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7"/>
  </p:notesMasterIdLst>
  <p:sldIdLst>
    <p:sldId id="570" r:id="rId2"/>
    <p:sldId id="555" r:id="rId3"/>
    <p:sldId id="558" r:id="rId4"/>
    <p:sldId id="527" r:id="rId5"/>
    <p:sldId id="561" r:id="rId6"/>
    <p:sldId id="556" r:id="rId7"/>
    <p:sldId id="545" r:id="rId8"/>
    <p:sldId id="509" r:id="rId9"/>
    <p:sldId id="546" r:id="rId10"/>
    <p:sldId id="569" r:id="rId11"/>
    <p:sldId id="548" r:id="rId12"/>
    <p:sldId id="547" r:id="rId13"/>
    <p:sldId id="559" r:id="rId14"/>
    <p:sldId id="565" r:id="rId15"/>
    <p:sldId id="564" r:id="rId16"/>
    <p:sldId id="549" r:id="rId17"/>
    <p:sldId id="550" r:id="rId18"/>
    <p:sldId id="566" r:id="rId19"/>
    <p:sldId id="567" r:id="rId20"/>
    <p:sldId id="568" r:id="rId21"/>
    <p:sldId id="551" r:id="rId22"/>
    <p:sldId id="571" r:id="rId23"/>
    <p:sldId id="560" r:id="rId24"/>
    <p:sldId id="553" r:id="rId25"/>
    <p:sldId id="55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786B"/>
    <a:srgbClr val="EAE661"/>
    <a:srgbClr val="09374E"/>
    <a:srgbClr val="F7F7F7"/>
    <a:srgbClr val="263238"/>
    <a:srgbClr val="FEFBF2"/>
    <a:srgbClr val="1F6DCB"/>
    <a:srgbClr val="0091DA"/>
    <a:srgbClr val="00A8FF"/>
    <a:srgbClr val="73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1DBF78-1588-4813-BA47-EA5631D55F9A}" v="2" dt="2025-03-20T02:05:05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3" autoAdjust="0"/>
    <p:restoredTop sz="96247" autoAdjust="0"/>
  </p:normalViewPr>
  <p:slideViewPr>
    <p:cSldViewPr snapToGrid="0" showGuides="1">
      <p:cViewPr varScale="1">
        <p:scale>
          <a:sx n="91" d="100"/>
          <a:sy n="91" d="100"/>
        </p:scale>
        <p:origin x="1308" y="258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3F-43F3-9818-0DA3745BCB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3F-43F3-9818-0DA3745BCBCF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3F-43F3-9818-0DA3745BCBCF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C3F-43F3-9818-0DA3745BCBCF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2"/>
                      </a:solidFill>
                      <a:latin typeface="+mj-lt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C3F-43F3-9818-0DA3745BCB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3F-43F3-9818-0DA3745BC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B6-4654-813C-1BD14D8D1D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B6-4654-813C-1BD14D8D1D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B6-4654-813C-1BD14D8D1D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B6-4654-813C-1BD14D8D1D96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B6-4654-813C-1BD14D8D1D96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AB6-4654-813C-1BD14D8D1D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B6-4654-813C-1BD14D8D1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C7-4F14-A0E2-7861F7A6EF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C7-4F14-A0E2-7861F7A6EF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C7-4F14-A0E2-7861F7A6EF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CC7-4F14-A0E2-7861F7A6EF7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C7-4F14-A0E2-7861F7A6EF7F}"/>
                </c:ext>
              </c:extLst>
            </c:dLbl>
            <c:dLbl>
              <c:idx val="1"/>
              <c:layout>
                <c:manualLayout>
                  <c:x val="0.13529506748606107"/>
                  <c:y val="-0.19403676242835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CC7-4F14-A0E2-7861F7A6EF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C7-4F14-A0E2-7861F7A6E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32-4B8D-A7FB-25C2CF929E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32-4B8D-A7FB-25C2CF929E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132-4B8D-A7FB-25C2CF929E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132-4B8D-A7FB-25C2CF929EE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32-4B8D-A7FB-25C2CF929EE7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132-4B8D-A7FB-25C2CF929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32-4B8D-A7FB-25C2CF929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E-4031-9AE4-777FE39B03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E-4031-9AE4-777FE39B03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1C4E-4031-9AE4-777FE39B0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9B96483-F802-B515-ED71-11E5E9F5BA3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28F9585-375C-731D-AC14-5CBBE684884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6858000 w 6858000"/>
                <a:gd name="connsiteY0" fmla="*/ 6858000 h 6858000"/>
                <a:gd name="connsiteX1" fmla="*/ 0 w 6858000"/>
                <a:gd name="connsiteY1" fmla="*/ 6858000 h 6858000"/>
                <a:gd name="connsiteX2" fmla="*/ 0 w 6858000"/>
                <a:gd name="connsiteY2" fmla="*/ 0 h 6858000"/>
                <a:gd name="connsiteX3" fmla="*/ 6858000 w 6858000"/>
                <a:gd name="connsiteY3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6858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6858000" y="0"/>
                  </a:lnTo>
                  <a:close/>
                </a:path>
              </a:pathLst>
            </a:custGeom>
            <a:solidFill>
              <a:schemeClr val="accent2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F6F2449-65FA-7849-4035-4CA25C43B2E4}"/>
                </a:ext>
              </a:extLst>
            </p:cNvPr>
            <p:cNvSpPr/>
            <p:nvPr/>
          </p:nvSpPr>
          <p:spPr>
            <a:xfrm>
              <a:off x="1073838" y="1074419"/>
              <a:ext cx="10044324" cy="5265357"/>
            </a:xfrm>
            <a:prstGeom prst="roundRect">
              <a:avLst>
                <a:gd name="adj" fmla="val 9515"/>
              </a:avLst>
            </a:prstGeom>
            <a:solidFill>
              <a:srgbClr val="FFFFFF"/>
            </a:solidFill>
            <a:ln w="3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465CF324-21DC-4F8F-BB8D-1315D93CB5FF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78873" y="1243131"/>
            <a:ext cx="9834255" cy="1682037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293593" y="3006107"/>
            <a:ext cx="5604814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59A8C7-52B2-FA1C-099E-AD90E46A1D25}"/>
              </a:ext>
            </a:extLst>
          </p:cNvPr>
          <p:cNvGrpSpPr/>
          <p:nvPr userDrawn="1"/>
        </p:nvGrpSpPr>
        <p:grpSpPr>
          <a:xfrm>
            <a:off x="274129" y="3489961"/>
            <a:ext cx="11658793" cy="3368040"/>
            <a:chOff x="274129" y="3042089"/>
            <a:chExt cx="11658793" cy="336804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F4A5D2F-7FB9-3137-2C00-FA34833DDEE9}"/>
                </a:ext>
              </a:extLst>
            </p:cNvPr>
            <p:cNvSpPr/>
            <p:nvPr userDrawn="1"/>
          </p:nvSpPr>
          <p:spPr>
            <a:xfrm>
              <a:off x="1246206" y="3042089"/>
              <a:ext cx="9699588" cy="3368040"/>
            </a:xfrm>
            <a:custGeom>
              <a:avLst/>
              <a:gdLst>
                <a:gd name="connsiteX0" fmla="*/ 5962796 w 9699588"/>
                <a:gd name="connsiteY0" fmla="*/ 784691 h 3368040"/>
                <a:gd name="connsiteX1" fmla="*/ 5930652 w 9699588"/>
                <a:gd name="connsiteY1" fmla="*/ 796764 h 3368040"/>
                <a:gd name="connsiteX2" fmla="*/ 5930652 w 9699588"/>
                <a:gd name="connsiteY2" fmla="*/ 820907 h 3368040"/>
                <a:gd name="connsiteX3" fmla="*/ 5962796 w 9699588"/>
                <a:gd name="connsiteY3" fmla="*/ 820907 h 3368040"/>
                <a:gd name="connsiteX4" fmla="*/ 4329858 w 9699588"/>
                <a:gd name="connsiteY4" fmla="*/ 639825 h 3368040"/>
                <a:gd name="connsiteX5" fmla="*/ 4337894 w 9699588"/>
                <a:gd name="connsiteY5" fmla="*/ 639825 h 3368040"/>
                <a:gd name="connsiteX6" fmla="*/ 4337894 w 9699588"/>
                <a:gd name="connsiteY6" fmla="*/ 648447 h 3368040"/>
                <a:gd name="connsiteX7" fmla="*/ 4329858 w 9699588"/>
                <a:gd name="connsiteY7" fmla="*/ 648447 h 3368040"/>
                <a:gd name="connsiteX8" fmla="*/ 6091374 w 9699588"/>
                <a:gd name="connsiteY8" fmla="*/ 544972 h 3368040"/>
                <a:gd name="connsiteX9" fmla="*/ 6091374 w 9699588"/>
                <a:gd name="connsiteY9" fmla="*/ 700186 h 3368040"/>
                <a:gd name="connsiteX10" fmla="*/ 6123519 w 9699588"/>
                <a:gd name="connsiteY10" fmla="*/ 700186 h 3368040"/>
                <a:gd name="connsiteX11" fmla="*/ 6123519 w 9699588"/>
                <a:gd name="connsiteY11" fmla="*/ 544972 h 3368040"/>
                <a:gd name="connsiteX12" fmla="*/ 3330165 w 9699588"/>
                <a:gd name="connsiteY12" fmla="*/ 0 h 3368040"/>
                <a:gd name="connsiteX13" fmla="*/ 3334987 w 9699588"/>
                <a:gd name="connsiteY13" fmla="*/ 269037 h 3368040"/>
                <a:gd name="connsiteX14" fmla="*/ 3423385 w 9699588"/>
                <a:gd name="connsiteY14" fmla="*/ 269037 h 3368040"/>
                <a:gd name="connsiteX15" fmla="*/ 3423385 w 9699588"/>
                <a:gd name="connsiteY15" fmla="*/ 320776 h 3368040"/>
                <a:gd name="connsiteX16" fmla="*/ 3471601 w 9699588"/>
                <a:gd name="connsiteY16" fmla="*/ 320776 h 3368040"/>
                <a:gd name="connsiteX17" fmla="*/ 3471601 w 9699588"/>
                <a:gd name="connsiteY17" fmla="*/ 803662 h 3368040"/>
                <a:gd name="connsiteX18" fmla="*/ 3648396 w 9699588"/>
                <a:gd name="connsiteY18" fmla="*/ 803662 h 3368040"/>
                <a:gd name="connsiteX19" fmla="*/ 3646788 w 9699588"/>
                <a:gd name="connsiteY19" fmla="*/ 2543777 h 3368040"/>
                <a:gd name="connsiteX20" fmla="*/ 3683754 w 9699588"/>
                <a:gd name="connsiteY20" fmla="*/ 2536878 h 3368040"/>
                <a:gd name="connsiteX21" fmla="*/ 3685361 w 9699588"/>
                <a:gd name="connsiteY21" fmla="*/ 1045105 h 3368040"/>
                <a:gd name="connsiteX22" fmla="*/ 3744829 w 9699588"/>
                <a:gd name="connsiteY22" fmla="*/ 1045105 h 3368040"/>
                <a:gd name="connsiteX23" fmla="*/ 3744829 w 9699588"/>
                <a:gd name="connsiteY23" fmla="*/ 889891 h 3368040"/>
                <a:gd name="connsiteX24" fmla="*/ 3969840 w 9699588"/>
                <a:gd name="connsiteY24" fmla="*/ 889891 h 3368040"/>
                <a:gd name="connsiteX25" fmla="*/ 3969840 w 9699588"/>
                <a:gd name="connsiteY25" fmla="*/ 769170 h 3368040"/>
                <a:gd name="connsiteX26" fmla="*/ 4210923 w 9699588"/>
                <a:gd name="connsiteY26" fmla="*/ 769170 h 3368040"/>
                <a:gd name="connsiteX27" fmla="*/ 4210923 w 9699588"/>
                <a:gd name="connsiteY27" fmla="*/ 665694 h 3368040"/>
                <a:gd name="connsiteX28" fmla="*/ 4226996 w 9699588"/>
                <a:gd name="connsiteY28" fmla="*/ 665694 h 3368040"/>
                <a:gd name="connsiteX29" fmla="*/ 4226996 w 9699588"/>
                <a:gd name="connsiteY29" fmla="*/ 648447 h 3368040"/>
                <a:gd name="connsiteX30" fmla="*/ 4328250 w 9699588"/>
                <a:gd name="connsiteY30" fmla="*/ 648447 h 3368040"/>
                <a:gd name="connsiteX31" fmla="*/ 4328250 w 9699588"/>
                <a:gd name="connsiteY31" fmla="*/ 650172 h 3368040"/>
                <a:gd name="connsiteX32" fmla="*/ 4337894 w 9699588"/>
                <a:gd name="connsiteY32" fmla="*/ 650172 h 3368040"/>
                <a:gd name="connsiteX33" fmla="*/ 4337894 w 9699588"/>
                <a:gd name="connsiteY33" fmla="*/ 648447 h 3368040"/>
                <a:gd name="connsiteX34" fmla="*/ 4355574 w 9699588"/>
                <a:gd name="connsiteY34" fmla="*/ 648447 h 3368040"/>
                <a:gd name="connsiteX35" fmla="*/ 4355574 w 9699588"/>
                <a:gd name="connsiteY35" fmla="*/ 613956 h 3368040"/>
                <a:gd name="connsiteX36" fmla="*/ 4371645 w 9699588"/>
                <a:gd name="connsiteY36" fmla="*/ 613956 h 3368040"/>
                <a:gd name="connsiteX37" fmla="*/ 4371645 w 9699588"/>
                <a:gd name="connsiteY37" fmla="*/ 596711 h 3368040"/>
                <a:gd name="connsiteX38" fmla="*/ 4387719 w 9699588"/>
                <a:gd name="connsiteY38" fmla="*/ 596711 h 3368040"/>
                <a:gd name="connsiteX39" fmla="*/ 4387719 w 9699588"/>
                <a:gd name="connsiteY39" fmla="*/ 648447 h 3368040"/>
                <a:gd name="connsiteX40" fmla="*/ 4468079 w 9699588"/>
                <a:gd name="connsiteY40" fmla="*/ 648447 h 3368040"/>
                <a:gd name="connsiteX41" fmla="*/ 4468079 w 9699588"/>
                <a:gd name="connsiteY41" fmla="*/ 665694 h 3368040"/>
                <a:gd name="connsiteX42" fmla="*/ 4500223 w 9699588"/>
                <a:gd name="connsiteY42" fmla="*/ 665694 h 3368040"/>
                <a:gd name="connsiteX43" fmla="*/ 4500223 w 9699588"/>
                <a:gd name="connsiteY43" fmla="*/ 1872910 h 3368040"/>
                <a:gd name="connsiteX44" fmla="*/ 4596656 w 9699588"/>
                <a:gd name="connsiteY44" fmla="*/ 1872910 h 3368040"/>
                <a:gd name="connsiteX45" fmla="*/ 4596656 w 9699588"/>
                <a:gd name="connsiteY45" fmla="*/ 1027858 h 3368040"/>
                <a:gd name="connsiteX46" fmla="*/ 4612730 w 9699588"/>
                <a:gd name="connsiteY46" fmla="*/ 1027858 h 3368040"/>
                <a:gd name="connsiteX47" fmla="*/ 4612730 w 9699588"/>
                <a:gd name="connsiteY47" fmla="*/ 1010613 h 3368040"/>
                <a:gd name="connsiteX48" fmla="*/ 4644874 w 9699588"/>
                <a:gd name="connsiteY48" fmla="*/ 1010613 h 3368040"/>
                <a:gd name="connsiteX49" fmla="*/ 4644874 w 9699588"/>
                <a:gd name="connsiteY49" fmla="*/ 976121 h 3368040"/>
                <a:gd name="connsiteX50" fmla="*/ 4660946 w 9699588"/>
                <a:gd name="connsiteY50" fmla="*/ 976121 h 3368040"/>
                <a:gd name="connsiteX51" fmla="*/ 4660946 w 9699588"/>
                <a:gd name="connsiteY51" fmla="*/ 958874 h 3368040"/>
                <a:gd name="connsiteX52" fmla="*/ 4677018 w 9699588"/>
                <a:gd name="connsiteY52" fmla="*/ 958874 h 3368040"/>
                <a:gd name="connsiteX53" fmla="*/ 4677018 w 9699588"/>
                <a:gd name="connsiteY53" fmla="*/ 924383 h 3368040"/>
                <a:gd name="connsiteX54" fmla="*/ 4693090 w 9699588"/>
                <a:gd name="connsiteY54" fmla="*/ 924383 h 3368040"/>
                <a:gd name="connsiteX55" fmla="*/ 4693090 w 9699588"/>
                <a:gd name="connsiteY55" fmla="*/ 882992 h 3368040"/>
                <a:gd name="connsiteX56" fmla="*/ 4709163 w 9699588"/>
                <a:gd name="connsiteY56" fmla="*/ 872646 h 3368040"/>
                <a:gd name="connsiteX57" fmla="*/ 4709163 w 9699588"/>
                <a:gd name="connsiteY57" fmla="*/ 838154 h 3368040"/>
                <a:gd name="connsiteX58" fmla="*/ 4722021 w 9699588"/>
                <a:gd name="connsiteY58" fmla="*/ 838154 h 3368040"/>
                <a:gd name="connsiteX59" fmla="*/ 4723627 w 9699588"/>
                <a:gd name="connsiteY59" fmla="*/ 822631 h 3368040"/>
                <a:gd name="connsiteX60" fmla="*/ 4731663 w 9699588"/>
                <a:gd name="connsiteY60" fmla="*/ 838154 h 3368040"/>
                <a:gd name="connsiteX61" fmla="*/ 4741308 w 9699588"/>
                <a:gd name="connsiteY61" fmla="*/ 838154 h 3368040"/>
                <a:gd name="connsiteX62" fmla="*/ 4741308 w 9699588"/>
                <a:gd name="connsiteY62" fmla="*/ 872646 h 3368040"/>
                <a:gd name="connsiteX63" fmla="*/ 4742914 w 9699588"/>
                <a:gd name="connsiteY63" fmla="*/ 872646 h 3368040"/>
                <a:gd name="connsiteX64" fmla="*/ 4757379 w 9699588"/>
                <a:gd name="connsiteY64" fmla="*/ 882992 h 3368040"/>
                <a:gd name="connsiteX65" fmla="*/ 4757379 w 9699588"/>
                <a:gd name="connsiteY65" fmla="*/ 889891 h 3368040"/>
                <a:gd name="connsiteX66" fmla="*/ 4773452 w 9699588"/>
                <a:gd name="connsiteY66" fmla="*/ 889891 h 3368040"/>
                <a:gd name="connsiteX67" fmla="*/ 4773452 w 9699588"/>
                <a:gd name="connsiteY67" fmla="*/ 924383 h 3368040"/>
                <a:gd name="connsiteX68" fmla="*/ 4789523 w 9699588"/>
                <a:gd name="connsiteY68" fmla="*/ 924383 h 3368040"/>
                <a:gd name="connsiteX69" fmla="*/ 4789523 w 9699588"/>
                <a:gd name="connsiteY69" fmla="*/ 958874 h 3368040"/>
                <a:gd name="connsiteX70" fmla="*/ 4805596 w 9699588"/>
                <a:gd name="connsiteY70" fmla="*/ 958874 h 3368040"/>
                <a:gd name="connsiteX71" fmla="*/ 4805596 w 9699588"/>
                <a:gd name="connsiteY71" fmla="*/ 993366 h 3368040"/>
                <a:gd name="connsiteX72" fmla="*/ 4821668 w 9699588"/>
                <a:gd name="connsiteY72" fmla="*/ 993366 h 3368040"/>
                <a:gd name="connsiteX73" fmla="*/ 4821668 w 9699588"/>
                <a:gd name="connsiteY73" fmla="*/ 1010613 h 3368040"/>
                <a:gd name="connsiteX74" fmla="*/ 4837741 w 9699588"/>
                <a:gd name="connsiteY74" fmla="*/ 1010613 h 3368040"/>
                <a:gd name="connsiteX75" fmla="*/ 4837741 w 9699588"/>
                <a:gd name="connsiteY75" fmla="*/ 1027858 h 3368040"/>
                <a:gd name="connsiteX76" fmla="*/ 4853812 w 9699588"/>
                <a:gd name="connsiteY76" fmla="*/ 1027858 h 3368040"/>
                <a:gd name="connsiteX77" fmla="*/ 4853812 w 9699588"/>
                <a:gd name="connsiteY77" fmla="*/ 1183073 h 3368040"/>
                <a:gd name="connsiteX78" fmla="*/ 4869885 w 9699588"/>
                <a:gd name="connsiteY78" fmla="*/ 1183073 h 3368040"/>
                <a:gd name="connsiteX79" fmla="*/ 4869885 w 9699588"/>
                <a:gd name="connsiteY79" fmla="*/ 1390024 h 3368040"/>
                <a:gd name="connsiteX80" fmla="*/ 4918101 w 9699588"/>
                <a:gd name="connsiteY80" fmla="*/ 1390024 h 3368040"/>
                <a:gd name="connsiteX81" fmla="*/ 4918101 w 9699588"/>
                <a:gd name="connsiteY81" fmla="*/ 1407269 h 3368040"/>
                <a:gd name="connsiteX82" fmla="*/ 4934174 w 9699588"/>
                <a:gd name="connsiteY82" fmla="*/ 1407269 h 3368040"/>
                <a:gd name="connsiteX83" fmla="*/ 4934174 w 9699588"/>
                <a:gd name="connsiteY83" fmla="*/ 2631732 h 3368040"/>
                <a:gd name="connsiteX84" fmla="*/ 4966319 w 9699588"/>
                <a:gd name="connsiteY84" fmla="*/ 2631732 h 3368040"/>
                <a:gd name="connsiteX85" fmla="*/ 4966319 w 9699588"/>
                <a:gd name="connsiteY85" fmla="*/ 1372777 h 3368040"/>
                <a:gd name="connsiteX86" fmla="*/ 5030607 w 9699588"/>
                <a:gd name="connsiteY86" fmla="*/ 1372777 h 3368040"/>
                <a:gd name="connsiteX87" fmla="*/ 5030607 w 9699588"/>
                <a:gd name="connsiteY87" fmla="*/ 1200318 h 3368040"/>
                <a:gd name="connsiteX88" fmla="*/ 5046679 w 9699588"/>
                <a:gd name="connsiteY88" fmla="*/ 1200318 h 3368040"/>
                <a:gd name="connsiteX89" fmla="*/ 5046679 w 9699588"/>
                <a:gd name="connsiteY89" fmla="*/ 1165826 h 3368040"/>
                <a:gd name="connsiteX90" fmla="*/ 5062752 w 9699588"/>
                <a:gd name="connsiteY90" fmla="*/ 1165826 h 3368040"/>
                <a:gd name="connsiteX91" fmla="*/ 5062752 w 9699588"/>
                <a:gd name="connsiteY91" fmla="*/ 1076147 h 3368040"/>
                <a:gd name="connsiteX92" fmla="*/ 5104539 w 9699588"/>
                <a:gd name="connsiteY92" fmla="*/ 1010613 h 3368040"/>
                <a:gd name="connsiteX93" fmla="*/ 5119003 w 9699588"/>
                <a:gd name="connsiteY93" fmla="*/ 1010613 h 3368040"/>
                <a:gd name="connsiteX94" fmla="*/ 5143112 w 9699588"/>
                <a:gd name="connsiteY94" fmla="*/ 1029582 h 3368040"/>
                <a:gd name="connsiteX95" fmla="*/ 5143112 w 9699588"/>
                <a:gd name="connsiteY95" fmla="*/ 993366 h 3368040"/>
                <a:gd name="connsiteX96" fmla="*/ 5287763 w 9699588"/>
                <a:gd name="connsiteY96" fmla="*/ 993366 h 3368040"/>
                <a:gd name="connsiteX97" fmla="*/ 5287763 w 9699588"/>
                <a:gd name="connsiteY97" fmla="*/ 269037 h 3368040"/>
                <a:gd name="connsiteX98" fmla="*/ 5384196 w 9699588"/>
                <a:gd name="connsiteY98" fmla="*/ 269037 h 3368040"/>
                <a:gd name="connsiteX99" fmla="*/ 5384196 w 9699588"/>
                <a:gd name="connsiteY99" fmla="*/ 251792 h 3368040"/>
                <a:gd name="connsiteX100" fmla="*/ 5593134 w 9699588"/>
                <a:gd name="connsiteY100" fmla="*/ 251792 h 3368040"/>
                <a:gd name="connsiteX101" fmla="*/ 5593134 w 9699588"/>
                <a:gd name="connsiteY101" fmla="*/ 269037 h 3368040"/>
                <a:gd name="connsiteX102" fmla="*/ 5802074 w 9699588"/>
                <a:gd name="connsiteY102" fmla="*/ 269037 h 3368040"/>
                <a:gd name="connsiteX103" fmla="*/ 5802074 w 9699588"/>
                <a:gd name="connsiteY103" fmla="*/ 2407533 h 3368040"/>
                <a:gd name="connsiteX104" fmla="*/ 5850290 w 9699588"/>
                <a:gd name="connsiteY104" fmla="*/ 2407533 h 3368040"/>
                <a:gd name="connsiteX105" fmla="*/ 5850290 w 9699588"/>
                <a:gd name="connsiteY105" fmla="*/ 820907 h 3368040"/>
                <a:gd name="connsiteX106" fmla="*/ 5914579 w 9699588"/>
                <a:gd name="connsiteY106" fmla="*/ 820907 h 3368040"/>
                <a:gd name="connsiteX107" fmla="*/ 5914579 w 9699588"/>
                <a:gd name="connsiteY107" fmla="*/ 751923 h 3368040"/>
                <a:gd name="connsiteX108" fmla="*/ 5930652 w 9699588"/>
                <a:gd name="connsiteY108" fmla="*/ 751923 h 3368040"/>
                <a:gd name="connsiteX109" fmla="*/ 5930652 w 9699588"/>
                <a:gd name="connsiteY109" fmla="*/ 779517 h 3368040"/>
                <a:gd name="connsiteX110" fmla="*/ 5962796 w 9699588"/>
                <a:gd name="connsiteY110" fmla="*/ 767444 h 3368040"/>
                <a:gd name="connsiteX111" fmla="*/ 5962796 w 9699588"/>
                <a:gd name="connsiteY111" fmla="*/ 710533 h 3368040"/>
                <a:gd name="connsiteX112" fmla="*/ 6091374 w 9699588"/>
                <a:gd name="connsiteY112" fmla="*/ 469090 h 3368040"/>
                <a:gd name="connsiteX113" fmla="*/ 6091374 w 9699588"/>
                <a:gd name="connsiteY113" fmla="*/ 527727 h 3368040"/>
                <a:gd name="connsiteX114" fmla="*/ 6123519 w 9699588"/>
                <a:gd name="connsiteY114" fmla="*/ 527727 h 3368040"/>
                <a:gd name="connsiteX115" fmla="*/ 6123519 w 9699588"/>
                <a:gd name="connsiteY115" fmla="*/ 469090 h 3368040"/>
                <a:gd name="connsiteX116" fmla="*/ 6268168 w 9699588"/>
                <a:gd name="connsiteY116" fmla="*/ 710533 h 3368040"/>
                <a:gd name="connsiteX117" fmla="*/ 6268168 w 9699588"/>
                <a:gd name="connsiteY117" fmla="*/ 767444 h 3368040"/>
                <a:gd name="connsiteX118" fmla="*/ 6300312 w 9699588"/>
                <a:gd name="connsiteY118" fmla="*/ 779517 h 3368040"/>
                <a:gd name="connsiteX119" fmla="*/ 6300312 w 9699588"/>
                <a:gd name="connsiteY119" fmla="*/ 796764 h 3368040"/>
                <a:gd name="connsiteX120" fmla="*/ 6268168 w 9699588"/>
                <a:gd name="connsiteY120" fmla="*/ 784691 h 3368040"/>
                <a:gd name="connsiteX121" fmla="*/ 6268168 w 9699588"/>
                <a:gd name="connsiteY121" fmla="*/ 820907 h 3368040"/>
                <a:gd name="connsiteX122" fmla="*/ 6348530 w 9699588"/>
                <a:gd name="connsiteY122" fmla="*/ 820907 h 3368040"/>
                <a:gd name="connsiteX123" fmla="*/ 6348530 w 9699588"/>
                <a:gd name="connsiteY123" fmla="*/ 1010613 h 3368040"/>
                <a:gd name="connsiteX124" fmla="*/ 6396746 w 9699588"/>
                <a:gd name="connsiteY124" fmla="*/ 1010613 h 3368040"/>
                <a:gd name="connsiteX125" fmla="*/ 6396746 w 9699588"/>
                <a:gd name="connsiteY125" fmla="*/ 1045105 h 3368040"/>
                <a:gd name="connsiteX126" fmla="*/ 6428890 w 9699588"/>
                <a:gd name="connsiteY126" fmla="*/ 1045105 h 3368040"/>
                <a:gd name="connsiteX127" fmla="*/ 6428890 w 9699588"/>
                <a:gd name="connsiteY127" fmla="*/ 1114089 h 3368040"/>
                <a:gd name="connsiteX128" fmla="*/ 6444963 w 9699588"/>
                <a:gd name="connsiteY128" fmla="*/ 1114089 h 3368040"/>
                <a:gd name="connsiteX129" fmla="*/ 6444963 w 9699588"/>
                <a:gd name="connsiteY129" fmla="*/ 1165826 h 3368040"/>
                <a:gd name="connsiteX130" fmla="*/ 6493179 w 9699588"/>
                <a:gd name="connsiteY130" fmla="*/ 1165826 h 3368040"/>
                <a:gd name="connsiteX131" fmla="*/ 6493179 w 9699588"/>
                <a:gd name="connsiteY131" fmla="*/ 786415 h 3368040"/>
                <a:gd name="connsiteX132" fmla="*/ 6621757 w 9699588"/>
                <a:gd name="connsiteY132" fmla="*/ 786415 h 3368040"/>
                <a:gd name="connsiteX133" fmla="*/ 6621757 w 9699588"/>
                <a:gd name="connsiteY133" fmla="*/ 751923 h 3368040"/>
                <a:gd name="connsiteX134" fmla="*/ 6750334 w 9699588"/>
                <a:gd name="connsiteY134" fmla="*/ 751923 h 3368040"/>
                <a:gd name="connsiteX135" fmla="*/ 6750334 w 9699588"/>
                <a:gd name="connsiteY135" fmla="*/ 786415 h 3368040"/>
                <a:gd name="connsiteX136" fmla="*/ 6927130 w 9699588"/>
                <a:gd name="connsiteY136" fmla="*/ 786415 h 3368040"/>
                <a:gd name="connsiteX137" fmla="*/ 6927130 w 9699588"/>
                <a:gd name="connsiteY137" fmla="*/ 2562748 h 3368040"/>
                <a:gd name="connsiteX138" fmla="*/ 6959274 w 9699588"/>
                <a:gd name="connsiteY138" fmla="*/ 2562748 h 3368040"/>
                <a:gd name="connsiteX139" fmla="*/ 6959274 w 9699588"/>
                <a:gd name="connsiteY139" fmla="*/ 634651 h 3368040"/>
                <a:gd name="connsiteX140" fmla="*/ 6980168 w 9699588"/>
                <a:gd name="connsiteY140" fmla="*/ 510480 h 3368040"/>
                <a:gd name="connsiteX141" fmla="*/ 7023563 w 9699588"/>
                <a:gd name="connsiteY141" fmla="*/ 510480 h 3368040"/>
                <a:gd name="connsiteX142" fmla="*/ 7023563 w 9699588"/>
                <a:gd name="connsiteY142" fmla="*/ 503582 h 3368040"/>
                <a:gd name="connsiteX143" fmla="*/ 7036421 w 9699588"/>
                <a:gd name="connsiteY143" fmla="*/ 453569 h 3368040"/>
                <a:gd name="connsiteX144" fmla="*/ 7063743 w 9699588"/>
                <a:gd name="connsiteY144" fmla="*/ 441496 h 3368040"/>
                <a:gd name="connsiteX145" fmla="*/ 7103923 w 9699588"/>
                <a:gd name="connsiteY145" fmla="*/ 441496 h 3368040"/>
                <a:gd name="connsiteX146" fmla="*/ 7103923 w 9699588"/>
                <a:gd name="connsiteY146" fmla="*/ 407004 h 3368040"/>
                <a:gd name="connsiteX147" fmla="*/ 7232501 w 9699588"/>
                <a:gd name="connsiteY147" fmla="*/ 407004 h 3368040"/>
                <a:gd name="connsiteX148" fmla="*/ 7232501 w 9699588"/>
                <a:gd name="connsiteY148" fmla="*/ 424251 h 3368040"/>
                <a:gd name="connsiteX149" fmla="*/ 7200357 w 9699588"/>
                <a:gd name="connsiteY149" fmla="*/ 424251 h 3368040"/>
                <a:gd name="connsiteX150" fmla="*/ 7200357 w 9699588"/>
                <a:gd name="connsiteY150" fmla="*/ 441496 h 3368040"/>
                <a:gd name="connsiteX151" fmla="*/ 7208392 w 9699588"/>
                <a:gd name="connsiteY151" fmla="*/ 441496 h 3368040"/>
                <a:gd name="connsiteX152" fmla="*/ 7243752 w 9699588"/>
                <a:gd name="connsiteY152" fmla="*/ 453569 h 3368040"/>
                <a:gd name="connsiteX153" fmla="*/ 7264645 w 9699588"/>
                <a:gd name="connsiteY153" fmla="*/ 503582 h 3368040"/>
                <a:gd name="connsiteX154" fmla="*/ 7264645 w 9699588"/>
                <a:gd name="connsiteY154" fmla="*/ 510480 h 3368040"/>
                <a:gd name="connsiteX155" fmla="*/ 7293577 w 9699588"/>
                <a:gd name="connsiteY155" fmla="*/ 510480 h 3368040"/>
                <a:gd name="connsiteX156" fmla="*/ 7312863 w 9699588"/>
                <a:gd name="connsiteY156" fmla="*/ 634651 h 3368040"/>
                <a:gd name="connsiteX157" fmla="*/ 7312863 w 9699588"/>
                <a:gd name="connsiteY157" fmla="*/ 1890155 h 3368040"/>
                <a:gd name="connsiteX158" fmla="*/ 7328935 w 9699588"/>
                <a:gd name="connsiteY158" fmla="*/ 1890155 h 3368040"/>
                <a:gd name="connsiteX159" fmla="*/ 7328935 w 9699588"/>
                <a:gd name="connsiteY159" fmla="*/ 1803926 h 3368040"/>
                <a:gd name="connsiteX160" fmla="*/ 7361079 w 9699588"/>
                <a:gd name="connsiteY160" fmla="*/ 1803926 h 3368040"/>
                <a:gd name="connsiteX161" fmla="*/ 7361079 w 9699588"/>
                <a:gd name="connsiteY161" fmla="*/ 303529 h 3368040"/>
                <a:gd name="connsiteX162" fmla="*/ 7730741 w 9699588"/>
                <a:gd name="connsiteY162" fmla="*/ 303529 h 3368040"/>
                <a:gd name="connsiteX163" fmla="*/ 7730741 w 9699588"/>
                <a:gd name="connsiteY163" fmla="*/ 148316 h 3368040"/>
                <a:gd name="connsiteX164" fmla="*/ 7730741 w 9699588"/>
                <a:gd name="connsiteY164" fmla="*/ 113824 h 3368040"/>
                <a:gd name="connsiteX165" fmla="*/ 7735561 w 9699588"/>
                <a:gd name="connsiteY165" fmla="*/ 113824 h 3368040"/>
                <a:gd name="connsiteX166" fmla="*/ 7750027 w 9699588"/>
                <a:gd name="connsiteY166" fmla="*/ 70708 h 3368040"/>
                <a:gd name="connsiteX167" fmla="*/ 7764492 w 9699588"/>
                <a:gd name="connsiteY167" fmla="*/ 113824 h 3368040"/>
                <a:gd name="connsiteX168" fmla="*/ 7770921 w 9699588"/>
                <a:gd name="connsiteY168" fmla="*/ 113824 h 3368040"/>
                <a:gd name="connsiteX169" fmla="*/ 7783779 w 9699588"/>
                <a:gd name="connsiteY169" fmla="*/ 148316 h 3368040"/>
                <a:gd name="connsiteX170" fmla="*/ 7778957 w 9699588"/>
                <a:gd name="connsiteY170" fmla="*/ 148316 h 3368040"/>
                <a:gd name="connsiteX171" fmla="*/ 7778957 w 9699588"/>
                <a:gd name="connsiteY171" fmla="*/ 251792 h 3368040"/>
                <a:gd name="connsiteX172" fmla="*/ 7785385 w 9699588"/>
                <a:gd name="connsiteY172" fmla="*/ 251792 h 3368040"/>
                <a:gd name="connsiteX173" fmla="*/ 7788599 w 9699588"/>
                <a:gd name="connsiteY173" fmla="*/ 243167 h 3368040"/>
                <a:gd name="connsiteX174" fmla="*/ 7791815 w 9699588"/>
                <a:gd name="connsiteY174" fmla="*/ 251792 h 3368040"/>
                <a:gd name="connsiteX175" fmla="*/ 7795030 w 9699588"/>
                <a:gd name="connsiteY175" fmla="*/ 251792 h 3368040"/>
                <a:gd name="connsiteX176" fmla="*/ 7795030 w 9699588"/>
                <a:gd name="connsiteY176" fmla="*/ 303529 h 3368040"/>
                <a:gd name="connsiteX177" fmla="*/ 7811101 w 9699588"/>
                <a:gd name="connsiteY177" fmla="*/ 303529 h 3368040"/>
                <a:gd name="connsiteX178" fmla="*/ 7811101 w 9699588"/>
                <a:gd name="connsiteY178" fmla="*/ 165561 h 3368040"/>
                <a:gd name="connsiteX179" fmla="*/ 7809495 w 9699588"/>
                <a:gd name="connsiteY179" fmla="*/ 165561 h 3368040"/>
                <a:gd name="connsiteX180" fmla="*/ 7820743 w 9699588"/>
                <a:gd name="connsiteY180" fmla="*/ 148316 h 3368040"/>
                <a:gd name="connsiteX181" fmla="*/ 7825567 w 9699588"/>
                <a:gd name="connsiteY181" fmla="*/ 148316 h 3368040"/>
                <a:gd name="connsiteX182" fmla="*/ 7838423 w 9699588"/>
                <a:gd name="connsiteY182" fmla="*/ 110374 h 3368040"/>
                <a:gd name="connsiteX183" fmla="*/ 7851281 w 9699588"/>
                <a:gd name="connsiteY183" fmla="*/ 148316 h 3368040"/>
                <a:gd name="connsiteX184" fmla="*/ 7856103 w 9699588"/>
                <a:gd name="connsiteY184" fmla="*/ 148316 h 3368040"/>
                <a:gd name="connsiteX185" fmla="*/ 7867355 w 9699588"/>
                <a:gd name="connsiteY185" fmla="*/ 165561 h 3368040"/>
                <a:gd name="connsiteX186" fmla="*/ 7875390 w 9699588"/>
                <a:gd name="connsiteY186" fmla="*/ 165561 h 3368040"/>
                <a:gd name="connsiteX187" fmla="*/ 7875390 w 9699588"/>
                <a:gd name="connsiteY187" fmla="*/ 1510745 h 3368040"/>
                <a:gd name="connsiteX188" fmla="*/ 7891463 w 9699588"/>
                <a:gd name="connsiteY188" fmla="*/ 1510745 h 3368040"/>
                <a:gd name="connsiteX189" fmla="*/ 7891463 w 9699588"/>
                <a:gd name="connsiteY189" fmla="*/ 1459008 h 3368040"/>
                <a:gd name="connsiteX190" fmla="*/ 7939679 w 9699588"/>
                <a:gd name="connsiteY190" fmla="*/ 1459008 h 3368040"/>
                <a:gd name="connsiteX191" fmla="*/ 7939679 w 9699588"/>
                <a:gd name="connsiteY191" fmla="*/ 581188 h 3368040"/>
                <a:gd name="connsiteX192" fmla="*/ 7971823 w 9699588"/>
                <a:gd name="connsiteY192" fmla="*/ 562219 h 3368040"/>
                <a:gd name="connsiteX193" fmla="*/ 8169512 w 9699588"/>
                <a:gd name="connsiteY193" fmla="*/ 562219 h 3368040"/>
                <a:gd name="connsiteX194" fmla="*/ 8196835 w 9699588"/>
                <a:gd name="connsiteY194" fmla="*/ 581188 h 3368040"/>
                <a:gd name="connsiteX195" fmla="*/ 8196835 w 9699588"/>
                <a:gd name="connsiteY195" fmla="*/ 684663 h 3368040"/>
                <a:gd name="connsiteX196" fmla="*/ 8228979 w 9699588"/>
                <a:gd name="connsiteY196" fmla="*/ 695012 h 3368040"/>
                <a:gd name="connsiteX197" fmla="*/ 8228979 w 9699588"/>
                <a:gd name="connsiteY197" fmla="*/ 700186 h 3368040"/>
                <a:gd name="connsiteX198" fmla="*/ 8301303 w 9699588"/>
                <a:gd name="connsiteY198" fmla="*/ 700186 h 3368040"/>
                <a:gd name="connsiteX199" fmla="*/ 8325412 w 9699588"/>
                <a:gd name="connsiteY199" fmla="*/ 712257 h 3368040"/>
                <a:gd name="connsiteX200" fmla="*/ 8325412 w 9699588"/>
                <a:gd name="connsiteY200" fmla="*/ 820907 h 3368040"/>
                <a:gd name="connsiteX201" fmla="*/ 8344699 w 9699588"/>
                <a:gd name="connsiteY201" fmla="*/ 820907 h 3368040"/>
                <a:gd name="connsiteX202" fmla="*/ 8373630 w 9699588"/>
                <a:gd name="connsiteY202" fmla="*/ 831256 h 3368040"/>
                <a:gd name="connsiteX203" fmla="*/ 8373630 w 9699588"/>
                <a:gd name="connsiteY203" fmla="*/ 1510745 h 3368040"/>
                <a:gd name="connsiteX204" fmla="*/ 8421846 w 9699588"/>
                <a:gd name="connsiteY204" fmla="*/ 1510745 h 3368040"/>
                <a:gd name="connsiteX205" fmla="*/ 8421846 w 9699588"/>
                <a:gd name="connsiteY205" fmla="*/ 1390024 h 3368040"/>
                <a:gd name="connsiteX206" fmla="*/ 8486134 w 9699588"/>
                <a:gd name="connsiteY206" fmla="*/ 1390024 h 3368040"/>
                <a:gd name="connsiteX207" fmla="*/ 8486134 w 9699588"/>
                <a:gd name="connsiteY207" fmla="*/ 1114089 h 3368040"/>
                <a:gd name="connsiteX208" fmla="*/ 8582568 w 9699588"/>
                <a:gd name="connsiteY208" fmla="*/ 1114089 h 3368040"/>
                <a:gd name="connsiteX209" fmla="*/ 8582568 w 9699588"/>
                <a:gd name="connsiteY209" fmla="*/ 993366 h 3368040"/>
                <a:gd name="connsiteX210" fmla="*/ 8598641 w 9699588"/>
                <a:gd name="connsiteY210" fmla="*/ 993366 h 3368040"/>
                <a:gd name="connsiteX211" fmla="*/ 8598641 w 9699588"/>
                <a:gd name="connsiteY211" fmla="*/ 958874 h 3368040"/>
                <a:gd name="connsiteX212" fmla="*/ 8662930 w 9699588"/>
                <a:gd name="connsiteY212" fmla="*/ 958874 h 3368040"/>
                <a:gd name="connsiteX213" fmla="*/ 8662930 w 9699588"/>
                <a:gd name="connsiteY213" fmla="*/ 993366 h 3368040"/>
                <a:gd name="connsiteX214" fmla="*/ 8727219 w 9699588"/>
                <a:gd name="connsiteY214" fmla="*/ 993366 h 3368040"/>
                <a:gd name="connsiteX215" fmla="*/ 8727219 w 9699588"/>
                <a:gd name="connsiteY215" fmla="*/ 1114089 h 3368040"/>
                <a:gd name="connsiteX216" fmla="*/ 8743290 w 9699588"/>
                <a:gd name="connsiteY216" fmla="*/ 1114089 h 3368040"/>
                <a:gd name="connsiteX217" fmla="*/ 8743290 w 9699588"/>
                <a:gd name="connsiteY217" fmla="*/ 1390024 h 3368040"/>
                <a:gd name="connsiteX218" fmla="*/ 8759363 w 9699588"/>
                <a:gd name="connsiteY218" fmla="*/ 1390024 h 3368040"/>
                <a:gd name="connsiteX219" fmla="*/ 8759363 w 9699588"/>
                <a:gd name="connsiteY219" fmla="*/ 1510745 h 3368040"/>
                <a:gd name="connsiteX220" fmla="*/ 8775435 w 9699588"/>
                <a:gd name="connsiteY220" fmla="*/ 1510745 h 3368040"/>
                <a:gd name="connsiteX221" fmla="*/ 8775435 w 9699588"/>
                <a:gd name="connsiteY221" fmla="*/ 1493500 h 3368040"/>
                <a:gd name="connsiteX222" fmla="*/ 8823652 w 9699588"/>
                <a:gd name="connsiteY222" fmla="*/ 1493500 h 3368040"/>
                <a:gd name="connsiteX223" fmla="*/ 8823652 w 9699588"/>
                <a:gd name="connsiteY223" fmla="*/ 1510745 h 3368040"/>
                <a:gd name="connsiteX224" fmla="*/ 8968301 w 9699588"/>
                <a:gd name="connsiteY224" fmla="*/ 1510745 h 3368040"/>
                <a:gd name="connsiteX225" fmla="*/ 8968301 w 9699588"/>
                <a:gd name="connsiteY225" fmla="*/ 1476253 h 3368040"/>
                <a:gd name="connsiteX226" fmla="*/ 9016519 w 9699588"/>
                <a:gd name="connsiteY226" fmla="*/ 1476253 h 3368040"/>
                <a:gd name="connsiteX227" fmla="*/ 9016519 w 9699588"/>
                <a:gd name="connsiteY227" fmla="*/ 1510745 h 3368040"/>
                <a:gd name="connsiteX228" fmla="*/ 9032590 w 9699588"/>
                <a:gd name="connsiteY228" fmla="*/ 1510745 h 3368040"/>
                <a:gd name="connsiteX229" fmla="*/ 9032590 w 9699588"/>
                <a:gd name="connsiteY229" fmla="*/ 1527991 h 3368040"/>
                <a:gd name="connsiteX230" fmla="*/ 9080808 w 9699588"/>
                <a:gd name="connsiteY230" fmla="*/ 1527991 h 3368040"/>
                <a:gd name="connsiteX231" fmla="*/ 9080808 w 9699588"/>
                <a:gd name="connsiteY231" fmla="*/ 1614220 h 3368040"/>
                <a:gd name="connsiteX232" fmla="*/ 9129023 w 9699588"/>
                <a:gd name="connsiteY232" fmla="*/ 1614220 h 3368040"/>
                <a:gd name="connsiteX233" fmla="*/ 9129023 w 9699588"/>
                <a:gd name="connsiteY233" fmla="*/ 1752188 h 3368040"/>
                <a:gd name="connsiteX234" fmla="*/ 9193312 w 9699588"/>
                <a:gd name="connsiteY234" fmla="*/ 1752188 h 3368040"/>
                <a:gd name="connsiteX235" fmla="*/ 9193312 w 9699588"/>
                <a:gd name="connsiteY235" fmla="*/ 2579993 h 3368040"/>
                <a:gd name="connsiteX236" fmla="*/ 9241530 w 9699588"/>
                <a:gd name="connsiteY236" fmla="*/ 2579993 h 3368040"/>
                <a:gd name="connsiteX237" fmla="*/ 9241530 w 9699588"/>
                <a:gd name="connsiteY237" fmla="*/ 1614220 h 3368040"/>
                <a:gd name="connsiteX238" fmla="*/ 9257601 w 9699588"/>
                <a:gd name="connsiteY238" fmla="*/ 1614220 h 3368040"/>
                <a:gd name="connsiteX239" fmla="*/ 9257601 w 9699588"/>
                <a:gd name="connsiteY239" fmla="*/ 1424516 h 3368040"/>
                <a:gd name="connsiteX240" fmla="*/ 9305819 w 9699588"/>
                <a:gd name="connsiteY240" fmla="*/ 1424516 h 3368040"/>
                <a:gd name="connsiteX241" fmla="*/ 9305819 w 9699588"/>
                <a:gd name="connsiteY241" fmla="*/ 1079597 h 3368040"/>
                <a:gd name="connsiteX242" fmla="*/ 9418323 w 9699588"/>
                <a:gd name="connsiteY242" fmla="*/ 1079597 h 3368040"/>
                <a:gd name="connsiteX243" fmla="*/ 9418323 w 9699588"/>
                <a:gd name="connsiteY243" fmla="*/ 1010613 h 3368040"/>
                <a:gd name="connsiteX244" fmla="*/ 9530830 w 9699588"/>
                <a:gd name="connsiteY244" fmla="*/ 1010613 h 3368040"/>
                <a:gd name="connsiteX245" fmla="*/ 9530830 w 9699588"/>
                <a:gd name="connsiteY245" fmla="*/ 1079597 h 3368040"/>
                <a:gd name="connsiteX246" fmla="*/ 9643335 w 9699588"/>
                <a:gd name="connsiteY246" fmla="*/ 1079597 h 3368040"/>
                <a:gd name="connsiteX247" fmla="*/ 9643335 w 9699588"/>
                <a:gd name="connsiteY247" fmla="*/ 1424516 h 3368040"/>
                <a:gd name="connsiteX248" fmla="*/ 9691552 w 9699588"/>
                <a:gd name="connsiteY248" fmla="*/ 1424516 h 3368040"/>
                <a:gd name="connsiteX249" fmla="*/ 9691552 w 9699588"/>
                <a:gd name="connsiteY249" fmla="*/ 1648712 h 3368040"/>
                <a:gd name="connsiteX250" fmla="*/ 9699588 w 9699588"/>
                <a:gd name="connsiteY250" fmla="*/ 1648712 h 3368040"/>
                <a:gd name="connsiteX251" fmla="*/ 9692193 w 9699588"/>
                <a:gd name="connsiteY251" fmla="*/ 3368040 h 3368040"/>
                <a:gd name="connsiteX252" fmla="*/ 6434 w 9699588"/>
                <a:gd name="connsiteY252" fmla="*/ 3368040 h 3368040"/>
                <a:gd name="connsiteX253" fmla="*/ 0 w 9699588"/>
                <a:gd name="connsiteY253" fmla="*/ 1269301 h 3368040"/>
                <a:gd name="connsiteX254" fmla="*/ 80362 w 9699588"/>
                <a:gd name="connsiteY254" fmla="*/ 1269301 h 3368040"/>
                <a:gd name="connsiteX255" fmla="*/ 80362 w 9699588"/>
                <a:gd name="connsiteY255" fmla="*/ 1160651 h 3368040"/>
                <a:gd name="connsiteX256" fmla="*/ 321445 w 9699588"/>
                <a:gd name="connsiteY256" fmla="*/ 1012337 h 3368040"/>
                <a:gd name="connsiteX257" fmla="*/ 321445 w 9699588"/>
                <a:gd name="connsiteY257" fmla="*/ 924383 h 3368040"/>
                <a:gd name="connsiteX258" fmla="*/ 369662 w 9699588"/>
                <a:gd name="connsiteY258" fmla="*/ 924383 h 3368040"/>
                <a:gd name="connsiteX259" fmla="*/ 369662 w 9699588"/>
                <a:gd name="connsiteY259" fmla="*/ 976121 h 3368040"/>
                <a:gd name="connsiteX260" fmla="*/ 575387 w 9699588"/>
                <a:gd name="connsiteY260" fmla="*/ 976121 h 3368040"/>
                <a:gd name="connsiteX261" fmla="*/ 578600 w 9699588"/>
                <a:gd name="connsiteY261" fmla="*/ 2579993 h 3368040"/>
                <a:gd name="connsiteX262" fmla="*/ 658962 w 9699588"/>
                <a:gd name="connsiteY262" fmla="*/ 2579993 h 3368040"/>
                <a:gd name="connsiteX263" fmla="*/ 655747 w 9699588"/>
                <a:gd name="connsiteY263" fmla="*/ 872646 h 3368040"/>
                <a:gd name="connsiteX264" fmla="*/ 707178 w 9699588"/>
                <a:gd name="connsiteY264" fmla="*/ 872646 h 3368040"/>
                <a:gd name="connsiteX265" fmla="*/ 707178 w 9699588"/>
                <a:gd name="connsiteY265" fmla="*/ 855399 h 3368040"/>
                <a:gd name="connsiteX266" fmla="*/ 740929 w 9699588"/>
                <a:gd name="connsiteY266" fmla="*/ 855399 h 3368040"/>
                <a:gd name="connsiteX267" fmla="*/ 755396 w 9699588"/>
                <a:gd name="connsiteY267" fmla="*/ 869196 h 3368040"/>
                <a:gd name="connsiteX268" fmla="*/ 755396 w 9699588"/>
                <a:gd name="connsiteY268" fmla="*/ 872646 h 3368040"/>
                <a:gd name="connsiteX269" fmla="*/ 787540 w 9699588"/>
                <a:gd name="connsiteY269" fmla="*/ 872646 h 3368040"/>
                <a:gd name="connsiteX270" fmla="*/ 787540 w 9699588"/>
                <a:gd name="connsiteY270" fmla="*/ 855399 h 3368040"/>
                <a:gd name="connsiteX271" fmla="*/ 822898 w 9699588"/>
                <a:gd name="connsiteY271" fmla="*/ 855399 h 3368040"/>
                <a:gd name="connsiteX272" fmla="*/ 851829 w 9699588"/>
                <a:gd name="connsiteY272" fmla="*/ 869196 h 3368040"/>
                <a:gd name="connsiteX273" fmla="*/ 851829 w 9699588"/>
                <a:gd name="connsiteY273" fmla="*/ 872646 h 3368040"/>
                <a:gd name="connsiteX274" fmla="*/ 957905 w 9699588"/>
                <a:gd name="connsiteY274" fmla="*/ 872646 h 3368040"/>
                <a:gd name="connsiteX275" fmla="*/ 959512 w 9699588"/>
                <a:gd name="connsiteY275" fmla="*/ 2235074 h 3368040"/>
                <a:gd name="connsiteX276" fmla="*/ 1022194 w 9699588"/>
                <a:gd name="connsiteY276" fmla="*/ 2235074 h 3368040"/>
                <a:gd name="connsiteX277" fmla="*/ 1028623 w 9699588"/>
                <a:gd name="connsiteY277" fmla="*/ 1045105 h 3368040"/>
                <a:gd name="connsiteX278" fmla="*/ 1044696 w 9699588"/>
                <a:gd name="connsiteY278" fmla="*/ 1045105 h 3368040"/>
                <a:gd name="connsiteX279" fmla="*/ 1044696 w 9699588"/>
                <a:gd name="connsiteY279" fmla="*/ 1010613 h 3368040"/>
                <a:gd name="connsiteX280" fmla="*/ 1028623 w 9699588"/>
                <a:gd name="connsiteY280" fmla="*/ 1010613 h 3368040"/>
                <a:gd name="connsiteX281" fmla="*/ 1028623 w 9699588"/>
                <a:gd name="connsiteY281" fmla="*/ 958874 h 3368040"/>
                <a:gd name="connsiteX282" fmla="*/ 1044696 w 9699588"/>
                <a:gd name="connsiteY282" fmla="*/ 958874 h 3368040"/>
                <a:gd name="connsiteX283" fmla="*/ 1044696 w 9699588"/>
                <a:gd name="connsiteY283" fmla="*/ 941630 h 3368040"/>
                <a:gd name="connsiteX284" fmla="*/ 1028623 w 9699588"/>
                <a:gd name="connsiteY284" fmla="*/ 941630 h 3368040"/>
                <a:gd name="connsiteX285" fmla="*/ 1028623 w 9699588"/>
                <a:gd name="connsiteY285" fmla="*/ 924383 h 3368040"/>
                <a:gd name="connsiteX286" fmla="*/ 1044696 w 9699588"/>
                <a:gd name="connsiteY286" fmla="*/ 924383 h 3368040"/>
                <a:gd name="connsiteX287" fmla="*/ 1044696 w 9699588"/>
                <a:gd name="connsiteY287" fmla="*/ 889891 h 3368040"/>
                <a:gd name="connsiteX288" fmla="*/ 1028623 w 9699588"/>
                <a:gd name="connsiteY288" fmla="*/ 889891 h 3368040"/>
                <a:gd name="connsiteX289" fmla="*/ 1028623 w 9699588"/>
                <a:gd name="connsiteY289" fmla="*/ 872646 h 3368040"/>
                <a:gd name="connsiteX290" fmla="*/ 1044696 w 9699588"/>
                <a:gd name="connsiteY290" fmla="*/ 872646 h 3368040"/>
                <a:gd name="connsiteX291" fmla="*/ 1044696 w 9699588"/>
                <a:gd name="connsiteY291" fmla="*/ 838154 h 3368040"/>
                <a:gd name="connsiteX292" fmla="*/ 1028623 w 9699588"/>
                <a:gd name="connsiteY292" fmla="*/ 838154 h 3368040"/>
                <a:gd name="connsiteX293" fmla="*/ 1028623 w 9699588"/>
                <a:gd name="connsiteY293" fmla="*/ 786415 h 3368040"/>
                <a:gd name="connsiteX294" fmla="*/ 1044696 w 9699588"/>
                <a:gd name="connsiteY294" fmla="*/ 786415 h 3368040"/>
                <a:gd name="connsiteX295" fmla="*/ 1044696 w 9699588"/>
                <a:gd name="connsiteY295" fmla="*/ 769170 h 3368040"/>
                <a:gd name="connsiteX296" fmla="*/ 1028623 w 9699588"/>
                <a:gd name="connsiteY296" fmla="*/ 769170 h 3368040"/>
                <a:gd name="connsiteX297" fmla="*/ 1028623 w 9699588"/>
                <a:gd name="connsiteY297" fmla="*/ 700186 h 3368040"/>
                <a:gd name="connsiteX298" fmla="*/ 1141129 w 9699588"/>
                <a:gd name="connsiteY298" fmla="*/ 700186 h 3368040"/>
                <a:gd name="connsiteX299" fmla="*/ 1141129 w 9699588"/>
                <a:gd name="connsiteY299" fmla="*/ 648447 h 3368040"/>
                <a:gd name="connsiteX300" fmla="*/ 1350067 w 9699588"/>
                <a:gd name="connsiteY300" fmla="*/ 648447 h 3368040"/>
                <a:gd name="connsiteX301" fmla="*/ 1350067 w 9699588"/>
                <a:gd name="connsiteY301" fmla="*/ 700186 h 3368040"/>
                <a:gd name="connsiteX302" fmla="*/ 1366140 w 9699588"/>
                <a:gd name="connsiteY302" fmla="*/ 700186 h 3368040"/>
                <a:gd name="connsiteX303" fmla="*/ 1366140 w 9699588"/>
                <a:gd name="connsiteY303" fmla="*/ 682939 h 3368040"/>
                <a:gd name="connsiteX304" fmla="*/ 1510789 w 9699588"/>
                <a:gd name="connsiteY304" fmla="*/ 682939 h 3368040"/>
                <a:gd name="connsiteX305" fmla="*/ 1510789 w 9699588"/>
                <a:gd name="connsiteY305" fmla="*/ 631203 h 3368040"/>
                <a:gd name="connsiteX306" fmla="*/ 1591151 w 9699588"/>
                <a:gd name="connsiteY306" fmla="*/ 631203 h 3368040"/>
                <a:gd name="connsiteX307" fmla="*/ 1591151 w 9699588"/>
                <a:gd name="connsiteY307" fmla="*/ 613956 h 3368040"/>
                <a:gd name="connsiteX308" fmla="*/ 1607223 w 9699588"/>
                <a:gd name="connsiteY308" fmla="*/ 613956 h 3368040"/>
                <a:gd name="connsiteX309" fmla="*/ 1607223 w 9699588"/>
                <a:gd name="connsiteY309" fmla="*/ 631203 h 3368040"/>
                <a:gd name="connsiteX310" fmla="*/ 1751874 w 9699588"/>
                <a:gd name="connsiteY310" fmla="*/ 631203 h 3368040"/>
                <a:gd name="connsiteX311" fmla="*/ 1751874 w 9699588"/>
                <a:gd name="connsiteY311" fmla="*/ 734678 h 3368040"/>
                <a:gd name="connsiteX312" fmla="*/ 1790445 w 9699588"/>
                <a:gd name="connsiteY312" fmla="*/ 734678 h 3368040"/>
                <a:gd name="connsiteX313" fmla="*/ 1864378 w 9699588"/>
                <a:gd name="connsiteY313" fmla="*/ 762272 h 3368040"/>
                <a:gd name="connsiteX314" fmla="*/ 1864378 w 9699588"/>
                <a:gd name="connsiteY314" fmla="*/ 786415 h 3368040"/>
                <a:gd name="connsiteX315" fmla="*/ 1854734 w 9699588"/>
                <a:gd name="connsiteY315" fmla="*/ 786415 h 3368040"/>
                <a:gd name="connsiteX316" fmla="*/ 1853127 w 9699588"/>
                <a:gd name="connsiteY316" fmla="*/ 2038471 h 3368040"/>
                <a:gd name="connsiteX317" fmla="*/ 1930274 w 9699588"/>
                <a:gd name="connsiteY317" fmla="*/ 2045370 h 3368040"/>
                <a:gd name="connsiteX318" fmla="*/ 1925454 w 9699588"/>
                <a:gd name="connsiteY318" fmla="*/ 1269301 h 3368040"/>
                <a:gd name="connsiteX319" fmla="*/ 1912596 w 9699588"/>
                <a:gd name="connsiteY319" fmla="*/ 1269301 h 3368040"/>
                <a:gd name="connsiteX320" fmla="*/ 1912596 w 9699588"/>
                <a:gd name="connsiteY320" fmla="*/ 1234809 h 3368040"/>
                <a:gd name="connsiteX321" fmla="*/ 1928667 w 9699588"/>
                <a:gd name="connsiteY321" fmla="*/ 1234809 h 3368040"/>
                <a:gd name="connsiteX322" fmla="*/ 1928667 w 9699588"/>
                <a:gd name="connsiteY322" fmla="*/ 1200318 h 3368040"/>
                <a:gd name="connsiteX323" fmla="*/ 1912596 w 9699588"/>
                <a:gd name="connsiteY323" fmla="*/ 1200318 h 3368040"/>
                <a:gd name="connsiteX324" fmla="*/ 1912596 w 9699588"/>
                <a:gd name="connsiteY324" fmla="*/ 1183073 h 3368040"/>
                <a:gd name="connsiteX325" fmla="*/ 1928667 w 9699588"/>
                <a:gd name="connsiteY325" fmla="*/ 1183073 h 3368040"/>
                <a:gd name="connsiteX326" fmla="*/ 1928667 w 9699588"/>
                <a:gd name="connsiteY326" fmla="*/ 1165826 h 3368040"/>
                <a:gd name="connsiteX327" fmla="*/ 1912596 w 9699588"/>
                <a:gd name="connsiteY327" fmla="*/ 1165826 h 3368040"/>
                <a:gd name="connsiteX328" fmla="*/ 1912596 w 9699588"/>
                <a:gd name="connsiteY328" fmla="*/ 1148581 h 3368040"/>
                <a:gd name="connsiteX329" fmla="*/ 1928667 w 9699588"/>
                <a:gd name="connsiteY329" fmla="*/ 1148581 h 3368040"/>
                <a:gd name="connsiteX330" fmla="*/ 1928667 w 9699588"/>
                <a:gd name="connsiteY330" fmla="*/ 1114089 h 3368040"/>
                <a:gd name="connsiteX331" fmla="*/ 1912596 w 9699588"/>
                <a:gd name="connsiteY331" fmla="*/ 1114089 h 3368040"/>
                <a:gd name="connsiteX332" fmla="*/ 1912596 w 9699588"/>
                <a:gd name="connsiteY332" fmla="*/ 1096842 h 3368040"/>
                <a:gd name="connsiteX333" fmla="*/ 1928667 w 9699588"/>
                <a:gd name="connsiteY333" fmla="*/ 1096842 h 3368040"/>
                <a:gd name="connsiteX334" fmla="*/ 1928667 w 9699588"/>
                <a:gd name="connsiteY334" fmla="*/ 1062350 h 3368040"/>
                <a:gd name="connsiteX335" fmla="*/ 1912596 w 9699588"/>
                <a:gd name="connsiteY335" fmla="*/ 1062350 h 3368040"/>
                <a:gd name="connsiteX336" fmla="*/ 1912596 w 9699588"/>
                <a:gd name="connsiteY336" fmla="*/ 1027858 h 3368040"/>
                <a:gd name="connsiteX337" fmla="*/ 1928667 w 9699588"/>
                <a:gd name="connsiteY337" fmla="*/ 1027858 h 3368040"/>
                <a:gd name="connsiteX338" fmla="*/ 1928667 w 9699588"/>
                <a:gd name="connsiteY338" fmla="*/ 1010613 h 3368040"/>
                <a:gd name="connsiteX339" fmla="*/ 1912596 w 9699588"/>
                <a:gd name="connsiteY339" fmla="*/ 1010613 h 3368040"/>
                <a:gd name="connsiteX340" fmla="*/ 1912596 w 9699588"/>
                <a:gd name="connsiteY340" fmla="*/ 993366 h 3368040"/>
                <a:gd name="connsiteX341" fmla="*/ 1928667 w 9699588"/>
                <a:gd name="connsiteY341" fmla="*/ 993366 h 3368040"/>
                <a:gd name="connsiteX342" fmla="*/ 1928667 w 9699588"/>
                <a:gd name="connsiteY342" fmla="*/ 958874 h 3368040"/>
                <a:gd name="connsiteX343" fmla="*/ 1912596 w 9699588"/>
                <a:gd name="connsiteY343" fmla="*/ 958874 h 3368040"/>
                <a:gd name="connsiteX344" fmla="*/ 1912596 w 9699588"/>
                <a:gd name="connsiteY344" fmla="*/ 941630 h 3368040"/>
                <a:gd name="connsiteX345" fmla="*/ 1928667 w 9699588"/>
                <a:gd name="connsiteY345" fmla="*/ 941630 h 3368040"/>
                <a:gd name="connsiteX346" fmla="*/ 1928667 w 9699588"/>
                <a:gd name="connsiteY346" fmla="*/ 907138 h 3368040"/>
                <a:gd name="connsiteX347" fmla="*/ 1912596 w 9699588"/>
                <a:gd name="connsiteY347" fmla="*/ 907138 h 3368040"/>
                <a:gd name="connsiteX348" fmla="*/ 1912596 w 9699588"/>
                <a:gd name="connsiteY348" fmla="*/ 889891 h 3368040"/>
                <a:gd name="connsiteX349" fmla="*/ 1960812 w 9699588"/>
                <a:gd name="connsiteY349" fmla="*/ 889891 h 3368040"/>
                <a:gd name="connsiteX350" fmla="*/ 1960812 w 9699588"/>
                <a:gd name="connsiteY350" fmla="*/ 872646 h 3368040"/>
                <a:gd name="connsiteX351" fmla="*/ 2025100 w 9699588"/>
                <a:gd name="connsiteY351" fmla="*/ 872646 h 3368040"/>
                <a:gd name="connsiteX352" fmla="*/ 2025100 w 9699588"/>
                <a:gd name="connsiteY352" fmla="*/ 838154 h 3368040"/>
                <a:gd name="connsiteX353" fmla="*/ 2073318 w 9699588"/>
                <a:gd name="connsiteY353" fmla="*/ 838154 h 3368040"/>
                <a:gd name="connsiteX354" fmla="*/ 2073318 w 9699588"/>
                <a:gd name="connsiteY354" fmla="*/ 820907 h 3368040"/>
                <a:gd name="connsiteX355" fmla="*/ 2089389 w 9699588"/>
                <a:gd name="connsiteY355" fmla="*/ 820907 h 3368040"/>
                <a:gd name="connsiteX356" fmla="*/ 2089389 w 9699588"/>
                <a:gd name="connsiteY356" fmla="*/ 838154 h 3368040"/>
                <a:gd name="connsiteX357" fmla="*/ 2153678 w 9699588"/>
                <a:gd name="connsiteY357" fmla="*/ 838154 h 3368040"/>
                <a:gd name="connsiteX358" fmla="*/ 2153678 w 9699588"/>
                <a:gd name="connsiteY358" fmla="*/ 855399 h 3368040"/>
                <a:gd name="connsiteX359" fmla="*/ 2234040 w 9699588"/>
                <a:gd name="connsiteY359" fmla="*/ 855399 h 3368040"/>
                <a:gd name="connsiteX360" fmla="*/ 2234040 w 9699588"/>
                <a:gd name="connsiteY360" fmla="*/ 872646 h 3368040"/>
                <a:gd name="connsiteX361" fmla="*/ 2362618 w 9699588"/>
                <a:gd name="connsiteY361" fmla="*/ 872646 h 3368040"/>
                <a:gd name="connsiteX362" fmla="*/ 2362618 w 9699588"/>
                <a:gd name="connsiteY362" fmla="*/ 889891 h 3368040"/>
                <a:gd name="connsiteX363" fmla="*/ 2394763 w 9699588"/>
                <a:gd name="connsiteY363" fmla="*/ 889891 h 3368040"/>
                <a:gd name="connsiteX364" fmla="*/ 2394763 w 9699588"/>
                <a:gd name="connsiteY364" fmla="*/ 907138 h 3368040"/>
                <a:gd name="connsiteX365" fmla="*/ 2378689 w 9699588"/>
                <a:gd name="connsiteY365" fmla="*/ 907138 h 3368040"/>
                <a:gd name="connsiteX366" fmla="*/ 2378689 w 9699588"/>
                <a:gd name="connsiteY366" fmla="*/ 941630 h 3368040"/>
                <a:gd name="connsiteX367" fmla="*/ 2394763 w 9699588"/>
                <a:gd name="connsiteY367" fmla="*/ 941630 h 3368040"/>
                <a:gd name="connsiteX368" fmla="*/ 2394763 w 9699588"/>
                <a:gd name="connsiteY368" fmla="*/ 958874 h 3368040"/>
                <a:gd name="connsiteX369" fmla="*/ 2378689 w 9699588"/>
                <a:gd name="connsiteY369" fmla="*/ 958874 h 3368040"/>
                <a:gd name="connsiteX370" fmla="*/ 2378689 w 9699588"/>
                <a:gd name="connsiteY370" fmla="*/ 993366 h 3368040"/>
                <a:gd name="connsiteX371" fmla="*/ 2394763 w 9699588"/>
                <a:gd name="connsiteY371" fmla="*/ 993366 h 3368040"/>
                <a:gd name="connsiteX372" fmla="*/ 2394763 w 9699588"/>
                <a:gd name="connsiteY372" fmla="*/ 1010613 h 3368040"/>
                <a:gd name="connsiteX373" fmla="*/ 2378689 w 9699588"/>
                <a:gd name="connsiteY373" fmla="*/ 1010613 h 3368040"/>
                <a:gd name="connsiteX374" fmla="*/ 2378689 w 9699588"/>
                <a:gd name="connsiteY374" fmla="*/ 1027858 h 3368040"/>
                <a:gd name="connsiteX375" fmla="*/ 2394763 w 9699588"/>
                <a:gd name="connsiteY375" fmla="*/ 1027858 h 3368040"/>
                <a:gd name="connsiteX376" fmla="*/ 2394763 w 9699588"/>
                <a:gd name="connsiteY376" fmla="*/ 1062350 h 3368040"/>
                <a:gd name="connsiteX377" fmla="*/ 2378689 w 9699588"/>
                <a:gd name="connsiteY377" fmla="*/ 1062350 h 3368040"/>
                <a:gd name="connsiteX378" fmla="*/ 2378689 w 9699588"/>
                <a:gd name="connsiteY378" fmla="*/ 1096842 h 3368040"/>
                <a:gd name="connsiteX379" fmla="*/ 2394763 w 9699588"/>
                <a:gd name="connsiteY379" fmla="*/ 1096842 h 3368040"/>
                <a:gd name="connsiteX380" fmla="*/ 2394763 w 9699588"/>
                <a:gd name="connsiteY380" fmla="*/ 1114089 h 3368040"/>
                <a:gd name="connsiteX381" fmla="*/ 2378689 w 9699588"/>
                <a:gd name="connsiteY381" fmla="*/ 1114089 h 3368040"/>
                <a:gd name="connsiteX382" fmla="*/ 2378689 w 9699588"/>
                <a:gd name="connsiteY382" fmla="*/ 1148581 h 3368040"/>
                <a:gd name="connsiteX383" fmla="*/ 2391547 w 9699588"/>
                <a:gd name="connsiteY383" fmla="*/ 1148581 h 3368040"/>
                <a:gd name="connsiteX384" fmla="*/ 2389941 w 9699588"/>
                <a:gd name="connsiteY384" fmla="*/ 1855663 h 3368040"/>
                <a:gd name="connsiteX385" fmla="*/ 2423692 w 9699588"/>
                <a:gd name="connsiteY385" fmla="*/ 1855663 h 3368040"/>
                <a:gd name="connsiteX386" fmla="*/ 2425298 w 9699588"/>
                <a:gd name="connsiteY386" fmla="*/ 751923 h 3368040"/>
                <a:gd name="connsiteX387" fmla="*/ 2684063 w 9699588"/>
                <a:gd name="connsiteY387" fmla="*/ 751923 h 3368040"/>
                <a:gd name="connsiteX388" fmla="*/ 2684063 w 9699588"/>
                <a:gd name="connsiteY388" fmla="*/ 458743 h 3368040"/>
                <a:gd name="connsiteX389" fmla="*/ 2667990 w 9699588"/>
                <a:gd name="connsiteY389" fmla="*/ 458743 h 3368040"/>
                <a:gd name="connsiteX390" fmla="*/ 2667990 w 9699588"/>
                <a:gd name="connsiteY390" fmla="*/ 441496 h 3368040"/>
                <a:gd name="connsiteX391" fmla="*/ 2700134 w 9699588"/>
                <a:gd name="connsiteY391" fmla="*/ 441496 h 3368040"/>
                <a:gd name="connsiteX392" fmla="*/ 2700134 w 9699588"/>
                <a:gd name="connsiteY392" fmla="*/ 372512 h 3368040"/>
                <a:gd name="connsiteX393" fmla="*/ 2893001 w 9699588"/>
                <a:gd name="connsiteY393" fmla="*/ 372512 h 3368040"/>
                <a:gd name="connsiteX394" fmla="*/ 2893001 w 9699588"/>
                <a:gd name="connsiteY394" fmla="*/ 441496 h 3368040"/>
                <a:gd name="connsiteX395" fmla="*/ 2925145 w 9699588"/>
                <a:gd name="connsiteY395" fmla="*/ 441496 h 3368040"/>
                <a:gd name="connsiteX396" fmla="*/ 2925145 w 9699588"/>
                <a:gd name="connsiteY396" fmla="*/ 458743 h 3368040"/>
                <a:gd name="connsiteX397" fmla="*/ 2909074 w 9699588"/>
                <a:gd name="connsiteY397" fmla="*/ 458743 h 3368040"/>
                <a:gd name="connsiteX398" fmla="*/ 2909074 w 9699588"/>
                <a:gd name="connsiteY398" fmla="*/ 475988 h 3368040"/>
                <a:gd name="connsiteX399" fmla="*/ 2925145 w 9699588"/>
                <a:gd name="connsiteY399" fmla="*/ 475988 h 3368040"/>
                <a:gd name="connsiteX400" fmla="*/ 2925145 w 9699588"/>
                <a:gd name="connsiteY400" fmla="*/ 510480 h 3368040"/>
                <a:gd name="connsiteX401" fmla="*/ 2973363 w 9699588"/>
                <a:gd name="connsiteY401" fmla="*/ 510480 h 3368040"/>
                <a:gd name="connsiteX402" fmla="*/ 2973363 w 9699588"/>
                <a:gd name="connsiteY402" fmla="*/ 355268 h 3368040"/>
                <a:gd name="connsiteX403" fmla="*/ 2989434 w 9699588"/>
                <a:gd name="connsiteY403" fmla="*/ 355268 h 3368040"/>
                <a:gd name="connsiteX404" fmla="*/ 2989434 w 9699588"/>
                <a:gd name="connsiteY404" fmla="*/ 338021 h 3368040"/>
                <a:gd name="connsiteX405" fmla="*/ 2957289 w 9699588"/>
                <a:gd name="connsiteY405" fmla="*/ 338021 h 3368040"/>
                <a:gd name="connsiteX406" fmla="*/ 2957289 w 9699588"/>
                <a:gd name="connsiteY406" fmla="*/ 310427 h 3368040"/>
                <a:gd name="connsiteX407" fmla="*/ 2970147 w 9699588"/>
                <a:gd name="connsiteY407" fmla="*/ 303529 h 3368040"/>
                <a:gd name="connsiteX408" fmla="*/ 2989434 w 9699588"/>
                <a:gd name="connsiteY408" fmla="*/ 303529 h 3368040"/>
                <a:gd name="connsiteX409" fmla="*/ 2989434 w 9699588"/>
                <a:gd name="connsiteY409" fmla="*/ 251792 h 3368040"/>
                <a:gd name="connsiteX410" fmla="*/ 3230518 w 9699588"/>
                <a:gd name="connsiteY410" fmla="*/ 251792 h 3368040"/>
                <a:gd name="connsiteX411" fmla="*/ 3230518 w 9699588"/>
                <a:gd name="connsiteY411" fmla="*/ 269037 h 3368040"/>
                <a:gd name="connsiteX412" fmla="*/ 3278734 w 9699588"/>
                <a:gd name="connsiteY412" fmla="*/ 269037 h 3368040"/>
                <a:gd name="connsiteX413" fmla="*/ 3278734 w 9699588"/>
                <a:gd name="connsiteY413" fmla="*/ 303529 h 3368040"/>
                <a:gd name="connsiteX414" fmla="*/ 3294807 w 9699588"/>
                <a:gd name="connsiteY414" fmla="*/ 303529 h 3368040"/>
                <a:gd name="connsiteX415" fmla="*/ 3294807 w 9699588"/>
                <a:gd name="connsiteY415" fmla="*/ 269037 h 3368040"/>
                <a:gd name="connsiteX416" fmla="*/ 3325343 w 9699588"/>
                <a:gd name="connsiteY416" fmla="*/ 269037 h 336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9699588" h="3368040">
                  <a:moveTo>
                    <a:pt x="5962796" y="784691"/>
                  </a:moveTo>
                  <a:lnTo>
                    <a:pt x="5930652" y="796764"/>
                  </a:lnTo>
                  <a:lnTo>
                    <a:pt x="5930652" y="820907"/>
                  </a:lnTo>
                  <a:lnTo>
                    <a:pt x="5962796" y="820907"/>
                  </a:lnTo>
                  <a:close/>
                  <a:moveTo>
                    <a:pt x="4329858" y="639825"/>
                  </a:moveTo>
                  <a:lnTo>
                    <a:pt x="4337894" y="639825"/>
                  </a:lnTo>
                  <a:lnTo>
                    <a:pt x="4337894" y="648447"/>
                  </a:lnTo>
                  <a:lnTo>
                    <a:pt x="4329858" y="648447"/>
                  </a:lnTo>
                  <a:close/>
                  <a:moveTo>
                    <a:pt x="6091374" y="544972"/>
                  </a:moveTo>
                  <a:lnTo>
                    <a:pt x="6091374" y="700186"/>
                  </a:lnTo>
                  <a:lnTo>
                    <a:pt x="6123519" y="700186"/>
                  </a:lnTo>
                  <a:lnTo>
                    <a:pt x="6123519" y="544972"/>
                  </a:lnTo>
                  <a:close/>
                  <a:moveTo>
                    <a:pt x="3330165" y="0"/>
                  </a:moveTo>
                  <a:lnTo>
                    <a:pt x="3334987" y="269037"/>
                  </a:lnTo>
                  <a:lnTo>
                    <a:pt x="3423385" y="269037"/>
                  </a:lnTo>
                  <a:lnTo>
                    <a:pt x="3423385" y="320776"/>
                  </a:lnTo>
                  <a:lnTo>
                    <a:pt x="3471601" y="320776"/>
                  </a:lnTo>
                  <a:lnTo>
                    <a:pt x="3471601" y="803662"/>
                  </a:lnTo>
                  <a:lnTo>
                    <a:pt x="3648396" y="803662"/>
                  </a:lnTo>
                  <a:lnTo>
                    <a:pt x="3646788" y="2543777"/>
                  </a:lnTo>
                  <a:lnTo>
                    <a:pt x="3683754" y="2536878"/>
                  </a:lnTo>
                  <a:lnTo>
                    <a:pt x="3685361" y="1045105"/>
                  </a:lnTo>
                  <a:lnTo>
                    <a:pt x="3744829" y="1045105"/>
                  </a:lnTo>
                  <a:lnTo>
                    <a:pt x="3744829" y="889891"/>
                  </a:lnTo>
                  <a:lnTo>
                    <a:pt x="3969840" y="889891"/>
                  </a:lnTo>
                  <a:lnTo>
                    <a:pt x="3969840" y="769170"/>
                  </a:lnTo>
                  <a:lnTo>
                    <a:pt x="4210923" y="769170"/>
                  </a:lnTo>
                  <a:lnTo>
                    <a:pt x="4210923" y="665694"/>
                  </a:lnTo>
                  <a:lnTo>
                    <a:pt x="4226996" y="665694"/>
                  </a:lnTo>
                  <a:lnTo>
                    <a:pt x="4226996" y="648447"/>
                  </a:lnTo>
                  <a:lnTo>
                    <a:pt x="4328250" y="648447"/>
                  </a:lnTo>
                  <a:lnTo>
                    <a:pt x="4328250" y="650172"/>
                  </a:lnTo>
                  <a:lnTo>
                    <a:pt x="4337894" y="650172"/>
                  </a:lnTo>
                  <a:lnTo>
                    <a:pt x="4337894" y="648447"/>
                  </a:lnTo>
                  <a:lnTo>
                    <a:pt x="4355574" y="648447"/>
                  </a:lnTo>
                  <a:lnTo>
                    <a:pt x="4355574" y="613956"/>
                  </a:lnTo>
                  <a:lnTo>
                    <a:pt x="4371645" y="613956"/>
                  </a:lnTo>
                  <a:lnTo>
                    <a:pt x="4371645" y="596711"/>
                  </a:lnTo>
                  <a:lnTo>
                    <a:pt x="4387719" y="596711"/>
                  </a:lnTo>
                  <a:lnTo>
                    <a:pt x="4387719" y="648447"/>
                  </a:lnTo>
                  <a:lnTo>
                    <a:pt x="4468079" y="648447"/>
                  </a:lnTo>
                  <a:lnTo>
                    <a:pt x="4468079" y="665694"/>
                  </a:lnTo>
                  <a:lnTo>
                    <a:pt x="4500223" y="665694"/>
                  </a:lnTo>
                  <a:lnTo>
                    <a:pt x="4500223" y="1872910"/>
                  </a:lnTo>
                  <a:lnTo>
                    <a:pt x="4596656" y="1872910"/>
                  </a:lnTo>
                  <a:lnTo>
                    <a:pt x="4596656" y="1027858"/>
                  </a:lnTo>
                  <a:lnTo>
                    <a:pt x="4612730" y="1027858"/>
                  </a:lnTo>
                  <a:lnTo>
                    <a:pt x="4612730" y="1010613"/>
                  </a:lnTo>
                  <a:lnTo>
                    <a:pt x="4644874" y="1010613"/>
                  </a:lnTo>
                  <a:lnTo>
                    <a:pt x="4644874" y="976121"/>
                  </a:lnTo>
                  <a:lnTo>
                    <a:pt x="4660946" y="976121"/>
                  </a:lnTo>
                  <a:lnTo>
                    <a:pt x="4660946" y="958874"/>
                  </a:lnTo>
                  <a:lnTo>
                    <a:pt x="4677018" y="958874"/>
                  </a:lnTo>
                  <a:lnTo>
                    <a:pt x="4677018" y="924383"/>
                  </a:lnTo>
                  <a:lnTo>
                    <a:pt x="4693090" y="924383"/>
                  </a:lnTo>
                  <a:lnTo>
                    <a:pt x="4693090" y="882992"/>
                  </a:lnTo>
                  <a:lnTo>
                    <a:pt x="4709163" y="872646"/>
                  </a:lnTo>
                  <a:lnTo>
                    <a:pt x="4709163" y="838154"/>
                  </a:lnTo>
                  <a:lnTo>
                    <a:pt x="4722021" y="838154"/>
                  </a:lnTo>
                  <a:lnTo>
                    <a:pt x="4723627" y="822631"/>
                  </a:lnTo>
                  <a:lnTo>
                    <a:pt x="4731663" y="838154"/>
                  </a:lnTo>
                  <a:lnTo>
                    <a:pt x="4741308" y="838154"/>
                  </a:lnTo>
                  <a:lnTo>
                    <a:pt x="4741308" y="872646"/>
                  </a:lnTo>
                  <a:lnTo>
                    <a:pt x="4742914" y="872646"/>
                  </a:lnTo>
                  <a:lnTo>
                    <a:pt x="4757379" y="882992"/>
                  </a:lnTo>
                  <a:lnTo>
                    <a:pt x="4757379" y="889891"/>
                  </a:lnTo>
                  <a:lnTo>
                    <a:pt x="4773452" y="889891"/>
                  </a:lnTo>
                  <a:lnTo>
                    <a:pt x="4773452" y="924383"/>
                  </a:lnTo>
                  <a:lnTo>
                    <a:pt x="4789523" y="924383"/>
                  </a:lnTo>
                  <a:lnTo>
                    <a:pt x="4789523" y="958874"/>
                  </a:lnTo>
                  <a:lnTo>
                    <a:pt x="4805596" y="958874"/>
                  </a:lnTo>
                  <a:lnTo>
                    <a:pt x="4805596" y="993366"/>
                  </a:lnTo>
                  <a:lnTo>
                    <a:pt x="4821668" y="993366"/>
                  </a:lnTo>
                  <a:lnTo>
                    <a:pt x="4821668" y="1010613"/>
                  </a:lnTo>
                  <a:lnTo>
                    <a:pt x="4837741" y="1010613"/>
                  </a:lnTo>
                  <a:lnTo>
                    <a:pt x="4837741" y="1027858"/>
                  </a:lnTo>
                  <a:lnTo>
                    <a:pt x="4853812" y="1027858"/>
                  </a:lnTo>
                  <a:lnTo>
                    <a:pt x="4853812" y="1183073"/>
                  </a:lnTo>
                  <a:lnTo>
                    <a:pt x="4869885" y="1183073"/>
                  </a:lnTo>
                  <a:lnTo>
                    <a:pt x="4869885" y="1390024"/>
                  </a:lnTo>
                  <a:lnTo>
                    <a:pt x="4918101" y="1390024"/>
                  </a:lnTo>
                  <a:lnTo>
                    <a:pt x="4918101" y="1407269"/>
                  </a:lnTo>
                  <a:lnTo>
                    <a:pt x="4934174" y="1407269"/>
                  </a:lnTo>
                  <a:lnTo>
                    <a:pt x="4934174" y="2631732"/>
                  </a:lnTo>
                  <a:lnTo>
                    <a:pt x="4966319" y="2631732"/>
                  </a:lnTo>
                  <a:lnTo>
                    <a:pt x="4966319" y="1372777"/>
                  </a:lnTo>
                  <a:lnTo>
                    <a:pt x="5030607" y="1372777"/>
                  </a:lnTo>
                  <a:lnTo>
                    <a:pt x="5030607" y="1200318"/>
                  </a:lnTo>
                  <a:lnTo>
                    <a:pt x="5046679" y="1200318"/>
                  </a:lnTo>
                  <a:lnTo>
                    <a:pt x="5046679" y="1165826"/>
                  </a:lnTo>
                  <a:lnTo>
                    <a:pt x="5062752" y="1165826"/>
                  </a:lnTo>
                  <a:lnTo>
                    <a:pt x="5062752" y="1076147"/>
                  </a:lnTo>
                  <a:lnTo>
                    <a:pt x="5104539" y="1010613"/>
                  </a:lnTo>
                  <a:lnTo>
                    <a:pt x="5119003" y="1010613"/>
                  </a:lnTo>
                  <a:lnTo>
                    <a:pt x="5143112" y="1029582"/>
                  </a:lnTo>
                  <a:lnTo>
                    <a:pt x="5143112" y="993366"/>
                  </a:lnTo>
                  <a:lnTo>
                    <a:pt x="5287763" y="993366"/>
                  </a:lnTo>
                  <a:lnTo>
                    <a:pt x="5287763" y="269037"/>
                  </a:lnTo>
                  <a:lnTo>
                    <a:pt x="5384196" y="269037"/>
                  </a:lnTo>
                  <a:lnTo>
                    <a:pt x="5384196" y="251792"/>
                  </a:lnTo>
                  <a:lnTo>
                    <a:pt x="5593134" y="251792"/>
                  </a:lnTo>
                  <a:lnTo>
                    <a:pt x="5593134" y="269037"/>
                  </a:lnTo>
                  <a:lnTo>
                    <a:pt x="5802074" y="269037"/>
                  </a:lnTo>
                  <a:lnTo>
                    <a:pt x="5802074" y="2407533"/>
                  </a:lnTo>
                  <a:lnTo>
                    <a:pt x="5850290" y="2407533"/>
                  </a:lnTo>
                  <a:lnTo>
                    <a:pt x="5850290" y="820907"/>
                  </a:lnTo>
                  <a:lnTo>
                    <a:pt x="5914579" y="820907"/>
                  </a:lnTo>
                  <a:lnTo>
                    <a:pt x="5914579" y="751923"/>
                  </a:lnTo>
                  <a:lnTo>
                    <a:pt x="5930652" y="751923"/>
                  </a:lnTo>
                  <a:lnTo>
                    <a:pt x="5930652" y="779517"/>
                  </a:lnTo>
                  <a:lnTo>
                    <a:pt x="5962796" y="767444"/>
                  </a:lnTo>
                  <a:lnTo>
                    <a:pt x="5962796" y="710533"/>
                  </a:lnTo>
                  <a:lnTo>
                    <a:pt x="6091374" y="469090"/>
                  </a:lnTo>
                  <a:lnTo>
                    <a:pt x="6091374" y="527727"/>
                  </a:lnTo>
                  <a:lnTo>
                    <a:pt x="6123519" y="527727"/>
                  </a:lnTo>
                  <a:lnTo>
                    <a:pt x="6123519" y="469090"/>
                  </a:lnTo>
                  <a:lnTo>
                    <a:pt x="6268168" y="710533"/>
                  </a:lnTo>
                  <a:lnTo>
                    <a:pt x="6268168" y="767444"/>
                  </a:lnTo>
                  <a:lnTo>
                    <a:pt x="6300312" y="779517"/>
                  </a:lnTo>
                  <a:lnTo>
                    <a:pt x="6300312" y="796764"/>
                  </a:lnTo>
                  <a:lnTo>
                    <a:pt x="6268168" y="784691"/>
                  </a:lnTo>
                  <a:lnTo>
                    <a:pt x="6268168" y="820907"/>
                  </a:lnTo>
                  <a:lnTo>
                    <a:pt x="6348530" y="820907"/>
                  </a:lnTo>
                  <a:lnTo>
                    <a:pt x="6348530" y="1010613"/>
                  </a:lnTo>
                  <a:lnTo>
                    <a:pt x="6396746" y="1010613"/>
                  </a:lnTo>
                  <a:lnTo>
                    <a:pt x="6396746" y="1045105"/>
                  </a:lnTo>
                  <a:lnTo>
                    <a:pt x="6428890" y="1045105"/>
                  </a:lnTo>
                  <a:lnTo>
                    <a:pt x="6428890" y="1114089"/>
                  </a:lnTo>
                  <a:lnTo>
                    <a:pt x="6444963" y="1114089"/>
                  </a:lnTo>
                  <a:lnTo>
                    <a:pt x="6444963" y="1165826"/>
                  </a:lnTo>
                  <a:lnTo>
                    <a:pt x="6493179" y="1165826"/>
                  </a:lnTo>
                  <a:lnTo>
                    <a:pt x="6493179" y="786415"/>
                  </a:lnTo>
                  <a:lnTo>
                    <a:pt x="6621757" y="786415"/>
                  </a:lnTo>
                  <a:lnTo>
                    <a:pt x="6621757" y="751923"/>
                  </a:lnTo>
                  <a:lnTo>
                    <a:pt x="6750334" y="751923"/>
                  </a:lnTo>
                  <a:lnTo>
                    <a:pt x="6750334" y="786415"/>
                  </a:lnTo>
                  <a:lnTo>
                    <a:pt x="6927130" y="786415"/>
                  </a:lnTo>
                  <a:lnTo>
                    <a:pt x="6927130" y="2562748"/>
                  </a:lnTo>
                  <a:lnTo>
                    <a:pt x="6959274" y="2562748"/>
                  </a:lnTo>
                  <a:lnTo>
                    <a:pt x="6959274" y="634651"/>
                  </a:lnTo>
                  <a:lnTo>
                    <a:pt x="6980168" y="510480"/>
                  </a:lnTo>
                  <a:lnTo>
                    <a:pt x="7023563" y="510480"/>
                  </a:lnTo>
                  <a:lnTo>
                    <a:pt x="7023563" y="503582"/>
                  </a:lnTo>
                  <a:lnTo>
                    <a:pt x="7036421" y="453569"/>
                  </a:lnTo>
                  <a:lnTo>
                    <a:pt x="7063743" y="441496"/>
                  </a:lnTo>
                  <a:lnTo>
                    <a:pt x="7103923" y="441496"/>
                  </a:lnTo>
                  <a:lnTo>
                    <a:pt x="7103923" y="407004"/>
                  </a:lnTo>
                  <a:lnTo>
                    <a:pt x="7232501" y="407004"/>
                  </a:lnTo>
                  <a:lnTo>
                    <a:pt x="7232501" y="424251"/>
                  </a:lnTo>
                  <a:lnTo>
                    <a:pt x="7200357" y="424251"/>
                  </a:lnTo>
                  <a:lnTo>
                    <a:pt x="7200357" y="441496"/>
                  </a:lnTo>
                  <a:lnTo>
                    <a:pt x="7208392" y="441496"/>
                  </a:lnTo>
                  <a:lnTo>
                    <a:pt x="7243752" y="453569"/>
                  </a:lnTo>
                  <a:lnTo>
                    <a:pt x="7264645" y="503582"/>
                  </a:lnTo>
                  <a:lnTo>
                    <a:pt x="7264645" y="510480"/>
                  </a:lnTo>
                  <a:lnTo>
                    <a:pt x="7293577" y="510480"/>
                  </a:lnTo>
                  <a:lnTo>
                    <a:pt x="7312863" y="634651"/>
                  </a:lnTo>
                  <a:lnTo>
                    <a:pt x="7312863" y="1890155"/>
                  </a:lnTo>
                  <a:lnTo>
                    <a:pt x="7328935" y="1890155"/>
                  </a:lnTo>
                  <a:lnTo>
                    <a:pt x="7328935" y="1803926"/>
                  </a:lnTo>
                  <a:lnTo>
                    <a:pt x="7361079" y="1803926"/>
                  </a:lnTo>
                  <a:lnTo>
                    <a:pt x="7361079" y="303529"/>
                  </a:lnTo>
                  <a:lnTo>
                    <a:pt x="7730741" y="303529"/>
                  </a:lnTo>
                  <a:lnTo>
                    <a:pt x="7730741" y="148316"/>
                  </a:lnTo>
                  <a:lnTo>
                    <a:pt x="7730741" y="113824"/>
                  </a:lnTo>
                  <a:lnTo>
                    <a:pt x="7735561" y="113824"/>
                  </a:lnTo>
                  <a:lnTo>
                    <a:pt x="7750027" y="70708"/>
                  </a:lnTo>
                  <a:lnTo>
                    <a:pt x="7764492" y="113824"/>
                  </a:lnTo>
                  <a:lnTo>
                    <a:pt x="7770921" y="113824"/>
                  </a:lnTo>
                  <a:lnTo>
                    <a:pt x="7783779" y="148316"/>
                  </a:lnTo>
                  <a:lnTo>
                    <a:pt x="7778957" y="148316"/>
                  </a:lnTo>
                  <a:lnTo>
                    <a:pt x="7778957" y="251792"/>
                  </a:lnTo>
                  <a:lnTo>
                    <a:pt x="7785385" y="251792"/>
                  </a:lnTo>
                  <a:lnTo>
                    <a:pt x="7788599" y="243167"/>
                  </a:lnTo>
                  <a:lnTo>
                    <a:pt x="7791815" y="251792"/>
                  </a:lnTo>
                  <a:lnTo>
                    <a:pt x="7795030" y="251792"/>
                  </a:lnTo>
                  <a:lnTo>
                    <a:pt x="7795030" y="303529"/>
                  </a:lnTo>
                  <a:lnTo>
                    <a:pt x="7811101" y="303529"/>
                  </a:lnTo>
                  <a:lnTo>
                    <a:pt x="7811101" y="165561"/>
                  </a:lnTo>
                  <a:lnTo>
                    <a:pt x="7809495" y="165561"/>
                  </a:lnTo>
                  <a:lnTo>
                    <a:pt x="7820743" y="148316"/>
                  </a:lnTo>
                  <a:lnTo>
                    <a:pt x="7825567" y="148316"/>
                  </a:lnTo>
                  <a:lnTo>
                    <a:pt x="7838423" y="110374"/>
                  </a:lnTo>
                  <a:lnTo>
                    <a:pt x="7851281" y="148316"/>
                  </a:lnTo>
                  <a:lnTo>
                    <a:pt x="7856103" y="148316"/>
                  </a:lnTo>
                  <a:lnTo>
                    <a:pt x="7867355" y="165561"/>
                  </a:lnTo>
                  <a:lnTo>
                    <a:pt x="7875390" y="165561"/>
                  </a:lnTo>
                  <a:lnTo>
                    <a:pt x="7875390" y="1510745"/>
                  </a:lnTo>
                  <a:lnTo>
                    <a:pt x="7891463" y="1510745"/>
                  </a:lnTo>
                  <a:lnTo>
                    <a:pt x="7891463" y="1459008"/>
                  </a:lnTo>
                  <a:lnTo>
                    <a:pt x="7939679" y="1459008"/>
                  </a:lnTo>
                  <a:lnTo>
                    <a:pt x="7939679" y="581188"/>
                  </a:lnTo>
                  <a:lnTo>
                    <a:pt x="7971823" y="562219"/>
                  </a:lnTo>
                  <a:lnTo>
                    <a:pt x="8169512" y="562219"/>
                  </a:lnTo>
                  <a:lnTo>
                    <a:pt x="8196835" y="581188"/>
                  </a:lnTo>
                  <a:lnTo>
                    <a:pt x="8196835" y="684663"/>
                  </a:lnTo>
                  <a:lnTo>
                    <a:pt x="8228979" y="695012"/>
                  </a:lnTo>
                  <a:lnTo>
                    <a:pt x="8228979" y="700186"/>
                  </a:lnTo>
                  <a:lnTo>
                    <a:pt x="8301303" y="700186"/>
                  </a:lnTo>
                  <a:lnTo>
                    <a:pt x="8325412" y="712257"/>
                  </a:lnTo>
                  <a:lnTo>
                    <a:pt x="8325412" y="820907"/>
                  </a:lnTo>
                  <a:lnTo>
                    <a:pt x="8344699" y="820907"/>
                  </a:lnTo>
                  <a:lnTo>
                    <a:pt x="8373630" y="831256"/>
                  </a:lnTo>
                  <a:lnTo>
                    <a:pt x="8373630" y="1510745"/>
                  </a:lnTo>
                  <a:lnTo>
                    <a:pt x="8421846" y="1510745"/>
                  </a:lnTo>
                  <a:lnTo>
                    <a:pt x="8421846" y="1390024"/>
                  </a:lnTo>
                  <a:lnTo>
                    <a:pt x="8486134" y="1390024"/>
                  </a:lnTo>
                  <a:lnTo>
                    <a:pt x="8486134" y="1114089"/>
                  </a:lnTo>
                  <a:lnTo>
                    <a:pt x="8582568" y="1114089"/>
                  </a:lnTo>
                  <a:lnTo>
                    <a:pt x="8582568" y="993366"/>
                  </a:lnTo>
                  <a:lnTo>
                    <a:pt x="8598641" y="993366"/>
                  </a:lnTo>
                  <a:lnTo>
                    <a:pt x="8598641" y="958874"/>
                  </a:lnTo>
                  <a:lnTo>
                    <a:pt x="8662930" y="958874"/>
                  </a:lnTo>
                  <a:lnTo>
                    <a:pt x="8662930" y="993366"/>
                  </a:lnTo>
                  <a:lnTo>
                    <a:pt x="8727219" y="993366"/>
                  </a:lnTo>
                  <a:lnTo>
                    <a:pt x="8727219" y="1114089"/>
                  </a:lnTo>
                  <a:lnTo>
                    <a:pt x="8743290" y="1114089"/>
                  </a:lnTo>
                  <a:lnTo>
                    <a:pt x="8743290" y="1390024"/>
                  </a:lnTo>
                  <a:lnTo>
                    <a:pt x="8759363" y="1390024"/>
                  </a:lnTo>
                  <a:lnTo>
                    <a:pt x="8759363" y="1510745"/>
                  </a:lnTo>
                  <a:lnTo>
                    <a:pt x="8775435" y="1510745"/>
                  </a:lnTo>
                  <a:lnTo>
                    <a:pt x="8775435" y="1493500"/>
                  </a:lnTo>
                  <a:lnTo>
                    <a:pt x="8823652" y="1493500"/>
                  </a:lnTo>
                  <a:lnTo>
                    <a:pt x="8823652" y="1510745"/>
                  </a:lnTo>
                  <a:lnTo>
                    <a:pt x="8968301" y="1510745"/>
                  </a:lnTo>
                  <a:lnTo>
                    <a:pt x="8968301" y="1476253"/>
                  </a:lnTo>
                  <a:lnTo>
                    <a:pt x="9016519" y="1476253"/>
                  </a:lnTo>
                  <a:lnTo>
                    <a:pt x="9016519" y="1510745"/>
                  </a:lnTo>
                  <a:lnTo>
                    <a:pt x="9032590" y="1510745"/>
                  </a:lnTo>
                  <a:lnTo>
                    <a:pt x="9032590" y="1527991"/>
                  </a:lnTo>
                  <a:lnTo>
                    <a:pt x="9080808" y="1527991"/>
                  </a:lnTo>
                  <a:lnTo>
                    <a:pt x="9080808" y="1614220"/>
                  </a:lnTo>
                  <a:lnTo>
                    <a:pt x="9129023" y="1614220"/>
                  </a:lnTo>
                  <a:lnTo>
                    <a:pt x="9129023" y="1752188"/>
                  </a:lnTo>
                  <a:lnTo>
                    <a:pt x="9193312" y="1752188"/>
                  </a:lnTo>
                  <a:lnTo>
                    <a:pt x="9193312" y="2579993"/>
                  </a:lnTo>
                  <a:lnTo>
                    <a:pt x="9241530" y="2579993"/>
                  </a:lnTo>
                  <a:lnTo>
                    <a:pt x="9241530" y="1614220"/>
                  </a:lnTo>
                  <a:lnTo>
                    <a:pt x="9257601" y="1614220"/>
                  </a:lnTo>
                  <a:lnTo>
                    <a:pt x="9257601" y="1424516"/>
                  </a:lnTo>
                  <a:lnTo>
                    <a:pt x="9305819" y="1424516"/>
                  </a:lnTo>
                  <a:lnTo>
                    <a:pt x="9305819" y="1079597"/>
                  </a:lnTo>
                  <a:lnTo>
                    <a:pt x="9418323" y="1079597"/>
                  </a:lnTo>
                  <a:lnTo>
                    <a:pt x="9418323" y="1010613"/>
                  </a:lnTo>
                  <a:lnTo>
                    <a:pt x="9530830" y="1010613"/>
                  </a:lnTo>
                  <a:lnTo>
                    <a:pt x="9530830" y="1079597"/>
                  </a:lnTo>
                  <a:lnTo>
                    <a:pt x="9643335" y="1079597"/>
                  </a:lnTo>
                  <a:lnTo>
                    <a:pt x="9643335" y="1424516"/>
                  </a:lnTo>
                  <a:lnTo>
                    <a:pt x="9691552" y="1424516"/>
                  </a:lnTo>
                  <a:lnTo>
                    <a:pt x="9691552" y="1648712"/>
                  </a:lnTo>
                  <a:lnTo>
                    <a:pt x="9699588" y="1648712"/>
                  </a:lnTo>
                  <a:lnTo>
                    <a:pt x="9692193" y="3368040"/>
                  </a:lnTo>
                  <a:lnTo>
                    <a:pt x="6434" y="3368040"/>
                  </a:lnTo>
                  <a:lnTo>
                    <a:pt x="0" y="1269301"/>
                  </a:lnTo>
                  <a:lnTo>
                    <a:pt x="80362" y="1269301"/>
                  </a:lnTo>
                  <a:lnTo>
                    <a:pt x="80362" y="1160651"/>
                  </a:lnTo>
                  <a:lnTo>
                    <a:pt x="321445" y="1012337"/>
                  </a:lnTo>
                  <a:lnTo>
                    <a:pt x="321445" y="924383"/>
                  </a:lnTo>
                  <a:lnTo>
                    <a:pt x="369662" y="924383"/>
                  </a:lnTo>
                  <a:lnTo>
                    <a:pt x="369662" y="976121"/>
                  </a:lnTo>
                  <a:lnTo>
                    <a:pt x="575387" y="976121"/>
                  </a:lnTo>
                  <a:lnTo>
                    <a:pt x="578600" y="2579993"/>
                  </a:lnTo>
                  <a:lnTo>
                    <a:pt x="658962" y="2579993"/>
                  </a:lnTo>
                  <a:lnTo>
                    <a:pt x="655747" y="872646"/>
                  </a:lnTo>
                  <a:lnTo>
                    <a:pt x="707178" y="872646"/>
                  </a:lnTo>
                  <a:lnTo>
                    <a:pt x="707178" y="855399"/>
                  </a:lnTo>
                  <a:lnTo>
                    <a:pt x="740929" y="855399"/>
                  </a:lnTo>
                  <a:lnTo>
                    <a:pt x="755396" y="869196"/>
                  </a:lnTo>
                  <a:lnTo>
                    <a:pt x="755396" y="872646"/>
                  </a:lnTo>
                  <a:lnTo>
                    <a:pt x="787540" y="872646"/>
                  </a:lnTo>
                  <a:lnTo>
                    <a:pt x="787540" y="855399"/>
                  </a:lnTo>
                  <a:lnTo>
                    <a:pt x="822898" y="855399"/>
                  </a:lnTo>
                  <a:lnTo>
                    <a:pt x="851829" y="869196"/>
                  </a:lnTo>
                  <a:lnTo>
                    <a:pt x="851829" y="872646"/>
                  </a:lnTo>
                  <a:lnTo>
                    <a:pt x="957905" y="872646"/>
                  </a:lnTo>
                  <a:lnTo>
                    <a:pt x="959512" y="2235074"/>
                  </a:lnTo>
                  <a:lnTo>
                    <a:pt x="1022194" y="2235074"/>
                  </a:lnTo>
                  <a:lnTo>
                    <a:pt x="1028623" y="1045105"/>
                  </a:lnTo>
                  <a:lnTo>
                    <a:pt x="1044696" y="1045105"/>
                  </a:lnTo>
                  <a:lnTo>
                    <a:pt x="1044696" y="1010613"/>
                  </a:lnTo>
                  <a:lnTo>
                    <a:pt x="1028623" y="1010613"/>
                  </a:lnTo>
                  <a:lnTo>
                    <a:pt x="1028623" y="958874"/>
                  </a:lnTo>
                  <a:lnTo>
                    <a:pt x="1044696" y="958874"/>
                  </a:lnTo>
                  <a:lnTo>
                    <a:pt x="1044696" y="941630"/>
                  </a:lnTo>
                  <a:lnTo>
                    <a:pt x="1028623" y="941630"/>
                  </a:lnTo>
                  <a:lnTo>
                    <a:pt x="1028623" y="924383"/>
                  </a:lnTo>
                  <a:lnTo>
                    <a:pt x="1044696" y="924383"/>
                  </a:lnTo>
                  <a:lnTo>
                    <a:pt x="1044696" y="889891"/>
                  </a:lnTo>
                  <a:lnTo>
                    <a:pt x="1028623" y="889891"/>
                  </a:lnTo>
                  <a:lnTo>
                    <a:pt x="1028623" y="872646"/>
                  </a:lnTo>
                  <a:lnTo>
                    <a:pt x="1044696" y="872646"/>
                  </a:lnTo>
                  <a:lnTo>
                    <a:pt x="1044696" y="838154"/>
                  </a:lnTo>
                  <a:lnTo>
                    <a:pt x="1028623" y="838154"/>
                  </a:lnTo>
                  <a:lnTo>
                    <a:pt x="1028623" y="786415"/>
                  </a:lnTo>
                  <a:lnTo>
                    <a:pt x="1044696" y="786415"/>
                  </a:lnTo>
                  <a:lnTo>
                    <a:pt x="1044696" y="769170"/>
                  </a:lnTo>
                  <a:lnTo>
                    <a:pt x="1028623" y="769170"/>
                  </a:lnTo>
                  <a:lnTo>
                    <a:pt x="1028623" y="700186"/>
                  </a:lnTo>
                  <a:lnTo>
                    <a:pt x="1141129" y="700186"/>
                  </a:lnTo>
                  <a:lnTo>
                    <a:pt x="1141129" y="648447"/>
                  </a:lnTo>
                  <a:lnTo>
                    <a:pt x="1350067" y="648447"/>
                  </a:lnTo>
                  <a:lnTo>
                    <a:pt x="1350067" y="700186"/>
                  </a:lnTo>
                  <a:lnTo>
                    <a:pt x="1366140" y="700186"/>
                  </a:lnTo>
                  <a:lnTo>
                    <a:pt x="1366140" y="682939"/>
                  </a:lnTo>
                  <a:lnTo>
                    <a:pt x="1510789" y="682939"/>
                  </a:lnTo>
                  <a:lnTo>
                    <a:pt x="1510789" y="631203"/>
                  </a:lnTo>
                  <a:lnTo>
                    <a:pt x="1591151" y="631203"/>
                  </a:lnTo>
                  <a:lnTo>
                    <a:pt x="1591151" y="613956"/>
                  </a:lnTo>
                  <a:lnTo>
                    <a:pt x="1607223" y="613956"/>
                  </a:lnTo>
                  <a:lnTo>
                    <a:pt x="1607223" y="631203"/>
                  </a:lnTo>
                  <a:lnTo>
                    <a:pt x="1751874" y="631203"/>
                  </a:lnTo>
                  <a:lnTo>
                    <a:pt x="1751874" y="734678"/>
                  </a:lnTo>
                  <a:lnTo>
                    <a:pt x="1790445" y="734678"/>
                  </a:lnTo>
                  <a:lnTo>
                    <a:pt x="1864378" y="762272"/>
                  </a:lnTo>
                  <a:lnTo>
                    <a:pt x="1864378" y="786415"/>
                  </a:lnTo>
                  <a:lnTo>
                    <a:pt x="1854734" y="786415"/>
                  </a:lnTo>
                  <a:lnTo>
                    <a:pt x="1853127" y="2038471"/>
                  </a:lnTo>
                  <a:lnTo>
                    <a:pt x="1930274" y="2045370"/>
                  </a:lnTo>
                  <a:lnTo>
                    <a:pt x="1925454" y="1269301"/>
                  </a:lnTo>
                  <a:lnTo>
                    <a:pt x="1912596" y="1269301"/>
                  </a:lnTo>
                  <a:lnTo>
                    <a:pt x="1912596" y="1234809"/>
                  </a:lnTo>
                  <a:lnTo>
                    <a:pt x="1928667" y="1234809"/>
                  </a:lnTo>
                  <a:lnTo>
                    <a:pt x="1928667" y="1200318"/>
                  </a:lnTo>
                  <a:lnTo>
                    <a:pt x="1912596" y="1200318"/>
                  </a:lnTo>
                  <a:lnTo>
                    <a:pt x="1912596" y="1183073"/>
                  </a:lnTo>
                  <a:lnTo>
                    <a:pt x="1928667" y="1183073"/>
                  </a:lnTo>
                  <a:lnTo>
                    <a:pt x="1928667" y="1165826"/>
                  </a:lnTo>
                  <a:lnTo>
                    <a:pt x="1912596" y="1165826"/>
                  </a:lnTo>
                  <a:lnTo>
                    <a:pt x="1912596" y="1148581"/>
                  </a:lnTo>
                  <a:lnTo>
                    <a:pt x="1928667" y="1148581"/>
                  </a:lnTo>
                  <a:lnTo>
                    <a:pt x="1928667" y="1114089"/>
                  </a:lnTo>
                  <a:lnTo>
                    <a:pt x="1912596" y="1114089"/>
                  </a:lnTo>
                  <a:lnTo>
                    <a:pt x="1912596" y="1096842"/>
                  </a:lnTo>
                  <a:lnTo>
                    <a:pt x="1928667" y="1096842"/>
                  </a:lnTo>
                  <a:lnTo>
                    <a:pt x="1928667" y="1062350"/>
                  </a:lnTo>
                  <a:lnTo>
                    <a:pt x="1912596" y="1062350"/>
                  </a:lnTo>
                  <a:lnTo>
                    <a:pt x="1912596" y="1027858"/>
                  </a:lnTo>
                  <a:lnTo>
                    <a:pt x="1928667" y="1027858"/>
                  </a:lnTo>
                  <a:lnTo>
                    <a:pt x="1928667" y="1010613"/>
                  </a:lnTo>
                  <a:lnTo>
                    <a:pt x="1912596" y="1010613"/>
                  </a:lnTo>
                  <a:lnTo>
                    <a:pt x="1912596" y="993366"/>
                  </a:lnTo>
                  <a:lnTo>
                    <a:pt x="1928667" y="993366"/>
                  </a:lnTo>
                  <a:lnTo>
                    <a:pt x="1928667" y="958874"/>
                  </a:lnTo>
                  <a:lnTo>
                    <a:pt x="1912596" y="958874"/>
                  </a:lnTo>
                  <a:lnTo>
                    <a:pt x="1912596" y="941630"/>
                  </a:lnTo>
                  <a:lnTo>
                    <a:pt x="1928667" y="941630"/>
                  </a:lnTo>
                  <a:lnTo>
                    <a:pt x="1928667" y="907138"/>
                  </a:lnTo>
                  <a:lnTo>
                    <a:pt x="1912596" y="907138"/>
                  </a:lnTo>
                  <a:lnTo>
                    <a:pt x="1912596" y="889891"/>
                  </a:lnTo>
                  <a:lnTo>
                    <a:pt x="1960812" y="889891"/>
                  </a:lnTo>
                  <a:lnTo>
                    <a:pt x="1960812" y="872646"/>
                  </a:lnTo>
                  <a:lnTo>
                    <a:pt x="2025100" y="872646"/>
                  </a:lnTo>
                  <a:lnTo>
                    <a:pt x="2025100" y="838154"/>
                  </a:lnTo>
                  <a:lnTo>
                    <a:pt x="2073318" y="838154"/>
                  </a:lnTo>
                  <a:lnTo>
                    <a:pt x="2073318" y="820907"/>
                  </a:lnTo>
                  <a:lnTo>
                    <a:pt x="2089389" y="820907"/>
                  </a:lnTo>
                  <a:lnTo>
                    <a:pt x="2089389" y="838154"/>
                  </a:lnTo>
                  <a:lnTo>
                    <a:pt x="2153678" y="838154"/>
                  </a:lnTo>
                  <a:lnTo>
                    <a:pt x="2153678" y="855399"/>
                  </a:lnTo>
                  <a:lnTo>
                    <a:pt x="2234040" y="855399"/>
                  </a:lnTo>
                  <a:lnTo>
                    <a:pt x="2234040" y="872646"/>
                  </a:lnTo>
                  <a:lnTo>
                    <a:pt x="2362618" y="872646"/>
                  </a:lnTo>
                  <a:lnTo>
                    <a:pt x="2362618" y="889891"/>
                  </a:lnTo>
                  <a:lnTo>
                    <a:pt x="2394763" y="889891"/>
                  </a:lnTo>
                  <a:lnTo>
                    <a:pt x="2394763" y="907138"/>
                  </a:lnTo>
                  <a:lnTo>
                    <a:pt x="2378689" y="907138"/>
                  </a:lnTo>
                  <a:lnTo>
                    <a:pt x="2378689" y="941630"/>
                  </a:lnTo>
                  <a:lnTo>
                    <a:pt x="2394763" y="941630"/>
                  </a:lnTo>
                  <a:lnTo>
                    <a:pt x="2394763" y="958874"/>
                  </a:lnTo>
                  <a:lnTo>
                    <a:pt x="2378689" y="958874"/>
                  </a:lnTo>
                  <a:lnTo>
                    <a:pt x="2378689" y="993366"/>
                  </a:lnTo>
                  <a:lnTo>
                    <a:pt x="2394763" y="993366"/>
                  </a:lnTo>
                  <a:lnTo>
                    <a:pt x="2394763" y="1010613"/>
                  </a:lnTo>
                  <a:lnTo>
                    <a:pt x="2378689" y="1010613"/>
                  </a:lnTo>
                  <a:lnTo>
                    <a:pt x="2378689" y="1027858"/>
                  </a:lnTo>
                  <a:lnTo>
                    <a:pt x="2394763" y="1027858"/>
                  </a:lnTo>
                  <a:lnTo>
                    <a:pt x="2394763" y="1062350"/>
                  </a:lnTo>
                  <a:lnTo>
                    <a:pt x="2378689" y="1062350"/>
                  </a:lnTo>
                  <a:lnTo>
                    <a:pt x="2378689" y="1096842"/>
                  </a:lnTo>
                  <a:lnTo>
                    <a:pt x="2394763" y="1096842"/>
                  </a:lnTo>
                  <a:lnTo>
                    <a:pt x="2394763" y="1114089"/>
                  </a:lnTo>
                  <a:lnTo>
                    <a:pt x="2378689" y="1114089"/>
                  </a:lnTo>
                  <a:lnTo>
                    <a:pt x="2378689" y="1148581"/>
                  </a:lnTo>
                  <a:lnTo>
                    <a:pt x="2391547" y="1148581"/>
                  </a:lnTo>
                  <a:lnTo>
                    <a:pt x="2389941" y="1855663"/>
                  </a:lnTo>
                  <a:lnTo>
                    <a:pt x="2423692" y="1855663"/>
                  </a:lnTo>
                  <a:lnTo>
                    <a:pt x="2425298" y="751923"/>
                  </a:lnTo>
                  <a:lnTo>
                    <a:pt x="2684063" y="751923"/>
                  </a:lnTo>
                  <a:lnTo>
                    <a:pt x="2684063" y="458743"/>
                  </a:lnTo>
                  <a:lnTo>
                    <a:pt x="2667990" y="458743"/>
                  </a:lnTo>
                  <a:lnTo>
                    <a:pt x="2667990" y="441496"/>
                  </a:lnTo>
                  <a:lnTo>
                    <a:pt x="2700134" y="441496"/>
                  </a:lnTo>
                  <a:lnTo>
                    <a:pt x="2700134" y="372512"/>
                  </a:lnTo>
                  <a:lnTo>
                    <a:pt x="2893001" y="372512"/>
                  </a:lnTo>
                  <a:lnTo>
                    <a:pt x="2893001" y="441496"/>
                  </a:lnTo>
                  <a:lnTo>
                    <a:pt x="2925145" y="441496"/>
                  </a:lnTo>
                  <a:lnTo>
                    <a:pt x="2925145" y="458743"/>
                  </a:lnTo>
                  <a:lnTo>
                    <a:pt x="2909074" y="458743"/>
                  </a:lnTo>
                  <a:lnTo>
                    <a:pt x="2909074" y="475988"/>
                  </a:lnTo>
                  <a:lnTo>
                    <a:pt x="2925145" y="475988"/>
                  </a:lnTo>
                  <a:lnTo>
                    <a:pt x="2925145" y="510480"/>
                  </a:lnTo>
                  <a:lnTo>
                    <a:pt x="2973363" y="510480"/>
                  </a:lnTo>
                  <a:lnTo>
                    <a:pt x="2973363" y="355268"/>
                  </a:lnTo>
                  <a:lnTo>
                    <a:pt x="2989434" y="355268"/>
                  </a:lnTo>
                  <a:lnTo>
                    <a:pt x="2989434" y="338021"/>
                  </a:lnTo>
                  <a:lnTo>
                    <a:pt x="2957289" y="338021"/>
                  </a:lnTo>
                  <a:lnTo>
                    <a:pt x="2957289" y="310427"/>
                  </a:lnTo>
                  <a:lnTo>
                    <a:pt x="2970147" y="303529"/>
                  </a:lnTo>
                  <a:lnTo>
                    <a:pt x="2989434" y="303529"/>
                  </a:lnTo>
                  <a:lnTo>
                    <a:pt x="2989434" y="251792"/>
                  </a:lnTo>
                  <a:lnTo>
                    <a:pt x="3230518" y="251792"/>
                  </a:lnTo>
                  <a:lnTo>
                    <a:pt x="3230518" y="269037"/>
                  </a:lnTo>
                  <a:lnTo>
                    <a:pt x="3278734" y="269037"/>
                  </a:lnTo>
                  <a:lnTo>
                    <a:pt x="3278734" y="303529"/>
                  </a:lnTo>
                  <a:lnTo>
                    <a:pt x="3294807" y="303529"/>
                  </a:lnTo>
                  <a:lnTo>
                    <a:pt x="3294807" y="269037"/>
                  </a:lnTo>
                  <a:lnTo>
                    <a:pt x="3325343" y="269037"/>
                  </a:lnTo>
                  <a:close/>
                </a:path>
              </a:pathLst>
            </a:custGeom>
            <a:solidFill>
              <a:schemeClr val="accent1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240992A-42D6-30C3-5348-456BEC9BFFA8}"/>
                </a:ext>
              </a:extLst>
            </p:cNvPr>
            <p:cNvSpPr/>
            <p:nvPr userDrawn="1"/>
          </p:nvSpPr>
          <p:spPr>
            <a:xfrm>
              <a:off x="274129" y="3631810"/>
              <a:ext cx="11658793" cy="2778319"/>
            </a:xfrm>
            <a:custGeom>
              <a:avLst/>
              <a:gdLst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7679310 w 11658793"/>
                <a:gd name="connsiteY2" fmla="*/ 2386836 h 2778319"/>
                <a:gd name="connsiteX3" fmla="*/ 7679310 w 11658793"/>
                <a:gd name="connsiteY3" fmla="*/ 2385112 h 2778319"/>
                <a:gd name="connsiteX4" fmla="*/ 6409605 w 11658793"/>
                <a:gd name="connsiteY4" fmla="*/ 2385112 h 2778319"/>
                <a:gd name="connsiteX5" fmla="*/ 4046987 w 11658793"/>
                <a:gd name="connsiteY5" fmla="*/ 2385112 h 2778319"/>
                <a:gd name="connsiteX6" fmla="*/ 7052595 w 11658793"/>
                <a:gd name="connsiteY6" fmla="*/ 398086 h 2778319"/>
                <a:gd name="connsiteX7" fmla="*/ 7055708 w 11658793"/>
                <a:gd name="connsiteY7" fmla="*/ 400106 h 2778319"/>
                <a:gd name="connsiteX8" fmla="*/ 7052595 w 11658793"/>
                <a:gd name="connsiteY8" fmla="*/ 408789 h 2778319"/>
                <a:gd name="connsiteX9" fmla="*/ 2166538 w 11658793"/>
                <a:gd name="connsiteY9" fmla="*/ 0 h 2778319"/>
                <a:gd name="connsiteX10" fmla="*/ 2182609 w 11658793"/>
                <a:gd name="connsiteY10" fmla="*/ 0 h 2778319"/>
                <a:gd name="connsiteX11" fmla="*/ 2182609 w 11658793"/>
                <a:gd name="connsiteY11" fmla="*/ 17247 h 2778319"/>
                <a:gd name="connsiteX12" fmla="*/ 2214754 w 11658793"/>
                <a:gd name="connsiteY12" fmla="*/ 17247 h 2778319"/>
                <a:gd name="connsiteX13" fmla="*/ 2214754 w 11658793"/>
                <a:gd name="connsiteY13" fmla="*/ 51739 h 2778319"/>
                <a:gd name="connsiteX14" fmla="*/ 2279043 w 11658793"/>
                <a:gd name="connsiteY14" fmla="*/ 51739 h 2778319"/>
                <a:gd name="connsiteX15" fmla="*/ 2279043 w 11658793"/>
                <a:gd name="connsiteY15" fmla="*/ 1069248 h 2778319"/>
                <a:gd name="connsiteX16" fmla="*/ 2295115 w 11658793"/>
                <a:gd name="connsiteY16" fmla="*/ 1069248 h 2778319"/>
                <a:gd name="connsiteX17" fmla="*/ 2359405 w 11658793"/>
                <a:gd name="connsiteY17" fmla="*/ 1069248 h 2778319"/>
                <a:gd name="connsiteX18" fmla="*/ 2359405 w 11658793"/>
                <a:gd name="connsiteY18" fmla="*/ 1017511 h 2778319"/>
                <a:gd name="connsiteX19" fmla="*/ 2375476 w 11658793"/>
                <a:gd name="connsiteY19" fmla="*/ 1017511 h 2778319"/>
                <a:gd name="connsiteX20" fmla="*/ 2375476 w 11658793"/>
                <a:gd name="connsiteY20" fmla="*/ 1069248 h 2778319"/>
                <a:gd name="connsiteX21" fmla="*/ 2377083 w 11658793"/>
                <a:gd name="connsiteY21" fmla="*/ 1069248 h 2778319"/>
                <a:gd name="connsiteX22" fmla="*/ 2423694 w 11658793"/>
                <a:gd name="connsiteY22" fmla="*/ 1069248 h 2778319"/>
                <a:gd name="connsiteX23" fmla="*/ 2423694 w 11658793"/>
                <a:gd name="connsiteY23" fmla="*/ 1672857 h 2778319"/>
                <a:gd name="connsiteX24" fmla="*/ 2439765 w 11658793"/>
                <a:gd name="connsiteY24" fmla="*/ 1672857 h 2778319"/>
                <a:gd name="connsiteX25" fmla="*/ 2439765 w 11658793"/>
                <a:gd name="connsiteY25" fmla="*/ 741576 h 2778319"/>
                <a:gd name="connsiteX26" fmla="*/ 2491196 w 11658793"/>
                <a:gd name="connsiteY26" fmla="*/ 741576 h 2778319"/>
                <a:gd name="connsiteX27" fmla="*/ 2508876 w 11658793"/>
                <a:gd name="connsiteY27" fmla="*/ 741576 h 2778319"/>
                <a:gd name="connsiteX28" fmla="*/ 2520127 w 11658793"/>
                <a:gd name="connsiteY28" fmla="*/ 741576 h 2778319"/>
                <a:gd name="connsiteX29" fmla="*/ 2520127 w 11658793"/>
                <a:gd name="connsiteY29" fmla="*/ 707085 h 2778319"/>
                <a:gd name="connsiteX30" fmla="*/ 2600487 w 11658793"/>
                <a:gd name="connsiteY30" fmla="*/ 707085 h 2778319"/>
                <a:gd name="connsiteX31" fmla="*/ 2600487 w 11658793"/>
                <a:gd name="connsiteY31" fmla="*/ 741576 h 2778319"/>
                <a:gd name="connsiteX32" fmla="*/ 2687278 w 11658793"/>
                <a:gd name="connsiteY32" fmla="*/ 741576 h 2778319"/>
                <a:gd name="connsiteX33" fmla="*/ 2716207 w 11658793"/>
                <a:gd name="connsiteY33" fmla="*/ 741576 h 2778319"/>
                <a:gd name="connsiteX34" fmla="*/ 2777283 w 11658793"/>
                <a:gd name="connsiteY34" fmla="*/ 741576 h 2778319"/>
                <a:gd name="connsiteX35" fmla="*/ 2777283 w 11658793"/>
                <a:gd name="connsiteY35" fmla="*/ 724330 h 2778319"/>
                <a:gd name="connsiteX36" fmla="*/ 2857643 w 11658793"/>
                <a:gd name="connsiteY36" fmla="*/ 724330 h 2778319"/>
                <a:gd name="connsiteX37" fmla="*/ 2857643 w 11658793"/>
                <a:gd name="connsiteY37" fmla="*/ 741576 h 2778319"/>
                <a:gd name="connsiteX38" fmla="*/ 2889787 w 11658793"/>
                <a:gd name="connsiteY38" fmla="*/ 741576 h 2778319"/>
                <a:gd name="connsiteX39" fmla="*/ 2889787 w 11658793"/>
                <a:gd name="connsiteY39" fmla="*/ 1948792 h 2778319"/>
                <a:gd name="connsiteX40" fmla="*/ 2905860 w 11658793"/>
                <a:gd name="connsiteY40" fmla="*/ 1948792 h 2778319"/>
                <a:gd name="connsiteX41" fmla="*/ 2905860 w 11658793"/>
                <a:gd name="connsiteY41" fmla="*/ 1724594 h 2778319"/>
                <a:gd name="connsiteX42" fmla="*/ 2938004 w 11658793"/>
                <a:gd name="connsiteY42" fmla="*/ 1724594 h 2778319"/>
                <a:gd name="connsiteX43" fmla="*/ 2938004 w 11658793"/>
                <a:gd name="connsiteY43" fmla="*/ 1362430 h 2778319"/>
                <a:gd name="connsiteX44" fmla="*/ 2954076 w 11658793"/>
                <a:gd name="connsiteY44" fmla="*/ 1362430 h 2778319"/>
                <a:gd name="connsiteX45" fmla="*/ 2954076 w 11658793"/>
                <a:gd name="connsiteY45" fmla="*/ 1310691 h 2778319"/>
                <a:gd name="connsiteX46" fmla="*/ 2986221 w 11658793"/>
                <a:gd name="connsiteY46" fmla="*/ 1310691 h 2778319"/>
                <a:gd name="connsiteX47" fmla="*/ 2986221 w 11658793"/>
                <a:gd name="connsiteY47" fmla="*/ 1362430 h 2778319"/>
                <a:gd name="connsiteX48" fmla="*/ 3052116 w 11658793"/>
                <a:gd name="connsiteY48" fmla="*/ 1362430 h 2778319"/>
                <a:gd name="connsiteX49" fmla="*/ 3169445 w 11658793"/>
                <a:gd name="connsiteY49" fmla="*/ 1362430 h 2778319"/>
                <a:gd name="connsiteX50" fmla="*/ 3179087 w 11658793"/>
                <a:gd name="connsiteY50" fmla="*/ 1362430 h 2778319"/>
                <a:gd name="connsiteX51" fmla="*/ 3179087 w 11658793"/>
                <a:gd name="connsiteY51" fmla="*/ 1552134 h 2778319"/>
                <a:gd name="connsiteX52" fmla="*/ 3307665 w 11658793"/>
                <a:gd name="connsiteY52" fmla="*/ 1552134 h 2778319"/>
                <a:gd name="connsiteX53" fmla="*/ 3307665 w 11658793"/>
                <a:gd name="connsiteY53" fmla="*/ 1448659 h 2778319"/>
                <a:gd name="connsiteX54" fmla="*/ 3709471 w 11658793"/>
                <a:gd name="connsiteY54" fmla="*/ 1448659 h 2778319"/>
                <a:gd name="connsiteX55" fmla="*/ 3709471 w 11658793"/>
                <a:gd name="connsiteY55" fmla="*/ 1552134 h 2778319"/>
                <a:gd name="connsiteX56" fmla="*/ 3838049 w 11658793"/>
                <a:gd name="connsiteY56" fmla="*/ 1552134 h 2778319"/>
                <a:gd name="connsiteX57" fmla="*/ 3838049 w 11658793"/>
                <a:gd name="connsiteY57" fmla="*/ 1672857 h 2778319"/>
                <a:gd name="connsiteX58" fmla="*/ 3918409 w 11658793"/>
                <a:gd name="connsiteY58" fmla="*/ 1672857 h 2778319"/>
                <a:gd name="connsiteX59" fmla="*/ 3918409 w 11658793"/>
                <a:gd name="connsiteY59" fmla="*/ 1845316 h 2778319"/>
                <a:gd name="connsiteX60" fmla="*/ 4014843 w 11658793"/>
                <a:gd name="connsiteY60" fmla="*/ 1845316 h 2778319"/>
                <a:gd name="connsiteX61" fmla="*/ 4014843 w 11658793"/>
                <a:gd name="connsiteY61" fmla="*/ 1983284 h 2778319"/>
                <a:gd name="connsiteX62" fmla="*/ 4046987 w 11658793"/>
                <a:gd name="connsiteY62" fmla="*/ 1983284 h 2778319"/>
                <a:gd name="connsiteX63" fmla="*/ 4046987 w 11658793"/>
                <a:gd name="connsiteY63" fmla="*/ 1138230 h 2778319"/>
                <a:gd name="connsiteX64" fmla="*/ 4159493 w 11658793"/>
                <a:gd name="connsiteY64" fmla="*/ 1138230 h 2778319"/>
                <a:gd name="connsiteX65" fmla="*/ 4159493 w 11658793"/>
                <a:gd name="connsiteY65" fmla="*/ 1327937 h 2778319"/>
                <a:gd name="connsiteX66" fmla="*/ 4191638 w 11658793"/>
                <a:gd name="connsiteY66" fmla="*/ 1327937 h 2778319"/>
                <a:gd name="connsiteX67" fmla="*/ 4191638 w 11658793"/>
                <a:gd name="connsiteY67" fmla="*/ 1258953 h 2778319"/>
                <a:gd name="connsiteX68" fmla="*/ 4304142 w 11658793"/>
                <a:gd name="connsiteY68" fmla="*/ 1258953 h 2778319"/>
                <a:gd name="connsiteX69" fmla="*/ 4304142 w 11658793"/>
                <a:gd name="connsiteY69" fmla="*/ 948526 h 2778319"/>
                <a:gd name="connsiteX70" fmla="*/ 4448793 w 11658793"/>
                <a:gd name="connsiteY70" fmla="*/ 948526 h 2778319"/>
                <a:gd name="connsiteX71" fmla="*/ 4448793 w 11658793"/>
                <a:gd name="connsiteY71" fmla="*/ 1534888 h 2778319"/>
                <a:gd name="connsiteX72" fmla="*/ 4497009 w 11658793"/>
                <a:gd name="connsiteY72" fmla="*/ 1534888 h 2778319"/>
                <a:gd name="connsiteX73" fmla="*/ 4497009 w 11658793"/>
                <a:gd name="connsiteY73" fmla="*/ 1500396 h 2778319"/>
                <a:gd name="connsiteX74" fmla="*/ 4513082 w 11658793"/>
                <a:gd name="connsiteY74" fmla="*/ 1500396 h 2778319"/>
                <a:gd name="connsiteX75" fmla="*/ 4513082 w 11658793"/>
                <a:gd name="connsiteY75" fmla="*/ 1241706 h 2778319"/>
                <a:gd name="connsiteX76" fmla="*/ 4625587 w 11658793"/>
                <a:gd name="connsiteY76" fmla="*/ 1241706 h 2778319"/>
                <a:gd name="connsiteX77" fmla="*/ 4625587 w 11658793"/>
                <a:gd name="connsiteY77" fmla="*/ 1069246 h 2778319"/>
                <a:gd name="connsiteX78" fmla="*/ 4802382 w 11658793"/>
                <a:gd name="connsiteY78" fmla="*/ 1069246 h 2778319"/>
                <a:gd name="connsiteX79" fmla="*/ 4802382 w 11658793"/>
                <a:gd name="connsiteY79" fmla="*/ 1483149 h 2778319"/>
                <a:gd name="connsiteX80" fmla="*/ 4818454 w 11658793"/>
                <a:gd name="connsiteY80" fmla="*/ 1483149 h 2778319"/>
                <a:gd name="connsiteX81" fmla="*/ 4818454 w 11658793"/>
                <a:gd name="connsiteY81" fmla="*/ 1431412 h 2778319"/>
                <a:gd name="connsiteX82" fmla="*/ 4834527 w 11658793"/>
                <a:gd name="connsiteY82" fmla="*/ 1431412 h 2778319"/>
                <a:gd name="connsiteX83" fmla="*/ 4834527 w 11658793"/>
                <a:gd name="connsiteY83" fmla="*/ 845050 h 2778319"/>
                <a:gd name="connsiteX84" fmla="*/ 5027393 w 11658793"/>
                <a:gd name="connsiteY84" fmla="*/ 845050 h 2778319"/>
                <a:gd name="connsiteX85" fmla="*/ 5027393 w 11658793"/>
                <a:gd name="connsiteY85" fmla="*/ 1138230 h 2778319"/>
                <a:gd name="connsiteX86" fmla="*/ 5139898 w 11658793"/>
                <a:gd name="connsiteY86" fmla="*/ 1138230 h 2778319"/>
                <a:gd name="connsiteX87" fmla="*/ 5139898 w 11658793"/>
                <a:gd name="connsiteY87" fmla="*/ 1552133 h 2778319"/>
                <a:gd name="connsiteX88" fmla="*/ 5155971 w 11658793"/>
                <a:gd name="connsiteY88" fmla="*/ 1552133 h 2778319"/>
                <a:gd name="connsiteX89" fmla="*/ 5155971 w 11658793"/>
                <a:gd name="connsiteY89" fmla="*/ 1534888 h 2778319"/>
                <a:gd name="connsiteX90" fmla="*/ 5188116 w 11658793"/>
                <a:gd name="connsiteY90" fmla="*/ 1534888 h 2778319"/>
                <a:gd name="connsiteX91" fmla="*/ 5188116 w 11658793"/>
                <a:gd name="connsiteY91" fmla="*/ 1379673 h 2778319"/>
                <a:gd name="connsiteX92" fmla="*/ 5268476 w 11658793"/>
                <a:gd name="connsiteY92" fmla="*/ 1379673 h 2778319"/>
                <a:gd name="connsiteX93" fmla="*/ 5268476 w 11658793"/>
                <a:gd name="connsiteY93" fmla="*/ 1241706 h 2778319"/>
                <a:gd name="connsiteX94" fmla="*/ 5380982 w 11658793"/>
                <a:gd name="connsiteY94" fmla="*/ 1241706 h 2778319"/>
                <a:gd name="connsiteX95" fmla="*/ 5380982 w 11658793"/>
                <a:gd name="connsiteY95" fmla="*/ 1189969 h 2778319"/>
                <a:gd name="connsiteX96" fmla="*/ 5445271 w 11658793"/>
                <a:gd name="connsiteY96" fmla="*/ 1189969 h 2778319"/>
                <a:gd name="connsiteX97" fmla="*/ 5445271 w 11658793"/>
                <a:gd name="connsiteY97" fmla="*/ 1172722 h 2778319"/>
                <a:gd name="connsiteX98" fmla="*/ 5461343 w 11658793"/>
                <a:gd name="connsiteY98" fmla="*/ 1172722 h 2778319"/>
                <a:gd name="connsiteX99" fmla="*/ 5461343 w 11658793"/>
                <a:gd name="connsiteY99" fmla="*/ 1155477 h 2778319"/>
                <a:gd name="connsiteX100" fmla="*/ 5458127 w 11658793"/>
                <a:gd name="connsiteY100" fmla="*/ 1155477 h 2778319"/>
                <a:gd name="connsiteX101" fmla="*/ 5536883 w 11658793"/>
                <a:gd name="connsiteY101" fmla="*/ 1107189 h 2778319"/>
                <a:gd name="connsiteX102" fmla="*/ 5541705 w 11658793"/>
                <a:gd name="connsiteY102" fmla="*/ 1108913 h 2778319"/>
                <a:gd name="connsiteX103" fmla="*/ 5541705 w 11658793"/>
                <a:gd name="connsiteY103" fmla="*/ 1000263 h 2778319"/>
                <a:gd name="connsiteX104" fmla="*/ 5573849 w 11658793"/>
                <a:gd name="connsiteY104" fmla="*/ 1000263 h 2778319"/>
                <a:gd name="connsiteX105" fmla="*/ 5573849 w 11658793"/>
                <a:gd name="connsiteY105" fmla="*/ 931279 h 2778319"/>
                <a:gd name="connsiteX106" fmla="*/ 5638138 w 11658793"/>
                <a:gd name="connsiteY106" fmla="*/ 931279 h 2778319"/>
                <a:gd name="connsiteX107" fmla="*/ 5638138 w 11658793"/>
                <a:gd name="connsiteY107" fmla="*/ 914034 h 2778319"/>
                <a:gd name="connsiteX108" fmla="*/ 5605994 w 11658793"/>
                <a:gd name="connsiteY108" fmla="*/ 914034 h 2778319"/>
                <a:gd name="connsiteX109" fmla="*/ 5605994 w 11658793"/>
                <a:gd name="connsiteY109" fmla="*/ 896787 h 2778319"/>
                <a:gd name="connsiteX110" fmla="*/ 5638138 w 11658793"/>
                <a:gd name="connsiteY110" fmla="*/ 896787 h 2778319"/>
                <a:gd name="connsiteX111" fmla="*/ 5638138 w 11658793"/>
                <a:gd name="connsiteY111" fmla="*/ 862295 h 2778319"/>
                <a:gd name="connsiteX112" fmla="*/ 5654209 w 11658793"/>
                <a:gd name="connsiteY112" fmla="*/ 862295 h 2778319"/>
                <a:gd name="connsiteX113" fmla="*/ 5729749 w 11658793"/>
                <a:gd name="connsiteY113" fmla="*/ 800210 h 2778319"/>
                <a:gd name="connsiteX114" fmla="*/ 5803681 w 11658793"/>
                <a:gd name="connsiteY114" fmla="*/ 862295 h 2778319"/>
                <a:gd name="connsiteX115" fmla="*/ 5814932 w 11658793"/>
                <a:gd name="connsiteY115" fmla="*/ 862295 h 2778319"/>
                <a:gd name="connsiteX116" fmla="*/ 5814932 w 11658793"/>
                <a:gd name="connsiteY116" fmla="*/ 896787 h 2778319"/>
                <a:gd name="connsiteX117" fmla="*/ 5847076 w 11658793"/>
                <a:gd name="connsiteY117" fmla="*/ 896787 h 2778319"/>
                <a:gd name="connsiteX118" fmla="*/ 5847076 w 11658793"/>
                <a:gd name="connsiteY118" fmla="*/ 914034 h 2778319"/>
                <a:gd name="connsiteX119" fmla="*/ 5814932 w 11658793"/>
                <a:gd name="connsiteY119" fmla="*/ 914034 h 2778319"/>
                <a:gd name="connsiteX120" fmla="*/ 5814932 w 11658793"/>
                <a:gd name="connsiteY120" fmla="*/ 931279 h 2778319"/>
                <a:gd name="connsiteX121" fmla="*/ 5879221 w 11658793"/>
                <a:gd name="connsiteY121" fmla="*/ 931279 h 2778319"/>
                <a:gd name="connsiteX122" fmla="*/ 5879221 w 11658793"/>
                <a:gd name="connsiteY122" fmla="*/ 1000263 h 2778319"/>
                <a:gd name="connsiteX123" fmla="*/ 5911365 w 11658793"/>
                <a:gd name="connsiteY123" fmla="*/ 1000263 h 2778319"/>
                <a:gd name="connsiteX124" fmla="*/ 5911365 w 11658793"/>
                <a:gd name="connsiteY124" fmla="*/ 1483149 h 2778319"/>
                <a:gd name="connsiteX125" fmla="*/ 5943509 w 11658793"/>
                <a:gd name="connsiteY125" fmla="*/ 1483149 h 2778319"/>
                <a:gd name="connsiteX126" fmla="*/ 5943509 w 11658793"/>
                <a:gd name="connsiteY126" fmla="*/ 965771 h 2778319"/>
                <a:gd name="connsiteX127" fmla="*/ 6200665 w 11658793"/>
                <a:gd name="connsiteY127" fmla="*/ 965771 h 2778319"/>
                <a:gd name="connsiteX128" fmla="*/ 6200665 w 11658793"/>
                <a:gd name="connsiteY128" fmla="*/ 1362428 h 2778319"/>
                <a:gd name="connsiteX129" fmla="*/ 6264954 w 11658793"/>
                <a:gd name="connsiteY129" fmla="*/ 1362428 h 2778319"/>
                <a:gd name="connsiteX130" fmla="*/ 6264954 w 11658793"/>
                <a:gd name="connsiteY130" fmla="*/ 1414165 h 2778319"/>
                <a:gd name="connsiteX131" fmla="*/ 6313172 w 11658793"/>
                <a:gd name="connsiteY131" fmla="*/ 1414165 h 2778319"/>
                <a:gd name="connsiteX132" fmla="*/ 6313172 w 11658793"/>
                <a:gd name="connsiteY132" fmla="*/ 1810823 h 2778319"/>
                <a:gd name="connsiteX133" fmla="*/ 6425676 w 11658793"/>
                <a:gd name="connsiteY133" fmla="*/ 1810823 h 2778319"/>
                <a:gd name="connsiteX134" fmla="*/ 6425676 w 11658793"/>
                <a:gd name="connsiteY134" fmla="*/ 1797026 h 2778319"/>
                <a:gd name="connsiteX135" fmla="*/ 6459427 w 11658793"/>
                <a:gd name="connsiteY135" fmla="*/ 1776331 h 2778319"/>
                <a:gd name="connsiteX136" fmla="*/ 6473894 w 11658793"/>
                <a:gd name="connsiteY136" fmla="*/ 1776331 h 2778319"/>
                <a:gd name="connsiteX137" fmla="*/ 6473894 w 11658793"/>
                <a:gd name="connsiteY137" fmla="*/ 1362428 h 2778319"/>
                <a:gd name="connsiteX138" fmla="*/ 6441749 w 11658793"/>
                <a:gd name="connsiteY138" fmla="*/ 1362428 h 2778319"/>
                <a:gd name="connsiteX139" fmla="*/ 6441749 w 11658793"/>
                <a:gd name="connsiteY139" fmla="*/ 1276198 h 2778319"/>
                <a:gd name="connsiteX140" fmla="*/ 6538183 w 11658793"/>
                <a:gd name="connsiteY140" fmla="*/ 1276198 h 2778319"/>
                <a:gd name="connsiteX141" fmla="*/ 6538183 w 11658793"/>
                <a:gd name="connsiteY141" fmla="*/ 1207214 h 2778319"/>
                <a:gd name="connsiteX142" fmla="*/ 6586399 w 11658793"/>
                <a:gd name="connsiteY142" fmla="*/ 1207214 h 2778319"/>
                <a:gd name="connsiteX143" fmla="*/ 6602472 w 11658793"/>
                <a:gd name="connsiteY143" fmla="*/ 1186519 h 2778319"/>
                <a:gd name="connsiteX144" fmla="*/ 6603675 w 11658793"/>
                <a:gd name="connsiteY144" fmla="*/ 1173609 h 2778319"/>
                <a:gd name="connsiteX145" fmla="*/ 6924726 w 11658793"/>
                <a:gd name="connsiteY145" fmla="*/ 1173609 h 2778319"/>
                <a:gd name="connsiteX146" fmla="*/ 6935165 w 11658793"/>
                <a:gd name="connsiteY146" fmla="*/ 1207214 h 2778319"/>
                <a:gd name="connsiteX147" fmla="*/ 6972132 w 11658793"/>
                <a:gd name="connsiteY147" fmla="*/ 1207214 h 2778319"/>
                <a:gd name="connsiteX148" fmla="*/ 6972132 w 11658793"/>
                <a:gd name="connsiteY148" fmla="*/ 1276198 h 2778319"/>
                <a:gd name="connsiteX149" fmla="*/ 7068565 w 11658793"/>
                <a:gd name="connsiteY149" fmla="*/ 1276198 h 2778319"/>
                <a:gd name="connsiteX150" fmla="*/ 7068565 w 11658793"/>
                <a:gd name="connsiteY150" fmla="*/ 1362428 h 2778319"/>
                <a:gd name="connsiteX151" fmla="*/ 7052494 w 11658793"/>
                <a:gd name="connsiteY151" fmla="*/ 1362428 h 2778319"/>
                <a:gd name="connsiteX152" fmla="*/ 7052494 w 11658793"/>
                <a:gd name="connsiteY152" fmla="*/ 1776331 h 2778319"/>
                <a:gd name="connsiteX153" fmla="*/ 7049279 w 11658793"/>
                <a:gd name="connsiteY153" fmla="*/ 1776331 h 2778319"/>
                <a:gd name="connsiteX154" fmla="*/ 7084638 w 11658793"/>
                <a:gd name="connsiteY154" fmla="*/ 1797026 h 2778319"/>
                <a:gd name="connsiteX155" fmla="*/ 7084638 w 11658793"/>
                <a:gd name="connsiteY155" fmla="*/ 1810823 h 2778319"/>
                <a:gd name="connsiteX156" fmla="*/ 7116783 w 11658793"/>
                <a:gd name="connsiteY156" fmla="*/ 1810823 h 2778319"/>
                <a:gd name="connsiteX157" fmla="*/ 7116783 w 11658793"/>
                <a:gd name="connsiteY157" fmla="*/ 1345182 h 2778319"/>
                <a:gd name="connsiteX158" fmla="*/ 7148927 w 11658793"/>
                <a:gd name="connsiteY158" fmla="*/ 1345182 h 2778319"/>
                <a:gd name="connsiteX159" fmla="*/ 7148927 w 11658793"/>
                <a:gd name="connsiteY159" fmla="*/ 724328 h 2778319"/>
                <a:gd name="connsiteX160" fmla="*/ 7325721 w 11658793"/>
                <a:gd name="connsiteY160" fmla="*/ 724328 h 2778319"/>
                <a:gd name="connsiteX161" fmla="*/ 7325721 w 11658793"/>
                <a:gd name="connsiteY161" fmla="*/ 707083 h 2778319"/>
                <a:gd name="connsiteX162" fmla="*/ 7454299 w 11658793"/>
                <a:gd name="connsiteY162" fmla="*/ 707083 h 2778319"/>
                <a:gd name="connsiteX163" fmla="*/ 7454299 w 11658793"/>
                <a:gd name="connsiteY163" fmla="*/ 689836 h 2778319"/>
                <a:gd name="connsiteX164" fmla="*/ 7502516 w 11658793"/>
                <a:gd name="connsiteY164" fmla="*/ 689836 h 2778319"/>
                <a:gd name="connsiteX165" fmla="*/ 7502516 w 11658793"/>
                <a:gd name="connsiteY165" fmla="*/ 724328 h 2778319"/>
                <a:gd name="connsiteX166" fmla="*/ 7566805 w 11658793"/>
                <a:gd name="connsiteY166" fmla="*/ 724328 h 2778319"/>
                <a:gd name="connsiteX167" fmla="*/ 7566805 w 11658793"/>
                <a:gd name="connsiteY167" fmla="*/ 810558 h 2778319"/>
                <a:gd name="connsiteX168" fmla="*/ 7631094 w 11658793"/>
                <a:gd name="connsiteY168" fmla="*/ 810558 h 2778319"/>
                <a:gd name="connsiteX169" fmla="*/ 7631094 w 11658793"/>
                <a:gd name="connsiteY169" fmla="*/ 1155477 h 2778319"/>
                <a:gd name="connsiteX170" fmla="*/ 7647165 w 11658793"/>
                <a:gd name="connsiteY170" fmla="*/ 1155477 h 2778319"/>
                <a:gd name="connsiteX171" fmla="*/ 7647165 w 11658793"/>
                <a:gd name="connsiteY171" fmla="*/ 1276198 h 2778319"/>
                <a:gd name="connsiteX172" fmla="*/ 7679310 w 11658793"/>
                <a:gd name="connsiteY172" fmla="*/ 1276198 h 2778319"/>
                <a:gd name="connsiteX173" fmla="*/ 7679310 w 11658793"/>
                <a:gd name="connsiteY173" fmla="*/ 1569381 h 2778319"/>
                <a:gd name="connsiteX174" fmla="*/ 7695383 w 11658793"/>
                <a:gd name="connsiteY174" fmla="*/ 1569381 h 2778319"/>
                <a:gd name="connsiteX175" fmla="*/ 7695383 w 11658793"/>
                <a:gd name="connsiteY175" fmla="*/ 1396922 h 2778319"/>
                <a:gd name="connsiteX176" fmla="*/ 7823961 w 11658793"/>
                <a:gd name="connsiteY176" fmla="*/ 1396922 h 2778319"/>
                <a:gd name="connsiteX177" fmla="*/ 7823961 w 11658793"/>
                <a:gd name="connsiteY177" fmla="*/ 1379675 h 2778319"/>
                <a:gd name="connsiteX178" fmla="*/ 7840032 w 11658793"/>
                <a:gd name="connsiteY178" fmla="*/ 1379675 h 2778319"/>
                <a:gd name="connsiteX179" fmla="*/ 7840032 w 11658793"/>
                <a:gd name="connsiteY179" fmla="*/ 1388297 h 2778319"/>
                <a:gd name="connsiteX180" fmla="*/ 7840032 w 11658793"/>
                <a:gd name="connsiteY180" fmla="*/ 1431414 h 2778319"/>
                <a:gd name="connsiteX181" fmla="*/ 7904321 w 11658793"/>
                <a:gd name="connsiteY181" fmla="*/ 1431414 h 2778319"/>
                <a:gd name="connsiteX182" fmla="*/ 7904321 w 11658793"/>
                <a:gd name="connsiteY182" fmla="*/ 1483151 h 2778319"/>
                <a:gd name="connsiteX183" fmla="*/ 7936466 w 11658793"/>
                <a:gd name="connsiteY183" fmla="*/ 1483151 h 2778319"/>
                <a:gd name="connsiteX184" fmla="*/ 7936466 w 11658793"/>
                <a:gd name="connsiteY184" fmla="*/ 1465906 h 2778319"/>
                <a:gd name="connsiteX185" fmla="*/ 8048972 w 11658793"/>
                <a:gd name="connsiteY185" fmla="*/ 1465906 h 2778319"/>
                <a:gd name="connsiteX186" fmla="*/ 8048972 w 11658793"/>
                <a:gd name="connsiteY186" fmla="*/ 1448659 h 2778319"/>
                <a:gd name="connsiteX187" fmla="*/ 8081117 w 11658793"/>
                <a:gd name="connsiteY187" fmla="*/ 1448659 h 2778319"/>
                <a:gd name="connsiteX188" fmla="*/ 8081117 w 11658793"/>
                <a:gd name="connsiteY188" fmla="*/ 1465906 h 2778319"/>
                <a:gd name="connsiteX189" fmla="*/ 8113261 w 11658793"/>
                <a:gd name="connsiteY189" fmla="*/ 1465906 h 2778319"/>
                <a:gd name="connsiteX190" fmla="*/ 8113261 w 11658793"/>
                <a:gd name="connsiteY190" fmla="*/ 1448659 h 2778319"/>
                <a:gd name="connsiteX191" fmla="*/ 8145406 w 11658793"/>
                <a:gd name="connsiteY191" fmla="*/ 1448659 h 2778319"/>
                <a:gd name="connsiteX192" fmla="*/ 8145406 w 11658793"/>
                <a:gd name="connsiteY192" fmla="*/ 1465906 h 2778319"/>
                <a:gd name="connsiteX193" fmla="*/ 8161477 w 11658793"/>
                <a:gd name="connsiteY193" fmla="*/ 1465906 h 2778319"/>
                <a:gd name="connsiteX194" fmla="*/ 8161477 w 11658793"/>
                <a:gd name="connsiteY194" fmla="*/ 1500398 h 2778319"/>
                <a:gd name="connsiteX195" fmla="*/ 8193621 w 11658793"/>
                <a:gd name="connsiteY195" fmla="*/ 1500398 h 2778319"/>
                <a:gd name="connsiteX196" fmla="*/ 8193621 w 11658793"/>
                <a:gd name="connsiteY196" fmla="*/ 1483151 h 2778319"/>
                <a:gd name="connsiteX197" fmla="*/ 8209694 w 11658793"/>
                <a:gd name="connsiteY197" fmla="*/ 1483151 h 2778319"/>
                <a:gd name="connsiteX198" fmla="*/ 8209694 w 11658793"/>
                <a:gd name="connsiteY198" fmla="*/ 1502122 h 2778319"/>
                <a:gd name="connsiteX199" fmla="*/ 8209694 w 11658793"/>
                <a:gd name="connsiteY199" fmla="*/ 1638365 h 2778319"/>
                <a:gd name="connsiteX200" fmla="*/ 8225766 w 11658793"/>
                <a:gd name="connsiteY200" fmla="*/ 1638365 h 2778319"/>
                <a:gd name="connsiteX201" fmla="*/ 8225766 w 11658793"/>
                <a:gd name="connsiteY201" fmla="*/ 1776333 h 2778319"/>
                <a:gd name="connsiteX202" fmla="*/ 8241839 w 11658793"/>
                <a:gd name="connsiteY202" fmla="*/ 1776333 h 2778319"/>
                <a:gd name="connsiteX203" fmla="*/ 8241839 w 11658793"/>
                <a:gd name="connsiteY203" fmla="*/ 1759086 h 2778319"/>
                <a:gd name="connsiteX204" fmla="*/ 8241839 w 11658793"/>
                <a:gd name="connsiteY204" fmla="*/ 1741841 h 2778319"/>
                <a:gd name="connsiteX205" fmla="*/ 8241839 w 11658793"/>
                <a:gd name="connsiteY205" fmla="*/ 1724594 h 2778319"/>
                <a:gd name="connsiteX206" fmla="*/ 8241839 w 11658793"/>
                <a:gd name="connsiteY206" fmla="*/ 1707349 h 2778319"/>
                <a:gd name="connsiteX207" fmla="*/ 8241839 w 11658793"/>
                <a:gd name="connsiteY207" fmla="*/ 1690102 h 2778319"/>
                <a:gd name="connsiteX208" fmla="*/ 8241839 w 11658793"/>
                <a:gd name="connsiteY208" fmla="*/ 1655610 h 2778319"/>
                <a:gd name="connsiteX209" fmla="*/ 8290055 w 11658793"/>
                <a:gd name="connsiteY209" fmla="*/ 1655610 h 2778319"/>
                <a:gd name="connsiteX210" fmla="*/ 8290055 w 11658793"/>
                <a:gd name="connsiteY210" fmla="*/ 1396922 h 2778319"/>
                <a:gd name="connsiteX211" fmla="*/ 8418632 w 11658793"/>
                <a:gd name="connsiteY211" fmla="*/ 1396922 h 2778319"/>
                <a:gd name="connsiteX212" fmla="*/ 8418632 w 11658793"/>
                <a:gd name="connsiteY212" fmla="*/ 1655610 h 2778319"/>
                <a:gd name="connsiteX213" fmla="*/ 8482921 w 11658793"/>
                <a:gd name="connsiteY213" fmla="*/ 1655610 h 2778319"/>
                <a:gd name="connsiteX214" fmla="*/ 8482921 w 11658793"/>
                <a:gd name="connsiteY214" fmla="*/ 1490049 h 2778319"/>
                <a:gd name="connsiteX215" fmla="*/ 8482921 w 11658793"/>
                <a:gd name="connsiteY215" fmla="*/ 1483151 h 2778319"/>
                <a:gd name="connsiteX216" fmla="*/ 8498994 w 11658793"/>
                <a:gd name="connsiteY216" fmla="*/ 1483151 h 2778319"/>
                <a:gd name="connsiteX217" fmla="*/ 8498994 w 11658793"/>
                <a:gd name="connsiteY217" fmla="*/ 1448659 h 2778319"/>
                <a:gd name="connsiteX218" fmla="*/ 8515066 w 11658793"/>
                <a:gd name="connsiteY218" fmla="*/ 1448659 h 2778319"/>
                <a:gd name="connsiteX219" fmla="*/ 8515066 w 11658793"/>
                <a:gd name="connsiteY219" fmla="*/ 1431414 h 2778319"/>
                <a:gd name="connsiteX220" fmla="*/ 8627572 w 11658793"/>
                <a:gd name="connsiteY220" fmla="*/ 1431414 h 2778319"/>
                <a:gd name="connsiteX221" fmla="*/ 8627572 w 11658793"/>
                <a:gd name="connsiteY221" fmla="*/ 745024 h 2778319"/>
                <a:gd name="connsiteX222" fmla="*/ 8643643 w 11658793"/>
                <a:gd name="connsiteY222" fmla="*/ 708809 h 2778319"/>
                <a:gd name="connsiteX223" fmla="*/ 8643643 w 11658793"/>
                <a:gd name="connsiteY223" fmla="*/ 669142 h 2778319"/>
                <a:gd name="connsiteX224" fmla="*/ 8902406 w 11658793"/>
                <a:gd name="connsiteY224" fmla="*/ 603609 h 2778319"/>
                <a:gd name="connsiteX225" fmla="*/ 9019735 w 11658793"/>
                <a:gd name="connsiteY225" fmla="*/ 603609 h 2778319"/>
                <a:gd name="connsiteX226" fmla="*/ 9045450 w 11658793"/>
                <a:gd name="connsiteY226" fmla="*/ 629476 h 2778319"/>
                <a:gd name="connsiteX227" fmla="*/ 9045450 w 11658793"/>
                <a:gd name="connsiteY227" fmla="*/ 676041 h 2778319"/>
                <a:gd name="connsiteX228" fmla="*/ 9093666 w 11658793"/>
                <a:gd name="connsiteY228" fmla="*/ 707084 h 2778319"/>
                <a:gd name="connsiteX229" fmla="*/ 9093666 w 11658793"/>
                <a:gd name="connsiteY229" fmla="*/ 1983284 h 2778319"/>
                <a:gd name="connsiteX230" fmla="*/ 9109739 w 11658793"/>
                <a:gd name="connsiteY230" fmla="*/ 1983284 h 2778319"/>
                <a:gd name="connsiteX231" fmla="*/ 9109739 w 11658793"/>
                <a:gd name="connsiteY231" fmla="*/ 1552134 h 2778319"/>
                <a:gd name="connsiteX232" fmla="*/ 9206172 w 11658793"/>
                <a:gd name="connsiteY232" fmla="*/ 1552134 h 2778319"/>
                <a:gd name="connsiteX233" fmla="*/ 9206172 w 11658793"/>
                <a:gd name="connsiteY233" fmla="*/ 1500398 h 2778319"/>
                <a:gd name="connsiteX234" fmla="*/ 9286533 w 11658793"/>
                <a:gd name="connsiteY234" fmla="*/ 1500398 h 2778319"/>
                <a:gd name="connsiteX235" fmla="*/ 9286533 w 11658793"/>
                <a:gd name="connsiteY235" fmla="*/ 1690102 h 2778319"/>
                <a:gd name="connsiteX236" fmla="*/ 9334750 w 11658793"/>
                <a:gd name="connsiteY236" fmla="*/ 1690102 h 2778319"/>
                <a:gd name="connsiteX237" fmla="*/ 9334750 w 11658793"/>
                <a:gd name="connsiteY237" fmla="*/ 1621118 h 2778319"/>
                <a:gd name="connsiteX238" fmla="*/ 9431183 w 11658793"/>
                <a:gd name="connsiteY238" fmla="*/ 1621118 h 2778319"/>
                <a:gd name="connsiteX239" fmla="*/ 9431183 w 11658793"/>
                <a:gd name="connsiteY239" fmla="*/ 1690102 h 2778319"/>
                <a:gd name="connsiteX240" fmla="*/ 9447255 w 11658793"/>
                <a:gd name="connsiteY240" fmla="*/ 1690102 h 2778319"/>
                <a:gd name="connsiteX241" fmla="*/ 9447255 w 11658793"/>
                <a:gd name="connsiteY241" fmla="*/ 1586626 h 2778319"/>
                <a:gd name="connsiteX242" fmla="*/ 9511544 w 11658793"/>
                <a:gd name="connsiteY242" fmla="*/ 1586626 h 2778319"/>
                <a:gd name="connsiteX243" fmla="*/ 9511544 w 11658793"/>
                <a:gd name="connsiteY243" fmla="*/ 1517642 h 2778319"/>
                <a:gd name="connsiteX244" fmla="*/ 9575833 w 11658793"/>
                <a:gd name="connsiteY244" fmla="*/ 1517642 h 2778319"/>
                <a:gd name="connsiteX245" fmla="*/ 9575833 w 11658793"/>
                <a:gd name="connsiteY245" fmla="*/ 1396922 h 2778319"/>
                <a:gd name="connsiteX246" fmla="*/ 9640121 w 11658793"/>
                <a:gd name="connsiteY246" fmla="*/ 1396922 h 2778319"/>
                <a:gd name="connsiteX247" fmla="*/ 9640121 w 11658793"/>
                <a:gd name="connsiteY247" fmla="*/ 429423 h 2778319"/>
                <a:gd name="connsiteX248" fmla="*/ 10164075 w 11658793"/>
                <a:gd name="connsiteY248" fmla="*/ 206951 h 2778319"/>
                <a:gd name="connsiteX249" fmla="*/ 10202650 w 11658793"/>
                <a:gd name="connsiteY249" fmla="*/ 206951 h 2778319"/>
                <a:gd name="connsiteX250" fmla="*/ 10202650 w 11658793"/>
                <a:gd name="connsiteY250" fmla="*/ 1465906 h 2778319"/>
                <a:gd name="connsiteX251" fmla="*/ 10250866 w 11658793"/>
                <a:gd name="connsiteY251" fmla="*/ 1465906 h 2778319"/>
                <a:gd name="connsiteX252" fmla="*/ 10250866 w 11658793"/>
                <a:gd name="connsiteY252" fmla="*/ 1500398 h 2778319"/>
                <a:gd name="connsiteX253" fmla="*/ 10266939 w 11658793"/>
                <a:gd name="connsiteY253" fmla="*/ 1500398 h 2778319"/>
                <a:gd name="connsiteX254" fmla="*/ 10266939 w 11658793"/>
                <a:gd name="connsiteY254" fmla="*/ 1517642 h 2778319"/>
                <a:gd name="connsiteX255" fmla="*/ 10299083 w 11658793"/>
                <a:gd name="connsiteY255" fmla="*/ 1517642 h 2778319"/>
                <a:gd name="connsiteX256" fmla="*/ 10299083 w 11658793"/>
                <a:gd name="connsiteY256" fmla="*/ 1724594 h 2778319"/>
                <a:gd name="connsiteX257" fmla="*/ 10331228 w 11658793"/>
                <a:gd name="connsiteY257" fmla="*/ 1724594 h 2778319"/>
                <a:gd name="connsiteX258" fmla="*/ 10331228 w 11658793"/>
                <a:gd name="connsiteY258" fmla="*/ 1690102 h 2778319"/>
                <a:gd name="connsiteX259" fmla="*/ 10379444 w 11658793"/>
                <a:gd name="connsiteY259" fmla="*/ 1690102 h 2778319"/>
                <a:gd name="connsiteX260" fmla="*/ 10379444 w 11658793"/>
                <a:gd name="connsiteY260" fmla="*/ 1672857 h 2778319"/>
                <a:gd name="connsiteX261" fmla="*/ 10427661 w 11658793"/>
                <a:gd name="connsiteY261" fmla="*/ 1672857 h 2778319"/>
                <a:gd name="connsiteX262" fmla="*/ 10427661 w 11658793"/>
                <a:gd name="connsiteY262" fmla="*/ 1690102 h 2778319"/>
                <a:gd name="connsiteX263" fmla="*/ 10443733 w 11658793"/>
                <a:gd name="connsiteY263" fmla="*/ 1690102 h 2778319"/>
                <a:gd name="connsiteX264" fmla="*/ 10443733 w 11658793"/>
                <a:gd name="connsiteY264" fmla="*/ 1724594 h 2778319"/>
                <a:gd name="connsiteX265" fmla="*/ 10475877 w 11658793"/>
                <a:gd name="connsiteY265" fmla="*/ 1724594 h 2778319"/>
                <a:gd name="connsiteX266" fmla="*/ 10475877 w 11658793"/>
                <a:gd name="connsiteY266" fmla="*/ 1759086 h 2778319"/>
                <a:gd name="connsiteX267" fmla="*/ 10540166 w 11658793"/>
                <a:gd name="connsiteY267" fmla="*/ 1759086 h 2778319"/>
                <a:gd name="connsiteX268" fmla="*/ 10540166 w 11658793"/>
                <a:gd name="connsiteY268" fmla="*/ 1741841 h 2778319"/>
                <a:gd name="connsiteX269" fmla="*/ 10588384 w 11658793"/>
                <a:gd name="connsiteY269" fmla="*/ 1741841 h 2778319"/>
                <a:gd name="connsiteX270" fmla="*/ 10588384 w 11658793"/>
                <a:gd name="connsiteY270" fmla="*/ 1759086 h 2778319"/>
                <a:gd name="connsiteX271" fmla="*/ 10620528 w 11658793"/>
                <a:gd name="connsiteY271" fmla="*/ 1759086 h 2778319"/>
                <a:gd name="connsiteX272" fmla="*/ 10620528 w 11658793"/>
                <a:gd name="connsiteY272" fmla="*/ 1845316 h 2778319"/>
                <a:gd name="connsiteX273" fmla="*/ 10636599 w 11658793"/>
                <a:gd name="connsiteY273" fmla="*/ 1845316 h 2778319"/>
                <a:gd name="connsiteX274" fmla="*/ 10636599 w 11658793"/>
                <a:gd name="connsiteY274" fmla="*/ 1810824 h 2778319"/>
                <a:gd name="connsiteX275" fmla="*/ 10700888 w 11658793"/>
                <a:gd name="connsiteY275" fmla="*/ 1810824 h 2778319"/>
                <a:gd name="connsiteX276" fmla="*/ 10700888 w 11658793"/>
                <a:gd name="connsiteY276" fmla="*/ 1793577 h 2778319"/>
                <a:gd name="connsiteX277" fmla="*/ 10742675 w 11658793"/>
                <a:gd name="connsiteY277" fmla="*/ 1793577 h 2778319"/>
                <a:gd name="connsiteX278" fmla="*/ 10778035 w 11658793"/>
                <a:gd name="connsiteY278" fmla="*/ 1793577 h 2778319"/>
                <a:gd name="connsiteX279" fmla="*/ 10795715 w 11658793"/>
                <a:gd name="connsiteY279" fmla="*/ 1793577 h 2778319"/>
                <a:gd name="connsiteX280" fmla="*/ 10845539 w 11658793"/>
                <a:gd name="connsiteY280" fmla="*/ 1793577 h 2778319"/>
                <a:gd name="connsiteX281" fmla="*/ 10845539 w 11658793"/>
                <a:gd name="connsiteY281" fmla="*/ 1810824 h 2778319"/>
                <a:gd name="connsiteX282" fmla="*/ 10861611 w 11658793"/>
                <a:gd name="connsiteY282" fmla="*/ 1810824 h 2778319"/>
                <a:gd name="connsiteX283" fmla="*/ 10861611 w 11658793"/>
                <a:gd name="connsiteY283" fmla="*/ 1862561 h 2778319"/>
                <a:gd name="connsiteX284" fmla="*/ 10893755 w 11658793"/>
                <a:gd name="connsiteY284" fmla="*/ 1862561 h 2778319"/>
                <a:gd name="connsiteX285" fmla="*/ 10893755 w 11658793"/>
                <a:gd name="connsiteY285" fmla="*/ 1983284 h 2778319"/>
                <a:gd name="connsiteX286" fmla="*/ 10909828 w 11658793"/>
                <a:gd name="connsiteY286" fmla="*/ 1983284 h 2778319"/>
                <a:gd name="connsiteX287" fmla="*/ 10909828 w 11658793"/>
                <a:gd name="connsiteY287" fmla="*/ 1897053 h 2778319"/>
                <a:gd name="connsiteX288" fmla="*/ 10941973 w 11658793"/>
                <a:gd name="connsiteY288" fmla="*/ 1897053 h 2778319"/>
                <a:gd name="connsiteX289" fmla="*/ 10941973 w 11658793"/>
                <a:gd name="connsiteY289" fmla="*/ 1879808 h 2778319"/>
                <a:gd name="connsiteX290" fmla="*/ 11038406 w 11658793"/>
                <a:gd name="connsiteY290" fmla="*/ 1879808 h 2778319"/>
                <a:gd name="connsiteX291" fmla="*/ 11038406 w 11658793"/>
                <a:gd name="connsiteY291" fmla="*/ 1897053 h 2778319"/>
                <a:gd name="connsiteX292" fmla="*/ 11102695 w 11658793"/>
                <a:gd name="connsiteY292" fmla="*/ 1897053 h 2778319"/>
                <a:gd name="connsiteX293" fmla="*/ 11102695 w 11658793"/>
                <a:gd name="connsiteY293" fmla="*/ 2386836 h 2778319"/>
                <a:gd name="connsiteX294" fmla="*/ 11475569 w 11658793"/>
                <a:gd name="connsiteY294" fmla="*/ 2386836 h 2778319"/>
                <a:gd name="connsiteX295" fmla="*/ 11658793 w 11658793"/>
                <a:gd name="connsiteY295" fmla="*/ 2581715 h 2778319"/>
                <a:gd name="connsiteX296" fmla="*/ 11475569 w 11658793"/>
                <a:gd name="connsiteY296" fmla="*/ 2778319 h 2778319"/>
                <a:gd name="connsiteX297" fmla="*/ 181616 w 11658793"/>
                <a:gd name="connsiteY297" fmla="*/ 2778319 h 2778319"/>
                <a:gd name="connsiteX298" fmla="*/ 0 w 11658793"/>
                <a:gd name="connsiteY298" fmla="*/ 2581715 h 2778319"/>
                <a:gd name="connsiteX299" fmla="*/ 181616 w 11658793"/>
                <a:gd name="connsiteY299" fmla="*/ 2386836 h 2778319"/>
                <a:gd name="connsiteX300" fmla="*/ 607531 w 11658793"/>
                <a:gd name="connsiteY300" fmla="*/ 2386836 h 2778319"/>
                <a:gd name="connsiteX301" fmla="*/ 607531 w 11658793"/>
                <a:gd name="connsiteY301" fmla="*/ 1940168 h 2778319"/>
                <a:gd name="connsiteX302" fmla="*/ 607531 w 11658793"/>
                <a:gd name="connsiteY302" fmla="*/ 1878082 h 2778319"/>
                <a:gd name="connsiteX303" fmla="*/ 607531 w 11658793"/>
                <a:gd name="connsiteY303" fmla="*/ 1860837 h 2778319"/>
                <a:gd name="connsiteX304" fmla="*/ 607531 w 11658793"/>
                <a:gd name="connsiteY304" fmla="*/ 1293446 h 2778319"/>
                <a:gd name="connsiteX305" fmla="*/ 607531 w 11658793"/>
                <a:gd name="connsiteY305" fmla="*/ 1276199 h 2778319"/>
                <a:gd name="connsiteX306" fmla="*/ 623604 w 11658793"/>
                <a:gd name="connsiteY306" fmla="*/ 1276199 h 2778319"/>
                <a:gd name="connsiteX307" fmla="*/ 623604 w 11658793"/>
                <a:gd name="connsiteY307" fmla="*/ 1224463 h 2778319"/>
                <a:gd name="connsiteX308" fmla="*/ 607531 w 11658793"/>
                <a:gd name="connsiteY308" fmla="*/ 1224463 h 2778319"/>
                <a:gd name="connsiteX309" fmla="*/ 607531 w 11658793"/>
                <a:gd name="connsiteY309" fmla="*/ 1172724 h 2778319"/>
                <a:gd name="connsiteX310" fmla="*/ 720038 w 11658793"/>
                <a:gd name="connsiteY310" fmla="*/ 1172724 h 2778319"/>
                <a:gd name="connsiteX311" fmla="*/ 784327 w 11658793"/>
                <a:gd name="connsiteY311" fmla="*/ 1172724 h 2778319"/>
                <a:gd name="connsiteX312" fmla="*/ 784327 w 11658793"/>
                <a:gd name="connsiteY312" fmla="*/ 983020 h 2778319"/>
                <a:gd name="connsiteX313" fmla="*/ 752182 w 11658793"/>
                <a:gd name="connsiteY313" fmla="*/ 1001989 h 2778319"/>
                <a:gd name="connsiteX314" fmla="*/ 752182 w 11658793"/>
                <a:gd name="connsiteY314" fmla="*/ 979569 h 2778319"/>
                <a:gd name="connsiteX315" fmla="*/ 784327 w 11658793"/>
                <a:gd name="connsiteY315" fmla="*/ 960598 h 2778319"/>
                <a:gd name="connsiteX316" fmla="*/ 784327 w 11658793"/>
                <a:gd name="connsiteY316" fmla="*/ 948528 h 2778319"/>
                <a:gd name="connsiteX317" fmla="*/ 800398 w 11658793"/>
                <a:gd name="connsiteY317" fmla="*/ 948528 h 2778319"/>
                <a:gd name="connsiteX318" fmla="*/ 800398 w 11658793"/>
                <a:gd name="connsiteY318" fmla="*/ 1172724 h 2778319"/>
                <a:gd name="connsiteX319" fmla="*/ 880760 w 11658793"/>
                <a:gd name="connsiteY319" fmla="*/ 1172724 h 2778319"/>
                <a:gd name="connsiteX320" fmla="*/ 977193 w 11658793"/>
                <a:gd name="connsiteY320" fmla="*/ 1172724 h 2778319"/>
                <a:gd name="connsiteX321" fmla="*/ 977193 w 11658793"/>
                <a:gd name="connsiteY321" fmla="*/ 1229635 h 2778319"/>
                <a:gd name="connsiteX322" fmla="*/ 977193 w 11658793"/>
                <a:gd name="connsiteY322" fmla="*/ 1274475 h 2778319"/>
                <a:gd name="connsiteX323" fmla="*/ 977193 w 11658793"/>
                <a:gd name="connsiteY323" fmla="*/ 1293446 h 2778319"/>
                <a:gd name="connsiteX324" fmla="*/ 977193 w 11658793"/>
                <a:gd name="connsiteY324" fmla="*/ 1948792 h 2778319"/>
                <a:gd name="connsiteX325" fmla="*/ 1025409 w 11658793"/>
                <a:gd name="connsiteY325" fmla="*/ 1948792 h 2778319"/>
                <a:gd name="connsiteX326" fmla="*/ 1025409 w 11658793"/>
                <a:gd name="connsiteY326" fmla="*/ 1793578 h 2778319"/>
                <a:gd name="connsiteX327" fmla="*/ 1041482 w 11658793"/>
                <a:gd name="connsiteY327" fmla="*/ 1793578 h 2778319"/>
                <a:gd name="connsiteX328" fmla="*/ 1041482 w 11658793"/>
                <a:gd name="connsiteY328" fmla="*/ 862297 h 2778319"/>
                <a:gd name="connsiteX329" fmla="*/ 1052731 w 11658793"/>
                <a:gd name="connsiteY329" fmla="*/ 862297 h 2778319"/>
                <a:gd name="connsiteX330" fmla="*/ 1067196 w 11658793"/>
                <a:gd name="connsiteY330" fmla="*/ 829529 h 2778319"/>
                <a:gd name="connsiteX331" fmla="*/ 1083269 w 11658793"/>
                <a:gd name="connsiteY331" fmla="*/ 862297 h 2778319"/>
                <a:gd name="connsiteX332" fmla="*/ 1102556 w 11658793"/>
                <a:gd name="connsiteY332" fmla="*/ 862297 h 2778319"/>
                <a:gd name="connsiteX333" fmla="*/ 1136307 w 11658793"/>
                <a:gd name="connsiteY333" fmla="*/ 655346 h 2778319"/>
                <a:gd name="connsiteX334" fmla="*/ 1144345 w 11658793"/>
                <a:gd name="connsiteY334" fmla="*/ 655346 h 2778319"/>
                <a:gd name="connsiteX335" fmla="*/ 1152380 w 11658793"/>
                <a:gd name="connsiteY335" fmla="*/ 689838 h 2778319"/>
                <a:gd name="connsiteX336" fmla="*/ 1187738 w 11658793"/>
                <a:gd name="connsiteY336" fmla="*/ 689838 h 2778319"/>
                <a:gd name="connsiteX337" fmla="*/ 1202205 w 11658793"/>
                <a:gd name="connsiteY337" fmla="*/ 655346 h 2778319"/>
                <a:gd name="connsiteX338" fmla="*/ 1216669 w 11658793"/>
                <a:gd name="connsiteY338" fmla="*/ 655346 h 2778319"/>
                <a:gd name="connsiteX339" fmla="*/ 1231134 w 11658793"/>
                <a:gd name="connsiteY339" fmla="*/ 689838 h 2778319"/>
                <a:gd name="connsiteX340" fmla="*/ 1248814 w 11658793"/>
                <a:gd name="connsiteY340" fmla="*/ 689838 h 2778319"/>
                <a:gd name="connsiteX341" fmla="*/ 1264885 w 11658793"/>
                <a:gd name="connsiteY341" fmla="*/ 638101 h 2778319"/>
                <a:gd name="connsiteX342" fmla="*/ 1282565 w 11658793"/>
                <a:gd name="connsiteY342" fmla="*/ 638101 h 2778319"/>
                <a:gd name="connsiteX343" fmla="*/ 1282565 w 11658793"/>
                <a:gd name="connsiteY343" fmla="*/ 601883 h 2778319"/>
                <a:gd name="connsiteX344" fmla="*/ 1282565 w 11658793"/>
                <a:gd name="connsiteY344" fmla="*/ 588086 h 2778319"/>
                <a:gd name="connsiteX345" fmla="*/ 1282565 w 11658793"/>
                <a:gd name="connsiteY345" fmla="*/ 557044 h 2778319"/>
                <a:gd name="connsiteX346" fmla="*/ 1295423 w 11658793"/>
                <a:gd name="connsiteY346" fmla="*/ 551870 h 2778319"/>
                <a:gd name="connsiteX347" fmla="*/ 1301851 w 11658793"/>
                <a:gd name="connsiteY347" fmla="*/ 551870 h 2778319"/>
                <a:gd name="connsiteX348" fmla="*/ 1309887 w 11658793"/>
                <a:gd name="connsiteY348" fmla="*/ 551870 h 2778319"/>
                <a:gd name="connsiteX349" fmla="*/ 1314709 w 11658793"/>
                <a:gd name="connsiteY349" fmla="*/ 557044 h 2778319"/>
                <a:gd name="connsiteX350" fmla="*/ 1314709 w 11658793"/>
                <a:gd name="connsiteY350" fmla="*/ 588086 h 2778319"/>
                <a:gd name="connsiteX351" fmla="*/ 1330782 w 11658793"/>
                <a:gd name="connsiteY351" fmla="*/ 601883 h 2778319"/>
                <a:gd name="connsiteX352" fmla="*/ 1330782 w 11658793"/>
                <a:gd name="connsiteY352" fmla="*/ 638101 h 2778319"/>
                <a:gd name="connsiteX353" fmla="*/ 1342032 w 11658793"/>
                <a:gd name="connsiteY353" fmla="*/ 638101 h 2778319"/>
                <a:gd name="connsiteX354" fmla="*/ 1358105 w 11658793"/>
                <a:gd name="connsiteY354" fmla="*/ 689838 h 2778319"/>
                <a:gd name="connsiteX355" fmla="*/ 1462573 w 11658793"/>
                <a:gd name="connsiteY355" fmla="*/ 689838 h 2778319"/>
                <a:gd name="connsiteX356" fmla="*/ 1470609 w 11658793"/>
                <a:gd name="connsiteY356" fmla="*/ 655346 h 2778319"/>
                <a:gd name="connsiteX357" fmla="*/ 1481860 w 11658793"/>
                <a:gd name="connsiteY357" fmla="*/ 655346 h 2778319"/>
                <a:gd name="connsiteX358" fmla="*/ 1525256 w 11658793"/>
                <a:gd name="connsiteY358" fmla="*/ 862297 h 2778319"/>
                <a:gd name="connsiteX359" fmla="*/ 1536507 w 11658793"/>
                <a:gd name="connsiteY359" fmla="*/ 862297 h 2778319"/>
                <a:gd name="connsiteX360" fmla="*/ 1550971 w 11658793"/>
                <a:gd name="connsiteY360" fmla="*/ 829529 h 2778319"/>
                <a:gd name="connsiteX361" fmla="*/ 1567043 w 11658793"/>
                <a:gd name="connsiteY361" fmla="*/ 862297 h 2778319"/>
                <a:gd name="connsiteX362" fmla="*/ 1587938 w 11658793"/>
                <a:gd name="connsiteY362" fmla="*/ 862297 h 2778319"/>
                <a:gd name="connsiteX363" fmla="*/ 1587938 w 11658793"/>
                <a:gd name="connsiteY363" fmla="*/ 1448659 h 2778319"/>
                <a:gd name="connsiteX364" fmla="*/ 1604009 w 11658793"/>
                <a:gd name="connsiteY364" fmla="*/ 1448659 h 2778319"/>
                <a:gd name="connsiteX365" fmla="*/ 1604009 w 11658793"/>
                <a:gd name="connsiteY365" fmla="*/ 1793578 h 2778319"/>
                <a:gd name="connsiteX366" fmla="*/ 1684371 w 11658793"/>
                <a:gd name="connsiteY366" fmla="*/ 1793578 h 2778319"/>
                <a:gd name="connsiteX367" fmla="*/ 1684371 w 11658793"/>
                <a:gd name="connsiteY367" fmla="*/ 1450383 h 2778319"/>
                <a:gd name="connsiteX368" fmla="*/ 1684371 w 11658793"/>
                <a:gd name="connsiteY368" fmla="*/ 1414167 h 2778319"/>
                <a:gd name="connsiteX369" fmla="*/ 1700442 w 11658793"/>
                <a:gd name="connsiteY369" fmla="*/ 1414167 h 2778319"/>
                <a:gd name="connsiteX370" fmla="*/ 1700442 w 11658793"/>
                <a:gd name="connsiteY370" fmla="*/ 1396922 h 2778319"/>
                <a:gd name="connsiteX371" fmla="*/ 1829020 w 11658793"/>
                <a:gd name="connsiteY371" fmla="*/ 1396922 h 2778319"/>
                <a:gd name="connsiteX372" fmla="*/ 1829020 w 11658793"/>
                <a:gd name="connsiteY372" fmla="*/ 1414167 h 2778319"/>
                <a:gd name="connsiteX373" fmla="*/ 1845094 w 11658793"/>
                <a:gd name="connsiteY373" fmla="*/ 1414167 h 2778319"/>
                <a:gd name="connsiteX374" fmla="*/ 1845094 w 11658793"/>
                <a:gd name="connsiteY374" fmla="*/ 1448659 h 2778319"/>
                <a:gd name="connsiteX375" fmla="*/ 1861165 w 11658793"/>
                <a:gd name="connsiteY375" fmla="*/ 1448659 h 2778319"/>
                <a:gd name="connsiteX376" fmla="*/ 1861165 w 11658793"/>
                <a:gd name="connsiteY376" fmla="*/ 1948792 h 2778319"/>
                <a:gd name="connsiteX377" fmla="*/ 1893309 w 11658793"/>
                <a:gd name="connsiteY377" fmla="*/ 1948792 h 2778319"/>
                <a:gd name="connsiteX378" fmla="*/ 1893309 w 11658793"/>
                <a:gd name="connsiteY378" fmla="*/ 51739 h 2778319"/>
                <a:gd name="connsiteX379" fmla="*/ 2070105 w 11658793"/>
                <a:gd name="connsiteY379" fmla="*/ 51739 h 2778319"/>
                <a:gd name="connsiteX380" fmla="*/ 2070105 w 11658793"/>
                <a:gd name="connsiteY380" fmla="*/ 17247 h 2778319"/>
                <a:gd name="connsiteX381" fmla="*/ 2118320 w 11658793"/>
                <a:gd name="connsiteY381" fmla="*/ 17247 h 2778319"/>
                <a:gd name="connsiteX382" fmla="*/ 2166538 w 11658793"/>
                <a:gd name="connsiteY382" fmla="*/ 17247 h 2778319"/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7679310 w 11658793"/>
                <a:gd name="connsiteY2" fmla="*/ 2386836 h 2778319"/>
                <a:gd name="connsiteX3" fmla="*/ 6409605 w 11658793"/>
                <a:gd name="connsiteY3" fmla="*/ 2385112 h 2778319"/>
                <a:gd name="connsiteX4" fmla="*/ 4046987 w 11658793"/>
                <a:gd name="connsiteY4" fmla="*/ 2385112 h 2778319"/>
                <a:gd name="connsiteX5" fmla="*/ 7052595 w 11658793"/>
                <a:gd name="connsiteY5" fmla="*/ 398086 h 2778319"/>
                <a:gd name="connsiteX6" fmla="*/ 7055708 w 11658793"/>
                <a:gd name="connsiteY6" fmla="*/ 400106 h 2778319"/>
                <a:gd name="connsiteX7" fmla="*/ 7052595 w 11658793"/>
                <a:gd name="connsiteY7" fmla="*/ 408789 h 2778319"/>
                <a:gd name="connsiteX8" fmla="*/ 7052595 w 11658793"/>
                <a:gd name="connsiteY8" fmla="*/ 398086 h 2778319"/>
                <a:gd name="connsiteX9" fmla="*/ 2166538 w 11658793"/>
                <a:gd name="connsiteY9" fmla="*/ 0 h 2778319"/>
                <a:gd name="connsiteX10" fmla="*/ 2182609 w 11658793"/>
                <a:gd name="connsiteY10" fmla="*/ 0 h 2778319"/>
                <a:gd name="connsiteX11" fmla="*/ 2182609 w 11658793"/>
                <a:gd name="connsiteY11" fmla="*/ 17247 h 2778319"/>
                <a:gd name="connsiteX12" fmla="*/ 2214754 w 11658793"/>
                <a:gd name="connsiteY12" fmla="*/ 17247 h 2778319"/>
                <a:gd name="connsiteX13" fmla="*/ 2214754 w 11658793"/>
                <a:gd name="connsiteY13" fmla="*/ 51739 h 2778319"/>
                <a:gd name="connsiteX14" fmla="*/ 2279043 w 11658793"/>
                <a:gd name="connsiteY14" fmla="*/ 51739 h 2778319"/>
                <a:gd name="connsiteX15" fmla="*/ 2279043 w 11658793"/>
                <a:gd name="connsiteY15" fmla="*/ 1069248 h 2778319"/>
                <a:gd name="connsiteX16" fmla="*/ 2295115 w 11658793"/>
                <a:gd name="connsiteY16" fmla="*/ 1069248 h 2778319"/>
                <a:gd name="connsiteX17" fmla="*/ 2359405 w 11658793"/>
                <a:gd name="connsiteY17" fmla="*/ 1069248 h 2778319"/>
                <a:gd name="connsiteX18" fmla="*/ 2359405 w 11658793"/>
                <a:gd name="connsiteY18" fmla="*/ 1017511 h 2778319"/>
                <a:gd name="connsiteX19" fmla="*/ 2375476 w 11658793"/>
                <a:gd name="connsiteY19" fmla="*/ 1017511 h 2778319"/>
                <a:gd name="connsiteX20" fmla="*/ 2375476 w 11658793"/>
                <a:gd name="connsiteY20" fmla="*/ 1069248 h 2778319"/>
                <a:gd name="connsiteX21" fmla="*/ 2377083 w 11658793"/>
                <a:gd name="connsiteY21" fmla="*/ 1069248 h 2778319"/>
                <a:gd name="connsiteX22" fmla="*/ 2423694 w 11658793"/>
                <a:gd name="connsiteY22" fmla="*/ 1069248 h 2778319"/>
                <a:gd name="connsiteX23" fmla="*/ 2423694 w 11658793"/>
                <a:gd name="connsiteY23" fmla="*/ 1672857 h 2778319"/>
                <a:gd name="connsiteX24" fmla="*/ 2439765 w 11658793"/>
                <a:gd name="connsiteY24" fmla="*/ 1672857 h 2778319"/>
                <a:gd name="connsiteX25" fmla="*/ 2439765 w 11658793"/>
                <a:gd name="connsiteY25" fmla="*/ 741576 h 2778319"/>
                <a:gd name="connsiteX26" fmla="*/ 2491196 w 11658793"/>
                <a:gd name="connsiteY26" fmla="*/ 741576 h 2778319"/>
                <a:gd name="connsiteX27" fmla="*/ 2508876 w 11658793"/>
                <a:gd name="connsiteY27" fmla="*/ 741576 h 2778319"/>
                <a:gd name="connsiteX28" fmla="*/ 2520127 w 11658793"/>
                <a:gd name="connsiteY28" fmla="*/ 741576 h 2778319"/>
                <a:gd name="connsiteX29" fmla="*/ 2520127 w 11658793"/>
                <a:gd name="connsiteY29" fmla="*/ 707085 h 2778319"/>
                <a:gd name="connsiteX30" fmla="*/ 2600487 w 11658793"/>
                <a:gd name="connsiteY30" fmla="*/ 707085 h 2778319"/>
                <a:gd name="connsiteX31" fmla="*/ 2600487 w 11658793"/>
                <a:gd name="connsiteY31" fmla="*/ 741576 h 2778319"/>
                <a:gd name="connsiteX32" fmla="*/ 2687278 w 11658793"/>
                <a:gd name="connsiteY32" fmla="*/ 741576 h 2778319"/>
                <a:gd name="connsiteX33" fmla="*/ 2716207 w 11658793"/>
                <a:gd name="connsiteY33" fmla="*/ 741576 h 2778319"/>
                <a:gd name="connsiteX34" fmla="*/ 2777283 w 11658793"/>
                <a:gd name="connsiteY34" fmla="*/ 741576 h 2778319"/>
                <a:gd name="connsiteX35" fmla="*/ 2777283 w 11658793"/>
                <a:gd name="connsiteY35" fmla="*/ 724330 h 2778319"/>
                <a:gd name="connsiteX36" fmla="*/ 2857643 w 11658793"/>
                <a:gd name="connsiteY36" fmla="*/ 724330 h 2778319"/>
                <a:gd name="connsiteX37" fmla="*/ 2857643 w 11658793"/>
                <a:gd name="connsiteY37" fmla="*/ 741576 h 2778319"/>
                <a:gd name="connsiteX38" fmla="*/ 2889787 w 11658793"/>
                <a:gd name="connsiteY38" fmla="*/ 741576 h 2778319"/>
                <a:gd name="connsiteX39" fmla="*/ 2889787 w 11658793"/>
                <a:gd name="connsiteY39" fmla="*/ 1948792 h 2778319"/>
                <a:gd name="connsiteX40" fmla="*/ 2905860 w 11658793"/>
                <a:gd name="connsiteY40" fmla="*/ 1948792 h 2778319"/>
                <a:gd name="connsiteX41" fmla="*/ 2905860 w 11658793"/>
                <a:gd name="connsiteY41" fmla="*/ 1724594 h 2778319"/>
                <a:gd name="connsiteX42" fmla="*/ 2938004 w 11658793"/>
                <a:gd name="connsiteY42" fmla="*/ 1724594 h 2778319"/>
                <a:gd name="connsiteX43" fmla="*/ 2938004 w 11658793"/>
                <a:gd name="connsiteY43" fmla="*/ 1362430 h 2778319"/>
                <a:gd name="connsiteX44" fmla="*/ 2954076 w 11658793"/>
                <a:gd name="connsiteY44" fmla="*/ 1362430 h 2778319"/>
                <a:gd name="connsiteX45" fmla="*/ 2954076 w 11658793"/>
                <a:gd name="connsiteY45" fmla="*/ 1310691 h 2778319"/>
                <a:gd name="connsiteX46" fmla="*/ 2986221 w 11658793"/>
                <a:gd name="connsiteY46" fmla="*/ 1310691 h 2778319"/>
                <a:gd name="connsiteX47" fmla="*/ 2986221 w 11658793"/>
                <a:gd name="connsiteY47" fmla="*/ 1362430 h 2778319"/>
                <a:gd name="connsiteX48" fmla="*/ 3052116 w 11658793"/>
                <a:gd name="connsiteY48" fmla="*/ 1362430 h 2778319"/>
                <a:gd name="connsiteX49" fmla="*/ 3169445 w 11658793"/>
                <a:gd name="connsiteY49" fmla="*/ 1362430 h 2778319"/>
                <a:gd name="connsiteX50" fmla="*/ 3179087 w 11658793"/>
                <a:gd name="connsiteY50" fmla="*/ 1362430 h 2778319"/>
                <a:gd name="connsiteX51" fmla="*/ 3179087 w 11658793"/>
                <a:gd name="connsiteY51" fmla="*/ 1552134 h 2778319"/>
                <a:gd name="connsiteX52" fmla="*/ 3307665 w 11658793"/>
                <a:gd name="connsiteY52" fmla="*/ 1552134 h 2778319"/>
                <a:gd name="connsiteX53" fmla="*/ 3307665 w 11658793"/>
                <a:gd name="connsiteY53" fmla="*/ 1448659 h 2778319"/>
                <a:gd name="connsiteX54" fmla="*/ 3709471 w 11658793"/>
                <a:gd name="connsiteY54" fmla="*/ 1448659 h 2778319"/>
                <a:gd name="connsiteX55" fmla="*/ 3709471 w 11658793"/>
                <a:gd name="connsiteY55" fmla="*/ 1552134 h 2778319"/>
                <a:gd name="connsiteX56" fmla="*/ 3838049 w 11658793"/>
                <a:gd name="connsiteY56" fmla="*/ 1552134 h 2778319"/>
                <a:gd name="connsiteX57" fmla="*/ 3838049 w 11658793"/>
                <a:gd name="connsiteY57" fmla="*/ 1672857 h 2778319"/>
                <a:gd name="connsiteX58" fmla="*/ 3918409 w 11658793"/>
                <a:gd name="connsiteY58" fmla="*/ 1672857 h 2778319"/>
                <a:gd name="connsiteX59" fmla="*/ 3918409 w 11658793"/>
                <a:gd name="connsiteY59" fmla="*/ 1845316 h 2778319"/>
                <a:gd name="connsiteX60" fmla="*/ 4014843 w 11658793"/>
                <a:gd name="connsiteY60" fmla="*/ 1845316 h 2778319"/>
                <a:gd name="connsiteX61" fmla="*/ 4014843 w 11658793"/>
                <a:gd name="connsiteY61" fmla="*/ 1983284 h 2778319"/>
                <a:gd name="connsiteX62" fmla="*/ 4046987 w 11658793"/>
                <a:gd name="connsiteY62" fmla="*/ 1983284 h 2778319"/>
                <a:gd name="connsiteX63" fmla="*/ 4046987 w 11658793"/>
                <a:gd name="connsiteY63" fmla="*/ 1138230 h 2778319"/>
                <a:gd name="connsiteX64" fmla="*/ 4159493 w 11658793"/>
                <a:gd name="connsiteY64" fmla="*/ 1138230 h 2778319"/>
                <a:gd name="connsiteX65" fmla="*/ 4159493 w 11658793"/>
                <a:gd name="connsiteY65" fmla="*/ 1327937 h 2778319"/>
                <a:gd name="connsiteX66" fmla="*/ 4191638 w 11658793"/>
                <a:gd name="connsiteY66" fmla="*/ 1327937 h 2778319"/>
                <a:gd name="connsiteX67" fmla="*/ 4191638 w 11658793"/>
                <a:gd name="connsiteY67" fmla="*/ 1258953 h 2778319"/>
                <a:gd name="connsiteX68" fmla="*/ 4304142 w 11658793"/>
                <a:gd name="connsiteY68" fmla="*/ 1258953 h 2778319"/>
                <a:gd name="connsiteX69" fmla="*/ 4304142 w 11658793"/>
                <a:gd name="connsiteY69" fmla="*/ 948526 h 2778319"/>
                <a:gd name="connsiteX70" fmla="*/ 4448793 w 11658793"/>
                <a:gd name="connsiteY70" fmla="*/ 948526 h 2778319"/>
                <a:gd name="connsiteX71" fmla="*/ 4448793 w 11658793"/>
                <a:gd name="connsiteY71" fmla="*/ 1534888 h 2778319"/>
                <a:gd name="connsiteX72" fmla="*/ 4497009 w 11658793"/>
                <a:gd name="connsiteY72" fmla="*/ 1534888 h 2778319"/>
                <a:gd name="connsiteX73" fmla="*/ 4497009 w 11658793"/>
                <a:gd name="connsiteY73" fmla="*/ 1500396 h 2778319"/>
                <a:gd name="connsiteX74" fmla="*/ 4513082 w 11658793"/>
                <a:gd name="connsiteY74" fmla="*/ 1500396 h 2778319"/>
                <a:gd name="connsiteX75" fmla="*/ 4513082 w 11658793"/>
                <a:gd name="connsiteY75" fmla="*/ 1241706 h 2778319"/>
                <a:gd name="connsiteX76" fmla="*/ 4625587 w 11658793"/>
                <a:gd name="connsiteY76" fmla="*/ 1241706 h 2778319"/>
                <a:gd name="connsiteX77" fmla="*/ 4625587 w 11658793"/>
                <a:gd name="connsiteY77" fmla="*/ 1069246 h 2778319"/>
                <a:gd name="connsiteX78" fmla="*/ 4802382 w 11658793"/>
                <a:gd name="connsiteY78" fmla="*/ 1069246 h 2778319"/>
                <a:gd name="connsiteX79" fmla="*/ 4802382 w 11658793"/>
                <a:gd name="connsiteY79" fmla="*/ 1483149 h 2778319"/>
                <a:gd name="connsiteX80" fmla="*/ 4818454 w 11658793"/>
                <a:gd name="connsiteY80" fmla="*/ 1483149 h 2778319"/>
                <a:gd name="connsiteX81" fmla="*/ 4818454 w 11658793"/>
                <a:gd name="connsiteY81" fmla="*/ 1431412 h 2778319"/>
                <a:gd name="connsiteX82" fmla="*/ 4834527 w 11658793"/>
                <a:gd name="connsiteY82" fmla="*/ 1431412 h 2778319"/>
                <a:gd name="connsiteX83" fmla="*/ 4834527 w 11658793"/>
                <a:gd name="connsiteY83" fmla="*/ 845050 h 2778319"/>
                <a:gd name="connsiteX84" fmla="*/ 5027393 w 11658793"/>
                <a:gd name="connsiteY84" fmla="*/ 845050 h 2778319"/>
                <a:gd name="connsiteX85" fmla="*/ 5027393 w 11658793"/>
                <a:gd name="connsiteY85" fmla="*/ 1138230 h 2778319"/>
                <a:gd name="connsiteX86" fmla="*/ 5139898 w 11658793"/>
                <a:gd name="connsiteY86" fmla="*/ 1138230 h 2778319"/>
                <a:gd name="connsiteX87" fmla="*/ 5139898 w 11658793"/>
                <a:gd name="connsiteY87" fmla="*/ 1552133 h 2778319"/>
                <a:gd name="connsiteX88" fmla="*/ 5155971 w 11658793"/>
                <a:gd name="connsiteY88" fmla="*/ 1552133 h 2778319"/>
                <a:gd name="connsiteX89" fmla="*/ 5155971 w 11658793"/>
                <a:gd name="connsiteY89" fmla="*/ 1534888 h 2778319"/>
                <a:gd name="connsiteX90" fmla="*/ 5188116 w 11658793"/>
                <a:gd name="connsiteY90" fmla="*/ 1534888 h 2778319"/>
                <a:gd name="connsiteX91" fmla="*/ 5188116 w 11658793"/>
                <a:gd name="connsiteY91" fmla="*/ 1379673 h 2778319"/>
                <a:gd name="connsiteX92" fmla="*/ 5268476 w 11658793"/>
                <a:gd name="connsiteY92" fmla="*/ 1379673 h 2778319"/>
                <a:gd name="connsiteX93" fmla="*/ 5268476 w 11658793"/>
                <a:gd name="connsiteY93" fmla="*/ 1241706 h 2778319"/>
                <a:gd name="connsiteX94" fmla="*/ 5380982 w 11658793"/>
                <a:gd name="connsiteY94" fmla="*/ 1241706 h 2778319"/>
                <a:gd name="connsiteX95" fmla="*/ 5380982 w 11658793"/>
                <a:gd name="connsiteY95" fmla="*/ 1189969 h 2778319"/>
                <a:gd name="connsiteX96" fmla="*/ 5445271 w 11658793"/>
                <a:gd name="connsiteY96" fmla="*/ 1189969 h 2778319"/>
                <a:gd name="connsiteX97" fmla="*/ 5445271 w 11658793"/>
                <a:gd name="connsiteY97" fmla="*/ 1172722 h 2778319"/>
                <a:gd name="connsiteX98" fmla="*/ 5461343 w 11658793"/>
                <a:gd name="connsiteY98" fmla="*/ 1172722 h 2778319"/>
                <a:gd name="connsiteX99" fmla="*/ 5461343 w 11658793"/>
                <a:gd name="connsiteY99" fmla="*/ 1155477 h 2778319"/>
                <a:gd name="connsiteX100" fmla="*/ 5458127 w 11658793"/>
                <a:gd name="connsiteY100" fmla="*/ 1155477 h 2778319"/>
                <a:gd name="connsiteX101" fmla="*/ 5536883 w 11658793"/>
                <a:gd name="connsiteY101" fmla="*/ 1107189 h 2778319"/>
                <a:gd name="connsiteX102" fmla="*/ 5541705 w 11658793"/>
                <a:gd name="connsiteY102" fmla="*/ 1108913 h 2778319"/>
                <a:gd name="connsiteX103" fmla="*/ 5541705 w 11658793"/>
                <a:gd name="connsiteY103" fmla="*/ 1000263 h 2778319"/>
                <a:gd name="connsiteX104" fmla="*/ 5573849 w 11658793"/>
                <a:gd name="connsiteY104" fmla="*/ 1000263 h 2778319"/>
                <a:gd name="connsiteX105" fmla="*/ 5573849 w 11658793"/>
                <a:gd name="connsiteY105" fmla="*/ 931279 h 2778319"/>
                <a:gd name="connsiteX106" fmla="*/ 5638138 w 11658793"/>
                <a:gd name="connsiteY106" fmla="*/ 931279 h 2778319"/>
                <a:gd name="connsiteX107" fmla="*/ 5638138 w 11658793"/>
                <a:gd name="connsiteY107" fmla="*/ 914034 h 2778319"/>
                <a:gd name="connsiteX108" fmla="*/ 5605994 w 11658793"/>
                <a:gd name="connsiteY108" fmla="*/ 914034 h 2778319"/>
                <a:gd name="connsiteX109" fmla="*/ 5605994 w 11658793"/>
                <a:gd name="connsiteY109" fmla="*/ 896787 h 2778319"/>
                <a:gd name="connsiteX110" fmla="*/ 5638138 w 11658793"/>
                <a:gd name="connsiteY110" fmla="*/ 896787 h 2778319"/>
                <a:gd name="connsiteX111" fmla="*/ 5638138 w 11658793"/>
                <a:gd name="connsiteY111" fmla="*/ 862295 h 2778319"/>
                <a:gd name="connsiteX112" fmla="*/ 5654209 w 11658793"/>
                <a:gd name="connsiteY112" fmla="*/ 862295 h 2778319"/>
                <a:gd name="connsiteX113" fmla="*/ 5729749 w 11658793"/>
                <a:gd name="connsiteY113" fmla="*/ 800210 h 2778319"/>
                <a:gd name="connsiteX114" fmla="*/ 5803681 w 11658793"/>
                <a:gd name="connsiteY114" fmla="*/ 862295 h 2778319"/>
                <a:gd name="connsiteX115" fmla="*/ 5814932 w 11658793"/>
                <a:gd name="connsiteY115" fmla="*/ 862295 h 2778319"/>
                <a:gd name="connsiteX116" fmla="*/ 5814932 w 11658793"/>
                <a:gd name="connsiteY116" fmla="*/ 896787 h 2778319"/>
                <a:gd name="connsiteX117" fmla="*/ 5847076 w 11658793"/>
                <a:gd name="connsiteY117" fmla="*/ 896787 h 2778319"/>
                <a:gd name="connsiteX118" fmla="*/ 5847076 w 11658793"/>
                <a:gd name="connsiteY118" fmla="*/ 914034 h 2778319"/>
                <a:gd name="connsiteX119" fmla="*/ 5814932 w 11658793"/>
                <a:gd name="connsiteY119" fmla="*/ 914034 h 2778319"/>
                <a:gd name="connsiteX120" fmla="*/ 5814932 w 11658793"/>
                <a:gd name="connsiteY120" fmla="*/ 931279 h 2778319"/>
                <a:gd name="connsiteX121" fmla="*/ 5879221 w 11658793"/>
                <a:gd name="connsiteY121" fmla="*/ 931279 h 2778319"/>
                <a:gd name="connsiteX122" fmla="*/ 5879221 w 11658793"/>
                <a:gd name="connsiteY122" fmla="*/ 1000263 h 2778319"/>
                <a:gd name="connsiteX123" fmla="*/ 5911365 w 11658793"/>
                <a:gd name="connsiteY123" fmla="*/ 1000263 h 2778319"/>
                <a:gd name="connsiteX124" fmla="*/ 5911365 w 11658793"/>
                <a:gd name="connsiteY124" fmla="*/ 1483149 h 2778319"/>
                <a:gd name="connsiteX125" fmla="*/ 5943509 w 11658793"/>
                <a:gd name="connsiteY125" fmla="*/ 1483149 h 2778319"/>
                <a:gd name="connsiteX126" fmla="*/ 5943509 w 11658793"/>
                <a:gd name="connsiteY126" fmla="*/ 965771 h 2778319"/>
                <a:gd name="connsiteX127" fmla="*/ 6200665 w 11658793"/>
                <a:gd name="connsiteY127" fmla="*/ 965771 h 2778319"/>
                <a:gd name="connsiteX128" fmla="*/ 6200665 w 11658793"/>
                <a:gd name="connsiteY128" fmla="*/ 1362428 h 2778319"/>
                <a:gd name="connsiteX129" fmla="*/ 6264954 w 11658793"/>
                <a:gd name="connsiteY129" fmla="*/ 1362428 h 2778319"/>
                <a:gd name="connsiteX130" fmla="*/ 6264954 w 11658793"/>
                <a:gd name="connsiteY130" fmla="*/ 1414165 h 2778319"/>
                <a:gd name="connsiteX131" fmla="*/ 6313172 w 11658793"/>
                <a:gd name="connsiteY131" fmla="*/ 1414165 h 2778319"/>
                <a:gd name="connsiteX132" fmla="*/ 6313172 w 11658793"/>
                <a:gd name="connsiteY132" fmla="*/ 1810823 h 2778319"/>
                <a:gd name="connsiteX133" fmla="*/ 6425676 w 11658793"/>
                <a:gd name="connsiteY133" fmla="*/ 1810823 h 2778319"/>
                <a:gd name="connsiteX134" fmla="*/ 6425676 w 11658793"/>
                <a:gd name="connsiteY134" fmla="*/ 1797026 h 2778319"/>
                <a:gd name="connsiteX135" fmla="*/ 6459427 w 11658793"/>
                <a:gd name="connsiteY135" fmla="*/ 1776331 h 2778319"/>
                <a:gd name="connsiteX136" fmla="*/ 6473894 w 11658793"/>
                <a:gd name="connsiteY136" fmla="*/ 1776331 h 2778319"/>
                <a:gd name="connsiteX137" fmla="*/ 6473894 w 11658793"/>
                <a:gd name="connsiteY137" fmla="*/ 1362428 h 2778319"/>
                <a:gd name="connsiteX138" fmla="*/ 6441749 w 11658793"/>
                <a:gd name="connsiteY138" fmla="*/ 1362428 h 2778319"/>
                <a:gd name="connsiteX139" fmla="*/ 6441749 w 11658793"/>
                <a:gd name="connsiteY139" fmla="*/ 1276198 h 2778319"/>
                <a:gd name="connsiteX140" fmla="*/ 6538183 w 11658793"/>
                <a:gd name="connsiteY140" fmla="*/ 1276198 h 2778319"/>
                <a:gd name="connsiteX141" fmla="*/ 6538183 w 11658793"/>
                <a:gd name="connsiteY141" fmla="*/ 1207214 h 2778319"/>
                <a:gd name="connsiteX142" fmla="*/ 6586399 w 11658793"/>
                <a:gd name="connsiteY142" fmla="*/ 1207214 h 2778319"/>
                <a:gd name="connsiteX143" fmla="*/ 6602472 w 11658793"/>
                <a:gd name="connsiteY143" fmla="*/ 1186519 h 2778319"/>
                <a:gd name="connsiteX144" fmla="*/ 6603675 w 11658793"/>
                <a:gd name="connsiteY144" fmla="*/ 1173609 h 2778319"/>
                <a:gd name="connsiteX145" fmla="*/ 6924726 w 11658793"/>
                <a:gd name="connsiteY145" fmla="*/ 1173609 h 2778319"/>
                <a:gd name="connsiteX146" fmla="*/ 6935165 w 11658793"/>
                <a:gd name="connsiteY146" fmla="*/ 1207214 h 2778319"/>
                <a:gd name="connsiteX147" fmla="*/ 6972132 w 11658793"/>
                <a:gd name="connsiteY147" fmla="*/ 1207214 h 2778319"/>
                <a:gd name="connsiteX148" fmla="*/ 6972132 w 11658793"/>
                <a:gd name="connsiteY148" fmla="*/ 1276198 h 2778319"/>
                <a:gd name="connsiteX149" fmla="*/ 7068565 w 11658793"/>
                <a:gd name="connsiteY149" fmla="*/ 1276198 h 2778319"/>
                <a:gd name="connsiteX150" fmla="*/ 7068565 w 11658793"/>
                <a:gd name="connsiteY150" fmla="*/ 1362428 h 2778319"/>
                <a:gd name="connsiteX151" fmla="*/ 7052494 w 11658793"/>
                <a:gd name="connsiteY151" fmla="*/ 1362428 h 2778319"/>
                <a:gd name="connsiteX152" fmla="*/ 7052494 w 11658793"/>
                <a:gd name="connsiteY152" fmla="*/ 1776331 h 2778319"/>
                <a:gd name="connsiteX153" fmla="*/ 7049279 w 11658793"/>
                <a:gd name="connsiteY153" fmla="*/ 1776331 h 2778319"/>
                <a:gd name="connsiteX154" fmla="*/ 7084638 w 11658793"/>
                <a:gd name="connsiteY154" fmla="*/ 1797026 h 2778319"/>
                <a:gd name="connsiteX155" fmla="*/ 7084638 w 11658793"/>
                <a:gd name="connsiteY155" fmla="*/ 1810823 h 2778319"/>
                <a:gd name="connsiteX156" fmla="*/ 7116783 w 11658793"/>
                <a:gd name="connsiteY156" fmla="*/ 1810823 h 2778319"/>
                <a:gd name="connsiteX157" fmla="*/ 7116783 w 11658793"/>
                <a:gd name="connsiteY157" fmla="*/ 1345182 h 2778319"/>
                <a:gd name="connsiteX158" fmla="*/ 7148927 w 11658793"/>
                <a:gd name="connsiteY158" fmla="*/ 1345182 h 2778319"/>
                <a:gd name="connsiteX159" fmla="*/ 7148927 w 11658793"/>
                <a:gd name="connsiteY159" fmla="*/ 724328 h 2778319"/>
                <a:gd name="connsiteX160" fmla="*/ 7325721 w 11658793"/>
                <a:gd name="connsiteY160" fmla="*/ 724328 h 2778319"/>
                <a:gd name="connsiteX161" fmla="*/ 7325721 w 11658793"/>
                <a:gd name="connsiteY161" fmla="*/ 707083 h 2778319"/>
                <a:gd name="connsiteX162" fmla="*/ 7454299 w 11658793"/>
                <a:gd name="connsiteY162" fmla="*/ 707083 h 2778319"/>
                <a:gd name="connsiteX163" fmla="*/ 7454299 w 11658793"/>
                <a:gd name="connsiteY163" fmla="*/ 689836 h 2778319"/>
                <a:gd name="connsiteX164" fmla="*/ 7502516 w 11658793"/>
                <a:gd name="connsiteY164" fmla="*/ 689836 h 2778319"/>
                <a:gd name="connsiteX165" fmla="*/ 7502516 w 11658793"/>
                <a:gd name="connsiteY165" fmla="*/ 724328 h 2778319"/>
                <a:gd name="connsiteX166" fmla="*/ 7566805 w 11658793"/>
                <a:gd name="connsiteY166" fmla="*/ 724328 h 2778319"/>
                <a:gd name="connsiteX167" fmla="*/ 7566805 w 11658793"/>
                <a:gd name="connsiteY167" fmla="*/ 810558 h 2778319"/>
                <a:gd name="connsiteX168" fmla="*/ 7631094 w 11658793"/>
                <a:gd name="connsiteY168" fmla="*/ 810558 h 2778319"/>
                <a:gd name="connsiteX169" fmla="*/ 7631094 w 11658793"/>
                <a:gd name="connsiteY169" fmla="*/ 1155477 h 2778319"/>
                <a:gd name="connsiteX170" fmla="*/ 7647165 w 11658793"/>
                <a:gd name="connsiteY170" fmla="*/ 1155477 h 2778319"/>
                <a:gd name="connsiteX171" fmla="*/ 7647165 w 11658793"/>
                <a:gd name="connsiteY171" fmla="*/ 1276198 h 2778319"/>
                <a:gd name="connsiteX172" fmla="*/ 7679310 w 11658793"/>
                <a:gd name="connsiteY172" fmla="*/ 1276198 h 2778319"/>
                <a:gd name="connsiteX173" fmla="*/ 7679310 w 11658793"/>
                <a:gd name="connsiteY173" fmla="*/ 1569381 h 2778319"/>
                <a:gd name="connsiteX174" fmla="*/ 7695383 w 11658793"/>
                <a:gd name="connsiteY174" fmla="*/ 1569381 h 2778319"/>
                <a:gd name="connsiteX175" fmla="*/ 7695383 w 11658793"/>
                <a:gd name="connsiteY175" fmla="*/ 1396922 h 2778319"/>
                <a:gd name="connsiteX176" fmla="*/ 7823961 w 11658793"/>
                <a:gd name="connsiteY176" fmla="*/ 1396922 h 2778319"/>
                <a:gd name="connsiteX177" fmla="*/ 7823961 w 11658793"/>
                <a:gd name="connsiteY177" fmla="*/ 1379675 h 2778319"/>
                <a:gd name="connsiteX178" fmla="*/ 7840032 w 11658793"/>
                <a:gd name="connsiteY178" fmla="*/ 1379675 h 2778319"/>
                <a:gd name="connsiteX179" fmla="*/ 7840032 w 11658793"/>
                <a:gd name="connsiteY179" fmla="*/ 1388297 h 2778319"/>
                <a:gd name="connsiteX180" fmla="*/ 7840032 w 11658793"/>
                <a:gd name="connsiteY180" fmla="*/ 1431414 h 2778319"/>
                <a:gd name="connsiteX181" fmla="*/ 7904321 w 11658793"/>
                <a:gd name="connsiteY181" fmla="*/ 1431414 h 2778319"/>
                <a:gd name="connsiteX182" fmla="*/ 7904321 w 11658793"/>
                <a:gd name="connsiteY182" fmla="*/ 1483151 h 2778319"/>
                <a:gd name="connsiteX183" fmla="*/ 7936466 w 11658793"/>
                <a:gd name="connsiteY183" fmla="*/ 1483151 h 2778319"/>
                <a:gd name="connsiteX184" fmla="*/ 7936466 w 11658793"/>
                <a:gd name="connsiteY184" fmla="*/ 1465906 h 2778319"/>
                <a:gd name="connsiteX185" fmla="*/ 8048972 w 11658793"/>
                <a:gd name="connsiteY185" fmla="*/ 1465906 h 2778319"/>
                <a:gd name="connsiteX186" fmla="*/ 8048972 w 11658793"/>
                <a:gd name="connsiteY186" fmla="*/ 1448659 h 2778319"/>
                <a:gd name="connsiteX187" fmla="*/ 8081117 w 11658793"/>
                <a:gd name="connsiteY187" fmla="*/ 1448659 h 2778319"/>
                <a:gd name="connsiteX188" fmla="*/ 8081117 w 11658793"/>
                <a:gd name="connsiteY188" fmla="*/ 1465906 h 2778319"/>
                <a:gd name="connsiteX189" fmla="*/ 8113261 w 11658793"/>
                <a:gd name="connsiteY189" fmla="*/ 1465906 h 2778319"/>
                <a:gd name="connsiteX190" fmla="*/ 8113261 w 11658793"/>
                <a:gd name="connsiteY190" fmla="*/ 1448659 h 2778319"/>
                <a:gd name="connsiteX191" fmla="*/ 8145406 w 11658793"/>
                <a:gd name="connsiteY191" fmla="*/ 1448659 h 2778319"/>
                <a:gd name="connsiteX192" fmla="*/ 8145406 w 11658793"/>
                <a:gd name="connsiteY192" fmla="*/ 1465906 h 2778319"/>
                <a:gd name="connsiteX193" fmla="*/ 8161477 w 11658793"/>
                <a:gd name="connsiteY193" fmla="*/ 1465906 h 2778319"/>
                <a:gd name="connsiteX194" fmla="*/ 8161477 w 11658793"/>
                <a:gd name="connsiteY194" fmla="*/ 1500398 h 2778319"/>
                <a:gd name="connsiteX195" fmla="*/ 8193621 w 11658793"/>
                <a:gd name="connsiteY195" fmla="*/ 1500398 h 2778319"/>
                <a:gd name="connsiteX196" fmla="*/ 8193621 w 11658793"/>
                <a:gd name="connsiteY196" fmla="*/ 1483151 h 2778319"/>
                <a:gd name="connsiteX197" fmla="*/ 8209694 w 11658793"/>
                <a:gd name="connsiteY197" fmla="*/ 1483151 h 2778319"/>
                <a:gd name="connsiteX198" fmla="*/ 8209694 w 11658793"/>
                <a:gd name="connsiteY198" fmla="*/ 1502122 h 2778319"/>
                <a:gd name="connsiteX199" fmla="*/ 8209694 w 11658793"/>
                <a:gd name="connsiteY199" fmla="*/ 1638365 h 2778319"/>
                <a:gd name="connsiteX200" fmla="*/ 8225766 w 11658793"/>
                <a:gd name="connsiteY200" fmla="*/ 1638365 h 2778319"/>
                <a:gd name="connsiteX201" fmla="*/ 8225766 w 11658793"/>
                <a:gd name="connsiteY201" fmla="*/ 1776333 h 2778319"/>
                <a:gd name="connsiteX202" fmla="*/ 8241839 w 11658793"/>
                <a:gd name="connsiteY202" fmla="*/ 1776333 h 2778319"/>
                <a:gd name="connsiteX203" fmla="*/ 8241839 w 11658793"/>
                <a:gd name="connsiteY203" fmla="*/ 1759086 h 2778319"/>
                <a:gd name="connsiteX204" fmla="*/ 8241839 w 11658793"/>
                <a:gd name="connsiteY204" fmla="*/ 1741841 h 2778319"/>
                <a:gd name="connsiteX205" fmla="*/ 8241839 w 11658793"/>
                <a:gd name="connsiteY205" fmla="*/ 1724594 h 2778319"/>
                <a:gd name="connsiteX206" fmla="*/ 8241839 w 11658793"/>
                <a:gd name="connsiteY206" fmla="*/ 1707349 h 2778319"/>
                <a:gd name="connsiteX207" fmla="*/ 8241839 w 11658793"/>
                <a:gd name="connsiteY207" fmla="*/ 1690102 h 2778319"/>
                <a:gd name="connsiteX208" fmla="*/ 8241839 w 11658793"/>
                <a:gd name="connsiteY208" fmla="*/ 1655610 h 2778319"/>
                <a:gd name="connsiteX209" fmla="*/ 8290055 w 11658793"/>
                <a:gd name="connsiteY209" fmla="*/ 1655610 h 2778319"/>
                <a:gd name="connsiteX210" fmla="*/ 8290055 w 11658793"/>
                <a:gd name="connsiteY210" fmla="*/ 1396922 h 2778319"/>
                <a:gd name="connsiteX211" fmla="*/ 8418632 w 11658793"/>
                <a:gd name="connsiteY211" fmla="*/ 1396922 h 2778319"/>
                <a:gd name="connsiteX212" fmla="*/ 8418632 w 11658793"/>
                <a:gd name="connsiteY212" fmla="*/ 1655610 h 2778319"/>
                <a:gd name="connsiteX213" fmla="*/ 8482921 w 11658793"/>
                <a:gd name="connsiteY213" fmla="*/ 1655610 h 2778319"/>
                <a:gd name="connsiteX214" fmla="*/ 8482921 w 11658793"/>
                <a:gd name="connsiteY214" fmla="*/ 1490049 h 2778319"/>
                <a:gd name="connsiteX215" fmla="*/ 8482921 w 11658793"/>
                <a:gd name="connsiteY215" fmla="*/ 1483151 h 2778319"/>
                <a:gd name="connsiteX216" fmla="*/ 8498994 w 11658793"/>
                <a:gd name="connsiteY216" fmla="*/ 1483151 h 2778319"/>
                <a:gd name="connsiteX217" fmla="*/ 8498994 w 11658793"/>
                <a:gd name="connsiteY217" fmla="*/ 1448659 h 2778319"/>
                <a:gd name="connsiteX218" fmla="*/ 8515066 w 11658793"/>
                <a:gd name="connsiteY218" fmla="*/ 1448659 h 2778319"/>
                <a:gd name="connsiteX219" fmla="*/ 8515066 w 11658793"/>
                <a:gd name="connsiteY219" fmla="*/ 1431414 h 2778319"/>
                <a:gd name="connsiteX220" fmla="*/ 8627572 w 11658793"/>
                <a:gd name="connsiteY220" fmla="*/ 1431414 h 2778319"/>
                <a:gd name="connsiteX221" fmla="*/ 8627572 w 11658793"/>
                <a:gd name="connsiteY221" fmla="*/ 745024 h 2778319"/>
                <a:gd name="connsiteX222" fmla="*/ 8643643 w 11658793"/>
                <a:gd name="connsiteY222" fmla="*/ 708809 h 2778319"/>
                <a:gd name="connsiteX223" fmla="*/ 8643643 w 11658793"/>
                <a:gd name="connsiteY223" fmla="*/ 669142 h 2778319"/>
                <a:gd name="connsiteX224" fmla="*/ 8902406 w 11658793"/>
                <a:gd name="connsiteY224" fmla="*/ 603609 h 2778319"/>
                <a:gd name="connsiteX225" fmla="*/ 9019735 w 11658793"/>
                <a:gd name="connsiteY225" fmla="*/ 603609 h 2778319"/>
                <a:gd name="connsiteX226" fmla="*/ 9045450 w 11658793"/>
                <a:gd name="connsiteY226" fmla="*/ 629476 h 2778319"/>
                <a:gd name="connsiteX227" fmla="*/ 9045450 w 11658793"/>
                <a:gd name="connsiteY227" fmla="*/ 676041 h 2778319"/>
                <a:gd name="connsiteX228" fmla="*/ 9093666 w 11658793"/>
                <a:gd name="connsiteY228" fmla="*/ 707084 h 2778319"/>
                <a:gd name="connsiteX229" fmla="*/ 9093666 w 11658793"/>
                <a:gd name="connsiteY229" fmla="*/ 1983284 h 2778319"/>
                <a:gd name="connsiteX230" fmla="*/ 9109739 w 11658793"/>
                <a:gd name="connsiteY230" fmla="*/ 1983284 h 2778319"/>
                <a:gd name="connsiteX231" fmla="*/ 9109739 w 11658793"/>
                <a:gd name="connsiteY231" fmla="*/ 1552134 h 2778319"/>
                <a:gd name="connsiteX232" fmla="*/ 9206172 w 11658793"/>
                <a:gd name="connsiteY232" fmla="*/ 1552134 h 2778319"/>
                <a:gd name="connsiteX233" fmla="*/ 9206172 w 11658793"/>
                <a:gd name="connsiteY233" fmla="*/ 1500398 h 2778319"/>
                <a:gd name="connsiteX234" fmla="*/ 9286533 w 11658793"/>
                <a:gd name="connsiteY234" fmla="*/ 1500398 h 2778319"/>
                <a:gd name="connsiteX235" fmla="*/ 9286533 w 11658793"/>
                <a:gd name="connsiteY235" fmla="*/ 1690102 h 2778319"/>
                <a:gd name="connsiteX236" fmla="*/ 9334750 w 11658793"/>
                <a:gd name="connsiteY236" fmla="*/ 1690102 h 2778319"/>
                <a:gd name="connsiteX237" fmla="*/ 9334750 w 11658793"/>
                <a:gd name="connsiteY237" fmla="*/ 1621118 h 2778319"/>
                <a:gd name="connsiteX238" fmla="*/ 9431183 w 11658793"/>
                <a:gd name="connsiteY238" fmla="*/ 1621118 h 2778319"/>
                <a:gd name="connsiteX239" fmla="*/ 9431183 w 11658793"/>
                <a:gd name="connsiteY239" fmla="*/ 1690102 h 2778319"/>
                <a:gd name="connsiteX240" fmla="*/ 9447255 w 11658793"/>
                <a:gd name="connsiteY240" fmla="*/ 1690102 h 2778319"/>
                <a:gd name="connsiteX241" fmla="*/ 9447255 w 11658793"/>
                <a:gd name="connsiteY241" fmla="*/ 1586626 h 2778319"/>
                <a:gd name="connsiteX242" fmla="*/ 9511544 w 11658793"/>
                <a:gd name="connsiteY242" fmla="*/ 1586626 h 2778319"/>
                <a:gd name="connsiteX243" fmla="*/ 9511544 w 11658793"/>
                <a:gd name="connsiteY243" fmla="*/ 1517642 h 2778319"/>
                <a:gd name="connsiteX244" fmla="*/ 9575833 w 11658793"/>
                <a:gd name="connsiteY244" fmla="*/ 1517642 h 2778319"/>
                <a:gd name="connsiteX245" fmla="*/ 9575833 w 11658793"/>
                <a:gd name="connsiteY245" fmla="*/ 1396922 h 2778319"/>
                <a:gd name="connsiteX246" fmla="*/ 9640121 w 11658793"/>
                <a:gd name="connsiteY246" fmla="*/ 1396922 h 2778319"/>
                <a:gd name="connsiteX247" fmla="*/ 9640121 w 11658793"/>
                <a:gd name="connsiteY247" fmla="*/ 429423 h 2778319"/>
                <a:gd name="connsiteX248" fmla="*/ 10164075 w 11658793"/>
                <a:gd name="connsiteY248" fmla="*/ 206951 h 2778319"/>
                <a:gd name="connsiteX249" fmla="*/ 10202650 w 11658793"/>
                <a:gd name="connsiteY249" fmla="*/ 206951 h 2778319"/>
                <a:gd name="connsiteX250" fmla="*/ 10202650 w 11658793"/>
                <a:gd name="connsiteY250" fmla="*/ 1465906 h 2778319"/>
                <a:gd name="connsiteX251" fmla="*/ 10250866 w 11658793"/>
                <a:gd name="connsiteY251" fmla="*/ 1465906 h 2778319"/>
                <a:gd name="connsiteX252" fmla="*/ 10250866 w 11658793"/>
                <a:gd name="connsiteY252" fmla="*/ 1500398 h 2778319"/>
                <a:gd name="connsiteX253" fmla="*/ 10266939 w 11658793"/>
                <a:gd name="connsiteY253" fmla="*/ 1500398 h 2778319"/>
                <a:gd name="connsiteX254" fmla="*/ 10266939 w 11658793"/>
                <a:gd name="connsiteY254" fmla="*/ 1517642 h 2778319"/>
                <a:gd name="connsiteX255" fmla="*/ 10299083 w 11658793"/>
                <a:gd name="connsiteY255" fmla="*/ 1517642 h 2778319"/>
                <a:gd name="connsiteX256" fmla="*/ 10299083 w 11658793"/>
                <a:gd name="connsiteY256" fmla="*/ 1724594 h 2778319"/>
                <a:gd name="connsiteX257" fmla="*/ 10331228 w 11658793"/>
                <a:gd name="connsiteY257" fmla="*/ 1724594 h 2778319"/>
                <a:gd name="connsiteX258" fmla="*/ 10331228 w 11658793"/>
                <a:gd name="connsiteY258" fmla="*/ 1690102 h 2778319"/>
                <a:gd name="connsiteX259" fmla="*/ 10379444 w 11658793"/>
                <a:gd name="connsiteY259" fmla="*/ 1690102 h 2778319"/>
                <a:gd name="connsiteX260" fmla="*/ 10379444 w 11658793"/>
                <a:gd name="connsiteY260" fmla="*/ 1672857 h 2778319"/>
                <a:gd name="connsiteX261" fmla="*/ 10427661 w 11658793"/>
                <a:gd name="connsiteY261" fmla="*/ 1672857 h 2778319"/>
                <a:gd name="connsiteX262" fmla="*/ 10427661 w 11658793"/>
                <a:gd name="connsiteY262" fmla="*/ 1690102 h 2778319"/>
                <a:gd name="connsiteX263" fmla="*/ 10443733 w 11658793"/>
                <a:gd name="connsiteY263" fmla="*/ 1690102 h 2778319"/>
                <a:gd name="connsiteX264" fmla="*/ 10443733 w 11658793"/>
                <a:gd name="connsiteY264" fmla="*/ 1724594 h 2778319"/>
                <a:gd name="connsiteX265" fmla="*/ 10475877 w 11658793"/>
                <a:gd name="connsiteY265" fmla="*/ 1724594 h 2778319"/>
                <a:gd name="connsiteX266" fmla="*/ 10475877 w 11658793"/>
                <a:gd name="connsiteY266" fmla="*/ 1759086 h 2778319"/>
                <a:gd name="connsiteX267" fmla="*/ 10540166 w 11658793"/>
                <a:gd name="connsiteY267" fmla="*/ 1759086 h 2778319"/>
                <a:gd name="connsiteX268" fmla="*/ 10540166 w 11658793"/>
                <a:gd name="connsiteY268" fmla="*/ 1741841 h 2778319"/>
                <a:gd name="connsiteX269" fmla="*/ 10588384 w 11658793"/>
                <a:gd name="connsiteY269" fmla="*/ 1741841 h 2778319"/>
                <a:gd name="connsiteX270" fmla="*/ 10588384 w 11658793"/>
                <a:gd name="connsiteY270" fmla="*/ 1759086 h 2778319"/>
                <a:gd name="connsiteX271" fmla="*/ 10620528 w 11658793"/>
                <a:gd name="connsiteY271" fmla="*/ 1759086 h 2778319"/>
                <a:gd name="connsiteX272" fmla="*/ 10620528 w 11658793"/>
                <a:gd name="connsiteY272" fmla="*/ 1845316 h 2778319"/>
                <a:gd name="connsiteX273" fmla="*/ 10636599 w 11658793"/>
                <a:gd name="connsiteY273" fmla="*/ 1845316 h 2778319"/>
                <a:gd name="connsiteX274" fmla="*/ 10636599 w 11658793"/>
                <a:gd name="connsiteY274" fmla="*/ 1810824 h 2778319"/>
                <a:gd name="connsiteX275" fmla="*/ 10700888 w 11658793"/>
                <a:gd name="connsiteY275" fmla="*/ 1810824 h 2778319"/>
                <a:gd name="connsiteX276" fmla="*/ 10700888 w 11658793"/>
                <a:gd name="connsiteY276" fmla="*/ 1793577 h 2778319"/>
                <a:gd name="connsiteX277" fmla="*/ 10742675 w 11658793"/>
                <a:gd name="connsiteY277" fmla="*/ 1793577 h 2778319"/>
                <a:gd name="connsiteX278" fmla="*/ 10778035 w 11658793"/>
                <a:gd name="connsiteY278" fmla="*/ 1793577 h 2778319"/>
                <a:gd name="connsiteX279" fmla="*/ 10795715 w 11658793"/>
                <a:gd name="connsiteY279" fmla="*/ 1793577 h 2778319"/>
                <a:gd name="connsiteX280" fmla="*/ 10845539 w 11658793"/>
                <a:gd name="connsiteY280" fmla="*/ 1793577 h 2778319"/>
                <a:gd name="connsiteX281" fmla="*/ 10845539 w 11658793"/>
                <a:gd name="connsiteY281" fmla="*/ 1810824 h 2778319"/>
                <a:gd name="connsiteX282" fmla="*/ 10861611 w 11658793"/>
                <a:gd name="connsiteY282" fmla="*/ 1810824 h 2778319"/>
                <a:gd name="connsiteX283" fmla="*/ 10861611 w 11658793"/>
                <a:gd name="connsiteY283" fmla="*/ 1862561 h 2778319"/>
                <a:gd name="connsiteX284" fmla="*/ 10893755 w 11658793"/>
                <a:gd name="connsiteY284" fmla="*/ 1862561 h 2778319"/>
                <a:gd name="connsiteX285" fmla="*/ 10893755 w 11658793"/>
                <a:gd name="connsiteY285" fmla="*/ 1983284 h 2778319"/>
                <a:gd name="connsiteX286" fmla="*/ 10909828 w 11658793"/>
                <a:gd name="connsiteY286" fmla="*/ 1983284 h 2778319"/>
                <a:gd name="connsiteX287" fmla="*/ 10909828 w 11658793"/>
                <a:gd name="connsiteY287" fmla="*/ 1897053 h 2778319"/>
                <a:gd name="connsiteX288" fmla="*/ 10941973 w 11658793"/>
                <a:gd name="connsiteY288" fmla="*/ 1897053 h 2778319"/>
                <a:gd name="connsiteX289" fmla="*/ 10941973 w 11658793"/>
                <a:gd name="connsiteY289" fmla="*/ 1879808 h 2778319"/>
                <a:gd name="connsiteX290" fmla="*/ 11038406 w 11658793"/>
                <a:gd name="connsiteY290" fmla="*/ 1879808 h 2778319"/>
                <a:gd name="connsiteX291" fmla="*/ 11038406 w 11658793"/>
                <a:gd name="connsiteY291" fmla="*/ 1897053 h 2778319"/>
                <a:gd name="connsiteX292" fmla="*/ 11102695 w 11658793"/>
                <a:gd name="connsiteY292" fmla="*/ 1897053 h 2778319"/>
                <a:gd name="connsiteX293" fmla="*/ 11102695 w 11658793"/>
                <a:gd name="connsiteY293" fmla="*/ 2386836 h 2778319"/>
                <a:gd name="connsiteX294" fmla="*/ 11475569 w 11658793"/>
                <a:gd name="connsiteY294" fmla="*/ 2386836 h 2778319"/>
                <a:gd name="connsiteX295" fmla="*/ 11658793 w 11658793"/>
                <a:gd name="connsiteY295" fmla="*/ 2581715 h 2778319"/>
                <a:gd name="connsiteX296" fmla="*/ 11475569 w 11658793"/>
                <a:gd name="connsiteY296" fmla="*/ 2778319 h 2778319"/>
                <a:gd name="connsiteX297" fmla="*/ 181616 w 11658793"/>
                <a:gd name="connsiteY297" fmla="*/ 2778319 h 2778319"/>
                <a:gd name="connsiteX298" fmla="*/ 0 w 11658793"/>
                <a:gd name="connsiteY298" fmla="*/ 2581715 h 2778319"/>
                <a:gd name="connsiteX299" fmla="*/ 181616 w 11658793"/>
                <a:gd name="connsiteY299" fmla="*/ 2386836 h 2778319"/>
                <a:gd name="connsiteX300" fmla="*/ 607531 w 11658793"/>
                <a:gd name="connsiteY300" fmla="*/ 2386836 h 2778319"/>
                <a:gd name="connsiteX301" fmla="*/ 607531 w 11658793"/>
                <a:gd name="connsiteY301" fmla="*/ 1940168 h 2778319"/>
                <a:gd name="connsiteX302" fmla="*/ 607531 w 11658793"/>
                <a:gd name="connsiteY302" fmla="*/ 1878082 h 2778319"/>
                <a:gd name="connsiteX303" fmla="*/ 607531 w 11658793"/>
                <a:gd name="connsiteY303" fmla="*/ 1860837 h 2778319"/>
                <a:gd name="connsiteX304" fmla="*/ 607531 w 11658793"/>
                <a:gd name="connsiteY304" fmla="*/ 1293446 h 2778319"/>
                <a:gd name="connsiteX305" fmla="*/ 607531 w 11658793"/>
                <a:gd name="connsiteY305" fmla="*/ 1276199 h 2778319"/>
                <a:gd name="connsiteX306" fmla="*/ 623604 w 11658793"/>
                <a:gd name="connsiteY306" fmla="*/ 1276199 h 2778319"/>
                <a:gd name="connsiteX307" fmla="*/ 623604 w 11658793"/>
                <a:gd name="connsiteY307" fmla="*/ 1224463 h 2778319"/>
                <a:gd name="connsiteX308" fmla="*/ 607531 w 11658793"/>
                <a:gd name="connsiteY308" fmla="*/ 1224463 h 2778319"/>
                <a:gd name="connsiteX309" fmla="*/ 607531 w 11658793"/>
                <a:gd name="connsiteY309" fmla="*/ 1172724 h 2778319"/>
                <a:gd name="connsiteX310" fmla="*/ 720038 w 11658793"/>
                <a:gd name="connsiteY310" fmla="*/ 1172724 h 2778319"/>
                <a:gd name="connsiteX311" fmla="*/ 784327 w 11658793"/>
                <a:gd name="connsiteY311" fmla="*/ 1172724 h 2778319"/>
                <a:gd name="connsiteX312" fmla="*/ 784327 w 11658793"/>
                <a:gd name="connsiteY312" fmla="*/ 983020 h 2778319"/>
                <a:gd name="connsiteX313" fmla="*/ 752182 w 11658793"/>
                <a:gd name="connsiteY313" fmla="*/ 1001989 h 2778319"/>
                <a:gd name="connsiteX314" fmla="*/ 752182 w 11658793"/>
                <a:gd name="connsiteY314" fmla="*/ 979569 h 2778319"/>
                <a:gd name="connsiteX315" fmla="*/ 784327 w 11658793"/>
                <a:gd name="connsiteY315" fmla="*/ 960598 h 2778319"/>
                <a:gd name="connsiteX316" fmla="*/ 784327 w 11658793"/>
                <a:gd name="connsiteY316" fmla="*/ 948528 h 2778319"/>
                <a:gd name="connsiteX317" fmla="*/ 800398 w 11658793"/>
                <a:gd name="connsiteY317" fmla="*/ 948528 h 2778319"/>
                <a:gd name="connsiteX318" fmla="*/ 800398 w 11658793"/>
                <a:gd name="connsiteY318" fmla="*/ 1172724 h 2778319"/>
                <a:gd name="connsiteX319" fmla="*/ 880760 w 11658793"/>
                <a:gd name="connsiteY319" fmla="*/ 1172724 h 2778319"/>
                <a:gd name="connsiteX320" fmla="*/ 977193 w 11658793"/>
                <a:gd name="connsiteY320" fmla="*/ 1172724 h 2778319"/>
                <a:gd name="connsiteX321" fmla="*/ 977193 w 11658793"/>
                <a:gd name="connsiteY321" fmla="*/ 1229635 h 2778319"/>
                <a:gd name="connsiteX322" fmla="*/ 977193 w 11658793"/>
                <a:gd name="connsiteY322" fmla="*/ 1274475 h 2778319"/>
                <a:gd name="connsiteX323" fmla="*/ 977193 w 11658793"/>
                <a:gd name="connsiteY323" fmla="*/ 1293446 h 2778319"/>
                <a:gd name="connsiteX324" fmla="*/ 977193 w 11658793"/>
                <a:gd name="connsiteY324" fmla="*/ 1948792 h 2778319"/>
                <a:gd name="connsiteX325" fmla="*/ 1025409 w 11658793"/>
                <a:gd name="connsiteY325" fmla="*/ 1948792 h 2778319"/>
                <a:gd name="connsiteX326" fmla="*/ 1025409 w 11658793"/>
                <a:gd name="connsiteY326" fmla="*/ 1793578 h 2778319"/>
                <a:gd name="connsiteX327" fmla="*/ 1041482 w 11658793"/>
                <a:gd name="connsiteY327" fmla="*/ 1793578 h 2778319"/>
                <a:gd name="connsiteX328" fmla="*/ 1041482 w 11658793"/>
                <a:gd name="connsiteY328" fmla="*/ 862297 h 2778319"/>
                <a:gd name="connsiteX329" fmla="*/ 1052731 w 11658793"/>
                <a:gd name="connsiteY329" fmla="*/ 862297 h 2778319"/>
                <a:gd name="connsiteX330" fmla="*/ 1067196 w 11658793"/>
                <a:gd name="connsiteY330" fmla="*/ 829529 h 2778319"/>
                <a:gd name="connsiteX331" fmla="*/ 1083269 w 11658793"/>
                <a:gd name="connsiteY331" fmla="*/ 862297 h 2778319"/>
                <a:gd name="connsiteX332" fmla="*/ 1102556 w 11658793"/>
                <a:gd name="connsiteY332" fmla="*/ 862297 h 2778319"/>
                <a:gd name="connsiteX333" fmla="*/ 1136307 w 11658793"/>
                <a:gd name="connsiteY333" fmla="*/ 655346 h 2778319"/>
                <a:gd name="connsiteX334" fmla="*/ 1144345 w 11658793"/>
                <a:gd name="connsiteY334" fmla="*/ 655346 h 2778319"/>
                <a:gd name="connsiteX335" fmla="*/ 1152380 w 11658793"/>
                <a:gd name="connsiteY335" fmla="*/ 689838 h 2778319"/>
                <a:gd name="connsiteX336" fmla="*/ 1187738 w 11658793"/>
                <a:gd name="connsiteY336" fmla="*/ 689838 h 2778319"/>
                <a:gd name="connsiteX337" fmla="*/ 1202205 w 11658793"/>
                <a:gd name="connsiteY337" fmla="*/ 655346 h 2778319"/>
                <a:gd name="connsiteX338" fmla="*/ 1216669 w 11658793"/>
                <a:gd name="connsiteY338" fmla="*/ 655346 h 2778319"/>
                <a:gd name="connsiteX339" fmla="*/ 1231134 w 11658793"/>
                <a:gd name="connsiteY339" fmla="*/ 689838 h 2778319"/>
                <a:gd name="connsiteX340" fmla="*/ 1248814 w 11658793"/>
                <a:gd name="connsiteY340" fmla="*/ 689838 h 2778319"/>
                <a:gd name="connsiteX341" fmla="*/ 1264885 w 11658793"/>
                <a:gd name="connsiteY341" fmla="*/ 638101 h 2778319"/>
                <a:gd name="connsiteX342" fmla="*/ 1282565 w 11658793"/>
                <a:gd name="connsiteY342" fmla="*/ 638101 h 2778319"/>
                <a:gd name="connsiteX343" fmla="*/ 1282565 w 11658793"/>
                <a:gd name="connsiteY343" fmla="*/ 601883 h 2778319"/>
                <a:gd name="connsiteX344" fmla="*/ 1282565 w 11658793"/>
                <a:gd name="connsiteY344" fmla="*/ 588086 h 2778319"/>
                <a:gd name="connsiteX345" fmla="*/ 1282565 w 11658793"/>
                <a:gd name="connsiteY345" fmla="*/ 557044 h 2778319"/>
                <a:gd name="connsiteX346" fmla="*/ 1295423 w 11658793"/>
                <a:gd name="connsiteY346" fmla="*/ 551870 h 2778319"/>
                <a:gd name="connsiteX347" fmla="*/ 1301851 w 11658793"/>
                <a:gd name="connsiteY347" fmla="*/ 551870 h 2778319"/>
                <a:gd name="connsiteX348" fmla="*/ 1309887 w 11658793"/>
                <a:gd name="connsiteY348" fmla="*/ 551870 h 2778319"/>
                <a:gd name="connsiteX349" fmla="*/ 1314709 w 11658793"/>
                <a:gd name="connsiteY349" fmla="*/ 557044 h 2778319"/>
                <a:gd name="connsiteX350" fmla="*/ 1314709 w 11658793"/>
                <a:gd name="connsiteY350" fmla="*/ 588086 h 2778319"/>
                <a:gd name="connsiteX351" fmla="*/ 1330782 w 11658793"/>
                <a:gd name="connsiteY351" fmla="*/ 601883 h 2778319"/>
                <a:gd name="connsiteX352" fmla="*/ 1330782 w 11658793"/>
                <a:gd name="connsiteY352" fmla="*/ 638101 h 2778319"/>
                <a:gd name="connsiteX353" fmla="*/ 1342032 w 11658793"/>
                <a:gd name="connsiteY353" fmla="*/ 638101 h 2778319"/>
                <a:gd name="connsiteX354" fmla="*/ 1358105 w 11658793"/>
                <a:gd name="connsiteY354" fmla="*/ 689838 h 2778319"/>
                <a:gd name="connsiteX355" fmla="*/ 1462573 w 11658793"/>
                <a:gd name="connsiteY355" fmla="*/ 689838 h 2778319"/>
                <a:gd name="connsiteX356" fmla="*/ 1470609 w 11658793"/>
                <a:gd name="connsiteY356" fmla="*/ 655346 h 2778319"/>
                <a:gd name="connsiteX357" fmla="*/ 1481860 w 11658793"/>
                <a:gd name="connsiteY357" fmla="*/ 655346 h 2778319"/>
                <a:gd name="connsiteX358" fmla="*/ 1525256 w 11658793"/>
                <a:gd name="connsiteY358" fmla="*/ 862297 h 2778319"/>
                <a:gd name="connsiteX359" fmla="*/ 1536507 w 11658793"/>
                <a:gd name="connsiteY359" fmla="*/ 862297 h 2778319"/>
                <a:gd name="connsiteX360" fmla="*/ 1550971 w 11658793"/>
                <a:gd name="connsiteY360" fmla="*/ 829529 h 2778319"/>
                <a:gd name="connsiteX361" fmla="*/ 1567043 w 11658793"/>
                <a:gd name="connsiteY361" fmla="*/ 862297 h 2778319"/>
                <a:gd name="connsiteX362" fmla="*/ 1587938 w 11658793"/>
                <a:gd name="connsiteY362" fmla="*/ 862297 h 2778319"/>
                <a:gd name="connsiteX363" fmla="*/ 1587938 w 11658793"/>
                <a:gd name="connsiteY363" fmla="*/ 1448659 h 2778319"/>
                <a:gd name="connsiteX364" fmla="*/ 1604009 w 11658793"/>
                <a:gd name="connsiteY364" fmla="*/ 1448659 h 2778319"/>
                <a:gd name="connsiteX365" fmla="*/ 1604009 w 11658793"/>
                <a:gd name="connsiteY365" fmla="*/ 1793578 h 2778319"/>
                <a:gd name="connsiteX366" fmla="*/ 1684371 w 11658793"/>
                <a:gd name="connsiteY366" fmla="*/ 1793578 h 2778319"/>
                <a:gd name="connsiteX367" fmla="*/ 1684371 w 11658793"/>
                <a:gd name="connsiteY367" fmla="*/ 1450383 h 2778319"/>
                <a:gd name="connsiteX368" fmla="*/ 1684371 w 11658793"/>
                <a:gd name="connsiteY368" fmla="*/ 1414167 h 2778319"/>
                <a:gd name="connsiteX369" fmla="*/ 1700442 w 11658793"/>
                <a:gd name="connsiteY369" fmla="*/ 1414167 h 2778319"/>
                <a:gd name="connsiteX370" fmla="*/ 1700442 w 11658793"/>
                <a:gd name="connsiteY370" fmla="*/ 1396922 h 2778319"/>
                <a:gd name="connsiteX371" fmla="*/ 1829020 w 11658793"/>
                <a:gd name="connsiteY371" fmla="*/ 1396922 h 2778319"/>
                <a:gd name="connsiteX372" fmla="*/ 1829020 w 11658793"/>
                <a:gd name="connsiteY372" fmla="*/ 1414167 h 2778319"/>
                <a:gd name="connsiteX373" fmla="*/ 1845094 w 11658793"/>
                <a:gd name="connsiteY373" fmla="*/ 1414167 h 2778319"/>
                <a:gd name="connsiteX374" fmla="*/ 1845094 w 11658793"/>
                <a:gd name="connsiteY374" fmla="*/ 1448659 h 2778319"/>
                <a:gd name="connsiteX375" fmla="*/ 1861165 w 11658793"/>
                <a:gd name="connsiteY375" fmla="*/ 1448659 h 2778319"/>
                <a:gd name="connsiteX376" fmla="*/ 1861165 w 11658793"/>
                <a:gd name="connsiteY376" fmla="*/ 1948792 h 2778319"/>
                <a:gd name="connsiteX377" fmla="*/ 1893309 w 11658793"/>
                <a:gd name="connsiteY377" fmla="*/ 1948792 h 2778319"/>
                <a:gd name="connsiteX378" fmla="*/ 1893309 w 11658793"/>
                <a:gd name="connsiteY378" fmla="*/ 51739 h 2778319"/>
                <a:gd name="connsiteX379" fmla="*/ 2070105 w 11658793"/>
                <a:gd name="connsiteY379" fmla="*/ 51739 h 2778319"/>
                <a:gd name="connsiteX380" fmla="*/ 2070105 w 11658793"/>
                <a:gd name="connsiteY380" fmla="*/ 17247 h 2778319"/>
                <a:gd name="connsiteX381" fmla="*/ 2118320 w 11658793"/>
                <a:gd name="connsiteY381" fmla="*/ 17247 h 2778319"/>
                <a:gd name="connsiteX382" fmla="*/ 2166538 w 11658793"/>
                <a:gd name="connsiteY382" fmla="*/ 17247 h 2778319"/>
                <a:gd name="connsiteX383" fmla="*/ 2166538 w 11658793"/>
                <a:gd name="connsiteY383" fmla="*/ 0 h 2778319"/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6409605 w 11658793"/>
                <a:gd name="connsiteY2" fmla="*/ 2385112 h 2778319"/>
                <a:gd name="connsiteX3" fmla="*/ 4046987 w 11658793"/>
                <a:gd name="connsiteY3" fmla="*/ 2385112 h 2778319"/>
                <a:gd name="connsiteX4" fmla="*/ 7052595 w 11658793"/>
                <a:gd name="connsiteY4" fmla="*/ 398086 h 2778319"/>
                <a:gd name="connsiteX5" fmla="*/ 7055708 w 11658793"/>
                <a:gd name="connsiteY5" fmla="*/ 400106 h 2778319"/>
                <a:gd name="connsiteX6" fmla="*/ 7052595 w 11658793"/>
                <a:gd name="connsiteY6" fmla="*/ 408789 h 2778319"/>
                <a:gd name="connsiteX7" fmla="*/ 7052595 w 11658793"/>
                <a:gd name="connsiteY7" fmla="*/ 398086 h 2778319"/>
                <a:gd name="connsiteX8" fmla="*/ 2166538 w 11658793"/>
                <a:gd name="connsiteY8" fmla="*/ 0 h 2778319"/>
                <a:gd name="connsiteX9" fmla="*/ 2182609 w 11658793"/>
                <a:gd name="connsiteY9" fmla="*/ 0 h 2778319"/>
                <a:gd name="connsiteX10" fmla="*/ 2182609 w 11658793"/>
                <a:gd name="connsiteY10" fmla="*/ 17247 h 2778319"/>
                <a:gd name="connsiteX11" fmla="*/ 2214754 w 11658793"/>
                <a:gd name="connsiteY11" fmla="*/ 17247 h 2778319"/>
                <a:gd name="connsiteX12" fmla="*/ 2214754 w 11658793"/>
                <a:gd name="connsiteY12" fmla="*/ 51739 h 2778319"/>
                <a:gd name="connsiteX13" fmla="*/ 2279043 w 11658793"/>
                <a:gd name="connsiteY13" fmla="*/ 51739 h 2778319"/>
                <a:gd name="connsiteX14" fmla="*/ 2279043 w 11658793"/>
                <a:gd name="connsiteY14" fmla="*/ 1069248 h 2778319"/>
                <a:gd name="connsiteX15" fmla="*/ 2295115 w 11658793"/>
                <a:gd name="connsiteY15" fmla="*/ 1069248 h 2778319"/>
                <a:gd name="connsiteX16" fmla="*/ 2359405 w 11658793"/>
                <a:gd name="connsiteY16" fmla="*/ 1069248 h 2778319"/>
                <a:gd name="connsiteX17" fmla="*/ 2359405 w 11658793"/>
                <a:gd name="connsiteY17" fmla="*/ 1017511 h 2778319"/>
                <a:gd name="connsiteX18" fmla="*/ 2375476 w 11658793"/>
                <a:gd name="connsiteY18" fmla="*/ 1017511 h 2778319"/>
                <a:gd name="connsiteX19" fmla="*/ 2375476 w 11658793"/>
                <a:gd name="connsiteY19" fmla="*/ 1069248 h 2778319"/>
                <a:gd name="connsiteX20" fmla="*/ 2377083 w 11658793"/>
                <a:gd name="connsiteY20" fmla="*/ 1069248 h 2778319"/>
                <a:gd name="connsiteX21" fmla="*/ 2423694 w 11658793"/>
                <a:gd name="connsiteY21" fmla="*/ 1069248 h 2778319"/>
                <a:gd name="connsiteX22" fmla="*/ 2423694 w 11658793"/>
                <a:gd name="connsiteY22" fmla="*/ 1672857 h 2778319"/>
                <a:gd name="connsiteX23" fmla="*/ 2439765 w 11658793"/>
                <a:gd name="connsiteY23" fmla="*/ 1672857 h 2778319"/>
                <a:gd name="connsiteX24" fmla="*/ 2439765 w 11658793"/>
                <a:gd name="connsiteY24" fmla="*/ 741576 h 2778319"/>
                <a:gd name="connsiteX25" fmla="*/ 2491196 w 11658793"/>
                <a:gd name="connsiteY25" fmla="*/ 741576 h 2778319"/>
                <a:gd name="connsiteX26" fmla="*/ 2508876 w 11658793"/>
                <a:gd name="connsiteY26" fmla="*/ 741576 h 2778319"/>
                <a:gd name="connsiteX27" fmla="*/ 2520127 w 11658793"/>
                <a:gd name="connsiteY27" fmla="*/ 741576 h 2778319"/>
                <a:gd name="connsiteX28" fmla="*/ 2520127 w 11658793"/>
                <a:gd name="connsiteY28" fmla="*/ 707085 h 2778319"/>
                <a:gd name="connsiteX29" fmla="*/ 2600487 w 11658793"/>
                <a:gd name="connsiteY29" fmla="*/ 707085 h 2778319"/>
                <a:gd name="connsiteX30" fmla="*/ 2600487 w 11658793"/>
                <a:gd name="connsiteY30" fmla="*/ 741576 h 2778319"/>
                <a:gd name="connsiteX31" fmla="*/ 2687278 w 11658793"/>
                <a:gd name="connsiteY31" fmla="*/ 741576 h 2778319"/>
                <a:gd name="connsiteX32" fmla="*/ 2716207 w 11658793"/>
                <a:gd name="connsiteY32" fmla="*/ 741576 h 2778319"/>
                <a:gd name="connsiteX33" fmla="*/ 2777283 w 11658793"/>
                <a:gd name="connsiteY33" fmla="*/ 741576 h 2778319"/>
                <a:gd name="connsiteX34" fmla="*/ 2777283 w 11658793"/>
                <a:gd name="connsiteY34" fmla="*/ 724330 h 2778319"/>
                <a:gd name="connsiteX35" fmla="*/ 2857643 w 11658793"/>
                <a:gd name="connsiteY35" fmla="*/ 724330 h 2778319"/>
                <a:gd name="connsiteX36" fmla="*/ 2857643 w 11658793"/>
                <a:gd name="connsiteY36" fmla="*/ 741576 h 2778319"/>
                <a:gd name="connsiteX37" fmla="*/ 2889787 w 11658793"/>
                <a:gd name="connsiteY37" fmla="*/ 741576 h 2778319"/>
                <a:gd name="connsiteX38" fmla="*/ 2889787 w 11658793"/>
                <a:gd name="connsiteY38" fmla="*/ 1948792 h 2778319"/>
                <a:gd name="connsiteX39" fmla="*/ 2905860 w 11658793"/>
                <a:gd name="connsiteY39" fmla="*/ 1948792 h 2778319"/>
                <a:gd name="connsiteX40" fmla="*/ 2905860 w 11658793"/>
                <a:gd name="connsiteY40" fmla="*/ 1724594 h 2778319"/>
                <a:gd name="connsiteX41" fmla="*/ 2938004 w 11658793"/>
                <a:gd name="connsiteY41" fmla="*/ 1724594 h 2778319"/>
                <a:gd name="connsiteX42" fmla="*/ 2938004 w 11658793"/>
                <a:gd name="connsiteY42" fmla="*/ 1362430 h 2778319"/>
                <a:gd name="connsiteX43" fmla="*/ 2954076 w 11658793"/>
                <a:gd name="connsiteY43" fmla="*/ 1362430 h 2778319"/>
                <a:gd name="connsiteX44" fmla="*/ 2954076 w 11658793"/>
                <a:gd name="connsiteY44" fmla="*/ 1310691 h 2778319"/>
                <a:gd name="connsiteX45" fmla="*/ 2986221 w 11658793"/>
                <a:gd name="connsiteY45" fmla="*/ 1310691 h 2778319"/>
                <a:gd name="connsiteX46" fmla="*/ 2986221 w 11658793"/>
                <a:gd name="connsiteY46" fmla="*/ 1362430 h 2778319"/>
                <a:gd name="connsiteX47" fmla="*/ 3052116 w 11658793"/>
                <a:gd name="connsiteY47" fmla="*/ 1362430 h 2778319"/>
                <a:gd name="connsiteX48" fmla="*/ 3169445 w 11658793"/>
                <a:gd name="connsiteY48" fmla="*/ 1362430 h 2778319"/>
                <a:gd name="connsiteX49" fmla="*/ 3179087 w 11658793"/>
                <a:gd name="connsiteY49" fmla="*/ 1362430 h 2778319"/>
                <a:gd name="connsiteX50" fmla="*/ 3179087 w 11658793"/>
                <a:gd name="connsiteY50" fmla="*/ 1552134 h 2778319"/>
                <a:gd name="connsiteX51" fmla="*/ 3307665 w 11658793"/>
                <a:gd name="connsiteY51" fmla="*/ 1552134 h 2778319"/>
                <a:gd name="connsiteX52" fmla="*/ 3307665 w 11658793"/>
                <a:gd name="connsiteY52" fmla="*/ 1448659 h 2778319"/>
                <a:gd name="connsiteX53" fmla="*/ 3709471 w 11658793"/>
                <a:gd name="connsiteY53" fmla="*/ 1448659 h 2778319"/>
                <a:gd name="connsiteX54" fmla="*/ 3709471 w 11658793"/>
                <a:gd name="connsiteY54" fmla="*/ 1552134 h 2778319"/>
                <a:gd name="connsiteX55" fmla="*/ 3838049 w 11658793"/>
                <a:gd name="connsiteY55" fmla="*/ 1552134 h 2778319"/>
                <a:gd name="connsiteX56" fmla="*/ 3838049 w 11658793"/>
                <a:gd name="connsiteY56" fmla="*/ 1672857 h 2778319"/>
                <a:gd name="connsiteX57" fmla="*/ 3918409 w 11658793"/>
                <a:gd name="connsiteY57" fmla="*/ 1672857 h 2778319"/>
                <a:gd name="connsiteX58" fmla="*/ 3918409 w 11658793"/>
                <a:gd name="connsiteY58" fmla="*/ 1845316 h 2778319"/>
                <a:gd name="connsiteX59" fmla="*/ 4014843 w 11658793"/>
                <a:gd name="connsiteY59" fmla="*/ 1845316 h 2778319"/>
                <a:gd name="connsiteX60" fmla="*/ 4014843 w 11658793"/>
                <a:gd name="connsiteY60" fmla="*/ 1983284 h 2778319"/>
                <a:gd name="connsiteX61" fmla="*/ 4046987 w 11658793"/>
                <a:gd name="connsiteY61" fmla="*/ 1983284 h 2778319"/>
                <a:gd name="connsiteX62" fmla="*/ 4046987 w 11658793"/>
                <a:gd name="connsiteY62" fmla="*/ 1138230 h 2778319"/>
                <a:gd name="connsiteX63" fmla="*/ 4159493 w 11658793"/>
                <a:gd name="connsiteY63" fmla="*/ 1138230 h 2778319"/>
                <a:gd name="connsiteX64" fmla="*/ 4159493 w 11658793"/>
                <a:gd name="connsiteY64" fmla="*/ 1327937 h 2778319"/>
                <a:gd name="connsiteX65" fmla="*/ 4191638 w 11658793"/>
                <a:gd name="connsiteY65" fmla="*/ 1327937 h 2778319"/>
                <a:gd name="connsiteX66" fmla="*/ 4191638 w 11658793"/>
                <a:gd name="connsiteY66" fmla="*/ 1258953 h 2778319"/>
                <a:gd name="connsiteX67" fmla="*/ 4304142 w 11658793"/>
                <a:gd name="connsiteY67" fmla="*/ 1258953 h 2778319"/>
                <a:gd name="connsiteX68" fmla="*/ 4304142 w 11658793"/>
                <a:gd name="connsiteY68" fmla="*/ 948526 h 2778319"/>
                <a:gd name="connsiteX69" fmla="*/ 4448793 w 11658793"/>
                <a:gd name="connsiteY69" fmla="*/ 948526 h 2778319"/>
                <a:gd name="connsiteX70" fmla="*/ 4448793 w 11658793"/>
                <a:gd name="connsiteY70" fmla="*/ 1534888 h 2778319"/>
                <a:gd name="connsiteX71" fmla="*/ 4497009 w 11658793"/>
                <a:gd name="connsiteY71" fmla="*/ 1534888 h 2778319"/>
                <a:gd name="connsiteX72" fmla="*/ 4497009 w 11658793"/>
                <a:gd name="connsiteY72" fmla="*/ 1500396 h 2778319"/>
                <a:gd name="connsiteX73" fmla="*/ 4513082 w 11658793"/>
                <a:gd name="connsiteY73" fmla="*/ 1500396 h 2778319"/>
                <a:gd name="connsiteX74" fmla="*/ 4513082 w 11658793"/>
                <a:gd name="connsiteY74" fmla="*/ 1241706 h 2778319"/>
                <a:gd name="connsiteX75" fmla="*/ 4625587 w 11658793"/>
                <a:gd name="connsiteY75" fmla="*/ 1241706 h 2778319"/>
                <a:gd name="connsiteX76" fmla="*/ 4625587 w 11658793"/>
                <a:gd name="connsiteY76" fmla="*/ 1069246 h 2778319"/>
                <a:gd name="connsiteX77" fmla="*/ 4802382 w 11658793"/>
                <a:gd name="connsiteY77" fmla="*/ 1069246 h 2778319"/>
                <a:gd name="connsiteX78" fmla="*/ 4802382 w 11658793"/>
                <a:gd name="connsiteY78" fmla="*/ 1483149 h 2778319"/>
                <a:gd name="connsiteX79" fmla="*/ 4818454 w 11658793"/>
                <a:gd name="connsiteY79" fmla="*/ 1483149 h 2778319"/>
                <a:gd name="connsiteX80" fmla="*/ 4818454 w 11658793"/>
                <a:gd name="connsiteY80" fmla="*/ 1431412 h 2778319"/>
                <a:gd name="connsiteX81" fmla="*/ 4834527 w 11658793"/>
                <a:gd name="connsiteY81" fmla="*/ 1431412 h 2778319"/>
                <a:gd name="connsiteX82" fmla="*/ 4834527 w 11658793"/>
                <a:gd name="connsiteY82" fmla="*/ 845050 h 2778319"/>
                <a:gd name="connsiteX83" fmla="*/ 5027393 w 11658793"/>
                <a:gd name="connsiteY83" fmla="*/ 845050 h 2778319"/>
                <a:gd name="connsiteX84" fmla="*/ 5027393 w 11658793"/>
                <a:gd name="connsiteY84" fmla="*/ 1138230 h 2778319"/>
                <a:gd name="connsiteX85" fmla="*/ 5139898 w 11658793"/>
                <a:gd name="connsiteY85" fmla="*/ 1138230 h 2778319"/>
                <a:gd name="connsiteX86" fmla="*/ 5139898 w 11658793"/>
                <a:gd name="connsiteY86" fmla="*/ 1552133 h 2778319"/>
                <a:gd name="connsiteX87" fmla="*/ 5155971 w 11658793"/>
                <a:gd name="connsiteY87" fmla="*/ 1552133 h 2778319"/>
                <a:gd name="connsiteX88" fmla="*/ 5155971 w 11658793"/>
                <a:gd name="connsiteY88" fmla="*/ 1534888 h 2778319"/>
                <a:gd name="connsiteX89" fmla="*/ 5188116 w 11658793"/>
                <a:gd name="connsiteY89" fmla="*/ 1534888 h 2778319"/>
                <a:gd name="connsiteX90" fmla="*/ 5188116 w 11658793"/>
                <a:gd name="connsiteY90" fmla="*/ 1379673 h 2778319"/>
                <a:gd name="connsiteX91" fmla="*/ 5268476 w 11658793"/>
                <a:gd name="connsiteY91" fmla="*/ 1379673 h 2778319"/>
                <a:gd name="connsiteX92" fmla="*/ 5268476 w 11658793"/>
                <a:gd name="connsiteY92" fmla="*/ 1241706 h 2778319"/>
                <a:gd name="connsiteX93" fmla="*/ 5380982 w 11658793"/>
                <a:gd name="connsiteY93" fmla="*/ 1241706 h 2778319"/>
                <a:gd name="connsiteX94" fmla="*/ 5380982 w 11658793"/>
                <a:gd name="connsiteY94" fmla="*/ 1189969 h 2778319"/>
                <a:gd name="connsiteX95" fmla="*/ 5445271 w 11658793"/>
                <a:gd name="connsiteY95" fmla="*/ 1189969 h 2778319"/>
                <a:gd name="connsiteX96" fmla="*/ 5445271 w 11658793"/>
                <a:gd name="connsiteY96" fmla="*/ 1172722 h 2778319"/>
                <a:gd name="connsiteX97" fmla="*/ 5461343 w 11658793"/>
                <a:gd name="connsiteY97" fmla="*/ 1172722 h 2778319"/>
                <a:gd name="connsiteX98" fmla="*/ 5461343 w 11658793"/>
                <a:gd name="connsiteY98" fmla="*/ 1155477 h 2778319"/>
                <a:gd name="connsiteX99" fmla="*/ 5458127 w 11658793"/>
                <a:gd name="connsiteY99" fmla="*/ 1155477 h 2778319"/>
                <a:gd name="connsiteX100" fmla="*/ 5536883 w 11658793"/>
                <a:gd name="connsiteY100" fmla="*/ 1107189 h 2778319"/>
                <a:gd name="connsiteX101" fmla="*/ 5541705 w 11658793"/>
                <a:gd name="connsiteY101" fmla="*/ 1108913 h 2778319"/>
                <a:gd name="connsiteX102" fmla="*/ 5541705 w 11658793"/>
                <a:gd name="connsiteY102" fmla="*/ 1000263 h 2778319"/>
                <a:gd name="connsiteX103" fmla="*/ 5573849 w 11658793"/>
                <a:gd name="connsiteY103" fmla="*/ 1000263 h 2778319"/>
                <a:gd name="connsiteX104" fmla="*/ 5573849 w 11658793"/>
                <a:gd name="connsiteY104" fmla="*/ 931279 h 2778319"/>
                <a:gd name="connsiteX105" fmla="*/ 5638138 w 11658793"/>
                <a:gd name="connsiteY105" fmla="*/ 931279 h 2778319"/>
                <a:gd name="connsiteX106" fmla="*/ 5638138 w 11658793"/>
                <a:gd name="connsiteY106" fmla="*/ 914034 h 2778319"/>
                <a:gd name="connsiteX107" fmla="*/ 5605994 w 11658793"/>
                <a:gd name="connsiteY107" fmla="*/ 914034 h 2778319"/>
                <a:gd name="connsiteX108" fmla="*/ 5605994 w 11658793"/>
                <a:gd name="connsiteY108" fmla="*/ 896787 h 2778319"/>
                <a:gd name="connsiteX109" fmla="*/ 5638138 w 11658793"/>
                <a:gd name="connsiteY109" fmla="*/ 896787 h 2778319"/>
                <a:gd name="connsiteX110" fmla="*/ 5638138 w 11658793"/>
                <a:gd name="connsiteY110" fmla="*/ 862295 h 2778319"/>
                <a:gd name="connsiteX111" fmla="*/ 5654209 w 11658793"/>
                <a:gd name="connsiteY111" fmla="*/ 862295 h 2778319"/>
                <a:gd name="connsiteX112" fmla="*/ 5729749 w 11658793"/>
                <a:gd name="connsiteY112" fmla="*/ 800210 h 2778319"/>
                <a:gd name="connsiteX113" fmla="*/ 5803681 w 11658793"/>
                <a:gd name="connsiteY113" fmla="*/ 862295 h 2778319"/>
                <a:gd name="connsiteX114" fmla="*/ 5814932 w 11658793"/>
                <a:gd name="connsiteY114" fmla="*/ 862295 h 2778319"/>
                <a:gd name="connsiteX115" fmla="*/ 5814932 w 11658793"/>
                <a:gd name="connsiteY115" fmla="*/ 896787 h 2778319"/>
                <a:gd name="connsiteX116" fmla="*/ 5847076 w 11658793"/>
                <a:gd name="connsiteY116" fmla="*/ 896787 h 2778319"/>
                <a:gd name="connsiteX117" fmla="*/ 5847076 w 11658793"/>
                <a:gd name="connsiteY117" fmla="*/ 914034 h 2778319"/>
                <a:gd name="connsiteX118" fmla="*/ 5814932 w 11658793"/>
                <a:gd name="connsiteY118" fmla="*/ 914034 h 2778319"/>
                <a:gd name="connsiteX119" fmla="*/ 5814932 w 11658793"/>
                <a:gd name="connsiteY119" fmla="*/ 931279 h 2778319"/>
                <a:gd name="connsiteX120" fmla="*/ 5879221 w 11658793"/>
                <a:gd name="connsiteY120" fmla="*/ 931279 h 2778319"/>
                <a:gd name="connsiteX121" fmla="*/ 5879221 w 11658793"/>
                <a:gd name="connsiteY121" fmla="*/ 1000263 h 2778319"/>
                <a:gd name="connsiteX122" fmla="*/ 5911365 w 11658793"/>
                <a:gd name="connsiteY122" fmla="*/ 1000263 h 2778319"/>
                <a:gd name="connsiteX123" fmla="*/ 5911365 w 11658793"/>
                <a:gd name="connsiteY123" fmla="*/ 1483149 h 2778319"/>
                <a:gd name="connsiteX124" fmla="*/ 5943509 w 11658793"/>
                <a:gd name="connsiteY124" fmla="*/ 1483149 h 2778319"/>
                <a:gd name="connsiteX125" fmla="*/ 5943509 w 11658793"/>
                <a:gd name="connsiteY125" fmla="*/ 965771 h 2778319"/>
                <a:gd name="connsiteX126" fmla="*/ 6200665 w 11658793"/>
                <a:gd name="connsiteY126" fmla="*/ 965771 h 2778319"/>
                <a:gd name="connsiteX127" fmla="*/ 6200665 w 11658793"/>
                <a:gd name="connsiteY127" fmla="*/ 1362428 h 2778319"/>
                <a:gd name="connsiteX128" fmla="*/ 6264954 w 11658793"/>
                <a:gd name="connsiteY128" fmla="*/ 1362428 h 2778319"/>
                <a:gd name="connsiteX129" fmla="*/ 6264954 w 11658793"/>
                <a:gd name="connsiteY129" fmla="*/ 1414165 h 2778319"/>
                <a:gd name="connsiteX130" fmla="*/ 6313172 w 11658793"/>
                <a:gd name="connsiteY130" fmla="*/ 1414165 h 2778319"/>
                <a:gd name="connsiteX131" fmla="*/ 6313172 w 11658793"/>
                <a:gd name="connsiteY131" fmla="*/ 1810823 h 2778319"/>
                <a:gd name="connsiteX132" fmla="*/ 6425676 w 11658793"/>
                <a:gd name="connsiteY132" fmla="*/ 1810823 h 2778319"/>
                <a:gd name="connsiteX133" fmla="*/ 6425676 w 11658793"/>
                <a:gd name="connsiteY133" fmla="*/ 1797026 h 2778319"/>
                <a:gd name="connsiteX134" fmla="*/ 6459427 w 11658793"/>
                <a:gd name="connsiteY134" fmla="*/ 1776331 h 2778319"/>
                <a:gd name="connsiteX135" fmla="*/ 6473894 w 11658793"/>
                <a:gd name="connsiteY135" fmla="*/ 1776331 h 2778319"/>
                <a:gd name="connsiteX136" fmla="*/ 6473894 w 11658793"/>
                <a:gd name="connsiteY136" fmla="*/ 1362428 h 2778319"/>
                <a:gd name="connsiteX137" fmla="*/ 6441749 w 11658793"/>
                <a:gd name="connsiteY137" fmla="*/ 1362428 h 2778319"/>
                <a:gd name="connsiteX138" fmla="*/ 6441749 w 11658793"/>
                <a:gd name="connsiteY138" fmla="*/ 1276198 h 2778319"/>
                <a:gd name="connsiteX139" fmla="*/ 6538183 w 11658793"/>
                <a:gd name="connsiteY139" fmla="*/ 1276198 h 2778319"/>
                <a:gd name="connsiteX140" fmla="*/ 6538183 w 11658793"/>
                <a:gd name="connsiteY140" fmla="*/ 1207214 h 2778319"/>
                <a:gd name="connsiteX141" fmla="*/ 6586399 w 11658793"/>
                <a:gd name="connsiteY141" fmla="*/ 1207214 h 2778319"/>
                <a:gd name="connsiteX142" fmla="*/ 6602472 w 11658793"/>
                <a:gd name="connsiteY142" fmla="*/ 1186519 h 2778319"/>
                <a:gd name="connsiteX143" fmla="*/ 6603675 w 11658793"/>
                <a:gd name="connsiteY143" fmla="*/ 1173609 h 2778319"/>
                <a:gd name="connsiteX144" fmla="*/ 6924726 w 11658793"/>
                <a:gd name="connsiteY144" fmla="*/ 1173609 h 2778319"/>
                <a:gd name="connsiteX145" fmla="*/ 6935165 w 11658793"/>
                <a:gd name="connsiteY145" fmla="*/ 1207214 h 2778319"/>
                <a:gd name="connsiteX146" fmla="*/ 6972132 w 11658793"/>
                <a:gd name="connsiteY146" fmla="*/ 1207214 h 2778319"/>
                <a:gd name="connsiteX147" fmla="*/ 6972132 w 11658793"/>
                <a:gd name="connsiteY147" fmla="*/ 1276198 h 2778319"/>
                <a:gd name="connsiteX148" fmla="*/ 7068565 w 11658793"/>
                <a:gd name="connsiteY148" fmla="*/ 1276198 h 2778319"/>
                <a:gd name="connsiteX149" fmla="*/ 7068565 w 11658793"/>
                <a:gd name="connsiteY149" fmla="*/ 1362428 h 2778319"/>
                <a:gd name="connsiteX150" fmla="*/ 7052494 w 11658793"/>
                <a:gd name="connsiteY150" fmla="*/ 1362428 h 2778319"/>
                <a:gd name="connsiteX151" fmla="*/ 7052494 w 11658793"/>
                <a:gd name="connsiteY151" fmla="*/ 1776331 h 2778319"/>
                <a:gd name="connsiteX152" fmla="*/ 7049279 w 11658793"/>
                <a:gd name="connsiteY152" fmla="*/ 1776331 h 2778319"/>
                <a:gd name="connsiteX153" fmla="*/ 7084638 w 11658793"/>
                <a:gd name="connsiteY153" fmla="*/ 1797026 h 2778319"/>
                <a:gd name="connsiteX154" fmla="*/ 7084638 w 11658793"/>
                <a:gd name="connsiteY154" fmla="*/ 1810823 h 2778319"/>
                <a:gd name="connsiteX155" fmla="*/ 7116783 w 11658793"/>
                <a:gd name="connsiteY155" fmla="*/ 1810823 h 2778319"/>
                <a:gd name="connsiteX156" fmla="*/ 7116783 w 11658793"/>
                <a:gd name="connsiteY156" fmla="*/ 1345182 h 2778319"/>
                <a:gd name="connsiteX157" fmla="*/ 7148927 w 11658793"/>
                <a:gd name="connsiteY157" fmla="*/ 1345182 h 2778319"/>
                <a:gd name="connsiteX158" fmla="*/ 7148927 w 11658793"/>
                <a:gd name="connsiteY158" fmla="*/ 724328 h 2778319"/>
                <a:gd name="connsiteX159" fmla="*/ 7325721 w 11658793"/>
                <a:gd name="connsiteY159" fmla="*/ 724328 h 2778319"/>
                <a:gd name="connsiteX160" fmla="*/ 7325721 w 11658793"/>
                <a:gd name="connsiteY160" fmla="*/ 707083 h 2778319"/>
                <a:gd name="connsiteX161" fmla="*/ 7454299 w 11658793"/>
                <a:gd name="connsiteY161" fmla="*/ 707083 h 2778319"/>
                <a:gd name="connsiteX162" fmla="*/ 7454299 w 11658793"/>
                <a:gd name="connsiteY162" fmla="*/ 689836 h 2778319"/>
                <a:gd name="connsiteX163" fmla="*/ 7502516 w 11658793"/>
                <a:gd name="connsiteY163" fmla="*/ 689836 h 2778319"/>
                <a:gd name="connsiteX164" fmla="*/ 7502516 w 11658793"/>
                <a:gd name="connsiteY164" fmla="*/ 724328 h 2778319"/>
                <a:gd name="connsiteX165" fmla="*/ 7566805 w 11658793"/>
                <a:gd name="connsiteY165" fmla="*/ 724328 h 2778319"/>
                <a:gd name="connsiteX166" fmla="*/ 7566805 w 11658793"/>
                <a:gd name="connsiteY166" fmla="*/ 810558 h 2778319"/>
                <a:gd name="connsiteX167" fmla="*/ 7631094 w 11658793"/>
                <a:gd name="connsiteY167" fmla="*/ 810558 h 2778319"/>
                <a:gd name="connsiteX168" fmla="*/ 7631094 w 11658793"/>
                <a:gd name="connsiteY168" fmla="*/ 1155477 h 2778319"/>
                <a:gd name="connsiteX169" fmla="*/ 7647165 w 11658793"/>
                <a:gd name="connsiteY169" fmla="*/ 1155477 h 2778319"/>
                <a:gd name="connsiteX170" fmla="*/ 7647165 w 11658793"/>
                <a:gd name="connsiteY170" fmla="*/ 1276198 h 2778319"/>
                <a:gd name="connsiteX171" fmla="*/ 7679310 w 11658793"/>
                <a:gd name="connsiteY171" fmla="*/ 1276198 h 2778319"/>
                <a:gd name="connsiteX172" fmla="*/ 7679310 w 11658793"/>
                <a:gd name="connsiteY172" fmla="*/ 1569381 h 2778319"/>
                <a:gd name="connsiteX173" fmla="*/ 7695383 w 11658793"/>
                <a:gd name="connsiteY173" fmla="*/ 1569381 h 2778319"/>
                <a:gd name="connsiteX174" fmla="*/ 7695383 w 11658793"/>
                <a:gd name="connsiteY174" fmla="*/ 1396922 h 2778319"/>
                <a:gd name="connsiteX175" fmla="*/ 7823961 w 11658793"/>
                <a:gd name="connsiteY175" fmla="*/ 1396922 h 2778319"/>
                <a:gd name="connsiteX176" fmla="*/ 7823961 w 11658793"/>
                <a:gd name="connsiteY176" fmla="*/ 1379675 h 2778319"/>
                <a:gd name="connsiteX177" fmla="*/ 7840032 w 11658793"/>
                <a:gd name="connsiteY177" fmla="*/ 1379675 h 2778319"/>
                <a:gd name="connsiteX178" fmla="*/ 7840032 w 11658793"/>
                <a:gd name="connsiteY178" fmla="*/ 1388297 h 2778319"/>
                <a:gd name="connsiteX179" fmla="*/ 7840032 w 11658793"/>
                <a:gd name="connsiteY179" fmla="*/ 1431414 h 2778319"/>
                <a:gd name="connsiteX180" fmla="*/ 7904321 w 11658793"/>
                <a:gd name="connsiteY180" fmla="*/ 1431414 h 2778319"/>
                <a:gd name="connsiteX181" fmla="*/ 7904321 w 11658793"/>
                <a:gd name="connsiteY181" fmla="*/ 1483151 h 2778319"/>
                <a:gd name="connsiteX182" fmla="*/ 7936466 w 11658793"/>
                <a:gd name="connsiteY182" fmla="*/ 1483151 h 2778319"/>
                <a:gd name="connsiteX183" fmla="*/ 7936466 w 11658793"/>
                <a:gd name="connsiteY183" fmla="*/ 1465906 h 2778319"/>
                <a:gd name="connsiteX184" fmla="*/ 8048972 w 11658793"/>
                <a:gd name="connsiteY184" fmla="*/ 1465906 h 2778319"/>
                <a:gd name="connsiteX185" fmla="*/ 8048972 w 11658793"/>
                <a:gd name="connsiteY185" fmla="*/ 1448659 h 2778319"/>
                <a:gd name="connsiteX186" fmla="*/ 8081117 w 11658793"/>
                <a:gd name="connsiteY186" fmla="*/ 1448659 h 2778319"/>
                <a:gd name="connsiteX187" fmla="*/ 8081117 w 11658793"/>
                <a:gd name="connsiteY187" fmla="*/ 1465906 h 2778319"/>
                <a:gd name="connsiteX188" fmla="*/ 8113261 w 11658793"/>
                <a:gd name="connsiteY188" fmla="*/ 1465906 h 2778319"/>
                <a:gd name="connsiteX189" fmla="*/ 8113261 w 11658793"/>
                <a:gd name="connsiteY189" fmla="*/ 1448659 h 2778319"/>
                <a:gd name="connsiteX190" fmla="*/ 8145406 w 11658793"/>
                <a:gd name="connsiteY190" fmla="*/ 1448659 h 2778319"/>
                <a:gd name="connsiteX191" fmla="*/ 8145406 w 11658793"/>
                <a:gd name="connsiteY191" fmla="*/ 1465906 h 2778319"/>
                <a:gd name="connsiteX192" fmla="*/ 8161477 w 11658793"/>
                <a:gd name="connsiteY192" fmla="*/ 1465906 h 2778319"/>
                <a:gd name="connsiteX193" fmla="*/ 8161477 w 11658793"/>
                <a:gd name="connsiteY193" fmla="*/ 1500398 h 2778319"/>
                <a:gd name="connsiteX194" fmla="*/ 8193621 w 11658793"/>
                <a:gd name="connsiteY194" fmla="*/ 1500398 h 2778319"/>
                <a:gd name="connsiteX195" fmla="*/ 8193621 w 11658793"/>
                <a:gd name="connsiteY195" fmla="*/ 1483151 h 2778319"/>
                <a:gd name="connsiteX196" fmla="*/ 8209694 w 11658793"/>
                <a:gd name="connsiteY196" fmla="*/ 1483151 h 2778319"/>
                <a:gd name="connsiteX197" fmla="*/ 8209694 w 11658793"/>
                <a:gd name="connsiteY197" fmla="*/ 1502122 h 2778319"/>
                <a:gd name="connsiteX198" fmla="*/ 8209694 w 11658793"/>
                <a:gd name="connsiteY198" fmla="*/ 1638365 h 2778319"/>
                <a:gd name="connsiteX199" fmla="*/ 8225766 w 11658793"/>
                <a:gd name="connsiteY199" fmla="*/ 1638365 h 2778319"/>
                <a:gd name="connsiteX200" fmla="*/ 8225766 w 11658793"/>
                <a:gd name="connsiteY200" fmla="*/ 1776333 h 2778319"/>
                <a:gd name="connsiteX201" fmla="*/ 8241839 w 11658793"/>
                <a:gd name="connsiteY201" fmla="*/ 1776333 h 2778319"/>
                <a:gd name="connsiteX202" fmla="*/ 8241839 w 11658793"/>
                <a:gd name="connsiteY202" fmla="*/ 1759086 h 2778319"/>
                <a:gd name="connsiteX203" fmla="*/ 8241839 w 11658793"/>
                <a:gd name="connsiteY203" fmla="*/ 1741841 h 2778319"/>
                <a:gd name="connsiteX204" fmla="*/ 8241839 w 11658793"/>
                <a:gd name="connsiteY204" fmla="*/ 1724594 h 2778319"/>
                <a:gd name="connsiteX205" fmla="*/ 8241839 w 11658793"/>
                <a:gd name="connsiteY205" fmla="*/ 1707349 h 2778319"/>
                <a:gd name="connsiteX206" fmla="*/ 8241839 w 11658793"/>
                <a:gd name="connsiteY206" fmla="*/ 1690102 h 2778319"/>
                <a:gd name="connsiteX207" fmla="*/ 8241839 w 11658793"/>
                <a:gd name="connsiteY207" fmla="*/ 1655610 h 2778319"/>
                <a:gd name="connsiteX208" fmla="*/ 8290055 w 11658793"/>
                <a:gd name="connsiteY208" fmla="*/ 1655610 h 2778319"/>
                <a:gd name="connsiteX209" fmla="*/ 8290055 w 11658793"/>
                <a:gd name="connsiteY209" fmla="*/ 1396922 h 2778319"/>
                <a:gd name="connsiteX210" fmla="*/ 8418632 w 11658793"/>
                <a:gd name="connsiteY210" fmla="*/ 1396922 h 2778319"/>
                <a:gd name="connsiteX211" fmla="*/ 8418632 w 11658793"/>
                <a:gd name="connsiteY211" fmla="*/ 1655610 h 2778319"/>
                <a:gd name="connsiteX212" fmla="*/ 8482921 w 11658793"/>
                <a:gd name="connsiteY212" fmla="*/ 1655610 h 2778319"/>
                <a:gd name="connsiteX213" fmla="*/ 8482921 w 11658793"/>
                <a:gd name="connsiteY213" fmla="*/ 1490049 h 2778319"/>
                <a:gd name="connsiteX214" fmla="*/ 8482921 w 11658793"/>
                <a:gd name="connsiteY214" fmla="*/ 1483151 h 2778319"/>
                <a:gd name="connsiteX215" fmla="*/ 8498994 w 11658793"/>
                <a:gd name="connsiteY215" fmla="*/ 1483151 h 2778319"/>
                <a:gd name="connsiteX216" fmla="*/ 8498994 w 11658793"/>
                <a:gd name="connsiteY216" fmla="*/ 1448659 h 2778319"/>
                <a:gd name="connsiteX217" fmla="*/ 8515066 w 11658793"/>
                <a:gd name="connsiteY217" fmla="*/ 1448659 h 2778319"/>
                <a:gd name="connsiteX218" fmla="*/ 8515066 w 11658793"/>
                <a:gd name="connsiteY218" fmla="*/ 1431414 h 2778319"/>
                <a:gd name="connsiteX219" fmla="*/ 8627572 w 11658793"/>
                <a:gd name="connsiteY219" fmla="*/ 1431414 h 2778319"/>
                <a:gd name="connsiteX220" fmla="*/ 8627572 w 11658793"/>
                <a:gd name="connsiteY220" fmla="*/ 745024 h 2778319"/>
                <a:gd name="connsiteX221" fmla="*/ 8643643 w 11658793"/>
                <a:gd name="connsiteY221" fmla="*/ 708809 h 2778319"/>
                <a:gd name="connsiteX222" fmla="*/ 8643643 w 11658793"/>
                <a:gd name="connsiteY222" fmla="*/ 669142 h 2778319"/>
                <a:gd name="connsiteX223" fmla="*/ 8902406 w 11658793"/>
                <a:gd name="connsiteY223" fmla="*/ 603609 h 2778319"/>
                <a:gd name="connsiteX224" fmla="*/ 9019735 w 11658793"/>
                <a:gd name="connsiteY224" fmla="*/ 603609 h 2778319"/>
                <a:gd name="connsiteX225" fmla="*/ 9045450 w 11658793"/>
                <a:gd name="connsiteY225" fmla="*/ 629476 h 2778319"/>
                <a:gd name="connsiteX226" fmla="*/ 9045450 w 11658793"/>
                <a:gd name="connsiteY226" fmla="*/ 676041 h 2778319"/>
                <a:gd name="connsiteX227" fmla="*/ 9093666 w 11658793"/>
                <a:gd name="connsiteY227" fmla="*/ 707084 h 2778319"/>
                <a:gd name="connsiteX228" fmla="*/ 9093666 w 11658793"/>
                <a:gd name="connsiteY228" fmla="*/ 1983284 h 2778319"/>
                <a:gd name="connsiteX229" fmla="*/ 9109739 w 11658793"/>
                <a:gd name="connsiteY229" fmla="*/ 1983284 h 2778319"/>
                <a:gd name="connsiteX230" fmla="*/ 9109739 w 11658793"/>
                <a:gd name="connsiteY230" fmla="*/ 1552134 h 2778319"/>
                <a:gd name="connsiteX231" fmla="*/ 9206172 w 11658793"/>
                <a:gd name="connsiteY231" fmla="*/ 1552134 h 2778319"/>
                <a:gd name="connsiteX232" fmla="*/ 9206172 w 11658793"/>
                <a:gd name="connsiteY232" fmla="*/ 1500398 h 2778319"/>
                <a:gd name="connsiteX233" fmla="*/ 9286533 w 11658793"/>
                <a:gd name="connsiteY233" fmla="*/ 1500398 h 2778319"/>
                <a:gd name="connsiteX234" fmla="*/ 9286533 w 11658793"/>
                <a:gd name="connsiteY234" fmla="*/ 1690102 h 2778319"/>
                <a:gd name="connsiteX235" fmla="*/ 9334750 w 11658793"/>
                <a:gd name="connsiteY235" fmla="*/ 1690102 h 2778319"/>
                <a:gd name="connsiteX236" fmla="*/ 9334750 w 11658793"/>
                <a:gd name="connsiteY236" fmla="*/ 1621118 h 2778319"/>
                <a:gd name="connsiteX237" fmla="*/ 9431183 w 11658793"/>
                <a:gd name="connsiteY237" fmla="*/ 1621118 h 2778319"/>
                <a:gd name="connsiteX238" fmla="*/ 9431183 w 11658793"/>
                <a:gd name="connsiteY238" fmla="*/ 1690102 h 2778319"/>
                <a:gd name="connsiteX239" fmla="*/ 9447255 w 11658793"/>
                <a:gd name="connsiteY239" fmla="*/ 1690102 h 2778319"/>
                <a:gd name="connsiteX240" fmla="*/ 9447255 w 11658793"/>
                <a:gd name="connsiteY240" fmla="*/ 1586626 h 2778319"/>
                <a:gd name="connsiteX241" fmla="*/ 9511544 w 11658793"/>
                <a:gd name="connsiteY241" fmla="*/ 1586626 h 2778319"/>
                <a:gd name="connsiteX242" fmla="*/ 9511544 w 11658793"/>
                <a:gd name="connsiteY242" fmla="*/ 1517642 h 2778319"/>
                <a:gd name="connsiteX243" fmla="*/ 9575833 w 11658793"/>
                <a:gd name="connsiteY243" fmla="*/ 1517642 h 2778319"/>
                <a:gd name="connsiteX244" fmla="*/ 9575833 w 11658793"/>
                <a:gd name="connsiteY244" fmla="*/ 1396922 h 2778319"/>
                <a:gd name="connsiteX245" fmla="*/ 9640121 w 11658793"/>
                <a:gd name="connsiteY245" fmla="*/ 1396922 h 2778319"/>
                <a:gd name="connsiteX246" fmla="*/ 9640121 w 11658793"/>
                <a:gd name="connsiteY246" fmla="*/ 429423 h 2778319"/>
                <a:gd name="connsiteX247" fmla="*/ 10164075 w 11658793"/>
                <a:gd name="connsiteY247" fmla="*/ 206951 h 2778319"/>
                <a:gd name="connsiteX248" fmla="*/ 10202650 w 11658793"/>
                <a:gd name="connsiteY248" fmla="*/ 206951 h 2778319"/>
                <a:gd name="connsiteX249" fmla="*/ 10202650 w 11658793"/>
                <a:gd name="connsiteY249" fmla="*/ 1465906 h 2778319"/>
                <a:gd name="connsiteX250" fmla="*/ 10250866 w 11658793"/>
                <a:gd name="connsiteY250" fmla="*/ 1465906 h 2778319"/>
                <a:gd name="connsiteX251" fmla="*/ 10250866 w 11658793"/>
                <a:gd name="connsiteY251" fmla="*/ 1500398 h 2778319"/>
                <a:gd name="connsiteX252" fmla="*/ 10266939 w 11658793"/>
                <a:gd name="connsiteY252" fmla="*/ 1500398 h 2778319"/>
                <a:gd name="connsiteX253" fmla="*/ 10266939 w 11658793"/>
                <a:gd name="connsiteY253" fmla="*/ 1517642 h 2778319"/>
                <a:gd name="connsiteX254" fmla="*/ 10299083 w 11658793"/>
                <a:gd name="connsiteY254" fmla="*/ 1517642 h 2778319"/>
                <a:gd name="connsiteX255" fmla="*/ 10299083 w 11658793"/>
                <a:gd name="connsiteY255" fmla="*/ 1724594 h 2778319"/>
                <a:gd name="connsiteX256" fmla="*/ 10331228 w 11658793"/>
                <a:gd name="connsiteY256" fmla="*/ 1724594 h 2778319"/>
                <a:gd name="connsiteX257" fmla="*/ 10331228 w 11658793"/>
                <a:gd name="connsiteY257" fmla="*/ 1690102 h 2778319"/>
                <a:gd name="connsiteX258" fmla="*/ 10379444 w 11658793"/>
                <a:gd name="connsiteY258" fmla="*/ 1690102 h 2778319"/>
                <a:gd name="connsiteX259" fmla="*/ 10379444 w 11658793"/>
                <a:gd name="connsiteY259" fmla="*/ 1672857 h 2778319"/>
                <a:gd name="connsiteX260" fmla="*/ 10427661 w 11658793"/>
                <a:gd name="connsiteY260" fmla="*/ 1672857 h 2778319"/>
                <a:gd name="connsiteX261" fmla="*/ 10427661 w 11658793"/>
                <a:gd name="connsiteY261" fmla="*/ 1690102 h 2778319"/>
                <a:gd name="connsiteX262" fmla="*/ 10443733 w 11658793"/>
                <a:gd name="connsiteY262" fmla="*/ 1690102 h 2778319"/>
                <a:gd name="connsiteX263" fmla="*/ 10443733 w 11658793"/>
                <a:gd name="connsiteY263" fmla="*/ 1724594 h 2778319"/>
                <a:gd name="connsiteX264" fmla="*/ 10475877 w 11658793"/>
                <a:gd name="connsiteY264" fmla="*/ 1724594 h 2778319"/>
                <a:gd name="connsiteX265" fmla="*/ 10475877 w 11658793"/>
                <a:gd name="connsiteY265" fmla="*/ 1759086 h 2778319"/>
                <a:gd name="connsiteX266" fmla="*/ 10540166 w 11658793"/>
                <a:gd name="connsiteY266" fmla="*/ 1759086 h 2778319"/>
                <a:gd name="connsiteX267" fmla="*/ 10540166 w 11658793"/>
                <a:gd name="connsiteY267" fmla="*/ 1741841 h 2778319"/>
                <a:gd name="connsiteX268" fmla="*/ 10588384 w 11658793"/>
                <a:gd name="connsiteY268" fmla="*/ 1741841 h 2778319"/>
                <a:gd name="connsiteX269" fmla="*/ 10588384 w 11658793"/>
                <a:gd name="connsiteY269" fmla="*/ 1759086 h 2778319"/>
                <a:gd name="connsiteX270" fmla="*/ 10620528 w 11658793"/>
                <a:gd name="connsiteY270" fmla="*/ 1759086 h 2778319"/>
                <a:gd name="connsiteX271" fmla="*/ 10620528 w 11658793"/>
                <a:gd name="connsiteY271" fmla="*/ 1845316 h 2778319"/>
                <a:gd name="connsiteX272" fmla="*/ 10636599 w 11658793"/>
                <a:gd name="connsiteY272" fmla="*/ 1845316 h 2778319"/>
                <a:gd name="connsiteX273" fmla="*/ 10636599 w 11658793"/>
                <a:gd name="connsiteY273" fmla="*/ 1810824 h 2778319"/>
                <a:gd name="connsiteX274" fmla="*/ 10700888 w 11658793"/>
                <a:gd name="connsiteY274" fmla="*/ 1810824 h 2778319"/>
                <a:gd name="connsiteX275" fmla="*/ 10700888 w 11658793"/>
                <a:gd name="connsiteY275" fmla="*/ 1793577 h 2778319"/>
                <a:gd name="connsiteX276" fmla="*/ 10742675 w 11658793"/>
                <a:gd name="connsiteY276" fmla="*/ 1793577 h 2778319"/>
                <a:gd name="connsiteX277" fmla="*/ 10778035 w 11658793"/>
                <a:gd name="connsiteY277" fmla="*/ 1793577 h 2778319"/>
                <a:gd name="connsiteX278" fmla="*/ 10795715 w 11658793"/>
                <a:gd name="connsiteY278" fmla="*/ 1793577 h 2778319"/>
                <a:gd name="connsiteX279" fmla="*/ 10845539 w 11658793"/>
                <a:gd name="connsiteY279" fmla="*/ 1793577 h 2778319"/>
                <a:gd name="connsiteX280" fmla="*/ 10845539 w 11658793"/>
                <a:gd name="connsiteY280" fmla="*/ 1810824 h 2778319"/>
                <a:gd name="connsiteX281" fmla="*/ 10861611 w 11658793"/>
                <a:gd name="connsiteY281" fmla="*/ 1810824 h 2778319"/>
                <a:gd name="connsiteX282" fmla="*/ 10861611 w 11658793"/>
                <a:gd name="connsiteY282" fmla="*/ 1862561 h 2778319"/>
                <a:gd name="connsiteX283" fmla="*/ 10893755 w 11658793"/>
                <a:gd name="connsiteY283" fmla="*/ 1862561 h 2778319"/>
                <a:gd name="connsiteX284" fmla="*/ 10893755 w 11658793"/>
                <a:gd name="connsiteY284" fmla="*/ 1983284 h 2778319"/>
                <a:gd name="connsiteX285" fmla="*/ 10909828 w 11658793"/>
                <a:gd name="connsiteY285" fmla="*/ 1983284 h 2778319"/>
                <a:gd name="connsiteX286" fmla="*/ 10909828 w 11658793"/>
                <a:gd name="connsiteY286" fmla="*/ 1897053 h 2778319"/>
                <a:gd name="connsiteX287" fmla="*/ 10941973 w 11658793"/>
                <a:gd name="connsiteY287" fmla="*/ 1897053 h 2778319"/>
                <a:gd name="connsiteX288" fmla="*/ 10941973 w 11658793"/>
                <a:gd name="connsiteY288" fmla="*/ 1879808 h 2778319"/>
                <a:gd name="connsiteX289" fmla="*/ 11038406 w 11658793"/>
                <a:gd name="connsiteY289" fmla="*/ 1879808 h 2778319"/>
                <a:gd name="connsiteX290" fmla="*/ 11038406 w 11658793"/>
                <a:gd name="connsiteY290" fmla="*/ 1897053 h 2778319"/>
                <a:gd name="connsiteX291" fmla="*/ 11102695 w 11658793"/>
                <a:gd name="connsiteY291" fmla="*/ 1897053 h 2778319"/>
                <a:gd name="connsiteX292" fmla="*/ 11102695 w 11658793"/>
                <a:gd name="connsiteY292" fmla="*/ 2386836 h 2778319"/>
                <a:gd name="connsiteX293" fmla="*/ 11475569 w 11658793"/>
                <a:gd name="connsiteY293" fmla="*/ 2386836 h 2778319"/>
                <a:gd name="connsiteX294" fmla="*/ 11658793 w 11658793"/>
                <a:gd name="connsiteY294" fmla="*/ 2581715 h 2778319"/>
                <a:gd name="connsiteX295" fmla="*/ 11475569 w 11658793"/>
                <a:gd name="connsiteY295" fmla="*/ 2778319 h 2778319"/>
                <a:gd name="connsiteX296" fmla="*/ 181616 w 11658793"/>
                <a:gd name="connsiteY296" fmla="*/ 2778319 h 2778319"/>
                <a:gd name="connsiteX297" fmla="*/ 0 w 11658793"/>
                <a:gd name="connsiteY297" fmla="*/ 2581715 h 2778319"/>
                <a:gd name="connsiteX298" fmla="*/ 181616 w 11658793"/>
                <a:gd name="connsiteY298" fmla="*/ 2386836 h 2778319"/>
                <a:gd name="connsiteX299" fmla="*/ 607531 w 11658793"/>
                <a:gd name="connsiteY299" fmla="*/ 2386836 h 2778319"/>
                <a:gd name="connsiteX300" fmla="*/ 607531 w 11658793"/>
                <a:gd name="connsiteY300" fmla="*/ 1940168 h 2778319"/>
                <a:gd name="connsiteX301" fmla="*/ 607531 w 11658793"/>
                <a:gd name="connsiteY301" fmla="*/ 1878082 h 2778319"/>
                <a:gd name="connsiteX302" fmla="*/ 607531 w 11658793"/>
                <a:gd name="connsiteY302" fmla="*/ 1860837 h 2778319"/>
                <a:gd name="connsiteX303" fmla="*/ 607531 w 11658793"/>
                <a:gd name="connsiteY303" fmla="*/ 1293446 h 2778319"/>
                <a:gd name="connsiteX304" fmla="*/ 607531 w 11658793"/>
                <a:gd name="connsiteY304" fmla="*/ 1276199 h 2778319"/>
                <a:gd name="connsiteX305" fmla="*/ 623604 w 11658793"/>
                <a:gd name="connsiteY305" fmla="*/ 1276199 h 2778319"/>
                <a:gd name="connsiteX306" fmla="*/ 623604 w 11658793"/>
                <a:gd name="connsiteY306" fmla="*/ 1224463 h 2778319"/>
                <a:gd name="connsiteX307" fmla="*/ 607531 w 11658793"/>
                <a:gd name="connsiteY307" fmla="*/ 1224463 h 2778319"/>
                <a:gd name="connsiteX308" fmla="*/ 607531 w 11658793"/>
                <a:gd name="connsiteY308" fmla="*/ 1172724 h 2778319"/>
                <a:gd name="connsiteX309" fmla="*/ 720038 w 11658793"/>
                <a:gd name="connsiteY309" fmla="*/ 1172724 h 2778319"/>
                <a:gd name="connsiteX310" fmla="*/ 784327 w 11658793"/>
                <a:gd name="connsiteY310" fmla="*/ 1172724 h 2778319"/>
                <a:gd name="connsiteX311" fmla="*/ 784327 w 11658793"/>
                <a:gd name="connsiteY311" fmla="*/ 983020 h 2778319"/>
                <a:gd name="connsiteX312" fmla="*/ 752182 w 11658793"/>
                <a:gd name="connsiteY312" fmla="*/ 1001989 h 2778319"/>
                <a:gd name="connsiteX313" fmla="*/ 752182 w 11658793"/>
                <a:gd name="connsiteY313" fmla="*/ 979569 h 2778319"/>
                <a:gd name="connsiteX314" fmla="*/ 784327 w 11658793"/>
                <a:gd name="connsiteY314" fmla="*/ 960598 h 2778319"/>
                <a:gd name="connsiteX315" fmla="*/ 784327 w 11658793"/>
                <a:gd name="connsiteY315" fmla="*/ 948528 h 2778319"/>
                <a:gd name="connsiteX316" fmla="*/ 800398 w 11658793"/>
                <a:gd name="connsiteY316" fmla="*/ 948528 h 2778319"/>
                <a:gd name="connsiteX317" fmla="*/ 800398 w 11658793"/>
                <a:gd name="connsiteY317" fmla="*/ 1172724 h 2778319"/>
                <a:gd name="connsiteX318" fmla="*/ 880760 w 11658793"/>
                <a:gd name="connsiteY318" fmla="*/ 1172724 h 2778319"/>
                <a:gd name="connsiteX319" fmla="*/ 977193 w 11658793"/>
                <a:gd name="connsiteY319" fmla="*/ 1172724 h 2778319"/>
                <a:gd name="connsiteX320" fmla="*/ 977193 w 11658793"/>
                <a:gd name="connsiteY320" fmla="*/ 1229635 h 2778319"/>
                <a:gd name="connsiteX321" fmla="*/ 977193 w 11658793"/>
                <a:gd name="connsiteY321" fmla="*/ 1274475 h 2778319"/>
                <a:gd name="connsiteX322" fmla="*/ 977193 w 11658793"/>
                <a:gd name="connsiteY322" fmla="*/ 1293446 h 2778319"/>
                <a:gd name="connsiteX323" fmla="*/ 977193 w 11658793"/>
                <a:gd name="connsiteY323" fmla="*/ 1948792 h 2778319"/>
                <a:gd name="connsiteX324" fmla="*/ 1025409 w 11658793"/>
                <a:gd name="connsiteY324" fmla="*/ 1948792 h 2778319"/>
                <a:gd name="connsiteX325" fmla="*/ 1025409 w 11658793"/>
                <a:gd name="connsiteY325" fmla="*/ 1793578 h 2778319"/>
                <a:gd name="connsiteX326" fmla="*/ 1041482 w 11658793"/>
                <a:gd name="connsiteY326" fmla="*/ 1793578 h 2778319"/>
                <a:gd name="connsiteX327" fmla="*/ 1041482 w 11658793"/>
                <a:gd name="connsiteY327" fmla="*/ 862297 h 2778319"/>
                <a:gd name="connsiteX328" fmla="*/ 1052731 w 11658793"/>
                <a:gd name="connsiteY328" fmla="*/ 862297 h 2778319"/>
                <a:gd name="connsiteX329" fmla="*/ 1067196 w 11658793"/>
                <a:gd name="connsiteY329" fmla="*/ 829529 h 2778319"/>
                <a:gd name="connsiteX330" fmla="*/ 1083269 w 11658793"/>
                <a:gd name="connsiteY330" fmla="*/ 862297 h 2778319"/>
                <a:gd name="connsiteX331" fmla="*/ 1102556 w 11658793"/>
                <a:gd name="connsiteY331" fmla="*/ 862297 h 2778319"/>
                <a:gd name="connsiteX332" fmla="*/ 1136307 w 11658793"/>
                <a:gd name="connsiteY332" fmla="*/ 655346 h 2778319"/>
                <a:gd name="connsiteX333" fmla="*/ 1144345 w 11658793"/>
                <a:gd name="connsiteY333" fmla="*/ 655346 h 2778319"/>
                <a:gd name="connsiteX334" fmla="*/ 1152380 w 11658793"/>
                <a:gd name="connsiteY334" fmla="*/ 689838 h 2778319"/>
                <a:gd name="connsiteX335" fmla="*/ 1187738 w 11658793"/>
                <a:gd name="connsiteY335" fmla="*/ 689838 h 2778319"/>
                <a:gd name="connsiteX336" fmla="*/ 1202205 w 11658793"/>
                <a:gd name="connsiteY336" fmla="*/ 655346 h 2778319"/>
                <a:gd name="connsiteX337" fmla="*/ 1216669 w 11658793"/>
                <a:gd name="connsiteY337" fmla="*/ 655346 h 2778319"/>
                <a:gd name="connsiteX338" fmla="*/ 1231134 w 11658793"/>
                <a:gd name="connsiteY338" fmla="*/ 689838 h 2778319"/>
                <a:gd name="connsiteX339" fmla="*/ 1248814 w 11658793"/>
                <a:gd name="connsiteY339" fmla="*/ 689838 h 2778319"/>
                <a:gd name="connsiteX340" fmla="*/ 1264885 w 11658793"/>
                <a:gd name="connsiteY340" fmla="*/ 638101 h 2778319"/>
                <a:gd name="connsiteX341" fmla="*/ 1282565 w 11658793"/>
                <a:gd name="connsiteY341" fmla="*/ 638101 h 2778319"/>
                <a:gd name="connsiteX342" fmla="*/ 1282565 w 11658793"/>
                <a:gd name="connsiteY342" fmla="*/ 601883 h 2778319"/>
                <a:gd name="connsiteX343" fmla="*/ 1282565 w 11658793"/>
                <a:gd name="connsiteY343" fmla="*/ 588086 h 2778319"/>
                <a:gd name="connsiteX344" fmla="*/ 1282565 w 11658793"/>
                <a:gd name="connsiteY344" fmla="*/ 557044 h 2778319"/>
                <a:gd name="connsiteX345" fmla="*/ 1295423 w 11658793"/>
                <a:gd name="connsiteY345" fmla="*/ 551870 h 2778319"/>
                <a:gd name="connsiteX346" fmla="*/ 1301851 w 11658793"/>
                <a:gd name="connsiteY346" fmla="*/ 551870 h 2778319"/>
                <a:gd name="connsiteX347" fmla="*/ 1309887 w 11658793"/>
                <a:gd name="connsiteY347" fmla="*/ 551870 h 2778319"/>
                <a:gd name="connsiteX348" fmla="*/ 1314709 w 11658793"/>
                <a:gd name="connsiteY348" fmla="*/ 557044 h 2778319"/>
                <a:gd name="connsiteX349" fmla="*/ 1314709 w 11658793"/>
                <a:gd name="connsiteY349" fmla="*/ 588086 h 2778319"/>
                <a:gd name="connsiteX350" fmla="*/ 1330782 w 11658793"/>
                <a:gd name="connsiteY350" fmla="*/ 601883 h 2778319"/>
                <a:gd name="connsiteX351" fmla="*/ 1330782 w 11658793"/>
                <a:gd name="connsiteY351" fmla="*/ 638101 h 2778319"/>
                <a:gd name="connsiteX352" fmla="*/ 1342032 w 11658793"/>
                <a:gd name="connsiteY352" fmla="*/ 638101 h 2778319"/>
                <a:gd name="connsiteX353" fmla="*/ 1358105 w 11658793"/>
                <a:gd name="connsiteY353" fmla="*/ 689838 h 2778319"/>
                <a:gd name="connsiteX354" fmla="*/ 1462573 w 11658793"/>
                <a:gd name="connsiteY354" fmla="*/ 689838 h 2778319"/>
                <a:gd name="connsiteX355" fmla="*/ 1470609 w 11658793"/>
                <a:gd name="connsiteY355" fmla="*/ 655346 h 2778319"/>
                <a:gd name="connsiteX356" fmla="*/ 1481860 w 11658793"/>
                <a:gd name="connsiteY356" fmla="*/ 655346 h 2778319"/>
                <a:gd name="connsiteX357" fmla="*/ 1525256 w 11658793"/>
                <a:gd name="connsiteY357" fmla="*/ 862297 h 2778319"/>
                <a:gd name="connsiteX358" fmla="*/ 1536507 w 11658793"/>
                <a:gd name="connsiteY358" fmla="*/ 862297 h 2778319"/>
                <a:gd name="connsiteX359" fmla="*/ 1550971 w 11658793"/>
                <a:gd name="connsiteY359" fmla="*/ 829529 h 2778319"/>
                <a:gd name="connsiteX360" fmla="*/ 1567043 w 11658793"/>
                <a:gd name="connsiteY360" fmla="*/ 862297 h 2778319"/>
                <a:gd name="connsiteX361" fmla="*/ 1587938 w 11658793"/>
                <a:gd name="connsiteY361" fmla="*/ 862297 h 2778319"/>
                <a:gd name="connsiteX362" fmla="*/ 1587938 w 11658793"/>
                <a:gd name="connsiteY362" fmla="*/ 1448659 h 2778319"/>
                <a:gd name="connsiteX363" fmla="*/ 1604009 w 11658793"/>
                <a:gd name="connsiteY363" fmla="*/ 1448659 h 2778319"/>
                <a:gd name="connsiteX364" fmla="*/ 1604009 w 11658793"/>
                <a:gd name="connsiteY364" fmla="*/ 1793578 h 2778319"/>
                <a:gd name="connsiteX365" fmla="*/ 1684371 w 11658793"/>
                <a:gd name="connsiteY365" fmla="*/ 1793578 h 2778319"/>
                <a:gd name="connsiteX366" fmla="*/ 1684371 w 11658793"/>
                <a:gd name="connsiteY366" fmla="*/ 1450383 h 2778319"/>
                <a:gd name="connsiteX367" fmla="*/ 1684371 w 11658793"/>
                <a:gd name="connsiteY367" fmla="*/ 1414167 h 2778319"/>
                <a:gd name="connsiteX368" fmla="*/ 1700442 w 11658793"/>
                <a:gd name="connsiteY368" fmla="*/ 1414167 h 2778319"/>
                <a:gd name="connsiteX369" fmla="*/ 1700442 w 11658793"/>
                <a:gd name="connsiteY369" fmla="*/ 1396922 h 2778319"/>
                <a:gd name="connsiteX370" fmla="*/ 1829020 w 11658793"/>
                <a:gd name="connsiteY370" fmla="*/ 1396922 h 2778319"/>
                <a:gd name="connsiteX371" fmla="*/ 1829020 w 11658793"/>
                <a:gd name="connsiteY371" fmla="*/ 1414167 h 2778319"/>
                <a:gd name="connsiteX372" fmla="*/ 1845094 w 11658793"/>
                <a:gd name="connsiteY372" fmla="*/ 1414167 h 2778319"/>
                <a:gd name="connsiteX373" fmla="*/ 1845094 w 11658793"/>
                <a:gd name="connsiteY373" fmla="*/ 1448659 h 2778319"/>
                <a:gd name="connsiteX374" fmla="*/ 1861165 w 11658793"/>
                <a:gd name="connsiteY374" fmla="*/ 1448659 h 2778319"/>
                <a:gd name="connsiteX375" fmla="*/ 1861165 w 11658793"/>
                <a:gd name="connsiteY375" fmla="*/ 1948792 h 2778319"/>
                <a:gd name="connsiteX376" fmla="*/ 1893309 w 11658793"/>
                <a:gd name="connsiteY376" fmla="*/ 1948792 h 2778319"/>
                <a:gd name="connsiteX377" fmla="*/ 1893309 w 11658793"/>
                <a:gd name="connsiteY377" fmla="*/ 51739 h 2778319"/>
                <a:gd name="connsiteX378" fmla="*/ 2070105 w 11658793"/>
                <a:gd name="connsiteY378" fmla="*/ 51739 h 2778319"/>
                <a:gd name="connsiteX379" fmla="*/ 2070105 w 11658793"/>
                <a:gd name="connsiteY379" fmla="*/ 17247 h 2778319"/>
                <a:gd name="connsiteX380" fmla="*/ 2118320 w 11658793"/>
                <a:gd name="connsiteY380" fmla="*/ 17247 h 2778319"/>
                <a:gd name="connsiteX381" fmla="*/ 2166538 w 11658793"/>
                <a:gd name="connsiteY381" fmla="*/ 17247 h 2778319"/>
                <a:gd name="connsiteX382" fmla="*/ 2166538 w 11658793"/>
                <a:gd name="connsiteY382" fmla="*/ 0 h 2778319"/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4046987 w 11658793"/>
                <a:gd name="connsiteY2" fmla="*/ 2385112 h 2778319"/>
                <a:gd name="connsiteX3" fmla="*/ 7052595 w 11658793"/>
                <a:gd name="connsiteY3" fmla="*/ 398086 h 2778319"/>
                <a:gd name="connsiteX4" fmla="*/ 7055708 w 11658793"/>
                <a:gd name="connsiteY4" fmla="*/ 400106 h 2778319"/>
                <a:gd name="connsiteX5" fmla="*/ 7052595 w 11658793"/>
                <a:gd name="connsiteY5" fmla="*/ 408789 h 2778319"/>
                <a:gd name="connsiteX6" fmla="*/ 7052595 w 11658793"/>
                <a:gd name="connsiteY6" fmla="*/ 398086 h 2778319"/>
                <a:gd name="connsiteX7" fmla="*/ 2166538 w 11658793"/>
                <a:gd name="connsiteY7" fmla="*/ 0 h 2778319"/>
                <a:gd name="connsiteX8" fmla="*/ 2182609 w 11658793"/>
                <a:gd name="connsiteY8" fmla="*/ 0 h 2778319"/>
                <a:gd name="connsiteX9" fmla="*/ 2182609 w 11658793"/>
                <a:gd name="connsiteY9" fmla="*/ 17247 h 2778319"/>
                <a:gd name="connsiteX10" fmla="*/ 2214754 w 11658793"/>
                <a:gd name="connsiteY10" fmla="*/ 17247 h 2778319"/>
                <a:gd name="connsiteX11" fmla="*/ 2214754 w 11658793"/>
                <a:gd name="connsiteY11" fmla="*/ 51739 h 2778319"/>
                <a:gd name="connsiteX12" fmla="*/ 2279043 w 11658793"/>
                <a:gd name="connsiteY12" fmla="*/ 51739 h 2778319"/>
                <a:gd name="connsiteX13" fmla="*/ 2279043 w 11658793"/>
                <a:gd name="connsiteY13" fmla="*/ 1069248 h 2778319"/>
                <a:gd name="connsiteX14" fmla="*/ 2295115 w 11658793"/>
                <a:gd name="connsiteY14" fmla="*/ 1069248 h 2778319"/>
                <a:gd name="connsiteX15" fmla="*/ 2359405 w 11658793"/>
                <a:gd name="connsiteY15" fmla="*/ 1069248 h 2778319"/>
                <a:gd name="connsiteX16" fmla="*/ 2359405 w 11658793"/>
                <a:gd name="connsiteY16" fmla="*/ 1017511 h 2778319"/>
                <a:gd name="connsiteX17" fmla="*/ 2375476 w 11658793"/>
                <a:gd name="connsiteY17" fmla="*/ 1017511 h 2778319"/>
                <a:gd name="connsiteX18" fmla="*/ 2375476 w 11658793"/>
                <a:gd name="connsiteY18" fmla="*/ 1069248 h 2778319"/>
                <a:gd name="connsiteX19" fmla="*/ 2377083 w 11658793"/>
                <a:gd name="connsiteY19" fmla="*/ 1069248 h 2778319"/>
                <a:gd name="connsiteX20" fmla="*/ 2423694 w 11658793"/>
                <a:gd name="connsiteY20" fmla="*/ 1069248 h 2778319"/>
                <a:gd name="connsiteX21" fmla="*/ 2423694 w 11658793"/>
                <a:gd name="connsiteY21" fmla="*/ 1672857 h 2778319"/>
                <a:gd name="connsiteX22" fmla="*/ 2439765 w 11658793"/>
                <a:gd name="connsiteY22" fmla="*/ 1672857 h 2778319"/>
                <a:gd name="connsiteX23" fmla="*/ 2439765 w 11658793"/>
                <a:gd name="connsiteY23" fmla="*/ 741576 h 2778319"/>
                <a:gd name="connsiteX24" fmla="*/ 2491196 w 11658793"/>
                <a:gd name="connsiteY24" fmla="*/ 741576 h 2778319"/>
                <a:gd name="connsiteX25" fmla="*/ 2508876 w 11658793"/>
                <a:gd name="connsiteY25" fmla="*/ 741576 h 2778319"/>
                <a:gd name="connsiteX26" fmla="*/ 2520127 w 11658793"/>
                <a:gd name="connsiteY26" fmla="*/ 741576 h 2778319"/>
                <a:gd name="connsiteX27" fmla="*/ 2520127 w 11658793"/>
                <a:gd name="connsiteY27" fmla="*/ 707085 h 2778319"/>
                <a:gd name="connsiteX28" fmla="*/ 2600487 w 11658793"/>
                <a:gd name="connsiteY28" fmla="*/ 707085 h 2778319"/>
                <a:gd name="connsiteX29" fmla="*/ 2600487 w 11658793"/>
                <a:gd name="connsiteY29" fmla="*/ 741576 h 2778319"/>
                <a:gd name="connsiteX30" fmla="*/ 2687278 w 11658793"/>
                <a:gd name="connsiteY30" fmla="*/ 741576 h 2778319"/>
                <a:gd name="connsiteX31" fmla="*/ 2716207 w 11658793"/>
                <a:gd name="connsiteY31" fmla="*/ 741576 h 2778319"/>
                <a:gd name="connsiteX32" fmla="*/ 2777283 w 11658793"/>
                <a:gd name="connsiteY32" fmla="*/ 741576 h 2778319"/>
                <a:gd name="connsiteX33" fmla="*/ 2777283 w 11658793"/>
                <a:gd name="connsiteY33" fmla="*/ 724330 h 2778319"/>
                <a:gd name="connsiteX34" fmla="*/ 2857643 w 11658793"/>
                <a:gd name="connsiteY34" fmla="*/ 724330 h 2778319"/>
                <a:gd name="connsiteX35" fmla="*/ 2857643 w 11658793"/>
                <a:gd name="connsiteY35" fmla="*/ 741576 h 2778319"/>
                <a:gd name="connsiteX36" fmla="*/ 2889787 w 11658793"/>
                <a:gd name="connsiteY36" fmla="*/ 741576 h 2778319"/>
                <a:gd name="connsiteX37" fmla="*/ 2889787 w 11658793"/>
                <a:gd name="connsiteY37" fmla="*/ 1948792 h 2778319"/>
                <a:gd name="connsiteX38" fmla="*/ 2905860 w 11658793"/>
                <a:gd name="connsiteY38" fmla="*/ 1948792 h 2778319"/>
                <a:gd name="connsiteX39" fmla="*/ 2905860 w 11658793"/>
                <a:gd name="connsiteY39" fmla="*/ 1724594 h 2778319"/>
                <a:gd name="connsiteX40" fmla="*/ 2938004 w 11658793"/>
                <a:gd name="connsiteY40" fmla="*/ 1724594 h 2778319"/>
                <a:gd name="connsiteX41" fmla="*/ 2938004 w 11658793"/>
                <a:gd name="connsiteY41" fmla="*/ 1362430 h 2778319"/>
                <a:gd name="connsiteX42" fmla="*/ 2954076 w 11658793"/>
                <a:gd name="connsiteY42" fmla="*/ 1362430 h 2778319"/>
                <a:gd name="connsiteX43" fmla="*/ 2954076 w 11658793"/>
                <a:gd name="connsiteY43" fmla="*/ 1310691 h 2778319"/>
                <a:gd name="connsiteX44" fmla="*/ 2986221 w 11658793"/>
                <a:gd name="connsiteY44" fmla="*/ 1310691 h 2778319"/>
                <a:gd name="connsiteX45" fmla="*/ 2986221 w 11658793"/>
                <a:gd name="connsiteY45" fmla="*/ 1362430 h 2778319"/>
                <a:gd name="connsiteX46" fmla="*/ 3052116 w 11658793"/>
                <a:gd name="connsiteY46" fmla="*/ 1362430 h 2778319"/>
                <a:gd name="connsiteX47" fmla="*/ 3169445 w 11658793"/>
                <a:gd name="connsiteY47" fmla="*/ 1362430 h 2778319"/>
                <a:gd name="connsiteX48" fmla="*/ 3179087 w 11658793"/>
                <a:gd name="connsiteY48" fmla="*/ 1362430 h 2778319"/>
                <a:gd name="connsiteX49" fmla="*/ 3179087 w 11658793"/>
                <a:gd name="connsiteY49" fmla="*/ 1552134 h 2778319"/>
                <a:gd name="connsiteX50" fmla="*/ 3307665 w 11658793"/>
                <a:gd name="connsiteY50" fmla="*/ 1552134 h 2778319"/>
                <a:gd name="connsiteX51" fmla="*/ 3307665 w 11658793"/>
                <a:gd name="connsiteY51" fmla="*/ 1448659 h 2778319"/>
                <a:gd name="connsiteX52" fmla="*/ 3709471 w 11658793"/>
                <a:gd name="connsiteY52" fmla="*/ 1448659 h 2778319"/>
                <a:gd name="connsiteX53" fmla="*/ 3709471 w 11658793"/>
                <a:gd name="connsiteY53" fmla="*/ 1552134 h 2778319"/>
                <a:gd name="connsiteX54" fmla="*/ 3838049 w 11658793"/>
                <a:gd name="connsiteY54" fmla="*/ 1552134 h 2778319"/>
                <a:gd name="connsiteX55" fmla="*/ 3838049 w 11658793"/>
                <a:gd name="connsiteY55" fmla="*/ 1672857 h 2778319"/>
                <a:gd name="connsiteX56" fmla="*/ 3918409 w 11658793"/>
                <a:gd name="connsiteY56" fmla="*/ 1672857 h 2778319"/>
                <a:gd name="connsiteX57" fmla="*/ 3918409 w 11658793"/>
                <a:gd name="connsiteY57" fmla="*/ 1845316 h 2778319"/>
                <a:gd name="connsiteX58" fmla="*/ 4014843 w 11658793"/>
                <a:gd name="connsiteY58" fmla="*/ 1845316 h 2778319"/>
                <a:gd name="connsiteX59" fmla="*/ 4014843 w 11658793"/>
                <a:gd name="connsiteY59" fmla="*/ 1983284 h 2778319"/>
                <a:gd name="connsiteX60" fmla="*/ 4046987 w 11658793"/>
                <a:gd name="connsiteY60" fmla="*/ 1983284 h 2778319"/>
                <a:gd name="connsiteX61" fmla="*/ 4046987 w 11658793"/>
                <a:gd name="connsiteY61" fmla="*/ 1138230 h 2778319"/>
                <a:gd name="connsiteX62" fmla="*/ 4159493 w 11658793"/>
                <a:gd name="connsiteY62" fmla="*/ 1138230 h 2778319"/>
                <a:gd name="connsiteX63" fmla="*/ 4159493 w 11658793"/>
                <a:gd name="connsiteY63" fmla="*/ 1327937 h 2778319"/>
                <a:gd name="connsiteX64" fmla="*/ 4191638 w 11658793"/>
                <a:gd name="connsiteY64" fmla="*/ 1327937 h 2778319"/>
                <a:gd name="connsiteX65" fmla="*/ 4191638 w 11658793"/>
                <a:gd name="connsiteY65" fmla="*/ 1258953 h 2778319"/>
                <a:gd name="connsiteX66" fmla="*/ 4304142 w 11658793"/>
                <a:gd name="connsiteY66" fmla="*/ 1258953 h 2778319"/>
                <a:gd name="connsiteX67" fmla="*/ 4304142 w 11658793"/>
                <a:gd name="connsiteY67" fmla="*/ 948526 h 2778319"/>
                <a:gd name="connsiteX68" fmla="*/ 4448793 w 11658793"/>
                <a:gd name="connsiteY68" fmla="*/ 948526 h 2778319"/>
                <a:gd name="connsiteX69" fmla="*/ 4448793 w 11658793"/>
                <a:gd name="connsiteY69" fmla="*/ 1534888 h 2778319"/>
                <a:gd name="connsiteX70" fmla="*/ 4497009 w 11658793"/>
                <a:gd name="connsiteY70" fmla="*/ 1534888 h 2778319"/>
                <a:gd name="connsiteX71" fmla="*/ 4497009 w 11658793"/>
                <a:gd name="connsiteY71" fmla="*/ 1500396 h 2778319"/>
                <a:gd name="connsiteX72" fmla="*/ 4513082 w 11658793"/>
                <a:gd name="connsiteY72" fmla="*/ 1500396 h 2778319"/>
                <a:gd name="connsiteX73" fmla="*/ 4513082 w 11658793"/>
                <a:gd name="connsiteY73" fmla="*/ 1241706 h 2778319"/>
                <a:gd name="connsiteX74" fmla="*/ 4625587 w 11658793"/>
                <a:gd name="connsiteY74" fmla="*/ 1241706 h 2778319"/>
                <a:gd name="connsiteX75" fmla="*/ 4625587 w 11658793"/>
                <a:gd name="connsiteY75" fmla="*/ 1069246 h 2778319"/>
                <a:gd name="connsiteX76" fmla="*/ 4802382 w 11658793"/>
                <a:gd name="connsiteY76" fmla="*/ 1069246 h 2778319"/>
                <a:gd name="connsiteX77" fmla="*/ 4802382 w 11658793"/>
                <a:gd name="connsiteY77" fmla="*/ 1483149 h 2778319"/>
                <a:gd name="connsiteX78" fmla="*/ 4818454 w 11658793"/>
                <a:gd name="connsiteY78" fmla="*/ 1483149 h 2778319"/>
                <a:gd name="connsiteX79" fmla="*/ 4818454 w 11658793"/>
                <a:gd name="connsiteY79" fmla="*/ 1431412 h 2778319"/>
                <a:gd name="connsiteX80" fmla="*/ 4834527 w 11658793"/>
                <a:gd name="connsiteY80" fmla="*/ 1431412 h 2778319"/>
                <a:gd name="connsiteX81" fmla="*/ 4834527 w 11658793"/>
                <a:gd name="connsiteY81" fmla="*/ 845050 h 2778319"/>
                <a:gd name="connsiteX82" fmla="*/ 5027393 w 11658793"/>
                <a:gd name="connsiteY82" fmla="*/ 845050 h 2778319"/>
                <a:gd name="connsiteX83" fmla="*/ 5027393 w 11658793"/>
                <a:gd name="connsiteY83" fmla="*/ 1138230 h 2778319"/>
                <a:gd name="connsiteX84" fmla="*/ 5139898 w 11658793"/>
                <a:gd name="connsiteY84" fmla="*/ 1138230 h 2778319"/>
                <a:gd name="connsiteX85" fmla="*/ 5139898 w 11658793"/>
                <a:gd name="connsiteY85" fmla="*/ 1552133 h 2778319"/>
                <a:gd name="connsiteX86" fmla="*/ 5155971 w 11658793"/>
                <a:gd name="connsiteY86" fmla="*/ 1552133 h 2778319"/>
                <a:gd name="connsiteX87" fmla="*/ 5155971 w 11658793"/>
                <a:gd name="connsiteY87" fmla="*/ 1534888 h 2778319"/>
                <a:gd name="connsiteX88" fmla="*/ 5188116 w 11658793"/>
                <a:gd name="connsiteY88" fmla="*/ 1534888 h 2778319"/>
                <a:gd name="connsiteX89" fmla="*/ 5188116 w 11658793"/>
                <a:gd name="connsiteY89" fmla="*/ 1379673 h 2778319"/>
                <a:gd name="connsiteX90" fmla="*/ 5268476 w 11658793"/>
                <a:gd name="connsiteY90" fmla="*/ 1379673 h 2778319"/>
                <a:gd name="connsiteX91" fmla="*/ 5268476 w 11658793"/>
                <a:gd name="connsiteY91" fmla="*/ 1241706 h 2778319"/>
                <a:gd name="connsiteX92" fmla="*/ 5380982 w 11658793"/>
                <a:gd name="connsiteY92" fmla="*/ 1241706 h 2778319"/>
                <a:gd name="connsiteX93" fmla="*/ 5380982 w 11658793"/>
                <a:gd name="connsiteY93" fmla="*/ 1189969 h 2778319"/>
                <a:gd name="connsiteX94" fmla="*/ 5445271 w 11658793"/>
                <a:gd name="connsiteY94" fmla="*/ 1189969 h 2778319"/>
                <a:gd name="connsiteX95" fmla="*/ 5445271 w 11658793"/>
                <a:gd name="connsiteY95" fmla="*/ 1172722 h 2778319"/>
                <a:gd name="connsiteX96" fmla="*/ 5461343 w 11658793"/>
                <a:gd name="connsiteY96" fmla="*/ 1172722 h 2778319"/>
                <a:gd name="connsiteX97" fmla="*/ 5461343 w 11658793"/>
                <a:gd name="connsiteY97" fmla="*/ 1155477 h 2778319"/>
                <a:gd name="connsiteX98" fmla="*/ 5458127 w 11658793"/>
                <a:gd name="connsiteY98" fmla="*/ 1155477 h 2778319"/>
                <a:gd name="connsiteX99" fmla="*/ 5536883 w 11658793"/>
                <a:gd name="connsiteY99" fmla="*/ 1107189 h 2778319"/>
                <a:gd name="connsiteX100" fmla="*/ 5541705 w 11658793"/>
                <a:gd name="connsiteY100" fmla="*/ 1108913 h 2778319"/>
                <a:gd name="connsiteX101" fmla="*/ 5541705 w 11658793"/>
                <a:gd name="connsiteY101" fmla="*/ 1000263 h 2778319"/>
                <a:gd name="connsiteX102" fmla="*/ 5573849 w 11658793"/>
                <a:gd name="connsiteY102" fmla="*/ 1000263 h 2778319"/>
                <a:gd name="connsiteX103" fmla="*/ 5573849 w 11658793"/>
                <a:gd name="connsiteY103" fmla="*/ 931279 h 2778319"/>
                <a:gd name="connsiteX104" fmla="*/ 5638138 w 11658793"/>
                <a:gd name="connsiteY104" fmla="*/ 931279 h 2778319"/>
                <a:gd name="connsiteX105" fmla="*/ 5638138 w 11658793"/>
                <a:gd name="connsiteY105" fmla="*/ 914034 h 2778319"/>
                <a:gd name="connsiteX106" fmla="*/ 5605994 w 11658793"/>
                <a:gd name="connsiteY106" fmla="*/ 914034 h 2778319"/>
                <a:gd name="connsiteX107" fmla="*/ 5605994 w 11658793"/>
                <a:gd name="connsiteY107" fmla="*/ 896787 h 2778319"/>
                <a:gd name="connsiteX108" fmla="*/ 5638138 w 11658793"/>
                <a:gd name="connsiteY108" fmla="*/ 896787 h 2778319"/>
                <a:gd name="connsiteX109" fmla="*/ 5638138 w 11658793"/>
                <a:gd name="connsiteY109" fmla="*/ 862295 h 2778319"/>
                <a:gd name="connsiteX110" fmla="*/ 5654209 w 11658793"/>
                <a:gd name="connsiteY110" fmla="*/ 862295 h 2778319"/>
                <a:gd name="connsiteX111" fmla="*/ 5729749 w 11658793"/>
                <a:gd name="connsiteY111" fmla="*/ 800210 h 2778319"/>
                <a:gd name="connsiteX112" fmla="*/ 5803681 w 11658793"/>
                <a:gd name="connsiteY112" fmla="*/ 862295 h 2778319"/>
                <a:gd name="connsiteX113" fmla="*/ 5814932 w 11658793"/>
                <a:gd name="connsiteY113" fmla="*/ 862295 h 2778319"/>
                <a:gd name="connsiteX114" fmla="*/ 5814932 w 11658793"/>
                <a:gd name="connsiteY114" fmla="*/ 896787 h 2778319"/>
                <a:gd name="connsiteX115" fmla="*/ 5847076 w 11658793"/>
                <a:gd name="connsiteY115" fmla="*/ 896787 h 2778319"/>
                <a:gd name="connsiteX116" fmla="*/ 5847076 w 11658793"/>
                <a:gd name="connsiteY116" fmla="*/ 914034 h 2778319"/>
                <a:gd name="connsiteX117" fmla="*/ 5814932 w 11658793"/>
                <a:gd name="connsiteY117" fmla="*/ 914034 h 2778319"/>
                <a:gd name="connsiteX118" fmla="*/ 5814932 w 11658793"/>
                <a:gd name="connsiteY118" fmla="*/ 931279 h 2778319"/>
                <a:gd name="connsiteX119" fmla="*/ 5879221 w 11658793"/>
                <a:gd name="connsiteY119" fmla="*/ 931279 h 2778319"/>
                <a:gd name="connsiteX120" fmla="*/ 5879221 w 11658793"/>
                <a:gd name="connsiteY120" fmla="*/ 1000263 h 2778319"/>
                <a:gd name="connsiteX121" fmla="*/ 5911365 w 11658793"/>
                <a:gd name="connsiteY121" fmla="*/ 1000263 h 2778319"/>
                <a:gd name="connsiteX122" fmla="*/ 5911365 w 11658793"/>
                <a:gd name="connsiteY122" fmla="*/ 1483149 h 2778319"/>
                <a:gd name="connsiteX123" fmla="*/ 5943509 w 11658793"/>
                <a:gd name="connsiteY123" fmla="*/ 1483149 h 2778319"/>
                <a:gd name="connsiteX124" fmla="*/ 5943509 w 11658793"/>
                <a:gd name="connsiteY124" fmla="*/ 965771 h 2778319"/>
                <a:gd name="connsiteX125" fmla="*/ 6200665 w 11658793"/>
                <a:gd name="connsiteY125" fmla="*/ 965771 h 2778319"/>
                <a:gd name="connsiteX126" fmla="*/ 6200665 w 11658793"/>
                <a:gd name="connsiteY126" fmla="*/ 1362428 h 2778319"/>
                <a:gd name="connsiteX127" fmla="*/ 6264954 w 11658793"/>
                <a:gd name="connsiteY127" fmla="*/ 1362428 h 2778319"/>
                <a:gd name="connsiteX128" fmla="*/ 6264954 w 11658793"/>
                <a:gd name="connsiteY128" fmla="*/ 1414165 h 2778319"/>
                <a:gd name="connsiteX129" fmla="*/ 6313172 w 11658793"/>
                <a:gd name="connsiteY129" fmla="*/ 1414165 h 2778319"/>
                <a:gd name="connsiteX130" fmla="*/ 6313172 w 11658793"/>
                <a:gd name="connsiteY130" fmla="*/ 1810823 h 2778319"/>
                <a:gd name="connsiteX131" fmla="*/ 6425676 w 11658793"/>
                <a:gd name="connsiteY131" fmla="*/ 1810823 h 2778319"/>
                <a:gd name="connsiteX132" fmla="*/ 6425676 w 11658793"/>
                <a:gd name="connsiteY132" fmla="*/ 1797026 h 2778319"/>
                <a:gd name="connsiteX133" fmla="*/ 6459427 w 11658793"/>
                <a:gd name="connsiteY133" fmla="*/ 1776331 h 2778319"/>
                <a:gd name="connsiteX134" fmla="*/ 6473894 w 11658793"/>
                <a:gd name="connsiteY134" fmla="*/ 1776331 h 2778319"/>
                <a:gd name="connsiteX135" fmla="*/ 6473894 w 11658793"/>
                <a:gd name="connsiteY135" fmla="*/ 1362428 h 2778319"/>
                <a:gd name="connsiteX136" fmla="*/ 6441749 w 11658793"/>
                <a:gd name="connsiteY136" fmla="*/ 1362428 h 2778319"/>
                <a:gd name="connsiteX137" fmla="*/ 6441749 w 11658793"/>
                <a:gd name="connsiteY137" fmla="*/ 1276198 h 2778319"/>
                <a:gd name="connsiteX138" fmla="*/ 6538183 w 11658793"/>
                <a:gd name="connsiteY138" fmla="*/ 1276198 h 2778319"/>
                <a:gd name="connsiteX139" fmla="*/ 6538183 w 11658793"/>
                <a:gd name="connsiteY139" fmla="*/ 1207214 h 2778319"/>
                <a:gd name="connsiteX140" fmla="*/ 6586399 w 11658793"/>
                <a:gd name="connsiteY140" fmla="*/ 1207214 h 2778319"/>
                <a:gd name="connsiteX141" fmla="*/ 6602472 w 11658793"/>
                <a:gd name="connsiteY141" fmla="*/ 1186519 h 2778319"/>
                <a:gd name="connsiteX142" fmla="*/ 6603675 w 11658793"/>
                <a:gd name="connsiteY142" fmla="*/ 1173609 h 2778319"/>
                <a:gd name="connsiteX143" fmla="*/ 6924726 w 11658793"/>
                <a:gd name="connsiteY143" fmla="*/ 1173609 h 2778319"/>
                <a:gd name="connsiteX144" fmla="*/ 6935165 w 11658793"/>
                <a:gd name="connsiteY144" fmla="*/ 1207214 h 2778319"/>
                <a:gd name="connsiteX145" fmla="*/ 6972132 w 11658793"/>
                <a:gd name="connsiteY145" fmla="*/ 1207214 h 2778319"/>
                <a:gd name="connsiteX146" fmla="*/ 6972132 w 11658793"/>
                <a:gd name="connsiteY146" fmla="*/ 1276198 h 2778319"/>
                <a:gd name="connsiteX147" fmla="*/ 7068565 w 11658793"/>
                <a:gd name="connsiteY147" fmla="*/ 1276198 h 2778319"/>
                <a:gd name="connsiteX148" fmla="*/ 7068565 w 11658793"/>
                <a:gd name="connsiteY148" fmla="*/ 1362428 h 2778319"/>
                <a:gd name="connsiteX149" fmla="*/ 7052494 w 11658793"/>
                <a:gd name="connsiteY149" fmla="*/ 1362428 h 2778319"/>
                <a:gd name="connsiteX150" fmla="*/ 7052494 w 11658793"/>
                <a:gd name="connsiteY150" fmla="*/ 1776331 h 2778319"/>
                <a:gd name="connsiteX151" fmla="*/ 7049279 w 11658793"/>
                <a:gd name="connsiteY151" fmla="*/ 1776331 h 2778319"/>
                <a:gd name="connsiteX152" fmla="*/ 7084638 w 11658793"/>
                <a:gd name="connsiteY152" fmla="*/ 1797026 h 2778319"/>
                <a:gd name="connsiteX153" fmla="*/ 7084638 w 11658793"/>
                <a:gd name="connsiteY153" fmla="*/ 1810823 h 2778319"/>
                <a:gd name="connsiteX154" fmla="*/ 7116783 w 11658793"/>
                <a:gd name="connsiteY154" fmla="*/ 1810823 h 2778319"/>
                <a:gd name="connsiteX155" fmla="*/ 7116783 w 11658793"/>
                <a:gd name="connsiteY155" fmla="*/ 1345182 h 2778319"/>
                <a:gd name="connsiteX156" fmla="*/ 7148927 w 11658793"/>
                <a:gd name="connsiteY156" fmla="*/ 1345182 h 2778319"/>
                <a:gd name="connsiteX157" fmla="*/ 7148927 w 11658793"/>
                <a:gd name="connsiteY157" fmla="*/ 724328 h 2778319"/>
                <a:gd name="connsiteX158" fmla="*/ 7325721 w 11658793"/>
                <a:gd name="connsiteY158" fmla="*/ 724328 h 2778319"/>
                <a:gd name="connsiteX159" fmla="*/ 7325721 w 11658793"/>
                <a:gd name="connsiteY159" fmla="*/ 707083 h 2778319"/>
                <a:gd name="connsiteX160" fmla="*/ 7454299 w 11658793"/>
                <a:gd name="connsiteY160" fmla="*/ 707083 h 2778319"/>
                <a:gd name="connsiteX161" fmla="*/ 7454299 w 11658793"/>
                <a:gd name="connsiteY161" fmla="*/ 689836 h 2778319"/>
                <a:gd name="connsiteX162" fmla="*/ 7502516 w 11658793"/>
                <a:gd name="connsiteY162" fmla="*/ 689836 h 2778319"/>
                <a:gd name="connsiteX163" fmla="*/ 7502516 w 11658793"/>
                <a:gd name="connsiteY163" fmla="*/ 724328 h 2778319"/>
                <a:gd name="connsiteX164" fmla="*/ 7566805 w 11658793"/>
                <a:gd name="connsiteY164" fmla="*/ 724328 h 2778319"/>
                <a:gd name="connsiteX165" fmla="*/ 7566805 w 11658793"/>
                <a:gd name="connsiteY165" fmla="*/ 810558 h 2778319"/>
                <a:gd name="connsiteX166" fmla="*/ 7631094 w 11658793"/>
                <a:gd name="connsiteY166" fmla="*/ 810558 h 2778319"/>
                <a:gd name="connsiteX167" fmla="*/ 7631094 w 11658793"/>
                <a:gd name="connsiteY167" fmla="*/ 1155477 h 2778319"/>
                <a:gd name="connsiteX168" fmla="*/ 7647165 w 11658793"/>
                <a:gd name="connsiteY168" fmla="*/ 1155477 h 2778319"/>
                <a:gd name="connsiteX169" fmla="*/ 7647165 w 11658793"/>
                <a:gd name="connsiteY169" fmla="*/ 1276198 h 2778319"/>
                <a:gd name="connsiteX170" fmla="*/ 7679310 w 11658793"/>
                <a:gd name="connsiteY170" fmla="*/ 1276198 h 2778319"/>
                <a:gd name="connsiteX171" fmla="*/ 7679310 w 11658793"/>
                <a:gd name="connsiteY171" fmla="*/ 1569381 h 2778319"/>
                <a:gd name="connsiteX172" fmla="*/ 7695383 w 11658793"/>
                <a:gd name="connsiteY172" fmla="*/ 1569381 h 2778319"/>
                <a:gd name="connsiteX173" fmla="*/ 7695383 w 11658793"/>
                <a:gd name="connsiteY173" fmla="*/ 1396922 h 2778319"/>
                <a:gd name="connsiteX174" fmla="*/ 7823961 w 11658793"/>
                <a:gd name="connsiteY174" fmla="*/ 1396922 h 2778319"/>
                <a:gd name="connsiteX175" fmla="*/ 7823961 w 11658793"/>
                <a:gd name="connsiteY175" fmla="*/ 1379675 h 2778319"/>
                <a:gd name="connsiteX176" fmla="*/ 7840032 w 11658793"/>
                <a:gd name="connsiteY176" fmla="*/ 1379675 h 2778319"/>
                <a:gd name="connsiteX177" fmla="*/ 7840032 w 11658793"/>
                <a:gd name="connsiteY177" fmla="*/ 1388297 h 2778319"/>
                <a:gd name="connsiteX178" fmla="*/ 7840032 w 11658793"/>
                <a:gd name="connsiteY178" fmla="*/ 1431414 h 2778319"/>
                <a:gd name="connsiteX179" fmla="*/ 7904321 w 11658793"/>
                <a:gd name="connsiteY179" fmla="*/ 1431414 h 2778319"/>
                <a:gd name="connsiteX180" fmla="*/ 7904321 w 11658793"/>
                <a:gd name="connsiteY180" fmla="*/ 1483151 h 2778319"/>
                <a:gd name="connsiteX181" fmla="*/ 7936466 w 11658793"/>
                <a:gd name="connsiteY181" fmla="*/ 1483151 h 2778319"/>
                <a:gd name="connsiteX182" fmla="*/ 7936466 w 11658793"/>
                <a:gd name="connsiteY182" fmla="*/ 1465906 h 2778319"/>
                <a:gd name="connsiteX183" fmla="*/ 8048972 w 11658793"/>
                <a:gd name="connsiteY183" fmla="*/ 1465906 h 2778319"/>
                <a:gd name="connsiteX184" fmla="*/ 8048972 w 11658793"/>
                <a:gd name="connsiteY184" fmla="*/ 1448659 h 2778319"/>
                <a:gd name="connsiteX185" fmla="*/ 8081117 w 11658793"/>
                <a:gd name="connsiteY185" fmla="*/ 1448659 h 2778319"/>
                <a:gd name="connsiteX186" fmla="*/ 8081117 w 11658793"/>
                <a:gd name="connsiteY186" fmla="*/ 1465906 h 2778319"/>
                <a:gd name="connsiteX187" fmla="*/ 8113261 w 11658793"/>
                <a:gd name="connsiteY187" fmla="*/ 1465906 h 2778319"/>
                <a:gd name="connsiteX188" fmla="*/ 8113261 w 11658793"/>
                <a:gd name="connsiteY188" fmla="*/ 1448659 h 2778319"/>
                <a:gd name="connsiteX189" fmla="*/ 8145406 w 11658793"/>
                <a:gd name="connsiteY189" fmla="*/ 1448659 h 2778319"/>
                <a:gd name="connsiteX190" fmla="*/ 8145406 w 11658793"/>
                <a:gd name="connsiteY190" fmla="*/ 1465906 h 2778319"/>
                <a:gd name="connsiteX191" fmla="*/ 8161477 w 11658793"/>
                <a:gd name="connsiteY191" fmla="*/ 1465906 h 2778319"/>
                <a:gd name="connsiteX192" fmla="*/ 8161477 w 11658793"/>
                <a:gd name="connsiteY192" fmla="*/ 1500398 h 2778319"/>
                <a:gd name="connsiteX193" fmla="*/ 8193621 w 11658793"/>
                <a:gd name="connsiteY193" fmla="*/ 1500398 h 2778319"/>
                <a:gd name="connsiteX194" fmla="*/ 8193621 w 11658793"/>
                <a:gd name="connsiteY194" fmla="*/ 1483151 h 2778319"/>
                <a:gd name="connsiteX195" fmla="*/ 8209694 w 11658793"/>
                <a:gd name="connsiteY195" fmla="*/ 1483151 h 2778319"/>
                <a:gd name="connsiteX196" fmla="*/ 8209694 w 11658793"/>
                <a:gd name="connsiteY196" fmla="*/ 1502122 h 2778319"/>
                <a:gd name="connsiteX197" fmla="*/ 8209694 w 11658793"/>
                <a:gd name="connsiteY197" fmla="*/ 1638365 h 2778319"/>
                <a:gd name="connsiteX198" fmla="*/ 8225766 w 11658793"/>
                <a:gd name="connsiteY198" fmla="*/ 1638365 h 2778319"/>
                <a:gd name="connsiteX199" fmla="*/ 8225766 w 11658793"/>
                <a:gd name="connsiteY199" fmla="*/ 1776333 h 2778319"/>
                <a:gd name="connsiteX200" fmla="*/ 8241839 w 11658793"/>
                <a:gd name="connsiteY200" fmla="*/ 1776333 h 2778319"/>
                <a:gd name="connsiteX201" fmla="*/ 8241839 w 11658793"/>
                <a:gd name="connsiteY201" fmla="*/ 1759086 h 2778319"/>
                <a:gd name="connsiteX202" fmla="*/ 8241839 w 11658793"/>
                <a:gd name="connsiteY202" fmla="*/ 1741841 h 2778319"/>
                <a:gd name="connsiteX203" fmla="*/ 8241839 w 11658793"/>
                <a:gd name="connsiteY203" fmla="*/ 1724594 h 2778319"/>
                <a:gd name="connsiteX204" fmla="*/ 8241839 w 11658793"/>
                <a:gd name="connsiteY204" fmla="*/ 1707349 h 2778319"/>
                <a:gd name="connsiteX205" fmla="*/ 8241839 w 11658793"/>
                <a:gd name="connsiteY205" fmla="*/ 1690102 h 2778319"/>
                <a:gd name="connsiteX206" fmla="*/ 8241839 w 11658793"/>
                <a:gd name="connsiteY206" fmla="*/ 1655610 h 2778319"/>
                <a:gd name="connsiteX207" fmla="*/ 8290055 w 11658793"/>
                <a:gd name="connsiteY207" fmla="*/ 1655610 h 2778319"/>
                <a:gd name="connsiteX208" fmla="*/ 8290055 w 11658793"/>
                <a:gd name="connsiteY208" fmla="*/ 1396922 h 2778319"/>
                <a:gd name="connsiteX209" fmla="*/ 8418632 w 11658793"/>
                <a:gd name="connsiteY209" fmla="*/ 1396922 h 2778319"/>
                <a:gd name="connsiteX210" fmla="*/ 8418632 w 11658793"/>
                <a:gd name="connsiteY210" fmla="*/ 1655610 h 2778319"/>
                <a:gd name="connsiteX211" fmla="*/ 8482921 w 11658793"/>
                <a:gd name="connsiteY211" fmla="*/ 1655610 h 2778319"/>
                <a:gd name="connsiteX212" fmla="*/ 8482921 w 11658793"/>
                <a:gd name="connsiteY212" fmla="*/ 1490049 h 2778319"/>
                <a:gd name="connsiteX213" fmla="*/ 8482921 w 11658793"/>
                <a:gd name="connsiteY213" fmla="*/ 1483151 h 2778319"/>
                <a:gd name="connsiteX214" fmla="*/ 8498994 w 11658793"/>
                <a:gd name="connsiteY214" fmla="*/ 1483151 h 2778319"/>
                <a:gd name="connsiteX215" fmla="*/ 8498994 w 11658793"/>
                <a:gd name="connsiteY215" fmla="*/ 1448659 h 2778319"/>
                <a:gd name="connsiteX216" fmla="*/ 8515066 w 11658793"/>
                <a:gd name="connsiteY216" fmla="*/ 1448659 h 2778319"/>
                <a:gd name="connsiteX217" fmla="*/ 8515066 w 11658793"/>
                <a:gd name="connsiteY217" fmla="*/ 1431414 h 2778319"/>
                <a:gd name="connsiteX218" fmla="*/ 8627572 w 11658793"/>
                <a:gd name="connsiteY218" fmla="*/ 1431414 h 2778319"/>
                <a:gd name="connsiteX219" fmla="*/ 8627572 w 11658793"/>
                <a:gd name="connsiteY219" fmla="*/ 745024 h 2778319"/>
                <a:gd name="connsiteX220" fmla="*/ 8643643 w 11658793"/>
                <a:gd name="connsiteY220" fmla="*/ 708809 h 2778319"/>
                <a:gd name="connsiteX221" fmla="*/ 8643643 w 11658793"/>
                <a:gd name="connsiteY221" fmla="*/ 669142 h 2778319"/>
                <a:gd name="connsiteX222" fmla="*/ 8902406 w 11658793"/>
                <a:gd name="connsiteY222" fmla="*/ 603609 h 2778319"/>
                <a:gd name="connsiteX223" fmla="*/ 9019735 w 11658793"/>
                <a:gd name="connsiteY223" fmla="*/ 603609 h 2778319"/>
                <a:gd name="connsiteX224" fmla="*/ 9045450 w 11658793"/>
                <a:gd name="connsiteY224" fmla="*/ 629476 h 2778319"/>
                <a:gd name="connsiteX225" fmla="*/ 9045450 w 11658793"/>
                <a:gd name="connsiteY225" fmla="*/ 676041 h 2778319"/>
                <a:gd name="connsiteX226" fmla="*/ 9093666 w 11658793"/>
                <a:gd name="connsiteY226" fmla="*/ 707084 h 2778319"/>
                <a:gd name="connsiteX227" fmla="*/ 9093666 w 11658793"/>
                <a:gd name="connsiteY227" fmla="*/ 1983284 h 2778319"/>
                <a:gd name="connsiteX228" fmla="*/ 9109739 w 11658793"/>
                <a:gd name="connsiteY228" fmla="*/ 1983284 h 2778319"/>
                <a:gd name="connsiteX229" fmla="*/ 9109739 w 11658793"/>
                <a:gd name="connsiteY229" fmla="*/ 1552134 h 2778319"/>
                <a:gd name="connsiteX230" fmla="*/ 9206172 w 11658793"/>
                <a:gd name="connsiteY230" fmla="*/ 1552134 h 2778319"/>
                <a:gd name="connsiteX231" fmla="*/ 9206172 w 11658793"/>
                <a:gd name="connsiteY231" fmla="*/ 1500398 h 2778319"/>
                <a:gd name="connsiteX232" fmla="*/ 9286533 w 11658793"/>
                <a:gd name="connsiteY232" fmla="*/ 1500398 h 2778319"/>
                <a:gd name="connsiteX233" fmla="*/ 9286533 w 11658793"/>
                <a:gd name="connsiteY233" fmla="*/ 1690102 h 2778319"/>
                <a:gd name="connsiteX234" fmla="*/ 9334750 w 11658793"/>
                <a:gd name="connsiteY234" fmla="*/ 1690102 h 2778319"/>
                <a:gd name="connsiteX235" fmla="*/ 9334750 w 11658793"/>
                <a:gd name="connsiteY235" fmla="*/ 1621118 h 2778319"/>
                <a:gd name="connsiteX236" fmla="*/ 9431183 w 11658793"/>
                <a:gd name="connsiteY236" fmla="*/ 1621118 h 2778319"/>
                <a:gd name="connsiteX237" fmla="*/ 9431183 w 11658793"/>
                <a:gd name="connsiteY237" fmla="*/ 1690102 h 2778319"/>
                <a:gd name="connsiteX238" fmla="*/ 9447255 w 11658793"/>
                <a:gd name="connsiteY238" fmla="*/ 1690102 h 2778319"/>
                <a:gd name="connsiteX239" fmla="*/ 9447255 w 11658793"/>
                <a:gd name="connsiteY239" fmla="*/ 1586626 h 2778319"/>
                <a:gd name="connsiteX240" fmla="*/ 9511544 w 11658793"/>
                <a:gd name="connsiteY240" fmla="*/ 1586626 h 2778319"/>
                <a:gd name="connsiteX241" fmla="*/ 9511544 w 11658793"/>
                <a:gd name="connsiteY241" fmla="*/ 1517642 h 2778319"/>
                <a:gd name="connsiteX242" fmla="*/ 9575833 w 11658793"/>
                <a:gd name="connsiteY242" fmla="*/ 1517642 h 2778319"/>
                <a:gd name="connsiteX243" fmla="*/ 9575833 w 11658793"/>
                <a:gd name="connsiteY243" fmla="*/ 1396922 h 2778319"/>
                <a:gd name="connsiteX244" fmla="*/ 9640121 w 11658793"/>
                <a:gd name="connsiteY244" fmla="*/ 1396922 h 2778319"/>
                <a:gd name="connsiteX245" fmla="*/ 9640121 w 11658793"/>
                <a:gd name="connsiteY245" fmla="*/ 429423 h 2778319"/>
                <a:gd name="connsiteX246" fmla="*/ 10164075 w 11658793"/>
                <a:gd name="connsiteY246" fmla="*/ 206951 h 2778319"/>
                <a:gd name="connsiteX247" fmla="*/ 10202650 w 11658793"/>
                <a:gd name="connsiteY247" fmla="*/ 206951 h 2778319"/>
                <a:gd name="connsiteX248" fmla="*/ 10202650 w 11658793"/>
                <a:gd name="connsiteY248" fmla="*/ 1465906 h 2778319"/>
                <a:gd name="connsiteX249" fmla="*/ 10250866 w 11658793"/>
                <a:gd name="connsiteY249" fmla="*/ 1465906 h 2778319"/>
                <a:gd name="connsiteX250" fmla="*/ 10250866 w 11658793"/>
                <a:gd name="connsiteY250" fmla="*/ 1500398 h 2778319"/>
                <a:gd name="connsiteX251" fmla="*/ 10266939 w 11658793"/>
                <a:gd name="connsiteY251" fmla="*/ 1500398 h 2778319"/>
                <a:gd name="connsiteX252" fmla="*/ 10266939 w 11658793"/>
                <a:gd name="connsiteY252" fmla="*/ 1517642 h 2778319"/>
                <a:gd name="connsiteX253" fmla="*/ 10299083 w 11658793"/>
                <a:gd name="connsiteY253" fmla="*/ 1517642 h 2778319"/>
                <a:gd name="connsiteX254" fmla="*/ 10299083 w 11658793"/>
                <a:gd name="connsiteY254" fmla="*/ 1724594 h 2778319"/>
                <a:gd name="connsiteX255" fmla="*/ 10331228 w 11658793"/>
                <a:gd name="connsiteY255" fmla="*/ 1724594 h 2778319"/>
                <a:gd name="connsiteX256" fmla="*/ 10331228 w 11658793"/>
                <a:gd name="connsiteY256" fmla="*/ 1690102 h 2778319"/>
                <a:gd name="connsiteX257" fmla="*/ 10379444 w 11658793"/>
                <a:gd name="connsiteY257" fmla="*/ 1690102 h 2778319"/>
                <a:gd name="connsiteX258" fmla="*/ 10379444 w 11658793"/>
                <a:gd name="connsiteY258" fmla="*/ 1672857 h 2778319"/>
                <a:gd name="connsiteX259" fmla="*/ 10427661 w 11658793"/>
                <a:gd name="connsiteY259" fmla="*/ 1672857 h 2778319"/>
                <a:gd name="connsiteX260" fmla="*/ 10427661 w 11658793"/>
                <a:gd name="connsiteY260" fmla="*/ 1690102 h 2778319"/>
                <a:gd name="connsiteX261" fmla="*/ 10443733 w 11658793"/>
                <a:gd name="connsiteY261" fmla="*/ 1690102 h 2778319"/>
                <a:gd name="connsiteX262" fmla="*/ 10443733 w 11658793"/>
                <a:gd name="connsiteY262" fmla="*/ 1724594 h 2778319"/>
                <a:gd name="connsiteX263" fmla="*/ 10475877 w 11658793"/>
                <a:gd name="connsiteY263" fmla="*/ 1724594 h 2778319"/>
                <a:gd name="connsiteX264" fmla="*/ 10475877 w 11658793"/>
                <a:gd name="connsiteY264" fmla="*/ 1759086 h 2778319"/>
                <a:gd name="connsiteX265" fmla="*/ 10540166 w 11658793"/>
                <a:gd name="connsiteY265" fmla="*/ 1759086 h 2778319"/>
                <a:gd name="connsiteX266" fmla="*/ 10540166 w 11658793"/>
                <a:gd name="connsiteY266" fmla="*/ 1741841 h 2778319"/>
                <a:gd name="connsiteX267" fmla="*/ 10588384 w 11658793"/>
                <a:gd name="connsiteY267" fmla="*/ 1741841 h 2778319"/>
                <a:gd name="connsiteX268" fmla="*/ 10588384 w 11658793"/>
                <a:gd name="connsiteY268" fmla="*/ 1759086 h 2778319"/>
                <a:gd name="connsiteX269" fmla="*/ 10620528 w 11658793"/>
                <a:gd name="connsiteY269" fmla="*/ 1759086 h 2778319"/>
                <a:gd name="connsiteX270" fmla="*/ 10620528 w 11658793"/>
                <a:gd name="connsiteY270" fmla="*/ 1845316 h 2778319"/>
                <a:gd name="connsiteX271" fmla="*/ 10636599 w 11658793"/>
                <a:gd name="connsiteY271" fmla="*/ 1845316 h 2778319"/>
                <a:gd name="connsiteX272" fmla="*/ 10636599 w 11658793"/>
                <a:gd name="connsiteY272" fmla="*/ 1810824 h 2778319"/>
                <a:gd name="connsiteX273" fmla="*/ 10700888 w 11658793"/>
                <a:gd name="connsiteY273" fmla="*/ 1810824 h 2778319"/>
                <a:gd name="connsiteX274" fmla="*/ 10700888 w 11658793"/>
                <a:gd name="connsiteY274" fmla="*/ 1793577 h 2778319"/>
                <a:gd name="connsiteX275" fmla="*/ 10742675 w 11658793"/>
                <a:gd name="connsiteY275" fmla="*/ 1793577 h 2778319"/>
                <a:gd name="connsiteX276" fmla="*/ 10778035 w 11658793"/>
                <a:gd name="connsiteY276" fmla="*/ 1793577 h 2778319"/>
                <a:gd name="connsiteX277" fmla="*/ 10795715 w 11658793"/>
                <a:gd name="connsiteY277" fmla="*/ 1793577 h 2778319"/>
                <a:gd name="connsiteX278" fmla="*/ 10845539 w 11658793"/>
                <a:gd name="connsiteY278" fmla="*/ 1793577 h 2778319"/>
                <a:gd name="connsiteX279" fmla="*/ 10845539 w 11658793"/>
                <a:gd name="connsiteY279" fmla="*/ 1810824 h 2778319"/>
                <a:gd name="connsiteX280" fmla="*/ 10861611 w 11658793"/>
                <a:gd name="connsiteY280" fmla="*/ 1810824 h 2778319"/>
                <a:gd name="connsiteX281" fmla="*/ 10861611 w 11658793"/>
                <a:gd name="connsiteY281" fmla="*/ 1862561 h 2778319"/>
                <a:gd name="connsiteX282" fmla="*/ 10893755 w 11658793"/>
                <a:gd name="connsiteY282" fmla="*/ 1862561 h 2778319"/>
                <a:gd name="connsiteX283" fmla="*/ 10893755 w 11658793"/>
                <a:gd name="connsiteY283" fmla="*/ 1983284 h 2778319"/>
                <a:gd name="connsiteX284" fmla="*/ 10909828 w 11658793"/>
                <a:gd name="connsiteY284" fmla="*/ 1983284 h 2778319"/>
                <a:gd name="connsiteX285" fmla="*/ 10909828 w 11658793"/>
                <a:gd name="connsiteY285" fmla="*/ 1897053 h 2778319"/>
                <a:gd name="connsiteX286" fmla="*/ 10941973 w 11658793"/>
                <a:gd name="connsiteY286" fmla="*/ 1897053 h 2778319"/>
                <a:gd name="connsiteX287" fmla="*/ 10941973 w 11658793"/>
                <a:gd name="connsiteY287" fmla="*/ 1879808 h 2778319"/>
                <a:gd name="connsiteX288" fmla="*/ 11038406 w 11658793"/>
                <a:gd name="connsiteY288" fmla="*/ 1879808 h 2778319"/>
                <a:gd name="connsiteX289" fmla="*/ 11038406 w 11658793"/>
                <a:gd name="connsiteY289" fmla="*/ 1897053 h 2778319"/>
                <a:gd name="connsiteX290" fmla="*/ 11102695 w 11658793"/>
                <a:gd name="connsiteY290" fmla="*/ 1897053 h 2778319"/>
                <a:gd name="connsiteX291" fmla="*/ 11102695 w 11658793"/>
                <a:gd name="connsiteY291" fmla="*/ 2386836 h 2778319"/>
                <a:gd name="connsiteX292" fmla="*/ 11475569 w 11658793"/>
                <a:gd name="connsiteY292" fmla="*/ 2386836 h 2778319"/>
                <a:gd name="connsiteX293" fmla="*/ 11658793 w 11658793"/>
                <a:gd name="connsiteY293" fmla="*/ 2581715 h 2778319"/>
                <a:gd name="connsiteX294" fmla="*/ 11475569 w 11658793"/>
                <a:gd name="connsiteY294" fmla="*/ 2778319 h 2778319"/>
                <a:gd name="connsiteX295" fmla="*/ 181616 w 11658793"/>
                <a:gd name="connsiteY295" fmla="*/ 2778319 h 2778319"/>
                <a:gd name="connsiteX296" fmla="*/ 0 w 11658793"/>
                <a:gd name="connsiteY296" fmla="*/ 2581715 h 2778319"/>
                <a:gd name="connsiteX297" fmla="*/ 181616 w 11658793"/>
                <a:gd name="connsiteY297" fmla="*/ 2386836 h 2778319"/>
                <a:gd name="connsiteX298" fmla="*/ 607531 w 11658793"/>
                <a:gd name="connsiteY298" fmla="*/ 2386836 h 2778319"/>
                <a:gd name="connsiteX299" fmla="*/ 607531 w 11658793"/>
                <a:gd name="connsiteY299" fmla="*/ 1940168 h 2778319"/>
                <a:gd name="connsiteX300" fmla="*/ 607531 w 11658793"/>
                <a:gd name="connsiteY300" fmla="*/ 1878082 h 2778319"/>
                <a:gd name="connsiteX301" fmla="*/ 607531 w 11658793"/>
                <a:gd name="connsiteY301" fmla="*/ 1860837 h 2778319"/>
                <a:gd name="connsiteX302" fmla="*/ 607531 w 11658793"/>
                <a:gd name="connsiteY302" fmla="*/ 1293446 h 2778319"/>
                <a:gd name="connsiteX303" fmla="*/ 607531 w 11658793"/>
                <a:gd name="connsiteY303" fmla="*/ 1276199 h 2778319"/>
                <a:gd name="connsiteX304" fmla="*/ 623604 w 11658793"/>
                <a:gd name="connsiteY304" fmla="*/ 1276199 h 2778319"/>
                <a:gd name="connsiteX305" fmla="*/ 623604 w 11658793"/>
                <a:gd name="connsiteY305" fmla="*/ 1224463 h 2778319"/>
                <a:gd name="connsiteX306" fmla="*/ 607531 w 11658793"/>
                <a:gd name="connsiteY306" fmla="*/ 1224463 h 2778319"/>
                <a:gd name="connsiteX307" fmla="*/ 607531 w 11658793"/>
                <a:gd name="connsiteY307" fmla="*/ 1172724 h 2778319"/>
                <a:gd name="connsiteX308" fmla="*/ 720038 w 11658793"/>
                <a:gd name="connsiteY308" fmla="*/ 1172724 h 2778319"/>
                <a:gd name="connsiteX309" fmla="*/ 784327 w 11658793"/>
                <a:gd name="connsiteY309" fmla="*/ 1172724 h 2778319"/>
                <a:gd name="connsiteX310" fmla="*/ 784327 w 11658793"/>
                <a:gd name="connsiteY310" fmla="*/ 983020 h 2778319"/>
                <a:gd name="connsiteX311" fmla="*/ 752182 w 11658793"/>
                <a:gd name="connsiteY311" fmla="*/ 1001989 h 2778319"/>
                <a:gd name="connsiteX312" fmla="*/ 752182 w 11658793"/>
                <a:gd name="connsiteY312" fmla="*/ 979569 h 2778319"/>
                <a:gd name="connsiteX313" fmla="*/ 784327 w 11658793"/>
                <a:gd name="connsiteY313" fmla="*/ 960598 h 2778319"/>
                <a:gd name="connsiteX314" fmla="*/ 784327 w 11658793"/>
                <a:gd name="connsiteY314" fmla="*/ 948528 h 2778319"/>
                <a:gd name="connsiteX315" fmla="*/ 800398 w 11658793"/>
                <a:gd name="connsiteY315" fmla="*/ 948528 h 2778319"/>
                <a:gd name="connsiteX316" fmla="*/ 800398 w 11658793"/>
                <a:gd name="connsiteY316" fmla="*/ 1172724 h 2778319"/>
                <a:gd name="connsiteX317" fmla="*/ 880760 w 11658793"/>
                <a:gd name="connsiteY317" fmla="*/ 1172724 h 2778319"/>
                <a:gd name="connsiteX318" fmla="*/ 977193 w 11658793"/>
                <a:gd name="connsiteY318" fmla="*/ 1172724 h 2778319"/>
                <a:gd name="connsiteX319" fmla="*/ 977193 w 11658793"/>
                <a:gd name="connsiteY319" fmla="*/ 1229635 h 2778319"/>
                <a:gd name="connsiteX320" fmla="*/ 977193 w 11658793"/>
                <a:gd name="connsiteY320" fmla="*/ 1274475 h 2778319"/>
                <a:gd name="connsiteX321" fmla="*/ 977193 w 11658793"/>
                <a:gd name="connsiteY321" fmla="*/ 1293446 h 2778319"/>
                <a:gd name="connsiteX322" fmla="*/ 977193 w 11658793"/>
                <a:gd name="connsiteY322" fmla="*/ 1948792 h 2778319"/>
                <a:gd name="connsiteX323" fmla="*/ 1025409 w 11658793"/>
                <a:gd name="connsiteY323" fmla="*/ 1948792 h 2778319"/>
                <a:gd name="connsiteX324" fmla="*/ 1025409 w 11658793"/>
                <a:gd name="connsiteY324" fmla="*/ 1793578 h 2778319"/>
                <a:gd name="connsiteX325" fmla="*/ 1041482 w 11658793"/>
                <a:gd name="connsiteY325" fmla="*/ 1793578 h 2778319"/>
                <a:gd name="connsiteX326" fmla="*/ 1041482 w 11658793"/>
                <a:gd name="connsiteY326" fmla="*/ 862297 h 2778319"/>
                <a:gd name="connsiteX327" fmla="*/ 1052731 w 11658793"/>
                <a:gd name="connsiteY327" fmla="*/ 862297 h 2778319"/>
                <a:gd name="connsiteX328" fmla="*/ 1067196 w 11658793"/>
                <a:gd name="connsiteY328" fmla="*/ 829529 h 2778319"/>
                <a:gd name="connsiteX329" fmla="*/ 1083269 w 11658793"/>
                <a:gd name="connsiteY329" fmla="*/ 862297 h 2778319"/>
                <a:gd name="connsiteX330" fmla="*/ 1102556 w 11658793"/>
                <a:gd name="connsiteY330" fmla="*/ 862297 h 2778319"/>
                <a:gd name="connsiteX331" fmla="*/ 1136307 w 11658793"/>
                <a:gd name="connsiteY331" fmla="*/ 655346 h 2778319"/>
                <a:gd name="connsiteX332" fmla="*/ 1144345 w 11658793"/>
                <a:gd name="connsiteY332" fmla="*/ 655346 h 2778319"/>
                <a:gd name="connsiteX333" fmla="*/ 1152380 w 11658793"/>
                <a:gd name="connsiteY333" fmla="*/ 689838 h 2778319"/>
                <a:gd name="connsiteX334" fmla="*/ 1187738 w 11658793"/>
                <a:gd name="connsiteY334" fmla="*/ 689838 h 2778319"/>
                <a:gd name="connsiteX335" fmla="*/ 1202205 w 11658793"/>
                <a:gd name="connsiteY335" fmla="*/ 655346 h 2778319"/>
                <a:gd name="connsiteX336" fmla="*/ 1216669 w 11658793"/>
                <a:gd name="connsiteY336" fmla="*/ 655346 h 2778319"/>
                <a:gd name="connsiteX337" fmla="*/ 1231134 w 11658793"/>
                <a:gd name="connsiteY337" fmla="*/ 689838 h 2778319"/>
                <a:gd name="connsiteX338" fmla="*/ 1248814 w 11658793"/>
                <a:gd name="connsiteY338" fmla="*/ 689838 h 2778319"/>
                <a:gd name="connsiteX339" fmla="*/ 1264885 w 11658793"/>
                <a:gd name="connsiteY339" fmla="*/ 638101 h 2778319"/>
                <a:gd name="connsiteX340" fmla="*/ 1282565 w 11658793"/>
                <a:gd name="connsiteY340" fmla="*/ 638101 h 2778319"/>
                <a:gd name="connsiteX341" fmla="*/ 1282565 w 11658793"/>
                <a:gd name="connsiteY341" fmla="*/ 601883 h 2778319"/>
                <a:gd name="connsiteX342" fmla="*/ 1282565 w 11658793"/>
                <a:gd name="connsiteY342" fmla="*/ 588086 h 2778319"/>
                <a:gd name="connsiteX343" fmla="*/ 1282565 w 11658793"/>
                <a:gd name="connsiteY343" fmla="*/ 557044 h 2778319"/>
                <a:gd name="connsiteX344" fmla="*/ 1295423 w 11658793"/>
                <a:gd name="connsiteY344" fmla="*/ 551870 h 2778319"/>
                <a:gd name="connsiteX345" fmla="*/ 1301851 w 11658793"/>
                <a:gd name="connsiteY345" fmla="*/ 551870 h 2778319"/>
                <a:gd name="connsiteX346" fmla="*/ 1309887 w 11658793"/>
                <a:gd name="connsiteY346" fmla="*/ 551870 h 2778319"/>
                <a:gd name="connsiteX347" fmla="*/ 1314709 w 11658793"/>
                <a:gd name="connsiteY347" fmla="*/ 557044 h 2778319"/>
                <a:gd name="connsiteX348" fmla="*/ 1314709 w 11658793"/>
                <a:gd name="connsiteY348" fmla="*/ 588086 h 2778319"/>
                <a:gd name="connsiteX349" fmla="*/ 1330782 w 11658793"/>
                <a:gd name="connsiteY349" fmla="*/ 601883 h 2778319"/>
                <a:gd name="connsiteX350" fmla="*/ 1330782 w 11658793"/>
                <a:gd name="connsiteY350" fmla="*/ 638101 h 2778319"/>
                <a:gd name="connsiteX351" fmla="*/ 1342032 w 11658793"/>
                <a:gd name="connsiteY351" fmla="*/ 638101 h 2778319"/>
                <a:gd name="connsiteX352" fmla="*/ 1358105 w 11658793"/>
                <a:gd name="connsiteY352" fmla="*/ 689838 h 2778319"/>
                <a:gd name="connsiteX353" fmla="*/ 1462573 w 11658793"/>
                <a:gd name="connsiteY353" fmla="*/ 689838 h 2778319"/>
                <a:gd name="connsiteX354" fmla="*/ 1470609 w 11658793"/>
                <a:gd name="connsiteY354" fmla="*/ 655346 h 2778319"/>
                <a:gd name="connsiteX355" fmla="*/ 1481860 w 11658793"/>
                <a:gd name="connsiteY355" fmla="*/ 655346 h 2778319"/>
                <a:gd name="connsiteX356" fmla="*/ 1525256 w 11658793"/>
                <a:gd name="connsiteY356" fmla="*/ 862297 h 2778319"/>
                <a:gd name="connsiteX357" fmla="*/ 1536507 w 11658793"/>
                <a:gd name="connsiteY357" fmla="*/ 862297 h 2778319"/>
                <a:gd name="connsiteX358" fmla="*/ 1550971 w 11658793"/>
                <a:gd name="connsiteY358" fmla="*/ 829529 h 2778319"/>
                <a:gd name="connsiteX359" fmla="*/ 1567043 w 11658793"/>
                <a:gd name="connsiteY359" fmla="*/ 862297 h 2778319"/>
                <a:gd name="connsiteX360" fmla="*/ 1587938 w 11658793"/>
                <a:gd name="connsiteY360" fmla="*/ 862297 h 2778319"/>
                <a:gd name="connsiteX361" fmla="*/ 1587938 w 11658793"/>
                <a:gd name="connsiteY361" fmla="*/ 1448659 h 2778319"/>
                <a:gd name="connsiteX362" fmla="*/ 1604009 w 11658793"/>
                <a:gd name="connsiteY362" fmla="*/ 1448659 h 2778319"/>
                <a:gd name="connsiteX363" fmla="*/ 1604009 w 11658793"/>
                <a:gd name="connsiteY363" fmla="*/ 1793578 h 2778319"/>
                <a:gd name="connsiteX364" fmla="*/ 1684371 w 11658793"/>
                <a:gd name="connsiteY364" fmla="*/ 1793578 h 2778319"/>
                <a:gd name="connsiteX365" fmla="*/ 1684371 w 11658793"/>
                <a:gd name="connsiteY365" fmla="*/ 1450383 h 2778319"/>
                <a:gd name="connsiteX366" fmla="*/ 1684371 w 11658793"/>
                <a:gd name="connsiteY366" fmla="*/ 1414167 h 2778319"/>
                <a:gd name="connsiteX367" fmla="*/ 1700442 w 11658793"/>
                <a:gd name="connsiteY367" fmla="*/ 1414167 h 2778319"/>
                <a:gd name="connsiteX368" fmla="*/ 1700442 w 11658793"/>
                <a:gd name="connsiteY368" fmla="*/ 1396922 h 2778319"/>
                <a:gd name="connsiteX369" fmla="*/ 1829020 w 11658793"/>
                <a:gd name="connsiteY369" fmla="*/ 1396922 h 2778319"/>
                <a:gd name="connsiteX370" fmla="*/ 1829020 w 11658793"/>
                <a:gd name="connsiteY370" fmla="*/ 1414167 h 2778319"/>
                <a:gd name="connsiteX371" fmla="*/ 1845094 w 11658793"/>
                <a:gd name="connsiteY371" fmla="*/ 1414167 h 2778319"/>
                <a:gd name="connsiteX372" fmla="*/ 1845094 w 11658793"/>
                <a:gd name="connsiteY372" fmla="*/ 1448659 h 2778319"/>
                <a:gd name="connsiteX373" fmla="*/ 1861165 w 11658793"/>
                <a:gd name="connsiteY373" fmla="*/ 1448659 h 2778319"/>
                <a:gd name="connsiteX374" fmla="*/ 1861165 w 11658793"/>
                <a:gd name="connsiteY374" fmla="*/ 1948792 h 2778319"/>
                <a:gd name="connsiteX375" fmla="*/ 1893309 w 11658793"/>
                <a:gd name="connsiteY375" fmla="*/ 1948792 h 2778319"/>
                <a:gd name="connsiteX376" fmla="*/ 1893309 w 11658793"/>
                <a:gd name="connsiteY376" fmla="*/ 51739 h 2778319"/>
                <a:gd name="connsiteX377" fmla="*/ 2070105 w 11658793"/>
                <a:gd name="connsiteY377" fmla="*/ 51739 h 2778319"/>
                <a:gd name="connsiteX378" fmla="*/ 2070105 w 11658793"/>
                <a:gd name="connsiteY378" fmla="*/ 17247 h 2778319"/>
                <a:gd name="connsiteX379" fmla="*/ 2118320 w 11658793"/>
                <a:gd name="connsiteY379" fmla="*/ 17247 h 2778319"/>
                <a:gd name="connsiteX380" fmla="*/ 2166538 w 11658793"/>
                <a:gd name="connsiteY380" fmla="*/ 17247 h 2778319"/>
                <a:gd name="connsiteX381" fmla="*/ 2166538 w 11658793"/>
                <a:gd name="connsiteY381" fmla="*/ 0 h 2778319"/>
                <a:gd name="connsiteX0" fmla="*/ 7052595 w 11658793"/>
                <a:gd name="connsiteY0" fmla="*/ 398086 h 2778319"/>
                <a:gd name="connsiteX1" fmla="*/ 7055708 w 11658793"/>
                <a:gd name="connsiteY1" fmla="*/ 400106 h 2778319"/>
                <a:gd name="connsiteX2" fmla="*/ 7052595 w 11658793"/>
                <a:gd name="connsiteY2" fmla="*/ 408789 h 2778319"/>
                <a:gd name="connsiteX3" fmla="*/ 7052595 w 11658793"/>
                <a:gd name="connsiteY3" fmla="*/ 398086 h 2778319"/>
                <a:gd name="connsiteX4" fmla="*/ 2166538 w 11658793"/>
                <a:gd name="connsiteY4" fmla="*/ 0 h 2778319"/>
                <a:gd name="connsiteX5" fmla="*/ 2182609 w 11658793"/>
                <a:gd name="connsiteY5" fmla="*/ 0 h 2778319"/>
                <a:gd name="connsiteX6" fmla="*/ 2182609 w 11658793"/>
                <a:gd name="connsiteY6" fmla="*/ 17247 h 2778319"/>
                <a:gd name="connsiteX7" fmla="*/ 2214754 w 11658793"/>
                <a:gd name="connsiteY7" fmla="*/ 17247 h 2778319"/>
                <a:gd name="connsiteX8" fmla="*/ 2214754 w 11658793"/>
                <a:gd name="connsiteY8" fmla="*/ 51739 h 2778319"/>
                <a:gd name="connsiteX9" fmla="*/ 2279043 w 11658793"/>
                <a:gd name="connsiteY9" fmla="*/ 51739 h 2778319"/>
                <a:gd name="connsiteX10" fmla="*/ 2279043 w 11658793"/>
                <a:gd name="connsiteY10" fmla="*/ 1069248 h 2778319"/>
                <a:gd name="connsiteX11" fmla="*/ 2295115 w 11658793"/>
                <a:gd name="connsiteY11" fmla="*/ 1069248 h 2778319"/>
                <a:gd name="connsiteX12" fmla="*/ 2359405 w 11658793"/>
                <a:gd name="connsiteY12" fmla="*/ 1069248 h 2778319"/>
                <a:gd name="connsiteX13" fmla="*/ 2359405 w 11658793"/>
                <a:gd name="connsiteY13" fmla="*/ 1017511 h 2778319"/>
                <a:gd name="connsiteX14" fmla="*/ 2375476 w 11658793"/>
                <a:gd name="connsiteY14" fmla="*/ 1017511 h 2778319"/>
                <a:gd name="connsiteX15" fmla="*/ 2375476 w 11658793"/>
                <a:gd name="connsiteY15" fmla="*/ 1069248 h 2778319"/>
                <a:gd name="connsiteX16" fmla="*/ 2377083 w 11658793"/>
                <a:gd name="connsiteY16" fmla="*/ 1069248 h 2778319"/>
                <a:gd name="connsiteX17" fmla="*/ 2423694 w 11658793"/>
                <a:gd name="connsiteY17" fmla="*/ 1069248 h 2778319"/>
                <a:gd name="connsiteX18" fmla="*/ 2423694 w 11658793"/>
                <a:gd name="connsiteY18" fmla="*/ 1672857 h 2778319"/>
                <a:gd name="connsiteX19" fmla="*/ 2439765 w 11658793"/>
                <a:gd name="connsiteY19" fmla="*/ 1672857 h 2778319"/>
                <a:gd name="connsiteX20" fmla="*/ 2439765 w 11658793"/>
                <a:gd name="connsiteY20" fmla="*/ 741576 h 2778319"/>
                <a:gd name="connsiteX21" fmla="*/ 2491196 w 11658793"/>
                <a:gd name="connsiteY21" fmla="*/ 741576 h 2778319"/>
                <a:gd name="connsiteX22" fmla="*/ 2508876 w 11658793"/>
                <a:gd name="connsiteY22" fmla="*/ 741576 h 2778319"/>
                <a:gd name="connsiteX23" fmla="*/ 2520127 w 11658793"/>
                <a:gd name="connsiteY23" fmla="*/ 741576 h 2778319"/>
                <a:gd name="connsiteX24" fmla="*/ 2520127 w 11658793"/>
                <a:gd name="connsiteY24" fmla="*/ 707085 h 2778319"/>
                <a:gd name="connsiteX25" fmla="*/ 2600487 w 11658793"/>
                <a:gd name="connsiteY25" fmla="*/ 707085 h 2778319"/>
                <a:gd name="connsiteX26" fmla="*/ 2600487 w 11658793"/>
                <a:gd name="connsiteY26" fmla="*/ 741576 h 2778319"/>
                <a:gd name="connsiteX27" fmla="*/ 2687278 w 11658793"/>
                <a:gd name="connsiteY27" fmla="*/ 741576 h 2778319"/>
                <a:gd name="connsiteX28" fmla="*/ 2716207 w 11658793"/>
                <a:gd name="connsiteY28" fmla="*/ 741576 h 2778319"/>
                <a:gd name="connsiteX29" fmla="*/ 2777283 w 11658793"/>
                <a:gd name="connsiteY29" fmla="*/ 741576 h 2778319"/>
                <a:gd name="connsiteX30" fmla="*/ 2777283 w 11658793"/>
                <a:gd name="connsiteY30" fmla="*/ 724330 h 2778319"/>
                <a:gd name="connsiteX31" fmla="*/ 2857643 w 11658793"/>
                <a:gd name="connsiteY31" fmla="*/ 724330 h 2778319"/>
                <a:gd name="connsiteX32" fmla="*/ 2857643 w 11658793"/>
                <a:gd name="connsiteY32" fmla="*/ 741576 h 2778319"/>
                <a:gd name="connsiteX33" fmla="*/ 2889787 w 11658793"/>
                <a:gd name="connsiteY33" fmla="*/ 741576 h 2778319"/>
                <a:gd name="connsiteX34" fmla="*/ 2889787 w 11658793"/>
                <a:gd name="connsiteY34" fmla="*/ 1948792 h 2778319"/>
                <a:gd name="connsiteX35" fmla="*/ 2905860 w 11658793"/>
                <a:gd name="connsiteY35" fmla="*/ 1948792 h 2778319"/>
                <a:gd name="connsiteX36" fmla="*/ 2905860 w 11658793"/>
                <a:gd name="connsiteY36" fmla="*/ 1724594 h 2778319"/>
                <a:gd name="connsiteX37" fmla="*/ 2938004 w 11658793"/>
                <a:gd name="connsiteY37" fmla="*/ 1724594 h 2778319"/>
                <a:gd name="connsiteX38" fmla="*/ 2938004 w 11658793"/>
                <a:gd name="connsiteY38" fmla="*/ 1362430 h 2778319"/>
                <a:gd name="connsiteX39" fmla="*/ 2954076 w 11658793"/>
                <a:gd name="connsiteY39" fmla="*/ 1362430 h 2778319"/>
                <a:gd name="connsiteX40" fmla="*/ 2954076 w 11658793"/>
                <a:gd name="connsiteY40" fmla="*/ 1310691 h 2778319"/>
                <a:gd name="connsiteX41" fmla="*/ 2986221 w 11658793"/>
                <a:gd name="connsiteY41" fmla="*/ 1310691 h 2778319"/>
                <a:gd name="connsiteX42" fmla="*/ 2986221 w 11658793"/>
                <a:gd name="connsiteY42" fmla="*/ 1362430 h 2778319"/>
                <a:gd name="connsiteX43" fmla="*/ 3052116 w 11658793"/>
                <a:gd name="connsiteY43" fmla="*/ 1362430 h 2778319"/>
                <a:gd name="connsiteX44" fmla="*/ 3169445 w 11658793"/>
                <a:gd name="connsiteY44" fmla="*/ 1362430 h 2778319"/>
                <a:gd name="connsiteX45" fmla="*/ 3179087 w 11658793"/>
                <a:gd name="connsiteY45" fmla="*/ 1362430 h 2778319"/>
                <a:gd name="connsiteX46" fmla="*/ 3179087 w 11658793"/>
                <a:gd name="connsiteY46" fmla="*/ 1552134 h 2778319"/>
                <a:gd name="connsiteX47" fmla="*/ 3307665 w 11658793"/>
                <a:gd name="connsiteY47" fmla="*/ 1552134 h 2778319"/>
                <a:gd name="connsiteX48" fmla="*/ 3307665 w 11658793"/>
                <a:gd name="connsiteY48" fmla="*/ 1448659 h 2778319"/>
                <a:gd name="connsiteX49" fmla="*/ 3709471 w 11658793"/>
                <a:gd name="connsiteY49" fmla="*/ 1448659 h 2778319"/>
                <a:gd name="connsiteX50" fmla="*/ 3709471 w 11658793"/>
                <a:gd name="connsiteY50" fmla="*/ 1552134 h 2778319"/>
                <a:gd name="connsiteX51" fmla="*/ 3838049 w 11658793"/>
                <a:gd name="connsiteY51" fmla="*/ 1552134 h 2778319"/>
                <a:gd name="connsiteX52" fmla="*/ 3838049 w 11658793"/>
                <a:gd name="connsiteY52" fmla="*/ 1672857 h 2778319"/>
                <a:gd name="connsiteX53" fmla="*/ 3918409 w 11658793"/>
                <a:gd name="connsiteY53" fmla="*/ 1672857 h 2778319"/>
                <a:gd name="connsiteX54" fmla="*/ 3918409 w 11658793"/>
                <a:gd name="connsiteY54" fmla="*/ 1845316 h 2778319"/>
                <a:gd name="connsiteX55" fmla="*/ 4014843 w 11658793"/>
                <a:gd name="connsiteY55" fmla="*/ 1845316 h 2778319"/>
                <a:gd name="connsiteX56" fmla="*/ 4014843 w 11658793"/>
                <a:gd name="connsiteY56" fmla="*/ 1983284 h 2778319"/>
                <a:gd name="connsiteX57" fmla="*/ 4046987 w 11658793"/>
                <a:gd name="connsiteY57" fmla="*/ 1983284 h 2778319"/>
                <a:gd name="connsiteX58" fmla="*/ 4046987 w 11658793"/>
                <a:gd name="connsiteY58" fmla="*/ 1138230 h 2778319"/>
                <a:gd name="connsiteX59" fmla="*/ 4159493 w 11658793"/>
                <a:gd name="connsiteY59" fmla="*/ 1138230 h 2778319"/>
                <a:gd name="connsiteX60" fmla="*/ 4159493 w 11658793"/>
                <a:gd name="connsiteY60" fmla="*/ 1327937 h 2778319"/>
                <a:gd name="connsiteX61" fmla="*/ 4191638 w 11658793"/>
                <a:gd name="connsiteY61" fmla="*/ 1327937 h 2778319"/>
                <a:gd name="connsiteX62" fmla="*/ 4191638 w 11658793"/>
                <a:gd name="connsiteY62" fmla="*/ 1258953 h 2778319"/>
                <a:gd name="connsiteX63" fmla="*/ 4304142 w 11658793"/>
                <a:gd name="connsiteY63" fmla="*/ 1258953 h 2778319"/>
                <a:gd name="connsiteX64" fmla="*/ 4304142 w 11658793"/>
                <a:gd name="connsiteY64" fmla="*/ 948526 h 2778319"/>
                <a:gd name="connsiteX65" fmla="*/ 4448793 w 11658793"/>
                <a:gd name="connsiteY65" fmla="*/ 948526 h 2778319"/>
                <a:gd name="connsiteX66" fmla="*/ 4448793 w 11658793"/>
                <a:gd name="connsiteY66" fmla="*/ 1534888 h 2778319"/>
                <a:gd name="connsiteX67" fmla="*/ 4497009 w 11658793"/>
                <a:gd name="connsiteY67" fmla="*/ 1534888 h 2778319"/>
                <a:gd name="connsiteX68" fmla="*/ 4497009 w 11658793"/>
                <a:gd name="connsiteY68" fmla="*/ 1500396 h 2778319"/>
                <a:gd name="connsiteX69" fmla="*/ 4513082 w 11658793"/>
                <a:gd name="connsiteY69" fmla="*/ 1500396 h 2778319"/>
                <a:gd name="connsiteX70" fmla="*/ 4513082 w 11658793"/>
                <a:gd name="connsiteY70" fmla="*/ 1241706 h 2778319"/>
                <a:gd name="connsiteX71" fmla="*/ 4625587 w 11658793"/>
                <a:gd name="connsiteY71" fmla="*/ 1241706 h 2778319"/>
                <a:gd name="connsiteX72" fmla="*/ 4625587 w 11658793"/>
                <a:gd name="connsiteY72" fmla="*/ 1069246 h 2778319"/>
                <a:gd name="connsiteX73" fmla="*/ 4802382 w 11658793"/>
                <a:gd name="connsiteY73" fmla="*/ 1069246 h 2778319"/>
                <a:gd name="connsiteX74" fmla="*/ 4802382 w 11658793"/>
                <a:gd name="connsiteY74" fmla="*/ 1483149 h 2778319"/>
                <a:gd name="connsiteX75" fmla="*/ 4818454 w 11658793"/>
                <a:gd name="connsiteY75" fmla="*/ 1483149 h 2778319"/>
                <a:gd name="connsiteX76" fmla="*/ 4818454 w 11658793"/>
                <a:gd name="connsiteY76" fmla="*/ 1431412 h 2778319"/>
                <a:gd name="connsiteX77" fmla="*/ 4834527 w 11658793"/>
                <a:gd name="connsiteY77" fmla="*/ 1431412 h 2778319"/>
                <a:gd name="connsiteX78" fmla="*/ 4834527 w 11658793"/>
                <a:gd name="connsiteY78" fmla="*/ 845050 h 2778319"/>
                <a:gd name="connsiteX79" fmla="*/ 5027393 w 11658793"/>
                <a:gd name="connsiteY79" fmla="*/ 845050 h 2778319"/>
                <a:gd name="connsiteX80" fmla="*/ 5027393 w 11658793"/>
                <a:gd name="connsiteY80" fmla="*/ 1138230 h 2778319"/>
                <a:gd name="connsiteX81" fmla="*/ 5139898 w 11658793"/>
                <a:gd name="connsiteY81" fmla="*/ 1138230 h 2778319"/>
                <a:gd name="connsiteX82" fmla="*/ 5139898 w 11658793"/>
                <a:gd name="connsiteY82" fmla="*/ 1552133 h 2778319"/>
                <a:gd name="connsiteX83" fmla="*/ 5155971 w 11658793"/>
                <a:gd name="connsiteY83" fmla="*/ 1552133 h 2778319"/>
                <a:gd name="connsiteX84" fmla="*/ 5155971 w 11658793"/>
                <a:gd name="connsiteY84" fmla="*/ 1534888 h 2778319"/>
                <a:gd name="connsiteX85" fmla="*/ 5188116 w 11658793"/>
                <a:gd name="connsiteY85" fmla="*/ 1534888 h 2778319"/>
                <a:gd name="connsiteX86" fmla="*/ 5188116 w 11658793"/>
                <a:gd name="connsiteY86" fmla="*/ 1379673 h 2778319"/>
                <a:gd name="connsiteX87" fmla="*/ 5268476 w 11658793"/>
                <a:gd name="connsiteY87" fmla="*/ 1379673 h 2778319"/>
                <a:gd name="connsiteX88" fmla="*/ 5268476 w 11658793"/>
                <a:gd name="connsiteY88" fmla="*/ 1241706 h 2778319"/>
                <a:gd name="connsiteX89" fmla="*/ 5380982 w 11658793"/>
                <a:gd name="connsiteY89" fmla="*/ 1241706 h 2778319"/>
                <a:gd name="connsiteX90" fmla="*/ 5380982 w 11658793"/>
                <a:gd name="connsiteY90" fmla="*/ 1189969 h 2778319"/>
                <a:gd name="connsiteX91" fmla="*/ 5445271 w 11658793"/>
                <a:gd name="connsiteY91" fmla="*/ 1189969 h 2778319"/>
                <a:gd name="connsiteX92" fmla="*/ 5445271 w 11658793"/>
                <a:gd name="connsiteY92" fmla="*/ 1172722 h 2778319"/>
                <a:gd name="connsiteX93" fmla="*/ 5461343 w 11658793"/>
                <a:gd name="connsiteY93" fmla="*/ 1172722 h 2778319"/>
                <a:gd name="connsiteX94" fmla="*/ 5461343 w 11658793"/>
                <a:gd name="connsiteY94" fmla="*/ 1155477 h 2778319"/>
                <a:gd name="connsiteX95" fmla="*/ 5458127 w 11658793"/>
                <a:gd name="connsiteY95" fmla="*/ 1155477 h 2778319"/>
                <a:gd name="connsiteX96" fmla="*/ 5536883 w 11658793"/>
                <a:gd name="connsiteY96" fmla="*/ 1107189 h 2778319"/>
                <a:gd name="connsiteX97" fmla="*/ 5541705 w 11658793"/>
                <a:gd name="connsiteY97" fmla="*/ 1108913 h 2778319"/>
                <a:gd name="connsiteX98" fmla="*/ 5541705 w 11658793"/>
                <a:gd name="connsiteY98" fmla="*/ 1000263 h 2778319"/>
                <a:gd name="connsiteX99" fmla="*/ 5573849 w 11658793"/>
                <a:gd name="connsiteY99" fmla="*/ 1000263 h 2778319"/>
                <a:gd name="connsiteX100" fmla="*/ 5573849 w 11658793"/>
                <a:gd name="connsiteY100" fmla="*/ 931279 h 2778319"/>
                <a:gd name="connsiteX101" fmla="*/ 5638138 w 11658793"/>
                <a:gd name="connsiteY101" fmla="*/ 931279 h 2778319"/>
                <a:gd name="connsiteX102" fmla="*/ 5638138 w 11658793"/>
                <a:gd name="connsiteY102" fmla="*/ 914034 h 2778319"/>
                <a:gd name="connsiteX103" fmla="*/ 5605994 w 11658793"/>
                <a:gd name="connsiteY103" fmla="*/ 914034 h 2778319"/>
                <a:gd name="connsiteX104" fmla="*/ 5605994 w 11658793"/>
                <a:gd name="connsiteY104" fmla="*/ 896787 h 2778319"/>
                <a:gd name="connsiteX105" fmla="*/ 5638138 w 11658793"/>
                <a:gd name="connsiteY105" fmla="*/ 896787 h 2778319"/>
                <a:gd name="connsiteX106" fmla="*/ 5638138 w 11658793"/>
                <a:gd name="connsiteY106" fmla="*/ 862295 h 2778319"/>
                <a:gd name="connsiteX107" fmla="*/ 5654209 w 11658793"/>
                <a:gd name="connsiteY107" fmla="*/ 862295 h 2778319"/>
                <a:gd name="connsiteX108" fmla="*/ 5729749 w 11658793"/>
                <a:gd name="connsiteY108" fmla="*/ 800210 h 2778319"/>
                <a:gd name="connsiteX109" fmla="*/ 5803681 w 11658793"/>
                <a:gd name="connsiteY109" fmla="*/ 862295 h 2778319"/>
                <a:gd name="connsiteX110" fmla="*/ 5814932 w 11658793"/>
                <a:gd name="connsiteY110" fmla="*/ 862295 h 2778319"/>
                <a:gd name="connsiteX111" fmla="*/ 5814932 w 11658793"/>
                <a:gd name="connsiteY111" fmla="*/ 896787 h 2778319"/>
                <a:gd name="connsiteX112" fmla="*/ 5847076 w 11658793"/>
                <a:gd name="connsiteY112" fmla="*/ 896787 h 2778319"/>
                <a:gd name="connsiteX113" fmla="*/ 5847076 w 11658793"/>
                <a:gd name="connsiteY113" fmla="*/ 914034 h 2778319"/>
                <a:gd name="connsiteX114" fmla="*/ 5814932 w 11658793"/>
                <a:gd name="connsiteY114" fmla="*/ 914034 h 2778319"/>
                <a:gd name="connsiteX115" fmla="*/ 5814932 w 11658793"/>
                <a:gd name="connsiteY115" fmla="*/ 931279 h 2778319"/>
                <a:gd name="connsiteX116" fmla="*/ 5879221 w 11658793"/>
                <a:gd name="connsiteY116" fmla="*/ 931279 h 2778319"/>
                <a:gd name="connsiteX117" fmla="*/ 5879221 w 11658793"/>
                <a:gd name="connsiteY117" fmla="*/ 1000263 h 2778319"/>
                <a:gd name="connsiteX118" fmla="*/ 5911365 w 11658793"/>
                <a:gd name="connsiteY118" fmla="*/ 1000263 h 2778319"/>
                <a:gd name="connsiteX119" fmla="*/ 5911365 w 11658793"/>
                <a:gd name="connsiteY119" fmla="*/ 1483149 h 2778319"/>
                <a:gd name="connsiteX120" fmla="*/ 5943509 w 11658793"/>
                <a:gd name="connsiteY120" fmla="*/ 1483149 h 2778319"/>
                <a:gd name="connsiteX121" fmla="*/ 5943509 w 11658793"/>
                <a:gd name="connsiteY121" fmla="*/ 965771 h 2778319"/>
                <a:gd name="connsiteX122" fmla="*/ 6200665 w 11658793"/>
                <a:gd name="connsiteY122" fmla="*/ 965771 h 2778319"/>
                <a:gd name="connsiteX123" fmla="*/ 6200665 w 11658793"/>
                <a:gd name="connsiteY123" fmla="*/ 1362428 h 2778319"/>
                <a:gd name="connsiteX124" fmla="*/ 6264954 w 11658793"/>
                <a:gd name="connsiteY124" fmla="*/ 1362428 h 2778319"/>
                <a:gd name="connsiteX125" fmla="*/ 6264954 w 11658793"/>
                <a:gd name="connsiteY125" fmla="*/ 1414165 h 2778319"/>
                <a:gd name="connsiteX126" fmla="*/ 6313172 w 11658793"/>
                <a:gd name="connsiteY126" fmla="*/ 1414165 h 2778319"/>
                <a:gd name="connsiteX127" fmla="*/ 6313172 w 11658793"/>
                <a:gd name="connsiteY127" fmla="*/ 1810823 h 2778319"/>
                <a:gd name="connsiteX128" fmla="*/ 6425676 w 11658793"/>
                <a:gd name="connsiteY128" fmla="*/ 1810823 h 2778319"/>
                <a:gd name="connsiteX129" fmla="*/ 6425676 w 11658793"/>
                <a:gd name="connsiteY129" fmla="*/ 1797026 h 2778319"/>
                <a:gd name="connsiteX130" fmla="*/ 6459427 w 11658793"/>
                <a:gd name="connsiteY130" fmla="*/ 1776331 h 2778319"/>
                <a:gd name="connsiteX131" fmla="*/ 6473894 w 11658793"/>
                <a:gd name="connsiteY131" fmla="*/ 1776331 h 2778319"/>
                <a:gd name="connsiteX132" fmla="*/ 6473894 w 11658793"/>
                <a:gd name="connsiteY132" fmla="*/ 1362428 h 2778319"/>
                <a:gd name="connsiteX133" fmla="*/ 6441749 w 11658793"/>
                <a:gd name="connsiteY133" fmla="*/ 1362428 h 2778319"/>
                <a:gd name="connsiteX134" fmla="*/ 6441749 w 11658793"/>
                <a:gd name="connsiteY134" fmla="*/ 1276198 h 2778319"/>
                <a:gd name="connsiteX135" fmla="*/ 6538183 w 11658793"/>
                <a:gd name="connsiteY135" fmla="*/ 1276198 h 2778319"/>
                <a:gd name="connsiteX136" fmla="*/ 6538183 w 11658793"/>
                <a:gd name="connsiteY136" fmla="*/ 1207214 h 2778319"/>
                <a:gd name="connsiteX137" fmla="*/ 6586399 w 11658793"/>
                <a:gd name="connsiteY137" fmla="*/ 1207214 h 2778319"/>
                <a:gd name="connsiteX138" fmla="*/ 6602472 w 11658793"/>
                <a:gd name="connsiteY138" fmla="*/ 1186519 h 2778319"/>
                <a:gd name="connsiteX139" fmla="*/ 6603675 w 11658793"/>
                <a:gd name="connsiteY139" fmla="*/ 1173609 h 2778319"/>
                <a:gd name="connsiteX140" fmla="*/ 6924726 w 11658793"/>
                <a:gd name="connsiteY140" fmla="*/ 1173609 h 2778319"/>
                <a:gd name="connsiteX141" fmla="*/ 6935165 w 11658793"/>
                <a:gd name="connsiteY141" fmla="*/ 1207214 h 2778319"/>
                <a:gd name="connsiteX142" fmla="*/ 6972132 w 11658793"/>
                <a:gd name="connsiteY142" fmla="*/ 1207214 h 2778319"/>
                <a:gd name="connsiteX143" fmla="*/ 6972132 w 11658793"/>
                <a:gd name="connsiteY143" fmla="*/ 1276198 h 2778319"/>
                <a:gd name="connsiteX144" fmla="*/ 7068565 w 11658793"/>
                <a:gd name="connsiteY144" fmla="*/ 1276198 h 2778319"/>
                <a:gd name="connsiteX145" fmla="*/ 7068565 w 11658793"/>
                <a:gd name="connsiteY145" fmla="*/ 1362428 h 2778319"/>
                <a:gd name="connsiteX146" fmla="*/ 7052494 w 11658793"/>
                <a:gd name="connsiteY146" fmla="*/ 1362428 h 2778319"/>
                <a:gd name="connsiteX147" fmla="*/ 7052494 w 11658793"/>
                <a:gd name="connsiteY147" fmla="*/ 1776331 h 2778319"/>
                <a:gd name="connsiteX148" fmla="*/ 7049279 w 11658793"/>
                <a:gd name="connsiteY148" fmla="*/ 1776331 h 2778319"/>
                <a:gd name="connsiteX149" fmla="*/ 7084638 w 11658793"/>
                <a:gd name="connsiteY149" fmla="*/ 1797026 h 2778319"/>
                <a:gd name="connsiteX150" fmla="*/ 7084638 w 11658793"/>
                <a:gd name="connsiteY150" fmla="*/ 1810823 h 2778319"/>
                <a:gd name="connsiteX151" fmla="*/ 7116783 w 11658793"/>
                <a:gd name="connsiteY151" fmla="*/ 1810823 h 2778319"/>
                <a:gd name="connsiteX152" fmla="*/ 7116783 w 11658793"/>
                <a:gd name="connsiteY152" fmla="*/ 1345182 h 2778319"/>
                <a:gd name="connsiteX153" fmla="*/ 7148927 w 11658793"/>
                <a:gd name="connsiteY153" fmla="*/ 1345182 h 2778319"/>
                <a:gd name="connsiteX154" fmla="*/ 7148927 w 11658793"/>
                <a:gd name="connsiteY154" fmla="*/ 724328 h 2778319"/>
                <a:gd name="connsiteX155" fmla="*/ 7325721 w 11658793"/>
                <a:gd name="connsiteY155" fmla="*/ 724328 h 2778319"/>
                <a:gd name="connsiteX156" fmla="*/ 7325721 w 11658793"/>
                <a:gd name="connsiteY156" fmla="*/ 707083 h 2778319"/>
                <a:gd name="connsiteX157" fmla="*/ 7454299 w 11658793"/>
                <a:gd name="connsiteY157" fmla="*/ 707083 h 2778319"/>
                <a:gd name="connsiteX158" fmla="*/ 7454299 w 11658793"/>
                <a:gd name="connsiteY158" fmla="*/ 689836 h 2778319"/>
                <a:gd name="connsiteX159" fmla="*/ 7502516 w 11658793"/>
                <a:gd name="connsiteY159" fmla="*/ 689836 h 2778319"/>
                <a:gd name="connsiteX160" fmla="*/ 7502516 w 11658793"/>
                <a:gd name="connsiteY160" fmla="*/ 724328 h 2778319"/>
                <a:gd name="connsiteX161" fmla="*/ 7566805 w 11658793"/>
                <a:gd name="connsiteY161" fmla="*/ 724328 h 2778319"/>
                <a:gd name="connsiteX162" fmla="*/ 7566805 w 11658793"/>
                <a:gd name="connsiteY162" fmla="*/ 810558 h 2778319"/>
                <a:gd name="connsiteX163" fmla="*/ 7631094 w 11658793"/>
                <a:gd name="connsiteY163" fmla="*/ 810558 h 2778319"/>
                <a:gd name="connsiteX164" fmla="*/ 7631094 w 11658793"/>
                <a:gd name="connsiteY164" fmla="*/ 1155477 h 2778319"/>
                <a:gd name="connsiteX165" fmla="*/ 7647165 w 11658793"/>
                <a:gd name="connsiteY165" fmla="*/ 1155477 h 2778319"/>
                <a:gd name="connsiteX166" fmla="*/ 7647165 w 11658793"/>
                <a:gd name="connsiteY166" fmla="*/ 1276198 h 2778319"/>
                <a:gd name="connsiteX167" fmla="*/ 7679310 w 11658793"/>
                <a:gd name="connsiteY167" fmla="*/ 1276198 h 2778319"/>
                <a:gd name="connsiteX168" fmla="*/ 7679310 w 11658793"/>
                <a:gd name="connsiteY168" fmla="*/ 1569381 h 2778319"/>
                <a:gd name="connsiteX169" fmla="*/ 7695383 w 11658793"/>
                <a:gd name="connsiteY169" fmla="*/ 1569381 h 2778319"/>
                <a:gd name="connsiteX170" fmla="*/ 7695383 w 11658793"/>
                <a:gd name="connsiteY170" fmla="*/ 1396922 h 2778319"/>
                <a:gd name="connsiteX171" fmla="*/ 7823961 w 11658793"/>
                <a:gd name="connsiteY171" fmla="*/ 1396922 h 2778319"/>
                <a:gd name="connsiteX172" fmla="*/ 7823961 w 11658793"/>
                <a:gd name="connsiteY172" fmla="*/ 1379675 h 2778319"/>
                <a:gd name="connsiteX173" fmla="*/ 7840032 w 11658793"/>
                <a:gd name="connsiteY173" fmla="*/ 1379675 h 2778319"/>
                <a:gd name="connsiteX174" fmla="*/ 7840032 w 11658793"/>
                <a:gd name="connsiteY174" fmla="*/ 1388297 h 2778319"/>
                <a:gd name="connsiteX175" fmla="*/ 7840032 w 11658793"/>
                <a:gd name="connsiteY175" fmla="*/ 1431414 h 2778319"/>
                <a:gd name="connsiteX176" fmla="*/ 7904321 w 11658793"/>
                <a:gd name="connsiteY176" fmla="*/ 1431414 h 2778319"/>
                <a:gd name="connsiteX177" fmla="*/ 7904321 w 11658793"/>
                <a:gd name="connsiteY177" fmla="*/ 1483151 h 2778319"/>
                <a:gd name="connsiteX178" fmla="*/ 7936466 w 11658793"/>
                <a:gd name="connsiteY178" fmla="*/ 1483151 h 2778319"/>
                <a:gd name="connsiteX179" fmla="*/ 7936466 w 11658793"/>
                <a:gd name="connsiteY179" fmla="*/ 1465906 h 2778319"/>
                <a:gd name="connsiteX180" fmla="*/ 8048972 w 11658793"/>
                <a:gd name="connsiteY180" fmla="*/ 1465906 h 2778319"/>
                <a:gd name="connsiteX181" fmla="*/ 8048972 w 11658793"/>
                <a:gd name="connsiteY181" fmla="*/ 1448659 h 2778319"/>
                <a:gd name="connsiteX182" fmla="*/ 8081117 w 11658793"/>
                <a:gd name="connsiteY182" fmla="*/ 1448659 h 2778319"/>
                <a:gd name="connsiteX183" fmla="*/ 8081117 w 11658793"/>
                <a:gd name="connsiteY183" fmla="*/ 1465906 h 2778319"/>
                <a:gd name="connsiteX184" fmla="*/ 8113261 w 11658793"/>
                <a:gd name="connsiteY184" fmla="*/ 1465906 h 2778319"/>
                <a:gd name="connsiteX185" fmla="*/ 8113261 w 11658793"/>
                <a:gd name="connsiteY185" fmla="*/ 1448659 h 2778319"/>
                <a:gd name="connsiteX186" fmla="*/ 8145406 w 11658793"/>
                <a:gd name="connsiteY186" fmla="*/ 1448659 h 2778319"/>
                <a:gd name="connsiteX187" fmla="*/ 8145406 w 11658793"/>
                <a:gd name="connsiteY187" fmla="*/ 1465906 h 2778319"/>
                <a:gd name="connsiteX188" fmla="*/ 8161477 w 11658793"/>
                <a:gd name="connsiteY188" fmla="*/ 1465906 h 2778319"/>
                <a:gd name="connsiteX189" fmla="*/ 8161477 w 11658793"/>
                <a:gd name="connsiteY189" fmla="*/ 1500398 h 2778319"/>
                <a:gd name="connsiteX190" fmla="*/ 8193621 w 11658793"/>
                <a:gd name="connsiteY190" fmla="*/ 1500398 h 2778319"/>
                <a:gd name="connsiteX191" fmla="*/ 8193621 w 11658793"/>
                <a:gd name="connsiteY191" fmla="*/ 1483151 h 2778319"/>
                <a:gd name="connsiteX192" fmla="*/ 8209694 w 11658793"/>
                <a:gd name="connsiteY192" fmla="*/ 1483151 h 2778319"/>
                <a:gd name="connsiteX193" fmla="*/ 8209694 w 11658793"/>
                <a:gd name="connsiteY193" fmla="*/ 1502122 h 2778319"/>
                <a:gd name="connsiteX194" fmla="*/ 8209694 w 11658793"/>
                <a:gd name="connsiteY194" fmla="*/ 1638365 h 2778319"/>
                <a:gd name="connsiteX195" fmla="*/ 8225766 w 11658793"/>
                <a:gd name="connsiteY195" fmla="*/ 1638365 h 2778319"/>
                <a:gd name="connsiteX196" fmla="*/ 8225766 w 11658793"/>
                <a:gd name="connsiteY196" fmla="*/ 1776333 h 2778319"/>
                <a:gd name="connsiteX197" fmla="*/ 8241839 w 11658793"/>
                <a:gd name="connsiteY197" fmla="*/ 1776333 h 2778319"/>
                <a:gd name="connsiteX198" fmla="*/ 8241839 w 11658793"/>
                <a:gd name="connsiteY198" fmla="*/ 1759086 h 2778319"/>
                <a:gd name="connsiteX199" fmla="*/ 8241839 w 11658793"/>
                <a:gd name="connsiteY199" fmla="*/ 1741841 h 2778319"/>
                <a:gd name="connsiteX200" fmla="*/ 8241839 w 11658793"/>
                <a:gd name="connsiteY200" fmla="*/ 1724594 h 2778319"/>
                <a:gd name="connsiteX201" fmla="*/ 8241839 w 11658793"/>
                <a:gd name="connsiteY201" fmla="*/ 1707349 h 2778319"/>
                <a:gd name="connsiteX202" fmla="*/ 8241839 w 11658793"/>
                <a:gd name="connsiteY202" fmla="*/ 1690102 h 2778319"/>
                <a:gd name="connsiteX203" fmla="*/ 8241839 w 11658793"/>
                <a:gd name="connsiteY203" fmla="*/ 1655610 h 2778319"/>
                <a:gd name="connsiteX204" fmla="*/ 8290055 w 11658793"/>
                <a:gd name="connsiteY204" fmla="*/ 1655610 h 2778319"/>
                <a:gd name="connsiteX205" fmla="*/ 8290055 w 11658793"/>
                <a:gd name="connsiteY205" fmla="*/ 1396922 h 2778319"/>
                <a:gd name="connsiteX206" fmla="*/ 8418632 w 11658793"/>
                <a:gd name="connsiteY206" fmla="*/ 1396922 h 2778319"/>
                <a:gd name="connsiteX207" fmla="*/ 8418632 w 11658793"/>
                <a:gd name="connsiteY207" fmla="*/ 1655610 h 2778319"/>
                <a:gd name="connsiteX208" fmla="*/ 8482921 w 11658793"/>
                <a:gd name="connsiteY208" fmla="*/ 1655610 h 2778319"/>
                <a:gd name="connsiteX209" fmla="*/ 8482921 w 11658793"/>
                <a:gd name="connsiteY209" fmla="*/ 1490049 h 2778319"/>
                <a:gd name="connsiteX210" fmla="*/ 8482921 w 11658793"/>
                <a:gd name="connsiteY210" fmla="*/ 1483151 h 2778319"/>
                <a:gd name="connsiteX211" fmla="*/ 8498994 w 11658793"/>
                <a:gd name="connsiteY211" fmla="*/ 1483151 h 2778319"/>
                <a:gd name="connsiteX212" fmla="*/ 8498994 w 11658793"/>
                <a:gd name="connsiteY212" fmla="*/ 1448659 h 2778319"/>
                <a:gd name="connsiteX213" fmla="*/ 8515066 w 11658793"/>
                <a:gd name="connsiteY213" fmla="*/ 1448659 h 2778319"/>
                <a:gd name="connsiteX214" fmla="*/ 8515066 w 11658793"/>
                <a:gd name="connsiteY214" fmla="*/ 1431414 h 2778319"/>
                <a:gd name="connsiteX215" fmla="*/ 8627572 w 11658793"/>
                <a:gd name="connsiteY215" fmla="*/ 1431414 h 2778319"/>
                <a:gd name="connsiteX216" fmla="*/ 8627572 w 11658793"/>
                <a:gd name="connsiteY216" fmla="*/ 745024 h 2778319"/>
                <a:gd name="connsiteX217" fmla="*/ 8643643 w 11658793"/>
                <a:gd name="connsiteY217" fmla="*/ 708809 h 2778319"/>
                <a:gd name="connsiteX218" fmla="*/ 8643643 w 11658793"/>
                <a:gd name="connsiteY218" fmla="*/ 669142 h 2778319"/>
                <a:gd name="connsiteX219" fmla="*/ 8902406 w 11658793"/>
                <a:gd name="connsiteY219" fmla="*/ 603609 h 2778319"/>
                <a:gd name="connsiteX220" fmla="*/ 9019735 w 11658793"/>
                <a:gd name="connsiteY220" fmla="*/ 603609 h 2778319"/>
                <a:gd name="connsiteX221" fmla="*/ 9045450 w 11658793"/>
                <a:gd name="connsiteY221" fmla="*/ 629476 h 2778319"/>
                <a:gd name="connsiteX222" fmla="*/ 9045450 w 11658793"/>
                <a:gd name="connsiteY222" fmla="*/ 676041 h 2778319"/>
                <a:gd name="connsiteX223" fmla="*/ 9093666 w 11658793"/>
                <a:gd name="connsiteY223" fmla="*/ 707084 h 2778319"/>
                <a:gd name="connsiteX224" fmla="*/ 9093666 w 11658793"/>
                <a:gd name="connsiteY224" fmla="*/ 1983284 h 2778319"/>
                <a:gd name="connsiteX225" fmla="*/ 9109739 w 11658793"/>
                <a:gd name="connsiteY225" fmla="*/ 1983284 h 2778319"/>
                <a:gd name="connsiteX226" fmla="*/ 9109739 w 11658793"/>
                <a:gd name="connsiteY226" fmla="*/ 1552134 h 2778319"/>
                <a:gd name="connsiteX227" fmla="*/ 9206172 w 11658793"/>
                <a:gd name="connsiteY227" fmla="*/ 1552134 h 2778319"/>
                <a:gd name="connsiteX228" fmla="*/ 9206172 w 11658793"/>
                <a:gd name="connsiteY228" fmla="*/ 1500398 h 2778319"/>
                <a:gd name="connsiteX229" fmla="*/ 9286533 w 11658793"/>
                <a:gd name="connsiteY229" fmla="*/ 1500398 h 2778319"/>
                <a:gd name="connsiteX230" fmla="*/ 9286533 w 11658793"/>
                <a:gd name="connsiteY230" fmla="*/ 1690102 h 2778319"/>
                <a:gd name="connsiteX231" fmla="*/ 9334750 w 11658793"/>
                <a:gd name="connsiteY231" fmla="*/ 1690102 h 2778319"/>
                <a:gd name="connsiteX232" fmla="*/ 9334750 w 11658793"/>
                <a:gd name="connsiteY232" fmla="*/ 1621118 h 2778319"/>
                <a:gd name="connsiteX233" fmla="*/ 9431183 w 11658793"/>
                <a:gd name="connsiteY233" fmla="*/ 1621118 h 2778319"/>
                <a:gd name="connsiteX234" fmla="*/ 9431183 w 11658793"/>
                <a:gd name="connsiteY234" fmla="*/ 1690102 h 2778319"/>
                <a:gd name="connsiteX235" fmla="*/ 9447255 w 11658793"/>
                <a:gd name="connsiteY235" fmla="*/ 1690102 h 2778319"/>
                <a:gd name="connsiteX236" fmla="*/ 9447255 w 11658793"/>
                <a:gd name="connsiteY236" fmla="*/ 1586626 h 2778319"/>
                <a:gd name="connsiteX237" fmla="*/ 9511544 w 11658793"/>
                <a:gd name="connsiteY237" fmla="*/ 1586626 h 2778319"/>
                <a:gd name="connsiteX238" fmla="*/ 9511544 w 11658793"/>
                <a:gd name="connsiteY238" fmla="*/ 1517642 h 2778319"/>
                <a:gd name="connsiteX239" fmla="*/ 9575833 w 11658793"/>
                <a:gd name="connsiteY239" fmla="*/ 1517642 h 2778319"/>
                <a:gd name="connsiteX240" fmla="*/ 9575833 w 11658793"/>
                <a:gd name="connsiteY240" fmla="*/ 1396922 h 2778319"/>
                <a:gd name="connsiteX241" fmla="*/ 9640121 w 11658793"/>
                <a:gd name="connsiteY241" fmla="*/ 1396922 h 2778319"/>
                <a:gd name="connsiteX242" fmla="*/ 9640121 w 11658793"/>
                <a:gd name="connsiteY242" fmla="*/ 429423 h 2778319"/>
                <a:gd name="connsiteX243" fmla="*/ 10164075 w 11658793"/>
                <a:gd name="connsiteY243" fmla="*/ 206951 h 2778319"/>
                <a:gd name="connsiteX244" fmla="*/ 10202650 w 11658793"/>
                <a:gd name="connsiteY244" fmla="*/ 206951 h 2778319"/>
                <a:gd name="connsiteX245" fmla="*/ 10202650 w 11658793"/>
                <a:gd name="connsiteY245" fmla="*/ 1465906 h 2778319"/>
                <a:gd name="connsiteX246" fmla="*/ 10250866 w 11658793"/>
                <a:gd name="connsiteY246" fmla="*/ 1465906 h 2778319"/>
                <a:gd name="connsiteX247" fmla="*/ 10250866 w 11658793"/>
                <a:gd name="connsiteY247" fmla="*/ 1500398 h 2778319"/>
                <a:gd name="connsiteX248" fmla="*/ 10266939 w 11658793"/>
                <a:gd name="connsiteY248" fmla="*/ 1500398 h 2778319"/>
                <a:gd name="connsiteX249" fmla="*/ 10266939 w 11658793"/>
                <a:gd name="connsiteY249" fmla="*/ 1517642 h 2778319"/>
                <a:gd name="connsiteX250" fmla="*/ 10299083 w 11658793"/>
                <a:gd name="connsiteY250" fmla="*/ 1517642 h 2778319"/>
                <a:gd name="connsiteX251" fmla="*/ 10299083 w 11658793"/>
                <a:gd name="connsiteY251" fmla="*/ 1724594 h 2778319"/>
                <a:gd name="connsiteX252" fmla="*/ 10331228 w 11658793"/>
                <a:gd name="connsiteY252" fmla="*/ 1724594 h 2778319"/>
                <a:gd name="connsiteX253" fmla="*/ 10331228 w 11658793"/>
                <a:gd name="connsiteY253" fmla="*/ 1690102 h 2778319"/>
                <a:gd name="connsiteX254" fmla="*/ 10379444 w 11658793"/>
                <a:gd name="connsiteY254" fmla="*/ 1690102 h 2778319"/>
                <a:gd name="connsiteX255" fmla="*/ 10379444 w 11658793"/>
                <a:gd name="connsiteY255" fmla="*/ 1672857 h 2778319"/>
                <a:gd name="connsiteX256" fmla="*/ 10427661 w 11658793"/>
                <a:gd name="connsiteY256" fmla="*/ 1672857 h 2778319"/>
                <a:gd name="connsiteX257" fmla="*/ 10427661 w 11658793"/>
                <a:gd name="connsiteY257" fmla="*/ 1690102 h 2778319"/>
                <a:gd name="connsiteX258" fmla="*/ 10443733 w 11658793"/>
                <a:gd name="connsiteY258" fmla="*/ 1690102 h 2778319"/>
                <a:gd name="connsiteX259" fmla="*/ 10443733 w 11658793"/>
                <a:gd name="connsiteY259" fmla="*/ 1724594 h 2778319"/>
                <a:gd name="connsiteX260" fmla="*/ 10475877 w 11658793"/>
                <a:gd name="connsiteY260" fmla="*/ 1724594 h 2778319"/>
                <a:gd name="connsiteX261" fmla="*/ 10475877 w 11658793"/>
                <a:gd name="connsiteY261" fmla="*/ 1759086 h 2778319"/>
                <a:gd name="connsiteX262" fmla="*/ 10540166 w 11658793"/>
                <a:gd name="connsiteY262" fmla="*/ 1759086 h 2778319"/>
                <a:gd name="connsiteX263" fmla="*/ 10540166 w 11658793"/>
                <a:gd name="connsiteY263" fmla="*/ 1741841 h 2778319"/>
                <a:gd name="connsiteX264" fmla="*/ 10588384 w 11658793"/>
                <a:gd name="connsiteY264" fmla="*/ 1741841 h 2778319"/>
                <a:gd name="connsiteX265" fmla="*/ 10588384 w 11658793"/>
                <a:gd name="connsiteY265" fmla="*/ 1759086 h 2778319"/>
                <a:gd name="connsiteX266" fmla="*/ 10620528 w 11658793"/>
                <a:gd name="connsiteY266" fmla="*/ 1759086 h 2778319"/>
                <a:gd name="connsiteX267" fmla="*/ 10620528 w 11658793"/>
                <a:gd name="connsiteY267" fmla="*/ 1845316 h 2778319"/>
                <a:gd name="connsiteX268" fmla="*/ 10636599 w 11658793"/>
                <a:gd name="connsiteY268" fmla="*/ 1845316 h 2778319"/>
                <a:gd name="connsiteX269" fmla="*/ 10636599 w 11658793"/>
                <a:gd name="connsiteY269" fmla="*/ 1810824 h 2778319"/>
                <a:gd name="connsiteX270" fmla="*/ 10700888 w 11658793"/>
                <a:gd name="connsiteY270" fmla="*/ 1810824 h 2778319"/>
                <a:gd name="connsiteX271" fmla="*/ 10700888 w 11658793"/>
                <a:gd name="connsiteY271" fmla="*/ 1793577 h 2778319"/>
                <a:gd name="connsiteX272" fmla="*/ 10742675 w 11658793"/>
                <a:gd name="connsiteY272" fmla="*/ 1793577 h 2778319"/>
                <a:gd name="connsiteX273" fmla="*/ 10778035 w 11658793"/>
                <a:gd name="connsiteY273" fmla="*/ 1793577 h 2778319"/>
                <a:gd name="connsiteX274" fmla="*/ 10795715 w 11658793"/>
                <a:gd name="connsiteY274" fmla="*/ 1793577 h 2778319"/>
                <a:gd name="connsiteX275" fmla="*/ 10845539 w 11658793"/>
                <a:gd name="connsiteY275" fmla="*/ 1793577 h 2778319"/>
                <a:gd name="connsiteX276" fmla="*/ 10845539 w 11658793"/>
                <a:gd name="connsiteY276" fmla="*/ 1810824 h 2778319"/>
                <a:gd name="connsiteX277" fmla="*/ 10861611 w 11658793"/>
                <a:gd name="connsiteY277" fmla="*/ 1810824 h 2778319"/>
                <a:gd name="connsiteX278" fmla="*/ 10861611 w 11658793"/>
                <a:gd name="connsiteY278" fmla="*/ 1862561 h 2778319"/>
                <a:gd name="connsiteX279" fmla="*/ 10893755 w 11658793"/>
                <a:gd name="connsiteY279" fmla="*/ 1862561 h 2778319"/>
                <a:gd name="connsiteX280" fmla="*/ 10893755 w 11658793"/>
                <a:gd name="connsiteY280" fmla="*/ 1983284 h 2778319"/>
                <a:gd name="connsiteX281" fmla="*/ 10909828 w 11658793"/>
                <a:gd name="connsiteY281" fmla="*/ 1983284 h 2778319"/>
                <a:gd name="connsiteX282" fmla="*/ 10909828 w 11658793"/>
                <a:gd name="connsiteY282" fmla="*/ 1897053 h 2778319"/>
                <a:gd name="connsiteX283" fmla="*/ 10941973 w 11658793"/>
                <a:gd name="connsiteY283" fmla="*/ 1897053 h 2778319"/>
                <a:gd name="connsiteX284" fmla="*/ 10941973 w 11658793"/>
                <a:gd name="connsiteY284" fmla="*/ 1879808 h 2778319"/>
                <a:gd name="connsiteX285" fmla="*/ 11038406 w 11658793"/>
                <a:gd name="connsiteY285" fmla="*/ 1879808 h 2778319"/>
                <a:gd name="connsiteX286" fmla="*/ 11038406 w 11658793"/>
                <a:gd name="connsiteY286" fmla="*/ 1897053 h 2778319"/>
                <a:gd name="connsiteX287" fmla="*/ 11102695 w 11658793"/>
                <a:gd name="connsiteY287" fmla="*/ 1897053 h 2778319"/>
                <a:gd name="connsiteX288" fmla="*/ 11102695 w 11658793"/>
                <a:gd name="connsiteY288" fmla="*/ 2386836 h 2778319"/>
                <a:gd name="connsiteX289" fmla="*/ 11475569 w 11658793"/>
                <a:gd name="connsiteY289" fmla="*/ 2386836 h 2778319"/>
                <a:gd name="connsiteX290" fmla="*/ 11658793 w 11658793"/>
                <a:gd name="connsiteY290" fmla="*/ 2581715 h 2778319"/>
                <a:gd name="connsiteX291" fmla="*/ 11475569 w 11658793"/>
                <a:gd name="connsiteY291" fmla="*/ 2778319 h 2778319"/>
                <a:gd name="connsiteX292" fmla="*/ 181616 w 11658793"/>
                <a:gd name="connsiteY292" fmla="*/ 2778319 h 2778319"/>
                <a:gd name="connsiteX293" fmla="*/ 0 w 11658793"/>
                <a:gd name="connsiteY293" fmla="*/ 2581715 h 2778319"/>
                <a:gd name="connsiteX294" fmla="*/ 181616 w 11658793"/>
                <a:gd name="connsiteY294" fmla="*/ 2386836 h 2778319"/>
                <a:gd name="connsiteX295" fmla="*/ 607531 w 11658793"/>
                <a:gd name="connsiteY295" fmla="*/ 2386836 h 2778319"/>
                <a:gd name="connsiteX296" fmla="*/ 607531 w 11658793"/>
                <a:gd name="connsiteY296" fmla="*/ 1940168 h 2778319"/>
                <a:gd name="connsiteX297" fmla="*/ 607531 w 11658793"/>
                <a:gd name="connsiteY297" fmla="*/ 1878082 h 2778319"/>
                <a:gd name="connsiteX298" fmla="*/ 607531 w 11658793"/>
                <a:gd name="connsiteY298" fmla="*/ 1860837 h 2778319"/>
                <a:gd name="connsiteX299" fmla="*/ 607531 w 11658793"/>
                <a:gd name="connsiteY299" fmla="*/ 1293446 h 2778319"/>
                <a:gd name="connsiteX300" fmla="*/ 607531 w 11658793"/>
                <a:gd name="connsiteY300" fmla="*/ 1276199 h 2778319"/>
                <a:gd name="connsiteX301" fmla="*/ 623604 w 11658793"/>
                <a:gd name="connsiteY301" fmla="*/ 1276199 h 2778319"/>
                <a:gd name="connsiteX302" fmla="*/ 623604 w 11658793"/>
                <a:gd name="connsiteY302" fmla="*/ 1224463 h 2778319"/>
                <a:gd name="connsiteX303" fmla="*/ 607531 w 11658793"/>
                <a:gd name="connsiteY303" fmla="*/ 1224463 h 2778319"/>
                <a:gd name="connsiteX304" fmla="*/ 607531 w 11658793"/>
                <a:gd name="connsiteY304" fmla="*/ 1172724 h 2778319"/>
                <a:gd name="connsiteX305" fmla="*/ 720038 w 11658793"/>
                <a:gd name="connsiteY305" fmla="*/ 1172724 h 2778319"/>
                <a:gd name="connsiteX306" fmla="*/ 784327 w 11658793"/>
                <a:gd name="connsiteY306" fmla="*/ 1172724 h 2778319"/>
                <a:gd name="connsiteX307" fmla="*/ 784327 w 11658793"/>
                <a:gd name="connsiteY307" fmla="*/ 983020 h 2778319"/>
                <a:gd name="connsiteX308" fmla="*/ 752182 w 11658793"/>
                <a:gd name="connsiteY308" fmla="*/ 1001989 h 2778319"/>
                <a:gd name="connsiteX309" fmla="*/ 752182 w 11658793"/>
                <a:gd name="connsiteY309" fmla="*/ 979569 h 2778319"/>
                <a:gd name="connsiteX310" fmla="*/ 784327 w 11658793"/>
                <a:gd name="connsiteY310" fmla="*/ 960598 h 2778319"/>
                <a:gd name="connsiteX311" fmla="*/ 784327 w 11658793"/>
                <a:gd name="connsiteY311" fmla="*/ 948528 h 2778319"/>
                <a:gd name="connsiteX312" fmla="*/ 800398 w 11658793"/>
                <a:gd name="connsiteY312" fmla="*/ 948528 h 2778319"/>
                <a:gd name="connsiteX313" fmla="*/ 800398 w 11658793"/>
                <a:gd name="connsiteY313" fmla="*/ 1172724 h 2778319"/>
                <a:gd name="connsiteX314" fmla="*/ 880760 w 11658793"/>
                <a:gd name="connsiteY314" fmla="*/ 1172724 h 2778319"/>
                <a:gd name="connsiteX315" fmla="*/ 977193 w 11658793"/>
                <a:gd name="connsiteY315" fmla="*/ 1172724 h 2778319"/>
                <a:gd name="connsiteX316" fmla="*/ 977193 w 11658793"/>
                <a:gd name="connsiteY316" fmla="*/ 1229635 h 2778319"/>
                <a:gd name="connsiteX317" fmla="*/ 977193 w 11658793"/>
                <a:gd name="connsiteY317" fmla="*/ 1274475 h 2778319"/>
                <a:gd name="connsiteX318" fmla="*/ 977193 w 11658793"/>
                <a:gd name="connsiteY318" fmla="*/ 1293446 h 2778319"/>
                <a:gd name="connsiteX319" fmla="*/ 977193 w 11658793"/>
                <a:gd name="connsiteY319" fmla="*/ 1948792 h 2778319"/>
                <a:gd name="connsiteX320" fmla="*/ 1025409 w 11658793"/>
                <a:gd name="connsiteY320" fmla="*/ 1948792 h 2778319"/>
                <a:gd name="connsiteX321" fmla="*/ 1025409 w 11658793"/>
                <a:gd name="connsiteY321" fmla="*/ 1793578 h 2778319"/>
                <a:gd name="connsiteX322" fmla="*/ 1041482 w 11658793"/>
                <a:gd name="connsiteY322" fmla="*/ 1793578 h 2778319"/>
                <a:gd name="connsiteX323" fmla="*/ 1041482 w 11658793"/>
                <a:gd name="connsiteY323" fmla="*/ 862297 h 2778319"/>
                <a:gd name="connsiteX324" fmla="*/ 1052731 w 11658793"/>
                <a:gd name="connsiteY324" fmla="*/ 862297 h 2778319"/>
                <a:gd name="connsiteX325" fmla="*/ 1067196 w 11658793"/>
                <a:gd name="connsiteY325" fmla="*/ 829529 h 2778319"/>
                <a:gd name="connsiteX326" fmla="*/ 1083269 w 11658793"/>
                <a:gd name="connsiteY326" fmla="*/ 862297 h 2778319"/>
                <a:gd name="connsiteX327" fmla="*/ 1102556 w 11658793"/>
                <a:gd name="connsiteY327" fmla="*/ 862297 h 2778319"/>
                <a:gd name="connsiteX328" fmla="*/ 1136307 w 11658793"/>
                <a:gd name="connsiteY328" fmla="*/ 655346 h 2778319"/>
                <a:gd name="connsiteX329" fmla="*/ 1144345 w 11658793"/>
                <a:gd name="connsiteY329" fmla="*/ 655346 h 2778319"/>
                <a:gd name="connsiteX330" fmla="*/ 1152380 w 11658793"/>
                <a:gd name="connsiteY330" fmla="*/ 689838 h 2778319"/>
                <a:gd name="connsiteX331" fmla="*/ 1187738 w 11658793"/>
                <a:gd name="connsiteY331" fmla="*/ 689838 h 2778319"/>
                <a:gd name="connsiteX332" fmla="*/ 1202205 w 11658793"/>
                <a:gd name="connsiteY332" fmla="*/ 655346 h 2778319"/>
                <a:gd name="connsiteX333" fmla="*/ 1216669 w 11658793"/>
                <a:gd name="connsiteY333" fmla="*/ 655346 h 2778319"/>
                <a:gd name="connsiteX334" fmla="*/ 1231134 w 11658793"/>
                <a:gd name="connsiteY334" fmla="*/ 689838 h 2778319"/>
                <a:gd name="connsiteX335" fmla="*/ 1248814 w 11658793"/>
                <a:gd name="connsiteY335" fmla="*/ 689838 h 2778319"/>
                <a:gd name="connsiteX336" fmla="*/ 1264885 w 11658793"/>
                <a:gd name="connsiteY336" fmla="*/ 638101 h 2778319"/>
                <a:gd name="connsiteX337" fmla="*/ 1282565 w 11658793"/>
                <a:gd name="connsiteY337" fmla="*/ 638101 h 2778319"/>
                <a:gd name="connsiteX338" fmla="*/ 1282565 w 11658793"/>
                <a:gd name="connsiteY338" fmla="*/ 601883 h 2778319"/>
                <a:gd name="connsiteX339" fmla="*/ 1282565 w 11658793"/>
                <a:gd name="connsiteY339" fmla="*/ 588086 h 2778319"/>
                <a:gd name="connsiteX340" fmla="*/ 1282565 w 11658793"/>
                <a:gd name="connsiteY340" fmla="*/ 557044 h 2778319"/>
                <a:gd name="connsiteX341" fmla="*/ 1295423 w 11658793"/>
                <a:gd name="connsiteY341" fmla="*/ 551870 h 2778319"/>
                <a:gd name="connsiteX342" fmla="*/ 1301851 w 11658793"/>
                <a:gd name="connsiteY342" fmla="*/ 551870 h 2778319"/>
                <a:gd name="connsiteX343" fmla="*/ 1309887 w 11658793"/>
                <a:gd name="connsiteY343" fmla="*/ 551870 h 2778319"/>
                <a:gd name="connsiteX344" fmla="*/ 1314709 w 11658793"/>
                <a:gd name="connsiteY344" fmla="*/ 557044 h 2778319"/>
                <a:gd name="connsiteX345" fmla="*/ 1314709 w 11658793"/>
                <a:gd name="connsiteY345" fmla="*/ 588086 h 2778319"/>
                <a:gd name="connsiteX346" fmla="*/ 1330782 w 11658793"/>
                <a:gd name="connsiteY346" fmla="*/ 601883 h 2778319"/>
                <a:gd name="connsiteX347" fmla="*/ 1330782 w 11658793"/>
                <a:gd name="connsiteY347" fmla="*/ 638101 h 2778319"/>
                <a:gd name="connsiteX348" fmla="*/ 1342032 w 11658793"/>
                <a:gd name="connsiteY348" fmla="*/ 638101 h 2778319"/>
                <a:gd name="connsiteX349" fmla="*/ 1358105 w 11658793"/>
                <a:gd name="connsiteY349" fmla="*/ 689838 h 2778319"/>
                <a:gd name="connsiteX350" fmla="*/ 1462573 w 11658793"/>
                <a:gd name="connsiteY350" fmla="*/ 689838 h 2778319"/>
                <a:gd name="connsiteX351" fmla="*/ 1470609 w 11658793"/>
                <a:gd name="connsiteY351" fmla="*/ 655346 h 2778319"/>
                <a:gd name="connsiteX352" fmla="*/ 1481860 w 11658793"/>
                <a:gd name="connsiteY352" fmla="*/ 655346 h 2778319"/>
                <a:gd name="connsiteX353" fmla="*/ 1525256 w 11658793"/>
                <a:gd name="connsiteY353" fmla="*/ 862297 h 2778319"/>
                <a:gd name="connsiteX354" fmla="*/ 1536507 w 11658793"/>
                <a:gd name="connsiteY354" fmla="*/ 862297 h 2778319"/>
                <a:gd name="connsiteX355" fmla="*/ 1550971 w 11658793"/>
                <a:gd name="connsiteY355" fmla="*/ 829529 h 2778319"/>
                <a:gd name="connsiteX356" fmla="*/ 1567043 w 11658793"/>
                <a:gd name="connsiteY356" fmla="*/ 862297 h 2778319"/>
                <a:gd name="connsiteX357" fmla="*/ 1587938 w 11658793"/>
                <a:gd name="connsiteY357" fmla="*/ 862297 h 2778319"/>
                <a:gd name="connsiteX358" fmla="*/ 1587938 w 11658793"/>
                <a:gd name="connsiteY358" fmla="*/ 1448659 h 2778319"/>
                <a:gd name="connsiteX359" fmla="*/ 1604009 w 11658793"/>
                <a:gd name="connsiteY359" fmla="*/ 1448659 h 2778319"/>
                <a:gd name="connsiteX360" fmla="*/ 1604009 w 11658793"/>
                <a:gd name="connsiteY360" fmla="*/ 1793578 h 2778319"/>
                <a:gd name="connsiteX361" fmla="*/ 1684371 w 11658793"/>
                <a:gd name="connsiteY361" fmla="*/ 1793578 h 2778319"/>
                <a:gd name="connsiteX362" fmla="*/ 1684371 w 11658793"/>
                <a:gd name="connsiteY362" fmla="*/ 1450383 h 2778319"/>
                <a:gd name="connsiteX363" fmla="*/ 1684371 w 11658793"/>
                <a:gd name="connsiteY363" fmla="*/ 1414167 h 2778319"/>
                <a:gd name="connsiteX364" fmla="*/ 1700442 w 11658793"/>
                <a:gd name="connsiteY364" fmla="*/ 1414167 h 2778319"/>
                <a:gd name="connsiteX365" fmla="*/ 1700442 w 11658793"/>
                <a:gd name="connsiteY365" fmla="*/ 1396922 h 2778319"/>
                <a:gd name="connsiteX366" fmla="*/ 1829020 w 11658793"/>
                <a:gd name="connsiteY366" fmla="*/ 1396922 h 2778319"/>
                <a:gd name="connsiteX367" fmla="*/ 1829020 w 11658793"/>
                <a:gd name="connsiteY367" fmla="*/ 1414167 h 2778319"/>
                <a:gd name="connsiteX368" fmla="*/ 1845094 w 11658793"/>
                <a:gd name="connsiteY368" fmla="*/ 1414167 h 2778319"/>
                <a:gd name="connsiteX369" fmla="*/ 1845094 w 11658793"/>
                <a:gd name="connsiteY369" fmla="*/ 1448659 h 2778319"/>
                <a:gd name="connsiteX370" fmla="*/ 1861165 w 11658793"/>
                <a:gd name="connsiteY370" fmla="*/ 1448659 h 2778319"/>
                <a:gd name="connsiteX371" fmla="*/ 1861165 w 11658793"/>
                <a:gd name="connsiteY371" fmla="*/ 1948792 h 2778319"/>
                <a:gd name="connsiteX372" fmla="*/ 1893309 w 11658793"/>
                <a:gd name="connsiteY372" fmla="*/ 1948792 h 2778319"/>
                <a:gd name="connsiteX373" fmla="*/ 1893309 w 11658793"/>
                <a:gd name="connsiteY373" fmla="*/ 51739 h 2778319"/>
                <a:gd name="connsiteX374" fmla="*/ 2070105 w 11658793"/>
                <a:gd name="connsiteY374" fmla="*/ 51739 h 2778319"/>
                <a:gd name="connsiteX375" fmla="*/ 2070105 w 11658793"/>
                <a:gd name="connsiteY375" fmla="*/ 17247 h 2778319"/>
                <a:gd name="connsiteX376" fmla="*/ 2118320 w 11658793"/>
                <a:gd name="connsiteY376" fmla="*/ 17247 h 2778319"/>
                <a:gd name="connsiteX377" fmla="*/ 2166538 w 11658793"/>
                <a:gd name="connsiteY377" fmla="*/ 17247 h 2778319"/>
                <a:gd name="connsiteX378" fmla="*/ 2166538 w 11658793"/>
                <a:gd name="connsiteY378" fmla="*/ 0 h 277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</a:cxnLst>
              <a:rect l="l" t="t" r="r" b="b"/>
              <a:pathLst>
                <a:path w="11658793" h="2778319">
                  <a:moveTo>
                    <a:pt x="7052595" y="398086"/>
                  </a:moveTo>
                  <a:lnTo>
                    <a:pt x="7055708" y="400106"/>
                  </a:lnTo>
                  <a:lnTo>
                    <a:pt x="7052595" y="408789"/>
                  </a:lnTo>
                  <a:lnTo>
                    <a:pt x="7052595" y="398086"/>
                  </a:lnTo>
                  <a:close/>
                  <a:moveTo>
                    <a:pt x="2166538" y="0"/>
                  </a:moveTo>
                  <a:lnTo>
                    <a:pt x="2182609" y="0"/>
                  </a:lnTo>
                  <a:lnTo>
                    <a:pt x="2182609" y="17247"/>
                  </a:lnTo>
                  <a:lnTo>
                    <a:pt x="2214754" y="17247"/>
                  </a:lnTo>
                  <a:lnTo>
                    <a:pt x="2214754" y="51739"/>
                  </a:lnTo>
                  <a:lnTo>
                    <a:pt x="2279043" y="51739"/>
                  </a:lnTo>
                  <a:lnTo>
                    <a:pt x="2279043" y="1069248"/>
                  </a:lnTo>
                  <a:lnTo>
                    <a:pt x="2295115" y="1069248"/>
                  </a:lnTo>
                  <a:lnTo>
                    <a:pt x="2359405" y="1069248"/>
                  </a:lnTo>
                  <a:lnTo>
                    <a:pt x="2359405" y="1017511"/>
                  </a:lnTo>
                  <a:lnTo>
                    <a:pt x="2375476" y="1017511"/>
                  </a:lnTo>
                  <a:lnTo>
                    <a:pt x="2375476" y="1069248"/>
                  </a:lnTo>
                  <a:lnTo>
                    <a:pt x="2377083" y="1069248"/>
                  </a:lnTo>
                  <a:lnTo>
                    <a:pt x="2423694" y="1069248"/>
                  </a:lnTo>
                  <a:lnTo>
                    <a:pt x="2423694" y="1672857"/>
                  </a:lnTo>
                  <a:lnTo>
                    <a:pt x="2439765" y="1672857"/>
                  </a:lnTo>
                  <a:lnTo>
                    <a:pt x="2439765" y="741576"/>
                  </a:lnTo>
                  <a:lnTo>
                    <a:pt x="2491196" y="741576"/>
                  </a:lnTo>
                  <a:lnTo>
                    <a:pt x="2508876" y="741576"/>
                  </a:lnTo>
                  <a:lnTo>
                    <a:pt x="2520127" y="741576"/>
                  </a:lnTo>
                  <a:lnTo>
                    <a:pt x="2520127" y="707085"/>
                  </a:lnTo>
                  <a:lnTo>
                    <a:pt x="2600487" y="707085"/>
                  </a:lnTo>
                  <a:lnTo>
                    <a:pt x="2600487" y="741576"/>
                  </a:lnTo>
                  <a:lnTo>
                    <a:pt x="2687278" y="741576"/>
                  </a:lnTo>
                  <a:lnTo>
                    <a:pt x="2716207" y="741576"/>
                  </a:lnTo>
                  <a:lnTo>
                    <a:pt x="2777283" y="741576"/>
                  </a:lnTo>
                  <a:lnTo>
                    <a:pt x="2777283" y="724330"/>
                  </a:lnTo>
                  <a:lnTo>
                    <a:pt x="2857643" y="724330"/>
                  </a:lnTo>
                  <a:lnTo>
                    <a:pt x="2857643" y="741576"/>
                  </a:lnTo>
                  <a:lnTo>
                    <a:pt x="2889787" y="741576"/>
                  </a:lnTo>
                  <a:lnTo>
                    <a:pt x="2889787" y="1948792"/>
                  </a:lnTo>
                  <a:lnTo>
                    <a:pt x="2905860" y="1948792"/>
                  </a:lnTo>
                  <a:lnTo>
                    <a:pt x="2905860" y="1724594"/>
                  </a:lnTo>
                  <a:lnTo>
                    <a:pt x="2938004" y="1724594"/>
                  </a:lnTo>
                  <a:lnTo>
                    <a:pt x="2938004" y="1362430"/>
                  </a:lnTo>
                  <a:lnTo>
                    <a:pt x="2954076" y="1362430"/>
                  </a:lnTo>
                  <a:lnTo>
                    <a:pt x="2954076" y="1310691"/>
                  </a:lnTo>
                  <a:lnTo>
                    <a:pt x="2986221" y="1310691"/>
                  </a:lnTo>
                  <a:lnTo>
                    <a:pt x="2986221" y="1362430"/>
                  </a:lnTo>
                  <a:lnTo>
                    <a:pt x="3052116" y="1362430"/>
                  </a:lnTo>
                  <a:lnTo>
                    <a:pt x="3169445" y="1362430"/>
                  </a:lnTo>
                  <a:lnTo>
                    <a:pt x="3179087" y="1362430"/>
                  </a:lnTo>
                  <a:lnTo>
                    <a:pt x="3179087" y="1552134"/>
                  </a:lnTo>
                  <a:lnTo>
                    <a:pt x="3307665" y="1552134"/>
                  </a:lnTo>
                  <a:lnTo>
                    <a:pt x="3307665" y="1448659"/>
                  </a:lnTo>
                  <a:lnTo>
                    <a:pt x="3709471" y="1448659"/>
                  </a:lnTo>
                  <a:lnTo>
                    <a:pt x="3709471" y="1552134"/>
                  </a:lnTo>
                  <a:lnTo>
                    <a:pt x="3838049" y="1552134"/>
                  </a:lnTo>
                  <a:lnTo>
                    <a:pt x="3838049" y="1672857"/>
                  </a:lnTo>
                  <a:lnTo>
                    <a:pt x="3918409" y="1672857"/>
                  </a:lnTo>
                  <a:lnTo>
                    <a:pt x="3918409" y="1845316"/>
                  </a:lnTo>
                  <a:lnTo>
                    <a:pt x="4014843" y="1845316"/>
                  </a:lnTo>
                  <a:lnTo>
                    <a:pt x="4014843" y="1983284"/>
                  </a:lnTo>
                  <a:lnTo>
                    <a:pt x="4046987" y="1983284"/>
                  </a:lnTo>
                  <a:lnTo>
                    <a:pt x="4046987" y="1138230"/>
                  </a:lnTo>
                  <a:lnTo>
                    <a:pt x="4159493" y="1138230"/>
                  </a:lnTo>
                  <a:lnTo>
                    <a:pt x="4159493" y="1327937"/>
                  </a:lnTo>
                  <a:lnTo>
                    <a:pt x="4191638" y="1327937"/>
                  </a:lnTo>
                  <a:lnTo>
                    <a:pt x="4191638" y="1258953"/>
                  </a:lnTo>
                  <a:lnTo>
                    <a:pt x="4304142" y="1258953"/>
                  </a:lnTo>
                  <a:lnTo>
                    <a:pt x="4304142" y="948526"/>
                  </a:lnTo>
                  <a:lnTo>
                    <a:pt x="4448793" y="948526"/>
                  </a:lnTo>
                  <a:lnTo>
                    <a:pt x="4448793" y="1534888"/>
                  </a:lnTo>
                  <a:lnTo>
                    <a:pt x="4497009" y="1534888"/>
                  </a:lnTo>
                  <a:lnTo>
                    <a:pt x="4497009" y="1500396"/>
                  </a:lnTo>
                  <a:lnTo>
                    <a:pt x="4513082" y="1500396"/>
                  </a:lnTo>
                  <a:lnTo>
                    <a:pt x="4513082" y="1241706"/>
                  </a:lnTo>
                  <a:lnTo>
                    <a:pt x="4625587" y="1241706"/>
                  </a:lnTo>
                  <a:lnTo>
                    <a:pt x="4625587" y="1069246"/>
                  </a:lnTo>
                  <a:lnTo>
                    <a:pt x="4802382" y="1069246"/>
                  </a:lnTo>
                  <a:lnTo>
                    <a:pt x="4802382" y="1483149"/>
                  </a:lnTo>
                  <a:lnTo>
                    <a:pt x="4818454" y="1483149"/>
                  </a:lnTo>
                  <a:lnTo>
                    <a:pt x="4818454" y="1431412"/>
                  </a:lnTo>
                  <a:lnTo>
                    <a:pt x="4834527" y="1431412"/>
                  </a:lnTo>
                  <a:lnTo>
                    <a:pt x="4834527" y="845050"/>
                  </a:lnTo>
                  <a:lnTo>
                    <a:pt x="5027393" y="845050"/>
                  </a:lnTo>
                  <a:lnTo>
                    <a:pt x="5027393" y="1138230"/>
                  </a:lnTo>
                  <a:lnTo>
                    <a:pt x="5139898" y="1138230"/>
                  </a:lnTo>
                  <a:lnTo>
                    <a:pt x="5139898" y="1552133"/>
                  </a:lnTo>
                  <a:lnTo>
                    <a:pt x="5155971" y="1552133"/>
                  </a:lnTo>
                  <a:lnTo>
                    <a:pt x="5155971" y="1534888"/>
                  </a:lnTo>
                  <a:lnTo>
                    <a:pt x="5188116" y="1534888"/>
                  </a:lnTo>
                  <a:lnTo>
                    <a:pt x="5188116" y="1379673"/>
                  </a:lnTo>
                  <a:lnTo>
                    <a:pt x="5268476" y="1379673"/>
                  </a:lnTo>
                  <a:lnTo>
                    <a:pt x="5268476" y="1241706"/>
                  </a:lnTo>
                  <a:lnTo>
                    <a:pt x="5380982" y="1241706"/>
                  </a:lnTo>
                  <a:lnTo>
                    <a:pt x="5380982" y="1189969"/>
                  </a:lnTo>
                  <a:lnTo>
                    <a:pt x="5445271" y="1189969"/>
                  </a:lnTo>
                  <a:lnTo>
                    <a:pt x="5445271" y="1172722"/>
                  </a:lnTo>
                  <a:lnTo>
                    <a:pt x="5461343" y="1172722"/>
                  </a:lnTo>
                  <a:lnTo>
                    <a:pt x="5461343" y="1155477"/>
                  </a:lnTo>
                  <a:lnTo>
                    <a:pt x="5458127" y="1155477"/>
                  </a:lnTo>
                  <a:cubicBezTo>
                    <a:pt x="5462949" y="1120985"/>
                    <a:pt x="5491880" y="1107189"/>
                    <a:pt x="5536883" y="1107189"/>
                  </a:cubicBezTo>
                  <a:cubicBezTo>
                    <a:pt x="5540096" y="1107189"/>
                    <a:pt x="5541705" y="1108913"/>
                    <a:pt x="5541705" y="1108913"/>
                  </a:cubicBezTo>
                  <a:lnTo>
                    <a:pt x="5541705" y="1000263"/>
                  </a:lnTo>
                  <a:lnTo>
                    <a:pt x="5573849" y="1000263"/>
                  </a:lnTo>
                  <a:lnTo>
                    <a:pt x="5573849" y="931279"/>
                  </a:lnTo>
                  <a:lnTo>
                    <a:pt x="5638138" y="931279"/>
                  </a:lnTo>
                  <a:lnTo>
                    <a:pt x="5638138" y="914034"/>
                  </a:lnTo>
                  <a:lnTo>
                    <a:pt x="5605994" y="914034"/>
                  </a:lnTo>
                  <a:lnTo>
                    <a:pt x="5605994" y="896787"/>
                  </a:lnTo>
                  <a:lnTo>
                    <a:pt x="5638138" y="896787"/>
                  </a:lnTo>
                  <a:lnTo>
                    <a:pt x="5638138" y="862295"/>
                  </a:lnTo>
                  <a:lnTo>
                    <a:pt x="5654209" y="862295"/>
                  </a:lnTo>
                  <a:lnTo>
                    <a:pt x="5729749" y="800210"/>
                  </a:lnTo>
                  <a:lnTo>
                    <a:pt x="5803681" y="862295"/>
                  </a:lnTo>
                  <a:lnTo>
                    <a:pt x="5814932" y="862295"/>
                  </a:lnTo>
                  <a:lnTo>
                    <a:pt x="5814932" y="896787"/>
                  </a:lnTo>
                  <a:lnTo>
                    <a:pt x="5847076" y="896787"/>
                  </a:lnTo>
                  <a:lnTo>
                    <a:pt x="5847076" y="914034"/>
                  </a:lnTo>
                  <a:lnTo>
                    <a:pt x="5814932" y="914034"/>
                  </a:lnTo>
                  <a:lnTo>
                    <a:pt x="5814932" y="931279"/>
                  </a:lnTo>
                  <a:lnTo>
                    <a:pt x="5879221" y="931279"/>
                  </a:lnTo>
                  <a:lnTo>
                    <a:pt x="5879221" y="1000263"/>
                  </a:lnTo>
                  <a:lnTo>
                    <a:pt x="5911365" y="1000263"/>
                  </a:lnTo>
                  <a:lnTo>
                    <a:pt x="5911365" y="1483149"/>
                  </a:lnTo>
                  <a:lnTo>
                    <a:pt x="5943509" y="1483149"/>
                  </a:lnTo>
                  <a:lnTo>
                    <a:pt x="5943509" y="965771"/>
                  </a:lnTo>
                  <a:lnTo>
                    <a:pt x="6200665" y="965771"/>
                  </a:lnTo>
                  <a:lnTo>
                    <a:pt x="6200665" y="1362428"/>
                  </a:lnTo>
                  <a:lnTo>
                    <a:pt x="6264954" y="1362428"/>
                  </a:lnTo>
                  <a:lnTo>
                    <a:pt x="6264954" y="1414165"/>
                  </a:lnTo>
                  <a:lnTo>
                    <a:pt x="6313172" y="1414165"/>
                  </a:lnTo>
                  <a:lnTo>
                    <a:pt x="6313172" y="1810823"/>
                  </a:lnTo>
                  <a:lnTo>
                    <a:pt x="6425676" y="1810823"/>
                  </a:lnTo>
                  <a:lnTo>
                    <a:pt x="6425676" y="1797026"/>
                  </a:lnTo>
                  <a:lnTo>
                    <a:pt x="6459427" y="1776331"/>
                  </a:lnTo>
                  <a:lnTo>
                    <a:pt x="6473894" y="1776331"/>
                  </a:lnTo>
                  <a:lnTo>
                    <a:pt x="6473894" y="1362428"/>
                  </a:lnTo>
                  <a:lnTo>
                    <a:pt x="6441749" y="1362428"/>
                  </a:lnTo>
                  <a:lnTo>
                    <a:pt x="6441749" y="1276198"/>
                  </a:lnTo>
                  <a:lnTo>
                    <a:pt x="6538183" y="1276198"/>
                  </a:lnTo>
                  <a:lnTo>
                    <a:pt x="6538183" y="1207214"/>
                  </a:lnTo>
                  <a:lnTo>
                    <a:pt x="6586399" y="1207214"/>
                  </a:lnTo>
                  <a:cubicBezTo>
                    <a:pt x="6591221" y="1207214"/>
                    <a:pt x="6597650" y="1193419"/>
                    <a:pt x="6602472" y="1186519"/>
                  </a:cubicBezTo>
                  <a:lnTo>
                    <a:pt x="6603675" y="1173609"/>
                  </a:lnTo>
                  <a:lnTo>
                    <a:pt x="6924726" y="1173609"/>
                  </a:lnTo>
                  <a:lnTo>
                    <a:pt x="6935165" y="1207214"/>
                  </a:lnTo>
                  <a:lnTo>
                    <a:pt x="6972132" y="1207214"/>
                  </a:lnTo>
                  <a:lnTo>
                    <a:pt x="6972132" y="1276198"/>
                  </a:lnTo>
                  <a:lnTo>
                    <a:pt x="7068565" y="1276198"/>
                  </a:lnTo>
                  <a:lnTo>
                    <a:pt x="7068565" y="1362428"/>
                  </a:lnTo>
                  <a:lnTo>
                    <a:pt x="7052494" y="1362428"/>
                  </a:lnTo>
                  <a:lnTo>
                    <a:pt x="7052494" y="1776331"/>
                  </a:lnTo>
                  <a:lnTo>
                    <a:pt x="7049279" y="1776331"/>
                  </a:lnTo>
                  <a:lnTo>
                    <a:pt x="7084638" y="1797026"/>
                  </a:lnTo>
                  <a:lnTo>
                    <a:pt x="7084638" y="1810823"/>
                  </a:lnTo>
                  <a:lnTo>
                    <a:pt x="7116783" y="1810823"/>
                  </a:lnTo>
                  <a:lnTo>
                    <a:pt x="7116783" y="1345182"/>
                  </a:lnTo>
                  <a:lnTo>
                    <a:pt x="7148927" y="1345182"/>
                  </a:lnTo>
                  <a:lnTo>
                    <a:pt x="7148927" y="724328"/>
                  </a:lnTo>
                  <a:lnTo>
                    <a:pt x="7325721" y="724328"/>
                  </a:lnTo>
                  <a:lnTo>
                    <a:pt x="7325721" y="707083"/>
                  </a:lnTo>
                  <a:lnTo>
                    <a:pt x="7454299" y="707083"/>
                  </a:lnTo>
                  <a:lnTo>
                    <a:pt x="7454299" y="689836"/>
                  </a:lnTo>
                  <a:lnTo>
                    <a:pt x="7502516" y="689836"/>
                  </a:lnTo>
                  <a:lnTo>
                    <a:pt x="7502516" y="724328"/>
                  </a:lnTo>
                  <a:lnTo>
                    <a:pt x="7566805" y="724328"/>
                  </a:lnTo>
                  <a:lnTo>
                    <a:pt x="7566805" y="810558"/>
                  </a:lnTo>
                  <a:lnTo>
                    <a:pt x="7631094" y="810558"/>
                  </a:lnTo>
                  <a:lnTo>
                    <a:pt x="7631094" y="1155477"/>
                  </a:lnTo>
                  <a:lnTo>
                    <a:pt x="7647165" y="1155477"/>
                  </a:lnTo>
                  <a:lnTo>
                    <a:pt x="7647165" y="1276198"/>
                  </a:lnTo>
                  <a:lnTo>
                    <a:pt x="7679310" y="1276198"/>
                  </a:lnTo>
                  <a:lnTo>
                    <a:pt x="7679310" y="1569381"/>
                  </a:lnTo>
                  <a:lnTo>
                    <a:pt x="7695383" y="1569381"/>
                  </a:lnTo>
                  <a:lnTo>
                    <a:pt x="7695383" y="1396922"/>
                  </a:lnTo>
                  <a:lnTo>
                    <a:pt x="7823961" y="1396922"/>
                  </a:lnTo>
                  <a:lnTo>
                    <a:pt x="7823961" y="1379675"/>
                  </a:lnTo>
                  <a:lnTo>
                    <a:pt x="7840032" y="1379675"/>
                  </a:lnTo>
                  <a:lnTo>
                    <a:pt x="7840032" y="1388297"/>
                  </a:lnTo>
                  <a:lnTo>
                    <a:pt x="7840032" y="1431414"/>
                  </a:lnTo>
                  <a:lnTo>
                    <a:pt x="7904321" y="1431414"/>
                  </a:lnTo>
                  <a:lnTo>
                    <a:pt x="7904321" y="1483151"/>
                  </a:lnTo>
                  <a:lnTo>
                    <a:pt x="7936466" y="1483151"/>
                  </a:lnTo>
                  <a:lnTo>
                    <a:pt x="7936466" y="1465906"/>
                  </a:lnTo>
                  <a:lnTo>
                    <a:pt x="8048972" y="1465906"/>
                  </a:lnTo>
                  <a:lnTo>
                    <a:pt x="8048972" y="1448659"/>
                  </a:lnTo>
                  <a:lnTo>
                    <a:pt x="8081117" y="1448659"/>
                  </a:lnTo>
                  <a:lnTo>
                    <a:pt x="8081117" y="1465906"/>
                  </a:lnTo>
                  <a:lnTo>
                    <a:pt x="8113261" y="1465906"/>
                  </a:lnTo>
                  <a:lnTo>
                    <a:pt x="8113261" y="1448659"/>
                  </a:lnTo>
                  <a:lnTo>
                    <a:pt x="8145406" y="1448659"/>
                  </a:lnTo>
                  <a:lnTo>
                    <a:pt x="8145406" y="1465906"/>
                  </a:lnTo>
                  <a:lnTo>
                    <a:pt x="8161477" y="1465906"/>
                  </a:lnTo>
                  <a:lnTo>
                    <a:pt x="8161477" y="1500398"/>
                  </a:lnTo>
                  <a:lnTo>
                    <a:pt x="8193621" y="1500398"/>
                  </a:lnTo>
                  <a:lnTo>
                    <a:pt x="8193621" y="1483151"/>
                  </a:lnTo>
                  <a:lnTo>
                    <a:pt x="8209694" y="1483151"/>
                  </a:lnTo>
                  <a:lnTo>
                    <a:pt x="8209694" y="1502122"/>
                  </a:lnTo>
                  <a:lnTo>
                    <a:pt x="8209694" y="1638365"/>
                  </a:lnTo>
                  <a:lnTo>
                    <a:pt x="8225766" y="1638365"/>
                  </a:lnTo>
                  <a:lnTo>
                    <a:pt x="8225766" y="1776333"/>
                  </a:lnTo>
                  <a:lnTo>
                    <a:pt x="8241839" y="1776333"/>
                  </a:lnTo>
                  <a:lnTo>
                    <a:pt x="8241839" y="1759086"/>
                  </a:lnTo>
                  <a:lnTo>
                    <a:pt x="8241839" y="1741841"/>
                  </a:lnTo>
                  <a:lnTo>
                    <a:pt x="8241839" y="1724594"/>
                  </a:lnTo>
                  <a:lnTo>
                    <a:pt x="8241839" y="1707349"/>
                  </a:lnTo>
                  <a:lnTo>
                    <a:pt x="8241839" y="1690102"/>
                  </a:lnTo>
                  <a:lnTo>
                    <a:pt x="8241839" y="1655610"/>
                  </a:lnTo>
                  <a:lnTo>
                    <a:pt x="8290055" y="1655610"/>
                  </a:lnTo>
                  <a:lnTo>
                    <a:pt x="8290055" y="1396922"/>
                  </a:lnTo>
                  <a:lnTo>
                    <a:pt x="8418632" y="1396922"/>
                  </a:lnTo>
                  <a:lnTo>
                    <a:pt x="8418632" y="1655610"/>
                  </a:lnTo>
                  <a:lnTo>
                    <a:pt x="8482921" y="1655610"/>
                  </a:lnTo>
                  <a:lnTo>
                    <a:pt x="8482921" y="1490049"/>
                  </a:lnTo>
                  <a:lnTo>
                    <a:pt x="8482921" y="1483151"/>
                  </a:lnTo>
                  <a:lnTo>
                    <a:pt x="8498994" y="1483151"/>
                  </a:lnTo>
                  <a:lnTo>
                    <a:pt x="8498994" y="1448659"/>
                  </a:lnTo>
                  <a:lnTo>
                    <a:pt x="8515066" y="1448659"/>
                  </a:lnTo>
                  <a:lnTo>
                    <a:pt x="8515066" y="1431414"/>
                  </a:lnTo>
                  <a:lnTo>
                    <a:pt x="8627572" y="1431414"/>
                  </a:lnTo>
                  <a:lnTo>
                    <a:pt x="8627572" y="745024"/>
                  </a:lnTo>
                  <a:lnTo>
                    <a:pt x="8643643" y="708809"/>
                  </a:lnTo>
                  <a:lnTo>
                    <a:pt x="8643643" y="669142"/>
                  </a:lnTo>
                  <a:cubicBezTo>
                    <a:pt x="8675788" y="636375"/>
                    <a:pt x="8764186" y="620854"/>
                    <a:pt x="8902406" y="603609"/>
                  </a:cubicBezTo>
                  <a:lnTo>
                    <a:pt x="9019735" y="603609"/>
                  </a:lnTo>
                  <a:lnTo>
                    <a:pt x="9045450" y="629476"/>
                  </a:lnTo>
                  <a:lnTo>
                    <a:pt x="9045450" y="676041"/>
                  </a:lnTo>
                  <a:lnTo>
                    <a:pt x="9093666" y="707084"/>
                  </a:lnTo>
                  <a:lnTo>
                    <a:pt x="9093666" y="1983284"/>
                  </a:lnTo>
                  <a:lnTo>
                    <a:pt x="9109739" y="1983284"/>
                  </a:lnTo>
                  <a:lnTo>
                    <a:pt x="9109739" y="1552134"/>
                  </a:lnTo>
                  <a:lnTo>
                    <a:pt x="9206172" y="1552134"/>
                  </a:lnTo>
                  <a:lnTo>
                    <a:pt x="9206172" y="1500398"/>
                  </a:lnTo>
                  <a:lnTo>
                    <a:pt x="9286533" y="1500398"/>
                  </a:lnTo>
                  <a:lnTo>
                    <a:pt x="9286533" y="1690102"/>
                  </a:lnTo>
                  <a:lnTo>
                    <a:pt x="9334750" y="1690102"/>
                  </a:lnTo>
                  <a:lnTo>
                    <a:pt x="9334750" y="1621118"/>
                  </a:lnTo>
                  <a:lnTo>
                    <a:pt x="9431183" y="1621118"/>
                  </a:lnTo>
                  <a:lnTo>
                    <a:pt x="9431183" y="1690102"/>
                  </a:lnTo>
                  <a:lnTo>
                    <a:pt x="9447255" y="1690102"/>
                  </a:lnTo>
                  <a:lnTo>
                    <a:pt x="9447255" y="1586626"/>
                  </a:lnTo>
                  <a:lnTo>
                    <a:pt x="9511544" y="1586626"/>
                  </a:lnTo>
                  <a:lnTo>
                    <a:pt x="9511544" y="1517642"/>
                  </a:lnTo>
                  <a:lnTo>
                    <a:pt x="9575833" y="1517642"/>
                  </a:lnTo>
                  <a:lnTo>
                    <a:pt x="9575833" y="1396922"/>
                  </a:lnTo>
                  <a:lnTo>
                    <a:pt x="9640121" y="1396922"/>
                  </a:lnTo>
                  <a:lnTo>
                    <a:pt x="9640121" y="429423"/>
                  </a:lnTo>
                  <a:lnTo>
                    <a:pt x="10164075" y="206951"/>
                  </a:lnTo>
                  <a:lnTo>
                    <a:pt x="10202650" y="206951"/>
                  </a:lnTo>
                  <a:lnTo>
                    <a:pt x="10202650" y="1465906"/>
                  </a:lnTo>
                  <a:lnTo>
                    <a:pt x="10250866" y="1465906"/>
                  </a:lnTo>
                  <a:lnTo>
                    <a:pt x="10250866" y="1500398"/>
                  </a:lnTo>
                  <a:lnTo>
                    <a:pt x="10266939" y="1500398"/>
                  </a:lnTo>
                  <a:lnTo>
                    <a:pt x="10266939" y="1517642"/>
                  </a:lnTo>
                  <a:lnTo>
                    <a:pt x="10299083" y="1517642"/>
                  </a:lnTo>
                  <a:lnTo>
                    <a:pt x="10299083" y="1724594"/>
                  </a:lnTo>
                  <a:lnTo>
                    <a:pt x="10331228" y="1724594"/>
                  </a:lnTo>
                  <a:lnTo>
                    <a:pt x="10331228" y="1690102"/>
                  </a:lnTo>
                  <a:lnTo>
                    <a:pt x="10379444" y="1690102"/>
                  </a:lnTo>
                  <a:lnTo>
                    <a:pt x="10379444" y="1672857"/>
                  </a:lnTo>
                  <a:lnTo>
                    <a:pt x="10427661" y="1672857"/>
                  </a:lnTo>
                  <a:lnTo>
                    <a:pt x="10427661" y="1690102"/>
                  </a:lnTo>
                  <a:lnTo>
                    <a:pt x="10443733" y="1690102"/>
                  </a:lnTo>
                  <a:lnTo>
                    <a:pt x="10443733" y="1724594"/>
                  </a:lnTo>
                  <a:lnTo>
                    <a:pt x="10475877" y="1724594"/>
                  </a:lnTo>
                  <a:lnTo>
                    <a:pt x="10475877" y="1759086"/>
                  </a:lnTo>
                  <a:lnTo>
                    <a:pt x="10540166" y="1759086"/>
                  </a:lnTo>
                  <a:lnTo>
                    <a:pt x="10540166" y="1741841"/>
                  </a:lnTo>
                  <a:lnTo>
                    <a:pt x="10588384" y="1741841"/>
                  </a:lnTo>
                  <a:lnTo>
                    <a:pt x="10588384" y="1759086"/>
                  </a:lnTo>
                  <a:lnTo>
                    <a:pt x="10620528" y="1759086"/>
                  </a:lnTo>
                  <a:lnTo>
                    <a:pt x="10620528" y="1845316"/>
                  </a:lnTo>
                  <a:lnTo>
                    <a:pt x="10636599" y="1845316"/>
                  </a:lnTo>
                  <a:lnTo>
                    <a:pt x="10636599" y="1810824"/>
                  </a:lnTo>
                  <a:lnTo>
                    <a:pt x="10700888" y="1810824"/>
                  </a:lnTo>
                  <a:lnTo>
                    <a:pt x="10700888" y="1793577"/>
                  </a:lnTo>
                  <a:lnTo>
                    <a:pt x="10742675" y="1793577"/>
                  </a:lnTo>
                  <a:lnTo>
                    <a:pt x="10778035" y="1793577"/>
                  </a:lnTo>
                  <a:lnTo>
                    <a:pt x="10795715" y="1793577"/>
                  </a:lnTo>
                  <a:lnTo>
                    <a:pt x="10845539" y="1793577"/>
                  </a:lnTo>
                  <a:lnTo>
                    <a:pt x="10845539" y="1810824"/>
                  </a:lnTo>
                  <a:lnTo>
                    <a:pt x="10861611" y="1810824"/>
                  </a:lnTo>
                  <a:lnTo>
                    <a:pt x="10861611" y="1862561"/>
                  </a:lnTo>
                  <a:lnTo>
                    <a:pt x="10893755" y="1862561"/>
                  </a:lnTo>
                  <a:lnTo>
                    <a:pt x="10893755" y="1983284"/>
                  </a:lnTo>
                  <a:lnTo>
                    <a:pt x="10909828" y="1983284"/>
                  </a:lnTo>
                  <a:lnTo>
                    <a:pt x="10909828" y="1897053"/>
                  </a:lnTo>
                  <a:lnTo>
                    <a:pt x="10941973" y="1897053"/>
                  </a:lnTo>
                  <a:lnTo>
                    <a:pt x="10941973" y="1879808"/>
                  </a:lnTo>
                  <a:lnTo>
                    <a:pt x="11038406" y="1879808"/>
                  </a:lnTo>
                  <a:lnTo>
                    <a:pt x="11038406" y="1897053"/>
                  </a:lnTo>
                  <a:lnTo>
                    <a:pt x="11102695" y="1897053"/>
                  </a:lnTo>
                  <a:lnTo>
                    <a:pt x="11102695" y="2386836"/>
                  </a:lnTo>
                  <a:lnTo>
                    <a:pt x="11475569" y="2386836"/>
                  </a:lnTo>
                  <a:cubicBezTo>
                    <a:pt x="11576824" y="2386836"/>
                    <a:pt x="11658793" y="2474791"/>
                    <a:pt x="11658793" y="2581715"/>
                  </a:cubicBezTo>
                  <a:cubicBezTo>
                    <a:pt x="11658793" y="2690365"/>
                    <a:pt x="11576824" y="2778319"/>
                    <a:pt x="11475569" y="2778319"/>
                  </a:cubicBezTo>
                  <a:lnTo>
                    <a:pt x="181616" y="2778319"/>
                  </a:lnTo>
                  <a:cubicBezTo>
                    <a:pt x="81969" y="2778319"/>
                    <a:pt x="0" y="2690365"/>
                    <a:pt x="0" y="2581715"/>
                  </a:cubicBezTo>
                  <a:cubicBezTo>
                    <a:pt x="0" y="2474791"/>
                    <a:pt x="81969" y="2386836"/>
                    <a:pt x="181616" y="2386836"/>
                  </a:cubicBezTo>
                  <a:lnTo>
                    <a:pt x="607531" y="2386836"/>
                  </a:lnTo>
                  <a:lnTo>
                    <a:pt x="607531" y="1940168"/>
                  </a:lnTo>
                  <a:lnTo>
                    <a:pt x="607531" y="1878082"/>
                  </a:lnTo>
                  <a:lnTo>
                    <a:pt x="607531" y="1860837"/>
                  </a:lnTo>
                  <a:lnTo>
                    <a:pt x="607531" y="1293446"/>
                  </a:lnTo>
                  <a:lnTo>
                    <a:pt x="607531" y="1276199"/>
                  </a:lnTo>
                  <a:lnTo>
                    <a:pt x="623604" y="1276199"/>
                  </a:lnTo>
                  <a:lnTo>
                    <a:pt x="623604" y="1224463"/>
                  </a:lnTo>
                  <a:lnTo>
                    <a:pt x="607531" y="1224463"/>
                  </a:lnTo>
                  <a:lnTo>
                    <a:pt x="607531" y="1172724"/>
                  </a:lnTo>
                  <a:lnTo>
                    <a:pt x="720038" y="1172724"/>
                  </a:lnTo>
                  <a:lnTo>
                    <a:pt x="784327" y="1172724"/>
                  </a:lnTo>
                  <a:lnTo>
                    <a:pt x="784327" y="983020"/>
                  </a:lnTo>
                  <a:cubicBezTo>
                    <a:pt x="768254" y="974395"/>
                    <a:pt x="768254" y="996814"/>
                    <a:pt x="752182" y="1001989"/>
                  </a:cubicBezTo>
                  <a:lnTo>
                    <a:pt x="752182" y="979569"/>
                  </a:lnTo>
                  <a:cubicBezTo>
                    <a:pt x="768254" y="974395"/>
                    <a:pt x="768254" y="958874"/>
                    <a:pt x="784327" y="960598"/>
                  </a:cubicBezTo>
                  <a:lnTo>
                    <a:pt x="784327" y="948528"/>
                  </a:lnTo>
                  <a:lnTo>
                    <a:pt x="800398" y="948528"/>
                  </a:lnTo>
                  <a:lnTo>
                    <a:pt x="800398" y="1172724"/>
                  </a:lnTo>
                  <a:lnTo>
                    <a:pt x="880760" y="1172724"/>
                  </a:lnTo>
                  <a:lnTo>
                    <a:pt x="977193" y="1172724"/>
                  </a:lnTo>
                  <a:lnTo>
                    <a:pt x="977193" y="1229635"/>
                  </a:lnTo>
                  <a:lnTo>
                    <a:pt x="977193" y="1274475"/>
                  </a:lnTo>
                  <a:lnTo>
                    <a:pt x="977193" y="1293446"/>
                  </a:lnTo>
                  <a:lnTo>
                    <a:pt x="977193" y="1948792"/>
                  </a:lnTo>
                  <a:lnTo>
                    <a:pt x="1025409" y="1948792"/>
                  </a:lnTo>
                  <a:lnTo>
                    <a:pt x="1025409" y="1793578"/>
                  </a:lnTo>
                  <a:lnTo>
                    <a:pt x="1041482" y="1793578"/>
                  </a:lnTo>
                  <a:lnTo>
                    <a:pt x="1041482" y="862297"/>
                  </a:lnTo>
                  <a:lnTo>
                    <a:pt x="1052731" y="862297"/>
                  </a:lnTo>
                  <a:lnTo>
                    <a:pt x="1067196" y="829529"/>
                  </a:lnTo>
                  <a:lnTo>
                    <a:pt x="1083269" y="862297"/>
                  </a:lnTo>
                  <a:lnTo>
                    <a:pt x="1102556" y="862297"/>
                  </a:lnTo>
                  <a:lnTo>
                    <a:pt x="1136307" y="655346"/>
                  </a:lnTo>
                  <a:lnTo>
                    <a:pt x="1144345" y="655346"/>
                  </a:lnTo>
                  <a:lnTo>
                    <a:pt x="1152380" y="689838"/>
                  </a:lnTo>
                  <a:lnTo>
                    <a:pt x="1187738" y="689838"/>
                  </a:lnTo>
                  <a:lnTo>
                    <a:pt x="1202205" y="655346"/>
                  </a:lnTo>
                  <a:lnTo>
                    <a:pt x="1216669" y="655346"/>
                  </a:lnTo>
                  <a:lnTo>
                    <a:pt x="1231134" y="689838"/>
                  </a:lnTo>
                  <a:lnTo>
                    <a:pt x="1248814" y="689838"/>
                  </a:lnTo>
                  <a:lnTo>
                    <a:pt x="1264885" y="638101"/>
                  </a:lnTo>
                  <a:lnTo>
                    <a:pt x="1282565" y="638101"/>
                  </a:lnTo>
                  <a:lnTo>
                    <a:pt x="1282565" y="601883"/>
                  </a:lnTo>
                  <a:lnTo>
                    <a:pt x="1282565" y="588086"/>
                  </a:lnTo>
                  <a:lnTo>
                    <a:pt x="1282565" y="557044"/>
                  </a:lnTo>
                  <a:cubicBezTo>
                    <a:pt x="1282565" y="551870"/>
                    <a:pt x="1292209" y="551870"/>
                    <a:pt x="1295423" y="551870"/>
                  </a:cubicBezTo>
                  <a:lnTo>
                    <a:pt x="1301851" y="551870"/>
                  </a:lnTo>
                  <a:lnTo>
                    <a:pt x="1309887" y="551870"/>
                  </a:lnTo>
                  <a:cubicBezTo>
                    <a:pt x="1314709" y="551870"/>
                    <a:pt x="1314709" y="551870"/>
                    <a:pt x="1314709" y="557044"/>
                  </a:cubicBezTo>
                  <a:lnTo>
                    <a:pt x="1314709" y="588086"/>
                  </a:lnTo>
                  <a:cubicBezTo>
                    <a:pt x="1330782" y="589812"/>
                    <a:pt x="1330782" y="594985"/>
                    <a:pt x="1330782" y="601883"/>
                  </a:cubicBezTo>
                  <a:lnTo>
                    <a:pt x="1330782" y="638101"/>
                  </a:lnTo>
                  <a:lnTo>
                    <a:pt x="1342032" y="638101"/>
                  </a:lnTo>
                  <a:lnTo>
                    <a:pt x="1358105" y="689838"/>
                  </a:lnTo>
                  <a:lnTo>
                    <a:pt x="1462573" y="689838"/>
                  </a:lnTo>
                  <a:lnTo>
                    <a:pt x="1470609" y="655346"/>
                  </a:lnTo>
                  <a:lnTo>
                    <a:pt x="1481860" y="655346"/>
                  </a:lnTo>
                  <a:lnTo>
                    <a:pt x="1525256" y="862297"/>
                  </a:lnTo>
                  <a:lnTo>
                    <a:pt x="1536507" y="862297"/>
                  </a:lnTo>
                  <a:lnTo>
                    <a:pt x="1550971" y="829529"/>
                  </a:lnTo>
                  <a:lnTo>
                    <a:pt x="1567043" y="862297"/>
                  </a:lnTo>
                  <a:lnTo>
                    <a:pt x="1587938" y="862297"/>
                  </a:lnTo>
                  <a:lnTo>
                    <a:pt x="1587938" y="1448659"/>
                  </a:lnTo>
                  <a:lnTo>
                    <a:pt x="1604009" y="1448659"/>
                  </a:lnTo>
                  <a:lnTo>
                    <a:pt x="1604009" y="1793578"/>
                  </a:lnTo>
                  <a:lnTo>
                    <a:pt x="1684371" y="1793578"/>
                  </a:lnTo>
                  <a:lnTo>
                    <a:pt x="1684371" y="1450383"/>
                  </a:lnTo>
                  <a:lnTo>
                    <a:pt x="1684371" y="1414167"/>
                  </a:lnTo>
                  <a:lnTo>
                    <a:pt x="1700442" y="1414167"/>
                  </a:lnTo>
                  <a:lnTo>
                    <a:pt x="1700442" y="1396922"/>
                  </a:lnTo>
                  <a:lnTo>
                    <a:pt x="1829020" y="1396922"/>
                  </a:lnTo>
                  <a:lnTo>
                    <a:pt x="1829020" y="1414167"/>
                  </a:lnTo>
                  <a:lnTo>
                    <a:pt x="1845094" y="1414167"/>
                  </a:lnTo>
                  <a:lnTo>
                    <a:pt x="1845094" y="1448659"/>
                  </a:lnTo>
                  <a:lnTo>
                    <a:pt x="1861165" y="1448659"/>
                  </a:lnTo>
                  <a:lnTo>
                    <a:pt x="1861165" y="1948792"/>
                  </a:lnTo>
                  <a:lnTo>
                    <a:pt x="1893309" y="1948792"/>
                  </a:lnTo>
                  <a:lnTo>
                    <a:pt x="1893309" y="51739"/>
                  </a:lnTo>
                  <a:lnTo>
                    <a:pt x="2070105" y="51739"/>
                  </a:lnTo>
                  <a:lnTo>
                    <a:pt x="2070105" y="17247"/>
                  </a:lnTo>
                  <a:lnTo>
                    <a:pt x="2118320" y="17247"/>
                  </a:lnTo>
                  <a:lnTo>
                    <a:pt x="2166538" y="17247"/>
                  </a:lnTo>
                  <a:lnTo>
                    <a:pt x="2166538" y="0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95FDEB-5B3E-C4CE-1001-7B2C532B8505}"/>
              </a:ext>
            </a:extLst>
          </p:cNvPr>
          <p:cNvSpPr/>
          <p:nvPr userDrawn="1"/>
        </p:nvSpPr>
        <p:spPr>
          <a:xfrm>
            <a:off x="1160586" y="-1501606"/>
            <a:ext cx="10304583" cy="10180680"/>
          </a:xfrm>
          <a:custGeom>
            <a:avLst/>
            <a:gdLst>
              <a:gd name="connsiteX0" fmla="*/ 5795751 w 6829759"/>
              <a:gd name="connsiteY0" fmla="*/ 4519780 h 6747637"/>
              <a:gd name="connsiteX1" fmla="*/ 4668351 w 6829759"/>
              <a:gd name="connsiteY1" fmla="*/ 4095557 h 6747637"/>
              <a:gd name="connsiteX2" fmla="*/ 4404663 w 6829759"/>
              <a:gd name="connsiteY2" fmla="*/ 3911564 h 6747637"/>
              <a:gd name="connsiteX3" fmla="*/ 3349929 w 6829759"/>
              <a:gd name="connsiteY3" fmla="*/ 3345534 h 6747637"/>
              <a:gd name="connsiteX4" fmla="*/ 2601071 w 6829759"/>
              <a:gd name="connsiteY4" fmla="*/ 3279913 h 6747637"/>
              <a:gd name="connsiteX5" fmla="*/ 1476017 w 6829759"/>
              <a:gd name="connsiteY5" fmla="*/ 3040826 h 6747637"/>
              <a:gd name="connsiteX6" fmla="*/ 1219363 w 6829759"/>
              <a:gd name="connsiteY6" fmla="*/ 2677541 h 6747637"/>
              <a:gd name="connsiteX7" fmla="*/ 1364684 w 6829759"/>
              <a:gd name="connsiteY7" fmla="*/ 2239250 h 6747637"/>
              <a:gd name="connsiteX8" fmla="*/ 2387775 w 6829759"/>
              <a:gd name="connsiteY8" fmla="*/ 1806822 h 6747637"/>
              <a:gd name="connsiteX9" fmla="*/ 3288991 w 6829759"/>
              <a:gd name="connsiteY9" fmla="*/ 1505636 h 6747637"/>
              <a:gd name="connsiteX10" fmla="*/ 3557362 w 6829759"/>
              <a:gd name="connsiteY10" fmla="*/ 1257193 h 6747637"/>
              <a:gd name="connsiteX11" fmla="*/ 3812845 w 6829759"/>
              <a:gd name="connsiteY11" fmla="*/ 1016952 h 6747637"/>
              <a:gd name="connsiteX12" fmla="*/ 4542951 w 6829759"/>
              <a:gd name="connsiteY12" fmla="*/ 804837 h 6747637"/>
              <a:gd name="connsiteX13" fmla="*/ 4542951 w 6829759"/>
              <a:gd name="connsiteY13" fmla="*/ 804837 h 6747637"/>
              <a:gd name="connsiteX14" fmla="*/ 4733992 w 6829759"/>
              <a:gd name="connsiteY14" fmla="*/ 873980 h 6747637"/>
              <a:gd name="connsiteX15" fmla="*/ 4844143 w 6829759"/>
              <a:gd name="connsiteY15" fmla="*/ 1472824 h 6747637"/>
              <a:gd name="connsiteX16" fmla="*/ 4851168 w 6829759"/>
              <a:gd name="connsiteY16" fmla="*/ 1782207 h 6747637"/>
              <a:gd name="connsiteX17" fmla="*/ 5507465 w 6829759"/>
              <a:gd name="connsiteY17" fmla="*/ 2729112 h 6747637"/>
              <a:gd name="connsiteX18" fmla="*/ 5955132 w 6829759"/>
              <a:gd name="connsiteY18" fmla="*/ 2884969 h 6747637"/>
              <a:gd name="connsiteX19" fmla="*/ 6289126 w 6829759"/>
              <a:gd name="connsiteY19" fmla="*/ 2990435 h 6747637"/>
              <a:gd name="connsiteX20" fmla="*/ 6827049 w 6829759"/>
              <a:gd name="connsiteY20" fmla="*/ 3570533 h 6747637"/>
              <a:gd name="connsiteX21" fmla="*/ 6747358 w 6829759"/>
              <a:gd name="connsiteY21" fmla="*/ 3940862 h 6747637"/>
              <a:gd name="connsiteX22" fmla="*/ 6099284 w 6829759"/>
              <a:gd name="connsiteY22" fmla="*/ 4478774 h 6747637"/>
              <a:gd name="connsiteX23" fmla="*/ 5795751 w 6829759"/>
              <a:gd name="connsiteY23" fmla="*/ 4519780 h 6747637"/>
              <a:gd name="connsiteX24" fmla="*/ 4460919 w 6829759"/>
              <a:gd name="connsiteY24" fmla="*/ 810697 h 6747637"/>
              <a:gd name="connsiteX25" fmla="*/ 3817528 w 6829759"/>
              <a:gd name="connsiteY25" fmla="*/ 1023983 h 6747637"/>
              <a:gd name="connsiteX26" fmla="*/ 3563225 w 6829759"/>
              <a:gd name="connsiteY26" fmla="*/ 1263052 h 6747637"/>
              <a:gd name="connsiteX27" fmla="*/ 3293674 w 6829759"/>
              <a:gd name="connsiteY27" fmla="*/ 1512669 h 6747637"/>
              <a:gd name="connsiteX28" fmla="*/ 2388955 w 6829759"/>
              <a:gd name="connsiteY28" fmla="*/ 1816189 h 6747637"/>
              <a:gd name="connsiteX29" fmla="*/ 1370544 w 6829759"/>
              <a:gd name="connsiteY29" fmla="*/ 2246275 h 6747637"/>
              <a:gd name="connsiteX30" fmla="*/ 1227567 w 6829759"/>
              <a:gd name="connsiteY30" fmla="*/ 2677541 h 6747637"/>
              <a:gd name="connsiteX31" fmla="*/ 1480704 w 6829759"/>
              <a:gd name="connsiteY31" fmla="*/ 3034981 h 6747637"/>
              <a:gd name="connsiteX32" fmla="*/ 2601071 w 6829759"/>
              <a:gd name="connsiteY32" fmla="*/ 3272869 h 6747637"/>
              <a:gd name="connsiteX33" fmla="*/ 3352271 w 6829759"/>
              <a:gd name="connsiteY33" fmla="*/ 3339670 h 6747637"/>
              <a:gd name="connsiteX34" fmla="*/ 4410527 w 6829759"/>
              <a:gd name="connsiteY34" fmla="*/ 3908042 h 6747637"/>
              <a:gd name="connsiteX35" fmla="*/ 4674214 w 6829759"/>
              <a:gd name="connsiteY35" fmla="*/ 4090855 h 6747637"/>
              <a:gd name="connsiteX36" fmla="*/ 6098104 w 6829759"/>
              <a:gd name="connsiteY36" fmla="*/ 4471731 h 6747637"/>
              <a:gd name="connsiteX37" fmla="*/ 6740332 w 6829759"/>
              <a:gd name="connsiteY37" fmla="*/ 3939682 h 6747637"/>
              <a:gd name="connsiteX38" fmla="*/ 6820024 w 6829759"/>
              <a:gd name="connsiteY38" fmla="*/ 3575217 h 6747637"/>
              <a:gd name="connsiteX39" fmla="*/ 6287964 w 6829759"/>
              <a:gd name="connsiteY39" fmla="*/ 3002162 h 6747637"/>
              <a:gd name="connsiteX40" fmla="*/ 5955132 w 6829759"/>
              <a:gd name="connsiteY40" fmla="*/ 2896696 h 6747637"/>
              <a:gd name="connsiteX41" fmla="*/ 5506286 w 6829759"/>
              <a:gd name="connsiteY41" fmla="*/ 2739659 h 6747637"/>
              <a:gd name="connsiteX42" fmla="*/ 4845323 w 6829759"/>
              <a:gd name="connsiteY42" fmla="*/ 1785729 h 6747637"/>
              <a:gd name="connsiteX43" fmla="*/ 4838280 w 6829759"/>
              <a:gd name="connsiteY43" fmla="*/ 1475168 h 6747637"/>
              <a:gd name="connsiteX44" fmla="*/ 4730470 w 6829759"/>
              <a:gd name="connsiteY44" fmla="*/ 882183 h 6747637"/>
              <a:gd name="connsiteX45" fmla="*/ 4548815 w 6829759"/>
              <a:gd name="connsiteY45" fmla="*/ 815384 h 6747637"/>
              <a:gd name="connsiteX46" fmla="*/ 4545311 w 6829759"/>
              <a:gd name="connsiteY46" fmla="*/ 815384 h 6747637"/>
              <a:gd name="connsiteX47" fmla="*/ 4545311 w 6829759"/>
              <a:gd name="connsiteY47" fmla="*/ 807181 h 6747637"/>
              <a:gd name="connsiteX48" fmla="*/ 4544131 w 6829759"/>
              <a:gd name="connsiteY48" fmla="*/ 815384 h 6747637"/>
              <a:gd name="connsiteX49" fmla="*/ 4460919 w 6829759"/>
              <a:gd name="connsiteY49" fmla="*/ 810697 h 6747637"/>
              <a:gd name="connsiteX50" fmla="*/ 5748880 w 6829759"/>
              <a:gd name="connsiteY50" fmla="*/ 4626426 h 6747637"/>
              <a:gd name="connsiteX51" fmla="*/ 4767974 w 6829759"/>
              <a:gd name="connsiteY51" fmla="*/ 4311190 h 6747637"/>
              <a:gd name="connsiteX52" fmla="*/ 4681240 w 6829759"/>
              <a:gd name="connsiteY52" fmla="*/ 4259619 h 6747637"/>
              <a:gd name="connsiteX53" fmla="*/ 4381228 w 6829759"/>
              <a:gd name="connsiteY53" fmla="*/ 4068601 h 6747637"/>
              <a:gd name="connsiteX54" fmla="*/ 3363998 w 6829759"/>
              <a:gd name="connsiteY54" fmla="*/ 3535372 h 6747637"/>
              <a:gd name="connsiteX55" fmla="*/ 2456920 w 6829759"/>
              <a:gd name="connsiteY55" fmla="*/ 3370148 h 6747637"/>
              <a:gd name="connsiteX56" fmla="*/ 2333861 w 6829759"/>
              <a:gd name="connsiteY56" fmla="*/ 3363105 h 6747637"/>
              <a:gd name="connsiteX57" fmla="*/ 2117062 w 6829759"/>
              <a:gd name="connsiteY57" fmla="*/ 3347875 h 6747637"/>
              <a:gd name="connsiteX58" fmla="*/ 1406873 w 6829759"/>
              <a:gd name="connsiteY58" fmla="*/ 3086534 h 6747637"/>
              <a:gd name="connsiteX59" fmla="*/ 1143189 w 6829759"/>
              <a:gd name="connsiteY59" fmla="*/ 2685746 h 6747637"/>
              <a:gd name="connsiteX60" fmla="*/ 1279131 w 6829759"/>
              <a:gd name="connsiteY60" fmla="*/ 2241592 h 6747637"/>
              <a:gd name="connsiteX61" fmla="*/ 2289333 w 6829759"/>
              <a:gd name="connsiteY61" fmla="*/ 1755251 h 6747637"/>
              <a:gd name="connsiteX62" fmla="*/ 2966705 w 6829759"/>
              <a:gd name="connsiteY62" fmla="*/ 1543138 h 6747637"/>
              <a:gd name="connsiteX63" fmla="*/ 3157746 w 6829759"/>
              <a:gd name="connsiteY63" fmla="*/ 1429463 h 6747637"/>
              <a:gd name="connsiteX64" fmla="*/ 3419074 w 6829759"/>
              <a:gd name="connsiteY64" fmla="*/ 1197426 h 6747637"/>
              <a:gd name="connsiteX65" fmla="*/ 3631189 w 6829759"/>
              <a:gd name="connsiteY65" fmla="*/ 1002890 h 6747637"/>
              <a:gd name="connsiteX66" fmla="*/ 3696830 w 6829759"/>
              <a:gd name="connsiteY66" fmla="*/ 953669 h 6747637"/>
              <a:gd name="connsiteX67" fmla="*/ 4431620 w 6829759"/>
              <a:gd name="connsiteY67" fmla="*/ 774368 h 6747637"/>
              <a:gd name="connsiteX68" fmla="*/ 4431620 w 6829759"/>
              <a:gd name="connsiteY68" fmla="*/ 774368 h 6747637"/>
              <a:gd name="connsiteX69" fmla="*/ 4764452 w 6829759"/>
              <a:gd name="connsiteY69" fmla="*/ 1355634 h 6747637"/>
              <a:gd name="connsiteX70" fmla="*/ 4767974 w 6829759"/>
              <a:gd name="connsiteY70" fmla="*/ 1481027 h 6747637"/>
              <a:gd name="connsiteX71" fmla="*/ 4783204 w 6829759"/>
              <a:gd name="connsiteY71" fmla="*/ 1763456 h 6747637"/>
              <a:gd name="connsiteX72" fmla="*/ 4837118 w 6829759"/>
              <a:gd name="connsiteY72" fmla="*/ 2003704 h 6747637"/>
              <a:gd name="connsiteX73" fmla="*/ 5455893 w 6829759"/>
              <a:gd name="connsiteY73" fmla="*/ 2737317 h 6747637"/>
              <a:gd name="connsiteX74" fmla="*/ 5918809 w 6829759"/>
              <a:gd name="connsiteY74" fmla="*/ 2909584 h 6747637"/>
              <a:gd name="connsiteX75" fmla="*/ 6250461 w 6829759"/>
              <a:gd name="connsiteY75" fmla="*/ 3020913 h 6747637"/>
              <a:gd name="connsiteX76" fmla="*/ 6803613 w 6829759"/>
              <a:gd name="connsiteY76" fmla="*/ 3636173 h 6747637"/>
              <a:gd name="connsiteX77" fmla="*/ 6727444 w 6829759"/>
              <a:gd name="connsiteY77" fmla="*/ 4024073 h 6747637"/>
              <a:gd name="connsiteX78" fmla="*/ 6099284 w 6829759"/>
              <a:gd name="connsiteY78" fmla="*/ 4571352 h 6747637"/>
              <a:gd name="connsiteX79" fmla="*/ 5748880 w 6829759"/>
              <a:gd name="connsiteY79" fmla="*/ 4626426 h 6747637"/>
              <a:gd name="connsiteX80" fmla="*/ 4298034 w 6829759"/>
              <a:gd name="connsiteY80" fmla="*/ 775539 h 6747637"/>
              <a:gd name="connsiteX81" fmla="*/ 3701513 w 6829759"/>
              <a:gd name="connsiteY81" fmla="*/ 961872 h 6747637"/>
              <a:gd name="connsiteX82" fmla="*/ 3635891 w 6829759"/>
              <a:gd name="connsiteY82" fmla="*/ 1011093 h 6747637"/>
              <a:gd name="connsiteX83" fmla="*/ 3424937 w 6829759"/>
              <a:gd name="connsiteY83" fmla="*/ 1205629 h 6747637"/>
              <a:gd name="connsiteX84" fmla="*/ 3162429 w 6829759"/>
              <a:gd name="connsiteY84" fmla="*/ 1438839 h 6747637"/>
              <a:gd name="connsiteX85" fmla="*/ 2970227 w 6829759"/>
              <a:gd name="connsiteY85" fmla="*/ 1553686 h 6747637"/>
              <a:gd name="connsiteX86" fmla="*/ 2290513 w 6829759"/>
              <a:gd name="connsiteY86" fmla="*/ 1765798 h 6747637"/>
              <a:gd name="connsiteX87" fmla="*/ 1284991 w 6829759"/>
              <a:gd name="connsiteY87" fmla="*/ 2248635 h 6747637"/>
              <a:gd name="connsiteX88" fmla="*/ 1150219 w 6829759"/>
              <a:gd name="connsiteY88" fmla="*/ 2685746 h 6747637"/>
              <a:gd name="connsiteX89" fmla="*/ 1410389 w 6829759"/>
              <a:gd name="connsiteY89" fmla="*/ 3080689 h 6747637"/>
              <a:gd name="connsiteX90" fmla="*/ 2115882 w 6829759"/>
              <a:gd name="connsiteY90" fmla="*/ 3339670 h 6747637"/>
              <a:gd name="connsiteX91" fmla="*/ 2331520 w 6829759"/>
              <a:gd name="connsiteY91" fmla="*/ 3354900 h 6747637"/>
              <a:gd name="connsiteX92" fmla="*/ 2454578 w 6829759"/>
              <a:gd name="connsiteY92" fmla="*/ 3361944 h 6747637"/>
              <a:gd name="connsiteX93" fmla="*/ 3363998 w 6829759"/>
              <a:gd name="connsiteY93" fmla="*/ 3527185 h 6747637"/>
              <a:gd name="connsiteX94" fmla="*/ 4383569 w 6829759"/>
              <a:gd name="connsiteY94" fmla="*/ 4061558 h 6747637"/>
              <a:gd name="connsiteX95" fmla="*/ 4682420 w 6829759"/>
              <a:gd name="connsiteY95" fmla="*/ 4252594 h 6747637"/>
              <a:gd name="connsiteX96" fmla="*/ 4767974 w 6829759"/>
              <a:gd name="connsiteY96" fmla="*/ 4304147 h 6747637"/>
              <a:gd name="connsiteX97" fmla="*/ 6089899 w 6829759"/>
              <a:gd name="connsiteY97" fmla="*/ 4565488 h 6747637"/>
              <a:gd name="connsiteX98" fmla="*/ 6713376 w 6829759"/>
              <a:gd name="connsiteY98" fmla="*/ 4022893 h 6747637"/>
              <a:gd name="connsiteX99" fmla="*/ 6788383 w 6829759"/>
              <a:gd name="connsiteY99" fmla="*/ 3639676 h 6747637"/>
              <a:gd name="connsiteX100" fmla="*/ 6241093 w 6829759"/>
              <a:gd name="connsiteY100" fmla="*/ 3031460 h 6747637"/>
              <a:gd name="connsiteX101" fmla="*/ 5910603 w 6829759"/>
              <a:gd name="connsiteY101" fmla="*/ 2920131 h 6747637"/>
              <a:gd name="connsiteX102" fmla="*/ 5446508 w 6829759"/>
              <a:gd name="connsiteY102" fmla="*/ 2746684 h 6747637"/>
              <a:gd name="connsiteX103" fmla="*/ 4824229 w 6829759"/>
              <a:gd name="connsiteY103" fmla="*/ 2008387 h 6747637"/>
              <a:gd name="connsiteX104" fmla="*/ 4770315 w 6829759"/>
              <a:gd name="connsiteY104" fmla="*/ 1766977 h 6747637"/>
              <a:gd name="connsiteX105" fmla="*/ 4755085 w 6829759"/>
              <a:gd name="connsiteY105" fmla="*/ 1483371 h 6747637"/>
              <a:gd name="connsiteX106" fmla="*/ 4751564 w 6829759"/>
              <a:gd name="connsiteY106" fmla="*/ 1357977 h 6747637"/>
              <a:gd name="connsiteX107" fmla="*/ 4426937 w 6829759"/>
              <a:gd name="connsiteY107" fmla="*/ 784915 h 6747637"/>
              <a:gd name="connsiteX108" fmla="*/ 4428116 w 6829759"/>
              <a:gd name="connsiteY108" fmla="*/ 777882 h 6747637"/>
              <a:gd name="connsiteX109" fmla="*/ 4426937 w 6829759"/>
              <a:gd name="connsiteY109" fmla="*/ 783742 h 6747637"/>
              <a:gd name="connsiteX110" fmla="*/ 4298034 w 6829759"/>
              <a:gd name="connsiteY110" fmla="*/ 775539 h 6747637"/>
              <a:gd name="connsiteX111" fmla="*/ 5703171 w 6829759"/>
              <a:gd name="connsiteY111" fmla="*/ 4735413 h 6747637"/>
              <a:gd name="connsiteX112" fmla="*/ 4780862 w 6829759"/>
              <a:gd name="connsiteY112" fmla="*/ 4471731 h 6747637"/>
              <a:gd name="connsiteX113" fmla="*/ 4694146 w 6829759"/>
              <a:gd name="connsiteY113" fmla="*/ 4424861 h 6747637"/>
              <a:gd name="connsiteX114" fmla="*/ 4335519 w 6829759"/>
              <a:gd name="connsiteY114" fmla="*/ 4215091 h 6747637"/>
              <a:gd name="connsiteX115" fmla="*/ 3376886 w 6829759"/>
              <a:gd name="connsiteY115" fmla="*/ 3726409 h 6747637"/>
              <a:gd name="connsiteX116" fmla="*/ 3217505 w 6829759"/>
              <a:gd name="connsiteY116" fmla="*/ 3670154 h 6747637"/>
              <a:gd name="connsiteX117" fmla="*/ 2452236 w 6829759"/>
              <a:gd name="connsiteY117" fmla="*/ 3465068 h 6747637"/>
              <a:gd name="connsiteX118" fmla="*/ 2268239 w 6829759"/>
              <a:gd name="connsiteY118" fmla="*/ 3451000 h 6747637"/>
              <a:gd name="connsiteX119" fmla="*/ 2088943 w 6829759"/>
              <a:gd name="connsiteY119" fmla="*/ 3436931 h 6747637"/>
              <a:gd name="connsiteX120" fmla="*/ 1337729 w 6829759"/>
              <a:gd name="connsiteY120" fmla="*/ 3135764 h 6747637"/>
              <a:gd name="connsiteX121" fmla="*/ 1068185 w 6829759"/>
              <a:gd name="connsiteY121" fmla="*/ 2698635 h 6747637"/>
              <a:gd name="connsiteX122" fmla="*/ 1194754 w 6829759"/>
              <a:gd name="connsiteY122" fmla="*/ 2247455 h 6747637"/>
              <a:gd name="connsiteX123" fmla="*/ 2195573 w 6829759"/>
              <a:gd name="connsiteY123" fmla="*/ 1703698 h 6747637"/>
              <a:gd name="connsiteX124" fmla="*/ 2836622 w 6829759"/>
              <a:gd name="connsiteY124" fmla="*/ 1473997 h 6747637"/>
              <a:gd name="connsiteX125" fmla="*/ 3028824 w 6829759"/>
              <a:gd name="connsiteY125" fmla="*/ 1356804 h 6747637"/>
              <a:gd name="connsiteX126" fmla="*/ 3278444 w 6829759"/>
              <a:gd name="connsiteY126" fmla="*/ 1142346 h 6747637"/>
              <a:gd name="connsiteX127" fmla="*/ 3512833 w 6829759"/>
              <a:gd name="connsiteY127" fmla="*/ 939606 h 6747637"/>
              <a:gd name="connsiteX128" fmla="*/ 3580797 w 6829759"/>
              <a:gd name="connsiteY128" fmla="*/ 892729 h 6747637"/>
              <a:gd name="connsiteX129" fmla="*/ 4319127 w 6829759"/>
              <a:gd name="connsiteY129" fmla="*/ 747414 h 6747637"/>
              <a:gd name="connsiteX130" fmla="*/ 4319127 w 6829759"/>
              <a:gd name="connsiteY130" fmla="*/ 748584 h 6747637"/>
              <a:gd name="connsiteX131" fmla="*/ 4682420 w 6829759"/>
              <a:gd name="connsiteY131" fmla="*/ 1333368 h 6747637"/>
              <a:gd name="connsiteX132" fmla="*/ 4692966 w 6829759"/>
              <a:gd name="connsiteY132" fmla="*/ 1495090 h 6747637"/>
              <a:gd name="connsiteX133" fmla="*/ 4712880 w 6829759"/>
              <a:gd name="connsiteY133" fmla="*/ 1749388 h 6747637"/>
              <a:gd name="connsiteX134" fmla="*/ 5399638 w 6829759"/>
              <a:gd name="connsiteY134" fmla="*/ 2751367 h 6747637"/>
              <a:gd name="connsiteX135" fmla="*/ 5876621 w 6829759"/>
              <a:gd name="connsiteY135" fmla="*/ 2940044 h 6747637"/>
              <a:gd name="connsiteX136" fmla="*/ 6205932 w 6829759"/>
              <a:gd name="connsiteY136" fmla="*/ 3058416 h 6747637"/>
              <a:gd name="connsiteX137" fmla="*/ 6774314 w 6829759"/>
              <a:gd name="connsiteY137" fmla="*/ 3709999 h 6747637"/>
              <a:gd name="connsiteX138" fmla="*/ 6702829 w 6829759"/>
              <a:gd name="connsiteY138" fmla="*/ 4115470 h 6747637"/>
              <a:gd name="connsiteX139" fmla="*/ 6093421 w 6829759"/>
              <a:gd name="connsiteY139" fmla="*/ 4673296 h 6747637"/>
              <a:gd name="connsiteX140" fmla="*/ 5703171 w 6829759"/>
              <a:gd name="connsiteY140" fmla="*/ 4735413 h 6747637"/>
              <a:gd name="connsiteX141" fmla="*/ 4138652 w 6829759"/>
              <a:gd name="connsiteY141" fmla="*/ 735694 h 6747637"/>
              <a:gd name="connsiteX142" fmla="*/ 3586661 w 6829759"/>
              <a:gd name="connsiteY142" fmla="*/ 897418 h 6747637"/>
              <a:gd name="connsiteX143" fmla="*/ 3519858 w 6829759"/>
              <a:gd name="connsiteY143" fmla="*/ 944293 h 6747637"/>
              <a:gd name="connsiteX144" fmla="*/ 3285469 w 6829759"/>
              <a:gd name="connsiteY144" fmla="*/ 1147033 h 6747637"/>
              <a:gd name="connsiteX145" fmla="*/ 3034688 w 6829759"/>
              <a:gd name="connsiteY145" fmla="*/ 1362664 h 6747637"/>
              <a:gd name="connsiteX146" fmla="*/ 2841324 w 6829759"/>
              <a:gd name="connsiteY146" fmla="*/ 1479855 h 6747637"/>
              <a:gd name="connsiteX147" fmla="*/ 2199095 w 6829759"/>
              <a:gd name="connsiteY147" fmla="*/ 1710723 h 6747637"/>
              <a:gd name="connsiteX148" fmla="*/ 1202957 w 6829759"/>
              <a:gd name="connsiteY148" fmla="*/ 2250977 h 6747637"/>
              <a:gd name="connsiteX149" fmla="*/ 1077561 w 6829759"/>
              <a:gd name="connsiteY149" fmla="*/ 2695131 h 6747637"/>
              <a:gd name="connsiteX150" fmla="*/ 1344761 w 6829759"/>
              <a:gd name="connsiteY150" fmla="*/ 3127559 h 6747637"/>
              <a:gd name="connsiteX151" fmla="*/ 2091285 w 6829759"/>
              <a:gd name="connsiteY151" fmla="*/ 3427565 h 6747637"/>
              <a:gd name="connsiteX152" fmla="*/ 2270581 w 6829759"/>
              <a:gd name="connsiteY152" fmla="*/ 3441633 h 6747637"/>
              <a:gd name="connsiteX153" fmla="*/ 2455758 w 6829759"/>
              <a:gd name="connsiteY153" fmla="*/ 3455683 h 6747637"/>
              <a:gd name="connsiteX154" fmla="*/ 3222188 w 6829759"/>
              <a:gd name="connsiteY154" fmla="*/ 3661949 h 6747637"/>
              <a:gd name="connsiteX155" fmla="*/ 3381570 w 6829759"/>
              <a:gd name="connsiteY155" fmla="*/ 3718204 h 6747637"/>
              <a:gd name="connsiteX156" fmla="*/ 4341382 w 6829759"/>
              <a:gd name="connsiteY156" fmla="*/ 4206886 h 6747637"/>
              <a:gd name="connsiteX157" fmla="*/ 4699991 w 6829759"/>
              <a:gd name="connsiteY157" fmla="*/ 4415476 h 6747637"/>
              <a:gd name="connsiteX158" fmla="*/ 4786726 w 6829759"/>
              <a:gd name="connsiteY158" fmla="*/ 4462364 h 6747637"/>
              <a:gd name="connsiteX159" fmla="*/ 6092258 w 6829759"/>
              <a:gd name="connsiteY159" fmla="*/ 4660407 h 6747637"/>
              <a:gd name="connsiteX160" fmla="*/ 6696966 w 6829759"/>
              <a:gd name="connsiteY160" fmla="*/ 4107265 h 6747637"/>
              <a:gd name="connsiteX161" fmla="*/ 6768451 w 6829759"/>
              <a:gd name="connsiteY161" fmla="*/ 3706477 h 6747637"/>
              <a:gd name="connsiteX162" fmla="*/ 6205932 w 6829759"/>
              <a:gd name="connsiteY162" fmla="*/ 3063100 h 6747637"/>
              <a:gd name="connsiteX163" fmla="*/ 5876621 w 6829759"/>
              <a:gd name="connsiteY163" fmla="*/ 2944746 h 6747637"/>
              <a:gd name="connsiteX164" fmla="*/ 5398476 w 6829759"/>
              <a:gd name="connsiteY164" fmla="*/ 2754889 h 6747637"/>
              <a:gd name="connsiteX165" fmla="*/ 4707035 w 6829759"/>
              <a:gd name="connsiteY165" fmla="*/ 1745884 h 6747637"/>
              <a:gd name="connsiteX166" fmla="*/ 4687103 w 6829759"/>
              <a:gd name="connsiteY166" fmla="*/ 1491574 h 6747637"/>
              <a:gd name="connsiteX167" fmla="*/ 4676556 w 6829759"/>
              <a:gd name="connsiteY167" fmla="*/ 1329852 h 6747637"/>
              <a:gd name="connsiteX168" fmla="*/ 4593344 w 6829759"/>
              <a:gd name="connsiteY168" fmla="*/ 951326 h 6747637"/>
              <a:gd name="connsiteX169" fmla="*/ 4320289 w 6829759"/>
              <a:gd name="connsiteY169" fmla="*/ 753273 h 6747637"/>
              <a:gd name="connsiteX170" fmla="*/ 4320289 w 6829759"/>
              <a:gd name="connsiteY170" fmla="*/ 752101 h 6747637"/>
              <a:gd name="connsiteX171" fmla="*/ 4138652 w 6829759"/>
              <a:gd name="connsiteY171" fmla="*/ 735694 h 6747637"/>
              <a:gd name="connsiteX172" fmla="*/ 5646916 w 6829759"/>
              <a:gd name="connsiteY172" fmla="*/ 4845581 h 6747637"/>
              <a:gd name="connsiteX173" fmla="*/ 4794931 w 6829759"/>
              <a:gd name="connsiteY173" fmla="*/ 4629948 h 6747637"/>
              <a:gd name="connsiteX174" fmla="*/ 4708196 w 6829759"/>
              <a:gd name="connsiteY174" fmla="*/ 4587761 h 6747637"/>
              <a:gd name="connsiteX175" fmla="*/ 4245281 w 6829759"/>
              <a:gd name="connsiteY175" fmla="*/ 4340488 h 6747637"/>
              <a:gd name="connsiteX176" fmla="*/ 3390955 w 6829759"/>
              <a:gd name="connsiteY176" fmla="*/ 3915085 h 6747637"/>
              <a:gd name="connsiteX177" fmla="*/ 3093285 w 6829759"/>
              <a:gd name="connsiteY177" fmla="*/ 3781483 h 6747637"/>
              <a:gd name="connsiteX178" fmla="*/ 2448714 w 6829759"/>
              <a:gd name="connsiteY178" fmla="*/ 3555304 h 6747637"/>
              <a:gd name="connsiteX179" fmla="*/ 2226052 w 6829759"/>
              <a:gd name="connsiteY179" fmla="*/ 3534210 h 6747637"/>
              <a:gd name="connsiteX180" fmla="*/ 2060807 w 6829759"/>
              <a:gd name="connsiteY180" fmla="*/ 3520142 h 6747637"/>
              <a:gd name="connsiteX181" fmla="*/ 1269757 w 6829759"/>
              <a:gd name="connsiteY181" fmla="*/ 3177950 h 6747637"/>
              <a:gd name="connsiteX182" fmla="*/ 993181 w 6829759"/>
              <a:gd name="connsiteY182" fmla="*/ 2703318 h 6747637"/>
              <a:gd name="connsiteX183" fmla="*/ 1111546 w 6829759"/>
              <a:gd name="connsiteY183" fmla="*/ 2246275 h 6747637"/>
              <a:gd name="connsiteX184" fmla="*/ 2107696 w 6829759"/>
              <a:gd name="connsiteY184" fmla="*/ 1640406 h 6747637"/>
              <a:gd name="connsiteX185" fmla="*/ 2707719 w 6829759"/>
              <a:gd name="connsiteY185" fmla="*/ 1397822 h 6747637"/>
              <a:gd name="connsiteX186" fmla="*/ 2899921 w 6829759"/>
              <a:gd name="connsiteY186" fmla="*/ 1278288 h 6747637"/>
              <a:gd name="connsiteX187" fmla="*/ 3136634 w 6829759"/>
              <a:gd name="connsiteY187" fmla="*/ 1082579 h 6747637"/>
              <a:gd name="connsiteX188" fmla="*/ 3396818 w 6829759"/>
              <a:gd name="connsiteY188" fmla="*/ 870464 h 6747637"/>
              <a:gd name="connsiteX189" fmla="*/ 3465962 w 6829759"/>
              <a:gd name="connsiteY189" fmla="*/ 825932 h 6747637"/>
              <a:gd name="connsiteX190" fmla="*/ 4207796 w 6829759"/>
              <a:gd name="connsiteY190" fmla="*/ 713429 h 6747637"/>
              <a:gd name="connsiteX191" fmla="*/ 4207796 w 6829759"/>
              <a:gd name="connsiteY191" fmla="*/ 713429 h 6747637"/>
              <a:gd name="connsiteX192" fmla="*/ 4601549 w 6829759"/>
              <a:gd name="connsiteY192" fmla="*/ 1301726 h 6747637"/>
              <a:gd name="connsiteX193" fmla="*/ 4620301 w 6829759"/>
              <a:gd name="connsiteY193" fmla="*/ 1499777 h 6747637"/>
              <a:gd name="connsiteX194" fmla="*/ 4643736 w 6829759"/>
              <a:gd name="connsiteY194" fmla="*/ 1725953 h 6747637"/>
              <a:gd name="connsiteX195" fmla="*/ 4702333 w 6829759"/>
              <a:gd name="connsiteY195" fmla="*/ 1977909 h 6747637"/>
              <a:gd name="connsiteX196" fmla="*/ 5346904 w 6829759"/>
              <a:gd name="connsiteY196" fmla="*/ 2756069 h 6747637"/>
              <a:gd name="connsiteX197" fmla="*/ 5842621 w 6829759"/>
              <a:gd name="connsiteY197" fmla="*/ 2963497 h 6747637"/>
              <a:gd name="connsiteX198" fmla="*/ 6164906 w 6829759"/>
              <a:gd name="connsiteY198" fmla="*/ 3085373 h 6747637"/>
              <a:gd name="connsiteX199" fmla="*/ 6748538 w 6829759"/>
              <a:gd name="connsiteY199" fmla="*/ 3772099 h 6747637"/>
              <a:gd name="connsiteX200" fmla="*/ 6680555 w 6829759"/>
              <a:gd name="connsiteY200" fmla="*/ 4196340 h 6747637"/>
              <a:gd name="connsiteX201" fmla="*/ 6089899 w 6829759"/>
              <a:gd name="connsiteY201" fmla="*/ 4764712 h 6747637"/>
              <a:gd name="connsiteX202" fmla="*/ 5646916 w 6829759"/>
              <a:gd name="connsiteY202" fmla="*/ 4845581 h 6747637"/>
              <a:gd name="connsiteX203" fmla="*/ 3983953 w 6829759"/>
              <a:gd name="connsiteY203" fmla="*/ 695850 h 6747637"/>
              <a:gd name="connsiteX204" fmla="*/ 3470646 w 6829759"/>
              <a:gd name="connsiteY204" fmla="*/ 834135 h 6747637"/>
              <a:gd name="connsiteX205" fmla="*/ 3401502 w 6829759"/>
              <a:gd name="connsiteY205" fmla="*/ 877496 h 6747637"/>
              <a:gd name="connsiteX206" fmla="*/ 3141336 w 6829759"/>
              <a:gd name="connsiteY206" fmla="*/ 1089611 h 6747637"/>
              <a:gd name="connsiteX207" fmla="*/ 2903425 w 6829759"/>
              <a:gd name="connsiteY207" fmla="*/ 1286491 h 6747637"/>
              <a:gd name="connsiteX208" fmla="*/ 2710061 w 6829759"/>
              <a:gd name="connsiteY208" fmla="*/ 1406025 h 6747637"/>
              <a:gd name="connsiteX209" fmla="*/ 2108857 w 6829759"/>
              <a:gd name="connsiteY209" fmla="*/ 1649782 h 6747637"/>
              <a:gd name="connsiteX210" fmla="*/ 1118577 w 6829759"/>
              <a:gd name="connsiteY210" fmla="*/ 2252138 h 6747637"/>
              <a:gd name="connsiteX211" fmla="*/ 1002557 w 6829759"/>
              <a:gd name="connsiteY211" fmla="*/ 2703318 h 6747637"/>
              <a:gd name="connsiteX212" fmla="*/ 1276788 w 6829759"/>
              <a:gd name="connsiteY212" fmla="*/ 3173267 h 6747637"/>
              <a:gd name="connsiteX213" fmla="*/ 2063148 w 6829759"/>
              <a:gd name="connsiteY213" fmla="*/ 3513117 h 6747637"/>
              <a:gd name="connsiteX214" fmla="*/ 2228394 w 6829759"/>
              <a:gd name="connsiteY214" fmla="*/ 3527185 h 6747637"/>
              <a:gd name="connsiteX215" fmla="*/ 2452236 w 6829759"/>
              <a:gd name="connsiteY215" fmla="*/ 3548279 h 6747637"/>
              <a:gd name="connsiteX216" fmla="*/ 3099148 w 6829759"/>
              <a:gd name="connsiteY216" fmla="*/ 3775620 h 6747637"/>
              <a:gd name="connsiteX217" fmla="*/ 3396818 w 6829759"/>
              <a:gd name="connsiteY217" fmla="*/ 3909222 h 6747637"/>
              <a:gd name="connsiteX218" fmla="*/ 4252325 w 6829759"/>
              <a:gd name="connsiteY218" fmla="*/ 4334625 h 6747637"/>
              <a:gd name="connsiteX219" fmla="*/ 4714060 w 6829759"/>
              <a:gd name="connsiteY219" fmla="*/ 4581898 h 6747637"/>
              <a:gd name="connsiteX220" fmla="*/ 4800776 w 6829759"/>
              <a:gd name="connsiteY220" fmla="*/ 4624084 h 6747637"/>
              <a:gd name="connsiteX221" fmla="*/ 6088737 w 6829759"/>
              <a:gd name="connsiteY221" fmla="*/ 4757686 h 6747637"/>
              <a:gd name="connsiteX222" fmla="*/ 6674692 w 6829759"/>
              <a:gd name="connsiteY222" fmla="*/ 4193998 h 6747637"/>
              <a:gd name="connsiteX223" fmla="*/ 6741494 w 6829759"/>
              <a:gd name="connsiteY223" fmla="*/ 3774458 h 6747637"/>
              <a:gd name="connsiteX224" fmla="*/ 6163745 w 6829759"/>
              <a:gd name="connsiteY224" fmla="*/ 3094739 h 6747637"/>
              <a:gd name="connsiteX225" fmla="*/ 5841459 w 6829759"/>
              <a:gd name="connsiteY225" fmla="*/ 2972864 h 6747637"/>
              <a:gd name="connsiteX226" fmla="*/ 5343382 w 6829759"/>
              <a:gd name="connsiteY226" fmla="*/ 2764274 h 6747637"/>
              <a:gd name="connsiteX227" fmla="*/ 4695308 w 6829759"/>
              <a:gd name="connsiteY227" fmla="*/ 1981431 h 6747637"/>
              <a:gd name="connsiteX228" fmla="*/ 4636711 w 6829759"/>
              <a:gd name="connsiteY228" fmla="*/ 1728295 h 6747637"/>
              <a:gd name="connsiteX229" fmla="*/ 4613275 w 6829759"/>
              <a:gd name="connsiteY229" fmla="*/ 1500950 h 6747637"/>
              <a:gd name="connsiteX230" fmla="*/ 4594524 w 6829759"/>
              <a:gd name="connsiteY230" fmla="*/ 1304070 h 6747637"/>
              <a:gd name="connsiteX231" fmla="*/ 4206616 w 6829759"/>
              <a:gd name="connsiteY231" fmla="*/ 722802 h 6747637"/>
              <a:gd name="connsiteX232" fmla="*/ 4206616 w 6829759"/>
              <a:gd name="connsiteY232" fmla="*/ 722802 h 6747637"/>
              <a:gd name="connsiteX233" fmla="*/ 3983953 w 6829759"/>
              <a:gd name="connsiteY233" fmla="*/ 695850 h 6747637"/>
              <a:gd name="connsiteX234" fmla="*/ 5584797 w 6829759"/>
              <a:gd name="connsiteY234" fmla="*/ 4960413 h 6747637"/>
              <a:gd name="connsiteX235" fmla="*/ 4807819 w 6829759"/>
              <a:gd name="connsiteY235" fmla="*/ 4788146 h 6747637"/>
              <a:gd name="connsiteX236" fmla="*/ 4719923 w 6829759"/>
              <a:gd name="connsiteY236" fmla="*/ 4750644 h 6747637"/>
              <a:gd name="connsiteX237" fmla="*/ 4068327 w 6829759"/>
              <a:gd name="connsiteY237" fmla="*/ 4430725 h 6747637"/>
              <a:gd name="connsiteX238" fmla="*/ 3403843 w 6829759"/>
              <a:gd name="connsiteY238" fmla="*/ 4104924 h 6747637"/>
              <a:gd name="connsiteX239" fmla="*/ 3053439 w 6829759"/>
              <a:gd name="connsiteY239" fmla="*/ 3915085 h 6747637"/>
              <a:gd name="connsiteX240" fmla="*/ 2444031 w 6829759"/>
              <a:gd name="connsiteY240" fmla="*/ 3649061 h 6747637"/>
              <a:gd name="connsiteX241" fmla="*/ 2194412 w 6829759"/>
              <a:gd name="connsiteY241" fmla="*/ 3622104 h 6747637"/>
              <a:gd name="connsiteX242" fmla="*/ 2030346 w 6829759"/>
              <a:gd name="connsiteY242" fmla="*/ 3608036 h 6747637"/>
              <a:gd name="connsiteX243" fmla="*/ 1198270 w 6829759"/>
              <a:gd name="connsiteY243" fmla="*/ 3224820 h 6747637"/>
              <a:gd name="connsiteX244" fmla="*/ 915834 w 6829759"/>
              <a:gd name="connsiteY244" fmla="*/ 2712703 h 6747637"/>
              <a:gd name="connsiteX245" fmla="*/ 1024823 w 6829759"/>
              <a:gd name="connsiteY245" fmla="*/ 2249797 h 6747637"/>
              <a:gd name="connsiteX246" fmla="*/ 2020961 w 6829759"/>
              <a:gd name="connsiteY246" fmla="*/ 1575952 h 6747637"/>
              <a:gd name="connsiteX247" fmla="*/ 2574114 w 6829759"/>
              <a:gd name="connsiteY247" fmla="*/ 1325163 h 6747637"/>
              <a:gd name="connsiteX248" fmla="*/ 2767478 w 6829759"/>
              <a:gd name="connsiteY248" fmla="*/ 1203285 h 6747637"/>
              <a:gd name="connsiteX249" fmla="*/ 2988979 w 6829759"/>
              <a:gd name="connsiteY249" fmla="*/ 1026328 h 6747637"/>
              <a:gd name="connsiteX250" fmla="*/ 3278444 w 6829759"/>
              <a:gd name="connsiteY250" fmla="*/ 804837 h 6747637"/>
              <a:gd name="connsiteX251" fmla="*/ 3349929 w 6829759"/>
              <a:gd name="connsiteY251" fmla="*/ 763820 h 6747637"/>
              <a:gd name="connsiteX252" fmla="*/ 4095285 w 6829759"/>
              <a:gd name="connsiteY252" fmla="*/ 684130 h 6747637"/>
              <a:gd name="connsiteX253" fmla="*/ 4095285 w 6829759"/>
              <a:gd name="connsiteY253" fmla="*/ 684130 h 6747637"/>
              <a:gd name="connsiteX254" fmla="*/ 4519516 w 6829759"/>
              <a:gd name="connsiteY254" fmla="*/ 1275944 h 6747637"/>
              <a:gd name="connsiteX255" fmla="*/ 4548815 w 6829759"/>
              <a:gd name="connsiteY255" fmla="*/ 1506809 h 6747637"/>
              <a:gd name="connsiteX256" fmla="*/ 4573430 w 6829759"/>
              <a:gd name="connsiteY256" fmla="*/ 1707201 h 6747637"/>
              <a:gd name="connsiteX257" fmla="*/ 4634369 w 6829759"/>
              <a:gd name="connsiteY257" fmla="*/ 1963859 h 6747637"/>
              <a:gd name="connsiteX258" fmla="*/ 5291828 w 6829759"/>
              <a:gd name="connsiteY258" fmla="*/ 2763094 h 6747637"/>
              <a:gd name="connsiteX259" fmla="*/ 5802775 w 6829759"/>
              <a:gd name="connsiteY259" fmla="*/ 2986932 h 6747637"/>
              <a:gd name="connsiteX260" fmla="*/ 6123899 w 6829759"/>
              <a:gd name="connsiteY260" fmla="*/ 3113491 h 6747637"/>
              <a:gd name="connsiteX261" fmla="*/ 6722742 w 6829759"/>
              <a:gd name="connsiteY261" fmla="*/ 3835396 h 6747637"/>
              <a:gd name="connsiteX262" fmla="*/ 6659462 w 6829759"/>
              <a:gd name="connsiteY262" fmla="*/ 4277191 h 6747637"/>
              <a:gd name="connsiteX263" fmla="*/ 6087557 w 6829759"/>
              <a:gd name="connsiteY263" fmla="*/ 4856127 h 6747637"/>
              <a:gd name="connsiteX264" fmla="*/ 5584797 w 6829759"/>
              <a:gd name="connsiteY264" fmla="*/ 4960413 h 6747637"/>
              <a:gd name="connsiteX265" fmla="*/ 3828075 w 6829759"/>
              <a:gd name="connsiteY265" fmla="*/ 652489 h 6747637"/>
              <a:gd name="connsiteX266" fmla="*/ 3354613 w 6829759"/>
              <a:gd name="connsiteY266" fmla="*/ 769679 h 6747637"/>
              <a:gd name="connsiteX267" fmla="*/ 3284307 w 6829759"/>
              <a:gd name="connsiteY267" fmla="*/ 810697 h 6747637"/>
              <a:gd name="connsiteX268" fmla="*/ 2996004 w 6829759"/>
              <a:gd name="connsiteY268" fmla="*/ 1032188 h 6747637"/>
              <a:gd name="connsiteX269" fmla="*/ 2774521 w 6829759"/>
              <a:gd name="connsiteY269" fmla="*/ 1209145 h 6747637"/>
              <a:gd name="connsiteX270" fmla="*/ 2581139 w 6829759"/>
              <a:gd name="connsiteY270" fmla="*/ 1332195 h 6747637"/>
              <a:gd name="connsiteX271" fmla="*/ 2026825 w 6829759"/>
              <a:gd name="connsiteY271" fmla="*/ 1582982 h 6747637"/>
              <a:gd name="connsiteX272" fmla="*/ 1034199 w 6829759"/>
              <a:gd name="connsiteY272" fmla="*/ 2253318 h 6747637"/>
              <a:gd name="connsiteX273" fmla="*/ 926380 w 6829759"/>
              <a:gd name="connsiteY273" fmla="*/ 2710361 h 6747637"/>
              <a:gd name="connsiteX274" fmla="*/ 1206473 w 6829759"/>
              <a:gd name="connsiteY274" fmla="*/ 3217795 h 6747637"/>
              <a:gd name="connsiteX275" fmla="*/ 2033850 w 6829759"/>
              <a:gd name="connsiteY275" fmla="*/ 3598670 h 6747637"/>
              <a:gd name="connsiteX276" fmla="*/ 2196753 w 6829759"/>
              <a:gd name="connsiteY276" fmla="*/ 3612720 h 6747637"/>
              <a:gd name="connsiteX277" fmla="*/ 2446373 w 6829759"/>
              <a:gd name="connsiteY277" fmla="*/ 3639676 h 6747637"/>
              <a:gd name="connsiteX278" fmla="*/ 3059303 w 6829759"/>
              <a:gd name="connsiteY278" fmla="*/ 3906881 h 6747637"/>
              <a:gd name="connsiteX279" fmla="*/ 3408527 w 6829759"/>
              <a:gd name="connsiteY279" fmla="*/ 4096719 h 6747637"/>
              <a:gd name="connsiteX280" fmla="*/ 4073011 w 6829759"/>
              <a:gd name="connsiteY280" fmla="*/ 4422520 h 6747637"/>
              <a:gd name="connsiteX281" fmla="*/ 4724607 w 6829759"/>
              <a:gd name="connsiteY281" fmla="*/ 4742439 h 6747637"/>
              <a:gd name="connsiteX282" fmla="*/ 4811323 w 6829759"/>
              <a:gd name="connsiteY282" fmla="*/ 4779941 h 6747637"/>
              <a:gd name="connsiteX283" fmla="*/ 6082874 w 6829759"/>
              <a:gd name="connsiteY283" fmla="*/ 4850264 h 6747637"/>
              <a:gd name="connsiteX284" fmla="*/ 6650095 w 6829759"/>
              <a:gd name="connsiteY284" fmla="*/ 4276029 h 6747637"/>
              <a:gd name="connsiteX285" fmla="*/ 6713376 w 6829759"/>
              <a:gd name="connsiteY285" fmla="*/ 3838900 h 6747637"/>
              <a:gd name="connsiteX286" fmla="*/ 6120377 w 6829759"/>
              <a:gd name="connsiteY286" fmla="*/ 3124037 h 6747637"/>
              <a:gd name="connsiteX287" fmla="*/ 5800434 w 6829759"/>
              <a:gd name="connsiteY287" fmla="*/ 2997479 h 6747637"/>
              <a:gd name="connsiteX288" fmla="*/ 5288306 w 6829759"/>
              <a:gd name="connsiteY288" fmla="*/ 2772460 h 6747637"/>
              <a:gd name="connsiteX289" fmla="*/ 4627344 w 6829759"/>
              <a:gd name="connsiteY289" fmla="*/ 1968542 h 6747637"/>
              <a:gd name="connsiteX290" fmla="*/ 4566405 w 6829759"/>
              <a:gd name="connsiteY290" fmla="*/ 1709543 h 6747637"/>
              <a:gd name="connsiteX291" fmla="*/ 4541790 w 6829759"/>
              <a:gd name="connsiteY291" fmla="*/ 1507982 h 6747637"/>
              <a:gd name="connsiteX292" fmla="*/ 4512491 w 6829759"/>
              <a:gd name="connsiteY292" fmla="*/ 1277115 h 6747637"/>
              <a:gd name="connsiteX293" fmla="*/ 4094104 w 6829759"/>
              <a:gd name="connsiteY293" fmla="*/ 691163 h 6747637"/>
              <a:gd name="connsiteX294" fmla="*/ 3828075 w 6829759"/>
              <a:gd name="connsiteY294" fmla="*/ 652489 h 6747637"/>
              <a:gd name="connsiteX295" fmla="*/ 5515652 w 6829759"/>
              <a:gd name="connsiteY295" fmla="*/ 5078785 h 6747637"/>
              <a:gd name="connsiteX296" fmla="*/ 4821870 w 6829759"/>
              <a:gd name="connsiteY296" fmla="*/ 4946363 h 6747637"/>
              <a:gd name="connsiteX297" fmla="*/ 4733992 w 6829759"/>
              <a:gd name="connsiteY297" fmla="*/ 4913544 h 6747637"/>
              <a:gd name="connsiteX298" fmla="*/ 3731992 w 6829759"/>
              <a:gd name="connsiteY298" fmla="*/ 4449476 h 6747637"/>
              <a:gd name="connsiteX299" fmla="*/ 3417912 w 6829759"/>
              <a:gd name="connsiteY299" fmla="*/ 4293601 h 6747637"/>
              <a:gd name="connsiteX300" fmla="*/ 3040551 w 6829759"/>
              <a:gd name="connsiteY300" fmla="*/ 4052191 h 6747637"/>
              <a:gd name="connsiteX301" fmla="*/ 2440509 w 6829759"/>
              <a:gd name="connsiteY301" fmla="*/ 3739297 h 6747637"/>
              <a:gd name="connsiteX302" fmla="*/ 2167454 w 6829759"/>
              <a:gd name="connsiteY302" fmla="*/ 3706477 h 6747637"/>
              <a:gd name="connsiteX303" fmla="*/ 2003389 w 6829759"/>
              <a:gd name="connsiteY303" fmla="*/ 3692409 h 6747637"/>
              <a:gd name="connsiteX304" fmla="*/ 1130296 w 6829759"/>
              <a:gd name="connsiteY304" fmla="*/ 3269366 h 6747637"/>
              <a:gd name="connsiteX305" fmla="*/ 840830 w 6829759"/>
              <a:gd name="connsiteY305" fmla="*/ 2719728 h 6747637"/>
              <a:gd name="connsiteX306" fmla="*/ 940445 w 6829759"/>
              <a:gd name="connsiteY306" fmla="*/ 2250977 h 6747637"/>
              <a:gd name="connsiteX307" fmla="*/ 1944792 w 6829759"/>
              <a:gd name="connsiteY307" fmla="*/ 1500950 h 6747637"/>
              <a:gd name="connsiteX308" fmla="*/ 2444031 w 6829759"/>
              <a:gd name="connsiteY308" fmla="*/ 1251333 h 6747637"/>
              <a:gd name="connsiteX309" fmla="*/ 2637395 w 6829759"/>
              <a:gd name="connsiteY309" fmla="*/ 1125940 h 6747637"/>
              <a:gd name="connsiteX310" fmla="*/ 2836622 w 6829759"/>
              <a:gd name="connsiteY310" fmla="*/ 971248 h 6747637"/>
              <a:gd name="connsiteX311" fmla="*/ 3160087 w 6829759"/>
              <a:gd name="connsiteY311" fmla="*/ 735694 h 6747637"/>
              <a:gd name="connsiteX312" fmla="*/ 3232735 w 6829759"/>
              <a:gd name="connsiteY312" fmla="*/ 697022 h 6747637"/>
              <a:gd name="connsiteX313" fmla="*/ 3981611 w 6829759"/>
              <a:gd name="connsiteY313" fmla="*/ 650145 h 6747637"/>
              <a:gd name="connsiteX314" fmla="*/ 3979251 w 6829759"/>
              <a:gd name="connsiteY314" fmla="*/ 656005 h 6747637"/>
              <a:gd name="connsiteX315" fmla="*/ 3981611 w 6829759"/>
              <a:gd name="connsiteY315" fmla="*/ 650145 h 6747637"/>
              <a:gd name="connsiteX316" fmla="*/ 4437484 w 6829759"/>
              <a:gd name="connsiteY316" fmla="*/ 1245474 h 6747637"/>
              <a:gd name="connsiteX317" fmla="*/ 4478509 w 6829759"/>
              <a:gd name="connsiteY317" fmla="*/ 1510325 h 6747637"/>
              <a:gd name="connsiteX318" fmla="*/ 4503106 w 6829759"/>
              <a:gd name="connsiteY318" fmla="*/ 1686108 h 6747637"/>
              <a:gd name="connsiteX319" fmla="*/ 4566405 w 6829759"/>
              <a:gd name="connsiteY319" fmla="*/ 1948611 h 6747637"/>
              <a:gd name="connsiteX320" fmla="*/ 5237914 w 6829759"/>
              <a:gd name="connsiteY320" fmla="*/ 2768957 h 6747637"/>
              <a:gd name="connsiteX321" fmla="*/ 5768793 w 6829759"/>
              <a:gd name="connsiteY321" fmla="*/ 3013888 h 6747637"/>
              <a:gd name="connsiteX322" fmla="*/ 6081712 w 6829759"/>
              <a:gd name="connsiteY322" fmla="*/ 3143969 h 6747637"/>
              <a:gd name="connsiteX323" fmla="*/ 6695804 w 6829759"/>
              <a:gd name="connsiteY323" fmla="*/ 3902179 h 6747637"/>
              <a:gd name="connsiteX324" fmla="*/ 6636026 w 6829759"/>
              <a:gd name="connsiteY324" fmla="*/ 4361582 h 6747637"/>
              <a:gd name="connsiteX325" fmla="*/ 6082874 w 6829759"/>
              <a:gd name="connsiteY325" fmla="*/ 4951047 h 6747637"/>
              <a:gd name="connsiteX326" fmla="*/ 5515652 w 6829759"/>
              <a:gd name="connsiteY326" fmla="*/ 5078785 h 6747637"/>
              <a:gd name="connsiteX327" fmla="*/ 3672215 w 6829759"/>
              <a:gd name="connsiteY327" fmla="*/ 607957 h 6747637"/>
              <a:gd name="connsiteX328" fmla="*/ 3237436 w 6829759"/>
              <a:gd name="connsiteY328" fmla="*/ 707569 h 6747637"/>
              <a:gd name="connsiteX329" fmla="*/ 3164771 w 6829759"/>
              <a:gd name="connsiteY329" fmla="*/ 746241 h 6747637"/>
              <a:gd name="connsiteX330" fmla="*/ 2842486 w 6829759"/>
              <a:gd name="connsiteY330" fmla="*/ 980624 h 6747637"/>
              <a:gd name="connsiteX331" fmla="*/ 2643258 w 6829759"/>
              <a:gd name="connsiteY331" fmla="*/ 1135315 h 6747637"/>
              <a:gd name="connsiteX332" fmla="*/ 2448714 w 6829759"/>
              <a:gd name="connsiteY332" fmla="*/ 1260709 h 6747637"/>
              <a:gd name="connsiteX333" fmla="*/ 1948295 w 6829759"/>
              <a:gd name="connsiteY333" fmla="*/ 1511496 h 6747637"/>
              <a:gd name="connsiteX334" fmla="*/ 947476 w 6829759"/>
              <a:gd name="connsiteY334" fmla="*/ 2258002 h 6747637"/>
              <a:gd name="connsiteX335" fmla="*/ 849033 w 6829759"/>
              <a:gd name="connsiteY335" fmla="*/ 2720907 h 6747637"/>
              <a:gd name="connsiteX336" fmla="*/ 1136156 w 6829759"/>
              <a:gd name="connsiteY336" fmla="*/ 3264665 h 6747637"/>
              <a:gd name="connsiteX337" fmla="*/ 2003389 w 6829759"/>
              <a:gd name="connsiteY337" fmla="*/ 3685384 h 6747637"/>
              <a:gd name="connsiteX338" fmla="*/ 2167454 w 6829759"/>
              <a:gd name="connsiteY338" fmla="*/ 3699452 h 6747637"/>
              <a:gd name="connsiteX339" fmla="*/ 2441689 w 6829759"/>
              <a:gd name="connsiteY339" fmla="*/ 3732254 h 6747637"/>
              <a:gd name="connsiteX340" fmla="*/ 3045234 w 6829759"/>
              <a:gd name="connsiteY340" fmla="*/ 4046328 h 6747637"/>
              <a:gd name="connsiteX341" fmla="*/ 3421415 w 6829759"/>
              <a:gd name="connsiteY341" fmla="*/ 4286576 h 6747637"/>
              <a:gd name="connsiteX342" fmla="*/ 3735496 w 6829759"/>
              <a:gd name="connsiteY342" fmla="*/ 4442433 h 6747637"/>
              <a:gd name="connsiteX343" fmla="*/ 4736333 w 6829759"/>
              <a:gd name="connsiteY343" fmla="*/ 4906518 h 6747637"/>
              <a:gd name="connsiteX344" fmla="*/ 4824229 w 6829759"/>
              <a:gd name="connsiteY344" fmla="*/ 4939320 h 6747637"/>
              <a:gd name="connsiteX345" fmla="*/ 6079352 w 6829759"/>
              <a:gd name="connsiteY345" fmla="*/ 4946363 h 6747637"/>
              <a:gd name="connsiteX346" fmla="*/ 6627821 w 6829759"/>
              <a:gd name="connsiteY346" fmla="*/ 4361582 h 6747637"/>
              <a:gd name="connsiteX347" fmla="*/ 6686419 w 6829759"/>
              <a:gd name="connsiteY347" fmla="*/ 3906881 h 6747637"/>
              <a:gd name="connsiteX348" fmla="*/ 6078190 w 6829759"/>
              <a:gd name="connsiteY348" fmla="*/ 3155677 h 6747637"/>
              <a:gd name="connsiteX349" fmla="*/ 5765290 w 6829759"/>
              <a:gd name="connsiteY349" fmla="*/ 3025597 h 6747637"/>
              <a:gd name="connsiteX350" fmla="*/ 5233231 w 6829759"/>
              <a:gd name="connsiteY350" fmla="*/ 2780665 h 6747637"/>
              <a:gd name="connsiteX351" fmla="*/ 4558200 w 6829759"/>
              <a:gd name="connsiteY351" fmla="*/ 1955654 h 6747637"/>
              <a:gd name="connsiteX352" fmla="*/ 4494901 w 6829759"/>
              <a:gd name="connsiteY352" fmla="*/ 1691971 h 6747637"/>
              <a:gd name="connsiteX353" fmla="*/ 4470304 w 6829759"/>
              <a:gd name="connsiteY353" fmla="*/ 1516185 h 6747637"/>
              <a:gd name="connsiteX354" fmla="*/ 4429279 w 6829759"/>
              <a:gd name="connsiteY354" fmla="*/ 1252506 h 6747637"/>
              <a:gd name="connsiteX355" fmla="*/ 3978090 w 6829759"/>
              <a:gd name="connsiteY355" fmla="*/ 663035 h 6747637"/>
              <a:gd name="connsiteX356" fmla="*/ 3978090 w 6829759"/>
              <a:gd name="connsiteY356" fmla="*/ 663035 h 6747637"/>
              <a:gd name="connsiteX357" fmla="*/ 3672215 w 6829759"/>
              <a:gd name="connsiteY357" fmla="*/ 607957 h 6747637"/>
              <a:gd name="connsiteX358" fmla="*/ 5440663 w 6829759"/>
              <a:gd name="connsiteY358" fmla="*/ 5201841 h 6747637"/>
              <a:gd name="connsiteX359" fmla="*/ 4837118 w 6829759"/>
              <a:gd name="connsiteY359" fmla="*/ 5105742 h 6747637"/>
              <a:gd name="connsiteX360" fmla="*/ 4749222 w 6829759"/>
              <a:gd name="connsiteY360" fmla="*/ 5077605 h 6747637"/>
              <a:gd name="connsiteX361" fmla="*/ 3434304 w 6829759"/>
              <a:gd name="connsiteY361" fmla="*/ 4483457 h 6747637"/>
              <a:gd name="connsiteX362" fmla="*/ 3038191 w 6829759"/>
              <a:gd name="connsiteY362" fmla="*/ 4192818 h 6747637"/>
              <a:gd name="connsiteX363" fmla="*/ 2439348 w 6829759"/>
              <a:gd name="connsiteY363" fmla="*/ 3833036 h 6747637"/>
              <a:gd name="connsiteX364" fmla="*/ 2144019 w 6829759"/>
              <a:gd name="connsiteY364" fmla="*/ 3795551 h 6747637"/>
              <a:gd name="connsiteX365" fmla="*/ 1977594 w 6829759"/>
              <a:gd name="connsiteY365" fmla="*/ 3780303 h 6747637"/>
              <a:gd name="connsiteX366" fmla="*/ 1064669 w 6829759"/>
              <a:gd name="connsiteY366" fmla="*/ 3316236 h 6747637"/>
              <a:gd name="connsiteX367" fmla="*/ 768171 w 6829759"/>
              <a:gd name="connsiteY367" fmla="*/ 2730274 h 6747637"/>
              <a:gd name="connsiteX368" fmla="*/ 858409 w 6829759"/>
              <a:gd name="connsiteY368" fmla="*/ 2254480 h 6747637"/>
              <a:gd name="connsiteX369" fmla="*/ 1879170 w 6829759"/>
              <a:gd name="connsiteY369" fmla="*/ 1418917 h 6747637"/>
              <a:gd name="connsiteX370" fmla="*/ 2315128 w 6829759"/>
              <a:gd name="connsiteY370" fmla="*/ 1179847 h 6747637"/>
              <a:gd name="connsiteX371" fmla="*/ 2508492 w 6829759"/>
              <a:gd name="connsiteY371" fmla="*/ 1052110 h 6747637"/>
              <a:gd name="connsiteX372" fmla="*/ 2680762 w 6829759"/>
              <a:gd name="connsiteY372" fmla="*/ 922028 h 6747637"/>
              <a:gd name="connsiteX373" fmla="*/ 3042893 w 6829759"/>
              <a:gd name="connsiteY373" fmla="*/ 672411 h 6747637"/>
              <a:gd name="connsiteX374" fmla="*/ 3117900 w 6829759"/>
              <a:gd name="connsiteY374" fmla="*/ 636083 h 6747637"/>
              <a:gd name="connsiteX375" fmla="*/ 3870262 w 6829759"/>
              <a:gd name="connsiteY375" fmla="*/ 623191 h 6747637"/>
              <a:gd name="connsiteX376" fmla="*/ 3870262 w 6829759"/>
              <a:gd name="connsiteY376" fmla="*/ 623191 h 6747637"/>
              <a:gd name="connsiteX377" fmla="*/ 4356613 w 6829759"/>
              <a:gd name="connsiteY377" fmla="*/ 1222035 h 6747637"/>
              <a:gd name="connsiteX378" fmla="*/ 4411706 w 6829759"/>
              <a:gd name="connsiteY378" fmla="*/ 1523215 h 6747637"/>
              <a:gd name="connsiteX379" fmla="*/ 4435142 w 6829759"/>
              <a:gd name="connsiteY379" fmla="*/ 1669698 h 6747637"/>
              <a:gd name="connsiteX380" fmla="*/ 4500764 w 6829759"/>
              <a:gd name="connsiteY380" fmla="*/ 1938064 h 6747637"/>
              <a:gd name="connsiteX381" fmla="*/ 5184000 w 6829759"/>
              <a:gd name="connsiteY381" fmla="*/ 2780665 h 6747637"/>
              <a:gd name="connsiteX382" fmla="*/ 5737153 w 6829759"/>
              <a:gd name="connsiteY382" fmla="*/ 3046690 h 6747637"/>
              <a:gd name="connsiteX383" fmla="*/ 6039507 w 6829759"/>
              <a:gd name="connsiteY383" fmla="*/ 3177950 h 6747637"/>
              <a:gd name="connsiteX384" fmla="*/ 6668847 w 6829759"/>
              <a:gd name="connsiteY384" fmla="*/ 3971322 h 6747637"/>
              <a:gd name="connsiteX385" fmla="*/ 6613753 w 6829759"/>
              <a:gd name="connsiteY385" fmla="*/ 4449476 h 6747637"/>
              <a:gd name="connsiteX386" fmla="*/ 6080532 w 6829759"/>
              <a:gd name="connsiteY386" fmla="*/ 5049487 h 6747637"/>
              <a:gd name="connsiteX387" fmla="*/ 5440663 w 6829759"/>
              <a:gd name="connsiteY387" fmla="*/ 5201841 h 6747637"/>
              <a:gd name="connsiteX388" fmla="*/ 3519858 w 6829759"/>
              <a:gd name="connsiteY388" fmla="*/ 561080 h 6747637"/>
              <a:gd name="connsiteX389" fmla="*/ 3122584 w 6829759"/>
              <a:gd name="connsiteY389" fmla="*/ 644286 h 6747637"/>
              <a:gd name="connsiteX390" fmla="*/ 3047576 w 6829759"/>
              <a:gd name="connsiteY390" fmla="*/ 680614 h 6747637"/>
              <a:gd name="connsiteX391" fmla="*/ 2686625 w 6829759"/>
              <a:gd name="connsiteY391" fmla="*/ 929060 h 6747637"/>
              <a:gd name="connsiteX392" fmla="*/ 2513175 w 6829759"/>
              <a:gd name="connsiteY392" fmla="*/ 1060313 h 6747637"/>
              <a:gd name="connsiteX393" fmla="*/ 2318631 w 6829759"/>
              <a:gd name="connsiteY393" fmla="*/ 1188050 h 6747637"/>
              <a:gd name="connsiteX394" fmla="*/ 1881511 w 6829759"/>
              <a:gd name="connsiteY394" fmla="*/ 1427120 h 6747637"/>
              <a:gd name="connsiteX395" fmla="*/ 864269 w 6829759"/>
              <a:gd name="connsiteY395" fmla="*/ 2259181 h 6747637"/>
              <a:gd name="connsiteX396" fmla="*/ 775202 w 6829759"/>
              <a:gd name="connsiteY396" fmla="*/ 2729112 h 6747637"/>
              <a:gd name="connsiteX397" fmla="*/ 1069357 w 6829759"/>
              <a:gd name="connsiteY397" fmla="*/ 3310373 h 6747637"/>
              <a:gd name="connsiteX398" fmla="*/ 1977594 w 6829759"/>
              <a:gd name="connsiteY398" fmla="*/ 3772099 h 6747637"/>
              <a:gd name="connsiteX399" fmla="*/ 2142839 w 6829759"/>
              <a:gd name="connsiteY399" fmla="*/ 3787346 h 6747637"/>
              <a:gd name="connsiteX400" fmla="*/ 2439348 w 6829759"/>
              <a:gd name="connsiteY400" fmla="*/ 3824850 h 6747637"/>
              <a:gd name="connsiteX401" fmla="*/ 3041713 w 6829759"/>
              <a:gd name="connsiteY401" fmla="*/ 4186955 h 6747637"/>
              <a:gd name="connsiteX402" fmla="*/ 3436664 w 6829759"/>
              <a:gd name="connsiteY402" fmla="*/ 4476414 h 6747637"/>
              <a:gd name="connsiteX403" fmla="*/ 4750384 w 6829759"/>
              <a:gd name="connsiteY403" fmla="*/ 5069400 h 6747637"/>
              <a:gd name="connsiteX404" fmla="*/ 4838280 w 6829759"/>
              <a:gd name="connsiteY404" fmla="*/ 5097537 h 6747637"/>
              <a:gd name="connsiteX405" fmla="*/ 6077010 w 6829759"/>
              <a:gd name="connsiteY405" fmla="*/ 5040103 h 6747637"/>
              <a:gd name="connsiteX406" fmla="*/ 6606728 w 6829759"/>
              <a:gd name="connsiteY406" fmla="*/ 4444775 h 6747637"/>
              <a:gd name="connsiteX407" fmla="*/ 6661803 w 6829759"/>
              <a:gd name="connsiteY407" fmla="*/ 3971322 h 6747637"/>
              <a:gd name="connsiteX408" fmla="*/ 6038345 w 6829759"/>
              <a:gd name="connsiteY408" fmla="*/ 3184975 h 6747637"/>
              <a:gd name="connsiteX409" fmla="*/ 5735991 w 6829759"/>
              <a:gd name="connsiteY409" fmla="*/ 3053733 h 6747637"/>
              <a:gd name="connsiteX410" fmla="*/ 5180497 w 6829759"/>
              <a:gd name="connsiteY410" fmla="*/ 2787709 h 6747637"/>
              <a:gd name="connsiteX411" fmla="*/ 4493739 w 6829759"/>
              <a:gd name="connsiteY411" fmla="*/ 1940406 h 6747637"/>
              <a:gd name="connsiteX412" fmla="*/ 4428116 w 6829759"/>
              <a:gd name="connsiteY412" fmla="*/ 1669698 h 6747637"/>
              <a:gd name="connsiteX413" fmla="*/ 4404663 w 6829759"/>
              <a:gd name="connsiteY413" fmla="*/ 1523215 h 6747637"/>
              <a:gd name="connsiteX414" fmla="*/ 4349587 w 6829759"/>
              <a:gd name="connsiteY414" fmla="*/ 1222035 h 6747637"/>
              <a:gd name="connsiteX415" fmla="*/ 3866758 w 6829759"/>
              <a:gd name="connsiteY415" fmla="*/ 629050 h 6747637"/>
              <a:gd name="connsiteX416" fmla="*/ 3519858 w 6829759"/>
              <a:gd name="connsiteY416" fmla="*/ 561080 h 6747637"/>
              <a:gd name="connsiteX417" fmla="*/ 5356270 w 6829759"/>
              <a:gd name="connsiteY417" fmla="*/ 5329562 h 6747637"/>
              <a:gd name="connsiteX418" fmla="*/ 4848826 w 6829759"/>
              <a:gd name="connsiteY418" fmla="*/ 5265120 h 6747637"/>
              <a:gd name="connsiteX419" fmla="*/ 4760931 w 6829759"/>
              <a:gd name="connsiteY419" fmla="*/ 5241686 h 6747637"/>
              <a:gd name="connsiteX420" fmla="*/ 3446031 w 6829759"/>
              <a:gd name="connsiteY420" fmla="*/ 4674475 h 6747637"/>
              <a:gd name="connsiteX421" fmla="*/ 3037029 w 6829759"/>
              <a:gd name="connsiteY421" fmla="*/ 4335787 h 6747637"/>
              <a:gd name="connsiteX422" fmla="*/ 2433484 w 6829759"/>
              <a:gd name="connsiteY422" fmla="*/ 3926794 h 6747637"/>
              <a:gd name="connsiteX423" fmla="*/ 2119404 w 6829759"/>
              <a:gd name="connsiteY423" fmla="*/ 3884607 h 6747637"/>
              <a:gd name="connsiteX424" fmla="*/ 1948295 w 6829759"/>
              <a:gd name="connsiteY424" fmla="*/ 3868198 h 6747637"/>
              <a:gd name="connsiteX425" fmla="*/ 994354 w 6829759"/>
              <a:gd name="connsiteY425" fmla="*/ 3363105 h 6747637"/>
              <a:gd name="connsiteX426" fmla="*/ 691995 w 6829759"/>
              <a:gd name="connsiteY426" fmla="*/ 2739659 h 6747637"/>
              <a:gd name="connsiteX427" fmla="*/ 772858 w 6829759"/>
              <a:gd name="connsiteY427" fmla="*/ 2258002 h 6747637"/>
              <a:gd name="connsiteX428" fmla="*/ 1821734 w 6829759"/>
              <a:gd name="connsiteY428" fmla="*/ 1322819 h 6747637"/>
              <a:gd name="connsiteX429" fmla="*/ 2183865 w 6829759"/>
              <a:gd name="connsiteY429" fmla="*/ 1107188 h 6747637"/>
              <a:gd name="connsiteX430" fmla="*/ 2378409 w 6829759"/>
              <a:gd name="connsiteY430" fmla="*/ 977108 h 6747637"/>
              <a:gd name="connsiteX431" fmla="*/ 2520200 w 6829759"/>
              <a:gd name="connsiteY431" fmla="*/ 872807 h 6747637"/>
              <a:gd name="connsiteX432" fmla="*/ 2925698 w 6829759"/>
              <a:gd name="connsiteY432" fmla="*/ 606785 h 6747637"/>
              <a:gd name="connsiteX433" fmla="*/ 3003047 w 6829759"/>
              <a:gd name="connsiteY433" fmla="*/ 572800 h 6747637"/>
              <a:gd name="connsiteX434" fmla="*/ 3758931 w 6829759"/>
              <a:gd name="connsiteY434" fmla="*/ 592722 h 6747637"/>
              <a:gd name="connsiteX435" fmla="*/ 3758931 w 6829759"/>
              <a:gd name="connsiteY435" fmla="*/ 593893 h 6747637"/>
              <a:gd name="connsiteX436" fmla="*/ 3760111 w 6829759"/>
              <a:gd name="connsiteY436" fmla="*/ 592722 h 6747637"/>
              <a:gd name="connsiteX437" fmla="*/ 4276940 w 6829759"/>
              <a:gd name="connsiteY437" fmla="*/ 1195082 h 6747637"/>
              <a:gd name="connsiteX438" fmla="*/ 4346066 w 6829759"/>
              <a:gd name="connsiteY438" fmla="*/ 1529075 h 6747637"/>
              <a:gd name="connsiteX439" fmla="*/ 4367178 w 6829759"/>
              <a:gd name="connsiteY439" fmla="*/ 1650954 h 6747637"/>
              <a:gd name="connsiteX440" fmla="*/ 4435142 w 6829759"/>
              <a:gd name="connsiteY440" fmla="*/ 1926356 h 6747637"/>
              <a:gd name="connsiteX441" fmla="*/ 5131266 w 6829759"/>
              <a:gd name="connsiteY441" fmla="*/ 2790050 h 6747637"/>
              <a:gd name="connsiteX442" fmla="*/ 5709034 w 6829759"/>
              <a:gd name="connsiteY442" fmla="*/ 3078329 h 6747637"/>
              <a:gd name="connsiteX443" fmla="*/ 5999661 w 6829759"/>
              <a:gd name="connsiteY443" fmla="*/ 3208410 h 6747637"/>
              <a:gd name="connsiteX444" fmla="*/ 6644232 w 6829759"/>
              <a:gd name="connsiteY444" fmla="*/ 4036961 h 6747637"/>
              <a:gd name="connsiteX445" fmla="*/ 6592660 w 6829759"/>
              <a:gd name="connsiteY445" fmla="*/ 4532669 h 6747637"/>
              <a:gd name="connsiteX446" fmla="*/ 6078190 w 6829759"/>
              <a:gd name="connsiteY446" fmla="*/ 5143245 h 6747637"/>
              <a:gd name="connsiteX447" fmla="*/ 5356270 w 6829759"/>
              <a:gd name="connsiteY447" fmla="*/ 5329562 h 6747637"/>
              <a:gd name="connsiteX448" fmla="*/ 3368681 w 6829759"/>
              <a:gd name="connsiteY448" fmla="*/ 511860 h 6747637"/>
              <a:gd name="connsiteX449" fmla="*/ 3006551 w 6829759"/>
              <a:gd name="connsiteY449" fmla="*/ 581003 h 6747637"/>
              <a:gd name="connsiteX450" fmla="*/ 2930381 w 6829759"/>
              <a:gd name="connsiteY450" fmla="*/ 613815 h 6747637"/>
              <a:gd name="connsiteX451" fmla="*/ 2526064 w 6829759"/>
              <a:gd name="connsiteY451" fmla="*/ 878667 h 6747637"/>
              <a:gd name="connsiteX452" fmla="*/ 2384272 w 6829759"/>
              <a:gd name="connsiteY452" fmla="*/ 982967 h 6747637"/>
              <a:gd name="connsiteX453" fmla="*/ 2189728 w 6829759"/>
              <a:gd name="connsiteY453" fmla="*/ 1114220 h 6747637"/>
              <a:gd name="connsiteX454" fmla="*/ 1827597 w 6829759"/>
              <a:gd name="connsiteY454" fmla="*/ 1329852 h 6747637"/>
              <a:gd name="connsiteX455" fmla="*/ 782234 w 6829759"/>
              <a:gd name="connsiteY455" fmla="*/ 2261523 h 6747637"/>
              <a:gd name="connsiteX456" fmla="*/ 701371 w 6829759"/>
              <a:gd name="connsiteY456" fmla="*/ 2738479 h 6747637"/>
              <a:gd name="connsiteX457" fmla="*/ 1000213 w 6829759"/>
              <a:gd name="connsiteY457" fmla="*/ 3357242 h 6747637"/>
              <a:gd name="connsiteX458" fmla="*/ 1948295 w 6829759"/>
              <a:gd name="connsiteY458" fmla="*/ 3858831 h 6747637"/>
              <a:gd name="connsiteX459" fmla="*/ 2119404 w 6829759"/>
              <a:gd name="connsiteY459" fmla="*/ 3875241 h 6747637"/>
              <a:gd name="connsiteX460" fmla="*/ 2435826 w 6829759"/>
              <a:gd name="connsiteY460" fmla="*/ 3918589 h 6747637"/>
              <a:gd name="connsiteX461" fmla="*/ 3042893 w 6829759"/>
              <a:gd name="connsiteY461" fmla="*/ 4329942 h 6747637"/>
              <a:gd name="connsiteX462" fmla="*/ 3450714 w 6829759"/>
              <a:gd name="connsiteY462" fmla="*/ 4667451 h 6747637"/>
              <a:gd name="connsiteX463" fmla="*/ 4763290 w 6829759"/>
              <a:gd name="connsiteY463" fmla="*/ 5234642 h 6747637"/>
              <a:gd name="connsiteX464" fmla="*/ 4851168 w 6829759"/>
              <a:gd name="connsiteY464" fmla="*/ 5256915 h 6747637"/>
              <a:gd name="connsiteX465" fmla="*/ 6073507 w 6829759"/>
              <a:gd name="connsiteY465" fmla="*/ 5136202 h 6747637"/>
              <a:gd name="connsiteX466" fmla="*/ 6584454 w 6829759"/>
              <a:gd name="connsiteY466" fmla="*/ 4530327 h 6747637"/>
              <a:gd name="connsiteX467" fmla="*/ 6634847 w 6829759"/>
              <a:gd name="connsiteY467" fmla="*/ 4038123 h 6747637"/>
              <a:gd name="connsiteX468" fmla="*/ 5994978 w 6829759"/>
              <a:gd name="connsiteY468" fmla="*/ 3215453 h 6747637"/>
              <a:gd name="connsiteX469" fmla="*/ 5705513 w 6829759"/>
              <a:gd name="connsiteY469" fmla="*/ 3085373 h 6747637"/>
              <a:gd name="connsiteX470" fmla="*/ 5125403 w 6829759"/>
              <a:gd name="connsiteY470" fmla="*/ 2795914 h 6747637"/>
              <a:gd name="connsiteX471" fmla="*/ 4425757 w 6829759"/>
              <a:gd name="connsiteY471" fmla="*/ 1927518 h 6747637"/>
              <a:gd name="connsiteX472" fmla="*/ 4357792 w 6829759"/>
              <a:gd name="connsiteY472" fmla="*/ 1650954 h 6747637"/>
              <a:gd name="connsiteX473" fmla="*/ 4336699 w 6829759"/>
              <a:gd name="connsiteY473" fmla="*/ 1529075 h 6747637"/>
              <a:gd name="connsiteX474" fmla="*/ 4267555 w 6829759"/>
              <a:gd name="connsiteY474" fmla="*/ 1195082 h 6747637"/>
              <a:gd name="connsiteX475" fmla="*/ 3754247 w 6829759"/>
              <a:gd name="connsiteY475" fmla="*/ 598582 h 6747637"/>
              <a:gd name="connsiteX476" fmla="*/ 3754247 w 6829759"/>
              <a:gd name="connsiteY476" fmla="*/ 598582 h 6747637"/>
              <a:gd name="connsiteX477" fmla="*/ 3368681 w 6829759"/>
              <a:gd name="connsiteY477" fmla="*/ 511860 h 6747637"/>
              <a:gd name="connsiteX478" fmla="*/ 5266033 w 6829759"/>
              <a:gd name="connsiteY478" fmla="*/ 5464344 h 6747637"/>
              <a:gd name="connsiteX479" fmla="*/ 4862895 w 6829759"/>
              <a:gd name="connsiteY479" fmla="*/ 5424499 h 6747637"/>
              <a:gd name="connsiteX480" fmla="*/ 4773837 w 6829759"/>
              <a:gd name="connsiteY480" fmla="*/ 5405747 h 6747637"/>
              <a:gd name="connsiteX481" fmla="*/ 3460099 w 6829759"/>
              <a:gd name="connsiteY481" fmla="*/ 4864314 h 6747637"/>
              <a:gd name="connsiteX482" fmla="*/ 3039371 w 6829759"/>
              <a:gd name="connsiteY482" fmla="*/ 4477594 h 6747637"/>
              <a:gd name="connsiteX483" fmla="*/ 2429963 w 6829759"/>
              <a:gd name="connsiteY483" fmla="*/ 4018210 h 6747637"/>
              <a:gd name="connsiteX484" fmla="*/ 2094789 w 6829759"/>
              <a:gd name="connsiteY484" fmla="*/ 3970160 h 6747637"/>
              <a:gd name="connsiteX485" fmla="*/ 1920177 w 6829759"/>
              <a:gd name="connsiteY485" fmla="*/ 3953750 h 6747637"/>
              <a:gd name="connsiteX486" fmla="*/ 925210 w 6829759"/>
              <a:gd name="connsiteY486" fmla="*/ 3408813 h 6747637"/>
              <a:gd name="connsiteX487" fmla="*/ 615820 w 6829759"/>
              <a:gd name="connsiteY487" fmla="*/ 2747864 h 6747637"/>
              <a:gd name="connsiteX488" fmla="*/ 687308 w 6829759"/>
              <a:gd name="connsiteY488" fmla="*/ 2260343 h 6747637"/>
              <a:gd name="connsiteX489" fmla="*/ 1783068 w 6829759"/>
              <a:gd name="connsiteY489" fmla="*/ 1205629 h 6747637"/>
              <a:gd name="connsiteX490" fmla="*/ 2052602 w 6829759"/>
              <a:gd name="connsiteY490" fmla="*/ 1034531 h 6747637"/>
              <a:gd name="connsiteX491" fmla="*/ 2247145 w 6829759"/>
              <a:gd name="connsiteY491" fmla="*/ 900933 h 6747637"/>
              <a:gd name="connsiteX492" fmla="*/ 2350272 w 6829759"/>
              <a:gd name="connsiteY492" fmla="*/ 825932 h 6747637"/>
              <a:gd name="connsiteX493" fmla="*/ 2806162 w 6829759"/>
              <a:gd name="connsiteY493" fmla="*/ 539985 h 6747637"/>
              <a:gd name="connsiteX494" fmla="*/ 2884673 w 6829759"/>
              <a:gd name="connsiteY494" fmla="*/ 509516 h 6747637"/>
              <a:gd name="connsiteX495" fmla="*/ 3644096 w 6829759"/>
              <a:gd name="connsiteY495" fmla="*/ 562251 h 6747637"/>
              <a:gd name="connsiteX496" fmla="*/ 3641736 w 6829759"/>
              <a:gd name="connsiteY496" fmla="*/ 566940 h 6747637"/>
              <a:gd name="connsiteX497" fmla="*/ 3645258 w 6829759"/>
              <a:gd name="connsiteY497" fmla="*/ 563424 h 6747637"/>
              <a:gd name="connsiteX498" fmla="*/ 3751905 w 6829759"/>
              <a:gd name="connsiteY498" fmla="*/ 645457 h 6747637"/>
              <a:gd name="connsiteX499" fmla="*/ 4193727 w 6829759"/>
              <a:gd name="connsiteY499" fmla="*/ 1169300 h 6747637"/>
              <a:gd name="connsiteX500" fmla="*/ 4278102 w 6829759"/>
              <a:gd name="connsiteY500" fmla="*/ 1534935 h 6747637"/>
              <a:gd name="connsiteX501" fmla="*/ 4295674 w 6829759"/>
              <a:gd name="connsiteY501" fmla="*/ 1633375 h 6747637"/>
              <a:gd name="connsiteX502" fmla="*/ 4365998 w 6829759"/>
              <a:gd name="connsiteY502" fmla="*/ 1914630 h 6747637"/>
              <a:gd name="connsiteX503" fmla="*/ 5075011 w 6829759"/>
              <a:gd name="connsiteY503" fmla="*/ 2799417 h 6747637"/>
              <a:gd name="connsiteX504" fmla="*/ 5680898 w 6829759"/>
              <a:gd name="connsiteY504" fmla="*/ 3113491 h 6747637"/>
              <a:gd name="connsiteX505" fmla="*/ 5956312 w 6829759"/>
              <a:gd name="connsiteY505" fmla="*/ 3241230 h 6747637"/>
              <a:gd name="connsiteX506" fmla="*/ 6616113 w 6829759"/>
              <a:gd name="connsiteY506" fmla="*/ 4106104 h 6747637"/>
              <a:gd name="connsiteX507" fmla="*/ 6569224 w 6829759"/>
              <a:gd name="connsiteY507" fmla="*/ 4619401 h 6747637"/>
              <a:gd name="connsiteX508" fmla="*/ 6073507 w 6829759"/>
              <a:gd name="connsiteY508" fmla="*/ 5240506 h 6747637"/>
              <a:gd name="connsiteX509" fmla="*/ 5266033 w 6829759"/>
              <a:gd name="connsiteY509" fmla="*/ 5464344 h 6747637"/>
              <a:gd name="connsiteX510" fmla="*/ 3218685 w 6829759"/>
              <a:gd name="connsiteY510" fmla="*/ 461469 h 6747637"/>
              <a:gd name="connsiteX511" fmla="*/ 2890536 w 6829759"/>
              <a:gd name="connsiteY511" fmla="*/ 517720 h 6747637"/>
              <a:gd name="connsiteX512" fmla="*/ 2812025 w 6829759"/>
              <a:gd name="connsiteY512" fmla="*/ 548188 h 6747637"/>
              <a:gd name="connsiteX513" fmla="*/ 2357315 w 6829759"/>
              <a:gd name="connsiteY513" fmla="*/ 832962 h 6747637"/>
              <a:gd name="connsiteX514" fmla="*/ 2254171 w 6829759"/>
              <a:gd name="connsiteY514" fmla="*/ 907965 h 6747637"/>
              <a:gd name="connsiteX515" fmla="*/ 2058465 w 6829759"/>
              <a:gd name="connsiteY515" fmla="*/ 1041561 h 6747637"/>
              <a:gd name="connsiteX516" fmla="*/ 1788914 w 6829759"/>
              <a:gd name="connsiteY516" fmla="*/ 1213832 h 6747637"/>
              <a:gd name="connsiteX517" fmla="*/ 696684 w 6829759"/>
              <a:gd name="connsiteY517" fmla="*/ 2263865 h 6747637"/>
              <a:gd name="connsiteX518" fmla="*/ 625196 w 6829759"/>
              <a:gd name="connsiteY518" fmla="*/ 2746684 h 6747637"/>
              <a:gd name="connsiteX519" fmla="*/ 932240 w 6829759"/>
              <a:gd name="connsiteY519" fmla="*/ 3402950 h 6747637"/>
              <a:gd name="connsiteX520" fmla="*/ 1921357 w 6829759"/>
              <a:gd name="connsiteY520" fmla="*/ 3945545 h 6747637"/>
              <a:gd name="connsiteX521" fmla="*/ 2095969 w 6829759"/>
              <a:gd name="connsiteY521" fmla="*/ 3961955 h 6747637"/>
              <a:gd name="connsiteX522" fmla="*/ 2433484 w 6829759"/>
              <a:gd name="connsiteY522" fmla="*/ 4011166 h 6747637"/>
              <a:gd name="connsiteX523" fmla="*/ 3047576 w 6829759"/>
              <a:gd name="connsiteY523" fmla="*/ 4472911 h 6747637"/>
              <a:gd name="connsiteX524" fmla="*/ 3465962 w 6829759"/>
              <a:gd name="connsiteY524" fmla="*/ 4857289 h 6747637"/>
              <a:gd name="connsiteX525" fmla="*/ 4777341 w 6829759"/>
              <a:gd name="connsiteY525" fmla="*/ 5397543 h 6747637"/>
              <a:gd name="connsiteX526" fmla="*/ 4866417 w 6829759"/>
              <a:gd name="connsiteY526" fmla="*/ 5415114 h 6747637"/>
              <a:gd name="connsiteX527" fmla="*/ 6072327 w 6829759"/>
              <a:gd name="connsiteY527" fmla="*/ 5231139 h 6747637"/>
              <a:gd name="connsiteX528" fmla="*/ 6564541 w 6829759"/>
              <a:gd name="connsiteY528" fmla="*/ 4614699 h 6747637"/>
              <a:gd name="connsiteX529" fmla="*/ 6611411 w 6829759"/>
              <a:gd name="connsiteY529" fmla="*/ 4104924 h 6747637"/>
              <a:gd name="connsiteX530" fmla="*/ 5956312 w 6829759"/>
              <a:gd name="connsiteY530" fmla="*/ 3247093 h 6747637"/>
              <a:gd name="connsiteX531" fmla="*/ 5680898 w 6829759"/>
              <a:gd name="connsiteY531" fmla="*/ 3119354 h 6747637"/>
              <a:gd name="connsiteX532" fmla="*/ 5073849 w 6829759"/>
              <a:gd name="connsiteY532" fmla="*/ 2805280 h 6747637"/>
              <a:gd name="connsiteX533" fmla="*/ 4361314 w 6829759"/>
              <a:gd name="connsiteY533" fmla="*/ 1915810 h 6747637"/>
              <a:gd name="connsiteX534" fmla="*/ 4290990 w 6829759"/>
              <a:gd name="connsiteY534" fmla="*/ 1633375 h 6747637"/>
              <a:gd name="connsiteX535" fmla="*/ 4273418 w 6829759"/>
              <a:gd name="connsiteY535" fmla="*/ 1534935 h 6747637"/>
              <a:gd name="connsiteX536" fmla="*/ 4190206 w 6829759"/>
              <a:gd name="connsiteY536" fmla="*/ 1170471 h 6747637"/>
              <a:gd name="connsiteX537" fmla="*/ 3751905 w 6829759"/>
              <a:gd name="connsiteY537" fmla="*/ 650145 h 6747637"/>
              <a:gd name="connsiteX538" fmla="*/ 3645258 w 6829759"/>
              <a:gd name="connsiteY538" fmla="*/ 568111 h 6747637"/>
              <a:gd name="connsiteX539" fmla="*/ 3645258 w 6829759"/>
              <a:gd name="connsiteY539" fmla="*/ 568111 h 6747637"/>
              <a:gd name="connsiteX540" fmla="*/ 3218685 w 6829759"/>
              <a:gd name="connsiteY540" fmla="*/ 461469 h 6747637"/>
              <a:gd name="connsiteX541" fmla="*/ 5161745 w 6829759"/>
              <a:gd name="connsiteY541" fmla="*/ 5602629 h 6747637"/>
              <a:gd name="connsiteX542" fmla="*/ 4876963 w 6829759"/>
              <a:gd name="connsiteY542" fmla="*/ 5583877 h 6747637"/>
              <a:gd name="connsiteX543" fmla="*/ 4787888 w 6829759"/>
              <a:gd name="connsiteY543" fmla="*/ 5570989 h 6747637"/>
              <a:gd name="connsiteX544" fmla="*/ 3474149 w 6829759"/>
              <a:gd name="connsiteY544" fmla="*/ 5055350 h 6747637"/>
              <a:gd name="connsiteX545" fmla="*/ 3045234 w 6829759"/>
              <a:gd name="connsiteY545" fmla="*/ 4622904 h 6747637"/>
              <a:gd name="connsiteX546" fmla="*/ 2426459 w 6829759"/>
              <a:gd name="connsiteY546" fmla="*/ 4113129 h 6747637"/>
              <a:gd name="connsiteX547" fmla="*/ 2070192 w 6829759"/>
              <a:gd name="connsiteY547" fmla="*/ 4059216 h 6747637"/>
              <a:gd name="connsiteX548" fmla="*/ 1892058 w 6829759"/>
              <a:gd name="connsiteY548" fmla="*/ 4041644 h 6747637"/>
              <a:gd name="connsiteX549" fmla="*/ 857238 w 6829759"/>
              <a:gd name="connsiteY549" fmla="*/ 3455683 h 6747637"/>
              <a:gd name="connsiteX550" fmla="*/ 540816 w 6829759"/>
              <a:gd name="connsiteY550" fmla="*/ 2757231 h 6747637"/>
              <a:gd name="connsiteX551" fmla="*/ 604101 w 6829759"/>
              <a:gd name="connsiteY551" fmla="*/ 2262685 h 6747637"/>
              <a:gd name="connsiteX552" fmla="*/ 1772522 w 6829759"/>
              <a:gd name="connsiteY552" fmla="*/ 1065000 h 6747637"/>
              <a:gd name="connsiteX553" fmla="*/ 1923698 w 6829759"/>
              <a:gd name="connsiteY553" fmla="*/ 963045 h 6747637"/>
              <a:gd name="connsiteX554" fmla="*/ 2119404 w 6829759"/>
              <a:gd name="connsiteY554" fmla="*/ 827103 h 6747637"/>
              <a:gd name="connsiteX555" fmla="*/ 2175660 w 6829759"/>
              <a:gd name="connsiteY555" fmla="*/ 787258 h 6747637"/>
              <a:gd name="connsiteX556" fmla="*/ 2692489 w 6829759"/>
              <a:gd name="connsiteY556" fmla="*/ 475531 h 6747637"/>
              <a:gd name="connsiteX557" fmla="*/ 2773341 w 6829759"/>
              <a:gd name="connsiteY557" fmla="*/ 447406 h 6747637"/>
              <a:gd name="connsiteX558" fmla="*/ 3536268 w 6829759"/>
              <a:gd name="connsiteY558" fmla="*/ 534126 h 6747637"/>
              <a:gd name="connsiteX559" fmla="*/ 3533926 w 6829759"/>
              <a:gd name="connsiteY559" fmla="*/ 537642 h 6747637"/>
              <a:gd name="connsiteX560" fmla="*/ 3536268 w 6829759"/>
              <a:gd name="connsiteY560" fmla="*/ 534126 h 6747637"/>
              <a:gd name="connsiteX561" fmla="*/ 3744881 w 6829759"/>
              <a:gd name="connsiteY561" fmla="*/ 702880 h 6747637"/>
              <a:gd name="connsiteX562" fmla="*/ 4116378 w 6829759"/>
              <a:gd name="connsiteY562" fmla="*/ 1143518 h 6747637"/>
              <a:gd name="connsiteX563" fmla="*/ 4214821 w 6829759"/>
              <a:gd name="connsiteY563" fmla="*/ 1533764 h 6747637"/>
              <a:gd name="connsiteX564" fmla="*/ 4231231 w 6829759"/>
              <a:gd name="connsiteY564" fmla="*/ 1615797 h 6747637"/>
              <a:gd name="connsiteX565" fmla="*/ 4303879 w 6829759"/>
              <a:gd name="connsiteY565" fmla="*/ 1902921 h 6747637"/>
              <a:gd name="connsiteX566" fmla="*/ 5026960 w 6829759"/>
              <a:gd name="connsiteY566" fmla="*/ 2809964 h 6747637"/>
              <a:gd name="connsiteX567" fmla="*/ 5664487 w 6829759"/>
              <a:gd name="connsiteY567" fmla="*/ 3150994 h 6747637"/>
              <a:gd name="connsiteX568" fmla="*/ 5921150 w 6829759"/>
              <a:gd name="connsiteY568" fmla="*/ 3274049 h 6747637"/>
              <a:gd name="connsiteX569" fmla="*/ 6596181 w 6829759"/>
              <a:gd name="connsiteY569" fmla="*/ 4174067 h 6747637"/>
              <a:gd name="connsiteX570" fmla="*/ 6552814 w 6829759"/>
              <a:gd name="connsiteY570" fmla="*/ 4706115 h 6747637"/>
              <a:gd name="connsiteX571" fmla="*/ 6075849 w 6829759"/>
              <a:gd name="connsiteY571" fmla="*/ 5337767 h 6747637"/>
              <a:gd name="connsiteX572" fmla="*/ 5161745 w 6829759"/>
              <a:gd name="connsiteY572" fmla="*/ 5602629 h 6747637"/>
              <a:gd name="connsiteX573" fmla="*/ 3068670 w 6829759"/>
              <a:gd name="connsiteY573" fmla="*/ 408732 h 6747637"/>
              <a:gd name="connsiteX574" fmla="*/ 2774521 w 6829759"/>
              <a:gd name="connsiteY574" fmla="*/ 453264 h 6747637"/>
              <a:gd name="connsiteX575" fmla="*/ 2694830 w 6829759"/>
              <a:gd name="connsiteY575" fmla="*/ 481391 h 6747637"/>
              <a:gd name="connsiteX576" fmla="*/ 2180343 w 6829759"/>
              <a:gd name="connsiteY576" fmla="*/ 791945 h 6747637"/>
              <a:gd name="connsiteX577" fmla="*/ 2124088 w 6829759"/>
              <a:gd name="connsiteY577" fmla="*/ 831790 h 6747637"/>
              <a:gd name="connsiteX578" fmla="*/ 1928382 w 6829759"/>
              <a:gd name="connsiteY578" fmla="*/ 967732 h 6747637"/>
              <a:gd name="connsiteX579" fmla="*/ 1777205 w 6829759"/>
              <a:gd name="connsiteY579" fmla="*/ 1069687 h 6747637"/>
              <a:gd name="connsiteX580" fmla="*/ 612304 w 6829759"/>
              <a:gd name="connsiteY580" fmla="*/ 2263865 h 6747637"/>
              <a:gd name="connsiteX581" fmla="*/ 550192 w 6829759"/>
              <a:gd name="connsiteY581" fmla="*/ 2753727 h 6747637"/>
              <a:gd name="connsiteX582" fmla="*/ 864269 w 6829759"/>
              <a:gd name="connsiteY582" fmla="*/ 3447496 h 6747637"/>
              <a:gd name="connsiteX583" fmla="*/ 1893220 w 6829759"/>
              <a:gd name="connsiteY583" fmla="*/ 4029918 h 6747637"/>
              <a:gd name="connsiteX584" fmla="*/ 2071353 w 6829759"/>
              <a:gd name="connsiteY584" fmla="*/ 4047508 h 6747637"/>
              <a:gd name="connsiteX585" fmla="*/ 2429963 w 6829759"/>
              <a:gd name="connsiteY585" fmla="*/ 4102582 h 6747637"/>
              <a:gd name="connsiteX586" fmla="*/ 3053439 w 6829759"/>
              <a:gd name="connsiteY586" fmla="*/ 4615880 h 6747637"/>
              <a:gd name="connsiteX587" fmla="*/ 3480013 w 6829759"/>
              <a:gd name="connsiteY587" fmla="*/ 5047146 h 6747637"/>
              <a:gd name="connsiteX588" fmla="*/ 4790229 w 6829759"/>
              <a:gd name="connsiteY588" fmla="*/ 5561605 h 6747637"/>
              <a:gd name="connsiteX589" fmla="*/ 4879305 w 6829759"/>
              <a:gd name="connsiteY589" fmla="*/ 5574493 h 6747637"/>
              <a:gd name="connsiteX590" fmla="*/ 6068805 w 6829759"/>
              <a:gd name="connsiteY590" fmla="*/ 5327220 h 6747637"/>
              <a:gd name="connsiteX591" fmla="*/ 6542267 w 6829759"/>
              <a:gd name="connsiteY591" fmla="*/ 4700252 h 6747637"/>
              <a:gd name="connsiteX592" fmla="*/ 6585634 w 6829759"/>
              <a:gd name="connsiteY592" fmla="*/ 4172905 h 6747637"/>
              <a:gd name="connsiteX593" fmla="*/ 5915287 w 6829759"/>
              <a:gd name="connsiteY593" fmla="*/ 3279913 h 6747637"/>
              <a:gd name="connsiteX594" fmla="*/ 5658642 w 6829759"/>
              <a:gd name="connsiteY594" fmla="*/ 3156857 h 6747637"/>
              <a:gd name="connsiteX595" fmla="*/ 5019935 w 6829759"/>
              <a:gd name="connsiteY595" fmla="*/ 2814665 h 6747637"/>
              <a:gd name="connsiteX596" fmla="*/ 4294512 w 6829759"/>
              <a:gd name="connsiteY596" fmla="*/ 1904083 h 6747637"/>
              <a:gd name="connsiteX597" fmla="*/ 4221846 w 6829759"/>
              <a:gd name="connsiteY597" fmla="*/ 1615797 h 6747637"/>
              <a:gd name="connsiteX598" fmla="*/ 4205436 w 6829759"/>
              <a:gd name="connsiteY598" fmla="*/ 1533764 h 6747637"/>
              <a:gd name="connsiteX599" fmla="*/ 4108173 w 6829759"/>
              <a:gd name="connsiteY599" fmla="*/ 1144689 h 6747637"/>
              <a:gd name="connsiteX600" fmla="*/ 3740179 w 6829759"/>
              <a:gd name="connsiteY600" fmla="*/ 708740 h 6747637"/>
              <a:gd name="connsiteX601" fmla="*/ 3531585 w 6829759"/>
              <a:gd name="connsiteY601" fmla="*/ 539985 h 6747637"/>
              <a:gd name="connsiteX602" fmla="*/ 3531585 w 6829759"/>
              <a:gd name="connsiteY602" fmla="*/ 539985 h 6747637"/>
              <a:gd name="connsiteX603" fmla="*/ 3068670 w 6829759"/>
              <a:gd name="connsiteY603" fmla="*/ 408732 h 6747637"/>
              <a:gd name="connsiteX604" fmla="*/ 5058601 w 6829759"/>
              <a:gd name="connsiteY604" fmla="*/ 5749119 h 6747637"/>
              <a:gd name="connsiteX605" fmla="*/ 4891014 w 6829759"/>
              <a:gd name="connsiteY605" fmla="*/ 5742076 h 6747637"/>
              <a:gd name="connsiteX606" fmla="*/ 4801956 w 6829759"/>
              <a:gd name="connsiteY606" fmla="*/ 5733871 h 6747637"/>
              <a:gd name="connsiteX607" fmla="*/ 3489398 w 6829759"/>
              <a:gd name="connsiteY607" fmla="*/ 5244027 h 6747637"/>
              <a:gd name="connsiteX608" fmla="*/ 3053439 w 6829759"/>
              <a:gd name="connsiteY608" fmla="*/ 4765891 h 6747637"/>
              <a:gd name="connsiteX609" fmla="*/ 2424117 w 6829759"/>
              <a:gd name="connsiteY609" fmla="*/ 4204545 h 6747637"/>
              <a:gd name="connsiteX610" fmla="*/ 2050260 w 6829759"/>
              <a:gd name="connsiteY610" fmla="*/ 4144769 h 6747637"/>
              <a:gd name="connsiteX611" fmla="*/ 1865101 w 6829759"/>
              <a:gd name="connsiteY611" fmla="*/ 4127197 h 6747637"/>
              <a:gd name="connsiteX612" fmla="*/ 789265 w 6829759"/>
              <a:gd name="connsiteY612" fmla="*/ 3501391 h 6747637"/>
              <a:gd name="connsiteX613" fmla="*/ 466985 w 6829759"/>
              <a:gd name="connsiteY613" fmla="*/ 2766615 h 6747637"/>
              <a:gd name="connsiteX614" fmla="*/ 520893 w 6829759"/>
              <a:gd name="connsiteY614" fmla="*/ 2266206 h 6747637"/>
              <a:gd name="connsiteX615" fmla="*/ 1794777 w 6829759"/>
              <a:gd name="connsiteY615" fmla="*/ 889213 h 6747637"/>
              <a:gd name="connsiteX616" fmla="*/ 1832281 w 6829759"/>
              <a:gd name="connsiteY616" fmla="*/ 862261 h 6747637"/>
              <a:gd name="connsiteX617" fmla="*/ 1990501 w 6829759"/>
              <a:gd name="connsiteY617" fmla="*/ 749757 h 6747637"/>
              <a:gd name="connsiteX618" fmla="*/ 1994004 w 6829759"/>
              <a:gd name="connsiteY618" fmla="*/ 747414 h 6747637"/>
              <a:gd name="connsiteX619" fmla="*/ 2575294 w 6829759"/>
              <a:gd name="connsiteY619" fmla="*/ 407560 h 6747637"/>
              <a:gd name="connsiteX620" fmla="*/ 2657327 w 6829759"/>
              <a:gd name="connsiteY620" fmla="*/ 381778 h 6747637"/>
              <a:gd name="connsiteX621" fmla="*/ 3423757 w 6829759"/>
              <a:gd name="connsiteY621" fmla="*/ 501313 h 6747637"/>
              <a:gd name="connsiteX622" fmla="*/ 3420253 w 6829759"/>
              <a:gd name="connsiteY622" fmla="*/ 506000 h 6747637"/>
              <a:gd name="connsiteX623" fmla="*/ 3424937 w 6829759"/>
              <a:gd name="connsiteY623" fmla="*/ 501313 h 6747637"/>
              <a:gd name="connsiteX624" fmla="*/ 3700333 w 6829759"/>
              <a:gd name="connsiteY624" fmla="*/ 732178 h 6747637"/>
              <a:gd name="connsiteX625" fmla="*/ 4034345 w 6829759"/>
              <a:gd name="connsiteY625" fmla="*/ 1114220 h 6747637"/>
              <a:gd name="connsiteX626" fmla="*/ 4148019 w 6829759"/>
              <a:gd name="connsiteY626" fmla="*/ 1532591 h 6747637"/>
              <a:gd name="connsiteX627" fmla="*/ 4160907 w 6829759"/>
              <a:gd name="connsiteY627" fmla="*/ 1594701 h 6747637"/>
              <a:gd name="connsiteX628" fmla="*/ 4235915 w 6829759"/>
              <a:gd name="connsiteY628" fmla="*/ 1887673 h 6747637"/>
              <a:gd name="connsiteX629" fmla="*/ 4971884 w 6829759"/>
              <a:gd name="connsiteY629" fmla="*/ 2815827 h 6747637"/>
              <a:gd name="connsiteX630" fmla="*/ 5645754 w 6829759"/>
              <a:gd name="connsiteY630" fmla="*/ 3187317 h 6747637"/>
              <a:gd name="connsiteX631" fmla="*/ 5877783 w 6829759"/>
              <a:gd name="connsiteY631" fmla="*/ 3302168 h 6747637"/>
              <a:gd name="connsiteX632" fmla="*/ 6568062 w 6829759"/>
              <a:gd name="connsiteY632" fmla="*/ 4237346 h 6747637"/>
              <a:gd name="connsiteX633" fmla="*/ 6529379 w 6829759"/>
              <a:gd name="connsiteY633" fmla="*/ 4786984 h 6747637"/>
              <a:gd name="connsiteX634" fmla="*/ 6071165 w 6829759"/>
              <a:gd name="connsiteY634" fmla="*/ 5429182 h 6747637"/>
              <a:gd name="connsiteX635" fmla="*/ 5058601 w 6829759"/>
              <a:gd name="connsiteY635" fmla="*/ 5749119 h 6747637"/>
              <a:gd name="connsiteX636" fmla="*/ 2919835 w 6829759"/>
              <a:gd name="connsiteY636" fmla="*/ 355996 h 6747637"/>
              <a:gd name="connsiteX637" fmla="*/ 2657327 w 6829759"/>
              <a:gd name="connsiteY637" fmla="*/ 391153 h 6747637"/>
              <a:gd name="connsiteX638" fmla="*/ 2575294 w 6829759"/>
              <a:gd name="connsiteY638" fmla="*/ 416935 h 6747637"/>
              <a:gd name="connsiteX639" fmla="*/ 1996346 w 6829759"/>
              <a:gd name="connsiteY639" fmla="*/ 755617 h 6747637"/>
              <a:gd name="connsiteX640" fmla="*/ 1992842 w 6829759"/>
              <a:gd name="connsiteY640" fmla="*/ 757960 h 6747637"/>
              <a:gd name="connsiteX641" fmla="*/ 1834622 w 6829759"/>
              <a:gd name="connsiteY641" fmla="*/ 870464 h 6747637"/>
              <a:gd name="connsiteX642" fmla="*/ 1797119 w 6829759"/>
              <a:gd name="connsiteY642" fmla="*/ 897418 h 6747637"/>
              <a:gd name="connsiteX643" fmla="*/ 526753 w 6829759"/>
              <a:gd name="connsiteY643" fmla="*/ 2269728 h 6747637"/>
              <a:gd name="connsiteX644" fmla="*/ 474016 w 6829759"/>
              <a:gd name="connsiteY644" fmla="*/ 2765435 h 6747637"/>
              <a:gd name="connsiteX645" fmla="*/ 795125 w 6829759"/>
              <a:gd name="connsiteY645" fmla="*/ 3496707 h 6747637"/>
              <a:gd name="connsiteX646" fmla="*/ 1865101 w 6829759"/>
              <a:gd name="connsiteY646" fmla="*/ 4120154 h 6747637"/>
              <a:gd name="connsiteX647" fmla="*/ 2049098 w 6829759"/>
              <a:gd name="connsiteY647" fmla="*/ 4137743 h 6747637"/>
              <a:gd name="connsiteX648" fmla="*/ 2425279 w 6829759"/>
              <a:gd name="connsiteY648" fmla="*/ 4197501 h 6747637"/>
              <a:gd name="connsiteX649" fmla="*/ 3059303 w 6829759"/>
              <a:gd name="connsiteY649" fmla="*/ 4762370 h 6747637"/>
              <a:gd name="connsiteX650" fmla="*/ 3492901 w 6829759"/>
              <a:gd name="connsiteY650" fmla="*/ 5239326 h 6747637"/>
              <a:gd name="connsiteX651" fmla="*/ 4801956 w 6829759"/>
              <a:gd name="connsiteY651" fmla="*/ 5726846 h 6747637"/>
              <a:gd name="connsiteX652" fmla="*/ 4891014 w 6829759"/>
              <a:gd name="connsiteY652" fmla="*/ 5735051 h 6747637"/>
              <a:gd name="connsiteX653" fmla="*/ 6064122 w 6829759"/>
              <a:gd name="connsiteY653" fmla="*/ 5423319 h 6747637"/>
              <a:gd name="connsiteX654" fmla="*/ 6518832 w 6829759"/>
              <a:gd name="connsiteY654" fmla="*/ 4785805 h 6747637"/>
              <a:gd name="connsiteX655" fmla="*/ 6557515 w 6829759"/>
              <a:gd name="connsiteY655" fmla="*/ 4239706 h 6747637"/>
              <a:gd name="connsiteX656" fmla="*/ 5871920 w 6829759"/>
              <a:gd name="connsiteY656" fmla="*/ 3310373 h 6747637"/>
              <a:gd name="connsiteX657" fmla="*/ 5639890 w 6829759"/>
              <a:gd name="connsiteY657" fmla="*/ 3195522 h 6747637"/>
              <a:gd name="connsiteX658" fmla="*/ 4964860 w 6829759"/>
              <a:gd name="connsiteY658" fmla="*/ 2822852 h 6747637"/>
              <a:gd name="connsiteX659" fmla="*/ 4225368 w 6829759"/>
              <a:gd name="connsiteY659" fmla="*/ 1890015 h 6747637"/>
              <a:gd name="connsiteX660" fmla="*/ 4150360 w 6829759"/>
              <a:gd name="connsiteY660" fmla="*/ 1597047 h 6747637"/>
              <a:gd name="connsiteX661" fmla="*/ 4137472 w 6829759"/>
              <a:gd name="connsiteY661" fmla="*/ 1534935 h 6747637"/>
              <a:gd name="connsiteX662" fmla="*/ 4024961 w 6829759"/>
              <a:gd name="connsiteY662" fmla="*/ 1118907 h 6747637"/>
              <a:gd name="connsiteX663" fmla="*/ 3693308 w 6829759"/>
              <a:gd name="connsiteY663" fmla="*/ 740381 h 6747637"/>
              <a:gd name="connsiteX664" fmla="*/ 3416732 w 6829759"/>
              <a:gd name="connsiteY664" fmla="*/ 509516 h 6747637"/>
              <a:gd name="connsiteX665" fmla="*/ 3416732 w 6829759"/>
              <a:gd name="connsiteY665" fmla="*/ 509516 h 6747637"/>
              <a:gd name="connsiteX666" fmla="*/ 2919835 w 6829759"/>
              <a:gd name="connsiteY666" fmla="*/ 355996 h 6747637"/>
              <a:gd name="connsiteX667" fmla="*/ 4954313 w 6829759"/>
              <a:gd name="connsiteY667" fmla="*/ 5901455 h 6747637"/>
              <a:gd name="connsiteX668" fmla="*/ 4903920 w 6829759"/>
              <a:gd name="connsiteY668" fmla="*/ 5901455 h 6747637"/>
              <a:gd name="connsiteX669" fmla="*/ 4813683 w 6829759"/>
              <a:gd name="connsiteY669" fmla="*/ 5897951 h 6747637"/>
              <a:gd name="connsiteX670" fmla="*/ 3501106 w 6829759"/>
              <a:gd name="connsiteY670" fmla="*/ 5435045 h 6747637"/>
              <a:gd name="connsiteX671" fmla="*/ 3059303 w 6829759"/>
              <a:gd name="connsiteY671" fmla="*/ 4911202 h 6747637"/>
              <a:gd name="connsiteX672" fmla="*/ 2418254 w 6829759"/>
              <a:gd name="connsiteY672" fmla="*/ 4297122 h 6747637"/>
              <a:gd name="connsiteX673" fmla="*/ 2024483 w 6829759"/>
              <a:gd name="connsiteY673" fmla="*/ 4232663 h 6747637"/>
              <a:gd name="connsiteX674" fmla="*/ 1834622 w 6829759"/>
              <a:gd name="connsiteY674" fmla="*/ 4213911 h 6747637"/>
              <a:gd name="connsiteX675" fmla="*/ 718950 w 6829759"/>
              <a:gd name="connsiteY675" fmla="*/ 3547099 h 6747637"/>
              <a:gd name="connsiteX676" fmla="*/ 390809 w 6829759"/>
              <a:gd name="connsiteY676" fmla="*/ 2773640 h 6747637"/>
              <a:gd name="connsiteX677" fmla="*/ 435343 w 6829759"/>
              <a:gd name="connsiteY677" fmla="*/ 2267368 h 6747637"/>
              <a:gd name="connsiteX678" fmla="*/ 1662354 w 6829759"/>
              <a:gd name="connsiteY678" fmla="*/ 815384 h 6747637"/>
              <a:gd name="connsiteX679" fmla="*/ 1859238 w 6829759"/>
              <a:gd name="connsiteY679" fmla="*/ 673584 h 6747637"/>
              <a:gd name="connsiteX680" fmla="*/ 2456920 w 6829759"/>
              <a:gd name="connsiteY680" fmla="*/ 340762 h 6747637"/>
              <a:gd name="connsiteX681" fmla="*/ 2541294 w 6829759"/>
              <a:gd name="connsiteY681" fmla="*/ 317324 h 6747637"/>
              <a:gd name="connsiteX682" fmla="*/ 3312426 w 6829759"/>
              <a:gd name="connsiteY682" fmla="*/ 470843 h 6747637"/>
              <a:gd name="connsiteX683" fmla="*/ 3308922 w 6829759"/>
              <a:gd name="connsiteY683" fmla="*/ 474359 h 6747637"/>
              <a:gd name="connsiteX684" fmla="*/ 3312426 w 6829759"/>
              <a:gd name="connsiteY684" fmla="*/ 470843 h 6747637"/>
              <a:gd name="connsiteX685" fmla="*/ 3638233 w 6829759"/>
              <a:gd name="connsiteY685" fmla="*/ 746241 h 6747637"/>
              <a:gd name="connsiteX686" fmla="*/ 3953475 w 6829759"/>
              <a:gd name="connsiteY686" fmla="*/ 1087266 h 6747637"/>
              <a:gd name="connsiteX687" fmla="*/ 4083558 w 6829759"/>
              <a:gd name="connsiteY687" fmla="*/ 1536107 h 6747637"/>
              <a:gd name="connsiteX688" fmla="*/ 4091763 w 6829759"/>
              <a:gd name="connsiteY688" fmla="*/ 1574779 h 6747637"/>
              <a:gd name="connsiteX689" fmla="*/ 4169112 w 6829759"/>
              <a:gd name="connsiteY689" fmla="*/ 1873623 h 6747637"/>
              <a:gd name="connsiteX690" fmla="*/ 4917971 w 6829759"/>
              <a:gd name="connsiteY690" fmla="*/ 2822852 h 6747637"/>
              <a:gd name="connsiteX691" fmla="*/ 5637548 w 6829759"/>
              <a:gd name="connsiteY691" fmla="*/ 3230683 h 6747637"/>
              <a:gd name="connsiteX692" fmla="*/ 5835596 w 6829759"/>
              <a:gd name="connsiteY692" fmla="*/ 3331466 h 6747637"/>
              <a:gd name="connsiteX693" fmla="*/ 6541105 w 6829759"/>
              <a:gd name="connsiteY693" fmla="*/ 4302985 h 6747637"/>
              <a:gd name="connsiteX694" fmla="*/ 6505943 w 6829759"/>
              <a:gd name="connsiteY694" fmla="*/ 4871357 h 6747637"/>
              <a:gd name="connsiteX695" fmla="*/ 6067644 w 6829759"/>
              <a:gd name="connsiteY695" fmla="*/ 5524101 h 6747637"/>
              <a:gd name="connsiteX696" fmla="*/ 4954313 w 6829759"/>
              <a:gd name="connsiteY696" fmla="*/ 5901455 h 6747637"/>
              <a:gd name="connsiteX697" fmla="*/ 2766316 w 6829759"/>
              <a:gd name="connsiteY697" fmla="*/ 300917 h 6747637"/>
              <a:gd name="connsiteX698" fmla="*/ 2542474 w 6829759"/>
              <a:gd name="connsiteY698" fmla="*/ 326699 h 6747637"/>
              <a:gd name="connsiteX699" fmla="*/ 2459261 w 6829759"/>
              <a:gd name="connsiteY699" fmla="*/ 350136 h 6747637"/>
              <a:gd name="connsiteX700" fmla="*/ 1863921 w 6829759"/>
              <a:gd name="connsiteY700" fmla="*/ 681787 h 6747637"/>
              <a:gd name="connsiteX701" fmla="*/ 1667041 w 6829759"/>
              <a:gd name="connsiteY701" fmla="*/ 823587 h 6747637"/>
              <a:gd name="connsiteX702" fmla="*/ 443546 w 6829759"/>
              <a:gd name="connsiteY702" fmla="*/ 2270890 h 6747637"/>
              <a:gd name="connsiteX703" fmla="*/ 399012 w 6829759"/>
              <a:gd name="connsiteY703" fmla="*/ 2773640 h 6747637"/>
              <a:gd name="connsiteX704" fmla="*/ 725980 w 6829759"/>
              <a:gd name="connsiteY704" fmla="*/ 3542415 h 6747637"/>
              <a:gd name="connsiteX705" fmla="*/ 1836964 w 6829759"/>
              <a:gd name="connsiteY705" fmla="*/ 4205706 h 6747637"/>
              <a:gd name="connsiteX706" fmla="*/ 2026825 w 6829759"/>
              <a:gd name="connsiteY706" fmla="*/ 4224458 h 6747637"/>
              <a:gd name="connsiteX707" fmla="*/ 2422938 w 6829759"/>
              <a:gd name="connsiteY707" fmla="*/ 4288917 h 6747637"/>
              <a:gd name="connsiteX708" fmla="*/ 3068670 w 6829759"/>
              <a:gd name="connsiteY708" fmla="*/ 4906518 h 6747637"/>
              <a:gd name="connsiteX709" fmla="*/ 3508150 w 6829759"/>
              <a:gd name="connsiteY709" fmla="*/ 5428002 h 6747637"/>
              <a:gd name="connsiteX710" fmla="*/ 4816025 w 6829759"/>
              <a:gd name="connsiteY710" fmla="*/ 5889746 h 6747637"/>
              <a:gd name="connsiteX711" fmla="*/ 4906262 w 6829759"/>
              <a:gd name="connsiteY711" fmla="*/ 5893250 h 6747637"/>
              <a:gd name="connsiteX712" fmla="*/ 6062960 w 6829759"/>
              <a:gd name="connsiteY712" fmla="*/ 5518256 h 6747637"/>
              <a:gd name="connsiteX713" fmla="*/ 6498918 w 6829759"/>
              <a:gd name="connsiteY713" fmla="*/ 4870177 h 6747637"/>
              <a:gd name="connsiteX714" fmla="*/ 6534062 w 6829759"/>
              <a:gd name="connsiteY714" fmla="*/ 4306489 h 6747637"/>
              <a:gd name="connsiteX715" fmla="*/ 5833254 w 6829759"/>
              <a:gd name="connsiteY715" fmla="*/ 3342012 h 6747637"/>
              <a:gd name="connsiteX716" fmla="*/ 5635207 w 6829759"/>
              <a:gd name="connsiteY716" fmla="*/ 3241230 h 6747637"/>
              <a:gd name="connsiteX717" fmla="*/ 4914467 w 6829759"/>
              <a:gd name="connsiteY717" fmla="*/ 2832237 h 6747637"/>
              <a:gd name="connsiteX718" fmla="*/ 4163249 w 6829759"/>
              <a:gd name="connsiteY718" fmla="*/ 1878307 h 6747637"/>
              <a:gd name="connsiteX719" fmla="*/ 4085899 w 6829759"/>
              <a:gd name="connsiteY719" fmla="*/ 1579468 h 6747637"/>
              <a:gd name="connsiteX720" fmla="*/ 4077694 w 6829759"/>
              <a:gd name="connsiteY720" fmla="*/ 1540794 h 6747637"/>
              <a:gd name="connsiteX721" fmla="*/ 3948791 w 6829759"/>
              <a:gd name="connsiteY721" fmla="*/ 1093125 h 6747637"/>
              <a:gd name="connsiteX722" fmla="*/ 3635891 w 6829759"/>
              <a:gd name="connsiteY722" fmla="*/ 755617 h 6747637"/>
              <a:gd name="connsiteX723" fmla="*/ 3308922 w 6829759"/>
              <a:gd name="connsiteY723" fmla="*/ 480218 h 6747637"/>
              <a:gd name="connsiteX724" fmla="*/ 3308922 w 6829759"/>
              <a:gd name="connsiteY724" fmla="*/ 480218 h 6747637"/>
              <a:gd name="connsiteX725" fmla="*/ 2766316 w 6829759"/>
              <a:gd name="connsiteY725" fmla="*/ 300917 h 6747637"/>
              <a:gd name="connsiteX726" fmla="*/ 4828913 w 6829759"/>
              <a:gd name="connsiteY726" fmla="*/ 6060833 h 6747637"/>
              <a:gd name="connsiteX727" fmla="*/ 3517516 w 6829759"/>
              <a:gd name="connsiteY727" fmla="*/ 5623722 h 6747637"/>
              <a:gd name="connsiteX728" fmla="*/ 3071011 w 6829759"/>
              <a:gd name="connsiteY728" fmla="*/ 5055350 h 6747637"/>
              <a:gd name="connsiteX729" fmla="*/ 2417074 w 6829759"/>
              <a:gd name="connsiteY729" fmla="*/ 4388520 h 6747637"/>
              <a:gd name="connsiteX730" fmla="*/ 2004551 w 6829759"/>
              <a:gd name="connsiteY730" fmla="*/ 4318215 h 6747637"/>
              <a:gd name="connsiteX731" fmla="*/ 1807666 w 6829759"/>
              <a:gd name="connsiteY731" fmla="*/ 4298284 h 6747637"/>
              <a:gd name="connsiteX732" fmla="*/ 650977 w 6829759"/>
              <a:gd name="connsiteY732" fmla="*/ 3590465 h 6747637"/>
              <a:gd name="connsiteX733" fmla="*/ 314634 w 6829759"/>
              <a:gd name="connsiteY733" fmla="*/ 2780665 h 6747637"/>
              <a:gd name="connsiteX734" fmla="*/ 349792 w 6829759"/>
              <a:gd name="connsiteY734" fmla="*/ 2268548 h 6747637"/>
              <a:gd name="connsiteX735" fmla="*/ 1531098 w 6829759"/>
              <a:gd name="connsiteY735" fmla="*/ 741554 h 6747637"/>
              <a:gd name="connsiteX736" fmla="*/ 1727975 w 6829759"/>
              <a:gd name="connsiteY736" fmla="*/ 597409 h 6747637"/>
              <a:gd name="connsiteX737" fmla="*/ 2337383 w 6829759"/>
              <a:gd name="connsiteY737" fmla="*/ 275136 h 6747637"/>
              <a:gd name="connsiteX738" fmla="*/ 2424117 w 6829759"/>
              <a:gd name="connsiteY738" fmla="*/ 254041 h 6747637"/>
              <a:gd name="connsiteX739" fmla="*/ 3198753 w 6829759"/>
              <a:gd name="connsiteY739" fmla="*/ 439201 h 6747637"/>
              <a:gd name="connsiteX740" fmla="*/ 3197591 w 6829759"/>
              <a:gd name="connsiteY740" fmla="*/ 440374 h 6747637"/>
              <a:gd name="connsiteX741" fmla="*/ 3199933 w 6829759"/>
              <a:gd name="connsiteY741" fmla="*/ 439201 h 6747637"/>
              <a:gd name="connsiteX742" fmla="*/ 3566747 w 6829759"/>
              <a:gd name="connsiteY742" fmla="*/ 749757 h 6747637"/>
              <a:gd name="connsiteX743" fmla="*/ 3872622 w 6829759"/>
              <a:gd name="connsiteY743" fmla="*/ 1059140 h 6747637"/>
              <a:gd name="connsiteX744" fmla="*/ 4016755 w 6829759"/>
              <a:gd name="connsiteY744" fmla="*/ 1527904 h 6747637"/>
              <a:gd name="connsiteX745" fmla="*/ 4022619 w 6829759"/>
              <a:gd name="connsiteY745" fmla="*/ 1554857 h 6747637"/>
              <a:gd name="connsiteX746" fmla="*/ 4102310 w 6829759"/>
              <a:gd name="connsiteY746" fmla="*/ 1859555 h 6747637"/>
              <a:gd name="connsiteX747" fmla="*/ 4865237 w 6829759"/>
              <a:gd name="connsiteY747" fmla="*/ 2831057 h 6747637"/>
              <a:gd name="connsiteX748" fmla="*/ 5631685 w 6829759"/>
              <a:gd name="connsiteY748" fmla="*/ 3276391 h 6747637"/>
              <a:gd name="connsiteX749" fmla="*/ 5796930 w 6829759"/>
              <a:gd name="connsiteY749" fmla="*/ 3361944 h 6747637"/>
              <a:gd name="connsiteX750" fmla="*/ 6517670 w 6829759"/>
              <a:gd name="connsiteY750" fmla="*/ 4368606 h 6747637"/>
              <a:gd name="connsiteX751" fmla="*/ 6487191 w 6829759"/>
              <a:gd name="connsiteY751" fmla="*/ 4954568 h 6747637"/>
              <a:gd name="connsiteX752" fmla="*/ 6067644 w 6829759"/>
              <a:gd name="connsiteY752" fmla="*/ 5617859 h 6747637"/>
              <a:gd name="connsiteX753" fmla="*/ 4922672 w 6829759"/>
              <a:gd name="connsiteY753" fmla="*/ 6058492 h 6747637"/>
              <a:gd name="connsiteX754" fmla="*/ 4828913 w 6829759"/>
              <a:gd name="connsiteY754" fmla="*/ 6060833 h 6747637"/>
              <a:gd name="connsiteX755" fmla="*/ 2620985 w 6829759"/>
              <a:gd name="connsiteY755" fmla="*/ 244665 h 6747637"/>
              <a:gd name="connsiteX756" fmla="*/ 2426459 w 6829759"/>
              <a:gd name="connsiteY756" fmla="*/ 263416 h 6747637"/>
              <a:gd name="connsiteX757" fmla="*/ 2340905 w 6829759"/>
              <a:gd name="connsiteY757" fmla="*/ 283339 h 6747637"/>
              <a:gd name="connsiteX758" fmla="*/ 1733838 w 6829759"/>
              <a:gd name="connsiteY758" fmla="*/ 604441 h 6747637"/>
              <a:gd name="connsiteX759" fmla="*/ 1536956 w 6829759"/>
              <a:gd name="connsiteY759" fmla="*/ 748584 h 6747637"/>
              <a:gd name="connsiteX760" fmla="*/ 359166 w 6829759"/>
              <a:gd name="connsiteY760" fmla="*/ 2270890 h 6747637"/>
              <a:gd name="connsiteX761" fmla="*/ 324010 w 6829759"/>
              <a:gd name="connsiteY761" fmla="*/ 2779504 h 6747637"/>
              <a:gd name="connsiteX762" fmla="*/ 658009 w 6829759"/>
              <a:gd name="connsiteY762" fmla="*/ 3584602 h 6747637"/>
              <a:gd name="connsiteX763" fmla="*/ 1808845 w 6829759"/>
              <a:gd name="connsiteY763" fmla="*/ 4288917 h 6747637"/>
              <a:gd name="connsiteX764" fmla="*/ 2004551 w 6829759"/>
              <a:gd name="connsiteY764" fmla="*/ 4308830 h 6747637"/>
              <a:gd name="connsiteX765" fmla="*/ 2419416 w 6829759"/>
              <a:gd name="connsiteY765" fmla="*/ 4379153 h 6747637"/>
              <a:gd name="connsiteX766" fmla="*/ 3078036 w 6829759"/>
              <a:gd name="connsiteY766" fmla="*/ 5049487 h 6747637"/>
              <a:gd name="connsiteX767" fmla="*/ 3522200 w 6829759"/>
              <a:gd name="connsiteY767" fmla="*/ 5615517 h 6747637"/>
              <a:gd name="connsiteX768" fmla="*/ 4828913 w 6829759"/>
              <a:gd name="connsiteY768" fmla="*/ 6050287 h 6747637"/>
              <a:gd name="connsiteX769" fmla="*/ 4919150 w 6829759"/>
              <a:gd name="connsiteY769" fmla="*/ 6049125 h 6747637"/>
              <a:gd name="connsiteX770" fmla="*/ 6058258 w 6829759"/>
              <a:gd name="connsiteY770" fmla="*/ 5610834 h 6747637"/>
              <a:gd name="connsiteX771" fmla="*/ 6475465 w 6829759"/>
              <a:gd name="connsiteY771" fmla="*/ 4951047 h 6747637"/>
              <a:gd name="connsiteX772" fmla="*/ 6505943 w 6829759"/>
              <a:gd name="connsiteY772" fmla="*/ 4368606 h 6747637"/>
              <a:gd name="connsiteX773" fmla="*/ 5789887 w 6829759"/>
              <a:gd name="connsiteY773" fmla="*/ 3367807 h 6747637"/>
              <a:gd name="connsiteX774" fmla="*/ 5624642 w 6829759"/>
              <a:gd name="connsiteY774" fmla="*/ 3282254 h 6747637"/>
              <a:gd name="connsiteX775" fmla="*/ 4857031 w 6829759"/>
              <a:gd name="connsiteY775" fmla="*/ 2835758 h 6747637"/>
              <a:gd name="connsiteX776" fmla="*/ 4091763 w 6829759"/>
              <a:gd name="connsiteY776" fmla="*/ 1860717 h 6747637"/>
              <a:gd name="connsiteX777" fmla="*/ 4012072 w 6829759"/>
              <a:gd name="connsiteY777" fmla="*/ 1556030 h 6747637"/>
              <a:gd name="connsiteX778" fmla="*/ 4006209 w 6829759"/>
              <a:gd name="connsiteY778" fmla="*/ 1529075 h 6747637"/>
              <a:gd name="connsiteX779" fmla="*/ 3863237 w 6829759"/>
              <a:gd name="connsiteY779" fmla="*/ 1062657 h 6747637"/>
              <a:gd name="connsiteX780" fmla="*/ 3560884 w 6829759"/>
              <a:gd name="connsiteY780" fmla="*/ 756789 h 6747637"/>
              <a:gd name="connsiteX781" fmla="*/ 3192889 w 6829759"/>
              <a:gd name="connsiteY781" fmla="*/ 446233 h 6747637"/>
              <a:gd name="connsiteX782" fmla="*/ 3192889 w 6829759"/>
              <a:gd name="connsiteY782" fmla="*/ 446233 h 6747637"/>
              <a:gd name="connsiteX783" fmla="*/ 2620985 w 6829759"/>
              <a:gd name="connsiteY783" fmla="*/ 244665 h 6747637"/>
              <a:gd name="connsiteX784" fmla="*/ 4841801 w 6829759"/>
              <a:gd name="connsiteY784" fmla="*/ 6224914 h 6747637"/>
              <a:gd name="connsiteX785" fmla="*/ 4932039 w 6829759"/>
              <a:gd name="connsiteY785" fmla="*/ 6219050 h 6747637"/>
              <a:gd name="connsiteX786" fmla="*/ 6060600 w 6829759"/>
              <a:gd name="connsiteY786" fmla="*/ 5713958 h 6747637"/>
              <a:gd name="connsiteX787" fmla="*/ 6461415 w 6829759"/>
              <a:gd name="connsiteY787" fmla="*/ 5040103 h 6747637"/>
              <a:gd name="connsiteX788" fmla="*/ 6488372 w 6829759"/>
              <a:gd name="connsiteY788" fmla="*/ 4435408 h 6747637"/>
              <a:gd name="connsiteX789" fmla="*/ 5752383 w 6829759"/>
              <a:gd name="connsiteY789" fmla="*/ 3392403 h 6747637"/>
              <a:gd name="connsiteX790" fmla="*/ 5649257 w 6829759"/>
              <a:gd name="connsiteY790" fmla="*/ 3338509 h 6747637"/>
              <a:gd name="connsiteX791" fmla="*/ 4808981 w 6829759"/>
              <a:gd name="connsiteY791" fmla="*/ 2839262 h 6747637"/>
              <a:gd name="connsiteX792" fmla="*/ 4034345 w 6829759"/>
              <a:gd name="connsiteY792" fmla="*/ 1846667 h 6747637"/>
              <a:gd name="connsiteX793" fmla="*/ 3952313 w 6829759"/>
              <a:gd name="connsiteY793" fmla="*/ 1537278 h 6747637"/>
              <a:gd name="connsiteX794" fmla="*/ 3949953 w 6829759"/>
              <a:gd name="connsiteY794" fmla="*/ 1526731 h 6747637"/>
              <a:gd name="connsiteX795" fmla="*/ 3790571 w 6829759"/>
              <a:gd name="connsiteY795" fmla="*/ 1034531 h 6747637"/>
              <a:gd name="connsiteX796" fmla="*/ 3488218 w 6829759"/>
              <a:gd name="connsiteY796" fmla="*/ 749757 h 6747637"/>
              <a:gd name="connsiteX797" fmla="*/ 3086242 w 6829759"/>
              <a:gd name="connsiteY797" fmla="*/ 411076 h 6747637"/>
              <a:gd name="connsiteX798" fmla="*/ 3079216 w 6829759"/>
              <a:gd name="connsiteY798" fmla="*/ 416935 h 6747637"/>
              <a:gd name="connsiteX799" fmla="*/ 3482354 w 6829759"/>
              <a:gd name="connsiteY799" fmla="*/ 756789 h 6747637"/>
              <a:gd name="connsiteX800" fmla="*/ 3781204 w 6829759"/>
              <a:gd name="connsiteY800" fmla="*/ 1038047 h 6747637"/>
              <a:gd name="connsiteX801" fmla="*/ 3939406 w 6829759"/>
              <a:gd name="connsiteY801" fmla="*/ 1529075 h 6747637"/>
              <a:gd name="connsiteX802" fmla="*/ 3941766 w 6829759"/>
              <a:gd name="connsiteY802" fmla="*/ 1539623 h 6747637"/>
              <a:gd name="connsiteX803" fmla="*/ 4023799 w 6829759"/>
              <a:gd name="connsiteY803" fmla="*/ 1850170 h 6747637"/>
              <a:gd name="connsiteX804" fmla="*/ 4801956 w 6829759"/>
              <a:gd name="connsiteY804" fmla="*/ 2847467 h 6747637"/>
              <a:gd name="connsiteX805" fmla="*/ 5643394 w 6829759"/>
              <a:gd name="connsiteY805" fmla="*/ 3347875 h 6747637"/>
              <a:gd name="connsiteX806" fmla="*/ 5746538 w 6829759"/>
              <a:gd name="connsiteY806" fmla="*/ 3401788 h 6747637"/>
              <a:gd name="connsiteX807" fmla="*/ 6477825 w 6829759"/>
              <a:gd name="connsiteY807" fmla="*/ 4437749 h 6747637"/>
              <a:gd name="connsiteX808" fmla="*/ 6450868 w 6829759"/>
              <a:gd name="connsiteY808" fmla="*/ 5037761 h 6747637"/>
              <a:gd name="connsiteX809" fmla="*/ 6052413 w 6829759"/>
              <a:gd name="connsiteY809" fmla="*/ 5708095 h 6747637"/>
              <a:gd name="connsiteX810" fmla="*/ 4929697 w 6829759"/>
              <a:gd name="connsiteY810" fmla="*/ 6209666 h 6747637"/>
              <a:gd name="connsiteX811" fmla="*/ 4839460 w 6829759"/>
              <a:gd name="connsiteY811" fmla="*/ 6215529 h 6747637"/>
              <a:gd name="connsiteX812" fmla="*/ 3533926 w 6829759"/>
              <a:gd name="connsiteY812" fmla="*/ 5806536 h 6747637"/>
              <a:gd name="connsiteX813" fmla="*/ 3085080 w 6829759"/>
              <a:gd name="connsiteY813" fmla="*/ 5197140 h 6747637"/>
              <a:gd name="connsiteX814" fmla="*/ 2413552 w 6829759"/>
              <a:gd name="connsiteY814" fmla="*/ 4472911 h 6747637"/>
              <a:gd name="connsiteX815" fmla="*/ 1981116 w 6829759"/>
              <a:gd name="connsiteY815" fmla="*/ 4396725 h 6747637"/>
              <a:gd name="connsiteX816" fmla="*/ 1779547 w 6829759"/>
              <a:gd name="connsiteY816" fmla="*/ 4376811 h 6747637"/>
              <a:gd name="connsiteX817" fmla="*/ 588865 w 6829759"/>
              <a:gd name="connsiteY817" fmla="*/ 3632651 h 6747637"/>
              <a:gd name="connsiteX818" fmla="*/ 249006 w 6829759"/>
              <a:gd name="connsiteY818" fmla="*/ 2791212 h 6747637"/>
              <a:gd name="connsiteX819" fmla="*/ 274788 w 6829759"/>
              <a:gd name="connsiteY819" fmla="*/ 2275573 h 6747637"/>
              <a:gd name="connsiteX820" fmla="*/ 1406873 w 6829759"/>
              <a:gd name="connsiteY820" fmla="*/ 678271 h 6747637"/>
              <a:gd name="connsiteX821" fmla="*/ 1603757 w 6829759"/>
              <a:gd name="connsiteY821" fmla="*/ 531782 h 6747637"/>
              <a:gd name="connsiteX822" fmla="*/ 2223710 w 6829759"/>
              <a:gd name="connsiteY822" fmla="*/ 220055 h 6747637"/>
              <a:gd name="connsiteX823" fmla="*/ 2310426 w 6829759"/>
              <a:gd name="connsiteY823" fmla="*/ 202477 h 6747637"/>
              <a:gd name="connsiteX824" fmla="*/ 3080396 w 6829759"/>
              <a:gd name="connsiteY824" fmla="*/ 419279 h 6747637"/>
              <a:gd name="connsiteX825" fmla="*/ 3086242 w 6829759"/>
              <a:gd name="connsiteY825" fmla="*/ 413419 h 6747637"/>
              <a:gd name="connsiteX826" fmla="*/ 2309264 w 6829759"/>
              <a:gd name="connsiteY826" fmla="*/ 194274 h 6747637"/>
              <a:gd name="connsiteX827" fmla="*/ 2221368 w 6829759"/>
              <a:gd name="connsiteY827" fmla="*/ 211852 h 6747637"/>
              <a:gd name="connsiteX828" fmla="*/ 1599070 w 6829759"/>
              <a:gd name="connsiteY828" fmla="*/ 525923 h 6747637"/>
              <a:gd name="connsiteX829" fmla="*/ 1401013 w 6829759"/>
              <a:gd name="connsiteY829" fmla="*/ 673584 h 6747637"/>
              <a:gd name="connsiteX830" fmla="*/ 266585 w 6829759"/>
              <a:gd name="connsiteY830" fmla="*/ 2276753 h 6747637"/>
              <a:gd name="connsiteX831" fmla="*/ 239630 w 6829759"/>
              <a:gd name="connsiteY831" fmla="*/ 2795914 h 6747637"/>
              <a:gd name="connsiteX832" fmla="*/ 581834 w 6829759"/>
              <a:gd name="connsiteY832" fmla="*/ 3643198 h 6747637"/>
              <a:gd name="connsiteX833" fmla="*/ 1779547 w 6829759"/>
              <a:gd name="connsiteY833" fmla="*/ 4390880 h 6747637"/>
              <a:gd name="connsiteX834" fmla="*/ 1982296 w 6829759"/>
              <a:gd name="connsiteY834" fmla="*/ 4410793 h 6747637"/>
              <a:gd name="connsiteX835" fmla="*/ 2412391 w 6829759"/>
              <a:gd name="connsiteY835" fmla="*/ 4485799 h 6747637"/>
              <a:gd name="connsiteX836" fmla="*/ 3079216 w 6829759"/>
              <a:gd name="connsiteY836" fmla="*/ 5205344 h 6747637"/>
              <a:gd name="connsiteX837" fmla="*/ 3530405 w 6829759"/>
              <a:gd name="connsiteY837" fmla="*/ 5817082 h 6747637"/>
              <a:gd name="connsiteX838" fmla="*/ 4759769 w 6829759"/>
              <a:gd name="connsiteY838" fmla="*/ 6229597 h 6747637"/>
              <a:gd name="connsiteX839" fmla="*/ 4841801 w 6829759"/>
              <a:gd name="connsiteY839" fmla="*/ 6224914 h 6747637"/>
              <a:gd name="connsiteX840" fmla="*/ 4675394 w 6829759"/>
              <a:gd name="connsiteY840" fmla="*/ 6397180 h 6747637"/>
              <a:gd name="connsiteX841" fmla="*/ 3544473 w 6829759"/>
              <a:gd name="connsiteY841" fmla="*/ 6004597 h 6747637"/>
              <a:gd name="connsiteX842" fmla="*/ 3089763 w 6829759"/>
              <a:gd name="connsiteY842" fmla="*/ 5349493 h 6747637"/>
              <a:gd name="connsiteX843" fmla="*/ 2408869 w 6829759"/>
              <a:gd name="connsiteY843" fmla="*/ 4574855 h 6747637"/>
              <a:gd name="connsiteX844" fmla="*/ 1960022 w 6829759"/>
              <a:gd name="connsiteY844" fmla="*/ 4494004 h 6747637"/>
              <a:gd name="connsiteX845" fmla="*/ 1751428 w 6829759"/>
              <a:gd name="connsiteY845" fmla="*/ 4472911 h 6747637"/>
              <a:gd name="connsiteX846" fmla="*/ 513861 w 6829759"/>
              <a:gd name="connsiteY846" fmla="*/ 3684204 h 6747637"/>
              <a:gd name="connsiteX847" fmla="*/ 164626 w 6829759"/>
              <a:gd name="connsiteY847" fmla="*/ 2799417 h 6747637"/>
              <a:gd name="connsiteX848" fmla="*/ 182205 w 6829759"/>
              <a:gd name="connsiteY848" fmla="*/ 2274411 h 6747637"/>
              <a:gd name="connsiteX849" fmla="*/ 1270928 w 6829759"/>
              <a:gd name="connsiteY849" fmla="*/ 596238 h 6747637"/>
              <a:gd name="connsiteX850" fmla="*/ 1468985 w 6829759"/>
              <a:gd name="connsiteY850" fmla="*/ 446233 h 6747637"/>
              <a:gd name="connsiteX851" fmla="*/ 2102994 w 6829759"/>
              <a:gd name="connsiteY851" fmla="*/ 142710 h 6747637"/>
              <a:gd name="connsiteX852" fmla="*/ 2193232 w 6829759"/>
              <a:gd name="connsiteY852" fmla="*/ 127474 h 6747637"/>
              <a:gd name="connsiteX853" fmla="*/ 2974910 w 6829759"/>
              <a:gd name="connsiteY853" fmla="*/ 379434 h 6747637"/>
              <a:gd name="connsiteX854" fmla="*/ 2969065 w 6829759"/>
              <a:gd name="connsiteY854" fmla="*/ 384123 h 6747637"/>
              <a:gd name="connsiteX855" fmla="*/ 2974910 w 6829759"/>
              <a:gd name="connsiteY855" fmla="*/ 379434 h 6747637"/>
              <a:gd name="connsiteX856" fmla="*/ 3407365 w 6829759"/>
              <a:gd name="connsiteY856" fmla="*/ 741554 h 6747637"/>
              <a:gd name="connsiteX857" fmla="*/ 3709718 w 6829759"/>
              <a:gd name="connsiteY857" fmla="*/ 1006406 h 6747637"/>
              <a:gd name="connsiteX858" fmla="*/ 3883169 w 6829759"/>
              <a:gd name="connsiteY858" fmla="*/ 1518528 h 6747637"/>
              <a:gd name="connsiteX859" fmla="*/ 3884331 w 6829759"/>
              <a:gd name="connsiteY859" fmla="*/ 1522044 h 6747637"/>
              <a:gd name="connsiteX860" fmla="*/ 3968705 w 6829759"/>
              <a:gd name="connsiteY860" fmla="*/ 1834940 h 6747637"/>
              <a:gd name="connsiteX861" fmla="*/ 4756247 w 6829759"/>
              <a:gd name="connsiteY861" fmla="*/ 2849808 h 6747637"/>
              <a:gd name="connsiteX862" fmla="*/ 5666847 w 6829759"/>
              <a:gd name="connsiteY862" fmla="*/ 3401788 h 6747637"/>
              <a:gd name="connsiteX863" fmla="*/ 5712538 w 6829759"/>
              <a:gd name="connsiteY863" fmla="*/ 3426385 h 6747637"/>
              <a:gd name="connsiteX864" fmla="*/ 6463756 w 6829759"/>
              <a:gd name="connsiteY864" fmla="*/ 4504550 h 6747637"/>
              <a:gd name="connsiteX865" fmla="*/ 6441483 w 6829759"/>
              <a:gd name="connsiteY865" fmla="*/ 5126835 h 6747637"/>
              <a:gd name="connsiteX866" fmla="*/ 6059438 w 6829759"/>
              <a:gd name="connsiteY866" fmla="*/ 5811219 h 6747637"/>
              <a:gd name="connsiteX867" fmla="*/ 4947269 w 6829759"/>
              <a:gd name="connsiteY867" fmla="*/ 6379591 h 6747637"/>
              <a:gd name="connsiteX868" fmla="*/ 4855870 w 6829759"/>
              <a:gd name="connsiteY868" fmla="*/ 6390137 h 6747637"/>
              <a:gd name="connsiteX869" fmla="*/ 4675394 w 6829759"/>
              <a:gd name="connsiteY869" fmla="*/ 6397180 h 6747637"/>
              <a:gd name="connsiteX870" fmla="*/ 2325675 w 6829759"/>
              <a:gd name="connsiteY870" fmla="*/ 128647 h 6747637"/>
              <a:gd name="connsiteX871" fmla="*/ 2194412 w 6829759"/>
              <a:gd name="connsiteY871" fmla="*/ 136850 h 6747637"/>
              <a:gd name="connsiteX872" fmla="*/ 2105336 w 6829759"/>
              <a:gd name="connsiteY872" fmla="*/ 152085 h 6747637"/>
              <a:gd name="connsiteX873" fmla="*/ 1473673 w 6829759"/>
              <a:gd name="connsiteY873" fmla="*/ 454436 h 6747637"/>
              <a:gd name="connsiteX874" fmla="*/ 1275617 w 6829759"/>
              <a:gd name="connsiteY874" fmla="*/ 604441 h 6747637"/>
              <a:gd name="connsiteX875" fmla="*/ 190409 w 6829759"/>
              <a:gd name="connsiteY875" fmla="*/ 2277933 h 6747637"/>
              <a:gd name="connsiteX876" fmla="*/ 172829 w 6829759"/>
              <a:gd name="connsiteY876" fmla="*/ 2800597 h 6747637"/>
              <a:gd name="connsiteX877" fmla="*/ 520893 w 6829759"/>
              <a:gd name="connsiteY877" fmla="*/ 3680701 h 6747637"/>
              <a:gd name="connsiteX878" fmla="*/ 1752590 w 6829759"/>
              <a:gd name="connsiteY878" fmla="*/ 4465867 h 6747637"/>
              <a:gd name="connsiteX879" fmla="*/ 1960022 w 6829759"/>
              <a:gd name="connsiteY879" fmla="*/ 4486961 h 6747637"/>
              <a:gd name="connsiteX880" fmla="*/ 2411211 w 6829759"/>
              <a:gd name="connsiteY880" fmla="*/ 4567830 h 6747637"/>
              <a:gd name="connsiteX881" fmla="*/ 3096788 w 6829759"/>
              <a:gd name="connsiteY881" fmla="*/ 5345972 h 6747637"/>
              <a:gd name="connsiteX882" fmla="*/ 3549157 w 6829759"/>
              <a:gd name="connsiteY882" fmla="*/ 5998734 h 6747637"/>
              <a:gd name="connsiteX883" fmla="*/ 4853528 w 6829759"/>
              <a:gd name="connsiteY883" fmla="*/ 6380770 h 6747637"/>
              <a:gd name="connsiteX884" fmla="*/ 4943766 w 6829759"/>
              <a:gd name="connsiteY884" fmla="*/ 6370224 h 6747637"/>
              <a:gd name="connsiteX885" fmla="*/ 6050053 w 6829759"/>
              <a:gd name="connsiteY885" fmla="*/ 5804194 h 6747637"/>
              <a:gd name="connsiteX886" fmla="*/ 6429774 w 6829759"/>
              <a:gd name="connsiteY886" fmla="*/ 5123313 h 6747637"/>
              <a:gd name="connsiteX887" fmla="*/ 6452030 w 6829759"/>
              <a:gd name="connsiteY887" fmla="*/ 4504550 h 6747637"/>
              <a:gd name="connsiteX888" fmla="*/ 5705513 w 6829759"/>
              <a:gd name="connsiteY888" fmla="*/ 3432248 h 6747637"/>
              <a:gd name="connsiteX889" fmla="*/ 5659804 w 6829759"/>
              <a:gd name="connsiteY889" fmla="*/ 3407651 h 6747637"/>
              <a:gd name="connsiteX890" fmla="*/ 4748042 w 6829759"/>
              <a:gd name="connsiteY890" fmla="*/ 2854510 h 6747637"/>
              <a:gd name="connsiteX891" fmla="*/ 3956996 w 6829759"/>
              <a:gd name="connsiteY891" fmla="*/ 1836120 h 6747637"/>
              <a:gd name="connsiteX892" fmla="*/ 3872622 w 6829759"/>
              <a:gd name="connsiteY892" fmla="*/ 1522044 h 6747637"/>
              <a:gd name="connsiteX893" fmla="*/ 3871442 w 6829759"/>
              <a:gd name="connsiteY893" fmla="*/ 1518528 h 6747637"/>
              <a:gd name="connsiteX894" fmla="*/ 3697992 w 6829759"/>
              <a:gd name="connsiteY894" fmla="*/ 1009920 h 6747637"/>
              <a:gd name="connsiteX895" fmla="*/ 3399160 w 6829759"/>
              <a:gd name="connsiteY895" fmla="*/ 748584 h 6747637"/>
              <a:gd name="connsiteX896" fmla="*/ 2964363 w 6829759"/>
              <a:gd name="connsiteY896" fmla="*/ 384123 h 6747637"/>
              <a:gd name="connsiteX897" fmla="*/ 2964363 w 6829759"/>
              <a:gd name="connsiteY897" fmla="*/ 384123 h 6747637"/>
              <a:gd name="connsiteX898" fmla="*/ 2325675 w 6829759"/>
              <a:gd name="connsiteY898" fmla="*/ 128647 h 6747637"/>
              <a:gd name="connsiteX899" fmla="*/ 4603890 w 6829759"/>
              <a:gd name="connsiteY899" fmla="*/ 6570627 h 6747637"/>
              <a:gd name="connsiteX900" fmla="*/ 3557362 w 6829759"/>
              <a:gd name="connsiteY900" fmla="*/ 6193274 h 6747637"/>
              <a:gd name="connsiteX901" fmla="*/ 3100310 w 6829759"/>
              <a:gd name="connsiteY901" fmla="*/ 5497145 h 6747637"/>
              <a:gd name="connsiteX902" fmla="*/ 2404185 w 6829759"/>
              <a:gd name="connsiteY902" fmla="*/ 4668612 h 6747637"/>
              <a:gd name="connsiteX903" fmla="*/ 1937749 w 6829759"/>
              <a:gd name="connsiteY903" fmla="*/ 4583060 h 6747637"/>
              <a:gd name="connsiteX904" fmla="*/ 1722129 w 6829759"/>
              <a:gd name="connsiteY904" fmla="*/ 4560805 h 6747637"/>
              <a:gd name="connsiteX905" fmla="*/ 443546 w 6829759"/>
              <a:gd name="connsiteY905" fmla="*/ 3732254 h 6747637"/>
              <a:gd name="connsiteX906" fmla="*/ 87279 w 6829759"/>
              <a:gd name="connsiteY906" fmla="*/ 2809964 h 6747637"/>
              <a:gd name="connsiteX907" fmla="*/ 95482 w 6829759"/>
              <a:gd name="connsiteY907" fmla="*/ 2279095 h 6747637"/>
              <a:gd name="connsiteX908" fmla="*/ 1138500 w 6829759"/>
              <a:gd name="connsiteY908" fmla="*/ 525923 h 6747637"/>
              <a:gd name="connsiteX909" fmla="*/ 1337729 w 6829759"/>
              <a:gd name="connsiteY909" fmla="*/ 373575 h 6747637"/>
              <a:gd name="connsiteX910" fmla="*/ 1984637 w 6829759"/>
              <a:gd name="connsiteY910" fmla="*/ 79427 h 6747637"/>
              <a:gd name="connsiteX911" fmla="*/ 2076037 w 6829759"/>
              <a:gd name="connsiteY911" fmla="*/ 66535 h 6747637"/>
              <a:gd name="connsiteX912" fmla="*/ 2861237 w 6829759"/>
              <a:gd name="connsiteY912" fmla="*/ 351309 h 6747637"/>
              <a:gd name="connsiteX913" fmla="*/ 2860057 w 6829759"/>
              <a:gd name="connsiteY913" fmla="*/ 351309 h 6747637"/>
              <a:gd name="connsiteX914" fmla="*/ 2861237 w 6829759"/>
              <a:gd name="connsiteY914" fmla="*/ 350136 h 6747637"/>
              <a:gd name="connsiteX915" fmla="*/ 3321811 w 6829759"/>
              <a:gd name="connsiteY915" fmla="*/ 732178 h 6747637"/>
              <a:gd name="connsiteX916" fmla="*/ 3626506 w 6829759"/>
              <a:gd name="connsiteY916" fmla="*/ 979451 h 6747637"/>
              <a:gd name="connsiteX917" fmla="*/ 3812845 w 6829759"/>
              <a:gd name="connsiteY917" fmla="*/ 1498606 h 6747637"/>
              <a:gd name="connsiteX918" fmla="*/ 3814024 w 6829759"/>
              <a:gd name="connsiteY918" fmla="*/ 1502122 h 6747637"/>
              <a:gd name="connsiteX919" fmla="*/ 3900740 w 6829759"/>
              <a:gd name="connsiteY919" fmla="*/ 1819710 h 6747637"/>
              <a:gd name="connsiteX920" fmla="*/ 4701172 w 6829759"/>
              <a:gd name="connsiteY920" fmla="*/ 2855671 h 6747637"/>
              <a:gd name="connsiteX921" fmla="*/ 5669189 w 6829759"/>
              <a:gd name="connsiteY921" fmla="*/ 3454521 h 6747637"/>
              <a:gd name="connsiteX922" fmla="*/ 6435619 w 6829759"/>
              <a:gd name="connsiteY922" fmla="*/ 4567830 h 6747637"/>
              <a:gd name="connsiteX923" fmla="*/ 6416867 w 6829759"/>
              <a:gd name="connsiteY923" fmla="*/ 5207686 h 6747637"/>
              <a:gd name="connsiteX924" fmla="*/ 6053575 w 6829759"/>
              <a:gd name="connsiteY924" fmla="*/ 5902635 h 6747637"/>
              <a:gd name="connsiteX925" fmla="*/ 4957816 w 6829759"/>
              <a:gd name="connsiteY925" fmla="*/ 6535466 h 6747637"/>
              <a:gd name="connsiteX926" fmla="*/ 4866417 w 6829759"/>
              <a:gd name="connsiteY926" fmla="*/ 6550696 h 6747637"/>
              <a:gd name="connsiteX927" fmla="*/ 4603890 w 6829759"/>
              <a:gd name="connsiteY927" fmla="*/ 6570627 h 6747637"/>
              <a:gd name="connsiteX928" fmla="*/ 2178001 w 6829759"/>
              <a:gd name="connsiteY928" fmla="*/ 68880 h 6747637"/>
              <a:gd name="connsiteX929" fmla="*/ 2078397 w 6829759"/>
              <a:gd name="connsiteY929" fmla="*/ 73567 h 6747637"/>
              <a:gd name="connsiteX930" fmla="*/ 1988159 w 6829759"/>
              <a:gd name="connsiteY930" fmla="*/ 86457 h 6747637"/>
              <a:gd name="connsiteX931" fmla="*/ 1344761 w 6829759"/>
              <a:gd name="connsiteY931" fmla="*/ 379434 h 6747637"/>
              <a:gd name="connsiteX932" fmla="*/ 1146705 w 6829759"/>
              <a:gd name="connsiteY932" fmla="*/ 531782 h 6747637"/>
              <a:gd name="connsiteX933" fmla="*/ 107201 w 6829759"/>
              <a:gd name="connsiteY933" fmla="*/ 2279095 h 6747637"/>
              <a:gd name="connsiteX934" fmla="*/ 98998 w 6829759"/>
              <a:gd name="connsiteY934" fmla="*/ 2807622 h 6747637"/>
              <a:gd name="connsiteX935" fmla="*/ 454093 w 6829759"/>
              <a:gd name="connsiteY935" fmla="*/ 3726409 h 6747637"/>
              <a:gd name="connsiteX936" fmla="*/ 1726813 w 6829759"/>
              <a:gd name="connsiteY936" fmla="*/ 4551420 h 6747637"/>
              <a:gd name="connsiteX937" fmla="*/ 1941270 w 6829759"/>
              <a:gd name="connsiteY937" fmla="*/ 4573693 h 6747637"/>
              <a:gd name="connsiteX938" fmla="*/ 2410049 w 6829759"/>
              <a:gd name="connsiteY938" fmla="*/ 4659246 h 6747637"/>
              <a:gd name="connsiteX939" fmla="*/ 3110857 w 6829759"/>
              <a:gd name="connsiteY939" fmla="*/ 5492462 h 6747637"/>
              <a:gd name="connsiteX940" fmla="*/ 3565567 w 6829759"/>
              <a:gd name="connsiteY940" fmla="*/ 6186231 h 6747637"/>
              <a:gd name="connsiteX941" fmla="*/ 4868758 w 6829759"/>
              <a:gd name="connsiteY941" fmla="*/ 6542491 h 6747637"/>
              <a:gd name="connsiteX942" fmla="*/ 4960158 w 6829759"/>
              <a:gd name="connsiteY942" fmla="*/ 6527261 h 6747637"/>
              <a:gd name="connsiteX943" fmla="*/ 6050053 w 6829759"/>
              <a:gd name="connsiteY943" fmla="*/ 5897951 h 6747637"/>
              <a:gd name="connsiteX944" fmla="*/ 6411022 w 6829759"/>
              <a:gd name="connsiteY944" fmla="*/ 5206524 h 6747637"/>
              <a:gd name="connsiteX945" fmla="*/ 6429774 w 6829759"/>
              <a:gd name="connsiteY945" fmla="*/ 4570171 h 6747637"/>
              <a:gd name="connsiteX946" fmla="*/ 5668009 w 6829759"/>
              <a:gd name="connsiteY946" fmla="*/ 3462726 h 6747637"/>
              <a:gd name="connsiteX947" fmla="*/ 4698830 w 6829759"/>
              <a:gd name="connsiteY947" fmla="*/ 2862714 h 6747637"/>
              <a:gd name="connsiteX948" fmla="*/ 3894877 w 6829759"/>
              <a:gd name="connsiteY948" fmla="*/ 1823232 h 6747637"/>
              <a:gd name="connsiteX949" fmla="*/ 3808161 w 6829759"/>
              <a:gd name="connsiteY949" fmla="*/ 1504466 h 6747637"/>
              <a:gd name="connsiteX950" fmla="*/ 3806981 w 6829759"/>
              <a:gd name="connsiteY950" fmla="*/ 1500950 h 6747637"/>
              <a:gd name="connsiteX951" fmla="*/ 3621823 w 6829759"/>
              <a:gd name="connsiteY951" fmla="*/ 984138 h 6747637"/>
              <a:gd name="connsiteX952" fmla="*/ 3319469 w 6829759"/>
              <a:gd name="connsiteY952" fmla="*/ 740381 h 6747637"/>
              <a:gd name="connsiteX953" fmla="*/ 2856554 w 6829759"/>
              <a:gd name="connsiteY953" fmla="*/ 355996 h 6747637"/>
              <a:gd name="connsiteX954" fmla="*/ 2856554 w 6829759"/>
              <a:gd name="connsiteY954" fmla="*/ 355996 h 6747637"/>
              <a:gd name="connsiteX955" fmla="*/ 2178001 w 6829759"/>
              <a:gd name="connsiteY955" fmla="*/ 68880 h 6747637"/>
              <a:gd name="connsiteX956" fmla="*/ 4547653 w 6829759"/>
              <a:gd name="connsiteY956" fmla="*/ 6747577 h 6747637"/>
              <a:gd name="connsiteX957" fmla="*/ 3572592 w 6829759"/>
              <a:gd name="connsiteY957" fmla="*/ 6383112 h 6747637"/>
              <a:gd name="connsiteX958" fmla="*/ 3114378 w 6829759"/>
              <a:gd name="connsiteY958" fmla="*/ 5644815 h 6747637"/>
              <a:gd name="connsiteX959" fmla="*/ 2403006 w 6829759"/>
              <a:gd name="connsiteY959" fmla="*/ 4760028 h 6747637"/>
              <a:gd name="connsiteX960" fmla="*/ 1919015 w 6829759"/>
              <a:gd name="connsiteY960" fmla="*/ 4669792 h 6747637"/>
              <a:gd name="connsiteX961" fmla="*/ 1697511 w 6829759"/>
              <a:gd name="connsiteY961" fmla="*/ 4647519 h 6747637"/>
              <a:gd name="connsiteX962" fmla="*/ 15791 w 6829759"/>
              <a:gd name="connsiteY962" fmla="*/ 2819348 h 6747637"/>
              <a:gd name="connsiteX963" fmla="*/ 220880 w 6829759"/>
              <a:gd name="connsiteY963" fmla="*/ 1520872 h 6747637"/>
              <a:gd name="connsiteX964" fmla="*/ 1010760 w 6829759"/>
              <a:gd name="connsiteY964" fmla="*/ 453264 h 6747637"/>
              <a:gd name="connsiteX965" fmla="*/ 1869784 w 6829759"/>
              <a:gd name="connsiteY965" fmla="*/ 12628 h 6747637"/>
              <a:gd name="connsiteX966" fmla="*/ 2751068 w 6829759"/>
              <a:gd name="connsiteY966" fmla="*/ 320840 h 6747637"/>
              <a:gd name="connsiteX967" fmla="*/ 2751068 w 6829759"/>
              <a:gd name="connsiteY967" fmla="*/ 320840 h 6747637"/>
              <a:gd name="connsiteX968" fmla="*/ 3238598 w 6829759"/>
              <a:gd name="connsiteY968" fmla="*/ 720459 h 6747637"/>
              <a:gd name="connsiteX969" fmla="*/ 3547995 w 6829759"/>
              <a:gd name="connsiteY969" fmla="*/ 953669 h 6747637"/>
              <a:gd name="connsiteX970" fmla="*/ 3753086 w 6829759"/>
              <a:gd name="connsiteY970" fmla="*/ 1511496 h 6747637"/>
              <a:gd name="connsiteX971" fmla="*/ 3835118 w 6829759"/>
              <a:gd name="connsiteY971" fmla="*/ 1807984 h 6747637"/>
              <a:gd name="connsiteX972" fmla="*/ 4558200 w 6829759"/>
              <a:gd name="connsiteY972" fmla="*/ 2792392 h 6747637"/>
              <a:gd name="connsiteX973" fmla="*/ 5629343 w 6829759"/>
              <a:gd name="connsiteY973" fmla="*/ 3486161 h 6747637"/>
              <a:gd name="connsiteX974" fmla="*/ 6302033 w 6829759"/>
              <a:gd name="connsiteY974" fmla="*/ 4260799 h 6747637"/>
              <a:gd name="connsiteX975" fmla="*/ 6396954 w 6829759"/>
              <a:gd name="connsiteY975" fmla="*/ 5293239 h 6747637"/>
              <a:gd name="connsiteX976" fmla="*/ 4974226 w 6829759"/>
              <a:gd name="connsiteY976" fmla="*/ 6694844 h 6747637"/>
              <a:gd name="connsiteX977" fmla="*/ 4547653 w 6829759"/>
              <a:gd name="connsiteY977" fmla="*/ 6747577 h 6747637"/>
              <a:gd name="connsiteX978" fmla="*/ 2032688 w 6829759"/>
              <a:gd name="connsiteY978" fmla="*/ 7940 h 6747637"/>
              <a:gd name="connsiteX979" fmla="*/ 1869784 w 6829759"/>
              <a:gd name="connsiteY979" fmla="*/ 20831 h 6747637"/>
              <a:gd name="connsiteX980" fmla="*/ 1015447 w 6829759"/>
              <a:gd name="connsiteY980" fmla="*/ 459123 h 6747637"/>
              <a:gd name="connsiteX981" fmla="*/ 226738 w 6829759"/>
              <a:gd name="connsiteY981" fmla="*/ 1523215 h 6747637"/>
              <a:gd name="connsiteX982" fmla="*/ 22823 w 6829759"/>
              <a:gd name="connsiteY982" fmla="*/ 2817007 h 6747637"/>
              <a:gd name="connsiteX983" fmla="*/ 1697511 w 6829759"/>
              <a:gd name="connsiteY983" fmla="*/ 4638152 h 6747637"/>
              <a:gd name="connsiteX984" fmla="*/ 1919015 w 6829759"/>
              <a:gd name="connsiteY984" fmla="*/ 4660407 h 6747637"/>
              <a:gd name="connsiteX985" fmla="*/ 2406527 w 6829759"/>
              <a:gd name="connsiteY985" fmla="*/ 4751823 h 6747637"/>
              <a:gd name="connsiteX986" fmla="*/ 3122584 w 6829759"/>
              <a:gd name="connsiteY986" fmla="*/ 5641294 h 6747637"/>
              <a:gd name="connsiteX987" fmla="*/ 3579635 w 6829759"/>
              <a:gd name="connsiteY987" fmla="*/ 6376087 h 6747637"/>
              <a:gd name="connsiteX988" fmla="*/ 4973065 w 6829759"/>
              <a:gd name="connsiteY988" fmla="*/ 6686639 h 6747637"/>
              <a:gd name="connsiteX989" fmla="*/ 6388749 w 6829759"/>
              <a:gd name="connsiteY989" fmla="*/ 5292077 h 6747637"/>
              <a:gd name="connsiteX990" fmla="*/ 5625822 w 6829759"/>
              <a:gd name="connsiteY990" fmla="*/ 3494366 h 6747637"/>
              <a:gd name="connsiteX991" fmla="*/ 4553498 w 6829759"/>
              <a:gd name="connsiteY991" fmla="*/ 2799417 h 6747637"/>
              <a:gd name="connsiteX992" fmla="*/ 3826913 w 6829759"/>
              <a:gd name="connsiteY992" fmla="*/ 1811505 h 6747637"/>
              <a:gd name="connsiteX993" fmla="*/ 3744881 w 6829759"/>
              <a:gd name="connsiteY993" fmla="*/ 1515012 h 6747637"/>
              <a:gd name="connsiteX994" fmla="*/ 3540952 w 6829759"/>
              <a:gd name="connsiteY994" fmla="*/ 959529 h 6747637"/>
              <a:gd name="connsiteX995" fmla="*/ 3235077 w 6829759"/>
              <a:gd name="connsiteY995" fmla="*/ 728662 h 6747637"/>
              <a:gd name="connsiteX996" fmla="*/ 2744043 w 6829759"/>
              <a:gd name="connsiteY996" fmla="*/ 325527 h 6747637"/>
              <a:gd name="connsiteX997" fmla="*/ 2032688 w 6829759"/>
              <a:gd name="connsiteY997" fmla="*/ 7940 h 674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</a:cxnLst>
            <a:rect l="l" t="t" r="r" b="b"/>
            <a:pathLst>
              <a:path w="6829759" h="6747637">
                <a:moveTo>
                  <a:pt x="5795751" y="4519780"/>
                </a:moveTo>
                <a:cubicBezTo>
                  <a:pt x="5461757" y="4519780"/>
                  <a:pt x="5090259" y="4379153"/>
                  <a:pt x="4668351" y="4095557"/>
                </a:cubicBezTo>
                <a:cubicBezTo>
                  <a:pt x="4580455" y="4035781"/>
                  <a:pt x="4491397" y="3973682"/>
                  <a:pt x="4404663" y="3911564"/>
                </a:cubicBezTo>
                <a:cubicBezTo>
                  <a:pt x="4077694" y="3679521"/>
                  <a:pt x="3740179" y="3440453"/>
                  <a:pt x="3349929" y="3345534"/>
                </a:cubicBezTo>
                <a:cubicBezTo>
                  <a:pt x="3109695" y="3286938"/>
                  <a:pt x="2850690" y="3283416"/>
                  <a:pt x="2601071" y="3279913"/>
                </a:cubicBezTo>
                <a:cubicBezTo>
                  <a:pt x="2188548" y="3274049"/>
                  <a:pt x="1798299" y="3268186"/>
                  <a:pt x="1476017" y="3040826"/>
                </a:cubicBezTo>
                <a:cubicBezTo>
                  <a:pt x="1333042" y="2940044"/>
                  <a:pt x="1241630" y="2811143"/>
                  <a:pt x="1219363" y="2677541"/>
                </a:cubicBezTo>
                <a:cubicBezTo>
                  <a:pt x="1195924" y="2535752"/>
                  <a:pt x="1248662" y="2375194"/>
                  <a:pt x="1364684" y="2239250"/>
                </a:cubicBezTo>
                <a:cubicBezTo>
                  <a:pt x="1613133" y="1946269"/>
                  <a:pt x="1989321" y="1878307"/>
                  <a:pt x="2387775" y="1806822"/>
                </a:cubicBezTo>
                <a:cubicBezTo>
                  <a:pt x="2705377" y="1749388"/>
                  <a:pt x="3033508" y="1690792"/>
                  <a:pt x="3288991" y="1505636"/>
                </a:cubicBezTo>
                <a:cubicBezTo>
                  <a:pt x="3387433" y="1434150"/>
                  <a:pt x="3474149" y="1343914"/>
                  <a:pt x="3557362" y="1257193"/>
                </a:cubicBezTo>
                <a:cubicBezTo>
                  <a:pt x="3637053" y="1173987"/>
                  <a:pt x="3719085" y="1087266"/>
                  <a:pt x="3812845" y="1016952"/>
                </a:cubicBezTo>
                <a:cubicBezTo>
                  <a:pt x="4022619" y="859917"/>
                  <a:pt x="4282785" y="784915"/>
                  <a:pt x="4542951" y="804837"/>
                </a:cubicBezTo>
                <a:lnTo>
                  <a:pt x="4542951" y="804837"/>
                </a:lnTo>
                <a:cubicBezTo>
                  <a:pt x="4623822" y="803664"/>
                  <a:pt x="4687103" y="827103"/>
                  <a:pt x="4733992" y="873980"/>
                </a:cubicBezTo>
                <a:cubicBezTo>
                  <a:pt x="4850007" y="991170"/>
                  <a:pt x="4846485" y="1236098"/>
                  <a:pt x="4844143" y="1472824"/>
                </a:cubicBezTo>
                <a:cubicBezTo>
                  <a:pt x="4842981" y="1584155"/>
                  <a:pt x="4841801" y="1689630"/>
                  <a:pt x="4851168" y="1782207"/>
                </a:cubicBezTo>
                <a:cubicBezTo>
                  <a:pt x="4895715" y="2178312"/>
                  <a:pt x="5152360" y="2549802"/>
                  <a:pt x="5507465" y="2729112"/>
                </a:cubicBezTo>
                <a:cubicBezTo>
                  <a:pt x="5649257" y="2800597"/>
                  <a:pt x="5803956" y="2843963"/>
                  <a:pt x="5955132" y="2884969"/>
                </a:cubicBezTo>
                <a:cubicBezTo>
                  <a:pt x="6066463" y="2915447"/>
                  <a:pt x="6180137" y="2947087"/>
                  <a:pt x="6289126" y="2990435"/>
                </a:cubicBezTo>
                <a:cubicBezTo>
                  <a:pt x="6600865" y="3113491"/>
                  <a:pt x="6801272" y="3330304"/>
                  <a:pt x="6827049" y="3570533"/>
                </a:cubicBezTo>
                <a:cubicBezTo>
                  <a:pt x="6838775" y="3685384"/>
                  <a:pt x="6811819" y="3809601"/>
                  <a:pt x="6747358" y="3940862"/>
                </a:cubicBezTo>
                <a:cubicBezTo>
                  <a:pt x="6614933" y="4201023"/>
                  <a:pt x="6379382" y="4396725"/>
                  <a:pt x="6099284" y="4478774"/>
                </a:cubicBezTo>
                <a:cubicBezTo>
                  <a:pt x="6002021" y="4505712"/>
                  <a:pt x="5900057" y="4519780"/>
                  <a:pt x="5795751" y="4519780"/>
                </a:cubicBezTo>
                <a:close/>
                <a:moveTo>
                  <a:pt x="4460919" y="810697"/>
                </a:moveTo>
                <a:cubicBezTo>
                  <a:pt x="4230051" y="810697"/>
                  <a:pt x="4003867" y="884526"/>
                  <a:pt x="3817528" y="1023983"/>
                </a:cubicBezTo>
                <a:cubicBezTo>
                  <a:pt x="3724949" y="1094298"/>
                  <a:pt x="3642916" y="1179847"/>
                  <a:pt x="3563225" y="1263052"/>
                </a:cubicBezTo>
                <a:cubicBezTo>
                  <a:pt x="3480013" y="1350945"/>
                  <a:pt x="3393297" y="1441183"/>
                  <a:pt x="3293674" y="1512669"/>
                </a:cubicBezTo>
                <a:cubicBezTo>
                  <a:pt x="3037029" y="1698996"/>
                  <a:pt x="2707719" y="1758773"/>
                  <a:pt x="2388955" y="1816189"/>
                </a:cubicBezTo>
                <a:cubicBezTo>
                  <a:pt x="1992842" y="1887673"/>
                  <a:pt x="1617820" y="1955654"/>
                  <a:pt x="1370544" y="2246275"/>
                </a:cubicBezTo>
                <a:cubicBezTo>
                  <a:pt x="1256865" y="2381057"/>
                  <a:pt x="1204130" y="2538094"/>
                  <a:pt x="1227567" y="2677541"/>
                </a:cubicBezTo>
                <a:cubicBezTo>
                  <a:pt x="1249835" y="2808802"/>
                  <a:pt x="1338902" y="2935361"/>
                  <a:pt x="1480704" y="3034981"/>
                </a:cubicBezTo>
                <a:cubicBezTo>
                  <a:pt x="1801820" y="3261161"/>
                  <a:pt x="2189728" y="3267006"/>
                  <a:pt x="2601071" y="3272869"/>
                </a:cubicBezTo>
                <a:cubicBezTo>
                  <a:pt x="2851870" y="3276391"/>
                  <a:pt x="3110857" y="3279913"/>
                  <a:pt x="3352271" y="3339670"/>
                </a:cubicBezTo>
                <a:cubicBezTo>
                  <a:pt x="3743700" y="3434590"/>
                  <a:pt x="4082396" y="3674837"/>
                  <a:pt x="4410527" y="3908042"/>
                </a:cubicBezTo>
                <a:cubicBezTo>
                  <a:pt x="4496081" y="3968980"/>
                  <a:pt x="4585157" y="4032278"/>
                  <a:pt x="4674214" y="4090855"/>
                </a:cubicBezTo>
                <a:cubicBezTo>
                  <a:pt x="5227367" y="4462364"/>
                  <a:pt x="5692624" y="4586581"/>
                  <a:pt x="6098104" y="4471731"/>
                </a:cubicBezTo>
                <a:cubicBezTo>
                  <a:pt x="6375860" y="4390880"/>
                  <a:pt x="6609070" y="4197501"/>
                  <a:pt x="6740332" y="3939682"/>
                </a:cubicBezTo>
                <a:cubicBezTo>
                  <a:pt x="6804793" y="3810782"/>
                  <a:pt x="6831732" y="3687726"/>
                  <a:pt x="6820024" y="3575217"/>
                </a:cubicBezTo>
                <a:cubicBezTo>
                  <a:pt x="6795408" y="3338509"/>
                  <a:pt x="6596181" y="3125217"/>
                  <a:pt x="6287964" y="3002162"/>
                </a:cubicBezTo>
                <a:cubicBezTo>
                  <a:pt x="6180137" y="2958796"/>
                  <a:pt x="6065302" y="2927156"/>
                  <a:pt x="5955132" y="2896696"/>
                </a:cubicBezTo>
                <a:cubicBezTo>
                  <a:pt x="5803956" y="2854510"/>
                  <a:pt x="5648095" y="2811143"/>
                  <a:pt x="5506286" y="2739659"/>
                </a:cubicBezTo>
                <a:cubicBezTo>
                  <a:pt x="5148838" y="2559187"/>
                  <a:pt x="4889852" y="2184176"/>
                  <a:pt x="4845323" y="1785729"/>
                </a:cubicBezTo>
                <a:cubicBezTo>
                  <a:pt x="4834776" y="1693151"/>
                  <a:pt x="4835938" y="1587671"/>
                  <a:pt x="4838280" y="1475168"/>
                </a:cubicBezTo>
                <a:cubicBezTo>
                  <a:pt x="4841801" y="1239614"/>
                  <a:pt x="4844143" y="997030"/>
                  <a:pt x="4730470" y="882183"/>
                </a:cubicBezTo>
                <a:cubicBezTo>
                  <a:pt x="4685941" y="836479"/>
                  <a:pt x="4626164" y="815384"/>
                  <a:pt x="4548815" y="815384"/>
                </a:cubicBezTo>
                <a:cubicBezTo>
                  <a:pt x="4547653" y="815384"/>
                  <a:pt x="4546473" y="815384"/>
                  <a:pt x="4545311" y="815384"/>
                </a:cubicBezTo>
                <a:lnTo>
                  <a:pt x="4545311" y="807181"/>
                </a:lnTo>
                <a:lnTo>
                  <a:pt x="4544131" y="815384"/>
                </a:lnTo>
                <a:cubicBezTo>
                  <a:pt x="4514833" y="811868"/>
                  <a:pt x="4487876" y="810697"/>
                  <a:pt x="4460919" y="810697"/>
                </a:cubicBezTo>
                <a:close/>
                <a:moveTo>
                  <a:pt x="5748880" y="4626426"/>
                </a:moveTo>
                <a:cubicBezTo>
                  <a:pt x="5455893" y="4626426"/>
                  <a:pt x="5131266" y="4522122"/>
                  <a:pt x="4767974" y="4311190"/>
                </a:cubicBezTo>
                <a:cubicBezTo>
                  <a:pt x="4738675" y="4294781"/>
                  <a:pt x="4710538" y="4277191"/>
                  <a:pt x="4681240" y="4259619"/>
                </a:cubicBezTo>
                <a:cubicBezTo>
                  <a:pt x="4580455" y="4198681"/>
                  <a:pt x="4479671" y="4131880"/>
                  <a:pt x="4381228" y="4068601"/>
                </a:cubicBezTo>
                <a:cubicBezTo>
                  <a:pt x="4061303" y="3859993"/>
                  <a:pt x="3730812" y="3645540"/>
                  <a:pt x="3363998" y="3535372"/>
                </a:cubicBezTo>
                <a:cubicBezTo>
                  <a:pt x="3069850" y="3446316"/>
                  <a:pt x="2763975" y="3391242"/>
                  <a:pt x="2456920" y="3370148"/>
                </a:cubicBezTo>
                <a:cubicBezTo>
                  <a:pt x="2415912" y="3367807"/>
                  <a:pt x="2373707" y="3365447"/>
                  <a:pt x="2333861" y="3363105"/>
                </a:cubicBezTo>
                <a:cubicBezTo>
                  <a:pt x="2262376" y="3359602"/>
                  <a:pt x="2188548" y="3354900"/>
                  <a:pt x="2117062" y="3347875"/>
                </a:cubicBezTo>
                <a:cubicBezTo>
                  <a:pt x="1826417" y="3317398"/>
                  <a:pt x="1594381" y="3231863"/>
                  <a:pt x="1406873" y="3086534"/>
                </a:cubicBezTo>
                <a:cubicBezTo>
                  <a:pt x="1260381" y="2972864"/>
                  <a:pt x="1166628" y="2829895"/>
                  <a:pt x="1143189" y="2685746"/>
                </a:cubicBezTo>
                <a:cubicBezTo>
                  <a:pt x="1119750" y="2543939"/>
                  <a:pt x="1170142" y="2382219"/>
                  <a:pt x="1279131" y="2241592"/>
                </a:cubicBezTo>
                <a:cubicBezTo>
                  <a:pt x="1520550" y="1934561"/>
                  <a:pt x="1893220" y="1846667"/>
                  <a:pt x="2289333" y="1755251"/>
                </a:cubicBezTo>
                <a:cubicBezTo>
                  <a:pt x="2519038" y="1701338"/>
                  <a:pt x="2756931" y="1646265"/>
                  <a:pt x="2966705" y="1543138"/>
                </a:cubicBezTo>
                <a:cubicBezTo>
                  <a:pt x="3033508" y="1510325"/>
                  <a:pt x="3097968" y="1472824"/>
                  <a:pt x="3157746" y="1429463"/>
                </a:cubicBezTo>
                <a:cubicBezTo>
                  <a:pt x="3252667" y="1361493"/>
                  <a:pt x="3337041" y="1277115"/>
                  <a:pt x="3419074" y="1197426"/>
                </a:cubicBezTo>
                <a:cubicBezTo>
                  <a:pt x="3485876" y="1130627"/>
                  <a:pt x="3556200" y="1062657"/>
                  <a:pt x="3631189" y="1002890"/>
                </a:cubicBezTo>
                <a:cubicBezTo>
                  <a:pt x="3653463" y="985311"/>
                  <a:pt x="3675736" y="968904"/>
                  <a:pt x="3696830" y="953669"/>
                </a:cubicBezTo>
                <a:cubicBezTo>
                  <a:pt x="3911287" y="806008"/>
                  <a:pt x="4172634" y="741554"/>
                  <a:pt x="4431620" y="774368"/>
                </a:cubicBezTo>
                <a:lnTo>
                  <a:pt x="4431620" y="774368"/>
                </a:lnTo>
                <a:cubicBezTo>
                  <a:pt x="4718743" y="801321"/>
                  <a:pt x="4752725" y="1076719"/>
                  <a:pt x="4764452" y="1355634"/>
                </a:cubicBezTo>
                <a:cubicBezTo>
                  <a:pt x="4765632" y="1397822"/>
                  <a:pt x="4766794" y="1440010"/>
                  <a:pt x="4767974" y="1481027"/>
                </a:cubicBezTo>
                <a:cubicBezTo>
                  <a:pt x="4770315" y="1581811"/>
                  <a:pt x="4772657" y="1677903"/>
                  <a:pt x="4783204" y="1763456"/>
                </a:cubicBezTo>
                <a:cubicBezTo>
                  <a:pt x="4792589" y="1844325"/>
                  <a:pt x="4811323" y="1925176"/>
                  <a:pt x="4837118" y="2003704"/>
                </a:cubicBezTo>
                <a:cubicBezTo>
                  <a:pt x="4942586" y="2320119"/>
                  <a:pt x="5161745" y="2580280"/>
                  <a:pt x="5455893" y="2737317"/>
                </a:cubicBezTo>
                <a:cubicBezTo>
                  <a:pt x="5602387" y="2814665"/>
                  <a:pt x="5762930" y="2862714"/>
                  <a:pt x="5918809" y="2909584"/>
                </a:cubicBezTo>
                <a:cubicBezTo>
                  <a:pt x="6028960" y="2942404"/>
                  <a:pt x="6142651" y="2977547"/>
                  <a:pt x="6250461" y="3020913"/>
                </a:cubicBezTo>
                <a:cubicBezTo>
                  <a:pt x="6568062" y="3152174"/>
                  <a:pt x="6775495" y="3381857"/>
                  <a:pt x="6803613" y="3636173"/>
                </a:cubicBezTo>
                <a:cubicBezTo>
                  <a:pt x="6816502" y="3756868"/>
                  <a:pt x="6790725" y="3891632"/>
                  <a:pt x="6727444" y="4024073"/>
                </a:cubicBezTo>
                <a:cubicBezTo>
                  <a:pt x="6602044" y="4283054"/>
                  <a:pt x="6372338" y="4482277"/>
                  <a:pt x="6099284" y="4571352"/>
                </a:cubicBezTo>
                <a:cubicBezTo>
                  <a:pt x="5985611" y="4608854"/>
                  <a:pt x="5869578" y="4626426"/>
                  <a:pt x="5748880" y="4626426"/>
                </a:cubicBezTo>
                <a:close/>
                <a:moveTo>
                  <a:pt x="4298034" y="775539"/>
                </a:moveTo>
                <a:cubicBezTo>
                  <a:pt x="4085899" y="775539"/>
                  <a:pt x="3878467" y="839995"/>
                  <a:pt x="3701513" y="961872"/>
                </a:cubicBezTo>
                <a:cubicBezTo>
                  <a:pt x="3680420" y="977108"/>
                  <a:pt x="3658146" y="993514"/>
                  <a:pt x="3635891" y="1011093"/>
                </a:cubicBezTo>
                <a:cubicBezTo>
                  <a:pt x="3562045" y="1070860"/>
                  <a:pt x="3491739" y="1138830"/>
                  <a:pt x="3424937" y="1205629"/>
                </a:cubicBezTo>
                <a:cubicBezTo>
                  <a:pt x="3342904" y="1286491"/>
                  <a:pt x="3258530" y="1369696"/>
                  <a:pt x="3162429" y="1438839"/>
                </a:cubicBezTo>
                <a:cubicBezTo>
                  <a:pt x="3101490" y="1482200"/>
                  <a:pt x="3037029" y="1520872"/>
                  <a:pt x="2970227" y="1553686"/>
                </a:cubicBezTo>
                <a:cubicBezTo>
                  <a:pt x="2759273" y="1656814"/>
                  <a:pt x="2521380" y="1711885"/>
                  <a:pt x="2290513" y="1765798"/>
                </a:cubicBezTo>
                <a:cubicBezTo>
                  <a:pt x="1896741" y="1857213"/>
                  <a:pt x="1524066" y="1943928"/>
                  <a:pt x="1284991" y="2248635"/>
                </a:cubicBezTo>
                <a:cubicBezTo>
                  <a:pt x="1177174" y="2386920"/>
                  <a:pt x="1127953" y="2546299"/>
                  <a:pt x="1150219" y="2685746"/>
                </a:cubicBezTo>
                <a:cubicBezTo>
                  <a:pt x="1172487" y="2827553"/>
                  <a:pt x="1265069" y="2968180"/>
                  <a:pt x="1410389" y="3080689"/>
                </a:cubicBezTo>
                <a:cubicBezTo>
                  <a:pt x="1596726" y="3224820"/>
                  <a:pt x="1827597" y="3310373"/>
                  <a:pt x="2115882" y="3339670"/>
                </a:cubicBezTo>
                <a:cubicBezTo>
                  <a:pt x="2187386" y="3346695"/>
                  <a:pt x="2261214" y="3351397"/>
                  <a:pt x="2331520" y="3354900"/>
                </a:cubicBezTo>
                <a:cubicBezTo>
                  <a:pt x="2372545" y="3357242"/>
                  <a:pt x="2413552" y="3359602"/>
                  <a:pt x="2454578" y="3361944"/>
                </a:cubicBezTo>
                <a:cubicBezTo>
                  <a:pt x="2762795" y="3383037"/>
                  <a:pt x="3068670" y="3438111"/>
                  <a:pt x="3363998" y="3527185"/>
                </a:cubicBezTo>
                <a:cubicBezTo>
                  <a:pt x="3731992" y="3637335"/>
                  <a:pt x="4063644" y="3852968"/>
                  <a:pt x="4383569" y="4061558"/>
                </a:cubicBezTo>
                <a:cubicBezTo>
                  <a:pt x="4482013" y="4124855"/>
                  <a:pt x="4582797" y="4191656"/>
                  <a:pt x="4682420" y="4252594"/>
                </a:cubicBezTo>
                <a:cubicBezTo>
                  <a:pt x="4710538" y="4270166"/>
                  <a:pt x="4739837" y="4287738"/>
                  <a:pt x="4767974" y="4304147"/>
                </a:cubicBezTo>
                <a:cubicBezTo>
                  <a:pt x="5280101" y="4600649"/>
                  <a:pt x="5712538" y="4686202"/>
                  <a:pt x="6089899" y="4565488"/>
                </a:cubicBezTo>
                <a:cubicBezTo>
                  <a:pt x="6361792" y="4477594"/>
                  <a:pt x="6587976" y="4279533"/>
                  <a:pt x="6713376" y="4022893"/>
                </a:cubicBezTo>
                <a:cubicBezTo>
                  <a:pt x="6775495" y="3891632"/>
                  <a:pt x="6802433" y="3759210"/>
                  <a:pt x="6788383" y="3639676"/>
                </a:cubicBezTo>
                <a:cubicBezTo>
                  <a:pt x="6760246" y="3387720"/>
                  <a:pt x="6555155" y="3160379"/>
                  <a:pt x="6241093" y="3031460"/>
                </a:cubicBezTo>
                <a:cubicBezTo>
                  <a:pt x="6133266" y="2988094"/>
                  <a:pt x="6020755" y="2952951"/>
                  <a:pt x="5910603" y="2920131"/>
                </a:cubicBezTo>
                <a:cubicBezTo>
                  <a:pt x="5754743" y="2873261"/>
                  <a:pt x="5593001" y="2824032"/>
                  <a:pt x="5446508" y="2746684"/>
                </a:cubicBezTo>
                <a:cubicBezTo>
                  <a:pt x="5151198" y="2588485"/>
                  <a:pt x="4929697" y="2325964"/>
                  <a:pt x="4824229" y="2008387"/>
                </a:cubicBezTo>
                <a:cubicBezTo>
                  <a:pt x="4798434" y="1929860"/>
                  <a:pt x="4779683" y="1849008"/>
                  <a:pt x="4770315" y="1766977"/>
                </a:cubicBezTo>
                <a:cubicBezTo>
                  <a:pt x="4759769" y="1680245"/>
                  <a:pt x="4757427" y="1584155"/>
                  <a:pt x="4755085" y="1483371"/>
                </a:cubicBezTo>
                <a:cubicBezTo>
                  <a:pt x="4753905" y="1442353"/>
                  <a:pt x="4752725" y="1400165"/>
                  <a:pt x="4751564" y="1357977"/>
                </a:cubicBezTo>
                <a:cubicBezTo>
                  <a:pt x="4739837" y="1070860"/>
                  <a:pt x="4707035" y="811868"/>
                  <a:pt x="4426937" y="784915"/>
                </a:cubicBezTo>
                <a:lnTo>
                  <a:pt x="4428116" y="777882"/>
                </a:lnTo>
                <a:lnTo>
                  <a:pt x="4426937" y="783742"/>
                </a:lnTo>
                <a:cubicBezTo>
                  <a:pt x="4385911" y="777882"/>
                  <a:pt x="4341382" y="775539"/>
                  <a:pt x="4298034" y="775539"/>
                </a:cubicBezTo>
                <a:close/>
                <a:moveTo>
                  <a:pt x="5703171" y="4735413"/>
                </a:moveTo>
                <a:cubicBezTo>
                  <a:pt x="5426595" y="4735413"/>
                  <a:pt x="5117198" y="4647519"/>
                  <a:pt x="4780862" y="4471731"/>
                </a:cubicBezTo>
                <a:cubicBezTo>
                  <a:pt x="4751564" y="4456501"/>
                  <a:pt x="4723445" y="4440091"/>
                  <a:pt x="4694146" y="4424861"/>
                </a:cubicBezTo>
                <a:cubicBezTo>
                  <a:pt x="4574592" y="4358060"/>
                  <a:pt x="4452714" y="4285396"/>
                  <a:pt x="4335519" y="4215091"/>
                </a:cubicBezTo>
                <a:cubicBezTo>
                  <a:pt x="4029662" y="4032278"/>
                  <a:pt x="3714402" y="3843601"/>
                  <a:pt x="3376886" y="3726409"/>
                </a:cubicBezTo>
                <a:cubicBezTo>
                  <a:pt x="3322973" y="3707657"/>
                  <a:pt x="3269077" y="3687726"/>
                  <a:pt x="3217505" y="3670154"/>
                </a:cubicBezTo>
                <a:cubicBezTo>
                  <a:pt x="2967885" y="3581080"/>
                  <a:pt x="2733496" y="3495528"/>
                  <a:pt x="2452236" y="3465068"/>
                </a:cubicBezTo>
                <a:cubicBezTo>
                  <a:pt x="2391297" y="3458043"/>
                  <a:pt x="2328016" y="3454521"/>
                  <a:pt x="2268239" y="3451000"/>
                </a:cubicBezTo>
                <a:cubicBezTo>
                  <a:pt x="2209642" y="3447496"/>
                  <a:pt x="2147541" y="3443975"/>
                  <a:pt x="2088943" y="3436931"/>
                </a:cubicBezTo>
                <a:cubicBezTo>
                  <a:pt x="1788914" y="3404130"/>
                  <a:pt x="1536956" y="3303348"/>
                  <a:pt x="1337729" y="3135764"/>
                </a:cubicBezTo>
                <a:cubicBezTo>
                  <a:pt x="1232255" y="3045528"/>
                  <a:pt x="1098654" y="2897858"/>
                  <a:pt x="1068185" y="2698635"/>
                </a:cubicBezTo>
                <a:cubicBezTo>
                  <a:pt x="1055293" y="2614262"/>
                  <a:pt x="1054122" y="2444337"/>
                  <a:pt x="1194754" y="2247455"/>
                </a:cubicBezTo>
                <a:cubicBezTo>
                  <a:pt x="1429139" y="1924014"/>
                  <a:pt x="1801820" y="1816189"/>
                  <a:pt x="2195573" y="1703698"/>
                </a:cubicBezTo>
                <a:cubicBezTo>
                  <a:pt x="2412391" y="1641578"/>
                  <a:pt x="2636233" y="1577124"/>
                  <a:pt x="2836622" y="1473997"/>
                </a:cubicBezTo>
                <a:cubicBezTo>
                  <a:pt x="2903425" y="1440010"/>
                  <a:pt x="2967885" y="1400165"/>
                  <a:pt x="3028824" y="1356804"/>
                </a:cubicBezTo>
                <a:cubicBezTo>
                  <a:pt x="3117900" y="1292351"/>
                  <a:pt x="3199933" y="1216175"/>
                  <a:pt x="3278444" y="1142346"/>
                </a:cubicBezTo>
                <a:cubicBezTo>
                  <a:pt x="3353451" y="1072032"/>
                  <a:pt x="3430800" y="1000546"/>
                  <a:pt x="3512833" y="939606"/>
                </a:cubicBezTo>
                <a:cubicBezTo>
                  <a:pt x="3535106" y="923200"/>
                  <a:pt x="3557362" y="906792"/>
                  <a:pt x="3580797" y="892729"/>
                </a:cubicBezTo>
                <a:cubicBezTo>
                  <a:pt x="3801118" y="753273"/>
                  <a:pt x="4069508" y="699366"/>
                  <a:pt x="4319127" y="747414"/>
                </a:cubicBezTo>
                <a:lnTo>
                  <a:pt x="4319127" y="748584"/>
                </a:lnTo>
                <a:cubicBezTo>
                  <a:pt x="4615617" y="806008"/>
                  <a:pt x="4661326" y="1069687"/>
                  <a:pt x="4682420" y="1333368"/>
                </a:cubicBezTo>
                <a:cubicBezTo>
                  <a:pt x="4687103" y="1387275"/>
                  <a:pt x="4689444" y="1442353"/>
                  <a:pt x="4692966" y="1495090"/>
                </a:cubicBezTo>
                <a:cubicBezTo>
                  <a:pt x="4697650" y="1585328"/>
                  <a:pt x="4702333" y="1670878"/>
                  <a:pt x="4712880" y="1749388"/>
                </a:cubicBezTo>
                <a:cubicBezTo>
                  <a:pt x="4767974" y="2173629"/>
                  <a:pt x="5024618" y="2547461"/>
                  <a:pt x="5399638" y="2751367"/>
                </a:cubicBezTo>
                <a:cubicBezTo>
                  <a:pt x="5549653" y="2833417"/>
                  <a:pt x="5716059" y="2887311"/>
                  <a:pt x="5876621" y="2940044"/>
                </a:cubicBezTo>
                <a:cubicBezTo>
                  <a:pt x="5985611" y="2975205"/>
                  <a:pt x="6099284" y="3012708"/>
                  <a:pt x="6205932" y="3058416"/>
                </a:cubicBezTo>
                <a:cubicBezTo>
                  <a:pt x="6455551" y="3163882"/>
                  <a:pt x="6736811" y="3391242"/>
                  <a:pt x="6774314" y="3709999"/>
                </a:cubicBezTo>
                <a:cubicBezTo>
                  <a:pt x="6789545" y="3838900"/>
                  <a:pt x="6764948" y="3978365"/>
                  <a:pt x="6702829" y="4115470"/>
                </a:cubicBezTo>
                <a:cubicBezTo>
                  <a:pt x="6586814" y="4369787"/>
                  <a:pt x="6359450" y="4578376"/>
                  <a:pt x="6093421" y="4673296"/>
                </a:cubicBezTo>
                <a:cubicBezTo>
                  <a:pt x="5970362" y="4713140"/>
                  <a:pt x="5840279" y="4735413"/>
                  <a:pt x="5703171" y="4735413"/>
                </a:cubicBezTo>
                <a:close/>
                <a:moveTo>
                  <a:pt x="4138652" y="735694"/>
                </a:moveTo>
                <a:cubicBezTo>
                  <a:pt x="3946450" y="735694"/>
                  <a:pt x="3751905" y="791945"/>
                  <a:pt x="3586661" y="897418"/>
                </a:cubicBezTo>
                <a:cubicBezTo>
                  <a:pt x="3564405" y="911481"/>
                  <a:pt x="3540952" y="927887"/>
                  <a:pt x="3519858" y="944293"/>
                </a:cubicBezTo>
                <a:cubicBezTo>
                  <a:pt x="3437826" y="1005233"/>
                  <a:pt x="3360476" y="1076719"/>
                  <a:pt x="3285469" y="1147033"/>
                </a:cubicBezTo>
                <a:cubicBezTo>
                  <a:pt x="3205778" y="1220864"/>
                  <a:pt x="3124925" y="1297037"/>
                  <a:pt x="3034688" y="1362664"/>
                </a:cubicBezTo>
                <a:cubicBezTo>
                  <a:pt x="2973749" y="1406025"/>
                  <a:pt x="2909288" y="1445869"/>
                  <a:pt x="2841324" y="1479855"/>
                </a:cubicBezTo>
                <a:cubicBezTo>
                  <a:pt x="2639737" y="1582982"/>
                  <a:pt x="2415912" y="1647438"/>
                  <a:pt x="2199095" y="1710723"/>
                </a:cubicBezTo>
                <a:cubicBezTo>
                  <a:pt x="1806504" y="1823232"/>
                  <a:pt x="1434999" y="1929860"/>
                  <a:pt x="1202957" y="2250977"/>
                </a:cubicBezTo>
                <a:cubicBezTo>
                  <a:pt x="1143189" y="2334169"/>
                  <a:pt x="1047089" y="2501753"/>
                  <a:pt x="1077561" y="2695131"/>
                </a:cubicBezTo>
                <a:cubicBezTo>
                  <a:pt x="1108030" y="2891994"/>
                  <a:pt x="1239286" y="3038485"/>
                  <a:pt x="1344761" y="3127559"/>
                </a:cubicBezTo>
                <a:cubicBezTo>
                  <a:pt x="1541645" y="3293963"/>
                  <a:pt x="1792435" y="3394745"/>
                  <a:pt x="2091285" y="3427565"/>
                </a:cubicBezTo>
                <a:cubicBezTo>
                  <a:pt x="2149883" y="3434590"/>
                  <a:pt x="2210822" y="3438111"/>
                  <a:pt x="2270581" y="3441633"/>
                </a:cubicBezTo>
                <a:cubicBezTo>
                  <a:pt x="2331520" y="3445136"/>
                  <a:pt x="2393639" y="3449838"/>
                  <a:pt x="2455758" y="3455683"/>
                </a:cubicBezTo>
                <a:cubicBezTo>
                  <a:pt x="2737017" y="3487341"/>
                  <a:pt x="2972569" y="3571713"/>
                  <a:pt x="3222188" y="3661949"/>
                </a:cubicBezTo>
                <a:cubicBezTo>
                  <a:pt x="3273760" y="3680701"/>
                  <a:pt x="3327674" y="3699452"/>
                  <a:pt x="3381570" y="3718204"/>
                </a:cubicBezTo>
                <a:cubicBezTo>
                  <a:pt x="3719085" y="3835396"/>
                  <a:pt x="4035507" y="4025234"/>
                  <a:pt x="4341382" y="4206886"/>
                </a:cubicBezTo>
                <a:cubicBezTo>
                  <a:pt x="4458577" y="4277191"/>
                  <a:pt x="4580455" y="4349855"/>
                  <a:pt x="4699991" y="4415476"/>
                </a:cubicBezTo>
                <a:cubicBezTo>
                  <a:pt x="4728128" y="4430725"/>
                  <a:pt x="4757427" y="4447116"/>
                  <a:pt x="4786726" y="4462364"/>
                </a:cubicBezTo>
                <a:cubicBezTo>
                  <a:pt x="5288306" y="4723687"/>
                  <a:pt x="5727786" y="4790488"/>
                  <a:pt x="6092258" y="4660407"/>
                </a:cubicBezTo>
                <a:cubicBezTo>
                  <a:pt x="6355928" y="4565488"/>
                  <a:pt x="6582113" y="4359240"/>
                  <a:pt x="6696966" y="4107265"/>
                </a:cubicBezTo>
                <a:cubicBezTo>
                  <a:pt x="6759084" y="3971322"/>
                  <a:pt x="6783682" y="3833036"/>
                  <a:pt x="6768451" y="3706477"/>
                </a:cubicBezTo>
                <a:cubicBezTo>
                  <a:pt x="6730948" y="3391242"/>
                  <a:pt x="6453209" y="3167404"/>
                  <a:pt x="6205932" y="3063100"/>
                </a:cubicBezTo>
                <a:cubicBezTo>
                  <a:pt x="6099284" y="3017392"/>
                  <a:pt x="5985611" y="2981069"/>
                  <a:pt x="5876621" y="2944746"/>
                </a:cubicBezTo>
                <a:cubicBezTo>
                  <a:pt x="5716059" y="2891994"/>
                  <a:pt x="5549653" y="2838100"/>
                  <a:pt x="5398476" y="2754889"/>
                </a:cubicBezTo>
                <a:cubicBezTo>
                  <a:pt x="5021115" y="2549802"/>
                  <a:pt x="4762110" y="2172449"/>
                  <a:pt x="4707035" y="1745884"/>
                </a:cubicBezTo>
                <a:cubicBezTo>
                  <a:pt x="4696488" y="1667357"/>
                  <a:pt x="4691786" y="1581811"/>
                  <a:pt x="4687103" y="1491574"/>
                </a:cubicBezTo>
                <a:cubicBezTo>
                  <a:pt x="4684761" y="1438839"/>
                  <a:pt x="4681240" y="1383759"/>
                  <a:pt x="4676556" y="1329852"/>
                </a:cubicBezTo>
                <a:cubicBezTo>
                  <a:pt x="4666009" y="1203285"/>
                  <a:pt x="4648438" y="1059140"/>
                  <a:pt x="4593344" y="951326"/>
                </a:cubicBezTo>
                <a:cubicBezTo>
                  <a:pt x="4538268" y="843509"/>
                  <a:pt x="4448030" y="777882"/>
                  <a:pt x="4320289" y="753273"/>
                </a:cubicBezTo>
                <a:lnTo>
                  <a:pt x="4320289" y="752101"/>
                </a:lnTo>
                <a:cubicBezTo>
                  <a:pt x="4258188" y="741554"/>
                  <a:pt x="4198411" y="735694"/>
                  <a:pt x="4138652" y="735694"/>
                </a:cubicBezTo>
                <a:close/>
                <a:moveTo>
                  <a:pt x="5646916" y="4845581"/>
                </a:moveTo>
                <a:cubicBezTo>
                  <a:pt x="5389091" y="4845581"/>
                  <a:pt x="5104309" y="4772916"/>
                  <a:pt x="4794931" y="4629948"/>
                </a:cubicBezTo>
                <a:cubicBezTo>
                  <a:pt x="4765632" y="4617059"/>
                  <a:pt x="4737495" y="4602991"/>
                  <a:pt x="4708196" y="4587761"/>
                </a:cubicBezTo>
                <a:cubicBezTo>
                  <a:pt x="4554678" y="4510414"/>
                  <a:pt x="4397638" y="4424861"/>
                  <a:pt x="4245281" y="4340488"/>
                </a:cubicBezTo>
                <a:cubicBezTo>
                  <a:pt x="3969885" y="4188135"/>
                  <a:pt x="3683941" y="4031098"/>
                  <a:pt x="3390955" y="3915085"/>
                </a:cubicBezTo>
                <a:cubicBezTo>
                  <a:pt x="3285469" y="3872881"/>
                  <a:pt x="3188206" y="3827191"/>
                  <a:pt x="3093285" y="3781483"/>
                </a:cubicBezTo>
                <a:cubicBezTo>
                  <a:pt x="2888194" y="3684204"/>
                  <a:pt x="2693650" y="3591627"/>
                  <a:pt x="2448714" y="3555304"/>
                </a:cubicBezTo>
                <a:cubicBezTo>
                  <a:pt x="2374887" y="3543577"/>
                  <a:pt x="2299879" y="3538894"/>
                  <a:pt x="2226052" y="3534210"/>
                </a:cubicBezTo>
                <a:cubicBezTo>
                  <a:pt x="2170976" y="3530689"/>
                  <a:pt x="2114721" y="3527185"/>
                  <a:pt x="2060807" y="3520142"/>
                </a:cubicBezTo>
                <a:cubicBezTo>
                  <a:pt x="1746727" y="3484981"/>
                  <a:pt x="1480704" y="3368968"/>
                  <a:pt x="1269757" y="3177950"/>
                </a:cubicBezTo>
                <a:cubicBezTo>
                  <a:pt x="1161939" y="3079509"/>
                  <a:pt x="1025996" y="2917789"/>
                  <a:pt x="993181" y="2703318"/>
                </a:cubicBezTo>
                <a:cubicBezTo>
                  <a:pt x="970915" y="2556845"/>
                  <a:pt x="1013104" y="2395107"/>
                  <a:pt x="1111546" y="2246275"/>
                </a:cubicBezTo>
                <a:cubicBezTo>
                  <a:pt x="1337729" y="1904083"/>
                  <a:pt x="1711583" y="1776344"/>
                  <a:pt x="2107696" y="1640406"/>
                </a:cubicBezTo>
                <a:cubicBezTo>
                  <a:pt x="2309264" y="1571265"/>
                  <a:pt x="2516697" y="1499777"/>
                  <a:pt x="2707719" y="1397822"/>
                </a:cubicBezTo>
                <a:cubicBezTo>
                  <a:pt x="2774521" y="1362664"/>
                  <a:pt x="2838964" y="1321649"/>
                  <a:pt x="2899921" y="1278288"/>
                </a:cubicBezTo>
                <a:cubicBezTo>
                  <a:pt x="2983115" y="1218521"/>
                  <a:pt x="3061645" y="1149378"/>
                  <a:pt x="3136634" y="1082579"/>
                </a:cubicBezTo>
                <a:cubicBezTo>
                  <a:pt x="3219846" y="1008749"/>
                  <a:pt x="3305401" y="932574"/>
                  <a:pt x="3396818" y="870464"/>
                </a:cubicBezTo>
                <a:cubicBezTo>
                  <a:pt x="3419074" y="855228"/>
                  <a:pt x="3442509" y="839995"/>
                  <a:pt x="3465962" y="825932"/>
                </a:cubicBezTo>
                <a:cubicBezTo>
                  <a:pt x="3689787" y="695850"/>
                  <a:pt x="3966363" y="653662"/>
                  <a:pt x="4207796" y="713429"/>
                </a:cubicBezTo>
                <a:lnTo>
                  <a:pt x="4207796" y="713429"/>
                </a:lnTo>
                <a:cubicBezTo>
                  <a:pt x="4485534" y="795461"/>
                  <a:pt x="4565225" y="999373"/>
                  <a:pt x="4601549" y="1301726"/>
                </a:cubicBezTo>
                <a:cubicBezTo>
                  <a:pt x="4609754" y="1367353"/>
                  <a:pt x="4615617" y="1434150"/>
                  <a:pt x="4620301" y="1499777"/>
                </a:cubicBezTo>
                <a:cubicBezTo>
                  <a:pt x="4627344" y="1579468"/>
                  <a:pt x="4633189" y="1655641"/>
                  <a:pt x="4643736" y="1725953"/>
                </a:cubicBezTo>
                <a:cubicBezTo>
                  <a:pt x="4655462" y="1811505"/>
                  <a:pt x="4675394" y="1895878"/>
                  <a:pt x="4702333" y="1977909"/>
                </a:cubicBezTo>
                <a:cubicBezTo>
                  <a:pt x="4808981" y="2300188"/>
                  <a:pt x="5043370" y="2582622"/>
                  <a:pt x="5346904" y="2756069"/>
                </a:cubicBezTo>
                <a:cubicBezTo>
                  <a:pt x="5502764" y="2845125"/>
                  <a:pt x="5676214" y="2904901"/>
                  <a:pt x="5842621" y="2963497"/>
                </a:cubicBezTo>
                <a:cubicBezTo>
                  <a:pt x="5949269" y="3000982"/>
                  <a:pt x="6059438" y="3039665"/>
                  <a:pt x="6164906" y="3085373"/>
                </a:cubicBezTo>
                <a:cubicBezTo>
                  <a:pt x="6419227" y="3196702"/>
                  <a:pt x="6706350" y="3435770"/>
                  <a:pt x="6748538" y="3772099"/>
                </a:cubicBezTo>
                <a:cubicBezTo>
                  <a:pt x="6764948" y="3908042"/>
                  <a:pt x="6741494" y="4055713"/>
                  <a:pt x="6680555" y="4196340"/>
                </a:cubicBezTo>
                <a:cubicBezTo>
                  <a:pt x="6570404" y="4451817"/>
                  <a:pt x="6354767" y="4659246"/>
                  <a:pt x="6089899" y="4764712"/>
                </a:cubicBezTo>
                <a:cubicBezTo>
                  <a:pt x="5953970" y="4818624"/>
                  <a:pt x="5805135" y="4845581"/>
                  <a:pt x="5646916" y="4845581"/>
                </a:cubicBezTo>
                <a:close/>
                <a:moveTo>
                  <a:pt x="3983953" y="695850"/>
                </a:moveTo>
                <a:cubicBezTo>
                  <a:pt x="3806981" y="695850"/>
                  <a:pt x="3625344" y="743897"/>
                  <a:pt x="3470646" y="834135"/>
                </a:cubicBezTo>
                <a:cubicBezTo>
                  <a:pt x="3447211" y="848198"/>
                  <a:pt x="3423757" y="862261"/>
                  <a:pt x="3401502" y="877496"/>
                </a:cubicBezTo>
                <a:cubicBezTo>
                  <a:pt x="3310084" y="939606"/>
                  <a:pt x="3224530" y="1015780"/>
                  <a:pt x="3141336" y="1089611"/>
                </a:cubicBezTo>
                <a:cubicBezTo>
                  <a:pt x="3066328" y="1156408"/>
                  <a:pt x="2987799" y="1225551"/>
                  <a:pt x="2903425" y="1286491"/>
                </a:cubicBezTo>
                <a:cubicBezTo>
                  <a:pt x="2842486" y="1331022"/>
                  <a:pt x="2776863" y="1370867"/>
                  <a:pt x="2710061" y="1406025"/>
                </a:cubicBezTo>
                <a:cubicBezTo>
                  <a:pt x="2519038" y="1509153"/>
                  <a:pt x="2310426" y="1580639"/>
                  <a:pt x="2108857" y="1649782"/>
                </a:cubicBezTo>
                <a:cubicBezTo>
                  <a:pt x="1715086" y="1784549"/>
                  <a:pt x="1342416" y="1912288"/>
                  <a:pt x="1118577" y="2252138"/>
                </a:cubicBezTo>
                <a:cubicBezTo>
                  <a:pt x="1021307" y="2398629"/>
                  <a:pt x="980291" y="2559187"/>
                  <a:pt x="1002557" y="2703318"/>
                </a:cubicBezTo>
                <a:cubicBezTo>
                  <a:pt x="1035370" y="2915447"/>
                  <a:pt x="1168971" y="3075988"/>
                  <a:pt x="1276788" y="3173267"/>
                </a:cubicBezTo>
                <a:cubicBezTo>
                  <a:pt x="1486564" y="3363105"/>
                  <a:pt x="1751428" y="3477956"/>
                  <a:pt x="2063148" y="3513117"/>
                </a:cubicBezTo>
                <a:cubicBezTo>
                  <a:pt x="2118242" y="3518980"/>
                  <a:pt x="2174480" y="3523664"/>
                  <a:pt x="2228394" y="3527185"/>
                </a:cubicBezTo>
                <a:cubicBezTo>
                  <a:pt x="2302221" y="3531869"/>
                  <a:pt x="2378409" y="3537732"/>
                  <a:pt x="2452236" y="3548279"/>
                </a:cubicBezTo>
                <a:cubicBezTo>
                  <a:pt x="2698334" y="3585763"/>
                  <a:pt x="2892878" y="3677179"/>
                  <a:pt x="3099148" y="3775620"/>
                </a:cubicBezTo>
                <a:cubicBezTo>
                  <a:pt x="3194069" y="3820148"/>
                  <a:pt x="3291332" y="3867036"/>
                  <a:pt x="3396818" y="3909222"/>
                </a:cubicBezTo>
                <a:cubicBezTo>
                  <a:pt x="3689787" y="4025234"/>
                  <a:pt x="3975748" y="4182271"/>
                  <a:pt x="4252325" y="4334625"/>
                </a:cubicBezTo>
                <a:cubicBezTo>
                  <a:pt x="4403502" y="4417818"/>
                  <a:pt x="4560542" y="4504550"/>
                  <a:pt x="4714060" y="4581898"/>
                </a:cubicBezTo>
                <a:cubicBezTo>
                  <a:pt x="4743359" y="4595948"/>
                  <a:pt x="4772657" y="4610016"/>
                  <a:pt x="4800776" y="4624084"/>
                </a:cubicBezTo>
                <a:cubicBezTo>
                  <a:pt x="5298853" y="4854947"/>
                  <a:pt x="5732470" y="4900655"/>
                  <a:pt x="6088737" y="4757686"/>
                </a:cubicBezTo>
                <a:cubicBezTo>
                  <a:pt x="6351245" y="4652202"/>
                  <a:pt x="6564541" y="4447116"/>
                  <a:pt x="6674692" y="4193998"/>
                </a:cubicBezTo>
                <a:cubicBezTo>
                  <a:pt x="6735649" y="4054532"/>
                  <a:pt x="6759084" y="3909222"/>
                  <a:pt x="6741494" y="3774458"/>
                </a:cubicBezTo>
                <a:cubicBezTo>
                  <a:pt x="6700487" y="3441633"/>
                  <a:pt x="6415706" y="3204907"/>
                  <a:pt x="6163745" y="3094739"/>
                </a:cubicBezTo>
                <a:cubicBezTo>
                  <a:pt x="6058258" y="3049031"/>
                  <a:pt x="5948107" y="3010367"/>
                  <a:pt x="5841459" y="2972864"/>
                </a:cubicBezTo>
                <a:cubicBezTo>
                  <a:pt x="5673872" y="2914268"/>
                  <a:pt x="5500422" y="2853330"/>
                  <a:pt x="5343382" y="2764274"/>
                </a:cubicBezTo>
                <a:cubicBezTo>
                  <a:pt x="5038687" y="2590827"/>
                  <a:pt x="4801956" y="2306051"/>
                  <a:pt x="4695308" y="1981431"/>
                </a:cubicBezTo>
                <a:cubicBezTo>
                  <a:pt x="4668351" y="1899400"/>
                  <a:pt x="4648438" y="1813847"/>
                  <a:pt x="4636711" y="1728295"/>
                </a:cubicBezTo>
                <a:cubicBezTo>
                  <a:pt x="4626164" y="1656814"/>
                  <a:pt x="4620301" y="1581811"/>
                  <a:pt x="4613275" y="1500950"/>
                </a:cubicBezTo>
                <a:cubicBezTo>
                  <a:pt x="4607412" y="1436496"/>
                  <a:pt x="4602729" y="1368524"/>
                  <a:pt x="4594524" y="1304070"/>
                </a:cubicBezTo>
                <a:cubicBezTo>
                  <a:pt x="4557020" y="997030"/>
                  <a:pt x="4480851" y="803664"/>
                  <a:pt x="4206616" y="722802"/>
                </a:cubicBezTo>
                <a:lnTo>
                  <a:pt x="4206616" y="722802"/>
                </a:lnTo>
                <a:cubicBezTo>
                  <a:pt x="4132788" y="704053"/>
                  <a:pt x="4058943" y="695850"/>
                  <a:pt x="3983953" y="695850"/>
                </a:cubicBezTo>
                <a:close/>
                <a:moveTo>
                  <a:pt x="5584797" y="4960413"/>
                </a:moveTo>
                <a:cubicBezTo>
                  <a:pt x="5348084" y="4960413"/>
                  <a:pt x="5089079" y="4902997"/>
                  <a:pt x="4807819" y="4788146"/>
                </a:cubicBezTo>
                <a:cubicBezTo>
                  <a:pt x="4778521" y="4776438"/>
                  <a:pt x="4749222" y="4763531"/>
                  <a:pt x="4719923" y="4750644"/>
                </a:cubicBezTo>
                <a:cubicBezTo>
                  <a:pt x="4504286" y="4655724"/>
                  <a:pt x="4282785" y="4540874"/>
                  <a:pt x="4068327" y="4430725"/>
                </a:cubicBezTo>
                <a:cubicBezTo>
                  <a:pt x="3851528" y="4319377"/>
                  <a:pt x="3626506" y="4203365"/>
                  <a:pt x="3403843" y="4104924"/>
                </a:cubicBezTo>
                <a:cubicBezTo>
                  <a:pt x="3276102" y="4048669"/>
                  <a:pt x="3163591" y="3980706"/>
                  <a:pt x="3053439" y="3915085"/>
                </a:cubicBezTo>
                <a:cubicBezTo>
                  <a:pt x="2862417" y="3800235"/>
                  <a:pt x="2683104" y="3692409"/>
                  <a:pt x="2444031" y="3649061"/>
                </a:cubicBezTo>
                <a:cubicBezTo>
                  <a:pt x="2361998" y="3633813"/>
                  <a:pt x="2277624" y="3627968"/>
                  <a:pt x="2194412" y="3622104"/>
                </a:cubicBezTo>
                <a:cubicBezTo>
                  <a:pt x="2140498" y="3618583"/>
                  <a:pt x="2085422" y="3613900"/>
                  <a:pt x="2030346" y="3608036"/>
                </a:cubicBezTo>
                <a:cubicBezTo>
                  <a:pt x="1705719" y="3569372"/>
                  <a:pt x="1417420" y="3436931"/>
                  <a:pt x="1198270" y="3224820"/>
                </a:cubicBezTo>
                <a:cubicBezTo>
                  <a:pt x="1088108" y="3118174"/>
                  <a:pt x="949819" y="2942404"/>
                  <a:pt x="915834" y="2712703"/>
                </a:cubicBezTo>
                <a:cubicBezTo>
                  <a:pt x="893567" y="2566212"/>
                  <a:pt x="932240" y="2400970"/>
                  <a:pt x="1024823" y="2249797"/>
                </a:cubicBezTo>
                <a:cubicBezTo>
                  <a:pt x="1245146" y="1887673"/>
                  <a:pt x="1622508" y="1736500"/>
                  <a:pt x="2020961" y="1575952"/>
                </a:cubicBezTo>
                <a:cubicBezTo>
                  <a:pt x="2206138" y="1502122"/>
                  <a:pt x="2397160" y="1424776"/>
                  <a:pt x="2574114" y="1325163"/>
                </a:cubicBezTo>
                <a:cubicBezTo>
                  <a:pt x="2640917" y="1287662"/>
                  <a:pt x="2705377" y="1246646"/>
                  <a:pt x="2767478" y="1203285"/>
                </a:cubicBezTo>
                <a:cubicBezTo>
                  <a:pt x="2844827" y="1148205"/>
                  <a:pt x="2917493" y="1086095"/>
                  <a:pt x="2988979" y="1026328"/>
                </a:cubicBezTo>
                <a:cubicBezTo>
                  <a:pt x="3080396" y="948982"/>
                  <a:pt x="3176479" y="868120"/>
                  <a:pt x="3278444" y="804837"/>
                </a:cubicBezTo>
                <a:cubicBezTo>
                  <a:pt x="3301879" y="790774"/>
                  <a:pt x="3325314" y="776712"/>
                  <a:pt x="3349929" y="763820"/>
                </a:cubicBezTo>
                <a:cubicBezTo>
                  <a:pt x="3580797" y="640770"/>
                  <a:pt x="3859715" y="611472"/>
                  <a:pt x="4095285" y="684130"/>
                </a:cubicBezTo>
                <a:lnTo>
                  <a:pt x="4095285" y="684130"/>
                </a:lnTo>
                <a:cubicBezTo>
                  <a:pt x="4388271" y="798977"/>
                  <a:pt x="4472645" y="987654"/>
                  <a:pt x="4519516" y="1275944"/>
                </a:cubicBezTo>
                <a:cubicBezTo>
                  <a:pt x="4532405" y="1352117"/>
                  <a:pt x="4540609" y="1430636"/>
                  <a:pt x="4548815" y="1506809"/>
                </a:cubicBezTo>
                <a:cubicBezTo>
                  <a:pt x="4555858" y="1577124"/>
                  <a:pt x="4564045" y="1643922"/>
                  <a:pt x="4573430" y="1707201"/>
                </a:cubicBezTo>
                <a:cubicBezTo>
                  <a:pt x="4586319" y="1793934"/>
                  <a:pt x="4607412" y="1880648"/>
                  <a:pt x="4634369" y="1963859"/>
                </a:cubicBezTo>
                <a:cubicBezTo>
                  <a:pt x="4743359" y="2294325"/>
                  <a:pt x="4977748" y="2577939"/>
                  <a:pt x="5291828" y="2763094"/>
                </a:cubicBezTo>
                <a:cubicBezTo>
                  <a:pt x="5452371" y="2856851"/>
                  <a:pt x="5630505" y="2923652"/>
                  <a:pt x="5802775" y="2986932"/>
                </a:cubicBezTo>
                <a:cubicBezTo>
                  <a:pt x="5909423" y="3026776"/>
                  <a:pt x="6018413" y="3066621"/>
                  <a:pt x="6123899" y="3113491"/>
                </a:cubicBezTo>
                <a:cubicBezTo>
                  <a:pt x="6454371" y="3261161"/>
                  <a:pt x="6684077" y="3537732"/>
                  <a:pt x="6722742" y="3835396"/>
                </a:cubicBezTo>
                <a:cubicBezTo>
                  <a:pt x="6740332" y="3985390"/>
                  <a:pt x="6718059" y="4137743"/>
                  <a:pt x="6659462" y="4277191"/>
                </a:cubicBezTo>
                <a:cubicBezTo>
                  <a:pt x="6555155" y="4530327"/>
                  <a:pt x="6346562" y="4741277"/>
                  <a:pt x="6087557" y="4856127"/>
                </a:cubicBezTo>
                <a:cubicBezTo>
                  <a:pt x="5934039" y="4926432"/>
                  <a:pt x="5766452" y="4960413"/>
                  <a:pt x="5584797" y="4960413"/>
                </a:cubicBezTo>
                <a:close/>
                <a:moveTo>
                  <a:pt x="3828075" y="652489"/>
                </a:moveTo>
                <a:cubicBezTo>
                  <a:pt x="3666351" y="652489"/>
                  <a:pt x="3501106" y="692334"/>
                  <a:pt x="3354613" y="769679"/>
                </a:cubicBezTo>
                <a:cubicBezTo>
                  <a:pt x="3331178" y="782571"/>
                  <a:pt x="3306581" y="796634"/>
                  <a:pt x="3284307" y="810697"/>
                </a:cubicBezTo>
                <a:cubicBezTo>
                  <a:pt x="3182343" y="873980"/>
                  <a:pt x="3087422" y="954842"/>
                  <a:pt x="2996004" y="1032188"/>
                </a:cubicBezTo>
                <a:cubicBezTo>
                  <a:pt x="2925698" y="1091955"/>
                  <a:pt x="2851870" y="1154065"/>
                  <a:pt x="2774521" y="1209145"/>
                </a:cubicBezTo>
                <a:cubicBezTo>
                  <a:pt x="2712402" y="1253677"/>
                  <a:pt x="2647942" y="1294694"/>
                  <a:pt x="2581139" y="1332195"/>
                </a:cubicBezTo>
                <a:cubicBezTo>
                  <a:pt x="2403006" y="1432979"/>
                  <a:pt x="2211983" y="1509153"/>
                  <a:pt x="2026825" y="1582982"/>
                </a:cubicBezTo>
                <a:cubicBezTo>
                  <a:pt x="1629539" y="1742363"/>
                  <a:pt x="1253349" y="1893536"/>
                  <a:pt x="1034199" y="2253318"/>
                </a:cubicBezTo>
                <a:cubicBezTo>
                  <a:pt x="942789" y="2403312"/>
                  <a:pt x="905287" y="2566212"/>
                  <a:pt x="926380" y="2710361"/>
                </a:cubicBezTo>
                <a:cubicBezTo>
                  <a:pt x="960368" y="2937702"/>
                  <a:pt x="1097483" y="3111149"/>
                  <a:pt x="1206473" y="3217795"/>
                </a:cubicBezTo>
                <a:cubicBezTo>
                  <a:pt x="1424452" y="3428745"/>
                  <a:pt x="1710403" y="3559987"/>
                  <a:pt x="2033850" y="3598670"/>
                </a:cubicBezTo>
                <a:cubicBezTo>
                  <a:pt x="2087764" y="3604515"/>
                  <a:pt x="2142839" y="3609217"/>
                  <a:pt x="2196753" y="3612720"/>
                </a:cubicBezTo>
                <a:cubicBezTo>
                  <a:pt x="2279966" y="3618583"/>
                  <a:pt x="2364340" y="3624446"/>
                  <a:pt x="2446373" y="3639676"/>
                </a:cubicBezTo>
                <a:cubicBezTo>
                  <a:pt x="2687787" y="3684204"/>
                  <a:pt x="2868262" y="3792030"/>
                  <a:pt x="3059303" y="3906881"/>
                </a:cubicBezTo>
                <a:cubicBezTo>
                  <a:pt x="3168292" y="3972502"/>
                  <a:pt x="3281965" y="4040464"/>
                  <a:pt x="3408527" y="4096719"/>
                </a:cubicBezTo>
                <a:cubicBezTo>
                  <a:pt x="3631189" y="4195160"/>
                  <a:pt x="3856212" y="4311190"/>
                  <a:pt x="4073011" y="4422520"/>
                </a:cubicBezTo>
                <a:cubicBezTo>
                  <a:pt x="4287487" y="4532669"/>
                  <a:pt x="4508969" y="4646357"/>
                  <a:pt x="4724607" y="4742439"/>
                </a:cubicBezTo>
                <a:cubicBezTo>
                  <a:pt x="4752725" y="4755345"/>
                  <a:pt x="4783204" y="4768233"/>
                  <a:pt x="4811323" y="4779941"/>
                </a:cubicBezTo>
                <a:cubicBezTo>
                  <a:pt x="5305878" y="4981506"/>
                  <a:pt x="5733632" y="5006121"/>
                  <a:pt x="6082874" y="4850264"/>
                </a:cubicBezTo>
                <a:cubicBezTo>
                  <a:pt x="6339536" y="4736594"/>
                  <a:pt x="6545789" y="4526805"/>
                  <a:pt x="6650095" y="4276029"/>
                </a:cubicBezTo>
                <a:cubicBezTo>
                  <a:pt x="6708692" y="4138905"/>
                  <a:pt x="6730948" y="3987732"/>
                  <a:pt x="6713376" y="3838900"/>
                </a:cubicBezTo>
                <a:cubicBezTo>
                  <a:pt x="6674692" y="3544757"/>
                  <a:pt x="6447346" y="3270528"/>
                  <a:pt x="6120377" y="3124037"/>
                </a:cubicBezTo>
                <a:cubicBezTo>
                  <a:pt x="6016071" y="3077168"/>
                  <a:pt x="5905920" y="3036143"/>
                  <a:pt x="5800434" y="2997479"/>
                </a:cubicBezTo>
                <a:cubicBezTo>
                  <a:pt x="5628164" y="2933019"/>
                  <a:pt x="5450030" y="2867398"/>
                  <a:pt x="5288306" y="2772460"/>
                </a:cubicBezTo>
                <a:cubicBezTo>
                  <a:pt x="4971884" y="2586144"/>
                  <a:pt x="4737495" y="2301368"/>
                  <a:pt x="4627344" y="1968542"/>
                </a:cubicBezTo>
                <a:cubicBezTo>
                  <a:pt x="4600387" y="1884170"/>
                  <a:pt x="4579293" y="1797437"/>
                  <a:pt x="4566405" y="1709543"/>
                </a:cubicBezTo>
                <a:cubicBezTo>
                  <a:pt x="4555858" y="1645095"/>
                  <a:pt x="4548815" y="1579468"/>
                  <a:pt x="4541790" y="1507982"/>
                </a:cubicBezTo>
                <a:cubicBezTo>
                  <a:pt x="4533585" y="1431807"/>
                  <a:pt x="4525379" y="1353290"/>
                  <a:pt x="4512491" y="1277115"/>
                </a:cubicBezTo>
                <a:cubicBezTo>
                  <a:pt x="4465621" y="992341"/>
                  <a:pt x="4382408" y="804837"/>
                  <a:pt x="4094104" y="691163"/>
                </a:cubicBezTo>
                <a:cubicBezTo>
                  <a:pt x="4008550" y="665381"/>
                  <a:pt x="3918313" y="652489"/>
                  <a:pt x="3828075" y="652489"/>
                </a:cubicBezTo>
                <a:close/>
                <a:moveTo>
                  <a:pt x="5515652" y="5078785"/>
                </a:moveTo>
                <a:cubicBezTo>
                  <a:pt x="5302375" y="5078785"/>
                  <a:pt x="5070327" y="5034258"/>
                  <a:pt x="4821870" y="4946363"/>
                </a:cubicBezTo>
                <a:cubicBezTo>
                  <a:pt x="4792589" y="4935817"/>
                  <a:pt x="4763290" y="4925270"/>
                  <a:pt x="4733992" y="4913544"/>
                </a:cubicBezTo>
                <a:cubicBezTo>
                  <a:pt x="4403502" y="4785805"/>
                  <a:pt x="4062464" y="4614699"/>
                  <a:pt x="3731992" y="4449476"/>
                </a:cubicBezTo>
                <a:cubicBezTo>
                  <a:pt x="3628848" y="4397905"/>
                  <a:pt x="3522200" y="4343992"/>
                  <a:pt x="3417912" y="4293601"/>
                </a:cubicBezTo>
                <a:cubicBezTo>
                  <a:pt x="3277282" y="4224458"/>
                  <a:pt x="3156566" y="4136564"/>
                  <a:pt x="3040551" y="4052191"/>
                </a:cubicBezTo>
                <a:cubicBezTo>
                  <a:pt x="2856554" y="3918589"/>
                  <a:pt x="2683104" y="3790850"/>
                  <a:pt x="2440509" y="3739297"/>
                </a:cubicBezTo>
                <a:cubicBezTo>
                  <a:pt x="2351452" y="3720545"/>
                  <a:pt x="2257692" y="3713502"/>
                  <a:pt x="2167454" y="3706477"/>
                </a:cubicBezTo>
                <a:cubicBezTo>
                  <a:pt x="2113541" y="3702956"/>
                  <a:pt x="2057303" y="3698273"/>
                  <a:pt x="2003389" y="3692409"/>
                </a:cubicBezTo>
                <a:cubicBezTo>
                  <a:pt x="1663525" y="3651403"/>
                  <a:pt x="1361168" y="3504912"/>
                  <a:pt x="1130296" y="3269366"/>
                </a:cubicBezTo>
                <a:cubicBezTo>
                  <a:pt x="1017792" y="3154515"/>
                  <a:pt x="877161" y="2965839"/>
                  <a:pt x="840830" y="2719728"/>
                </a:cubicBezTo>
                <a:cubicBezTo>
                  <a:pt x="819736" y="2572075"/>
                  <a:pt x="854893" y="2405654"/>
                  <a:pt x="940445" y="2250977"/>
                </a:cubicBezTo>
                <a:cubicBezTo>
                  <a:pt x="1154908" y="1864238"/>
                  <a:pt x="1538129" y="1687288"/>
                  <a:pt x="1944792" y="1500950"/>
                </a:cubicBezTo>
                <a:cubicBezTo>
                  <a:pt x="2110037" y="1424776"/>
                  <a:pt x="2282307" y="1346258"/>
                  <a:pt x="2444031" y="1251333"/>
                </a:cubicBezTo>
                <a:cubicBezTo>
                  <a:pt x="2511995" y="1211489"/>
                  <a:pt x="2576456" y="1169300"/>
                  <a:pt x="2637395" y="1125940"/>
                </a:cubicBezTo>
                <a:cubicBezTo>
                  <a:pt x="2705377" y="1076719"/>
                  <a:pt x="2772179" y="1022812"/>
                  <a:pt x="2836622" y="971248"/>
                </a:cubicBezTo>
                <a:cubicBezTo>
                  <a:pt x="2939766" y="888043"/>
                  <a:pt x="3046396" y="802494"/>
                  <a:pt x="3160087" y="735694"/>
                </a:cubicBezTo>
                <a:cubicBezTo>
                  <a:pt x="3187026" y="720459"/>
                  <a:pt x="3210480" y="707569"/>
                  <a:pt x="3232735" y="697022"/>
                </a:cubicBezTo>
                <a:cubicBezTo>
                  <a:pt x="3471808" y="582175"/>
                  <a:pt x="3750726" y="564597"/>
                  <a:pt x="3981611" y="650145"/>
                </a:cubicBezTo>
                <a:lnTo>
                  <a:pt x="3979251" y="656005"/>
                </a:lnTo>
                <a:lnTo>
                  <a:pt x="3981611" y="650145"/>
                </a:lnTo>
                <a:cubicBezTo>
                  <a:pt x="4254667" y="783742"/>
                  <a:pt x="4374203" y="939606"/>
                  <a:pt x="4437484" y="1245474"/>
                </a:cubicBezTo>
                <a:cubicBezTo>
                  <a:pt x="4455055" y="1332195"/>
                  <a:pt x="4466782" y="1422431"/>
                  <a:pt x="4478509" y="1510325"/>
                </a:cubicBezTo>
                <a:cubicBezTo>
                  <a:pt x="4486714" y="1571265"/>
                  <a:pt x="4493739" y="1629859"/>
                  <a:pt x="4503106" y="1686108"/>
                </a:cubicBezTo>
                <a:cubicBezTo>
                  <a:pt x="4517174" y="1775182"/>
                  <a:pt x="4538268" y="1863077"/>
                  <a:pt x="4566405" y="1948611"/>
                </a:cubicBezTo>
                <a:cubicBezTo>
                  <a:pt x="4677736" y="2282616"/>
                  <a:pt x="4915629" y="2574417"/>
                  <a:pt x="5237914" y="2768957"/>
                </a:cubicBezTo>
                <a:cubicBezTo>
                  <a:pt x="5404321" y="2869739"/>
                  <a:pt x="5589498" y="2943566"/>
                  <a:pt x="5768793" y="3013888"/>
                </a:cubicBezTo>
                <a:cubicBezTo>
                  <a:pt x="5871920" y="3054895"/>
                  <a:pt x="5979747" y="3097081"/>
                  <a:pt x="6081712" y="3143969"/>
                </a:cubicBezTo>
                <a:cubicBezTo>
                  <a:pt x="6418047" y="3298646"/>
                  <a:pt x="6653598" y="3589285"/>
                  <a:pt x="6695804" y="3902179"/>
                </a:cubicBezTo>
                <a:cubicBezTo>
                  <a:pt x="6715718" y="4058054"/>
                  <a:pt x="6694624" y="4216253"/>
                  <a:pt x="6636026" y="4361582"/>
                </a:cubicBezTo>
                <a:cubicBezTo>
                  <a:pt x="6536404" y="4612358"/>
                  <a:pt x="6334835" y="4827991"/>
                  <a:pt x="6082874" y="4951047"/>
                </a:cubicBezTo>
                <a:cubicBezTo>
                  <a:pt x="5914125" y="5037761"/>
                  <a:pt x="5723085" y="5078785"/>
                  <a:pt x="5515652" y="5078785"/>
                </a:cubicBezTo>
                <a:close/>
                <a:moveTo>
                  <a:pt x="3672215" y="607957"/>
                </a:moveTo>
                <a:cubicBezTo>
                  <a:pt x="3525722" y="607957"/>
                  <a:pt x="3374545" y="641942"/>
                  <a:pt x="3237436" y="707569"/>
                </a:cubicBezTo>
                <a:cubicBezTo>
                  <a:pt x="3215163" y="718115"/>
                  <a:pt x="3190548" y="731007"/>
                  <a:pt x="3164771" y="746241"/>
                </a:cubicBezTo>
                <a:cubicBezTo>
                  <a:pt x="3051098" y="811868"/>
                  <a:pt x="2949133" y="893902"/>
                  <a:pt x="2842486" y="980624"/>
                </a:cubicBezTo>
                <a:cubicBezTo>
                  <a:pt x="2778025" y="1032188"/>
                  <a:pt x="2712402" y="1086095"/>
                  <a:pt x="2643258" y="1135315"/>
                </a:cubicBezTo>
                <a:cubicBezTo>
                  <a:pt x="2582319" y="1178676"/>
                  <a:pt x="2517858" y="1220864"/>
                  <a:pt x="2448714" y="1260709"/>
                </a:cubicBezTo>
                <a:cubicBezTo>
                  <a:pt x="2285829" y="1355634"/>
                  <a:pt x="2114721" y="1434150"/>
                  <a:pt x="1948295" y="1511496"/>
                </a:cubicBezTo>
                <a:cubicBezTo>
                  <a:pt x="1543989" y="1697835"/>
                  <a:pt x="1160768" y="1872443"/>
                  <a:pt x="947476" y="2258002"/>
                </a:cubicBezTo>
                <a:cubicBezTo>
                  <a:pt x="863098" y="2411517"/>
                  <a:pt x="827939" y="2575597"/>
                  <a:pt x="849033" y="2720907"/>
                </a:cubicBezTo>
                <a:cubicBezTo>
                  <a:pt x="884191" y="2964659"/>
                  <a:pt x="1024823" y="3150994"/>
                  <a:pt x="1136156" y="3264665"/>
                </a:cubicBezTo>
                <a:cubicBezTo>
                  <a:pt x="1365855" y="3499049"/>
                  <a:pt x="1665870" y="3644359"/>
                  <a:pt x="2003389" y="3685384"/>
                </a:cubicBezTo>
                <a:cubicBezTo>
                  <a:pt x="2057303" y="3692409"/>
                  <a:pt x="2113541" y="3695931"/>
                  <a:pt x="2167454" y="3699452"/>
                </a:cubicBezTo>
                <a:cubicBezTo>
                  <a:pt x="2258872" y="3706477"/>
                  <a:pt x="2352613" y="3712341"/>
                  <a:pt x="2441689" y="3732254"/>
                </a:cubicBezTo>
                <a:cubicBezTo>
                  <a:pt x="2686625" y="3785005"/>
                  <a:pt x="2861237" y="3911564"/>
                  <a:pt x="3045234" y="4046328"/>
                </a:cubicBezTo>
                <a:cubicBezTo>
                  <a:pt x="3161249" y="4130700"/>
                  <a:pt x="3280785" y="4218595"/>
                  <a:pt x="3421415" y="4286576"/>
                </a:cubicBezTo>
                <a:cubicBezTo>
                  <a:pt x="3525722" y="4336967"/>
                  <a:pt x="3632369" y="4390880"/>
                  <a:pt x="3735496" y="4442433"/>
                </a:cubicBezTo>
                <a:cubicBezTo>
                  <a:pt x="4064806" y="4607675"/>
                  <a:pt x="4405843" y="4778780"/>
                  <a:pt x="4736333" y="4906518"/>
                </a:cubicBezTo>
                <a:cubicBezTo>
                  <a:pt x="4765632" y="4917065"/>
                  <a:pt x="4794931" y="4928773"/>
                  <a:pt x="4824229" y="4939320"/>
                </a:cubicBezTo>
                <a:cubicBezTo>
                  <a:pt x="5314083" y="5112767"/>
                  <a:pt x="5735991" y="5115108"/>
                  <a:pt x="6079352" y="4946363"/>
                </a:cubicBezTo>
                <a:cubicBezTo>
                  <a:pt x="6328990" y="4823307"/>
                  <a:pt x="6529379" y="4610016"/>
                  <a:pt x="6627821" y="4361582"/>
                </a:cubicBezTo>
                <a:cubicBezTo>
                  <a:pt x="6685239" y="4217433"/>
                  <a:pt x="6706350" y="4060396"/>
                  <a:pt x="6686419" y="3906881"/>
                </a:cubicBezTo>
                <a:cubicBezTo>
                  <a:pt x="6644232" y="3597490"/>
                  <a:pt x="6411022" y="3309211"/>
                  <a:pt x="6078190" y="3155677"/>
                </a:cubicBezTo>
                <a:cubicBezTo>
                  <a:pt x="5976226" y="3108808"/>
                  <a:pt x="5869578" y="3066621"/>
                  <a:pt x="5765290" y="3025597"/>
                </a:cubicBezTo>
                <a:cubicBezTo>
                  <a:pt x="5585976" y="2955292"/>
                  <a:pt x="5400818" y="2881448"/>
                  <a:pt x="5233231" y="2780665"/>
                </a:cubicBezTo>
                <a:cubicBezTo>
                  <a:pt x="4909766" y="2584964"/>
                  <a:pt x="4669531" y="2291983"/>
                  <a:pt x="4558200" y="1955654"/>
                </a:cubicBezTo>
                <a:cubicBezTo>
                  <a:pt x="4530063" y="1870102"/>
                  <a:pt x="4508969" y="1781028"/>
                  <a:pt x="4494901" y="1691971"/>
                </a:cubicBezTo>
                <a:cubicBezTo>
                  <a:pt x="4485534" y="1635719"/>
                  <a:pt x="4477329" y="1577124"/>
                  <a:pt x="4470304" y="1516185"/>
                </a:cubicBezTo>
                <a:cubicBezTo>
                  <a:pt x="4458577" y="1428291"/>
                  <a:pt x="4446869" y="1338055"/>
                  <a:pt x="4429279" y="1252506"/>
                </a:cubicBezTo>
                <a:cubicBezTo>
                  <a:pt x="4365998" y="946637"/>
                  <a:pt x="4252325" y="797805"/>
                  <a:pt x="3978090" y="663035"/>
                </a:cubicBezTo>
                <a:lnTo>
                  <a:pt x="3978090" y="663035"/>
                </a:lnTo>
                <a:cubicBezTo>
                  <a:pt x="3884331" y="625534"/>
                  <a:pt x="3778863" y="607957"/>
                  <a:pt x="3672215" y="607957"/>
                </a:cubicBezTo>
                <a:close/>
                <a:moveTo>
                  <a:pt x="5440663" y="5201841"/>
                </a:moveTo>
                <a:cubicBezTo>
                  <a:pt x="5253144" y="5201841"/>
                  <a:pt x="5051576" y="5170183"/>
                  <a:pt x="4837118" y="5105742"/>
                </a:cubicBezTo>
                <a:cubicBezTo>
                  <a:pt x="4804297" y="5096357"/>
                  <a:pt x="4774999" y="5086990"/>
                  <a:pt x="4749222" y="5077605"/>
                </a:cubicBezTo>
                <a:cubicBezTo>
                  <a:pt x="4269897" y="4919407"/>
                  <a:pt x="3769478" y="4662749"/>
                  <a:pt x="3434304" y="4483457"/>
                </a:cubicBezTo>
                <a:cubicBezTo>
                  <a:pt x="3281965" y="4402588"/>
                  <a:pt x="3157746" y="4295943"/>
                  <a:pt x="3038191" y="4192818"/>
                </a:cubicBezTo>
                <a:cubicBezTo>
                  <a:pt x="2858896" y="4038123"/>
                  <a:pt x="2688967" y="3892812"/>
                  <a:pt x="2439348" y="3833036"/>
                </a:cubicBezTo>
                <a:cubicBezTo>
                  <a:pt x="2343247" y="3809601"/>
                  <a:pt x="2242462" y="3802577"/>
                  <a:pt x="2144019" y="3795551"/>
                </a:cubicBezTo>
                <a:cubicBezTo>
                  <a:pt x="2088943" y="3792030"/>
                  <a:pt x="2032688" y="3787346"/>
                  <a:pt x="1977594" y="3780303"/>
                </a:cubicBezTo>
                <a:cubicBezTo>
                  <a:pt x="1628368" y="3738117"/>
                  <a:pt x="1303743" y="3574055"/>
                  <a:pt x="1064669" y="3316236"/>
                </a:cubicBezTo>
                <a:cubicBezTo>
                  <a:pt x="949819" y="3192018"/>
                  <a:pt x="805673" y="2990435"/>
                  <a:pt x="768171" y="2730274"/>
                </a:cubicBezTo>
                <a:cubicBezTo>
                  <a:pt x="741216" y="2539256"/>
                  <a:pt x="802157" y="2366989"/>
                  <a:pt x="858409" y="2254480"/>
                </a:cubicBezTo>
                <a:cubicBezTo>
                  <a:pt x="1068185" y="1838462"/>
                  <a:pt x="1461954" y="1634548"/>
                  <a:pt x="1879170" y="1418917"/>
                </a:cubicBezTo>
                <a:cubicBezTo>
                  <a:pt x="2023303" y="1343914"/>
                  <a:pt x="2172138" y="1266569"/>
                  <a:pt x="2315128" y="1179847"/>
                </a:cubicBezTo>
                <a:cubicBezTo>
                  <a:pt x="2386614" y="1136486"/>
                  <a:pt x="2449894" y="1094298"/>
                  <a:pt x="2508492" y="1052110"/>
                </a:cubicBezTo>
                <a:cubicBezTo>
                  <a:pt x="2567089" y="1009920"/>
                  <a:pt x="2625686" y="965388"/>
                  <a:pt x="2680762" y="922028"/>
                </a:cubicBezTo>
                <a:cubicBezTo>
                  <a:pt x="2801478" y="828275"/>
                  <a:pt x="2915151" y="740381"/>
                  <a:pt x="3042893" y="672411"/>
                </a:cubicBezTo>
                <a:cubicBezTo>
                  <a:pt x="3072191" y="657176"/>
                  <a:pt x="3095627" y="645457"/>
                  <a:pt x="3117900" y="636083"/>
                </a:cubicBezTo>
                <a:cubicBezTo>
                  <a:pt x="3363998" y="529439"/>
                  <a:pt x="3645258" y="524752"/>
                  <a:pt x="3870262" y="623191"/>
                </a:cubicBezTo>
                <a:lnTo>
                  <a:pt x="3870262" y="623191"/>
                </a:lnTo>
                <a:cubicBezTo>
                  <a:pt x="4173796" y="800150"/>
                  <a:pt x="4287487" y="940777"/>
                  <a:pt x="4356613" y="1222035"/>
                </a:cubicBezTo>
                <a:cubicBezTo>
                  <a:pt x="4381228" y="1320476"/>
                  <a:pt x="4396476" y="1423604"/>
                  <a:pt x="4411706" y="1523215"/>
                </a:cubicBezTo>
                <a:cubicBezTo>
                  <a:pt x="4419911" y="1573608"/>
                  <a:pt x="4426937" y="1621656"/>
                  <a:pt x="4435142" y="1669698"/>
                </a:cubicBezTo>
                <a:cubicBezTo>
                  <a:pt x="4450372" y="1761114"/>
                  <a:pt x="4472645" y="1851350"/>
                  <a:pt x="4500764" y="1938064"/>
                </a:cubicBezTo>
                <a:cubicBezTo>
                  <a:pt x="4613275" y="2275573"/>
                  <a:pt x="4855870" y="2574417"/>
                  <a:pt x="5184000" y="2780665"/>
                </a:cubicBezTo>
                <a:cubicBezTo>
                  <a:pt x="5357451" y="2888491"/>
                  <a:pt x="5550814" y="2969342"/>
                  <a:pt x="5737153" y="3046690"/>
                </a:cubicBezTo>
                <a:cubicBezTo>
                  <a:pt x="5836776" y="3087714"/>
                  <a:pt x="5941064" y="3131081"/>
                  <a:pt x="6039507" y="3177950"/>
                </a:cubicBezTo>
                <a:cubicBezTo>
                  <a:pt x="6381724" y="3338509"/>
                  <a:pt x="6621958" y="3643198"/>
                  <a:pt x="6668847" y="3971322"/>
                </a:cubicBezTo>
                <a:cubicBezTo>
                  <a:pt x="6689940" y="4131880"/>
                  <a:pt x="6671189" y="4297122"/>
                  <a:pt x="6613753" y="4449476"/>
                </a:cubicBezTo>
                <a:cubicBezTo>
                  <a:pt x="6520012" y="4699090"/>
                  <a:pt x="6325468" y="4917065"/>
                  <a:pt x="6080532" y="5049487"/>
                </a:cubicBezTo>
                <a:cubicBezTo>
                  <a:pt x="5891851" y="5151431"/>
                  <a:pt x="5677394" y="5201841"/>
                  <a:pt x="5440663" y="5201841"/>
                </a:cubicBezTo>
                <a:close/>
                <a:moveTo>
                  <a:pt x="3519858" y="561080"/>
                </a:moveTo>
                <a:cubicBezTo>
                  <a:pt x="3386271" y="561080"/>
                  <a:pt x="3249145" y="589206"/>
                  <a:pt x="3122584" y="644286"/>
                </a:cubicBezTo>
                <a:cubicBezTo>
                  <a:pt x="3100310" y="653662"/>
                  <a:pt x="3078036" y="665381"/>
                  <a:pt x="3047576" y="680614"/>
                </a:cubicBezTo>
                <a:cubicBezTo>
                  <a:pt x="2919835" y="748584"/>
                  <a:pt x="2806162" y="836479"/>
                  <a:pt x="2686625" y="929060"/>
                </a:cubicBezTo>
                <a:cubicBezTo>
                  <a:pt x="2630370" y="972419"/>
                  <a:pt x="2572952" y="1016952"/>
                  <a:pt x="2513175" y="1060313"/>
                </a:cubicBezTo>
                <a:cubicBezTo>
                  <a:pt x="2454578" y="1102501"/>
                  <a:pt x="2390117" y="1144689"/>
                  <a:pt x="2318631" y="1188050"/>
                </a:cubicBezTo>
                <a:cubicBezTo>
                  <a:pt x="2175660" y="1275944"/>
                  <a:pt x="2025645" y="1353290"/>
                  <a:pt x="1881511" y="1427120"/>
                </a:cubicBezTo>
                <a:cubicBezTo>
                  <a:pt x="1465468" y="1642751"/>
                  <a:pt x="1072872" y="1845487"/>
                  <a:pt x="864269" y="2259181"/>
                </a:cubicBezTo>
                <a:cubicBezTo>
                  <a:pt x="809188" y="2369331"/>
                  <a:pt x="748249" y="2540436"/>
                  <a:pt x="775202" y="2729112"/>
                </a:cubicBezTo>
                <a:cubicBezTo>
                  <a:pt x="812704" y="2986932"/>
                  <a:pt x="955679" y="3188497"/>
                  <a:pt x="1069357" y="3310373"/>
                </a:cubicBezTo>
                <a:cubicBezTo>
                  <a:pt x="1307259" y="3567030"/>
                  <a:pt x="1629539" y="3729912"/>
                  <a:pt x="1977594" y="3772099"/>
                </a:cubicBezTo>
                <a:cubicBezTo>
                  <a:pt x="2032688" y="3779141"/>
                  <a:pt x="2088943" y="3782645"/>
                  <a:pt x="2142839" y="3787346"/>
                </a:cubicBezTo>
                <a:cubicBezTo>
                  <a:pt x="2241282" y="3794372"/>
                  <a:pt x="2343247" y="3802577"/>
                  <a:pt x="2439348" y="3824850"/>
                </a:cubicBezTo>
                <a:cubicBezTo>
                  <a:pt x="2691309" y="3885787"/>
                  <a:pt x="2861237" y="4032278"/>
                  <a:pt x="3041713" y="4186955"/>
                </a:cubicBezTo>
                <a:cubicBezTo>
                  <a:pt x="3161249" y="4290097"/>
                  <a:pt x="3285469" y="4396725"/>
                  <a:pt x="3436664" y="4476414"/>
                </a:cubicBezTo>
                <a:cubicBezTo>
                  <a:pt x="3771837" y="4654544"/>
                  <a:pt x="4271076" y="4911202"/>
                  <a:pt x="4750384" y="5069400"/>
                </a:cubicBezTo>
                <a:cubicBezTo>
                  <a:pt x="4777341" y="5078785"/>
                  <a:pt x="4805478" y="5086990"/>
                  <a:pt x="4838280" y="5097537"/>
                </a:cubicBezTo>
                <a:cubicBezTo>
                  <a:pt x="5323468" y="5241686"/>
                  <a:pt x="5739495" y="5222934"/>
                  <a:pt x="6077010" y="5040103"/>
                </a:cubicBezTo>
                <a:cubicBezTo>
                  <a:pt x="6319604" y="4908860"/>
                  <a:pt x="6512968" y="4692047"/>
                  <a:pt x="6606728" y="4444775"/>
                </a:cubicBezTo>
                <a:cubicBezTo>
                  <a:pt x="6664145" y="4294781"/>
                  <a:pt x="6682897" y="4130700"/>
                  <a:pt x="6661803" y="3971322"/>
                </a:cubicBezTo>
                <a:cubicBezTo>
                  <a:pt x="6616113" y="3645540"/>
                  <a:pt x="6377022" y="3344354"/>
                  <a:pt x="6038345" y="3184975"/>
                </a:cubicBezTo>
                <a:cubicBezTo>
                  <a:pt x="5938722" y="3138106"/>
                  <a:pt x="5835596" y="3095919"/>
                  <a:pt x="5735991" y="3053733"/>
                </a:cubicBezTo>
                <a:cubicBezTo>
                  <a:pt x="5548473" y="2976385"/>
                  <a:pt x="5355109" y="2895516"/>
                  <a:pt x="5180497" y="2787709"/>
                </a:cubicBezTo>
                <a:cubicBezTo>
                  <a:pt x="4850007" y="2581442"/>
                  <a:pt x="4606250" y="2280275"/>
                  <a:pt x="4493739" y="1940406"/>
                </a:cubicBezTo>
                <a:cubicBezTo>
                  <a:pt x="4465621" y="1852530"/>
                  <a:pt x="4443347" y="1761114"/>
                  <a:pt x="4428116" y="1669698"/>
                </a:cubicBezTo>
                <a:cubicBezTo>
                  <a:pt x="4419911" y="1621656"/>
                  <a:pt x="4412868" y="1573608"/>
                  <a:pt x="4404663" y="1523215"/>
                </a:cubicBezTo>
                <a:cubicBezTo>
                  <a:pt x="4389433" y="1423604"/>
                  <a:pt x="4374203" y="1320476"/>
                  <a:pt x="4349587" y="1222035"/>
                </a:cubicBezTo>
                <a:cubicBezTo>
                  <a:pt x="4280444" y="943122"/>
                  <a:pt x="4167932" y="804837"/>
                  <a:pt x="3866758" y="629050"/>
                </a:cubicBezTo>
                <a:cubicBezTo>
                  <a:pt x="3761273" y="584519"/>
                  <a:pt x="3641736" y="561080"/>
                  <a:pt x="3519858" y="561080"/>
                </a:cubicBezTo>
                <a:close/>
                <a:moveTo>
                  <a:pt x="5356270" y="5329562"/>
                </a:moveTo>
                <a:cubicBezTo>
                  <a:pt x="5196889" y="5329562"/>
                  <a:pt x="5028140" y="5308468"/>
                  <a:pt x="4848826" y="5265120"/>
                </a:cubicBezTo>
                <a:cubicBezTo>
                  <a:pt x="4819528" y="5258077"/>
                  <a:pt x="4790229" y="5249872"/>
                  <a:pt x="4760931" y="5241686"/>
                </a:cubicBezTo>
                <a:cubicBezTo>
                  <a:pt x="4348426" y="5126835"/>
                  <a:pt x="3881989" y="4925270"/>
                  <a:pt x="3446031" y="4674475"/>
                </a:cubicBezTo>
                <a:cubicBezTo>
                  <a:pt x="3285469" y="4581898"/>
                  <a:pt x="3158907" y="4456501"/>
                  <a:pt x="3037029" y="4335787"/>
                </a:cubicBezTo>
                <a:cubicBezTo>
                  <a:pt x="2860057" y="4159998"/>
                  <a:pt x="2692489" y="3994775"/>
                  <a:pt x="2433484" y="3926794"/>
                </a:cubicBezTo>
                <a:cubicBezTo>
                  <a:pt x="2331520" y="3899837"/>
                  <a:pt x="2223710" y="3891632"/>
                  <a:pt x="2119404" y="3884607"/>
                </a:cubicBezTo>
                <a:cubicBezTo>
                  <a:pt x="2063148" y="3879924"/>
                  <a:pt x="2004551" y="3876402"/>
                  <a:pt x="1948295" y="3868198"/>
                </a:cubicBezTo>
                <a:cubicBezTo>
                  <a:pt x="1579147" y="3821328"/>
                  <a:pt x="1240459" y="3642018"/>
                  <a:pt x="994354" y="3363105"/>
                </a:cubicBezTo>
                <a:cubicBezTo>
                  <a:pt x="826767" y="3174429"/>
                  <a:pt x="722466" y="2958796"/>
                  <a:pt x="691995" y="2739659"/>
                </a:cubicBezTo>
                <a:cubicBezTo>
                  <a:pt x="665041" y="2547461"/>
                  <a:pt x="721293" y="2371672"/>
                  <a:pt x="772858" y="2258002"/>
                </a:cubicBezTo>
                <a:cubicBezTo>
                  <a:pt x="977945" y="1807984"/>
                  <a:pt x="1388121" y="1572436"/>
                  <a:pt x="1821734" y="1322819"/>
                </a:cubicBezTo>
                <a:cubicBezTo>
                  <a:pt x="1941270" y="1254849"/>
                  <a:pt x="2064328" y="1183363"/>
                  <a:pt x="2183865" y="1107188"/>
                </a:cubicBezTo>
                <a:cubicBezTo>
                  <a:pt x="2249487" y="1066173"/>
                  <a:pt x="2315128" y="1021639"/>
                  <a:pt x="2378409" y="977108"/>
                </a:cubicBezTo>
                <a:cubicBezTo>
                  <a:pt x="2426459" y="943122"/>
                  <a:pt x="2474510" y="906792"/>
                  <a:pt x="2520200" y="872807"/>
                </a:cubicBezTo>
                <a:cubicBezTo>
                  <a:pt x="2654985" y="772023"/>
                  <a:pt x="2781546" y="675927"/>
                  <a:pt x="2925698" y="606785"/>
                </a:cubicBezTo>
                <a:cubicBezTo>
                  <a:pt x="2951475" y="593893"/>
                  <a:pt x="2977252" y="583346"/>
                  <a:pt x="3003047" y="572800"/>
                </a:cubicBezTo>
                <a:cubicBezTo>
                  <a:pt x="3257350" y="474359"/>
                  <a:pt x="3539790" y="481391"/>
                  <a:pt x="3758931" y="592722"/>
                </a:cubicBezTo>
                <a:lnTo>
                  <a:pt x="3758931" y="593893"/>
                </a:lnTo>
                <a:lnTo>
                  <a:pt x="3760111" y="592722"/>
                </a:lnTo>
                <a:cubicBezTo>
                  <a:pt x="4040209" y="783742"/>
                  <a:pt x="4191386" y="897418"/>
                  <a:pt x="4276940" y="1195082"/>
                </a:cubicBezTo>
                <a:cubicBezTo>
                  <a:pt x="4308580" y="1302897"/>
                  <a:pt x="4327332" y="1418917"/>
                  <a:pt x="4346066" y="1529075"/>
                </a:cubicBezTo>
                <a:cubicBezTo>
                  <a:pt x="4353109" y="1568920"/>
                  <a:pt x="4360134" y="1611109"/>
                  <a:pt x="4367178" y="1650954"/>
                </a:cubicBezTo>
                <a:cubicBezTo>
                  <a:pt x="4383569" y="1743543"/>
                  <a:pt x="4405843" y="1836120"/>
                  <a:pt x="4435142" y="1926356"/>
                </a:cubicBezTo>
                <a:cubicBezTo>
                  <a:pt x="4548815" y="2267368"/>
                  <a:pt x="4796092" y="2574417"/>
                  <a:pt x="5131266" y="2790050"/>
                </a:cubicBezTo>
                <a:cubicBezTo>
                  <a:pt x="5312922" y="2906063"/>
                  <a:pt x="5514490" y="2993957"/>
                  <a:pt x="5709034" y="3078329"/>
                </a:cubicBezTo>
                <a:cubicBezTo>
                  <a:pt x="5805135" y="3120534"/>
                  <a:pt x="5903578" y="3162720"/>
                  <a:pt x="5999661" y="3208410"/>
                </a:cubicBezTo>
                <a:cubicBezTo>
                  <a:pt x="6347723" y="3375993"/>
                  <a:pt x="6593839" y="3693589"/>
                  <a:pt x="6644232" y="4036961"/>
                </a:cubicBezTo>
                <a:cubicBezTo>
                  <a:pt x="6667667" y="4203365"/>
                  <a:pt x="6650095" y="4374470"/>
                  <a:pt x="6592660" y="4532669"/>
                </a:cubicBezTo>
                <a:cubicBezTo>
                  <a:pt x="6503602" y="4779941"/>
                  <a:pt x="6316083" y="5002599"/>
                  <a:pt x="6078190" y="5143245"/>
                </a:cubicBezTo>
                <a:cubicBezTo>
                  <a:pt x="5868416" y="5267462"/>
                  <a:pt x="5627002" y="5329562"/>
                  <a:pt x="5356270" y="5329562"/>
                </a:cubicBezTo>
                <a:close/>
                <a:moveTo>
                  <a:pt x="3368681" y="511860"/>
                </a:moveTo>
                <a:cubicBezTo>
                  <a:pt x="3247983" y="511860"/>
                  <a:pt x="3123745" y="534126"/>
                  <a:pt x="3006551" y="581003"/>
                </a:cubicBezTo>
                <a:cubicBezTo>
                  <a:pt x="2981954" y="590378"/>
                  <a:pt x="2956159" y="602098"/>
                  <a:pt x="2930381" y="613815"/>
                </a:cubicBezTo>
                <a:cubicBezTo>
                  <a:pt x="2787410" y="682958"/>
                  <a:pt x="2660830" y="777882"/>
                  <a:pt x="2526064" y="878667"/>
                </a:cubicBezTo>
                <a:cubicBezTo>
                  <a:pt x="2480355" y="913824"/>
                  <a:pt x="2432304" y="948982"/>
                  <a:pt x="2384272" y="982967"/>
                </a:cubicBezTo>
                <a:cubicBezTo>
                  <a:pt x="2319811" y="1028671"/>
                  <a:pt x="2255351" y="1072032"/>
                  <a:pt x="2189728" y="1114220"/>
                </a:cubicBezTo>
                <a:cubicBezTo>
                  <a:pt x="2070192" y="1190394"/>
                  <a:pt x="1945954" y="1260709"/>
                  <a:pt x="1827597" y="1329852"/>
                </a:cubicBezTo>
                <a:cubicBezTo>
                  <a:pt x="1395153" y="1578295"/>
                  <a:pt x="986150" y="1813847"/>
                  <a:pt x="782234" y="2261523"/>
                </a:cubicBezTo>
                <a:cubicBezTo>
                  <a:pt x="730669" y="2374014"/>
                  <a:pt x="675588" y="2548641"/>
                  <a:pt x="701371" y="2738479"/>
                </a:cubicBezTo>
                <a:cubicBezTo>
                  <a:pt x="730669" y="2955292"/>
                  <a:pt x="833799" y="3169745"/>
                  <a:pt x="1000213" y="3357242"/>
                </a:cubicBezTo>
                <a:cubicBezTo>
                  <a:pt x="1245146" y="3634993"/>
                  <a:pt x="1581490" y="3813123"/>
                  <a:pt x="1948295" y="3858831"/>
                </a:cubicBezTo>
                <a:cubicBezTo>
                  <a:pt x="2004551" y="3865856"/>
                  <a:pt x="2063148" y="3870539"/>
                  <a:pt x="2119404" y="3875241"/>
                </a:cubicBezTo>
                <a:cubicBezTo>
                  <a:pt x="2224872" y="3883445"/>
                  <a:pt x="2332700" y="3891632"/>
                  <a:pt x="2435826" y="3918589"/>
                </a:cubicBezTo>
                <a:cubicBezTo>
                  <a:pt x="2695992" y="3987732"/>
                  <a:pt x="2864759" y="4154153"/>
                  <a:pt x="3042893" y="4329942"/>
                </a:cubicBezTo>
                <a:cubicBezTo>
                  <a:pt x="3164771" y="4450638"/>
                  <a:pt x="3291332" y="4574855"/>
                  <a:pt x="3450714" y="4667451"/>
                </a:cubicBezTo>
                <a:cubicBezTo>
                  <a:pt x="3885510" y="4919407"/>
                  <a:pt x="4351929" y="5119792"/>
                  <a:pt x="4763290" y="5234642"/>
                </a:cubicBezTo>
                <a:cubicBezTo>
                  <a:pt x="4792589" y="5242847"/>
                  <a:pt x="4821870" y="5249872"/>
                  <a:pt x="4851168" y="5256915"/>
                </a:cubicBezTo>
                <a:cubicBezTo>
                  <a:pt x="5330494" y="5372928"/>
                  <a:pt x="5741837" y="5331922"/>
                  <a:pt x="6073507" y="5136202"/>
                </a:cubicBezTo>
                <a:cubicBezTo>
                  <a:pt x="6310238" y="4996754"/>
                  <a:pt x="6495397" y="4775258"/>
                  <a:pt x="6584454" y="4530327"/>
                </a:cubicBezTo>
                <a:cubicBezTo>
                  <a:pt x="6640710" y="4373290"/>
                  <a:pt x="6658300" y="4203365"/>
                  <a:pt x="6634847" y="4038123"/>
                </a:cubicBezTo>
                <a:cubicBezTo>
                  <a:pt x="6585634" y="3697111"/>
                  <a:pt x="6340698" y="3381857"/>
                  <a:pt x="5994978" y="3215453"/>
                </a:cubicBezTo>
                <a:cubicBezTo>
                  <a:pt x="5900057" y="3169745"/>
                  <a:pt x="5800434" y="3126379"/>
                  <a:pt x="5705513" y="3085373"/>
                </a:cubicBezTo>
                <a:cubicBezTo>
                  <a:pt x="5509807" y="3000982"/>
                  <a:pt x="5308238" y="2913106"/>
                  <a:pt x="5125403" y="2795914"/>
                </a:cubicBezTo>
                <a:cubicBezTo>
                  <a:pt x="4789067" y="2579100"/>
                  <a:pt x="4539448" y="2270890"/>
                  <a:pt x="4425757" y="1927518"/>
                </a:cubicBezTo>
                <a:cubicBezTo>
                  <a:pt x="4396476" y="1837282"/>
                  <a:pt x="4374203" y="1744704"/>
                  <a:pt x="4357792" y="1650954"/>
                </a:cubicBezTo>
                <a:cubicBezTo>
                  <a:pt x="4350768" y="1611109"/>
                  <a:pt x="4343724" y="1570092"/>
                  <a:pt x="4336699" y="1529075"/>
                </a:cubicBezTo>
                <a:cubicBezTo>
                  <a:pt x="4317947" y="1417744"/>
                  <a:pt x="4299195" y="1304070"/>
                  <a:pt x="4267555" y="1195082"/>
                </a:cubicBezTo>
                <a:cubicBezTo>
                  <a:pt x="4182001" y="900933"/>
                  <a:pt x="4033166" y="788431"/>
                  <a:pt x="3754247" y="598582"/>
                </a:cubicBezTo>
                <a:lnTo>
                  <a:pt x="3754247" y="598582"/>
                </a:lnTo>
                <a:cubicBezTo>
                  <a:pt x="3639394" y="541158"/>
                  <a:pt x="3505808" y="511860"/>
                  <a:pt x="3368681" y="511860"/>
                </a:cubicBezTo>
                <a:close/>
                <a:moveTo>
                  <a:pt x="5266033" y="5464344"/>
                </a:moveTo>
                <a:cubicBezTo>
                  <a:pt x="5138291" y="5464344"/>
                  <a:pt x="5003525" y="5451455"/>
                  <a:pt x="4862895" y="5424499"/>
                </a:cubicBezTo>
                <a:cubicBezTo>
                  <a:pt x="4833596" y="5418636"/>
                  <a:pt x="4803136" y="5412773"/>
                  <a:pt x="4773837" y="5405747"/>
                </a:cubicBezTo>
                <a:cubicBezTo>
                  <a:pt x="4329674" y="5307307"/>
                  <a:pt x="3863237" y="5115108"/>
                  <a:pt x="3460099" y="4864314"/>
                </a:cubicBezTo>
                <a:cubicBezTo>
                  <a:pt x="3291332" y="4760028"/>
                  <a:pt x="3163591" y="4615880"/>
                  <a:pt x="3039371" y="4477594"/>
                </a:cubicBezTo>
                <a:cubicBezTo>
                  <a:pt x="2863579" y="4280712"/>
                  <a:pt x="2697172" y="4095557"/>
                  <a:pt x="2429963" y="4018210"/>
                </a:cubicBezTo>
                <a:cubicBezTo>
                  <a:pt x="2322153" y="3987732"/>
                  <a:pt x="2206138" y="3978365"/>
                  <a:pt x="2094789" y="3970160"/>
                </a:cubicBezTo>
                <a:cubicBezTo>
                  <a:pt x="2037371" y="3965477"/>
                  <a:pt x="1977594" y="3960775"/>
                  <a:pt x="1920177" y="3953750"/>
                </a:cubicBezTo>
                <a:cubicBezTo>
                  <a:pt x="1535785" y="3904539"/>
                  <a:pt x="1183034" y="3709999"/>
                  <a:pt x="925210" y="3408813"/>
                </a:cubicBezTo>
                <a:cubicBezTo>
                  <a:pt x="754108" y="3208410"/>
                  <a:pt x="647462" y="2979889"/>
                  <a:pt x="615820" y="2747864"/>
                </a:cubicBezTo>
                <a:cubicBezTo>
                  <a:pt x="594725" y="2594330"/>
                  <a:pt x="619336" y="2426765"/>
                  <a:pt x="687308" y="2260343"/>
                </a:cubicBezTo>
                <a:cubicBezTo>
                  <a:pt x="890051" y="1766977"/>
                  <a:pt x="1323666" y="1495090"/>
                  <a:pt x="1783068" y="1205629"/>
                </a:cubicBezTo>
                <a:cubicBezTo>
                  <a:pt x="1870964" y="1150549"/>
                  <a:pt x="1962364" y="1093125"/>
                  <a:pt x="2052602" y="1034531"/>
                </a:cubicBezTo>
                <a:cubicBezTo>
                  <a:pt x="2117062" y="992341"/>
                  <a:pt x="2182685" y="946637"/>
                  <a:pt x="2247145" y="900933"/>
                </a:cubicBezTo>
                <a:cubicBezTo>
                  <a:pt x="2282307" y="876323"/>
                  <a:pt x="2316290" y="850541"/>
                  <a:pt x="2350272" y="825932"/>
                </a:cubicBezTo>
                <a:cubicBezTo>
                  <a:pt x="2501448" y="715772"/>
                  <a:pt x="2644438" y="611472"/>
                  <a:pt x="2806162" y="539985"/>
                </a:cubicBezTo>
                <a:cubicBezTo>
                  <a:pt x="2834280" y="528266"/>
                  <a:pt x="2860057" y="517720"/>
                  <a:pt x="2884673" y="509516"/>
                </a:cubicBezTo>
                <a:cubicBezTo>
                  <a:pt x="3146019" y="418108"/>
                  <a:pt x="3429620" y="438030"/>
                  <a:pt x="3644096" y="562251"/>
                </a:cubicBezTo>
                <a:lnTo>
                  <a:pt x="3641736" y="566940"/>
                </a:lnTo>
                <a:lnTo>
                  <a:pt x="3645258" y="563424"/>
                </a:lnTo>
                <a:cubicBezTo>
                  <a:pt x="3682762" y="592722"/>
                  <a:pt x="3719085" y="619675"/>
                  <a:pt x="3751905" y="645457"/>
                </a:cubicBezTo>
                <a:cubicBezTo>
                  <a:pt x="3974568" y="814213"/>
                  <a:pt x="4109353" y="916168"/>
                  <a:pt x="4193727" y="1169300"/>
                </a:cubicBezTo>
                <a:cubicBezTo>
                  <a:pt x="4232393" y="1286491"/>
                  <a:pt x="4255828" y="1413057"/>
                  <a:pt x="4278102" y="1534935"/>
                </a:cubicBezTo>
                <a:cubicBezTo>
                  <a:pt x="4283965" y="1567749"/>
                  <a:pt x="4289828" y="1600561"/>
                  <a:pt x="4295674" y="1633375"/>
                </a:cubicBezTo>
                <a:cubicBezTo>
                  <a:pt x="4313264" y="1728295"/>
                  <a:pt x="4336699" y="1822052"/>
                  <a:pt x="4365998" y="1914630"/>
                </a:cubicBezTo>
                <a:cubicBezTo>
                  <a:pt x="4483192" y="2265027"/>
                  <a:pt x="4728128" y="2570896"/>
                  <a:pt x="5075011" y="2799417"/>
                </a:cubicBezTo>
                <a:cubicBezTo>
                  <a:pt x="5264871" y="2924814"/>
                  <a:pt x="5475807" y="3019733"/>
                  <a:pt x="5680898" y="3113491"/>
                </a:cubicBezTo>
                <a:cubicBezTo>
                  <a:pt x="5771135" y="3154515"/>
                  <a:pt x="5866075" y="3196702"/>
                  <a:pt x="5956312" y="3241230"/>
                </a:cubicBezTo>
                <a:cubicBezTo>
                  <a:pt x="6309058" y="3414676"/>
                  <a:pt x="6562199" y="3746322"/>
                  <a:pt x="6616113" y="4106104"/>
                </a:cubicBezTo>
                <a:cubicBezTo>
                  <a:pt x="6641890" y="4278371"/>
                  <a:pt x="6625480" y="4455321"/>
                  <a:pt x="6569224" y="4619401"/>
                </a:cubicBezTo>
                <a:cubicBezTo>
                  <a:pt x="6483670" y="4869016"/>
                  <a:pt x="6307878" y="5089332"/>
                  <a:pt x="6073507" y="5240506"/>
                </a:cubicBezTo>
                <a:cubicBezTo>
                  <a:pt x="5844981" y="5388158"/>
                  <a:pt x="5573088" y="5464344"/>
                  <a:pt x="5266033" y="5464344"/>
                </a:cubicBezTo>
                <a:close/>
                <a:moveTo>
                  <a:pt x="3218685" y="461469"/>
                </a:moveTo>
                <a:cubicBezTo>
                  <a:pt x="3109695" y="461469"/>
                  <a:pt x="2998346" y="480218"/>
                  <a:pt x="2890536" y="517720"/>
                </a:cubicBezTo>
                <a:cubicBezTo>
                  <a:pt x="2865921" y="525923"/>
                  <a:pt x="2840144" y="536469"/>
                  <a:pt x="2812025" y="548188"/>
                </a:cubicBezTo>
                <a:cubicBezTo>
                  <a:pt x="2650283" y="618504"/>
                  <a:pt x="2508492" y="722802"/>
                  <a:pt x="2357315" y="832962"/>
                </a:cubicBezTo>
                <a:cubicBezTo>
                  <a:pt x="2323315" y="857572"/>
                  <a:pt x="2288171" y="883354"/>
                  <a:pt x="2254171" y="907965"/>
                </a:cubicBezTo>
                <a:cubicBezTo>
                  <a:pt x="2189728" y="953669"/>
                  <a:pt x="2124088" y="999373"/>
                  <a:pt x="2058465" y="1041561"/>
                </a:cubicBezTo>
                <a:cubicBezTo>
                  <a:pt x="1968227" y="1100158"/>
                  <a:pt x="1877990" y="1157581"/>
                  <a:pt x="1788914" y="1213832"/>
                </a:cubicBezTo>
                <a:cubicBezTo>
                  <a:pt x="1330696" y="1502122"/>
                  <a:pt x="897084" y="1772841"/>
                  <a:pt x="696684" y="2263865"/>
                </a:cubicBezTo>
                <a:cubicBezTo>
                  <a:pt x="628710" y="2427927"/>
                  <a:pt x="604101" y="2595510"/>
                  <a:pt x="625196" y="2746684"/>
                </a:cubicBezTo>
                <a:cubicBezTo>
                  <a:pt x="656836" y="2976385"/>
                  <a:pt x="763482" y="3203727"/>
                  <a:pt x="932240" y="3402950"/>
                </a:cubicBezTo>
                <a:cubicBezTo>
                  <a:pt x="1187721" y="3702956"/>
                  <a:pt x="1539301" y="3895154"/>
                  <a:pt x="1921357" y="3945545"/>
                </a:cubicBezTo>
                <a:cubicBezTo>
                  <a:pt x="1978774" y="3952588"/>
                  <a:pt x="2038551" y="3957272"/>
                  <a:pt x="2095969" y="3961955"/>
                </a:cubicBezTo>
                <a:cubicBezTo>
                  <a:pt x="2208480" y="3970160"/>
                  <a:pt x="2324495" y="3979527"/>
                  <a:pt x="2433484" y="4011166"/>
                </a:cubicBezTo>
                <a:cubicBezTo>
                  <a:pt x="2704197" y="4088514"/>
                  <a:pt x="2870622" y="4276029"/>
                  <a:pt x="3047576" y="4472911"/>
                </a:cubicBezTo>
                <a:cubicBezTo>
                  <a:pt x="3170634" y="4611196"/>
                  <a:pt x="3298375" y="4754165"/>
                  <a:pt x="3465962" y="4857289"/>
                </a:cubicBezTo>
                <a:cubicBezTo>
                  <a:pt x="3867920" y="5106904"/>
                  <a:pt x="4334357" y="5299102"/>
                  <a:pt x="4777341" y="5397543"/>
                </a:cubicBezTo>
                <a:cubicBezTo>
                  <a:pt x="4806639" y="5404568"/>
                  <a:pt x="4835938" y="5410431"/>
                  <a:pt x="4866417" y="5415114"/>
                </a:cubicBezTo>
                <a:cubicBezTo>
                  <a:pt x="5341040" y="5504188"/>
                  <a:pt x="5746538" y="5442071"/>
                  <a:pt x="6072327" y="5231139"/>
                </a:cubicBezTo>
                <a:cubicBezTo>
                  <a:pt x="6304374" y="5081127"/>
                  <a:pt x="6478986" y="4861972"/>
                  <a:pt x="6564541" y="4614699"/>
                </a:cubicBezTo>
                <a:cubicBezTo>
                  <a:pt x="6620796" y="4451817"/>
                  <a:pt x="6636026" y="4274849"/>
                  <a:pt x="6611411" y="4104924"/>
                </a:cubicBezTo>
                <a:cubicBezTo>
                  <a:pt x="6558677" y="3747502"/>
                  <a:pt x="6307878" y="3419360"/>
                  <a:pt x="5956312" y="3247093"/>
                </a:cubicBezTo>
                <a:cubicBezTo>
                  <a:pt x="5866075" y="3202565"/>
                  <a:pt x="5772315" y="3160379"/>
                  <a:pt x="5680898" y="3119354"/>
                </a:cubicBezTo>
                <a:cubicBezTo>
                  <a:pt x="5475807" y="3026776"/>
                  <a:pt x="5263691" y="2930677"/>
                  <a:pt x="5073849" y="2805280"/>
                </a:cubicBezTo>
                <a:cubicBezTo>
                  <a:pt x="4724607" y="2575597"/>
                  <a:pt x="4478509" y="2267368"/>
                  <a:pt x="4361314" y="1915810"/>
                </a:cubicBezTo>
                <a:cubicBezTo>
                  <a:pt x="4332016" y="1823232"/>
                  <a:pt x="4307400" y="1729475"/>
                  <a:pt x="4290990" y="1633375"/>
                </a:cubicBezTo>
                <a:cubicBezTo>
                  <a:pt x="4285127" y="1600561"/>
                  <a:pt x="4279282" y="1567749"/>
                  <a:pt x="4273418" y="1534935"/>
                </a:cubicBezTo>
                <a:cubicBezTo>
                  <a:pt x="4251145" y="1413057"/>
                  <a:pt x="4228889" y="1287662"/>
                  <a:pt x="4190206" y="1170471"/>
                </a:cubicBezTo>
                <a:cubicBezTo>
                  <a:pt x="4106993" y="919684"/>
                  <a:pt x="3973406" y="818900"/>
                  <a:pt x="3751905" y="650145"/>
                </a:cubicBezTo>
                <a:cubicBezTo>
                  <a:pt x="3717923" y="624363"/>
                  <a:pt x="3682762" y="597409"/>
                  <a:pt x="3645258" y="568111"/>
                </a:cubicBezTo>
                <a:lnTo>
                  <a:pt x="3645258" y="568111"/>
                </a:lnTo>
                <a:cubicBezTo>
                  <a:pt x="3518696" y="497797"/>
                  <a:pt x="3371023" y="461469"/>
                  <a:pt x="3218685" y="461469"/>
                </a:cubicBezTo>
                <a:close/>
                <a:moveTo>
                  <a:pt x="5161745" y="5602629"/>
                </a:moveTo>
                <a:cubicBezTo>
                  <a:pt x="5069147" y="5602629"/>
                  <a:pt x="4974226" y="5596766"/>
                  <a:pt x="4876963" y="5583877"/>
                </a:cubicBezTo>
                <a:cubicBezTo>
                  <a:pt x="4847665" y="5580356"/>
                  <a:pt x="4817186" y="5575673"/>
                  <a:pt x="4787888" y="5570989"/>
                </a:cubicBezTo>
                <a:cubicBezTo>
                  <a:pt x="4328494" y="5493642"/>
                  <a:pt x="3850348" y="5304965"/>
                  <a:pt x="3474149" y="5055350"/>
                </a:cubicBezTo>
                <a:cubicBezTo>
                  <a:pt x="3299537" y="4939320"/>
                  <a:pt x="3170634" y="4777600"/>
                  <a:pt x="3045234" y="4622904"/>
                </a:cubicBezTo>
                <a:cubicBezTo>
                  <a:pt x="2870622" y="4404930"/>
                  <a:pt x="2705377" y="4198681"/>
                  <a:pt x="2426459" y="4113129"/>
                </a:cubicBezTo>
                <a:cubicBezTo>
                  <a:pt x="2311606" y="4077967"/>
                  <a:pt x="2188548" y="4068601"/>
                  <a:pt x="2070192" y="4059216"/>
                </a:cubicBezTo>
                <a:cubicBezTo>
                  <a:pt x="2011594" y="4054532"/>
                  <a:pt x="1950655" y="4049849"/>
                  <a:pt x="1892058" y="4041644"/>
                </a:cubicBezTo>
                <a:cubicBezTo>
                  <a:pt x="1491251" y="3988911"/>
                  <a:pt x="1123266" y="3780303"/>
                  <a:pt x="857238" y="3455683"/>
                </a:cubicBezTo>
                <a:cubicBezTo>
                  <a:pt x="683791" y="3244751"/>
                  <a:pt x="574802" y="3003342"/>
                  <a:pt x="540816" y="2757231"/>
                </a:cubicBezTo>
                <a:cubicBezTo>
                  <a:pt x="519721" y="2602535"/>
                  <a:pt x="541989" y="2431448"/>
                  <a:pt x="604101" y="2262685"/>
                </a:cubicBezTo>
                <a:cubicBezTo>
                  <a:pt x="805673" y="1715406"/>
                  <a:pt x="1274444" y="1398994"/>
                  <a:pt x="1772522" y="1065000"/>
                </a:cubicBezTo>
                <a:cubicBezTo>
                  <a:pt x="1822914" y="1031015"/>
                  <a:pt x="1873306" y="997030"/>
                  <a:pt x="1923698" y="963045"/>
                </a:cubicBezTo>
                <a:cubicBezTo>
                  <a:pt x="1982296" y="923200"/>
                  <a:pt x="2051440" y="876323"/>
                  <a:pt x="2119404" y="827103"/>
                </a:cubicBezTo>
                <a:cubicBezTo>
                  <a:pt x="2138156" y="814213"/>
                  <a:pt x="2156908" y="800150"/>
                  <a:pt x="2175660" y="787258"/>
                </a:cubicBezTo>
                <a:cubicBezTo>
                  <a:pt x="2346768" y="664208"/>
                  <a:pt x="2508492" y="548188"/>
                  <a:pt x="2692489" y="475531"/>
                </a:cubicBezTo>
                <a:cubicBezTo>
                  <a:pt x="2718266" y="464983"/>
                  <a:pt x="2746384" y="455609"/>
                  <a:pt x="2773341" y="447406"/>
                </a:cubicBezTo>
                <a:cubicBezTo>
                  <a:pt x="3042893" y="365371"/>
                  <a:pt x="3327674" y="397013"/>
                  <a:pt x="3536268" y="534126"/>
                </a:cubicBezTo>
                <a:lnTo>
                  <a:pt x="3533926" y="537642"/>
                </a:lnTo>
                <a:lnTo>
                  <a:pt x="3536268" y="534126"/>
                </a:lnTo>
                <a:cubicBezTo>
                  <a:pt x="3613617" y="600925"/>
                  <a:pt x="3682762" y="654832"/>
                  <a:pt x="3744881" y="702880"/>
                </a:cubicBezTo>
                <a:cubicBezTo>
                  <a:pt x="3920672" y="838822"/>
                  <a:pt x="4036687" y="929060"/>
                  <a:pt x="4116378" y="1143518"/>
                </a:cubicBezTo>
                <a:cubicBezTo>
                  <a:pt x="4163249" y="1267739"/>
                  <a:pt x="4189044" y="1402509"/>
                  <a:pt x="4214821" y="1533764"/>
                </a:cubicBezTo>
                <a:cubicBezTo>
                  <a:pt x="4220684" y="1560716"/>
                  <a:pt x="4225368" y="1588842"/>
                  <a:pt x="4231231" y="1615797"/>
                </a:cubicBezTo>
                <a:cubicBezTo>
                  <a:pt x="4248803" y="1713065"/>
                  <a:pt x="4273418" y="1809164"/>
                  <a:pt x="4303879" y="1902921"/>
                </a:cubicBezTo>
                <a:cubicBezTo>
                  <a:pt x="4422253" y="2255660"/>
                  <a:pt x="4671873" y="2569734"/>
                  <a:pt x="5026960" y="2809964"/>
                </a:cubicBezTo>
                <a:cubicBezTo>
                  <a:pt x="5226188" y="2944746"/>
                  <a:pt x="5448868" y="3049031"/>
                  <a:pt x="5664487" y="3150994"/>
                </a:cubicBezTo>
                <a:cubicBezTo>
                  <a:pt x="5748880" y="3190838"/>
                  <a:pt x="5836776" y="3231863"/>
                  <a:pt x="5921150" y="3274049"/>
                </a:cubicBezTo>
                <a:cubicBezTo>
                  <a:pt x="6279759" y="3453341"/>
                  <a:pt x="6538763" y="3797893"/>
                  <a:pt x="6596181" y="4174067"/>
                </a:cubicBezTo>
                <a:cubicBezTo>
                  <a:pt x="6623138" y="4351035"/>
                  <a:pt x="6609070" y="4535010"/>
                  <a:pt x="6552814" y="4706115"/>
                </a:cubicBezTo>
                <a:cubicBezTo>
                  <a:pt x="6471961" y="4953388"/>
                  <a:pt x="6302033" y="5178388"/>
                  <a:pt x="6075849" y="5337767"/>
                </a:cubicBezTo>
                <a:cubicBezTo>
                  <a:pt x="5821527" y="5511213"/>
                  <a:pt x="5509807" y="5602629"/>
                  <a:pt x="5161745" y="5602629"/>
                </a:cubicBezTo>
                <a:close/>
                <a:moveTo>
                  <a:pt x="3068670" y="408732"/>
                </a:moveTo>
                <a:cubicBezTo>
                  <a:pt x="2971407" y="408732"/>
                  <a:pt x="2871784" y="423968"/>
                  <a:pt x="2774521" y="453264"/>
                </a:cubicBezTo>
                <a:cubicBezTo>
                  <a:pt x="2747564" y="461469"/>
                  <a:pt x="2720607" y="470843"/>
                  <a:pt x="2694830" y="481391"/>
                </a:cubicBezTo>
                <a:cubicBezTo>
                  <a:pt x="2511995" y="554048"/>
                  <a:pt x="2350272" y="670068"/>
                  <a:pt x="2180343" y="791945"/>
                </a:cubicBezTo>
                <a:cubicBezTo>
                  <a:pt x="2161591" y="804837"/>
                  <a:pt x="2142839" y="818900"/>
                  <a:pt x="2124088" y="831790"/>
                </a:cubicBezTo>
                <a:cubicBezTo>
                  <a:pt x="2056123" y="881010"/>
                  <a:pt x="1986979" y="927887"/>
                  <a:pt x="1928382" y="967732"/>
                </a:cubicBezTo>
                <a:cubicBezTo>
                  <a:pt x="1877990" y="1001717"/>
                  <a:pt x="1827597" y="1035702"/>
                  <a:pt x="1777205" y="1069687"/>
                </a:cubicBezTo>
                <a:cubicBezTo>
                  <a:pt x="1281477" y="1403681"/>
                  <a:pt x="812704" y="1718928"/>
                  <a:pt x="612304" y="2263865"/>
                </a:cubicBezTo>
                <a:cubicBezTo>
                  <a:pt x="551363" y="2431448"/>
                  <a:pt x="529097" y="2600194"/>
                  <a:pt x="550192" y="2753727"/>
                </a:cubicBezTo>
                <a:cubicBezTo>
                  <a:pt x="583005" y="2997479"/>
                  <a:pt x="691995" y="3237708"/>
                  <a:pt x="864269" y="3447496"/>
                </a:cubicBezTo>
                <a:cubicBezTo>
                  <a:pt x="1129126" y="3770936"/>
                  <a:pt x="1494767" y="3977185"/>
                  <a:pt x="1893220" y="4029918"/>
                </a:cubicBezTo>
                <a:cubicBezTo>
                  <a:pt x="1951817" y="4038123"/>
                  <a:pt x="2012756" y="4042824"/>
                  <a:pt x="2071353" y="4047508"/>
                </a:cubicBezTo>
                <a:cubicBezTo>
                  <a:pt x="2190890" y="4056874"/>
                  <a:pt x="2315128" y="4066259"/>
                  <a:pt x="2429963" y="4102582"/>
                </a:cubicBezTo>
                <a:cubicBezTo>
                  <a:pt x="2711222" y="4189297"/>
                  <a:pt x="2877648" y="4396725"/>
                  <a:pt x="3053439" y="4615880"/>
                </a:cubicBezTo>
                <a:cubicBezTo>
                  <a:pt x="3177659" y="4770575"/>
                  <a:pt x="3306581" y="4931115"/>
                  <a:pt x="3480013" y="5047146"/>
                </a:cubicBezTo>
                <a:cubicBezTo>
                  <a:pt x="3855032" y="5296760"/>
                  <a:pt x="4332016" y="5484257"/>
                  <a:pt x="4790229" y="5561605"/>
                </a:cubicBezTo>
                <a:cubicBezTo>
                  <a:pt x="4819528" y="5566288"/>
                  <a:pt x="4850007" y="5570989"/>
                  <a:pt x="4879305" y="5574493"/>
                </a:cubicBezTo>
                <a:cubicBezTo>
                  <a:pt x="5341040" y="5635431"/>
                  <a:pt x="5752383" y="5549896"/>
                  <a:pt x="6068805" y="5327220"/>
                </a:cubicBezTo>
                <a:cubicBezTo>
                  <a:pt x="6293828" y="5169021"/>
                  <a:pt x="6461415" y="4945183"/>
                  <a:pt x="6542267" y="4700252"/>
                </a:cubicBezTo>
                <a:cubicBezTo>
                  <a:pt x="6597361" y="4531507"/>
                  <a:pt x="6612591" y="4348675"/>
                  <a:pt x="6585634" y="4172905"/>
                </a:cubicBezTo>
                <a:cubicBezTo>
                  <a:pt x="6528217" y="3800235"/>
                  <a:pt x="6271554" y="3458043"/>
                  <a:pt x="5915287" y="3279913"/>
                </a:cubicBezTo>
                <a:cubicBezTo>
                  <a:pt x="5830912" y="3237708"/>
                  <a:pt x="5743016" y="3196702"/>
                  <a:pt x="5658642" y="3156857"/>
                </a:cubicBezTo>
                <a:cubicBezTo>
                  <a:pt x="5443005" y="3054895"/>
                  <a:pt x="5220342" y="2950591"/>
                  <a:pt x="5019935" y="2814665"/>
                </a:cubicBezTo>
                <a:cubicBezTo>
                  <a:pt x="4663668" y="2573237"/>
                  <a:pt x="4412868" y="2258002"/>
                  <a:pt x="4294512" y="1904083"/>
                </a:cubicBezTo>
                <a:cubicBezTo>
                  <a:pt x="4264033" y="1810325"/>
                  <a:pt x="4239436" y="1713065"/>
                  <a:pt x="4221846" y="1615797"/>
                </a:cubicBezTo>
                <a:cubicBezTo>
                  <a:pt x="4215983" y="1588842"/>
                  <a:pt x="4211299" y="1561889"/>
                  <a:pt x="4205436" y="1533764"/>
                </a:cubicBezTo>
                <a:cubicBezTo>
                  <a:pt x="4179659" y="1403681"/>
                  <a:pt x="4153882" y="1268912"/>
                  <a:pt x="4108173" y="1144689"/>
                </a:cubicBezTo>
                <a:cubicBezTo>
                  <a:pt x="4029662" y="933747"/>
                  <a:pt x="3913629" y="843509"/>
                  <a:pt x="3740179" y="708740"/>
                </a:cubicBezTo>
                <a:cubicBezTo>
                  <a:pt x="3679240" y="660692"/>
                  <a:pt x="3608934" y="606785"/>
                  <a:pt x="3531585" y="539985"/>
                </a:cubicBezTo>
                <a:lnTo>
                  <a:pt x="3531585" y="539985"/>
                </a:lnTo>
                <a:cubicBezTo>
                  <a:pt x="3399160" y="453264"/>
                  <a:pt x="3237436" y="408732"/>
                  <a:pt x="3068670" y="408732"/>
                </a:cubicBezTo>
                <a:close/>
                <a:moveTo>
                  <a:pt x="5058601" y="5749119"/>
                </a:moveTo>
                <a:cubicBezTo>
                  <a:pt x="5003525" y="5749119"/>
                  <a:pt x="4947269" y="5746778"/>
                  <a:pt x="4891014" y="5742076"/>
                </a:cubicBezTo>
                <a:cubicBezTo>
                  <a:pt x="4858212" y="5739735"/>
                  <a:pt x="4828913" y="5736213"/>
                  <a:pt x="4801956" y="5733871"/>
                </a:cubicBezTo>
                <a:cubicBezTo>
                  <a:pt x="4328494" y="5678797"/>
                  <a:pt x="3850348" y="5500667"/>
                  <a:pt x="3489398" y="5244027"/>
                </a:cubicBezTo>
                <a:cubicBezTo>
                  <a:pt x="3308922" y="5116288"/>
                  <a:pt x="3178839" y="4938158"/>
                  <a:pt x="3053439" y="4765891"/>
                </a:cubicBezTo>
                <a:cubicBezTo>
                  <a:pt x="2878809" y="4525643"/>
                  <a:pt x="2713582" y="4299464"/>
                  <a:pt x="2424117" y="4204545"/>
                </a:cubicBezTo>
                <a:cubicBezTo>
                  <a:pt x="2304563" y="4165862"/>
                  <a:pt x="2175660" y="4155315"/>
                  <a:pt x="2050260" y="4144769"/>
                </a:cubicBezTo>
                <a:cubicBezTo>
                  <a:pt x="1989321" y="4140085"/>
                  <a:pt x="1926040" y="4135402"/>
                  <a:pt x="1865101" y="4127197"/>
                </a:cubicBezTo>
                <a:cubicBezTo>
                  <a:pt x="1447891" y="4070942"/>
                  <a:pt x="1065841" y="3848284"/>
                  <a:pt x="789265" y="3501391"/>
                </a:cubicBezTo>
                <a:cubicBezTo>
                  <a:pt x="611131" y="3276391"/>
                  <a:pt x="499798" y="3023255"/>
                  <a:pt x="466985" y="2766615"/>
                </a:cubicBezTo>
                <a:cubicBezTo>
                  <a:pt x="445890" y="2610740"/>
                  <a:pt x="464640" y="2438473"/>
                  <a:pt x="520893" y="2266206"/>
                </a:cubicBezTo>
                <a:cubicBezTo>
                  <a:pt x="722466" y="1647438"/>
                  <a:pt x="1242802" y="1279459"/>
                  <a:pt x="1794777" y="889213"/>
                </a:cubicBezTo>
                <a:lnTo>
                  <a:pt x="1832281" y="862261"/>
                </a:lnTo>
                <a:cubicBezTo>
                  <a:pt x="1885015" y="824759"/>
                  <a:pt x="1937749" y="788431"/>
                  <a:pt x="1990501" y="749757"/>
                </a:cubicBezTo>
                <a:lnTo>
                  <a:pt x="1994004" y="747414"/>
                </a:lnTo>
                <a:cubicBezTo>
                  <a:pt x="2176840" y="617331"/>
                  <a:pt x="2366682" y="482562"/>
                  <a:pt x="2575294" y="407560"/>
                </a:cubicBezTo>
                <a:cubicBezTo>
                  <a:pt x="2603413" y="397013"/>
                  <a:pt x="2631531" y="388810"/>
                  <a:pt x="2657327" y="381778"/>
                </a:cubicBezTo>
                <a:cubicBezTo>
                  <a:pt x="2933903" y="307948"/>
                  <a:pt x="3221026" y="352481"/>
                  <a:pt x="3423757" y="501313"/>
                </a:cubicBezTo>
                <a:lnTo>
                  <a:pt x="3420253" y="506000"/>
                </a:lnTo>
                <a:lnTo>
                  <a:pt x="3424937" y="501313"/>
                </a:lnTo>
                <a:cubicBezTo>
                  <a:pt x="3529243" y="600925"/>
                  <a:pt x="3620643" y="670068"/>
                  <a:pt x="3700333" y="732178"/>
                </a:cubicBezTo>
                <a:cubicBezTo>
                  <a:pt x="3849168" y="845854"/>
                  <a:pt x="3956996" y="926714"/>
                  <a:pt x="4034345" y="1114220"/>
                </a:cubicBezTo>
                <a:cubicBezTo>
                  <a:pt x="4089421" y="1246646"/>
                  <a:pt x="4118720" y="1391962"/>
                  <a:pt x="4148019" y="1532591"/>
                </a:cubicBezTo>
                <a:cubicBezTo>
                  <a:pt x="4152702" y="1553686"/>
                  <a:pt x="4156223" y="1573608"/>
                  <a:pt x="4160907" y="1594701"/>
                </a:cubicBezTo>
                <a:cubicBezTo>
                  <a:pt x="4179659" y="1693151"/>
                  <a:pt x="4205436" y="1791574"/>
                  <a:pt x="4235915" y="1887673"/>
                </a:cubicBezTo>
                <a:cubicBezTo>
                  <a:pt x="4355451" y="2243933"/>
                  <a:pt x="4609754" y="2565032"/>
                  <a:pt x="4971884" y="2815827"/>
                </a:cubicBezTo>
                <a:cubicBezTo>
                  <a:pt x="5181659" y="2961137"/>
                  <a:pt x="5418389" y="3075988"/>
                  <a:pt x="5645754" y="3187317"/>
                </a:cubicBezTo>
                <a:cubicBezTo>
                  <a:pt x="5721923" y="3224820"/>
                  <a:pt x="5801614" y="3263503"/>
                  <a:pt x="5877783" y="3302168"/>
                </a:cubicBezTo>
                <a:cubicBezTo>
                  <a:pt x="6242255" y="3487341"/>
                  <a:pt x="6505943" y="3845943"/>
                  <a:pt x="6568062" y="4237346"/>
                </a:cubicBezTo>
                <a:cubicBezTo>
                  <a:pt x="6597361" y="4420178"/>
                  <a:pt x="6583292" y="4610016"/>
                  <a:pt x="6529379" y="4786984"/>
                </a:cubicBezTo>
                <a:cubicBezTo>
                  <a:pt x="6452030" y="5033077"/>
                  <a:pt x="6289126" y="5261599"/>
                  <a:pt x="6071165" y="5429182"/>
                </a:cubicBezTo>
                <a:cubicBezTo>
                  <a:pt x="5795751" y="5640132"/>
                  <a:pt x="5448868" y="5749119"/>
                  <a:pt x="5058601" y="5749119"/>
                </a:cubicBezTo>
                <a:close/>
                <a:moveTo>
                  <a:pt x="2919835" y="355996"/>
                </a:moveTo>
                <a:cubicBezTo>
                  <a:pt x="2833119" y="355996"/>
                  <a:pt x="2745223" y="367715"/>
                  <a:pt x="2657327" y="391153"/>
                </a:cubicBezTo>
                <a:cubicBezTo>
                  <a:pt x="2630370" y="398186"/>
                  <a:pt x="2603413" y="406389"/>
                  <a:pt x="2575294" y="416935"/>
                </a:cubicBezTo>
                <a:cubicBezTo>
                  <a:pt x="2367862" y="490765"/>
                  <a:pt x="2187386" y="619675"/>
                  <a:pt x="1996346" y="755617"/>
                </a:cubicBezTo>
                <a:lnTo>
                  <a:pt x="1992842" y="757960"/>
                </a:lnTo>
                <a:cubicBezTo>
                  <a:pt x="1940108" y="795461"/>
                  <a:pt x="1887356" y="832962"/>
                  <a:pt x="1834622" y="870464"/>
                </a:cubicBezTo>
                <a:lnTo>
                  <a:pt x="1797119" y="897418"/>
                </a:lnTo>
                <a:cubicBezTo>
                  <a:pt x="1247489" y="1286491"/>
                  <a:pt x="728326" y="1653298"/>
                  <a:pt x="526753" y="2269728"/>
                </a:cubicBezTo>
                <a:cubicBezTo>
                  <a:pt x="471672" y="2439653"/>
                  <a:pt x="452922" y="2611920"/>
                  <a:pt x="474016" y="2765435"/>
                </a:cubicBezTo>
                <a:cubicBezTo>
                  <a:pt x="506830" y="3020913"/>
                  <a:pt x="618164" y="3272869"/>
                  <a:pt x="795125" y="3496707"/>
                </a:cubicBezTo>
                <a:cubicBezTo>
                  <a:pt x="1069357" y="3842421"/>
                  <a:pt x="1450235" y="4063917"/>
                  <a:pt x="1865101" y="4120154"/>
                </a:cubicBezTo>
                <a:cubicBezTo>
                  <a:pt x="1926040" y="4128359"/>
                  <a:pt x="1989321" y="4133060"/>
                  <a:pt x="2049098" y="4137743"/>
                </a:cubicBezTo>
                <a:cubicBezTo>
                  <a:pt x="2174480" y="4147110"/>
                  <a:pt x="2304563" y="4157657"/>
                  <a:pt x="2425279" y="4197501"/>
                </a:cubicBezTo>
                <a:cubicBezTo>
                  <a:pt x="2717086" y="4293601"/>
                  <a:pt x="2883511" y="4520960"/>
                  <a:pt x="3059303" y="4762370"/>
                </a:cubicBezTo>
                <a:cubicBezTo>
                  <a:pt x="3184684" y="4933457"/>
                  <a:pt x="3313606" y="5111587"/>
                  <a:pt x="3492901" y="5239326"/>
                </a:cubicBezTo>
                <a:cubicBezTo>
                  <a:pt x="3852690" y="5494804"/>
                  <a:pt x="4329674" y="5672933"/>
                  <a:pt x="4801956" y="5726846"/>
                </a:cubicBezTo>
                <a:cubicBezTo>
                  <a:pt x="4830075" y="5730368"/>
                  <a:pt x="4859373" y="5732710"/>
                  <a:pt x="4891014" y="5735051"/>
                </a:cubicBezTo>
                <a:cubicBezTo>
                  <a:pt x="5348084" y="5770213"/>
                  <a:pt x="5753563" y="5662387"/>
                  <a:pt x="6064122" y="5423319"/>
                </a:cubicBezTo>
                <a:cubicBezTo>
                  <a:pt x="6280939" y="5256915"/>
                  <a:pt x="6442662" y="5029556"/>
                  <a:pt x="6518832" y="4785805"/>
                </a:cubicBezTo>
                <a:cubicBezTo>
                  <a:pt x="6572746" y="4610016"/>
                  <a:pt x="6586814" y="4421339"/>
                  <a:pt x="6557515" y="4239706"/>
                </a:cubicBezTo>
                <a:cubicBezTo>
                  <a:pt x="6496558" y="3850626"/>
                  <a:pt x="6234050" y="3494366"/>
                  <a:pt x="5871920" y="3310373"/>
                </a:cubicBezTo>
                <a:cubicBezTo>
                  <a:pt x="5795751" y="3271708"/>
                  <a:pt x="5716059" y="3233025"/>
                  <a:pt x="5639890" y="3195522"/>
                </a:cubicBezTo>
                <a:cubicBezTo>
                  <a:pt x="5411364" y="3084193"/>
                  <a:pt x="5175795" y="2969342"/>
                  <a:pt x="4964860" y="2822852"/>
                </a:cubicBezTo>
                <a:cubicBezTo>
                  <a:pt x="4601549" y="2570896"/>
                  <a:pt x="4346066" y="2248635"/>
                  <a:pt x="4225368" y="1890015"/>
                </a:cubicBezTo>
                <a:cubicBezTo>
                  <a:pt x="4194889" y="1793934"/>
                  <a:pt x="4169112" y="1695493"/>
                  <a:pt x="4150360" y="1597047"/>
                </a:cubicBezTo>
                <a:cubicBezTo>
                  <a:pt x="4145677" y="1575952"/>
                  <a:pt x="4142155" y="1556030"/>
                  <a:pt x="4137472" y="1534935"/>
                </a:cubicBezTo>
                <a:cubicBezTo>
                  <a:pt x="4109353" y="1395478"/>
                  <a:pt x="4078874" y="1250162"/>
                  <a:pt x="4024961" y="1118907"/>
                </a:cubicBezTo>
                <a:cubicBezTo>
                  <a:pt x="3948791" y="933747"/>
                  <a:pt x="3840963" y="852885"/>
                  <a:pt x="3693308" y="740381"/>
                </a:cubicBezTo>
                <a:cubicBezTo>
                  <a:pt x="3612438" y="679444"/>
                  <a:pt x="3521038" y="609128"/>
                  <a:pt x="3416732" y="509516"/>
                </a:cubicBezTo>
                <a:lnTo>
                  <a:pt x="3416732" y="509516"/>
                </a:lnTo>
                <a:cubicBezTo>
                  <a:pt x="3280785" y="407560"/>
                  <a:pt x="3104994" y="355996"/>
                  <a:pt x="2919835" y="355996"/>
                </a:cubicBezTo>
                <a:close/>
                <a:moveTo>
                  <a:pt x="4954313" y="5901455"/>
                </a:moveTo>
                <a:cubicBezTo>
                  <a:pt x="4937902" y="5901455"/>
                  <a:pt x="4920312" y="5901455"/>
                  <a:pt x="4903920" y="5901455"/>
                </a:cubicBezTo>
                <a:cubicBezTo>
                  <a:pt x="4874621" y="5900293"/>
                  <a:pt x="4844143" y="5899113"/>
                  <a:pt x="4813683" y="5897951"/>
                </a:cubicBezTo>
                <a:cubicBezTo>
                  <a:pt x="4329674" y="5867474"/>
                  <a:pt x="3851528" y="5698728"/>
                  <a:pt x="3501106" y="5435045"/>
                </a:cubicBezTo>
                <a:cubicBezTo>
                  <a:pt x="3314767" y="5294418"/>
                  <a:pt x="3184684" y="5099879"/>
                  <a:pt x="3059303" y="4911202"/>
                </a:cubicBezTo>
                <a:cubicBezTo>
                  <a:pt x="2884673" y="4648699"/>
                  <a:pt x="2719428" y="4401426"/>
                  <a:pt x="2418254" y="4297122"/>
                </a:cubicBezTo>
                <a:cubicBezTo>
                  <a:pt x="2292854" y="4253756"/>
                  <a:pt x="2156908" y="4243210"/>
                  <a:pt x="2024483" y="4232663"/>
                </a:cubicBezTo>
                <a:cubicBezTo>
                  <a:pt x="1962364" y="4227979"/>
                  <a:pt x="1896741" y="4222116"/>
                  <a:pt x="1834622" y="4213911"/>
                </a:cubicBezTo>
                <a:cubicBezTo>
                  <a:pt x="1399841" y="4154153"/>
                  <a:pt x="1003728" y="3917427"/>
                  <a:pt x="718950" y="3547099"/>
                </a:cubicBezTo>
                <a:cubicBezTo>
                  <a:pt x="539644" y="3310373"/>
                  <a:pt x="425967" y="3044348"/>
                  <a:pt x="390809" y="2773640"/>
                </a:cubicBezTo>
                <a:cubicBezTo>
                  <a:pt x="369715" y="2614262"/>
                  <a:pt x="384949" y="2443157"/>
                  <a:pt x="435343" y="2267368"/>
                </a:cubicBezTo>
                <a:cubicBezTo>
                  <a:pt x="620507" y="1619313"/>
                  <a:pt x="1143189" y="1195082"/>
                  <a:pt x="1662354" y="815384"/>
                </a:cubicBezTo>
                <a:cubicBezTo>
                  <a:pt x="1726813" y="768509"/>
                  <a:pt x="1792435" y="720459"/>
                  <a:pt x="1859238" y="673584"/>
                </a:cubicBezTo>
                <a:cubicBezTo>
                  <a:pt x="2051440" y="537642"/>
                  <a:pt x="2241282" y="409905"/>
                  <a:pt x="2456920" y="340762"/>
                </a:cubicBezTo>
                <a:cubicBezTo>
                  <a:pt x="2483876" y="331386"/>
                  <a:pt x="2511995" y="324354"/>
                  <a:pt x="2541294" y="317324"/>
                </a:cubicBezTo>
                <a:cubicBezTo>
                  <a:pt x="2821392" y="252868"/>
                  <a:pt x="3116720" y="311464"/>
                  <a:pt x="3312426" y="470843"/>
                </a:cubicBezTo>
                <a:lnTo>
                  <a:pt x="3308922" y="474359"/>
                </a:lnTo>
                <a:lnTo>
                  <a:pt x="3312426" y="470843"/>
                </a:lnTo>
                <a:cubicBezTo>
                  <a:pt x="3435484" y="599752"/>
                  <a:pt x="3543293" y="677098"/>
                  <a:pt x="3638233" y="746241"/>
                </a:cubicBezTo>
                <a:cubicBezTo>
                  <a:pt x="3771837" y="842338"/>
                  <a:pt x="3877305" y="918511"/>
                  <a:pt x="3953475" y="1087266"/>
                </a:cubicBezTo>
                <a:cubicBezTo>
                  <a:pt x="4017935" y="1229067"/>
                  <a:pt x="4050756" y="1384932"/>
                  <a:pt x="4083558" y="1536107"/>
                </a:cubicBezTo>
                <a:lnTo>
                  <a:pt x="4091763" y="1574779"/>
                </a:lnTo>
                <a:cubicBezTo>
                  <a:pt x="4111695" y="1675562"/>
                  <a:pt x="4137472" y="1775182"/>
                  <a:pt x="4169112" y="1873623"/>
                </a:cubicBezTo>
                <a:cubicBezTo>
                  <a:pt x="4292170" y="2238070"/>
                  <a:pt x="4544131" y="2558007"/>
                  <a:pt x="4917971" y="2822852"/>
                </a:cubicBezTo>
                <a:cubicBezTo>
                  <a:pt x="5141813" y="2982249"/>
                  <a:pt x="5393774" y="3108808"/>
                  <a:pt x="5637548" y="3230683"/>
                </a:cubicBezTo>
                <a:cubicBezTo>
                  <a:pt x="5703171" y="3263503"/>
                  <a:pt x="5769974" y="3297484"/>
                  <a:pt x="5835596" y="3331466"/>
                </a:cubicBezTo>
                <a:cubicBezTo>
                  <a:pt x="6205932" y="3522484"/>
                  <a:pt x="6475465" y="3895154"/>
                  <a:pt x="6541105" y="4302985"/>
                </a:cubicBezTo>
                <a:cubicBezTo>
                  <a:pt x="6571566" y="4491662"/>
                  <a:pt x="6559857" y="4687364"/>
                  <a:pt x="6505943" y="4871357"/>
                </a:cubicBezTo>
                <a:cubicBezTo>
                  <a:pt x="6433278" y="5116288"/>
                  <a:pt x="6277417" y="5348313"/>
                  <a:pt x="6067644" y="5524101"/>
                </a:cubicBezTo>
                <a:cubicBezTo>
                  <a:pt x="5771135" y="5771374"/>
                  <a:pt x="5386749" y="5901455"/>
                  <a:pt x="4954313" y="5901455"/>
                </a:cubicBezTo>
                <a:close/>
                <a:moveTo>
                  <a:pt x="2766316" y="300917"/>
                </a:moveTo>
                <a:cubicBezTo>
                  <a:pt x="2692489" y="300917"/>
                  <a:pt x="2616301" y="309121"/>
                  <a:pt x="2542474" y="326699"/>
                </a:cubicBezTo>
                <a:cubicBezTo>
                  <a:pt x="2514355" y="333730"/>
                  <a:pt x="2486218" y="340762"/>
                  <a:pt x="2459261" y="350136"/>
                </a:cubicBezTo>
                <a:cubicBezTo>
                  <a:pt x="2244804" y="419279"/>
                  <a:pt x="2056123" y="545845"/>
                  <a:pt x="1863921" y="681787"/>
                </a:cubicBezTo>
                <a:cubicBezTo>
                  <a:pt x="1798299" y="728662"/>
                  <a:pt x="1731496" y="776712"/>
                  <a:pt x="1667041" y="823587"/>
                </a:cubicBezTo>
                <a:cubicBezTo>
                  <a:pt x="1149048" y="1202113"/>
                  <a:pt x="627540" y="1626343"/>
                  <a:pt x="443546" y="2270890"/>
                </a:cubicBezTo>
                <a:cubicBezTo>
                  <a:pt x="393152" y="2445498"/>
                  <a:pt x="379089" y="2615442"/>
                  <a:pt x="399012" y="2773640"/>
                </a:cubicBezTo>
                <a:cubicBezTo>
                  <a:pt x="434170" y="3042006"/>
                  <a:pt x="546676" y="3308031"/>
                  <a:pt x="725980" y="3542415"/>
                </a:cubicBezTo>
                <a:cubicBezTo>
                  <a:pt x="1009587" y="3911564"/>
                  <a:pt x="1403357" y="4147110"/>
                  <a:pt x="1836964" y="4205706"/>
                </a:cubicBezTo>
                <a:cubicBezTo>
                  <a:pt x="1899083" y="4213911"/>
                  <a:pt x="1964706" y="4219774"/>
                  <a:pt x="2026825" y="4224458"/>
                </a:cubicBezTo>
                <a:cubicBezTo>
                  <a:pt x="2159250" y="4235005"/>
                  <a:pt x="2295196" y="4245551"/>
                  <a:pt x="2422938" y="4288917"/>
                </a:cubicBezTo>
                <a:cubicBezTo>
                  <a:pt x="2726471" y="4393221"/>
                  <a:pt x="2892878" y="4642836"/>
                  <a:pt x="3068670" y="4906518"/>
                </a:cubicBezTo>
                <a:cubicBezTo>
                  <a:pt x="3194069" y="5094015"/>
                  <a:pt x="3324153" y="5288555"/>
                  <a:pt x="3508150" y="5428002"/>
                </a:cubicBezTo>
                <a:cubicBezTo>
                  <a:pt x="3856212" y="5690523"/>
                  <a:pt x="4333178" y="5858107"/>
                  <a:pt x="4816025" y="5889746"/>
                </a:cubicBezTo>
                <a:cubicBezTo>
                  <a:pt x="4846485" y="5892088"/>
                  <a:pt x="4875783" y="5893250"/>
                  <a:pt x="4906262" y="5893250"/>
                </a:cubicBezTo>
                <a:cubicBezTo>
                  <a:pt x="5357451" y="5903797"/>
                  <a:pt x="5757085" y="5773716"/>
                  <a:pt x="6062960" y="5518256"/>
                </a:cubicBezTo>
                <a:cubicBezTo>
                  <a:pt x="6271554" y="5343630"/>
                  <a:pt x="6426252" y="5112767"/>
                  <a:pt x="6498918" y="4870177"/>
                </a:cubicBezTo>
                <a:cubicBezTo>
                  <a:pt x="6552814" y="4688544"/>
                  <a:pt x="6564541" y="4492824"/>
                  <a:pt x="6534062" y="4306489"/>
                </a:cubicBezTo>
                <a:cubicBezTo>
                  <a:pt x="6469620" y="3901017"/>
                  <a:pt x="6201248" y="3531869"/>
                  <a:pt x="5833254" y="3342012"/>
                </a:cubicBezTo>
                <a:cubicBezTo>
                  <a:pt x="5767632" y="3308031"/>
                  <a:pt x="5699649" y="3274049"/>
                  <a:pt x="5635207" y="3241230"/>
                </a:cubicBezTo>
                <a:cubicBezTo>
                  <a:pt x="5391433" y="3118174"/>
                  <a:pt x="5138291" y="2991615"/>
                  <a:pt x="4914467" y="2832237"/>
                </a:cubicBezTo>
                <a:cubicBezTo>
                  <a:pt x="4539448" y="2566212"/>
                  <a:pt x="4286307" y="2245113"/>
                  <a:pt x="4163249" y="1878307"/>
                </a:cubicBezTo>
                <a:cubicBezTo>
                  <a:pt x="4131608" y="1781028"/>
                  <a:pt x="4105831" y="1680245"/>
                  <a:pt x="4085899" y="1579468"/>
                </a:cubicBezTo>
                <a:lnTo>
                  <a:pt x="4077694" y="1540794"/>
                </a:lnTo>
                <a:cubicBezTo>
                  <a:pt x="4046054" y="1389619"/>
                  <a:pt x="4012072" y="1233754"/>
                  <a:pt x="3948791" y="1093125"/>
                </a:cubicBezTo>
                <a:cubicBezTo>
                  <a:pt x="3872622" y="926714"/>
                  <a:pt x="3768316" y="850541"/>
                  <a:pt x="3635891" y="755617"/>
                </a:cubicBezTo>
                <a:cubicBezTo>
                  <a:pt x="3540952" y="686474"/>
                  <a:pt x="3431962" y="609128"/>
                  <a:pt x="3308922" y="480218"/>
                </a:cubicBezTo>
                <a:lnTo>
                  <a:pt x="3308922" y="480218"/>
                </a:lnTo>
                <a:cubicBezTo>
                  <a:pt x="3163591" y="363028"/>
                  <a:pt x="2969065" y="300917"/>
                  <a:pt x="2766316" y="300917"/>
                </a:cubicBezTo>
                <a:close/>
                <a:moveTo>
                  <a:pt x="4828913" y="6060833"/>
                </a:moveTo>
                <a:cubicBezTo>
                  <a:pt x="4335519" y="6054988"/>
                  <a:pt x="3857374" y="5895610"/>
                  <a:pt x="3517516" y="5623722"/>
                </a:cubicBezTo>
                <a:cubicBezTo>
                  <a:pt x="3326494" y="5471368"/>
                  <a:pt x="3196411" y="5260419"/>
                  <a:pt x="3071011" y="5055350"/>
                </a:cubicBezTo>
                <a:cubicBezTo>
                  <a:pt x="2895219" y="4770575"/>
                  <a:pt x="2729974" y="4502209"/>
                  <a:pt x="2417074" y="4388520"/>
                </a:cubicBezTo>
                <a:cubicBezTo>
                  <a:pt x="2285829" y="4341650"/>
                  <a:pt x="2142839" y="4329942"/>
                  <a:pt x="2004551" y="4318215"/>
                </a:cubicBezTo>
                <a:cubicBezTo>
                  <a:pt x="1940108" y="4313532"/>
                  <a:pt x="1873306" y="4307669"/>
                  <a:pt x="1807666" y="4298284"/>
                </a:cubicBezTo>
                <a:cubicBezTo>
                  <a:pt x="1362339" y="4237346"/>
                  <a:pt x="940445" y="3979527"/>
                  <a:pt x="650977" y="3590465"/>
                </a:cubicBezTo>
                <a:cubicBezTo>
                  <a:pt x="466985" y="3344354"/>
                  <a:pt x="350963" y="3064279"/>
                  <a:pt x="314634" y="2780665"/>
                </a:cubicBezTo>
                <a:cubicBezTo>
                  <a:pt x="294711" y="2608399"/>
                  <a:pt x="306431" y="2436132"/>
                  <a:pt x="349792" y="2268548"/>
                </a:cubicBezTo>
                <a:cubicBezTo>
                  <a:pt x="522064" y="1577124"/>
                  <a:pt x="1071701" y="1089611"/>
                  <a:pt x="1531098" y="741554"/>
                </a:cubicBezTo>
                <a:cubicBezTo>
                  <a:pt x="1604929" y="686474"/>
                  <a:pt x="1669385" y="638426"/>
                  <a:pt x="1727975" y="597409"/>
                </a:cubicBezTo>
                <a:cubicBezTo>
                  <a:pt x="1911972" y="467328"/>
                  <a:pt x="2112379" y="338419"/>
                  <a:pt x="2337383" y="275136"/>
                </a:cubicBezTo>
                <a:cubicBezTo>
                  <a:pt x="2366682" y="266931"/>
                  <a:pt x="2395980" y="259900"/>
                  <a:pt x="2424117" y="254041"/>
                </a:cubicBezTo>
                <a:cubicBezTo>
                  <a:pt x="2711222" y="197790"/>
                  <a:pt x="3007731" y="268103"/>
                  <a:pt x="3198753" y="439201"/>
                </a:cubicBezTo>
                <a:lnTo>
                  <a:pt x="3197591" y="440374"/>
                </a:lnTo>
                <a:lnTo>
                  <a:pt x="3199933" y="439201"/>
                </a:lnTo>
                <a:cubicBezTo>
                  <a:pt x="3337041" y="595065"/>
                  <a:pt x="3458919" y="677098"/>
                  <a:pt x="3566747" y="749757"/>
                </a:cubicBezTo>
                <a:cubicBezTo>
                  <a:pt x="3694488" y="835306"/>
                  <a:pt x="3795273" y="903278"/>
                  <a:pt x="3872622" y="1059140"/>
                </a:cubicBezTo>
                <a:cubicBezTo>
                  <a:pt x="3945269" y="1205629"/>
                  <a:pt x="3981611" y="1368524"/>
                  <a:pt x="4016755" y="1527904"/>
                </a:cubicBezTo>
                <a:lnTo>
                  <a:pt x="4022619" y="1554857"/>
                </a:lnTo>
                <a:cubicBezTo>
                  <a:pt x="4043712" y="1656814"/>
                  <a:pt x="4070669" y="1759934"/>
                  <a:pt x="4102310" y="1859555"/>
                </a:cubicBezTo>
                <a:cubicBezTo>
                  <a:pt x="4226530" y="2227524"/>
                  <a:pt x="4483192" y="2554486"/>
                  <a:pt x="4865237" y="2831057"/>
                </a:cubicBezTo>
                <a:cubicBezTo>
                  <a:pt x="5103148" y="3003342"/>
                  <a:pt x="5371519" y="3142789"/>
                  <a:pt x="5631685" y="3276391"/>
                </a:cubicBezTo>
                <a:cubicBezTo>
                  <a:pt x="5686761" y="3304509"/>
                  <a:pt x="5741837" y="3333807"/>
                  <a:pt x="5796930" y="3361944"/>
                </a:cubicBezTo>
                <a:cubicBezTo>
                  <a:pt x="6177795" y="3562329"/>
                  <a:pt x="6447346" y="3938520"/>
                  <a:pt x="6517670" y="4368606"/>
                </a:cubicBezTo>
                <a:cubicBezTo>
                  <a:pt x="6550472" y="4561966"/>
                  <a:pt x="6539925" y="4764712"/>
                  <a:pt x="6487191" y="4954568"/>
                </a:cubicBezTo>
                <a:cubicBezTo>
                  <a:pt x="6416867" y="5203003"/>
                  <a:pt x="6271554" y="5432704"/>
                  <a:pt x="6067644" y="5617859"/>
                </a:cubicBezTo>
                <a:cubicBezTo>
                  <a:pt x="5765290" y="5892088"/>
                  <a:pt x="5370339" y="6044442"/>
                  <a:pt x="4922672" y="6058492"/>
                </a:cubicBezTo>
                <a:cubicBezTo>
                  <a:pt x="4889852" y="6060833"/>
                  <a:pt x="4859373" y="6060833"/>
                  <a:pt x="4828913" y="6060833"/>
                </a:cubicBezTo>
                <a:close/>
                <a:moveTo>
                  <a:pt x="2620985" y="244665"/>
                </a:moveTo>
                <a:cubicBezTo>
                  <a:pt x="2556542" y="244665"/>
                  <a:pt x="2490902" y="250524"/>
                  <a:pt x="2426459" y="263416"/>
                </a:cubicBezTo>
                <a:cubicBezTo>
                  <a:pt x="2398322" y="269276"/>
                  <a:pt x="2370203" y="275136"/>
                  <a:pt x="2340905" y="283339"/>
                </a:cubicBezTo>
                <a:cubicBezTo>
                  <a:pt x="2117062" y="346622"/>
                  <a:pt x="1916655" y="474359"/>
                  <a:pt x="1733838" y="604441"/>
                </a:cubicBezTo>
                <a:cubicBezTo>
                  <a:pt x="1675244" y="645457"/>
                  <a:pt x="1610789" y="693506"/>
                  <a:pt x="1536956" y="748584"/>
                </a:cubicBezTo>
                <a:cubicBezTo>
                  <a:pt x="663869" y="1409541"/>
                  <a:pt x="449406" y="1908766"/>
                  <a:pt x="359166" y="2270890"/>
                </a:cubicBezTo>
                <a:cubicBezTo>
                  <a:pt x="315805" y="2437312"/>
                  <a:pt x="304085" y="2608399"/>
                  <a:pt x="324010" y="2779504"/>
                </a:cubicBezTo>
                <a:cubicBezTo>
                  <a:pt x="360339" y="3060758"/>
                  <a:pt x="475188" y="3339670"/>
                  <a:pt x="658009" y="3584602"/>
                </a:cubicBezTo>
                <a:cubicBezTo>
                  <a:pt x="946305" y="3971322"/>
                  <a:pt x="1365855" y="4227979"/>
                  <a:pt x="1808845" y="4288917"/>
                </a:cubicBezTo>
                <a:cubicBezTo>
                  <a:pt x="1873306" y="4298284"/>
                  <a:pt x="1940108" y="4302985"/>
                  <a:pt x="2004551" y="4308830"/>
                </a:cubicBezTo>
                <a:cubicBezTo>
                  <a:pt x="2142839" y="4320557"/>
                  <a:pt x="2286991" y="4331104"/>
                  <a:pt x="2419416" y="4379153"/>
                </a:cubicBezTo>
                <a:cubicBezTo>
                  <a:pt x="2734676" y="4492824"/>
                  <a:pt x="2901083" y="4763531"/>
                  <a:pt x="3078036" y="5049487"/>
                </a:cubicBezTo>
                <a:cubicBezTo>
                  <a:pt x="3203436" y="5253394"/>
                  <a:pt x="3333519" y="5464344"/>
                  <a:pt x="3522200" y="5615517"/>
                </a:cubicBezTo>
                <a:cubicBezTo>
                  <a:pt x="3860895" y="5886225"/>
                  <a:pt x="4337879" y="6044442"/>
                  <a:pt x="4828913" y="6050287"/>
                </a:cubicBezTo>
                <a:cubicBezTo>
                  <a:pt x="4859373" y="6050287"/>
                  <a:pt x="4889852" y="6050287"/>
                  <a:pt x="4919150" y="6049125"/>
                </a:cubicBezTo>
                <a:cubicBezTo>
                  <a:pt x="5364476" y="6035057"/>
                  <a:pt x="5758247" y="5883883"/>
                  <a:pt x="6058258" y="5610834"/>
                </a:cubicBezTo>
                <a:cubicBezTo>
                  <a:pt x="6261007" y="5425661"/>
                  <a:pt x="6405159" y="5198319"/>
                  <a:pt x="6475465" y="4951047"/>
                </a:cubicBezTo>
                <a:cubicBezTo>
                  <a:pt x="6528217" y="4762370"/>
                  <a:pt x="6538763" y="4561966"/>
                  <a:pt x="6505943" y="4368606"/>
                </a:cubicBezTo>
                <a:cubicBezTo>
                  <a:pt x="6435619" y="3940862"/>
                  <a:pt x="6168428" y="3567030"/>
                  <a:pt x="5789887" y="3367807"/>
                </a:cubicBezTo>
                <a:cubicBezTo>
                  <a:pt x="5734811" y="3339670"/>
                  <a:pt x="5680898" y="3310373"/>
                  <a:pt x="5624642" y="3282254"/>
                </a:cubicBezTo>
                <a:cubicBezTo>
                  <a:pt x="5364476" y="3147472"/>
                  <a:pt x="5096104" y="3008025"/>
                  <a:pt x="4857031" y="2835758"/>
                </a:cubicBezTo>
                <a:cubicBezTo>
                  <a:pt x="4473807" y="2559187"/>
                  <a:pt x="4217163" y="2229883"/>
                  <a:pt x="4091763" y="1860717"/>
                </a:cubicBezTo>
                <a:cubicBezTo>
                  <a:pt x="4060122" y="1761114"/>
                  <a:pt x="4033166" y="1657985"/>
                  <a:pt x="4012072" y="1556030"/>
                </a:cubicBezTo>
                <a:lnTo>
                  <a:pt x="4006209" y="1529075"/>
                </a:lnTo>
                <a:cubicBezTo>
                  <a:pt x="3971065" y="1370867"/>
                  <a:pt x="3934723" y="1207972"/>
                  <a:pt x="3863237" y="1062657"/>
                </a:cubicBezTo>
                <a:cubicBezTo>
                  <a:pt x="3787068" y="909137"/>
                  <a:pt x="3687445" y="842338"/>
                  <a:pt x="3560884" y="756789"/>
                </a:cubicBezTo>
                <a:cubicBezTo>
                  <a:pt x="3453056" y="684130"/>
                  <a:pt x="3331178" y="602098"/>
                  <a:pt x="3192889" y="446233"/>
                </a:cubicBezTo>
                <a:lnTo>
                  <a:pt x="3192889" y="446233"/>
                </a:lnTo>
                <a:cubicBezTo>
                  <a:pt x="3047576" y="317324"/>
                  <a:pt x="2838964" y="244665"/>
                  <a:pt x="2620985" y="244665"/>
                </a:cubicBezTo>
                <a:close/>
                <a:moveTo>
                  <a:pt x="4841801" y="6224914"/>
                </a:moveTo>
                <a:cubicBezTo>
                  <a:pt x="4872280" y="6223734"/>
                  <a:pt x="4902740" y="6221392"/>
                  <a:pt x="4932039" y="6219050"/>
                </a:cubicBezTo>
                <a:cubicBezTo>
                  <a:pt x="5366817" y="6182727"/>
                  <a:pt x="5767632" y="6003417"/>
                  <a:pt x="6060600" y="5713958"/>
                </a:cubicBezTo>
                <a:cubicBezTo>
                  <a:pt x="6256324" y="5520598"/>
                  <a:pt x="6394612" y="5287375"/>
                  <a:pt x="6461415" y="5040103"/>
                </a:cubicBezTo>
                <a:cubicBezTo>
                  <a:pt x="6514149" y="4842059"/>
                  <a:pt x="6523515" y="4638152"/>
                  <a:pt x="6488372" y="4435408"/>
                </a:cubicBezTo>
                <a:cubicBezTo>
                  <a:pt x="6414526" y="3990073"/>
                  <a:pt x="6139129" y="3599831"/>
                  <a:pt x="5752383" y="3392403"/>
                </a:cubicBezTo>
                <a:cubicBezTo>
                  <a:pt x="5718401" y="3374832"/>
                  <a:pt x="5684419" y="3356080"/>
                  <a:pt x="5649257" y="3338509"/>
                </a:cubicBezTo>
                <a:cubicBezTo>
                  <a:pt x="5364476" y="3187317"/>
                  <a:pt x="5069147" y="3031460"/>
                  <a:pt x="4808981" y="2839262"/>
                </a:cubicBezTo>
                <a:cubicBezTo>
                  <a:pt x="4419911" y="2552144"/>
                  <a:pt x="4159745" y="2218157"/>
                  <a:pt x="4034345" y="1846667"/>
                </a:cubicBezTo>
                <a:cubicBezTo>
                  <a:pt x="4001525" y="1745884"/>
                  <a:pt x="3974568" y="1641578"/>
                  <a:pt x="3952313" y="1537278"/>
                </a:cubicBezTo>
                <a:lnTo>
                  <a:pt x="3949953" y="1526731"/>
                </a:lnTo>
                <a:cubicBezTo>
                  <a:pt x="3911287" y="1359150"/>
                  <a:pt x="3872622" y="1186879"/>
                  <a:pt x="3790571" y="1034531"/>
                </a:cubicBezTo>
                <a:cubicBezTo>
                  <a:pt x="3712060" y="889213"/>
                  <a:pt x="3608934" y="824759"/>
                  <a:pt x="3488218" y="749757"/>
                </a:cubicBezTo>
                <a:cubicBezTo>
                  <a:pt x="3369861" y="675927"/>
                  <a:pt x="3235077" y="592722"/>
                  <a:pt x="3086242" y="411076"/>
                </a:cubicBezTo>
                <a:lnTo>
                  <a:pt x="3079216" y="416935"/>
                </a:lnTo>
                <a:cubicBezTo>
                  <a:pt x="3228051" y="599752"/>
                  <a:pt x="3363998" y="682958"/>
                  <a:pt x="3482354" y="756789"/>
                </a:cubicBezTo>
                <a:cubicBezTo>
                  <a:pt x="3601891" y="830619"/>
                  <a:pt x="3703855" y="893902"/>
                  <a:pt x="3781204" y="1038047"/>
                </a:cubicBezTo>
                <a:cubicBezTo>
                  <a:pt x="3862075" y="1189223"/>
                  <a:pt x="3901921" y="1361493"/>
                  <a:pt x="3939406" y="1529075"/>
                </a:cubicBezTo>
                <a:lnTo>
                  <a:pt x="3941766" y="1539623"/>
                </a:lnTo>
                <a:cubicBezTo>
                  <a:pt x="3964021" y="1643922"/>
                  <a:pt x="3990979" y="1748226"/>
                  <a:pt x="4023799" y="1850170"/>
                </a:cubicBezTo>
                <a:cubicBezTo>
                  <a:pt x="4150360" y="2222840"/>
                  <a:pt x="4411706" y="2559187"/>
                  <a:pt x="4801956" y="2847467"/>
                </a:cubicBezTo>
                <a:cubicBezTo>
                  <a:pt x="5063302" y="3040826"/>
                  <a:pt x="5358630" y="3196702"/>
                  <a:pt x="5643394" y="3347875"/>
                </a:cubicBezTo>
                <a:cubicBezTo>
                  <a:pt x="5677394" y="3366627"/>
                  <a:pt x="5712538" y="3384198"/>
                  <a:pt x="5746538" y="3401788"/>
                </a:cubicBezTo>
                <a:cubicBezTo>
                  <a:pt x="6130924" y="3608036"/>
                  <a:pt x="6403979" y="3994775"/>
                  <a:pt x="6477825" y="4437749"/>
                </a:cubicBezTo>
                <a:cubicBezTo>
                  <a:pt x="6511807" y="4639314"/>
                  <a:pt x="6502422" y="4840879"/>
                  <a:pt x="6450868" y="5037761"/>
                </a:cubicBezTo>
                <a:cubicBezTo>
                  <a:pt x="6384065" y="5283872"/>
                  <a:pt x="6246939" y="5515897"/>
                  <a:pt x="6052413" y="5708095"/>
                </a:cubicBezTo>
                <a:cubicBezTo>
                  <a:pt x="5761768" y="5995212"/>
                  <a:pt x="5362134" y="6173343"/>
                  <a:pt x="4929697" y="6209666"/>
                </a:cubicBezTo>
                <a:cubicBezTo>
                  <a:pt x="4900399" y="6212025"/>
                  <a:pt x="4869920" y="6214367"/>
                  <a:pt x="4839460" y="6215529"/>
                </a:cubicBezTo>
                <a:cubicBezTo>
                  <a:pt x="4348426" y="6234280"/>
                  <a:pt x="3860895" y="6081927"/>
                  <a:pt x="3533926" y="5806536"/>
                </a:cubicBezTo>
                <a:cubicBezTo>
                  <a:pt x="3340563" y="5643636"/>
                  <a:pt x="3210480" y="5416294"/>
                  <a:pt x="3085080" y="5197140"/>
                </a:cubicBezTo>
                <a:cubicBezTo>
                  <a:pt x="2908108" y="4887767"/>
                  <a:pt x="2741701" y="4595948"/>
                  <a:pt x="2413552" y="4472911"/>
                </a:cubicBezTo>
                <a:cubicBezTo>
                  <a:pt x="2276444" y="4421339"/>
                  <a:pt x="2126429" y="4408451"/>
                  <a:pt x="1981116" y="4396725"/>
                </a:cubicBezTo>
                <a:cubicBezTo>
                  <a:pt x="1914313" y="4390880"/>
                  <a:pt x="1846349" y="4386178"/>
                  <a:pt x="1779547" y="4376811"/>
                </a:cubicBezTo>
                <a:cubicBezTo>
                  <a:pt x="1320150" y="4312352"/>
                  <a:pt x="885364" y="4041644"/>
                  <a:pt x="588865" y="3632651"/>
                </a:cubicBezTo>
                <a:cubicBezTo>
                  <a:pt x="402528" y="3377173"/>
                  <a:pt x="285335" y="3085373"/>
                  <a:pt x="249006" y="2791212"/>
                </a:cubicBezTo>
                <a:cubicBezTo>
                  <a:pt x="229083" y="2618945"/>
                  <a:pt x="237286" y="2445498"/>
                  <a:pt x="274788" y="2275573"/>
                </a:cubicBezTo>
                <a:cubicBezTo>
                  <a:pt x="396668" y="1701338"/>
                  <a:pt x="766999" y="1178676"/>
                  <a:pt x="1406873" y="678271"/>
                </a:cubicBezTo>
                <a:cubicBezTo>
                  <a:pt x="1473673" y="625534"/>
                  <a:pt x="1540472" y="576316"/>
                  <a:pt x="1603757" y="531782"/>
                </a:cubicBezTo>
                <a:cubicBezTo>
                  <a:pt x="1764317" y="418108"/>
                  <a:pt x="1979954" y="279822"/>
                  <a:pt x="2223710" y="220055"/>
                </a:cubicBezTo>
                <a:cubicBezTo>
                  <a:pt x="2251829" y="213023"/>
                  <a:pt x="2281127" y="207164"/>
                  <a:pt x="2310426" y="202477"/>
                </a:cubicBezTo>
                <a:cubicBezTo>
                  <a:pt x="2602233" y="155600"/>
                  <a:pt x="2897561" y="238805"/>
                  <a:pt x="3080396" y="419279"/>
                </a:cubicBezTo>
                <a:lnTo>
                  <a:pt x="3086242" y="413419"/>
                </a:lnTo>
                <a:cubicBezTo>
                  <a:pt x="2902263" y="230602"/>
                  <a:pt x="2603413" y="147397"/>
                  <a:pt x="2309264" y="194274"/>
                </a:cubicBezTo>
                <a:cubicBezTo>
                  <a:pt x="2279966" y="198961"/>
                  <a:pt x="2250667" y="204820"/>
                  <a:pt x="2221368" y="211852"/>
                </a:cubicBezTo>
                <a:cubicBezTo>
                  <a:pt x="1976432" y="272790"/>
                  <a:pt x="1759615" y="411076"/>
                  <a:pt x="1599070" y="525923"/>
                </a:cubicBezTo>
                <a:cubicBezTo>
                  <a:pt x="1535785" y="570456"/>
                  <a:pt x="1468985" y="620847"/>
                  <a:pt x="1401013" y="673584"/>
                </a:cubicBezTo>
                <a:cubicBezTo>
                  <a:pt x="759966" y="1175160"/>
                  <a:pt x="388465" y="1698996"/>
                  <a:pt x="266585" y="2276753"/>
                </a:cubicBezTo>
                <a:cubicBezTo>
                  <a:pt x="229083" y="2447858"/>
                  <a:pt x="219707" y="2622467"/>
                  <a:pt x="239630" y="2795914"/>
                </a:cubicBezTo>
                <a:cubicBezTo>
                  <a:pt x="275959" y="3092398"/>
                  <a:pt x="394325" y="3385378"/>
                  <a:pt x="581834" y="3643198"/>
                </a:cubicBezTo>
                <a:cubicBezTo>
                  <a:pt x="880675" y="4054532"/>
                  <a:pt x="1316633" y="4326420"/>
                  <a:pt x="1779547" y="4390880"/>
                </a:cubicBezTo>
                <a:cubicBezTo>
                  <a:pt x="1846349" y="4400246"/>
                  <a:pt x="1915493" y="4406110"/>
                  <a:pt x="1982296" y="4410793"/>
                </a:cubicBezTo>
                <a:cubicBezTo>
                  <a:pt x="2126429" y="4422520"/>
                  <a:pt x="2276444" y="4434228"/>
                  <a:pt x="2412391" y="4485799"/>
                </a:cubicBezTo>
                <a:cubicBezTo>
                  <a:pt x="2737017" y="4607675"/>
                  <a:pt x="2903425" y="4898314"/>
                  <a:pt x="3079216" y="5205344"/>
                </a:cubicBezTo>
                <a:cubicBezTo>
                  <a:pt x="3204616" y="5425661"/>
                  <a:pt x="3335861" y="5653020"/>
                  <a:pt x="3530405" y="5817082"/>
                </a:cubicBezTo>
                <a:cubicBezTo>
                  <a:pt x="3840963" y="6078423"/>
                  <a:pt x="4294512" y="6229597"/>
                  <a:pt x="4759769" y="6229597"/>
                </a:cubicBezTo>
                <a:cubicBezTo>
                  <a:pt x="4786726" y="6226075"/>
                  <a:pt x="4813683" y="6226075"/>
                  <a:pt x="4841801" y="6224914"/>
                </a:cubicBezTo>
                <a:close/>
                <a:moveTo>
                  <a:pt x="4675394" y="6397180"/>
                </a:moveTo>
                <a:cubicBezTo>
                  <a:pt x="4240598" y="6397180"/>
                  <a:pt x="3828075" y="6255374"/>
                  <a:pt x="3544473" y="6004597"/>
                </a:cubicBezTo>
                <a:cubicBezTo>
                  <a:pt x="3346426" y="5828809"/>
                  <a:pt x="3216325" y="5585039"/>
                  <a:pt x="3089763" y="5349493"/>
                </a:cubicBezTo>
                <a:cubicBezTo>
                  <a:pt x="2912810" y="5019009"/>
                  <a:pt x="2746384" y="4707295"/>
                  <a:pt x="2408869" y="4574855"/>
                </a:cubicBezTo>
                <a:cubicBezTo>
                  <a:pt x="2267077" y="4519780"/>
                  <a:pt x="2111199" y="4506892"/>
                  <a:pt x="1960022" y="4494004"/>
                </a:cubicBezTo>
                <a:cubicBezTo>
                  <a:pt x="1892058" y="4488141"/>
                  <a:pt x="1820572" y="4482277"/>
                  <a:pt x="1751428" y="4472911"/>
                </a:cubicBezTo>
                <a:cubicBezTo>
                  <a:pt x="1272101" y="4404930"/>
                  <a:pt x="820907" y="4117812"/>
                  <a:pt x="513861" y="3684204"/>
                </a:cubicBezTo>
                <a:cubicBezTo>
                  <a:pt x="322837" y="3414676"/>
                  <a:pt x="202128" y="3109969"/>
                  <a:pt x="164626" y="2799417"/>
                </a:cubicBezTo>
                <a:cubicBezTo>
                  <a:pt x="144703" y="2624808"/>
                  <a:pt x="149390" y="2447858"/>
                  <a:pt x="182205" y="2274411"/>
                </a:cubicBezTo>
                <a:cubicBezTo>
                  <a:pt x="290022" y="1663844"/>
                  <a:pt x="667385" y="1083751"/>
                  <a:pt x="1270928" y="596238"/>
                </a:cubicBezTo>
                <a:cubicBezTo>
                  <a:pt x="1340072" y="541158"/>
                  <a:pt x="1404529" y="491938"/>
                  <a:pt x="1468985" y="446233"/>
                </a:cubicBezTo>
                <a:cubicBezTo>
                  <a:pt x="1701027" y="282166"/>
                  <a:pt x="1902605" y="186070"/>
                  <a:pt x="2102994" y="142710"/>
                </a:cubicBezTo>
                <a:cubicBezTo>
                  <a:pt x="2132292" y="136850"/>
                  <a:pt x="2162771" y="130990"/>
                  <a:pt x="2193232" y="127474"/>
                </a:cubicBezTo>
                <a:cubicBezTo>
                  <a:pt x="2495603" y="88802"/>
                  <a:pt x="2794435" y="184898"/>
                  <a:pt x="2974910" y="379434"/>
                </a:cubicBezTo>
                <a:lnTo>
                  <a:pt x="2969065" y="384123"/>
                </a:lnTo>
                <a:lnTo>
                  <a:pt x="2974910" y="379434"/>
                </a:lnTo>
                <a:cubicBezTo>
                  <a:pt x="3131950" y="584519"/>
                  <a:pt x="3278444" y="667724"/>
                  <a:pt x="3407365" y="741554"/>
                </a:cubicBezTo>
                <a:cubicBezTo>
                  <a:pt x="3526901" y="809524"/>
                  <a:pt x="3630028" y="868120"/>
                  <a:pt x="3709718" y="1006406"/>
                </a:cubicBezTo>
                <a:cubicBezTo>
                  <a:pt x="3799956" y="1164612"/>
                  <a:pt x="3843323" y="1343914"/>
                  <a:pt x="3883169" y="1518528"/>
                </a:cubicBezTo>
                <a:lnTo>
                  <a:pt x="3884331" y="1522044"/>
                </a:lnTo>
                <a:cubicBezTo>
                  <a:pt x="3908946" y="1626343"/>
                  <a:pt x="3933561" y="1732996"/>
                  <a:pt x="3968705" y="1834940"/>
                </a:cubicBezTo>
                <a:cubicBezTo>
                  <a:pt x="4097626" y="2214635"/>
                  <a:pt x="4355451" y="2546299"/>
                  <a:pt x="4756247" y="2849808"/>
                </a:cubicBezTo>
                <a:cubicBezTo>
                  <a:pt x="5038687" y="3061938"/>
                  <a:pt x="5357451" y="3235366"/>
                  <a:pt x="5666847" y="3401788"/>
                </a:cubicBezTo>
                <a:lnTo>
                  <a:pt x="5712538" y="3426385"/>
                </a:lnTo>
                <a:cubicBezTo>
                  <a:pt x="6103967" y="3639676"/>
                  <a:pt x="6385227" y="4042824"/>
                  <a:pt x="6463756" y="4504550"/>
                </a:cubicBezTo>
                <a:cubicBezTo>
                  <a:pt x="6500080" y="4711979"/>
                  <a:pt x="6491875" y="4921749"/>
                  <a:pt x="6441483" y="5126835"/>
                </a:cubicBezTo>
                <a:cubicBezTo>
                  <a:pt x="6378202" y="5374108"/>
                  <a:pt x="6245777" y="5610834"/>
                  <a:pt x="6059438" y="5811219"/>
                </a:cubicBezTo>
                <a:cubicBezTo>
                  <a:pt x="5773477" y="6117088"/>
                  <a:pt x="5378544" y="6319833"/>
                  <a:pt x="4947269" y="6379591"/>
                </a:cubicBezTo>
                <a:cubicBezTo>
                  <a:pt x="4915629" y="6384292"/>
                  <a:pt x="4885168" y="6387796"/>
                  <a:pt x="4855870" y="6390137"/>
                </a:cubicBezTo>
                <a:cubicBezTo>
                  <a:pt x="4794931" y="6394839"/>
                  <a:pt x="4735154" y="6397180"/>
                  <a:pt x="4675394" y="6397180"/>
                </a:cubicBezTo>
                <a:close/>
                <a:moveTo>
                  <a:pt x="2325675" y="128647"/>
                </a:moveTo>
                <a:cubicBezTo>
                  <a:pt x="2282307" y="128647"/>
                  <a:pt x="2237779" y="130990"/>
                  <a:pt x="2194412" y="136850"/>
                </a:cubicBezTo>
                <a:cubicBezTo>
                  <a:pt x="2163933" y="140366"/>
                  <a:pt x="2134634" y="146226"/>
                  <a:pt x="2105336" y="152085"/>
                </a:cubicBezTo>
                <a:cubicBezTo>
                  <a:pt x="1906108" y="195444"/>
                  <a:pt x="1705719" y="291542"/>
                  <a:pt x="1473673" y="454436"/>
                </a:cubicBezTo>
                <a:cubicBezTo>
                  <a:pt x="1409216" y="500141"/>
                  <a:pt x="1344761" y="549361"/>
                  <a:pt x="1275617" y="604441"/>
                </a:cubicBezTo>
                <a:cubicBezTo>
                  <a:pt x="673245" y="1090782"/>
                  <a:pt x="297055" y="1669698"/>
                  <a:pt x="190409" y="2277933"/>
                </a:cubicBezTo>
                <a:cubicBezTo>
                  <a:pt x="158766" y="2450200"/>
                  <a:pt x="152907" y="2625988"/>
                  <a:pt x="172829" y="2800597"/>
                </a:cubicBezTo>
                <a:cubicBezTo>
                  <a:pt x="210331" y="3108808"/>
                  <a:pt x="331040" y="3413497"/>
                  <a:pt x="520893" y="3680701"/>
                </a:cubicBezTo>
                <a:cubicBezTo>
                  <a:pt x="826767" y="4111967"/>
                  <a:pt x="1275617" y="4397905"/>
                  <a:pt x="1752590" y="4465867"/>
                </a:cubicBezTo>
                <a:cubicBezTo>
                  <a:pt x="1820572" y="4475252"/>
                  <a:pt x="1892058" y="4481115"/>
                  <a:pt x="1960022" y="4486961"/>
                </a:cubicBezTo>
                <a:cubicBezTo>
                  <a:pt x="2111199" y="4499867"/>
                  <a:pt x="2268239" y="4511575"/>
                  <a:pt x="2411211" y="4567830"/>
                </a:cubicBezTo>
                <a:cubicBezTo>
                  <a:pt x="2752248" y="4700252"/>
                  <a:pt x="2919835" y="5014326"/>
                  <a:pt x="3096788" y="5345972"/>
                </a:cubicBezTo>
                <a:cubicBezTo>
                  <a:pt x="3222188" y="5580356"/>
                  <a:pt x="3352271" y="5822946"/>
                  <a:pt x="3549157" y="5998734"/>
                </a:cubicBezTo>
                <a:cubicBezTo>
                  <a:pt x="3869100" y="6283510"/>
                  <a:pt x="4356613" y="6426479"/>
                  <a:pt x="4853528" y="6380770"/>
                </a:cubicBezTo>
                <a:cubicBezTo>
                  <a:pt x="4882827" y="6378429"/>
                  <a:pt x="4913287" y="6374907"/>
                  <a:pt x="4943766" y="6370224"/>
                </a:cubicBezTo>
                <a:cubicBezTo>
                  <a:pt x="5372681" y="6310448"/>
                  <a:pt x="5766452" y="6108883"/>
                  <a:pt x="6050053" y="5804194"/>
                </a:cubicBezTo>
                <a:cubicBezTo>
                  <a:pt x="6235230" y="5604971"/>
                  <a:pt x="6366475" y="5369406"/>
                  <a:pt x="6429774" y="5123313"/>
                </a:cubicBezTo>
                <a:cubicBezTo>
                  <a:pt x="6480167" y="4919407"/>
                  <a:pt x="6488372" y="4711979"/>
                  <a:pt x="6452030" y="4504550"/>
                </a:cubicBezTo>
                <a:cubicBezTo>
                  <a:pt x="6373519" y="4045166"/>
                  <a:pt x="6094600" y="3644359"/>
                  <a:pt x="5705513" y="3432248"/>
                </a:cubicBezTo>
                <a:lnTo>
                  <a:pt x="5659804" y="3407651"/>
                </a:lnTo>
                <a:cubicBezTo>
                  <a:pt x="5350425" y="3240068"/>
                  <a:pt x="5030482" y="3067783"/>
                  <a:pt x="4748042" y="2854510"/>
                </a:cubicBezTo>
                <a:cubicBezTo>
                  <a:pt x="4344904" y="2550982"/>
                  <a:pt x="4085899" y="2216977"/>
                  <a:pt x="3956996" y="1836120"/>
                </a:cubicBezTo>
                <a:cubicBezTo>
                  <a:pt x="3921834" y="1734158"/>
                  <a:pt x="3897219" y="1626343"/>
                  <a:pt x="3872622" y="1522044"/>
                </a:cubicBezTo>
                <a:lnTo>
                  <a:pt x="3871442" y="1518528"/>
                </a:lnTo>
                <a:cubicBezTo>
                  <a:pt x="3830416" y="1345085"/>
                  <a:pt x="3788229" y="1165784"/>
                  <a:pt x="3697992" y="1009920"/>
                </a:cubicBezTo>
                <a:cubicBezTo>
                  <a:pt x="3619481" y="873980"/>
                  <a:pt x="3517516" y="815384"/>
                  <a:pt x="3399160" y="748584"/>
                </a:cubicBezTo>
                <a:cubicBezTo>
                  <a:pt x="3269077" y="674755"/>
                  <a:pt x="3121404" y="591549"/>
                  <a:pt x="2964363" y="384123"/>
                </a:cubicBezTo>
                <a:lnTo>
                  <a:pt x="2964363" y="384123"/>
                </a:lnTo>
                <a:cubicBezTo>
                  <a:pt x="2816708" y="222399"/>
                  <a:pt x="2578798" y="128647"/>
                  <a:pt x="2325675" y="128647"/>
                </a:cubicBezTo>
                <a:close/>
                <a:moveTo>
                  <a:pt x="4603890" y="6570627"/>
                </a:moveTo>
                <a:cubicBezTo>
                  <a:pt x="4196069" y="6570627"/>
                  <a:pt x="3817528" y="6437025"/>
                  <a:pt x="3557362" y="6193274"/>
                </a:cubicBezTo>
                <a:cubicBezTo>
                  <a:pt x="3356973" y="6005759"/>
                  <a:pt x="3226890" y="5746778"/>
                  <a:pt x="3100310" y="5497145"/>
                </a:cubicBezTo>
                <a:cubicBezTo>
                  <a:pt x="2922176" y="5143245"/>
                  <a:pt x="2754590" y="4809239"/>
                  <a:pt x="2404185" y="4668612"/>
                </a:cubicBezTo>
                <a:cubicBezTo>
                  <a:pt x="2257692" y="4608854"/>
                  <a:pt x="2094789" y="4595948"/>
                  <a:pt x="1937749" y="4583060"/>
                </a:cubicBezTo>
                <a:cubicBezTo>
                  <a:pt x="1867443" y="4577215"/>
                  <a:pt x="1793615" y="4571352"/>
                  <a:pt x="1722129" y="4560805"/>
                </a:cubicBezTo>
                <a:cubicBezTo>
                  <a:pt x="1225223" y="4490482"/>
                  <a:pt x="759966" y="4188135"/>
                  <a:pt x="443546" y="3732254"/>
                </a:cubicBezTo>
                <a:cubicBezTo>
                  <a:pt x="249006" y="3451000"/>
                  <a:pt x="125953" y="3131081"/>
                  <a:pt x="87279" y="2809964"/>
                </a:cubicBezTo>
                <a:cubicBezTo>
                  <a:pt x="66184" y="2633013"/>
                  <a:pt x="69700" y="2454883"/>
                  <a:pt x="95482" y="2279095"/>
                </a:cubicBezTo>
                <a:cubicBezTo>
                  <a:pt x="189238" y="1629859"/>
                  <a:pt x="559566" y="1007576"/>
                  <a:pt x="1138500" y="525923"/>
                </a:cubicBezTo>
                <a:cubicBezTo>
                  <a:pt x="1206473" y="469672"/>
                  <a:pt x="1273272" y="418108"/>
                  <a:pt x="1337729" y="373575"/>
                </a:cubicBezTo>
                <a:cubicBezTo>
                  <a:pt x="1563911" y="214196"/>
                  <a:pt x="1774863" y="118099"/>
                  <a:pt x="1984637" y="79427"/>
                </a:cubicBezTo>
                <a:cubicBezTo>
                  <a:pt x="2013936" y="73567"/>
                  <a:pt x="2044397" y="70051"/>
                  <a:pt x="2076037" y="66535"/>
                </a:cubicBezTo>
                <a:cubicBezTo>
                  <a:pt x="2386614" y="37238"/>
                  <a:pt x="2686625" y="146226"/>
                  <a:pt x="2861237" y="351309"/>
                </a:cubicBezTo>
                <a:lnTo>
                  <a:pt x="2860057" y="351309"/>
                </a:lnTo>
                <a:lnTo>
                  <a:pt x="2861237" y="350136"/>
                </a:lnTo>
                <a:cubicBezTo>
                  <a:pt x="3025303" y="578659"/>
                  <a:pt x="3182343" y="660692"/>
                  <a:pt x="3321811" y="732178"/>
                </a:cubicBezTo>
                <a:cubicBezTo>
                  <a:pt x="3441347" y="794290"/>
                  <a:pt x="3545653" y="848198"/>
                  <a:pt x="3626506" y="979451"/>
                </a:cubicBezTo>
                <a:cubicBezTo>
                  <a:pt x="3726129" y="1142346"/>
                  <a:pt x="3771837" y="1332195"/>
                  <a:pt x="3812845" y="1498606"/>
                </a:cubicBezTo>
                <a:lnTo>
                  <a:pt x="3814024" y="1502122"/>
                </a:lnTo>
                <a:cubicBezTo>
                  <a:pt x="3839802" y="1607593"/>
                  <a:pt x="3865579" y="1716586"/>
                  <a:pt x="3900740" y="1819710"/>
                </a:cubicBezTo>
                <a:cubicBezTo>
                  <a:pt x="4030824" y="2201747"/>
                  <a:pt x="4292170" y="2541598"/>
                  <a:pt x="4701172" y="2855671"/>
                </a:cubicBezTo>
                <a:cubicBezTo>
                  <a:pt x="5008208" y="3091236"/>
                  <a:pt x="5359792" y="3284596"/>
                  <a:pt x="5669189" y="3454521"/>
                </a:cubicBezTo>
                <a:cubicBezTo>
                  <a:pt x="6066463" y="3672496"/>
                  <a:pt x="6353587" y="4089694"/>
                  <a:pt x="6435619" y="4567830"/>
                </a:cubicBezTo>
                <a:cubicBezTo>
                  <a:pt x="6473123" y="4781121"/>
                  <a:pt x="6467260" y="4996754"/>
                  <a:pt x="6416867" y="5207686"/>
                </a:cubicBezTo>
                <a:cubicBezTo>
                  <a:pt x="6357108" y="5456139"/>
                  <a:pt x="6230547" y="5696369"/>
                  <a:pt x="6053575" y="5902635"/>
                </a:cubicBezTo>
                <a:cubicBezTo>
                  <a:pt x="5771135" y="6228417"/>
                  <a:pt x="5382066" y="6453435"/>
                  <a:pt x="4957816" y="6535466"/>
                </a:cubicBezTo>
                <a:cubicBezTo>
                  <a:pt x="4927355" y="6541329"/>
                  <a:pt x="4896877" y="6546012"/>
                  <a:pt x="4866417" y="6550696"/>
                </a:cubicBezTo>
                <a:cubicBezTo>
                  <a:pt x="4779683" y="6563584"/>
                  <a:pt x="4691786" y="6570627"/>
                  <a:pt x="4603890" y="6570627"/>
                </a:cubicBezTo>
                <a:close/>
                <a:moveTo>
                  <a:pt x="2178001" y="68880"/>
                </a:moveTo>
                <a:cubicBezTo>
                  <a:pt x="2145181" y="68880"/>
                  <a:pt x="2111199" y="70051"/>
                  <a:pt x="2078397" y="73567"/>
                </a:cubicBezTo>
                <a:cubicBezTo>
                  <a:pt x="2047918" y="77083"/>
                  <a:pt x="2017440" y="80597"/>
                  <a:pt x="1988159" y="86457"/>
                </a:cubicBezTo>
                <a:cubicBezTo>
                  <a:pt x="1779547" y="125131"/>
                  <a:pt x="1569771" y="221226"/>
                  <a:pt x="1344761" y="379434"/>
                </a:cubicBezTo>
                <a:cubicBezTo>
                  <a:pt x="1280304" y="423968"/>
                  <a:pt x="1214676" y="475531"/>
                  <a:pt x="1146705" y="531782"/>
                </a:cubicBezTo>
                <a:cubicBezTo>
                  <a:pt x="568942" y="1012265"/>
                  <a:pt x="199785" y="1633375"/>
                  <a:pt x="107201" y="2279095"/>
                </a:cubicBezTo>
                <a:cubicBezTo>
                  <a:pt x="81419" y="2453703"/>
                  <a:pt x="79075" y="2631833"/>
                  <a:pt x="98998" y="2807622"/>
                </a:cubicBezTo>
                <a:cubicBezTo>
                  <a:pt x="137673" y="3127559"/>
                  <a:pt x="259553" y="3445136"/>
                  <a:pt x="454093" y="3726409"/>
                </a:cubicBezTo>
                <a:cubicBezTo>
                  <a:pt x="768171" y="4179930"/>
                  <a:pt x="1232255" y="4481115"/>
                  <a:pt x="1726813" y="4551420"/>
                </a:cubicBezTo>
                <a:cubicBezTo>
                  <a:pt x="1797119" y="4561966"/>
                  <a:pt x="1870964" y="4567830"/>
                  <a:pt x="1941270" y="4573693"/>
                </a:cubicBezTo>
                <a:cubicBezTo>
                  <a:pt x="2099490" y="4586581"/>
                  <a:pt x="2262376" y="4600649"/>
                  <a:pt x="2410049" y="4659246"/>
                </a:cubicBezTo>
                <a:cubicBezTo>
                  <a:pt x="2762795" y="4801035"/>
                  <a:pt x="2931561" y="5137381"/>
                  <a:pt x="3110857" y="5492462"/>
                </a:cubicBezTo>
                <a:cubicBezTo>
                  <a:pt x="3236256" y="5742076"/>
                  <a:pt x="3366340" y="5999896"/>
                  <a:pt x="3565567" y="6186231"/>
                </a:cubicBezTo>
                <a:cubicBezTo>
                  <a:pt x="3879647" y="6479212"/>
                  <a:pt x="4367178" y="6612814"/>
                  <a:pt x="4868758" y="6542491"/>
                </a:cubicBezTo>
                <a:cubicBezTo>
                  <a:pt x="4899219" y="6537807"/>
                  <a:pt x="4929697" y="6533124"/>
                  <a:pt x="4960158" y="6527261"/>
                </a:cubicBezTo>
                <a:cubicBezTo>
                  <a:pt x="5382066" y="6446392"/>
                  <a:pt x="5768793" y="6222572"/>
                  <a:pt x="6050053" y="5897951"/>
                </a:cubicBezTo>
                <a:cubicBezTo>
                  <a:pt x="6225845" y="5692865"/>
                  <a:pt x="6351245" y="5453797"/>
                  <a:pt x="6411022" y="5206524"/>
                </a:cubicBezTo>
                <a:cubicBezTo>
                  <a:pt x="6460235" y="4996754"/>
                  <a:pt x="6467260" y="4782283"/>
                  <a:pt x="6429774" y="4570171"/>
                </a:cubicBezTo>
                <a:cubicBezTo>
                  <a:pt x="6347723" y="4094377"/>
                  <a:pt x="6062960" y="3679521"/>
                  <a:pt x="5668009" y="3462726"/>
                </a:cubicBezTo>
                <a:cubicBezTo>
                  <a:pt x="5357451" y="3292801"/>
                  <a:pt x="5005866" y="3099423"/>
                  <a:pt x="4698830" y="2862714"/>
                </a:cubicBezTo>
                <a:cubicBezTo>
                  <a:pt x="4288649" y="2547461"/>
                  <a:pt x="4026140" y="2206431"/>
                  <a:pt x="3894877" y="1823232"/>
                </a:cubicBezTo>
                <a:cubicBezTo>
                  <a:pt x="3859715" y="1720090"/>
                  <a:pt x="3833938" y="1609937"/>
                  <a:pt x="3808161" y="1504466"/>
                </a:cubicBezTo>
                <a:lnTo>
                  <a:pt x="3806981" y="1500950"/>
                </a:lnTo>
                <a:cubicBezTo>
                  <a:pt x="3767136" y="1334539"/>
                  <a:pt x="3721427" y="1145862"/>
                  <a:pt x="3621823" y="984138"/>
                </a:cubicBezTo>
                <a:cubicBezTo>
                  <a:pt x="3540952" y="854057"/>
                  <a:pt x="3437826" y="801321"/>
                  <a:pt x="3319469" y="740381"/>
                </a:cubicBezTo>
                <a:cubicBezTo>
                  <a:pt x="3180001" y="667724"/>
                  <a:pt x="3020619" y="585690"/>
                  <a:pt x="2856554" y="355996"/>
                </a:cubicBezTo>
                <a:lnTo>
                  <a:pt x="2856554" y="355996"/>
                </a:lnTo>
                <a:cubicBezTo>
                  <a:pt x="2701855" y="174351"/>
                  <a:pt x="2448714" y="68880"/>
                  <a:pt x="2178001" y="68880"/>
                </a:cubicBezTo>
                <a:close/>
                <a:moveTo>
                  <a:pt x="4547653" y="6747577"/>
                </a:moveTo>
                <a:cubicBezTo>
                  <a:pt x="4165590" y="6747577"/>
                  <a:pt x="3814024" y="6619839"/>
                  <a:pt x="3572592" y="6383112"/>
                </a:cubicBezTo>
                <a:cubicBezTo>
                  <a:pt x="3369861" y="6183889"/>
                  <a:pt x="3239778" y="5909660"/>
                  <a:pt x="3114378" y="5644815"/>
                </a:cubicBezTo>
                <a:cubicBezTo>
                  <a:pt x="2935065" y="5267462"/>
                  <a:pt x="2766316" y="4910022"/>
                  <a:pt x="2403006" y="4760028"/>
                </a:cubicBezTo>
                <a:cubicBezTo>
                  <a:pt x="2250667" y="4696749"/>
                  <a:pt x="2081900" y="4682680"/>
                  <a:pt x="1919015" y="4669792"/>
                </a:cubicBezTo>
                <a:cubicBezTo>
                  <a:pt x="1846349" y="4663929"/>
                  <a:pt x="1770180" y="4658066"/>
                  <a:pt x="1697511" y="4647519"/>
                </a:cubicBezTo>
                <a:cubicBezTo>
                  <a:pt x="849033" y="4525643"/>
                  <a:pt x="125953" y="3739297"/>
                  <a:pt x="15791" y="2819348"/>
                </a:cubicBezTo>
                <a:cubicBezTo>
                  <a:pt x="-34602" y="2395107"/>
                  <a:pt x="35714" y="1946269"/>
                  <a:pt x="220880" y="1520872"/>
                </a:cubicBezTo>
                <a:cubicBezTo>
                  <a:pt x="397841" y="1114220"/>
                  <a:pt x="670901" y="745070"/>
                  <a:pt x="1010760" y="453264"/>
                </a:cubicBezTo>
                <a:cubicBezTo>
                  <a:pt x="1306087" y="200133"/>
                  <a:pt x="1587350" y="55988"/>
                  <a:pt x="1869784" y="12628"/>
                </a:cubicBezTo>
                <a:cubicBezTo>
                  <a:pt x="2219027" y="-41280"/>
                  <a:pt x="2564747" y="79427"/>
                  <a:pt x="2751068" y="320840"/>
                </a:cubicBezTo>
                <a:lnTo>
                  <a:pt x="2751068" y="320840"/>
                </a:lnTo>
                <a:cubicBezTo>
                  <a:pt x="2921014" y="571627"/>
                  <a:pt x="3089763" y="651316"/>
                  <a:pt x="3238598" y="720459"/>
                </a:cubicBezTo>
                <a:cubicBezTo>
                  <a:pt x="3360476" y="777882"/>
                  <a:pt x="3464782" y="827103"/>
                  <a:pt x="3547995" y="953669"/>
                </a:cubicBezTo>
                <a:cubicBezTo>
                  <a:pt x="3658146" y="1121251"/>
                  <a:pt x="3706197" y="1319303"/>
                  <a:pt x="3753086" y="1511496"/>
                </a:cubicBezTo>
                <a:cubicBezTo>
                  <a:pt x="3777683" y="1609937"/>
                  <a:pt x="3802298" y="1711885"/>
                  <a:pt x="3835118" y="1807984"/>
                </a:cubicBezTo>
                <a:cubicBezTo>
                  <a:pt x="3956996" y="2166586"/>
                  <a:pt x="4193727" y="2488865"/>
                  <a:pt x="4558200" y="2792392"/>
                </a:cubicBezTo>
                <a:cubicBezTo>
                  <a:pt x="4886330" y="3065441"/>
                  <a:pt x="5267213" y="3284596"/>
                  <a:pt x="5629343" y="3486161"/>
                </a:cubicBezTo>
                <a:cubicBezTo>
                  <a:pt x="5922312" y="3649061"/>
                  <a:pt x="6161403" y="3924452"/>
                  <a:pt x="6302033" y="4260799"/>
                </a:cubicBezTo>
                <a:cubicBezTo>
                  <a:pt x="6440321" y="4592445"/>
                  <a:pt x="6474303" y="4959251"/>
                  <a:pt x="6396954" y="5293239"/>
                </a:cubicBezTo>
                <a:cubicBezTo>
                  <a:pt x="6243435" y="5961231"/>
                  <a:pt x="5671530" y="6523739"/>
                  <a:pt x="4974226" y="6694844"/>
                </a:cubicBezTo>
                <a:cubicBezTo>
                  <a:pt x="4830075" y="6731167"/>
                  <a:pt x="4687103" y="6747577"/>
                  <a:pt x="4547653" y="6747577"/>
                </a:cubicBezTo>
                <a:close/>
                <a:moveTo>
                  <a:pt x="2032688" y="7940"/>
                </a:moveTo>
                <a:cubicBezTo>
                  <a:pt x="1978774" y="7940"/>
                  <a:pt x="1923698" y="12628"/>
                  <a:pt x="1869784" y="20831"/>
                </a:cubicBezTo>
                <a:cubicBezTo>
                  <a:pt x="1588521" y="64191"/>
                  <a:pt x="1308430" y="207164"/>
                  <a:pt x="1015447" y="459123"/>
                </a:cubicBezTo>
                <a:cubicBezTo>
                  <a:pt x="675588" y="749757"/>
                  <a:pt x="403701" y="1117737"/>
                  <a:pt x="226738" y="1523215"/>
                </a:cubicBezTo>
                <a:cubicBezTo>
                  <a:pt x="42746" y="1946269"/>
                  <a:pt x="-27570" y="2393945"/>
                  <a:pt x="22823" y="2817007"/>
                </a:cubicBezTo>
                <a:cubicBezTo>
                  <a:pt x="131813" y="3733434"/>
                  <a:pt x="851378" y="4516259"/>
                  <a:pt x="1697511" y="4638152"/>
                </a:cubicBezTo>
                <a:cubicBezTo>
                  <a:pt x="1770180" y="4648699"/>
                  <a:pt x="1845169" y="4654544"/>
                  <a:pt x="1919015" y="4660407"/>
                </a:cubicBezTo>
                <a:cubicBezTo>
                  <a:pt x="2083080" y="4674475"/>
                  <a:pt x="2251829" y="4688544"/>
                  <a:pt x="2406527" y="4751823"/>
                </a:cubicBezTo>
                <a:cubicBezTo>
                  <a:pt x="2773341" y="4904177"/>
                  <a:pt x="2943270" y="5262779"/>
                  <a:pt x="3122584" y="5641294"/>
                </a:cubicBezTo>
                <a:cubicBezTo>
                  <a:pt x="3247983" y="5904977"/>
                  <a:pt x="3376886" y="6178026"/>
                  <a:pt x="3579635" y="6376087"/>
                </a:cubicBezTo>
                <a:cubicBezTo>
                  <a:pt x="3906604" y="6697186"/>
                  <a:pt x="4441005" y="6816720"/>
                  <a:pt x="4973065" y="6686639"/>
                </a:cubicBezTo>
                <a:cubicBezTo>
                  <a:pt x="5668009" y="6516714"/>
                  <a:pt x="6236392" y="5956548"/>
                  <a:pt x="6388749" y="5292077"/>
                </a:cubicBezTo>
                <a:cubicBezTo>
                  <a:pt x="6548131" y="4598308"/>
                  <a:pt x="6220000" y="3824850"/>
                  <a:pt x="5625822" y="3494366"/>
                </a:cubicBezTo>
                <a:cubicBezTo>
                  <a:pt x="5263691" y="3292801"/>
                  <a:pt x="4881647" y="3072484"/>
                  <a:pt x="4553498" y="2799417"/>
                </a:cubicBezTo>
                <a:cubicBezTo>
                  <a:pt x="4186684" y="2494728"/>
                  <a:pt x="3949953" y="2171287"/>
                  <a:pt x="3826913" y="1811505"/>
                </a:cubicBezTo>
                <a:cubicBezTo>
                  <a:pt x="3794093" y="1714245"/>
                  <a:pt x="3769478" y="1613453"/>
                  <a:pt x="3744881" y="1515012"/>
                </a:cubicBezTo>
                <a:cubicBezTo>
                  <a:pt x="3697992" y="1323992"/>
                  <a:pt x="3648780" y="1125940"/>
                  <a:pt x="3540952" y="959529"/>
                </a:cubicBezTo>
                <a:cubicBezTo>
                  <a:pt x="3458919" y="834135"/>
                  <a:pt x="3354613" y="784915"/>
                  <a:pt x="3235077" y="728662"/>
                </a:cubicBezTo>
                <a:cubicBezTo>
                  <a:pt x="3085080" y="658349"/>
                  <a:pt x="2915151" y="578659"/>
                  <a:pt x="2744043" y="325527"/>
                </a:cubicBezTo>
                <a:cubicBezTo>
                  <a:pt x="2587003" y="123958"/>
                  <a:pt x="2319811" y="7940"/>
                  <a:pt x="2032688" y="7940"/>
                </a:cubicBezTo>
                <a:close/>
              </a:path>
            </a:pathLst>
          </a:custGeom>
          <a:solidFill>
            <a:schemeClr val="accent1">
              <a:alpha val="22000"/>
            </a:schemeClr>
          </a:solidFill>
          <a:ln w="1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60F6-81B6-4FC4-8CAA-9A534741F7A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E6EE-1B81-4BFE-A028-868D109ACB7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C169-DC43-4879-989D-7E5239339D8A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D4D-DA36-4D6F-8134-F49BDC623552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5974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A75A-F490-4834-9A29-0B95EF9A438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872967" y="2486831"/>
            <a:ext cx="6168644" cy="1931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37533-7862-4E3A-8CD8-E29315EE1C04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311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74852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2AD6-01C0-4662-88D9-8F5CC6B8E70A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440025"/>
            <a:ext cx="12192000" cy="24179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683" y="4086808"/>
            <a:ext cx="8779709" cy="2012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D5B9F-9477-42BC-84F7-982FC7655139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662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74856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C3A-D43A-4CF1-BE7A-0AF5CBA6AFC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9DC93-98D7-4692-8601-C4B3A0F23BA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72862"/>
            <a:ext cx="5710201" cy="145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B45A-44FB-40BC-BD3D-3E5CBAAC1583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E66B45B9-5416-0E91-5A8F-20E450AD14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5664" y="251927"/>
            <a:ext cx="5600772" cy="6285017"/>
          </a:xfrm>
          <a:prstGeom prst="roundRect">
            <a:avLst>
              <a:gd name="adj" fmla="val 4839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72862"/>
            <a:ext cx="5710201" cy="145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1820-41E3-47D6-A311-A5831307B83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5509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363984"/>
            <a:ext cx="6324599" cy="145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B678-9573-48D6-9839-B8B57FB27B4C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0"/>
            <a:ext cx="4547496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7485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782B8-A5A7-4EF0-94E7-346EBCBC6CB5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242596"/>
            <a:ext cx="5140470" cy="629434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5D68-BA8C-43CF-AF62-51A50EC6BBB3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0006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1445-A69C-430F-98F5-632236ED957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2D42F-F67D-49CC-88D0-C2C96D122D9C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33BF-9B2D-4398-9482-EDF28FC377C0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157-4B49-43C3-BF7F-4C2251FF8437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6876-6B0B-4301-9E82-056AED5751E2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61A0-E5ED-49F6-9083-043BAC8314B8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9F09-F97B-4F66-8713-94E40F56A4E7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24FD614-C8EF-428B-B620-BA37689B859E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2328456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2328456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2328456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D67BA970-831D-4FB8-B54C-33728615126C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60411" y="4921520"/>
            <a:ext cx="1098678" cy="1098678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52493" y="4921520"/>
            <a:ext cx="1098678" cy="1098678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32911" y="4921520"/>
            <a:ext cx="1098678" cy="1098678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58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89BC960-F0AC-48CE-BD36-056812765657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2328455"/>
            <a:ext cx="2160000" cy="2874915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939" y="2328455"/>
            <a:ext cx="2160000" cy="2874915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2328455"/>
            <a:ext cx="2160000" cy="2874915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6553A507-33DE-47F9-BBF2-889EE3EF6C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25726" y="2328455"/>
            <a:ext cx="2160000" cy="2874915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981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5" y="373445"/>
            <a:ext cx="5842896" cy="123669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007AAEB-A483-4A38-BBB3-9CB166CC8AA0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68699" y="3742872"/>
            <a:ext cx="2160000" cy="22624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8426" y="696686"/>
            <a:ext cx="2160000" cy="2514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8699" y="696686"/>
            <a:ext cx="2160000" cy="278674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6553A507-33DE-47F9-BBF2-889EE3EF6C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8426" y="3449684"/>
            <a:ext cx="2160000" cy="25556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93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B22353-6530-1AE1-CA06-6609074477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AEF802-441C-8D0E-8E50-A325985B4B53}"/>
              </a:ext>
            </a:extLst>
          </p:cNvPr>
          <p:cNvSpPr/>
          <p:nvPr userDrawn="1"/>
        </p:nvSpPr>
        <p:spPr>
          <a:xfrm>
            <a:off x="253103" y="261256"/>
            <a:ext cx="11693334" cy="6275687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34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2"/>
            <a:ext cx="11685793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33488"/>
            <a:ext cx="11693332" cy="5177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24AA3DA0-C174-4024-B6B5-9B59FF4591EF}" type="datetime1">
              <a:rPr lang="en-US" smtClean="0"/>
              <a:t>3/19/2025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23F1C11-D54F-F394-FFC0-17A480715D1A}"/>
              </a:ext>
            </a:extLst>
          </p:cNvPr>
          <p:cNvSpPr/>
          <p:nvPr userDrawn="1"/>
        </p:nvSpPr>
        <p:spPr>
          <a:xfrm flipH="1">
            <a:off x="1160586" y="-1501606"/>
            <a:ext cx="10304583" cy="10180680"/>
          </a:xfrm>
          <a:custGeom>
            <a:avLst/>
            <a:gdLst>
              <a:gd name="connsiteX0" fmla="*/ 5795751 w 6829759"/>
              <a:gd name="connsiteY0" fmla="*/ 4519780 h 6747637"/>
              <a:gd name="connsiteX1" fmla="*/ 4668351 w 6829759"/>
              <a:gd name="connsiteY1" fmla="*/ 4095557 h 6747637"/>
              <a:gd name="connsiteX2" fmla="*/ 4404663 w 6829759"/>
              <a:gd name="connsiteY2" fmla="*/ 3911564 h 6747637"/>
              <a:gd name="connsiteX3" fmla="*/ 3349929 w 6829759"/>
              <a:gd name="connsiteY3" fmla="*/ 3345534 h 6747637"/>
              <a:gd name="connsiteX4" fmla="*/ 2601071 w 6829759"/>
              <a:gd name="connsiteY4" fmla="*/ 3279913 h 6747637"/>
              <a:gd name="connsiteX5" fmla="*/ 1476017 w 6829759"/>
              <a:gd name="connsiteY5" fmla="*/ 3040826 h 6747637"/>
              <a:gd name="connsiteX6" fmla="*/ 1219363 w 6829759"/>
              <a:gd name="connsiteY6" fmla="*/ 2677541 h 6747637"/>
              <a:gd name="connsiteX7" fmla="*/ 1364684 w 6829759"/>
              <a:gd name="connsiteY7" fmla="*/ 2239250 h 6747637"/>
              <a:gd name="connsiteX8" fmla="*/ 2387775 w 6829759"/>
              <a:gd name="connsiteY8" fmla="*/ 1806822 h 6747637"/>
              <a:gd name="connsiteX9" fmla="*/ 3288991 w 6829759"/>
              <a:gd name="connsiteY9" fmla="*/ 1505636 h 6747637"/>
              <a:gd name="connsiteX10" fmla="*/ 3557362 w 6829759"/>
              <a:gd name="connsiteY10" fmla="*/ 1257193 h 6747637"/>
              <a:gd name="connsiteX11" fmla="*/ 3812845 w 6829759"/>
              <a:gd name="connsiteY11" fmla="*/ 1016952 h 6747637"/>
              <a:gd name="connsiteX12" fmla="*/ 4542951 w 6829759"/>
              <a:gd name="connsiteY12" fmla="*/ 804837 h 6747637"/>
              <a:gd name="connsiteX13" fmla="*/ 4542951 w 6829759"/>
              <a:gd name="connsiteY13" fmla="*/ 804837 h 6747637"/>
              <a:gd name="connsiteX14" fmla="*/ 4733992 w 6829759"/>
              <a:gd name="connsiteY14" fmla="*/ 873980 h 6747637"/>
              <a:gd name="connsiteX15" fmla="*/ 4844143 w 6829759"/>
              <a:gd name="connsiteY15" fmla="*/ 1472824 h 6747637"/>
              <a:gd name="connsiteX16" fmla="*/ 4851168 w 6829759"/>
              <a:gd name="connsiteY16" fmla="*/ 1782207 h 6747637"/>
              <a:gd name="connsiteX17" fmla="*/ 5507465 w 6829759"/>
              <a:gd name="connsiteY17" fmla="*/ 2729112 h 6747637"/>
              <a:gd name="connsiteX18" fmla="*/ 5955132 w 6829759"/>
              <a:gd name="connsiteY18" fmla="*/ 2884969 h 6747637"/>
              <a:gd name="connsiteX19" fmla="*/ 6289126 w 6829759"/>
              <a:gd name="connsiteY19" fmla="*/ 2990435 h 6747637"/>
              <a:gd name="connsiteX20" fmla="*/ 6827049 w 6829759"/>
              <a:gd name="connsiteY20" fmla="*/ 3570533 h 6747637"/>
              <a:gd name="connsiteX21" fmla="*/ 6747358 w 6829759"/>
              <a:gd name="connsiteY21" fmla="*/ 3940862 h 6747637"/>
              <a:gd name="connsiteX22" fmla="*/ 6099284 w 6829759"/>
              <a:gd name="connsiteY22" fmla="*/ 4478774 h 6747637"/>
              <a:gd name="connsiteX23" fmla="*/ 5795751 w 6829759"/>
              <a:gd name="connsiteY23" fmla="*/ 4519780 h 6747637"/>
              <a:gd name="connsiteX24" fmla="*/ 4460919 w 6829759"/>
              <a:gd name="connsiteY24" fmla="*/ 810697 h 6747637"/>
              <a:gd name="connsiteX25" fmla="*/ 3817528 w 6829759"/>
              <a:gd name="connsiteY25" fmla="*/ 1023983 h 6747637"/>
              <a:gd name="connsiteX26" fmla="*/ 3563225 w 6829759"/>
              <a:gd name="connsiteY26" fmla="*/ 1263052 h 6747637"/>
              <a:gd name="connsiteX27" fmla="*/ 3293674 w 6829759"/>
              <a:gd name="connsiteY27" fmla="*/ 1512669 h 6747637"/>
              <a:gd name="connsiteX28" fmla="*/ 2388955 w 6829759"/>
              <a:gd name="connsiteY28" fmla="*/ 1816189 h 6747637"/>
              <a:gd name="connsiteX29" fmla="*/ 1370544 w 6829759"/>
              <a:gd name="connsiteY29" fmla="*/ 2246275 h 6747637"/>
              <a:gd name="connsiteX30" fmla="*/ 1227567 w 6829759"/>
              <a:gd name="connsiteY30" fmla="*/ 2677541 h 6747637"/>
              <a:gd name="connsiteX31" fmla="*/ 1480704 w 6829759"/>
              <a:gd name="connsiteY31" fmla="*/ 3034981 h 6747637"/>
              <a:gd name="connsiteX32" fmla="*/ 2601071 w 6829759"/>
              <a:gd name="connsiteY32" fmla="*/ 3272869 h 6747637"/>
              <a:gd name="connsiteX33" fmla="*/ 3352271 w 6829759"/>
              <a:gd name="connsiteY33" fmla="*/ 3339670 h 6747637"/>
              <a:gd name="connsiteX34" fmla="*/ 4410527 w 6829759"/>
              <a:gd name="connsiteY34" fmla="*/ 3908042 h 6747637"/>
              <a:gd name="connsiteX35" fmla="*/ 4674214 w 6829759"/>
              <a:gd name="connsiteY35" fmla="*/ 4090855 h 6747637"/>
              <a:gd name="connsiteX36" fmla="*/ 6098104 w 6829759"/>
              <a:gd name="connsiteY36" fmla="*/ 4471731 h 6747637"/>
              <a:gd name="connsiteX37" fmla="*/ 6740332 w 6829759"/>
              <a:gd name="connsiteY37" fmla="*/ 3939682 h 6747637"/>
              <a:gd name="connsiteX38" fmla="*/ 6820024 w 6829759"/>
              <a:gd name="connsiteY38" fmla="*/ 3575217 h 6747637"/>
              <a:gd name="connsiteX39" fmla="*/ 6287964 w 6829759"/>
              <a:gd name="connsiteY39" fmla="*/ 3002162 h 6747637"/>
              <a:gd name="connsiteX40" fmla="*/ 5955132 w 6829759"/>
              <a:gd name="connsiteY40" fmla="*/ 2896696 h 6747637"/>
              <a:gd name="connsiteX41" fmla="*/ 5506286 w 6829759"/>
              <a:gd name="connsiteY41" fmla="*/ 2739659 h 6747637"/>
              <a:gd name="connsiteX42" fmla="*/ 4845323 w 6829759"/>
              <a:gd name="connsiteY42" fmla="*/ 1785729 h 6747637"/>
              <a:gd name="connsiteX43" fmla="*/ 4838280 w 6829759"/>
              <a:gd name="connsiteY43" fmla="*/ 1475168 h 6747637"/>
              <a:gd name="connsiteX44" fmla="*/ 4730470 w 6829759"/>
              <a:gd name="connsiteY44" fmla="*/ 882183 h 6747637"/>
              <a:gd name="connsiteX45" fmla="*/ 4548815 w 6829759"/>
              <a:gd name="connsiteY45" fmla="*/ 815384 h 6747637"/>
              <a:gd name="connsiteX46" fmla="*/ 4545311 w 6829759"/>
              <a:gd name="connsiteY46" fmla="*/ 815384 h 6747637"/>
              <a:gd name="connsiteX47" fmla="*/ 4545311 w 6829759"/>
              <a:gd name="connsiteY47" fmla="*/ 807181 h 6747637"/>
              <a:gd name="connsiteX48" fmla="*/ 4544131 w 6829759"/>
              <a:gd name="connsiteY48" fmla="*/ 815384 h 6747637"/>
              <a:gd name="connsiteX49" fmla="*/ 4460919 w 6829759"/>
              <a:gd name="connsiteY49" fmla="*/ 810697 h 6747637"/>
              <a:gd name="connsiteX50" fmla="*/ 5748880 w 6829759"/>
              <a:gd name="connsiteY50" fmla="*/ 4626426 h 6747637"/>
              <a:gd name="connsiteX51" fmla="*/ 4767974 w 6829759"/>
              <a:gd name="connsiteY51" fmla="*/ 4311190 h 6747637"/>
              <a:gd name="connsiteX52" fmla="*/ 4681240 w 6829759"/>
              <a:gd name="connsiteY52" fmla="*/ 4259619 h 6747637"/>
              <a:gd name="connsiteX53" fmla="*/ 4381228 w 6829759"/>
              <a:gd name="connsiteY53" fmla="*/ 4068601 h 6747637"/>
              <a:gd name="connsiteX54" fmla="*/ 3363998 w 6829759"/>
              <a:gd name="connsiteY54" fmla="*/ 3535372 h 6747637"/>
              <a:gd name="connsiteX55" fmla="*/ 2456920 w 6829759"/>
              <a:gd name="connsiteY55" fmla="*/ 3370148 h 6747637"/>
              <a:gd name="connsiteX56" fmla="*/ 2333861 w 6829759"/>
              <a:gd name="connsiteY56" fmla="*/ 3363105 h 6747637"/>
              <a:gd name="connsiteX57" fmla="*/ 2117062 w 6829759"/>
              <a:gd name="connsiteY57" fmla="*/ 3347875 h 6747637"/>
              <a:gd name="connsiteX58" fmla="*/ 1406873 w 6829759"/>
              <a:gd name="connsiteY58" fmla="*/ 3086534 h 6747637"/>
              <a:gd name="connsiteX59" fmla="*/ 1143189 w 6829759"/>
              <a:gd name="connsiteY59" fmla="*/ 2685746 h 6747637"/>
              <a:gd name="connsiteX60" fmla="*/ 1279131 w 6829759"/>
              <a:gd name="connsiteY60" fmla="*/ 2241592 h 6747637"/>
              <a:gd name="connsiteX61" fmla="*/ 2289333 w 6829759"/>
              <a:gd name="connsiteY61" fmla="*/ 1755251 h 6747637"/>
              <a:gd name="connsiteX62" fmla="*/ 2966705 w 6829759"/>
              <a:gd name="connsiteY62" fmla="*/ 1543138 h 6747637"/>
              <a:gd name="connsiteX63" fmla="*/ 3157746 w 6829759"/>
              <a:gd name="connsiteY63" fmla="*/ 1429463 h 6747637"/>
              <a:gd name="connsiteX64" fmla="*/ 3419074 w 6829759"/>
              <a:gd name="connsiteY64" fmla="*/ 1197426 h 6747637"/>
              <a:gd name="connsiteX65" fmla="*/ 3631189 w 6829759"/>
              <a:gd name="connsiteY65" fmla="*/ 1002890 h 6747637"/>
              <a:gd name="connsiteX66" fmla="*/ 3696830 w 6829759"/>
              <a:gd name="connsiteY66" fmla="*/ 953669 h 6747637"/>
              <a:gd name="connsiteX67" fmla="*/ 4431620 w 6829759"/>
              <a:gd name="connsiteY67" fmla="*/ 774368 h 6747637"/>
              <a:gd name="connsiteX68" fmla="*/ 4431620 w 6829759"/>
              <a:gd name="connsiteY68" fmla="*/ 774368 h 6747637"/>
              <a:gd name="connsiteX69" fmla="*/ 4764452 w 6829759"/>
              <a:gd name="connsiteY69" fmla="*/ 1355634 h 6747637"/>
              <a:gd name="connsiteX70" fmla="*/ 4767974 w 6829759"/>
              <a:gd name="connsiteY70" fmla="*/ 1481027 h 6747637"/>
              <a:gd name="connsiteX71" fmla="*/ 4783204 w 6829759"/>
              <a:gd name="connsiteY71" fmla="*/ 1763456 h 6747637"/>
              <a:gd name="connsiteX72" fmla="*/ 4837118 w 6829759"/>
              <a:gd name="connsiteY72" fmla="*/ 2003704 h 6747637"/>
              <a:gd name="connsiteX73" fmla="*/ 5455893 w 6829759"/>
              <a:gd name="connsiteY73" fmla="*/ 2737317 h 6747637"/>
              <a:gd name="connsiteX74" fmla="*/ 5918809 w 6829759"/>
              <a:gd name="connsiteY74" fmla="*/ 2909584 h 6747637"/>
              <a:gd name="connsiteX75" fmla="*/ 6250461 w 6829759"/>
              <a:gd name="connsiteY75" fmla="*/ 3020913 h 6747637"/>
              <a:gd name="connsiteX76" fmla="*/ 6803613 w 6829759"/>
              <a:gd name="connsiteY76" fmla="*/ 3636173 h 6747637"/>
              <a:gd name="connsiteX77" fmla="*/ 6727444 w 6829759"/>
              <a:gd name="connsiteY77" fmla="*/ 4024073 h 6747637"/>
              <a:gd name="connsiteX78" fmla="*/ 6099284 w 6829759"/>
              <a:gd name="connsiteY78" fmla="*/ 4571352 h 6747637"/>
              <a:gd name="connsiteX79" fmla="*/ 5748880 w 6829759"/>
              <a:gd name="connsiteY79" fmla="*/ 4626426 h 6747637"/>
              <a:gd name="connsiteX80" fmla="*/ 4298034 w 6829759"/>
              <a:gd name="connsiteY80" fmla="*/ 775539 h 6747637"/>
              <a:gd name="connsiteX81" fmla="*/ 3701513 w 6829759"/>
              <a:gd name="connsiteY81" fmla="*/ 961872 h 6747637"/>
              <a:gd name="connsiteX82" fmla="*/ 3635891 w 6829759"/>
              <a:gd name="connsiteY82" fmla="*/ 1011093 h 6747637"/>
              <a:gd name="connsiteX83" fmla="*/ 3424937 w 6829759"/>
              <a:gd name="connsiteY83" fmla="*/ 1205629 h 6747637"/>
              <a:gd name="connsiteX84" fmla="*/ 3162429 w 6829759"/>
              <a:gd name="connsiteY84" fmla="*/ 1438839 h 6747637"/>
              <a:gd name="connsiteX85" fmla="*/ 2970227 w 6829759"/>
              <a:gd name="connsiteY85" fmla="*/ 1553686 h 6747637"/>
              <a:gd name="connsiteX86" fmla="*/ 2290513 w 6829759"/>
              <a:gd name="connsiteY86" fmla="*/ 1765798 h 6747637"/>
              <a:gd name="connsiteX87" fmla="*/ 1284991 w 6829759"/>
              <a:gd name="connsiteY87" fmla="*/ 2248635 h 6747637"/>
              <a:gd name="connsiteX88" fmla="*/ 1150219 w 6829759"/>
              <a:gd name="connsiteY88" fmla="*/ 2685746 h 6747637"/>
              <a:gd name="connsiteX89" fmla="*/ 1410389 w 6829759"/>
              <a:gd name="connsiteY89" fmla="*/ 3080689 h 6747637"/>
              <a:gd name="connsiteX90" fmla="*/ 2115882 w 6829759"/>
              <a:gd name="connsiteY90" fmla="*/ 3339670 h 6747637"/>
              <a:gd name="connsiteX91" fmla="*/ 2331520 w 6829759"/>
              <a:gd name="connsiteY91" fmla="*/ 3354900 h 6747637"/>
              <a:gd name="connsiteX92" fmla="*/ 2454578 w 6829759"/>
              <a:gd name="connsiteY92" fmla="*/ 3361944 h 6747637"/>
              <a:gd name="connsiteX93" fmla="*/ 3363998 w 6829759"/>
              <a:gd name="connsiteY93" fmla="*/ 3527185 h 6747637"/>
              <a:gd name="connsiteX94" fmla="*/ 4383569 w 6829759"/>
              <a:gd name="connsiteY94" fmla="*/ 4061558 h 6747637"/>
              <a:gd name="connsiteX95" fmla="*/ 4682420 w 6829759"/>
              <a:gd name="connsiteY95" fmla="*/ 4252594 h 6747637"/>
              <a:gd name="connsiteX96" fmla="*/ 4767974 w 6829759"/>
              <a:gd name="connsiteY96" fmla="*/ 4304147 h 6747637"/>
              <a:gd name="connsiteX97" fmla="*/ 6089899 w 6829759"/>
              <a:gd name="connsiteY97" fmla="*/ 4565488 h 6747637"/>
              <a:gd name="connsiteX98" fmla="*/ 6713376 w 6829759"/>
              <a:gd name="connsiteY98" fmla="*/ 4022893 h 6747637"/>
              <a:gd name="connsiteX99" fmla="*/ 6788383 w 6829759"/>
              <a:gd name="connsiteY99" fmla="*/ 3639676 h 6747637"/>
              <a:gd name="connsiteX100" fmla="*/ 6241093 w 6829759"/>
              <a:gd name="connsiteY100" fmla="*/ 3031460 h 6747637"/>
              <a:gd name="connsiteX101" fmla="*/ 5910603 w 6829759"/>
              <a:gd name="connsiteY101" fmla="*/ 2920131 h 6747637"/>
              <a:gd name="connsiteX102" fmla="*/ 5446508 w 6829759"/>
              <a:gd name="connsiteY102" fmla="*/ 2746684 h 6747637"/>
              <a:gd name="connsiteX103" fmla="*/ 4824229 w 6829759"/>
              <a:gd name="connsiteY103" fmla="*/ 2008387 h 6747637"/>
              <a:gd name="connsiteX104" fmla="*/ 4770315 w 6829759"/>
              <a:gd name="connsiteY104" fmla="*/ 1766977 h 6747637"/>
              <a:gd name="connsiteX105" fmla="*/ 4755085 w 6829759"/>
              <a:gd name="connsiteY105" fmla="*/ 1483371 h 6747637"/>
              <a:gd name="connsiteX106" fmla="*/ 4751564 w 6829759"/>
              <a:gd name="connsiteY106" fmla="*/ 1357977 h 6747637"/>
              <a:gd name="connsiteX107" fmla="*/ 4426937 w 6829759"/>
              <a:gd name="connsiteY107" fmla="*/ 784915 h 6747637"/>
              <a:gd name="connsiteX108" fmla="*/ 4428116 w 6829759"/>
              <a:gd name="connsiteY108" fmla="*/ 777882 h 6747637"/>
              <a:gd name="connsiteX109" fmla="*/ 4426937 w 6829759"/>
              <a:gd name="connsiteY109" fmla="*/ 783742 h 6747637"/>
              <a:gd name="connsiteX110" fmla="*/ 4298034 w 6829759"/>
              <a:gd name="connsiteY110" fmla="*/ 775539 h 6747637"/>
              <a:gd name="connsiteX111" fmla="*/ 5703171 w 6829759"/>
              <a:gd name="connsiteY111" fmla="*/ 4735413 h 6747637"/>
              <a:gd name="connsiteX112" fmla="*/ 4780862 w 6829759"/>
              <a:gd name="connsiteY112" fmla="*/ 4471731 h 6747637"/>
              <a:gd name="connsiteX113" fmla="*/ 4694146 w 6829759"/>
              <a:gd name="connsiteY113" fmla="*/ 4424861 h 6747637"/>
              <a:gd name="connsiteX114" fmla="*/ 4335519 w 6829759"/>
              <a:gd name="connsiteY114" fmla="*/ 4215091 h 6747637"/>
              <a:gd name="connsiteX115" fmla="*/ 3376886 w 6829759"/>
              <a:gd name="connsiteY115" fmla="*/ 3726409 h 6747637"/>
              <a:gd name="connsiteX116" fmla="*/ 3217505 w 6829759"/>
              <a:gd name="connsiteY116" fmla="*/ 3670154 h 6747637"/>
              <a:gd name="connsiteX117" fmla="*/ 2452236 w 6829759"/>
              <a:gd name="connsiteY117" fmla="*/ 3465068 h 6747637"/>
              <a:gd name="connsiteX118" fmla="*/ 2268239 w 6829759"/>
              <a:gd name="connsiteY118" fmla="*/ 3451000 h 6747637"/>
              <a:gd name="connsiteX119" fmla="*/ 2088943 w 6829759"/>
              <a:gd name="connsiteY119" fmla="*/ 3436931 h 6747637"/>
              <a:gd name="connsiteX120" fmla="*/ 1337729 w 6829759"/>
              <a:gd name="connsiteY120" fmla="*/ 3135764 h 6747637"/>
              <a:gd name="connsiteX121" fmla="*/ 1068185 w 6829759"/>
              <a:gd name="connsiteY121" fmla="*/ 2698635 h 6747637"/>
              <a:gd name="connsiteX122" fmla="*/ 1194754 w 6829759"/>
              <a:gd name="connsiteY122" fmla="*/ 2247455 h 6747637"/>
              <a:gd name="connsiteX123" fmla="*/ 2195573 w 6829759"/>
              <a:gd name="connsiteY123" fmla="*/ 1703698 h 6747637"/>
              <a:gd name="connsiteX124" fmla="*/ 2836622 w 6829759"/>
              <a:gd name="connsiteY124" fmla="*/ 1473997 h 6747637"/>
              <a:gd name="connsiteX125" fmla="*/ 3028824 w 6829759"/>
              <a:gd name="connsiteY125" fmla="*/ 1356804 h 6747637"/>
              <a:gd name="connsiteX126" fmla="*/ 3278444 w 6829759"/>
              <a:gd name="connsiteY126" fmla="*/ 1142346 h 6747637"/>
              <a:gd name="connsiteX127" fmla="*/ 3512833 w 6829759"/>
              <a:gd name="connsiteY127" fmla="*/ 939606 h 6747637"/>
              <a:gd name="connsiteX128" fmla="*/ 3580797 w 6829759"/>
              <a:gd name="connsiteY128" fmla="*/ 892729 h 6747637"/>
              <a:gd name="connsiteX129" fmla="*/ 4319127 w 6829759"/>
              <a:gd name="connsiteY129" fmla="*/ 747414 h 6747637"/>
              <a:gd name="connsiteX130" fmla="*/ 4319127 w 6829759"/>
              <a:gd name="connsiteY130" fmla="*/ 748584 h 6747637"/>
              <a:gd name="connsiteX131" fmla="*/ 4682420 w 6829759"/>
              <a:gd name="connsiteY131" fmla="*/ 1333368 h 6747637"/>
              <a:gd name="connsiteX132" fmla="*/ 4692966 w 6829759"/>
              <a:gd name="connsiteY132" fmla="*/ 1495090 h 6747637"/>
              <a:gd name="connsiteX133" fmla="*/ 4712880 w 6829759"/>
              <a:gd name="connsiteY133" fmla="*/ 1749388 h 6747637"/>
              <a:gd name="connsiteX134" fmla="*/ 5399638 w 6829759"/>
              <a:gd name="connsiteY134" fmla="*/ 2751367 h 6747637"/>
              <a:gd name="connsiteX135" fmla="*/ 5876621 w 6829759"/>
              <a:gd name="connsiteY135" fmla="*/ 2940044 h 6747637"/>
              <a:gd name="connsiteX136" fmla="*/ 6205932 w 6829759"/>
              <a:gd name="connsiteY136" fmla="*/ 3058416 h 6747637"/>
              <a:gd name="connsiteX137" fmla="*/ 6774314 w 6829759"/>
              <a:gd name="connsiteY137" fmla="*/ 3709999 h 6747637"/>
              <a:gd name="connsiteX138" fmla="*/ 6702829 w 6829759"/>
              <a:gd name="connsiteY138" fmla="*/ 4115470 h 6747637"/>
              <a:gd name="connsiteX139" fmla="*/ 6093421 w 6829759"/>
              <a:gd name="connsiteY139" fmla="*/ 4673296 h 6747637"/>
              <a:gd name="connsiteX140" fmla="*/ 5703171 w 6829759"/>
              <a:gd name="connsiteY140" fmla="*/ 4735413 h 6747637"/>
              <a:gd name="connsiteX141" fmla="*/ 4138652 w 6829759"/>
              <a:gd name="connsiteY141" fmla="*/ 735694 h 6747637"/>
              <a:gd name="connsiteX142" fmla="*/ 3586661 w 6829759"/>
              <a:gd name="connsiteY142" fmla="*/ 897418 h 6747637"/>
              <a:gd name="connsiteX143" fmla="*/ 3519858 w 6829759"/>
              <a:gd name="connsiteY143" fmla="*/ 944293 h 6747637"/>
              <a:gd name="connsiteX144" fmla="*/ 3285469 w 6829759"/>
              <a:gd name="connsiteY144" fmla="*/ 1147033 h 6747637"/>
              <a:gd name="connsiteX145" fmla="*/ 3034688 w 6829759"/>
              <a:gd name="connsiteY145" fmla="*/ 1362664 h 6747637"/>
              <a:gd name="connsiteX146" fmla="*/ 2841324 w 6829759"/>
              <a:gd name="connsiteY146" fmla="*/ 1479855 h 6747637"/>
              <a:gd name="connsiteX147" fmla="*/ 2199095 w 6829759"/>
              <a:gd name="connsiteY147" fmla="*/ 1710723 h 6747637"/>
              <a:gd name="connsiteX148" fmla="*/ 1202957 w 6829759"/>
              <a:gd name="connsiteY148" fmla="*/ 2250977 h 6747637"/>
              <a:gd name="connsiteX149" fmla="*/ 1077561 w 6829759"/>
              <a:gd name="connsiteY149" fmla="*/ 2695131 h 6747637"/>
              <a:gd name="connsiteX150" fmla="*/ 1344761 w 6829759"/>
              <a:gd name="connsiteY150" fmla="*/ 3127559 h 6747637"/>
              <a:gd name="connsiteX151" fmla="*/ 2091285 w 6829759"/>
              <a:gd name="connsiteY151" fmla="*/ 3427565 h 6747637"/>
              <a:gd name="connsiteX152" fmla="*/ 2270581 w 6829759"/>
              <a:gd name="connsiteY152" fmla="*/ 3441633 h 6747637"/>
              <a:gd name="connsiteX153" fmla="*/ 2455758 w 6829759"/>
              <a:gd name="connsiteY153" fmla="*/ 3455683 h 6747637"/>
              <a:gd name="connsiteX154" fmla="*/ 3222188 w 6829759"/>
              <a:gd name="connsiteY154" fmla="*/ 3661949 h 6747637"/>
              <a:gd name="connsiteX155" fmla="*/ 3381570 w 6829759"/>
              <a:gd name="connsiteY155" fmla="*/ 3718204 h 6747637"/>
              <a:gd name="connsiteX156" fmla="*/ 4341382 w 6829759"/>
              <a:gd name="connsiteY156" fmla="*/ 4206886 h 6747637"/>
              <a:gd name="connsiteX157" fmla="*/ 4699991 w 6829759"/>
              <a:gd name="connsiteY157" fmla="*/ 4415476 h 6747637"/>
              <a:gd name="connsiteX158" fmla="*/ 4786726 w 6829759"/>
              <a:gd name="connsiteY158" fmla="*/ 4462364 h 6747637"/>
              <a:gd name="connsiteX159" fmla="*/ 6092258 w 6829759"/>
              <a:gd name="connsiteY159" fmla="*/ 4660407 h 6747637"/>
              <a:gd name="connsiteX160" fmla="*/ 6696966 w 6829759"/>
              <a:gd name="connsiteY160" fmla="*/ 4107265 h 6747637"/>
              <a:gd name="connsiteX161" fmla="*/ 6768451 w 6829759"/>
              <a:gd name="connsiteY161" fmla="*/ 3706477 h 6747637"/>
              <a:gd name="connsiteX162" fmla="*/ 6205932 w 6829759"/>
              <a:gd name="connsiteY162" fmla="*/ 3063100 h 6747637"/>
              <a:gd name="connsiteX163" fmla="*/ 5876621 w 6829759"/>
              <a:gd name="connsiteY163" fmla="*/ 2944746 h 6747637"/>
              <a:gd name="connsiteX164" fmla="*/ 5398476 w 6829759"/>
              <a:gd name="connsiteY164" fmla="*/ 2754889 h 6747637"/>
              <a:gd name="connsiteX165" fmla="*/ 4707035 w 6829759"/>
              <a:gd name="connsiteY165" fmla="*/ 1745884 h 6747637"/>
              <a:gd name="connsiteX166" fmla="*/ 4687103 w 6829759"/>
              <a:gd name="connsiteY166" fmla="*/ 1491574 h 6747637"/>
              <a:gd name="connsiteX167" fmla="*/ 4676556 w 6829759"/>
              <a:gd name="connsiteY167" fmla="*/ 1329852 h 6747637"/>
              <a:gd name="connsiteX168" fmla="*/ 4593344 w 6829759"/>
              <a:gd name="connsiteY168" fmla="*/ 951326 h 6747637"/>
              <a:gd name="connsiteX169" fmla="*/ 4320289 w 6829759"/>
              <a:gd name="connsiteY169" fmla="*/ 753273 h 6747637"/>
              <a:gd name="connsiteX170" fmla="*/ 4320289 w 6829759"/>
              <a:gd name="connsiteY170" fmla="*/ 752101 h 6747637"/>
              <a:gd name="connsiteX171" fmla="*/ 4138652 w 6829759"/>
              <a:gd name="connsiteY171" fmla="*/ 735694 h 6747637"/>
              <a:gd name="connsiteX172" fmla="*/ 5646916 w 6829759"/>
              <a:gd name="connsiteY172" fmla="*/ 4845581 h 6747637"/>
              <a:gd name="connsiteX173" fmla="*/ 4794931 w 6829759"/>
              <a:gd name="connsiteY173" fmla="*/ 4629948 h 6747637"/>
              <a:gd name="connsiteX174" fmla="*/ 4708196 w 6829759"/>
              <a:gd name="connsiteY174" fmla="*/ 4587761 h 6747637"/>
              <a:gd name="connsiteX175" fmla="*/ 4245281 w 6829759"/>
              <a:gd name="connsiteY175" fmla="*/ 4340488 h 6747637"/>
              <a:gd name="connsiteX176" fmla="*/ 3390955 w 6829759"/>
              <a:gd name="connsiteY176" fmla="*/ 3915085 h 6747637"/>
              <a:gd name="connsiteX177" fmla="*/ 3093285 w 6829759"/>
              <a:gd name="connsiteY177" fmla="*/ 3781483 h 6747637"/>
              <a:gd name="connsiteX178" fmla="*/ 2448714 w 6829759"/>
              <a:gd name="connsiteY178" fmla="*/ 3555304 h 6747637"/>
              <a:gd name="connsiteX179" fmla="*/ 2226052 w 6829759"/>
              <a:gd name="connsiteY179" fmla="*/ 3534210 h 6747637"/>
              <a:gd name="connsiteX180" fmla="*/ 2060807 w 6829759"/>
              <a:gd name="connsiteY180" fmla="*/ 3520142 h 6747637"/>
              <a:gd name="connsiteX181" fmla="*/ 1269757 w 6829759"/>
              <a:gd name="connsiteY181" fmla="*/ 3177950 h 6747637"/>
              <a:gd name="connsiteX182" fmla="*/ 993181 w 6829759"/>
              <a:gd name="connsiteY182" fmla="*/ 2703318 h 6747637"/>
              <a:gd name="connsiteX183" fmla="*/ 1111546 w 6829759"/>
              <a:gd name="connsiteY183" fmla="*/ 2246275 h 6747637"/>
              <a:gd name="connsiteX184" fmla="*/ 2107696 w 6829759"/>
              <a:gd name="connsiteY184" fmla="*/ 1640406 h 6747637"/>
              <a:gd name="connsiteX185" fmla="*/ 2707719 w 6829759"/>
              <a:gd name="connsiteY185" fmla="*/ 1397822 h 6747637"/>
              <a:gd name="connsiteX186" fmla="*/ 2899921 w 6829759"/>
              <a:gd name="connsiteY186" fmla="*/ 1278288 h 6747637"/>
              <a:gd name="connsiteX187" fmla="*/ 3136634 w 6829759"/>
              <a:gd name="connsiteY187" fmla="*/ 1082579 h 6747637"/>
              <a:gd name="connsiteX188" fmla="*/ 3396818 w 6829759"/>
              <a:gd name="connsiteY188" fmla="*/ 870464 h 6747637"/>
              <a:gd name="connsiteX189" fmla="*/ 3465962 w 6829759"/>
              <a:gd name="connsiteY189" fmla="*/ 825932 h 6747637"/>
              <a:gd name="connsiteX190" fmla="*/ 4207796 w 6829759"/>
              <a:gd name="connsiteY190" fmla="*/ 713429 h 6747637"/>
              <a:gd name="connsiteX191" fmla="*/ 4207796 w 6829759"/>
              <a:gd name="connsiteY191" fmla="*/ 713429 h 6747637"/>
              <a:gd name="connsiteX192" fmla="*/ 4601549 w 6829759"/>
              <a:gd name="connsiteY192" fmla="*/ 1301726 h 6747637"/>
              <a:gd name="connsiteX193" fmla="*/ 4620301 w 6829759"/>
              <a:gd name="connsiteY193" fmla="*/ 1499777 h 6747637"/>
              <a:gd name="connsiteX194" fmla="*/ 4643736 w 6829759"/>
              <a:gd name="connsiteY194" fmla="*/ 1725953 h 6747637"/>
              <a:gd name="connsiteX195" fmla="*/ 4702333 w 6829759"/>
              <a:gd name="connsiteY195" fmla="*/ 1977909 h 6747637"/>
              <a:gd name="connsiteX196" fmla="*/ 5346904 w 6829759"/>
              <a:gd name="connsiteY196" fmla="*/ 2756069 h 6747637"/>
              <a:gd name="connsiteX197" fmla="*/ 5842621 w 6829759"/>
              <a:gd name="connsiteY197" fmla="*/ 2963497 h 6747637"/>
              <a:gd name="connsiteX198" fmla="*/ 6164906 w 6829759"/>
              <a:gd name="connsiteY198" fmla="*/ 3085373 h 6747637"/>
              <a:gd name="connsiteX199" fmla="*/ 6748538 w 6829759"/>
              <a:gd name="connsiteY199" fmla="*/ 3772099 h 6747637"/>
              <a:gd name="connsiteX200" fmla="*/ 6680555 w 6829759"/>
              <a:gd name="connsiteY200" fmla="*/ 4196340 h 6747637"/>
              <a:gd name="connsiteX201" fmla="*/ 6089899 w 6829759"/>
              <a:gd name="connsiteY201" fmla="*/ 4764712 h 6747637"/>
              <a:gd name="connsiteX202" fmla="*/ 5646916 w 6829759"/>
              <a:gd name="connsiteY202" fmla="*/ 4845581 h 6747637"/>
              <a:gd name="connsiteX203" fmla="*/ 3983953 w 6829759"/>
              <a:gd name="connsiteY203" fmla="*/ 695850 h 6747637"/>
              <a:gd name="connsiteX204" fmla="*/ 3470646 w 6829759"/>
              <a:gd name="connsiteY204" fmla="*/ 834135 h 6747637"/>
              <a:gd name="connsiteX205" fmla="*/ 3401502 w 6829759"/>
              <a:gd name="connsiteY205" fmla="*/ 877496 h 6747637"/>
              <a:gd name="connsiteX206" fmla="*/ 3141336 w 6829759"/>
              <a:gd name="connsiteY206" fmla="*/ 1089611 h 6747637"/>
              <a:gd name="connsiteX207" fmla="*/ 2903425 w 6829759"/>
              <a:gd name="connsiteY207" fmla="*/ 1286491 h 6747637"/>
              <a:gd name="connsiteX208" fmla="*/ 2710061 w 6829759"/>
              <a:gd name="connsiteY208" fmla="*/ 1406025 h 6747637"/>
              <a:gd name="connsiteX209" fmla="*/ 2108857 w 6829759"/>
              <a:gd name="connsiteY209" fmla="*/ 1649782 h 6747637"/>
              <a:gd name="connsiteX210" fmla="*/ 1118577 w 6829759"/>
              <a:gd name="connsiteY210" fmla="*/ 2252138 h 6747637"/>
              <a:gd name="connsiteX211" fmla="*/ 1002557 w 6829759"/>
              <a:gd name="connsiteY211" fmla="*/ 2703318 h 6747637"/>
              <a:gd name="connsiteX212" fmla="*/ 1276788 w 6829759"/>
              <a:gd name="connsiteY212" fmla="*/ 3173267 h 6747637"/>
              <a:gd name="connsiteX213" fmla="*/ 2063148 w 6829759"/>
              <a:gd name="connsiteY213" fmla="*/ 3513117 h 6747637"/>
              <a:gd name="connsiteX214" fmla="*/ 2228394 w 6829759"/>
              <a:gd name="connsiteY214" fmla="*/ 3527185 h 6747637"/>
              <a:gd name="connsiteX215" fmla="*/ 2452236 w 6829759"/>
              <a:gd name="connsiteY215" fmla="*/ 3548279 h 6747637"/>
              <a:gd name="connsiteX216" fmla="*/ 3099148 w 6829759"/>
              <a:gd name="connsiteY216" fmla="*/ 3775620 h 6747637"/>
              <a:gd name="connsiteX217" fmla="*/ 3396818 w 6829759"/>
              <a:gd name="connsiteY217" fmla="*/ 3909222 h 6747637"/>
              <a:gd name="connsiteX218" fmla="*/ 4252325 w 6829759"/>
              <a:gd name="connsiteY218" fmla="*/ 4334625 h 6747637"/>
              <a:gd name="connsiteX219" fmla="*/ 4714060 w 6829759"/>
              <a:gd name="connsiteY219" fmla="*/ 4581898 h 6747637"/>
              <a:gd name="connsiteX220" fmla="*/ 4800776 w 6829759"/>
              <a:gd name="connsiteY220" fmla="*/ 4624084 h 6747637"/>
              <a:gd name="connsiteX221" fmla="*/ 6088737 w 6829759"/>
              <a:gd name="connsiteY221" fmla="*/ 4757686 h 6747637"/>
              <a:gd name="connsiteX222" fmla="*/ 6674692 w 6829759"/>
              <a:gd name="connsiteY222" fmla="*/ 4193998 h 6747637"/>
              <a:gd name="connsiteX223" fmla="*/ 6741494 w 6829759"/>
              <a:gd name="connsiteY223" fmla="*/ 3774458 h 6747637"/>
              <a:gd name="connsiteX224" fmla="*/ 6163745 w 6829759"/>
              <a:gd name="connsiteY224" fmla="*/ 3094739 h 6747637"/>
              <a:gd name="connsiteX225" fmla="*/ 5841459 w 6829759"/>
              <a:gd name="connsiteY225" fmla="*/ 2972864 h 6747637"/>
              <a:gd name="connsiteX226" fmla="*/ 5343382 w 6829759"/>
              <a:gd name="connsiteY226" fmla="*/ 2764274 h 6747637"/>
              <a:gd name="connsiteX227" fmla="*/ 4695308 w 6829759"/>
              <a:gd name="connsiteY227" fmla="*/ 1981431 h 6747637"/>
              <a:gd name="connsiteX228" fmla="*/ 4636711 w 6829759"/>
              <a:gd name="connsiteY228" fmla="*/ 1728295 h 6747637"/>
              <a:gd name="connsiteX229" fmla="*/ 4613275 w 6829759"/>
              <a:gd name="connsiteY229" fmla="*/ 1500950 h 6747637"/>
              <a:gd name="connsiteX230" fmla="*/ 4594524 w 6829759"/>
              <a:gd name="connsiteY230" fmla="*/ 1304070 h 6747637"/>
              <a:gd name="connsiteX231" fmla="*/ 4206616 w 6829759"/>
              <a:gd name="connsiteY231" fmla="*/ 722802 h 6747637"/>
              <a:gd name="connsiteX232" fmla="*/ 4206616 w 6829759"/>
              <a:gd name="connsiteY232" fmla="*/ 722802 h 6747637"/>
              <a:gd name="connsiteX233" fmla="*/ 3983953 w 6829759"/>
              <a:gd name="connsiteY233" fmla="*/ 695850 h 6747637"/>
              <a:gd name="connsiteX234" fmla="*/ 5584797 w 6829759"/>
              <a:gd name="connsiteY234" fmla="*/ 4960413 h 6747637"/>
              <a:gd name="connsiteX235" fmla="*/ 4807819 w 6829759"/>
              <a:gd name="connsiteY235" fmla="*/ 4788146 h 6747637"/>
              <a:gd name="connsiteX236" fmla="*/ 4719923 w 6829759"/>
              <a:gd name="connsiteY236" fmla="*/ 4750644 h 6747637"/>
              <a:gd name="connsiteX237" fmla="*/ 4068327 w 6829759"/>
              <a:gd name="connsiteY237" fmla="*/ 4430725 h 6747637"/>
              <a:gd name="connsiteX238" fmla="*/ 3403843 w 6829759"/>
              <a:gd name="connsiteY238" fmla="*/ 4104924 h 6747637"/>
              <a:gd name="connsiteX239" fmla="*/ 3053439 w 6829759"/>
              <a:gd name="connsiteY239" fmla="*/ 3915085 h 6747637"/>
              <a:gd name="connsiteX240" fmla="*/ 2444031 w 6829759"/>
              <a:gd name="connsiteY240" fmla="*/ 3649061 h 6747637"/>
              <a:gd name="connsiteX241" fmla="*/ 2194412 w 6829759"/>
              <a:gd name="connsiteY241" fmla="*/ 3622104 h 6747637"/>
              <a:gd name="connsiteX242" fmla="*/ 2030346 w 6829759"/>
              <a:gd name="connsiteY242" fmla="*/ 3608036 h 6747637"/>
              <a:gd name="connsiteX243" fmla="*/ 1198270 w 6829759"/>
              <a:gd name="connsiteY243" fmla="*/ 3224820 h 6747637"/>
              <a:gd name="connsiteX244" fmla="*/ 915834 w 6829759"/>
              <a:gd name="connsiteY244" fmla="*/ 2712703 h 6747637"/>
              <a:gd name="connsiteX245" fmla="*/ 1024823 w 6829759"/>
              <a:gd name="connsiteY245" fmla="*/ 2249797 h 6747637"/>
              <a:gd name="connsiteX246" fmla="*/ 2020961 w 6829759"/>
              <a:gd name="connsiteY246" fmla="*/ 1575952 h 6747637"/>
              <a:gd name="connsiteX247" fmla="*/ 2574114 w 6829759"/>
              <a:gd name="connsiteY247" fmla="*/ 1325163 h 6747637"/>
              <a:gd name="connsiteX248" fmla="*/ 2767478 w 6829759"/>
              <a:gd name="connsiteY248" fmla="*/ 1203285 h 6747637"/>
              <a:gd name="connsiteX249" fmla="*/ 2988979 w 6829759"/>
              <a:gd name="connsiteY249" fmla="*/ 1026328 h 6747637"/>
              <a:gd name="connsiteX250" fmla="*/ 3278444 w 6829759"/>
              <a:gd name="connsiteY250" fmla="*/ 804837 h 6747637"/>
              <a:gd name="connsiteX251" fmla="*/ 3349929 w 6829759"/>
              <a:gd name="connsiteY251" fmla="*/ 763820 h 6747637"/>
              <a:gd name="connsiteX252" fmla="*/ 4095285 w 6829759"/>
              <a:gd name="connsiteY252" fmla="*/ 684130 h 6747637"/>
              <a:gd name="connsiteX253" fmla="*/ 4095285 w 6829759"/>
              <a:gd name="connsiteY253" fmla="*/ 684130 h 6747637"/>
              <a:gd name="connsiteX254" fmla="*/ 4519516 w 6829759"/>
              <a:gd name="connsiteY254" fmla="*/ 1275944 h 6747637"/>
              <a:gd name="connsiteX255" fmla="*/ 4548815 w 6829759"/>
              <a:gd name="connsiteY255" fmla="*/ 1506809 h 6747637"/>
              <a:gd name="connsiteX256" fmla="*/ 4573430 w 6829759"/>
              <a:gd name="connsiteY256" fmla="*/ 1707201 h 6747637"/>
              <a:gd name="connsiteX257" fmla="*/ 4634369 w 6829759"/>
              <a:gd name="connsiteY257" fmla="*/ 1963859 h 6747637"/>
              <a:gd name="connsiteX258" fmla="*/ 5291828 w 6829759"/>
              <a:gd name="connsiteY258" fmla="*/ 2763094 h 6747637"/>
              <a:gd name="connsiteX259" fmla="*/ 5802775 w 6829759"/>
              <a:gd name="connsiteY259" fmla="*/ 2986932 h 6747637"/>
              <a:gd name="connsiteX260" fmla="*/ 6123899 w 6829759"/>
              <a:gd name="connsiteY260" fmla="*/ 3113491 h 6747637"/>
              <a:gd name="connsiteX261" fmla="*/ 6722742 w 6829759"/>
              <a:gd name="connsiteY261" fmla="*/ 3835396 h 6747637"/>
              <a:gd name="connsiteX262" fmla="*/ 6659462 w 6829759"/>
              <a:gd name="connsiteY262" fmla="*/ 4277191 h 6747637"/>
              <a:gd name="connsiteX263" fmla="*/ 6087557 w 6829759"/>
              <a:gd name="connsiteY263" fmla="*/ 4856127 h 6747637"/>
              <a:gd name="connsiteX264" fmla="*/ 5584797 w 6829759"/>
              <a:gd name="connsiteY264" fmla="*/ 4960413 h 6747637"/>
              <a:gd name="connsiteX265" fmla="*/ 3828075 w 6829759"/>
              <a:gd name="connsiteY265" fmla="*/ 652489 h 6747637"/>
              <a:gd name="connsiteX266" fmla="*/ 3354613 w 6829759"/>
              <a:gd name="connsiteY266" fmla="*/ 769679 h 6747637"/>
              <a:gd name="connsiteX267" fmla="*/ 3284307 w 6829759"/>
              <a:gd name="connsiteY267" fmla="*/ 810697 h 6747637"/>
              <a:gd name="connsiteX268" fmla="*/ 2996004 w 6829759"/>
              <a:gd name="connsiteY268" fmla="*/ 1032188 h 6747637"/>
              <a:gd name="connsiteX269" fmla="*/ 2774521 w 6829759"/>
              <a:gd name="connsiteY269" fmla="*/ 1209145 h 6747637"/>
              <a:gd name="connsiteX270" fmla="*/ 2581139 w 6829759"/>
              <a:gd name="connsiteY270" fmla="*/ 1332195 h 6747637"/>
              <a:gd name="connsiteX271" fmla="*/ 2026825 w 6829759"/>
              <a:gd name="connsiteY271" fmla="*/ 1582982 h 6747637"/>
              <a:gd name="connsiteX272" fmla="*/ 1034199 w 6829759"/>
              <a:gd name="connsiteY272" fmla="*/ 2253318 h 6747637"/>
              <a:gd name="connsiteX273" fmla="*/ 926380 w 6829759"/>
              <a:gd name="connsiteY273" fmla="*/ 2710361 h 6747637"/>
              <a:gd name="connsiteX274" fmla="*/ 1206473 w 6829759"/>
              <a:gd name="connsiteY274" fmla="*/ 3217795 h 6747637"/>
              <a:gd name="connsiteX275" fmla="*/ 2033850 w 6829759"/>
              <a:gd name="connsiteY275" fmla="*/ 3598670 h 6747637"/>
              <a:gd name="connsiteX276" fmla="*/ 2196753 w 6829759"/>
              <a:gd name="connsiteY276" fmla="*/ 3612720 h 6747637"/>
              <a:gd name="connsiteX277" fmla="*/ 2446373 w 6829759"/>
              <a:gd name="connsiteY277" fmla="*/ 3639676 h 6747637"/>
              <a:gd name="connsiteX278" fmla="*/ 3059303 w 6829759"/>
              <a:gd name="connsiteY278" fmla="*/ 3906881 h 6747637"/>
              <a:gd name="connsiteX279" fmla="*/ 3408527 w 6829759"/>
              <a:gd name="connsiteY279" fmla="*/ 4096719 h 6747637"/>
              <a:gd name="connsiteX280" fmla="*/ 4073011 w 6829759"/>
              <a:gd name="connsiteY280" fmla="*/ 4422520 h 6747637"/>
              <a:gd name="connsiteX281" fmla="*/ 4724607 w 6829759"/>
              <a:gd name="connsiteY281" fmla="*/ 4742439 h 6747637"/>
              <a:gd name="connsiteX282" fmla="*/ 4811323 w 6829759"/>
              <a:gd name="connsiteY282" fmla="*/ 4779941 h 6747637"/>
              <a:gd name="connsiteX283" fmla="*/ 6082874 w 6829759"/>
              <a:gd name="connsiteY283" fmla="*/ 4850264 h 6747637"/>
              <a:gd name="connsiteX284" fmla="*/ 6650095 w 6829759"/>
              <a:gd name="connsiteY284" fmla="*/ 4276029 h 6747637"/>
              <a:gd name="connsiteX285" fmla="*/ 6713376 w 6829759"/>
              <a:gd name="connsiteY285" fmla="*/ 3838900 h 6747637"/>
              <a:gd name="connsiteX286" fmla="*/ 6120377 w 6829759"/>
              <a:gd name="connsiteY286" fmla="*/ 3124037 h 6747637"/>
              <a:gd name="connsiteX287" fmla="*/ 5800434 w 6829759"/>
              <a:gd name="connsiteY287" fmla="*/ 2997479 h 6747637"/>
              <a:gd name="connsiteX288" fmla="*/ 5288306 w 6829759"/>
              <a:gd name="connsiteY288" fmla="*/ 2772460 h 6747637"/>
              <a:gd name="connsiteX289" fmla="*/ 4627344 w 6829759"/>
              <a:gd name="connsiteY289" fmla="*/ 1968542 h 6747637"/>
              <a:gd name="connsiteX290" fmla="*/ 4566405 w 6829759"/>
              <a:gd name="connsiteY290" fmla="*/ 1709543 h 6747637"/>
              <a:gd name="connsiteX291" fmla="*/ 4541790 w 6829759"/>
              <a:gd name="connsiteY291" fmla="*/ 1507982 h 6747637"/>
              <a:gd name="connsiteX292" fmla="*/ 4512491 w 6829759"/>
              <a:gd name="connsiteY292" fmla="*/ 1277115 h 6747637"/>
              <a:gd name="connsiteX293" fmla="*/ 4094104 w 6829759"/>
              <a:gd name="connsiteY293" fmla="*/ 691163 h 6747637"/>
              <a:gd name="connsiteX294" fmla="*/ 3828075 w 6829759"/>
              <a:gd name="connsiteY294" fmla="*/ 652489 h 6747637"/>
              <a:gd name="connsiteX295" fmla="*/ 5515652 w 6829759"/>
              <a:gd name="connsiteY295" fmla="*/ 5078785 h 6747637"/>
              <a:gd name="connsiteX296" fmla="*/ 4821870 w 6829759"/>
              <a:gd name="connsiteY296" fmla="*/ 4946363 h 6747637"/>
              <a:gd name="connsiteX297" fmla="*/ 4733992 w 6829759"/>
              <a:gd name="connsiteY297" fmla="*/ 4913544 h 6747637"/>
              <a:gd name="connsiteX298" fmla="*/ 3731992 w 6829759"/>
              <a:gd name="connsiteY298" fmla="*/ 4449476 h 6747637"/>
              <a:gd name="connsiteX299" fmla="*/ 3417912 w 6829759"/>
              <a:gd name="connsiteY299" fmla="*/ 4293601 h 6747637"/>
              <a:gd name="connsiteX300" fmla="*/ 3040551 w 6829759"/>
              <a:gd name="connsiteY300" fmla="*/ 4052191 h 6747637"/>
              <a:gd name="connsiteX301" fmla="*/ 2440509 w 6829759"/>
              <a:gd name="connsiteY301" fmla="*/ 3739297 h 6747637"/>
              <a:gd name="connsiteX302" fmla="*/ 2167454 w 6829759"/>
              <a:gd name="connsiteY302" fmla="*/ 3706477 h 6747637"/>
              <a:gd name="connsiteX303" fmla="*/ 2003389 w 6829759"/>
              <a:gd name="connsiteY303" fmla="*/ 3692409 h 6747637"/>
              <a:gd name="connsiteX304" fmla="*/ 1130296 w 6829759"/>
              <a:gd name="connsiteY304" fmla="*/ 3269366 h 6747637"/>
              <a:gd name="connsiteX305" fmla="*/ 840830 w 6829759"/>
              <a:gd name="connsiteY305" fmla="*/ 2719728 h 6747637"/>
              <a:gd name="connsiteX306" fmla="*/ 940445 w 6829759"/>
              <a:gd name="connsiteY306" fmla="*/ 2250977 h 6747637"/>
              <a:gd name="connsiteX307" fmla="*/ 1944792 w 6829759"/>
              <a:gd name="connsiteY307" fmla="*/ 1500950 h 6747637"/>
              <a:gd name="connsiteX308" fmla="*/ 2444031 w 6829759"/>
              <a:gd name="connsiteY308" fmla="*/ 1251333 h 6747637"/>
              <a:gd name="connsiteX309" fmla="*/ 2637395 w 6829759"/>
              <a:gd name="connsiteY309" fmla="*/ 1125940 h 6747637"/>
              <a:gd name="connsiteX310" fmla="*/ 2836622 w 6829759"/>
              <a:gd name="connsiteY310" fmla="*/ 971248 h 6747637"/>
              <a:gd name="connsiteX311" fmla="*/ 3160087 w 6829759"/>
              <a:gd name="connsiteY311" fmla="*/ 735694 h 6747637"/>
              <a:gd name="connsiteX312" fmla="*/ 3232735 w 6829759"/>
              <a:gd name="connsiteY312" fmla="*/ 697022 h 6747637"/>
              <a:gd name="connsiteX313" fmla="*/ 3981611 w 6829759"/>
              <a:gd name="connsiteY313" fmla="*/ 650145 h 6747637"/>
              <a:gd name="connsiteX314" fmla="*/ 3979251 w 6829759"/>
              <a:gd name="connsiteY314" fmla="*/ 656005 h 6747637"/>
              <a:gd name="connsiteX315" fmla="*/ 3981611 w 6829759"/>
              <a:gd name="connsiteY315" fmla="*/ 650145 h 6747637"/>
              <a:gd name="connsiteX316" fmla="*/ 4437484 w 6829759"/>
              <a:gd name="connsiteY316" fmla="*/ 1245474 h 6747637"/>
              <a:gd name="connsiteX317" fmla="*/ 4478509 w 6829759"/>
              <a:gd name="connsiteY317" fmla="*/ 1510325 h 6747637"/>
              <a:gd name="connsiteX318" fmla="*/ 4503106 w 6829759"/>
              <a:gd name="connsiteY318" fmla="*/ 1686108 h 6747637"/>
              <a:gd name="connsiteX319" fmla="*/ 4566405 w 6829759"/>
              <a:gd name="connsiteY319" fmla="*/ 1948611 h 6747637"/>
              <a:gd name="connsiteX320" fmla="*/ 5237914 w 6829759"/>
              <a:gd name="connsiteY320" fmla="*/ 2768957 h 6747637"/>
              <a:gd name="connsiteX321" fmla="*/ 5768793 w 6829759"/>
              <a:gd name="connsiteY321" fmla="*/ 3013888 h 6747637"/>
              <a:gd name="connsiteX322" fmla="*/ 6081712 w 6829759"/>
              <a:gd name="connsiteY322" fmla="*/ 3143969 h 6747637"/>
              <a:gd name="connsiteX323" fmla="*/ 6695804 w 6829759"/>
              <a:gd name="connsiteY323" fmla="*/ 3902179 h 6747637"/>
              <a:gd name="connsiteX324" fmla="*/ 6636026 w 6829759"/>
              <a:gd name="connsiteY324" fmla="*/ 4361582 h 6747637"/>
              <a:gd name="connsiteX325" fmla="*/ 6082874 w 6829759"/>
              <a:gd name="connsiteY325" fmla="*/ 4951047 h 6747637"/>
              <a:gd name="connsiteX326" fmla="*/ 5515652 w 6829759"/>
              <a:gd name="connsiteY326" fmla="*/ 5078785 h 6747637"/>
              <a:gd name="connsiteX327" fmla="*/ 3672215 w 6829759"/>
              <a:gd name="connsiteY327" fmla="*/ 607957 h 6747637"/>
              <a:gd name="connsiteX328" fmla="*/ 3237436 w 6829759"/>
              <a:gd name="connsiteY328" fmla="*/ 707569 h 6747637"/>
              <a:gd name="connsiteX329" fmla="*/ 3164771 w 6829759"/>
              <a:gd name="connsiteY329" fmla="*/ 746241 h 6747637"/>
              <a:gd name="connsiteX330" fmla="*/ 2842486 w 6829759"/>
              <a:gd name="connsiteY330" fmla="*/ 980624 h 6747637"/>
              <a:gd name="connsiteX331" fmla="*/ 2643258 w 6829759"/>
              <a:gd name="connsiteY331" fmla="*/ 1135315 h 6747637"/>
              <a:gd name="connsiteX332" fmla="*/ 2448714 w 6829759"/>
              <a:gd name="connsiteY332" fmla="*/ 1260709 h 6747637"/>
              <a:gd name="connsiteX333" fmla="*/ 1948295 w 6829759"/>
              <a:gd name="connsiteY333" fmla="*/ 1511496 h 6747637"/>
              <a:gd name="connsiteX334" fmla="*/ 947476 w 6829759"/>
              <a:gd name="connsiteY334" fmla="*/ 2258002 h 6747637"/>
              <a:gd name="connsiteX335" fmla="*/ 849033 w 6829759"/>
              <a:gd name="connsiteY335" fmla="*/ 2720907 h 6747637"/>
              <a:gd name="connsiteX336" fmla="*/ 1136156 w 6829759"/>
              <a:gd name="connsiteY336" fmla="*/ 3264665 h 6747637"/>
              <a:gd name="connsiteX337" fmla="*/ 2003389 w 6829759"/>
              <a:gd name="connsiteY337" fmla="*/ 3685384 h 6747637"/>
              <a:gd name="connsiteX338" fmla="*/ 2167454 w 6829759"/>
              <a:gd name="connsiteY338" fmla="*/ 3699452 h 6747637"/>
              <a:gd name="connsiteX339" fmla="*/ 2441689 w 6829759"/>
              <a:gd name="connsiteY339" fmla="*/ 3732254 h 6747637"/>
              <a:gd name="connsiteX340" fmla="*/ 3045234 w 6829759"/>
              <a:gd name="connsiteY340" fmla="*/ 4046328 h 6747637"/>
              <a:gd name="connsiteX341" fmla="*/ 3421415 w 6829759"/>
              <a:gd name="connsiteY341" fmla="*/ 4286576 h 6747637"/>
              <a:gd name="connsiteX342" fmla="*/ 3735496 w 6829759"/>
              <a:gd name="connsiteY342" fmla="*/ 4442433 h 6747637"/>
              <a:gd name="connsiteX343" fmla="*/ 4736333 w 6829759"/>
              <a:gd name="connsiteY343" fmla="*/ 4906518 h 6747637"/>
              <a:gd name="connsiteX344" fmla="*/ 4824229 w 6829759"/>
              <a:gd name="connsiteY344" fmla="*/ 4939320 h 6747637"/>
              <a:gd name="connsiteX345" fmla="*/ 6079352 w 6829759"/>
              <a:gd name="connsiteY345" fmla="*/ 4946363 h 6747637"/>
              <a:gd name="connsiteX346" fmla="*/ 6627821 w 6829759"/>
              <a:gd name="connsiteY346" fmla="*/ 4361582 h 6747637"/>
              <a:gd name="connsiteX347" fmla="*/ 6686419 w 6829759"/>
              <a:gd name="connsiteY347" fmla="*/ 3906881 h 6747637"/>
              <a:gd name="connsiteX348" fmla="*/ 6078190 w 6829759"/>
              <a:gd name="connsiteY348" fmla="*/ 3155677 h 6747637"/>
              <a:gd name="connsiteX349" fmla="*/ 5765290 w 6829759"/>
              <a:gd name="connsiteY349" fmla="*/ 3025597 h 6747637"/>
              <a:gd name="connsiteX350" fmla="*/ 5233231 w 6829759"/>
              <a:gd name="connsiteY350" fmla="*/ 2780665 h 6747637"/>
              <a:gd name="connsiteX351" fmla="*/ 4558200 w 6829759"/>
              <a:gd name="connsiteY351" fmla="*/ 1955654 h 6747637"/>
              <a:gd name="connsiteX352" fmla="*/ 4494901 w 6829759"/>
              <a:gd name="connsiteY352" fmla="*/ 1691971 h 6747637"/>
              <a:gd name="connsiteX353" fmla="*/ 4470304 w 6829759"/>
              <a:gd name="connsiteY353" fmla="*/ 1516185 h 6747637"/>
              <a:gd name="connsiteX354" fmla="*/ 4429279 w 6829759"/>
              <a:gd name="connsiteY354" fmla="*/ 1252506 h 6747637"/>
              <a:gd name="connsiteX355" fmla="*/ 3978090 w 6829759"/>
              <a:gd name="connsiteY355" fmla="*/ 663035 h 6747637"/>
              <a:gd name="connsiteX356" fmla="*/ 3978090 w 6829759"/>
              <a:gd name="connsiteY356" fmla="*/ 663035 h 6747637"/>
              <a:gd name="connsiteX357" fmla="*/ 3672215 w 6829759"/>
              <a:gd name="connsiteY357" fmla="*/ 607957 h 6747637"/>
              <a:gd name="connsiteX358" fmla="*/ 5440663 w 6829759"/>
              <a:gd name="connsiteY358" fmla="*/ 5201841 h 6747637"/>
              <a:gd name="connsiteX359" fmla="*/ 4837118 w 6829759"/>
              <a:gd name="connsiteY359" fmla="*/ 5105742 h 6747637"/>
              <a:gd name="connsiteX360" fmla="*/ 4749222 w 6829759"/>
              <a:gd name="connsiteY360" fmla="*/ 5077605 h 6747637"/>
              <a:gd name="connsiteX361" fmla="*/ 3434304 w 6829759"/>
              <a:gd name="connsiteY361" fmla="*/ 4483457 h 6747637"/>
              <a:gd name="connsiteX362" fmla="*/ 3038191 w 6829759"/>
              <a:gd name="connsiteY362" fmla="*/ 4192818 h 6747637"/>
              <a:gd name="connsiteX363" fmla="*/ 2439348 w 6829759"/>
              <a:gd name="connsiteY363" fmla="*/ 3833036 h 6747637"/>
              <a:gd name="connsiteX364" fmla="*/ 2144019 w 6829759"/>
              <a:gd name="connsiteY364" fmla="*/ 3795551 h 6747637"/>
              <a:gd name="connsiteX365" fmla="*/ 1977594 w 6829759"/>
              <a:gd name="connsiteY365" fmla="*/ 3780303 h 6747637"/>
              <a:gd name="connsiteX366" fmla="*/ 1064669 w 6829759"/>
              <a:gd name="connsiteY366" fmla="*/ 3316236 h 6747637"/>
              <a:gd name="connsiteX367" fmla="*/ 768171 w 6829759"/>
              <a:gd name="connsiteY367" fmla="*/ 2730274 h 6747637"/>
              <a:gd name="connsiteX368" fmla="*/ 858409 w 6829759"/>
              <a:gd name="connsiteY368" fmla="*/ 2254480 h 6747637"/>
              <a:gd name="connsiteX369" fmla="*/ 1879170 w 6829759"/>
              <a:gd name="connsiteY369" fmla="*/ 1418917 h 6747637"/>
              <a:gd name="connsiteX370" fmla="*/ 2315128 w 6829759"/>
              <a:gd name="connsiteY370" fmla="*/ 1179847 h 6747637"/>
              <a:gd name="connsiteX371" fmla="*/ 2508492 w 6829759"/>
              <a:gd name="connsiteY371" fmla="*/ 1052110 h 6747637"/>
              <a:gd name="connsiteX372" fmla="*/ 2680762 w 6829759"/>
              <a:gd name="connsiteY372" fmla="*/ 922028 h 6747637"/>
              <a:gd name="connsiteX373" fmla="*/ 3042893 w 6829759"/>
              <a:gd name="connsiteY373" fmla="*/ 672411 h 6747637"/>
              <a:gd name="connsiteX374" fmla="*/ 3117900 w 6829759"/>
              <a:gd name="connsiteY374" fmla="*/ 636083 h 6747637"/>
              <a:gd name="connsiteX375" fmla="*/ 3870262 w 6829759"/>
              <a:gd name="connsiteY375" fmla="*/ 623191 h 6747637"/>
              <a:gd name="connsiteX376" fmla="*/ 3870262 w 6829759"/>
              <a:gd name="connsiteY376" fmla="*/ 623191 h 6747637"/>
              <a:gd name="connsiteX377" fmla="*/ 4356613 w 6829759"/>
              <a:gd name="connsiteY377" fmla="*/ 1222035 h 6747637"/>
              <a:gd name="connsiteX378" fmla="*/ 4411706 w 6829759"/>
              <a:gd name="connsiteY378" fmla="*/ 1523215 h 6747637"/>
              <a:gd name="connsiteX379" fmla="*/ 4435142 w 6829759"/>
              <a:gd name="connsiteY379" fmla="*/ 1669698 h 6747637"/>
              <a:gd name="connsiteX380" fmla="*/ 4500764 w 6829759"/>
              <a:gd name="connsiteY380" fmla="*/ 1938064 h 6747637"/>
              <a:gd name="connsiteX381" fmla="*/ 5184000 w 6829759"/>
              <a:gd name="connsiteY381" fmla="*/ 2780665 h 6747637"/>
              <a:gd name="connsiteX382" fmla="*/ 5737153 w 6829759"/>
              <a:gd name="connsiteY382" fmla="*/ 3046690 h 6747637"/>
              <a:gd name="connsiteX383" fmla="*/ 6039507 w 6829759"/>
              <a:gd name="connsiteY383" fmla="*/ 3177950 h 6747637"/>
              <a:gd name="connsiteX384" fmla="*/ 6668847 w 6829759"/>
              <a:gd name="connsiteY384" fmla="*/ 3971322 h 6747637"/>
              <a:gd name="connsiteX385" fmla="*/ 6613753 w 6829759"/>
              <a:gd name="connsiteY385" fmla="*/ 4449476 h 6747637"/>
              <a:gd name="connsiteX386" fmla="*/ 6080532 w 6829759"/>
              <a:gd name="connsiteY386" fmla="*/ 5049487 h 6747637"/>
              <a:gd name="connsiteX387" fmla="*/ 5440663 w 6829759"/>
              <a:gd name="connsiteY387" fmla="*/ 5201841 h 6747637"/>
              <a:gd name="connsiteX388" fmla="*/ 3519858 w 6829759"/>
              <a:gd name="connsiteY388" fmla="*/ 561080 h 6747637"/>
              <a:gd name="connsiteX389" fmla="*/ 3122584 w 6829759"/>
              <a:gd name="connsiteY389" fmla="*/ 644286 h 6747637"/>
              <a:gd name="connsiteX390" fmla="*/ 3047576 w 6829759"/>
              <a:gd name="connsiteY390" fmla="*/ 680614 h 6747637"/>
              <a:gd name="connsiteX391" fmla="*/ 2686625 w 6829759"/>
              <a:gd name="connsiteY391" fmla="*/ 929060 h 6747637"/>
              <a:gd name="connsiteX392" fmla="*/ 2513175 w 6829759"/>
              <a:gd name="connsiteY392" fmla="*/ 1060313 h 6747637"/>
              <a:gd name="connsiteX393" fmla="*/ 2318631 w 6829759"/>
              <a:gd name="connsiteY393" fmla="*/ 1188050 h 6747637"/>
              <a:gd name="connsiteX394" fmla="*/ 1881511 w 6829759"/>
              <a:gd name="connsiteY394" fmla="*/ 1427120 h 6747637"/>
              <a:gd name="connsiteX395" fmla="*/ 864269 w 6829759"/>
              <a:gd name="connsiteY395" fmla="*/ 2259181 h 6747637"/>
              <a:gd name="connsiteX396" fmla="*/ 775202 w 6829759"/>
              <a:gd name="connsiteY396" fmla="*/ 2729112 h 6747637"/>
              <a:gd name="connsiteX397" fmla="*/ 1069357 w 6829759"/>
              <a:gd name="connsiteY397" fmla="*/ 3310373 h 6747637"/>
              <a:gd name="connsiteX398" fmla="*/ 1977594 w 6829759"/>
              <a:gd name="connsiteY398" fmla="*/ 3772099 h 6747637"/>
              <a:gd name="connsiteX399" fmla="*/ 2142839 w 6829759"/>
              <a:gd name="connsiteY399" fmla="*/ 3787346 h 6747637"/>
              <a:gd name="connsiteX400" fmla="*/ 2439348 w 6829759"/>
              <a:gd name="connsiteY400" fmla="*/ 3824850 h 6747637"/>
              <a:gd name="connsiteX401" fmla="*/ 3041713 w 6829759"/>
              <a:gd name="connsiteY401" fmla="*/ 4186955 h 6747637"/>
              <a:gd name="connsiteX402" fmla="*/ 3436664 w 6829759"/>
              <a:gd name="connsiteY402" fmla="*/ 4476414 h 6747637"/>
              <a:gd name="connsiteX403" fmla="*/ 4750384 w 6829759"/>
              <a:gd name="connsiteY403" fmla="*/ 5069400 h 6747637"/>
              <a:gd name="connsiteX404" fmla="*/ 4838280 w 6829759"/>
              <a:gd name="connsiteY404" fmla="*/ 5097537 h 6747637"/>
              <a:gd name="connsiteX405" fmla="*/ 6077010 w 6829759"/>
              <a:gd name="connsiteY405" fmla="*/ 5040103 h 6747637"/>
              <a:gd name="connsiteX406" fmla="*/ 6606728 w 6829759"/>
              <a:gd name="connsiteY406" fmla="*/ 4444775 h 6747637"/>
              <a:gd name="connsiteX407" fmla="*/ 6661803 w 6829759"/>
              <a:gd name="connsiteY407" fmla="*/ 3971322 h 6747637"/>
              <a:gd name="connsiteX408" fmla="*/ 6038345 w 6829759"/>
              <a:gd name="connsiteY408" fmla="*/ 3184975 h 6747637"/>
              <a:gd name="connsiteX409" fmla="*/ 5735991 w 6829759"/>
              <a:gd name="connsiteY409" fmla="*/ 3053733 h 6747637"/>
              <a:gd name="connsiteX410" fmla="*/ 5180497 w 6829759"/>
              <a:gd name="connsiteY410" fmla="*/ 2787709 h 6747637"/>
              <a:gd name="connsiteX411" fmla="*/ 4493739 w 6829759"/>
              <a:gd name="connsiteY411" fmla="*/ 1940406 h 6747637"/>
              <a:gd name="connsiteX412" fmla="*/ 4428116 w 6829759"/>
              <a:gd name="connsiteY412" fmla="*/ 1669698 h 6747637"/>
              <a:gd name="connsiteX413" fmla="*/ 4404663 w 6829759"/>
              <a:gd name="connsiteY413" fmla="*/ 1523215 h 6747637"/>
              <a:gd name="connsiteX414" fmla="*/ 4349587 w 6829759"/>
              <a:gd name="connsiteY414" fmla="*/ 1222035 h 6747637"/>
              <a:gd name="connsiteX415" fmla="*/ 3866758 w 6829759"/>
              <a:gd name="connsiteY415" fmla="*/ 629050 h 6747637"/>
              <a:gd name="connsiteX416" fmla="*/ 3519858 w 6829759"/>
              <a:gd name="connsiteY416" fmla="*/ 561080 h 6747637"/>
              <a:gd name="connsiteX417" fmla="*/ 5356270 w 6829759"/>
              <a:gd name="connsiteY417" fmla="*/ 5329562 h 6747637"/>
              <a:gd name="connsiteX418" fmla="*/ 4848826 w 6829759"/>
              <a:gd name="connsiteY418" fmla="*/ 5265120 h 6747637"/>
              <a:gd name="connsiteX419" fmla="*/ 4760931 w 6829759"/>
              <a:gd name="connsiteY419" fmla="*/ 5241686 h 6747637"/>
              <a:gd name="connsiteX420" fmla="*/ 3446031 w 6829759"/>
              <a:gd name="connsiteY420" fmla="*/ 4674475 h 6747637"/>
              <a:gd name="connsiteX421" fmla="*/ 3037029 w 6829759"/>
              <a:gd name="connsiteY421" fmla="*/ 4335787 h 6747637"/>
              <a:gd name="connsiteX422" fmla="*/ 2433484 w 6829759"/>
              <a:gd name="connsiteY422" fmla="*/ 3926794 h 6747637"/>
              <a:gd name="connsiteX423" fmla="*/ 2119404 w 6829759"/>
              <a:gd name="connsiteY423" fmla="*/ 3884607 h 6747637"/>
              <a:gd name="connsiteX424" fmla="*/ 1948295 w 6829759"/>
              <a:gd name="connsiteY424" fmla="*/ 3868198 h 6747637"/>
              <a:gd name="connsiteX425" fmla="*/ 994354 w 6829759"/>
              <a:gd name="connsiteY425" fmla="*/ 3363105 h 6747637"/>
              <a:gd name="connsiteX426" fmla="*/ 691995 w 6829759"/>
              <a:gd name="connsiteY426" fmla="*/ 2739659 h 6747637"/>
              <a:gd name="connsiteX427" fmla="*/ 772858 w 6829759"/>
              <a:gd name="connsiteY427" fmla="*/ 2258002 h 6747637"/>
              <a:gd name="connsiteX428" fmla="*/ 1821734 w 6829759"/>
              <a:gd name="connsiteY428" fmla="*/ 1322819 h 6747637"/>
              <a:gd name="connsiteX429" fmla="*/ 2183865 w 6829759"/>
              <a:gd name="connsiteY429" fmla="*/ 1107188 h 6747637"/>
              <a:gd name="connsiteX430" fmla="*/ 2378409 w 6829759"/>
              <a:gd name="connsiteY430" fmla="*/ 977108 h 6747637"/>
              <a:gd name="connsiteX431" fmla="*/ 2520200 w 6829759"/>
              <a:gd name="connsiteY431" fmla="*/ 872807 h 6747637"/>
              <a:gd name="connsiteX432" fmla="*/ 2925698 w 6829759"/>
              <a:gd name="connsiteY432" fmla="*/ 606785 h 6747637"/>
              <a:gd name="connsiteX433" fmla="*/ 3003047 w 6829759"/>
              <a:gd name="connsiteY433" fmla="*/ 572800 h 6747637"/>
              <a:gd name="connsiteX434" fmla="*/ 3758931 w 6829759"/>
              <a:gd name="connsiteY434" fmla="*/ 592722 h 6747637"/>
              <a:gd name="connsiteX435" fmla="*/ 3758931 w 6829759"/>
              <a:gd name="connsiteY435" fmla="*/ 593893 h 6747637"/>
              <a:gd name="connsiteX436" fmla="*/ 3760111 w 6829759"/>
              <a:gd name="connsiteY436" fmla="*/ 592722 h 6747637"/>
              <a:gd name="connsiteX437" fmla="*/ 4276940 w 6829759"/>
              <a:gd name="connsiteY437" fmla="*/ 1195082 h 6747637"/>
              <a:gd name="connsiteX438" fmla="*/ 4346066 w 6829759"/>
              <a:gd name="connsiteY438" fmla="*/ 1529075 h 6747637"/>
              <a:gd name="connsiteX439" fmla="*/ 4367178 w 6829759"/>
              <a:gd name="connsiteY439" fmla="*/ 1650954 h 6747637"/>
              <a:gd name="connsiteX440" fmla="*/ 4435142 w 6829759"/>
              <a:gd name="connsiteY440" fmla="*/ 1926356 h 6747637"/>
              <a:gd name="connsiteX441" fmla="*/ 5131266 w 6829759"/>
              <a:gd name="connsiteY441" fmla="*/ 2790050 h 6747637"/>
              <a:gd name="connsiteX442" fmla="*/ 5709034 w 6829759"/>
              <a:gd name="connsiteY442" fmla="*/ 3078329 h 6747637"/>
              <a:gd name="connsiteX443" fmla="*/ 5999661 w 6829759"/>
              <a:gd name="connsiteY443" fmla="*/ 3208410 h 6747637"/>
              <a:gd name="connsiteX444" fmla="*/ 6644232 w 6829759"/>
              <a:gd name="connsiteY444" fmla="*/ 4036961 h 6747637"/>
              <a:gd name="connsiteX445" fmla="*/ 6592660 w 6829759"/>
              <a:gd name="connsiteY445" fmla="*/ 4532669 h 6747637"/>
              <a:gd name="connsiteX446" fmla="*/ 6078190 w 6829759"/>
              <a:gd name="connsiteY446" fmla="*/ 5143245 h 6747637"/>
              <a:gd name="connsiteX447" fmla="*/ 5356270 w 6829759"/>
              <a:gd name="connsiteY447" fmla="*/ 5329562 h 6747637"/>
              <a:gd name="connsiteX448" fmla="*/ 3368681 w 6829759"/>
              <a:gd name="connsiteY448" fmla="*/ 511860 h 6747637"/>
              <a:gd name="connsiteX449" fmla="*/ 3006551 w 6829759"/>
              <a:gd name="connsiteY449" fmla="*/ 581003 h 6747637"/>
              <a:gd name="connsiteX450" fmla="*/ 2930381 w 6829759"/>
              <a:gd name="connsiteY450" fmla="*/ 613815 h 6747637"/>
              <a:gd name="connsiteX451" fmla="*/ 2526064 w 6829759"/>
              <a:gd name="connsiteY451" fmla="*/ 878667 h 6747637"/>
              <a:gd name="connsiteX452" fmla="*/ 2384272 w 6829759"/>
              <a:gd name="connsiteY452" fmla="*/ 982967 h 6747637"/>
              <a:gd name="connsiteX453" fmla="*/ 2189728 w 6829759"/>
              <a:gd name="connsiteY453" fmla="*/ 1114220 h 6747637"/>
              <a:gd name="connsiteX454" fmla="*/ 1827597 w 6829759"/>
              <a:gd name="connsiteY454" fmla="*/ 1329852 h 6747637"/>
              <a:gd name="connsiteX455" fmla="*/ 782234 w 6829759"/>
              <a:gd name="connsiteY455" fmla="*/ 2261523 h 6747637"/>
              <a:gd name="connsiteX456" fmla="*/ 701371 w 6829759"/>
              <a:gd name="connsiteY456" fmla="*/ 2738479 h 6747637"/>
              <a:gd name="connsiteX457" fmla="*/ 1000213 w 6829759"/>
              <a:gd name="connsiteY457" fmla="*/ 3357242 h 6747637"/>
              <a:gd name="connsiteX458" fmla="*/ 1948295 w 6829759"/>
              <a:gd name="connsiteY458" fmla="*/ 3858831 h 6747637"/>
              <a:gd name="connsiteX459" fmla="*/ 2119404 w 6829759"/>
              <a:gd name="connsiteY459" fmla="*/ 3875241 h 6747637"/>
              <a:gd name="connsiteX460" fmla="*/ 2435826 w 6829759"/>
              <a:gd name="connsiteY460" fmla="*/ 3918589 h 6747637"/>
              <a:gd name="connsiteX461" fmla="*/ 3042893 w 6829759"/>
              <a:gd name="connsiteY461" fmla="*/ 4329942 h 6747637"/>
              <a:gd name="connsiteX462" fmla="*/ 3450714 w 6829759"/>
              <a:gd name="connsiteY462" fmla="*/ 4667451 h 6747637"/>
              <a:gd name="connsiteX463" fmla="*/ 4763290 w 6829759"/>
              <a:gd name="connsiteY463" fmla="*/ 5234642 h 6747637"/>
              <a:gd name="connsiteX464" fmla="*/ 4851168 w 6829759"/>
              <a:gd name="connsiteY464" fmla="*/ 5256915 h 6747637"/>
              <a:gd name="connsiteX465" fmla="*/ 6073507 w 6829759"/>
              <a:gd name="connsiteY465" fmla="*/ 5136202 h 6747637"/>
              <a:gd name="connsiteX466" fmla="*/ 6584454 w 6829759"/>
              <a:gd name="connsiteY466" fmla="*/ 4530327 h 6747637"/>
              <a:gd name="connsiteX467" fmla="*/ 6634847 w 6829759"/>
              <a:gd name="connsiteY467" fmla="*/ 4038123 h 6747637"/>
              <a:gd name="connsiteX468" fmla="*/ 5994978 w 6829759"/>
              <a:gd name="connsiteY468" fmla="*/ 3215453 h 6747637"/>
              <a:gd name="connsiteX469" fmla="*/ 5705513 w 6829759"/>
              <a:gd name="connsiteY469" fmla="*/ 3085373 h 6747637"/>
              <a:gd name="connsiteX470" fmla="*/ 5125403 w 6829759"/>
              <a:gd name="connsiteY470" fmla="*/ 2795914 h 6747637"/>
              <a:gd name="connsiteX471" fmla="*/ 4425757 w 6829759"/>
              <a:gd name="connsiteY471" fmla="*/ 1927518 h 6747637"/>
              <a:gd name="connsiteX472" fmla="*/ 4357792 w 6829759"/>
              <a:gd name="connsiteY472" fmla="*/ 1650954 h 6747637"/>
              <a:gd name="connsiteX473" fmla="*/ 4336699 w 6829759"/>
              <a:gd name="connsiteY473" fmla="*/ 1529075 h 6747637"/>
              <a:gd name="connsiteX474" fmla="*/ 4267555 w 6829759"/>
              <a:gd name="connsiteY474" fmla="*/ 1195082 h 6747637"/>
              <a:gd name="connsiteX475" fmla="*/ 3754247 w 6829759"/>
              <a:gd name="connsiteY475" fmla="*/ 598582 h 6747637"/>
              <a:gd name="connsiteX476" fmla="*/ 3754247 w 6829759"/>
              <a:gd name="connsiteY476" fmla="*/ 598582 h 6747637"/>
              <a:gd name="connsiteX477" fmla="*/ 3368681 w 6829759"/>
              <a:gd name="connsiteY477" fmla="*/ 511860 h 6747637"/>
              <a:gd name="connsiteX478" fmla="*/ 5266033 w 6829759"/>
              <a:gd name="connsiteY478" fmla="*/ 5464344 h 6747637"/>
              <a:gd name="connsiteX479" fmla="*/ 4862895 w 6829759"/>
              <a:gd name="connsiteY479" fmla="*/ 5424499 h 6747637"/>
              <a:gd name="connsiteX480" fmla="*/ 4773837 w 6829759"/>
              <a:gd name="connsiteY480" fmla="*/ 5405747 h 6747637"/>
              <a:gd name="connsiteX481" fmla="*/ 3460099 w 6829759"/>
              <a:gd name="connsiteY481" fmla="*/ 4864314 h 6747637"/>
              <a:gd name="connsiteX482" fmla="*/ 3039371 w 6829759"/>
              <a:gd name="connsiteY482" fmla="*/ 4477594 h 6747637"/>
              <a:gd name="connsiteX483" fmla="*/ 2429963 w 6829759"/>
              <a:gd name="connsiteY483" fmla="*/ 4018210 h 6747637"/>
              <a:gd name="connsiteX484" fmla="*/ 2094789 w 6829759"/>
              <a:gd name="connsiteY484" fmla="*/ 3970160 h 6747637"/>
              <a:gd name="connsiteX485" fmla="*/ 1920177 w 6829759"/>
              <a:gd name="connsiteY485" fmla="*/ 3953750 h 6747637"/>
              <a:gd name="connsiteX486" fmla="*/ 925210 w 6829759"/>
              <a:gd name="connsiteY486" fmla="*/ 3408813 h 6747637"/>
              <a:gd name="connsiteX487" fmla="*/ 615820 w 6829759"/>
              <a:gd name="connsiteY487" fmla="*/ 2747864 h 6747637"/>
              <a:gd name="connsiteX488" fmla="*/ 687308 w 6829759"/>
              <a:gd name="connsiteY488" fmla="*/ 2260343 h 6747637"/>
              <a:gd name="connsiteX489" fmla="*/ 1783068 w 6829759"/>
              <a:gd name="connsiteY489" fmla="*/ 1205629 h 6747637"/>
              <a:gd name="connsiteX490" fmla="*/ 2052602 w 6829759"/>
              <a:gd name="connsiteY490" fmla="*/ 1034531 h 6747637"/>
              <a:gd name="connsiteX491" fmla="*/ 2247145 w 6829759"/>
              <a:gd name="connsiteY491" fmla="*/ 900933 h 6747637"/>
              <a:gd name="connsiteX492" fmla="*/ 2350272 w 6829759"/>
              <a:gd name="connsiteY492" fmla="*/ 825932 h 6747637"/>
              <a:gd name="connsiteX493" fmla="*/ 2806162 w 6829759"/>
              <a:gd name="connsiteY493" fmla="*/ 539985 h 6747637"/>
              <a:gd name="connsiteX494" fmla="*/ 2884673 w 6829759"/>
              <a:gd name="connsiteY494" fmla="*/ 509516 h 6747637"/>
              <a:gd name="connsiteX495" fmla="*/ 3644096 w 6829759"/>
              <a:gd name="connsiteY495" fmla="*/ 562251 h 6747637"/>
              <a:gd name="connsiteX496" fmla="*/ 3641736 w 6829759"/>
              <a:gd name="connsiteY496" fmla="*/ 566940 h 6747637"/>
              <a:gd name="connsiteX497" fmla="*/ 3645258 w 6829759"/>
              <a:gd name="connsiteY497" fmla="*/ 563424 h 6747637"/>
              <a:gd name="connsiteX498" fmla="*/ 3751905 w 6829759"/>
              <a:gd name="connsiteY498" fmla="*/ 645457 h 6747637"/>
              <a:gd name="connsiteX499" fmla="*/ 4193727 w 6829759"/>
              <a:gd name="connsiteY499" fmla="*/ 1169300 h 6747637"/>
              <a:gd name="connsiteX500" fmla="*/ 4278102 w 6829759"/>
              <a:gd name="connsiteY500" fmla="*/ 1534935 h 6747637"/>
              <a:gd name="connsiteX501" fmla="*/ 4295674 w 6829759"/>
              <a:gd name="connsiteY501" fmla="*/ 1633375 h 6747637"/>
              <a:gd name="connsiteX502" fmla="*/ 4365998 w 6829759"/>
              <a:gd name="connsiteY502" fmla="*/ 1914630 h 6747637"/>
              <a:gd name="connsiteX503" fmla="*/ 5075011 w 6829759"/>
              <a:gd name="connsiteY503" fmla="*/ 2799417 h 6747637"/>
              <a:gd name="connsiteX504" fmla="*/ 5680898 w 6829759"/>
              <a:gd name="connsiteY504" fmla="*/ 3113491 h 6747637"/>
              <a:gd name="connsiteX505" fmla="*/ 5956312 w 6829759"/>
              <a:gd name="connsiteY505" fmla="*/ 3241230 h 6747637"/>
              <a:gd name="connsiteX506" fmla="*/ 6616113 w 6829759"/>
              <a:gd name="connsiteY506" fmla="*/ 4106104 h 6747637"/>
              <a:gd name="connsiteX507" fmla="*/ 6569224 w 6829759"/>
              <a:gd name="connsiteY507" fmla="*/ 4619401 h 6747637"/>
              <a:gd name="connsiteX508" fmla="*/ 6073507 w 6829759"/>
              <a:gd name="connsiteY508" fmla="*/ 5240506 h 6747637"/>
              <a:gd name="connsiteX509" fmla="*/ 5266033 w 6829759"/>
              <a:gd name="connsiteY509" fmla="*/ 5464344 h 6747637"/>
              <a:gd name="connsiteX510" fmla="*/ 3218685 w 6829759"/>
              <a:gd name="connsiteY510" fmla="*/ 461469 h 6747637"/>
              <a:gd name="connsiteX511" fmla="*/ 2890536 w 6829759"/>
              <a:gd name="connsiteY511" fmla="*/ 517720 h 6747637"/>
              <a:gd name="connsiteX512" fmla="*/ 2812025 w 6829759"/>
              <a:gd name="connsiteY512" fmla="*/ 548188 h 6747637"/>
              <a:gd name="connsiteX513" fmla="*/ 2357315 w 6829759"/>
              <a:gd name="connsiteY513" fmla="*/ 832962 h 6747637"/>
              <a:gd name="connsiteX514" fmla="*/ 2254171 w 6829759"/>
              <a:gd name="connsiteY514" fmla="*/ 907965 h 6747637"/>
              <a:gd name="connsiteX515" fmla="*/ 2058465 w 6829759"/>
              <a:gd name="connsiteY515" fmla="*/ 1041561 h 6747637"/>
              <a:gd name="connsiteX516" fmla="*/ 1788914 w 6829759"/>
              <a:gd name="connsiteY516" fmla="*/ 1213832 h 6747637"/>
              <a:gd name="connsiteX517" fmla="*/ 696684 w 6829759"/>
              <a:gd name="connsiteY517" fmla="*/ 2263865 h 6747637"/>
              <a:gd name="connsiteX518" fmla="*/ 625196 w 6829759"/>
              <a:gd name="connsiteY518" fmla="*/ 2746684 h 6747637"/>
              <a:gd name="connsiteX519" fmla="*/ 932240 w 6829759"/>
              <a:gd name="connsiteY519" fmla="*/ 3402950 h 6747637"/>
              <a:gd name="connsiteX520" fmla="*/ 1921357 w 6829759"/>
              <a:gd name="connsiteY520" fmla="*/ 3945545 h 6747637"/>
              <a:gd name="connsiteX521" fmla="*/ 2095969 w 6829759"/>
              <a:gd name="connsiteY521" fmla="*/ 3961955 h 6747637"/>
              <a:gd name="connsiteX522" fmla="*/ 2433484 w 6829759"/>
              <a:gd name="connsiteY522" fmla="*/ 4011166 h 6747637"/>
              <a:gd name="connsiteX523" fmla="*/ 3047576 w 6829759"/>
              <a:gd name="connsiteY523" fmla="*/ 4472911 h 6747637"/>
              <a:gd name="connsiteX524" fmla="*/ 3465962 w 6829759"/>
              <a:gd name="connsiteY524" fmla="*/ 4857289 h 6747637"/>
              <a:gd name="connsiteX525" fmla="*/ 4777341 w 6829759"/>
              <a:gd name="connsiteY525" fmla="*/ 5397543 h 6747637"/>
              <a:gd name="connsiteX526" fmla="*/ 4866417 w 6829759"/>
              <a:gd name="connsiteY526" fmla="*/ 5415114 h 6747637"/>
              <a:gd name="connsiteX527" fmla="*/ 6072327 w 6829759"/>
              <a:gd name="connsiteY527" fmla="*/ 5231139 h 6747637"/>
              <a:gd name="connsiteX528" fmla="*/ 6564541 w 6829759"/>
              <a:gd name="connsiteY528" fmla="*/ 4614699 h 6747637"/>
              <a:gd name="connsiteX529" fmla="*/ 6611411 w 6829759"/>
              <a:gd name="connsiteY529" fmla="*/ 4104924 h 6747637"/>
              <a:gd name="connsiteX530" fmla="*/ 5956312 w 6829759"/>
              <a:gd name="connsiteY530" fmla="*/ 3247093 h 6747637"/>
              <a:gd name="connsiteX531" fmla="*/ 5680898 w 6829759"/>
              <a:gd name="connsiteY531" fmla="*/ 3119354 h 6747637"/>
              <a:gd name="connsiteX532" fmla="*/ 5073849 w 6829759"/>
              <a:gd name="connsiteY532" fmla="*/ 2805280 h 6747637"/>
              <a:gd name="connsiteX533" fmla="*/ 4361314 w 6829759"/>
              <a:gd name="connsiteY533" fmla="*/ 1915810 h 6747637"/>
              <a:gd name="connsiteX534" fmla="*/ 4290990 w 6829759"/>
              <a:gd name="connsiteY534" fmla="*/ 1633375 h 6747637"/>
              <a:gd name="connsiteX535" fmla="*/ 4273418 w 6829759"/>
              <a:gd name="connsiteY535" fmla="*/ 1534935 h 6747637"/>
              <a:gd name="connsiteX536" fmla="*/ 4190206 w 6829759"/>
              <a:gd name="connsiteY536" fmla="*/ 1170471 h 6747637"/>
              <a:gd name="connsiteX537" fmla="*/ 3751905 w 6829759"/>
              <a:gd name="connsiteY537" fmla="*/ 650145 h 6747637"/>
              <a:gd name="connsiteX538" fmla="*/ 3645258 w 6829759"/>
              <a:gd name="connsiteY538" fmla="*/ 568111 h 6747637"/>
              <a:gd name="connsiteX539" fmla="*/ 3645258 w 6829759"/>
              <a:gd name="connsiteY539" fmla="*/ 568111 h 6747637"/>
              <a:gd name="connsiteX540" fmla="*/ 3218685 w 6829759"/>
              <a:gd name="connsiteY540" fmla="*/ 461469 h 6747637"/>
              <a:gd name="connsiteX541" fmla="*/ 5161745 w 6829759"/>
              <a:gd name="connsiteY541" fmla="*/ 5602629 h 6747637"/>
              <a:gd name="connsiteX542" fmla="*/ 4876963 w 6829759"/>
              <a:gd name="connsiteY542" fmla="*/ 5583877 h 6747637"/>
              <a:gd name="connsiteX543" fmla="*/ 4787888 w 6829759"/>
              <a:gd name="connsiteY543" fmla="*/ 5570989 h 6747637"/>
              <a:gd name="connsiteX544" fmla="*/ 3474149 w 6829759"/>
              <a:gd name="connsiteY544" fmla="*/ 5055350 h 6747637"/>
              <a:gd name="connsiteX545" fmla="*/ 3045234 w 6829759"/>
              <a:gd name="connsiteY545" fmla="*/ 4622904 h 6747637"/>
              <a:gd name="connsiteX546" fmla="*/ 2426459 w 6829759"/>
              <a:gd name="connsiteY546" fmla="*/ 4113129 h 6747637"/>
              <a:gd name="connsiteX547" fmla="*/ 2070192 w 6829759"/>
              <a:gd name="connsiteY547" fmla="*/ 4059216 h 6747637"/>
              <a:gd name="connsiteX548" fmla="*/ 1892058 w 6829759"/>
              <a:gd name="connsiteY548" fmla="*/ 4041644 h 6747637"/>
              <a:gd name="connsiteX549" fmla="*/ 857238 w 6829759"/>
              <a:gd name="connsiteY549" fmla="*/ 3455683 h 6747637"/>
              <a:gd name="connsiteX550" fmla="*/ 540816 w 6829759"/>
              <a:gd name="connsiteY550" fmla="*/ 2757231 h 6747637"/>
              <a:gd name="connsiteX551" fmla="*/ 604101 w 6829759"/>
              <a:gd name="connsiteY551" fmla="*/ 2262685 h 6747637"/>
              <a:gd name="connsiteX552" fmla="*/ 1772522 w 6829759"/>
              <a:gd name="connsiteY552" fmla="*/ 1065000 h 6747637"/>
              <a:gd name="connsiteX553" fmla="*/ 1923698 w 6829759"/>
              <a:gd name="connsiteY553" fmla="*/ 963045 h 6747637"/>
              <a:gd name="connsiteX554" fmla="*/ 2119404 w 6829759"/>
              <a:gd name="connsiteY554" fmla="*/ 827103 h 6747637"/>
              <a:gd name="connsiteX555" fmla="*/ 2175660 w 6829759"/>
              <a:gd name="connsiteY555" fmla="*/ 787258 h 6747637"/>
              <a:gd name="connsiteX556" fmla="*/ 2692489 w 6829759"/>
              <a:gd name="connsiteY556" fmla="*/ 475531 h 6747637"/>
              <a:gd name="connsiteX557" fmla="*/ 2773341 w 6829759"/>
              <a:gd name="connsiteY557" fmla="*/ 447406 h 6747637"/>
              <a:gd name="connsiteX558" fmla="*/ 3536268 w 6829759"/>
              <a:gd name="connsiteY558" fmla="*/ 534126 h 6747637"/>
              <a:gd name="connsiteX559" fmla="*/ 3533926 w 6829759"/>
              <a:gd name="connsiteY559" fmla="*/ 537642 h 6747637"/>
              <a:gd name="connsiteX560" fmla="*/ 3536268 w 6829759"/>
              <a:gd name="connsiteY560" fmla="*/ 534126 h 6747637"/>
              <a:gd name="connsiteX561" fmla="*/ 3744881 w 6829759"/>
              <a:gd name="connsiteY561" fmla="*/ 702880 h 6747637"/>
              <a:gd name="connsiteX562" fmla="*/ 4116378 w 6829759"/>
              <a:gd name="connsiteY562" fmla="*/ 1143518 h 6747637"/>
              <a:gd name="connsiteX563" fmla="*/ 4214821 w 6829759"/>
              <a:gd name="connsiteY563" fmla="*/ 1533764 h 6747637"/>
              <a:gd name="connsiteX564" fmla="*/ 4231231 w 6829759"/>
              <a:gd name="connsiteY564" fmla="*/ 1615797 h 6747637"/>
              <a:gd name="connsiteX565" fmla="*/ 4303879 w 6829759"/>
              <a:gd name="connsiteY565" fmla="*/ 1902921 h 6747637"/>
              <a:gd name="connsiteX566" fmla="*/ 5026960 w 6829759"/>
              <a:gd name="connsiteY566" fmla="*/ 2809964 h 6747637"/>
              <a:gd name="connsiteX567" fmla="*/ 5664487 w 6829759"/>
              <a:gd name="connsiteY567" fmla="*/ 3150994 h 6747637"/>
              <a:gd name="connsiteX568" fmla="*/ 5921150 w 6829759"/>
              <a:gd name="connsiteY568" fmla="*/ 3274049 h 6747637"/>
              <a:gd name="connsiteX569" fmla="*/ 6596181 w 6829759"/>
              <a:gd name="connsiteY569" fmla="*/ 4174067 h 6747637"/>
              <a:gd name="connsiteX570" fmla="*/ 6552814 w 6829759"/>
              <a:gd name="connsiteY570" fmla="*/ 4706115 h 6747637"/>
              <a:gd name="connsiteX571" fmla="*/ 6075849 w 6829759"/>
              <a:gd name="connsiteY571" fmla="*/ 5337767 h 6747637"/>
              <a:gd name="connsiteX572" fmla="*/ 5161745 w 6829759"/>
              <a:gd name="connsiteY572" fmla="*/ 5602629 h 6747637"/>
              <a:gd name="connsiteX573" fmla="*/ 3068670 w 6829759"/>
              <a:gd name="connsiteY573" fmla="*/ 408732 h 6747637"/>
              <a:gd name="connsiteX574" fmla="*/ 2774521 w 6829759"/>
              <a:gd name="connsiteY574" fmla="*/ 453264 h 6747637"/>
              <a:gd name="connsiteX575" fmla="*/ 2694830 w 6829759"/>
              <a:gd name="connsiteY575" fmla="*/ 481391 h 6747637"/>
              <a:gd name="connsiteX576" fmla="*/ 2180343 w 6829759"/>
              <a:gd name="connsiteY576" fmla="*/ 791945 h 6747637"/>
              <a:gd name="connsiteX577" fmla="*/ 2124088 w 6829759"/>
              <a:gd name="connsiteY577" fmla="*/ 831790 h 6747637"/>
              <a:gd name="connsiteX578" fmla="*/ 1928382 w 6829759"/>
              <a:gd name="connsiteY578" fmla="*/ 967732 h 6747637"/>
              <a:gd name="connsiteX579" fmla="*/ 1777205 w 6829759"/>
              <a:gd name="connsiteY579" fmla="*/ 1069687 h 6747637"/>
              <a:gd name="connsiteX580" fmla="*/ 612304 w 6829759"/>
              <a:gd name="connsiteY580" fmla="*/ 2263865 h 6747637"/>
              <a:gd name="connsiteX581" fmla="*/ 550192 w 6829759"/>
              <a:gd name="connsiteY581" fmla="*/ 2753727 h 6747637"/>
              <a:gd name="connsiteX582" fmla="*/ 864269 w 6829759"/>
              <a:gd name="connsiteY582" fmla="*/ 3447496 h 6747637"/>
              <a:gd name="connsiteX583" fmla="*/ 1893220 w 6829759"/>
              <a:gd name="connsiteY583" fmla="*/ 4029918 h 6747637"/>
              <a:gd name="connsiteX584" fmla="*/ 2071353 w 6829759"/>
              <a:gd name="connsiteY584" fmla="*/ 4047508 h 6747637"/>
              <a:gd name="connsiteX585" fmla="*/ 2429963 w 6829759"/>
              <a:gd name="connsiteY585" fmla="*/ 4102582 h 6747637"/>
              <a:gd name="connsiteX586" fmla="*/ 3053439 w 6829759"/>
              <a:gd name="connsiteY586" fmla="*/ 4615880 h 6747637"/>
              <a:gd name="connsiteX587" fmla="*/ 3480013 w 6829759"/>
              <a:gd name="connsiteY587" fmla="*/ 5047146 h 6747637"/>
              <a:gd name="connsiteX588" fmla="*/ 4790229 w 6829759"/>
              <a:gd name="connsiteY588" fmla="*/ 5561605 h 6747637"/>
              <a:gd name="connsiteX589" fmla="*/ 4879305 w 6829759"/>
              <a:gd name="connsiteY589" fmla="*/ 5574493 h 6747637"/>
              <a:gd name="connsiteX590" fmla="*/ 6068805 w 6829759"/>
              <a:gd name="connsiteY590" fmla="*/ 5327220 h 6747637"/>
              <a:gd name="connsiteX591" fmla="*/ 6542267 w 6829759"/>
              <a:gd name="connsiteY591" fmla="*/ 4700252 h 6747637"/>
              <a:gd name="connsiteX592" fmla="*/ 6585634 w 6829759"/>
              <a:gd name="connsiteY592" fmla="*/ 4172905 h 6747637"/>
              <a:gd name="connsiteX593" fmla="*/ 5915287 w 6829759"/>
              <a:gd name="connsiteY593" fmla="*/ 3279913 h 6747637"/>
              <a:gd name="connsiteX594" fmla="*/ 5658642 w 6829759"/>
              <a:gd name="connsiteY594" fmla="*/ 3156857 h 6747637"/>
              <a:gd name="connsiteX595" fmla="*/ 5019935 w 6829759"/>
              <a:gd name="connsiteY595" fmla="*/ 2814665 h 6747637"/>
              <a:gd name="connsiteX596" fmla="*/ 4294512 w 6829759"/>
              <a:gd name="connsiteY596" fmla="*/ 1904083 h 6747637"/>
              <a:gd name="connsiteX597" fmla="*/ 4221846 w 6829759"/>
              <a:gd name="connsiteY597" fmla="*/ 1615797 h 6747637"/>
              <a:gd name="connsiteX598" fmla="*/ 4205436 w 6829759"/>
              <a:gd name="connsiteY598" fmla="*/ 1533764 h 6747637"/>
              <a:gd name="connsiteX599" fmla="*/ 4108173 w 6829759"/>
              <a:gd name="connsiteY599" fmla="*/ 1144689 h 6747637"/>
              <a:gd name="connsiteX600" fmla="*/ 3740179 w 6829759"/>
              <a:gd name="connsiteY600" fmla="*/ 708740 h 6747637"/>
              <a:gd name="connsiteX601" fmla="*/ 3531585 w 6829759"/>
              <a:gd name="connsiteY601" fmla="*/ 539985 h 6747637"/>
              <a:gd name="connsiteX602" fmla="*/ 3531585 w 6829759"/>
              <a:gd name="connsiteY602" fmla="*/ 539985 h 6747637"/>
              <a:gd name="connsiteX603" fmla="*/ 3068670 w 6829759"/>
              <a:gd name="connsiteY603" fmla="*/ 408732 h 6747637"/>
              <a:gd name="connsiteX604" fmla="*/ 5058601 w 6829759"/>
              <a:gd name="connsiteY604" fmla="*/ 5749119 h 6747637"/>
              <a:gd name="connsiteX605" fmla="*/ 4891014 w 6829759"/>
              <a:gd name="connsiteY605" fmla="*/ 5742076 h 6747637"/>
              <a:gd name="connsiteX606" fmla="*/ 4801956 w 6829759"/>
              <a:gd name="connsiteY606" fmla="*/ 5733871 h 6747637"/>
              <a:gd name="connsiteX607" fmla="*/ 3489398 w 6829759"/>
              <a:gd name="connsiteY607" fmla="*/ 5244027 h 6747637"/>
              <a:gd name="connsiteX608" fmla="*/ 3053439 w 6829759"/>
              <a:gd name="connsiteY608" fmla="*/ 4765891 h 6747637"/>
              <a:gd name="connsiteX609" fmla="*/ 2424117 w 6829759"/>
              <a:gd name="connsiteY609" fmla="*/ 4204545 h 6747637"/>
              <a:gd name="connsiteX610" fmla="*/ 2050260 w 6829759"/>
              <a:gd name="connsiteY610" fmla="*/ 4144769 h 6747637"/>
              <a:gd name="connsiteX611" fmla="*/ 1865101 w 6829759"/>
              <a:gd name="connsiteY611" fmla="*/ 4127197 h 6747637"/>
              <a:gd name="connsiteX612" fmla="*/ 789265 w 6829759"/>
              <a:gd name="connsiteY612" fmla="*/ 3501391 h 6747637"/>
              <a:gd name="connsiteX613" fmla="*/ 466985 w 6829759"/>
              <a:gd name="connsiteY613" fmla="*/ 2766615 h 6747637"/>
              <a:gd name="connsiteX614" fmla="*/ 520893 w 6829759"/>
              <a:gd name="connsiteY614" fmla="*/ 2266206 h 6747637"/>
              <a:gd name="connsiteX615" fmla="*/ 1794777 w 6829759"/>
              <a:gd name="connsiteY615" fmla="*/ 889213 h 6747637"/>
              <a:gd name="connsiteX616" fmla="*/ 1832281 w 6829759"/>
              <a:gd name="connsiteY616" fmla="*/ 862261 h 6747637"/>
              <a:gd name="connsiteX617" fmla="*/ 1990501 w 6829759"/>
              <a:gd name="connsiteY617" fmla="*/ 749757 h 6747637"/>
              <a:gd name="connsiteX618" fmla="*/ 1994004 w 6829759"/>
              <a:gd name="connsiteY618" fmla="*/ 747414 h 6747637"/>
              <a:gd name="connsiteX619" fmla="*/ 2575294 w 6829759"/>
              <a:gd name="connsiteY619" fmla="*/ 407560 h 6747637"/>
              <a:gd name="connsiteX620" fmla="*/ 2657327 w 6829759"/>
              <a:gd name="connsiteY620" fmla="*/ 381778 h 6747637"/>
              <a:gd name="connsiteX621" fmla="*/ 3423757 w 6829759"/>
              <a:gd name="connsiteY621" fmla="*/ 501313 h 6747637"/>
              <a:gd name="connsiteX622" fmla="*/ 3420253 w 6829759"/>
              <a:gd name="connsiteY622" fmla="*/ 506000 h 6747637"/>
              <a:gd name="connsiteX623" fmla="*/ 3424937 w 6829759"/>
              <a:gd name="connsiteY623" fmla="*/ 501313 h 6747637"/>
              <a:gd name="connsiteX624" fmla="*/ 3700333 w 6829759"/>
              <a:gd name="connsiteY624" fmla="*/ 732178 h 6747637"/>
              <a:gd name="connsiteX625" fmla="*/ 4034345 w 6829759"/>
              <a:gd name="connsiteY625" fmla="*/ 1114220 h 6747637"/>
              <a:gd name="connsiteX626" fmla="*/ 4148019 w 6829759"/>
              <a:gd name="connsiteY626" fmla="*/ 1532591 h 6747637"/>
              <a:gd name="connsiteX627" fmla="*/ 4160907 w 6829759"/>
              <a:gd name="connsiteY627" fmla="*/ 1594701 h 6747637"/>
              <a:gd name="connsiteX628" fmla="*/ 4235915 w 6829759"/>
              <a:gd name="connsiteY628" fmla="*/ 1887673 h 6747637"/>
              <a:gd name="connsiteX629" fmla="*/ 4971884 w 6829759"/>
              <a:gd name="connsiteY629" fmla="*/ 2815827 h 6747637"/>
              <a:gd name="connsiteX630" fmla="*/ 5645754 w 6829759"/>
              <a:gd name="connsiteY630" fmla="*/ 3187317 h 6747637"/>
              <a:gd name="connsiteX631" fmla="*/ 5877783 w 6829759"/>
              <a:gd name="connsiteY631" fmla="*/ 3302168 h 6747637"/>
              <a:gd name="connsiteX632" fmla="*/ 6568062 w 6829759"/>
              <a:gd name="connsiteY632" fmla="*/ 4237346 h 6747637"/>
              <a:gd name="connsiteX633" fmla="*/ 6529379 w 6829759"/>
              <a:gd name="connsiteY633" fmla="*/ 4786984 h 6747637"/>
              <a:gd name="connsiteX634" fmla="*/ 6071165 w 6829759"/>
              <a:gd name="connsiteY634" fmla="*/ 5429182 h 6747637"/>
              <a:gd name="connsiteX635" fmla="*/ 5058601 w 6829759"/>
              <a:gd name="connsiteY635" fmla="*/ 5749119 h 6747637"/>
              <a:gd name="connsiteX636" fmla="*/ 2919835 w 6829759"/>
              <a:gd name="connsiteY636" fmla="*/ 355996 h 6747637"/>
              <a:gd name="connsiteX637" fmla="*/ 2657327 w 6829759"/>
              <a:gd name="connsiteY637" fmla="*/ 391153 h 6747637"/>
              <a:gd name="connsiteX638" fmla="*/ 2575294 w 6829759"/>
              <a:gd name="connsiteY638" fmla="*/ 416935 h 6747637"/>
              <a:gd name="connsiteX639" fmla="*/ 1996346 w 6829759"/>
              <a:gd name="connsiteY639" fmla="*/ 755617 h 6747637"/>
              <a:gd name="connsiteX640" fmla="*/ 1992842 w 6829759"/>
              <a:gd name="connsiteY640" fmla="*/ 757960 h 6747637"/>
              <a:gd name="connsiteX641" fmla="*/ 1834622 w 6829759"/>
              <a:gd name="connsiteY641" fmla="*/ 870464 h 6747637"/>
              <a:gd name="connsiteX642" fmla="*/ 1797119 w 6829759"/>
              <a:gd name="connsiteY642" fmla="*/ 897418 h 6747637"/>
              <a:gd name="connsiteX643" fmla="*/ 526753 w 6829759"/>
              <a:gd name="connsiteY643" fmla="*/ 2269728 h 6747637"/>
              <a:gd name="connsiteX644" fmla="*/ 474016 w 6829759"/>
              <a:gd name="connsiteY644" fmla="*/ 2765435 h 6747637"/>
              <a:gd name="connsiteX645" fmla="*/ 795125 w 6829759"/>
              <a:gd name="connsiteY645" fmla="*/ 3496707 h 6747637"/>
              <a:gd name="connsiteX646" fmla="*/ 1865101 w 6829759"/>
              <a:gd name="connsiteY646" fmla="*/ 4120154 h 6747637"/>
              <a:gd name="connsiteX647" fmla="*/ 2049098 w 6829759"/>
              <a:gd name="connsiteY647" fmla="*/ 4137743 h 6747637"/>
              <a:gd name="connsiteX648" fmla="*/ 2425279 w 6829759"/>
              <a:gd name="connsiteY648" fmla="*/ 4197501 h 6747637"/>
              <a:gd name="connsiteX649" fmla="*/ 3059303 w 6829759"/>
              <a:gd name="connsiteY649" fmla="*/ 4762370 h 6747637"/>
              <a:gd name="connsiteX650" fmla="*/ 3492901 w 6829759"/>
              <a:gd name="connsiteY650" fmla="*/ 5239326 h 6747637"/>
              <a:gd name="connsiteX651" fmla="*/ 4801956 w 6829759"/>
              <a:gd name="connsiteY651" fmla="*/ 5726846 h 6747637"/>
              <a:gd name="connsiteX652" fmla="*/ 4891014 w 6829759"/>
              <a:gd name="connsiteY652" fmla="*/ 5735051 h 6747637"/>
              <a:gd name="connsiteX653" fmla="*/ 6064122 w 6829759"/>
              <a:gd name="connsiteY653" fmla="*/ 5423319 h 6747637"/>
              <a:gd name="connsiteX654" fmla="*/ 6518832 w 6829759"/>
              <a:gd name="connsiteY654" fmla="*/ 4785805 h 6747637"/>
              <a:gd name="connsiteX655" fmla="*/ 6557515 w 6829759"/>
              <a:gd name="connsiteY655" fmla="*/ 4239706 h 6747637"/>
              <a:gd name="connsiteX656" fmla="*/ 5871920 w 6829759"/>
              <a:gd name="connsiteY656" fmla="*/ 3310373 h 6747637"/>
              <a:gd name="connsiteX657" fmla="*/ 5639890 w 6829759"/>
              <a:gd name="connsiteY657" fmla="*/ 3195522 h 6747637"/>
              <a:gd name="connsiteX658" fmla="*/ 4964860 w 6829759"/>
              <a:gd name="connsiteY658" fmla="*/ 2822852 h 6747637"/>
              <a:gd name="connsiteX659" fmla="*/ 4225368 w 6829759"/>
              <a:gd name="connsiteY659" fmla="*/ 1890015 h 6747637"/>
              <a:gd name="connsiteX660" fmla="*/ 4150360 w 6829759"/>
              <a:gd name="connsiteY660" fmla="*/ 1597047 h 6747637"/>
              <a:gd name="connsiteX661" fmla="*/ 4137472 w 6829759"/>
              <a:gd name="connsiteY661" fmla="*/ 1534935 h 6747637"/>
              <a:gd name="connsiteX662" fmla="*/ 4024961 w 6829759"/>
              <a:gd name="connsiteY662" fmla="*/ 1118907 h 6747637"/>
              <a:gd name="connsiteX663" fmla="*/ 3693308 w 6829759"/>
              <a:gd name="connsiteY663" fmla="*/ 740381 h 6747637"/>
              <a:gd name="connsiteX664" fmla="*/ 3416732 w 6829759"/>
              <a:gd name="connsiteY664" fmla="*/ 509516 h 6747637"/>
              <a:gd name="connsiteX665" fmla="*/ 3416732 w 6829759"/>
              <a:gd name="connsiteY665" fmla="*/ 509516 h 6747637"/>
              <a:gd name="connsiteX666" fmla="*/ 2919835 w 6829759"/>
              <a:gd name="connsiteY666" fmla="*/ 355996 h 6747637"/>
              <a:gd name="connsiteX667" fmla="*/ 4954313 w 6829759"/>
              <a:gd name="connsiteY667" fmla="*/ 5901455 h 6747637"/>
              <a:gd name="connsiteX668" fmla="*/ 4903920 w 6829759"/>
              <a:gd name="connsiteY668" fmla="*/ 5901455 h 6747637"/>
              <a:gd name="connsiteX669" fmla="*/ 4813683 w 6829759"/>
              <a:gd name="connsiteY669" fmla="*/ 5897951 h 6747637"/>
              <a:gd name="connsiteX670" fmla="*/ 3501106 w 6829759"/>
              <a:gd name="connsiteY670" fmla="*/ 5435045 h 6747637"/>
              <a:gd name="connsiteX671" fmla="*/ 3059303 w 6829759"/>
              <a:gd name="connsiteY671" fmla="*/ 4911202 h 6747637"/>
              <a:gd name="connsiteX672" fmla="*/ 2418254 w 6829759"/>
              <a:gd name="connsiteY672" fmla="*/ 4297122 h 6747637"/>
              <a:gd name="connsiteX673" fmla="*/ 2024483 w 6829759"/>
              <a:gd name="connsiteY673" fmla="*/ 4232663 h 6747637"/>
              <a:gd name="connsiteX674" fmla="*/ 1834622 w 6829759"/>
              <a:gd name="connsiteY674" fmla="*/ 4213911 h 6747637"/>
              <a:gd name="connsiteX675" fmla="*/ 718950 w 6829759"/>
              <a:gd name="connsiteY675" fmla="*/ 3547099 h 6747637"/>
              <a:gd name="connsiteX676" fmla="*/ 390809 w 6829759"/>
              <a:gd name="connsiteY676" fmla="*/ 2773640 h 6747637"/>
              <a:gd name="connsiteX677" fmla="*/ 435343 w 6829759"/>
              <a:gd name="connsiteY677" fmla="*/ 2267368 h 6747637"/>
              <a:gd name="connsiteX678" fmla="*/ 1662354 w 6829759"/>
              <a:gd name="connsiteY678" fmla="*/ 815384 h 6747637"/>
              <a:gd name="connsiteX679" fmla="*/ 1859238 w 6829759"/>
              <a:gd name="connsiteY679" fmla="*/ 673584 h 6747637"/>
              <a:gd name="connsiteX680" fmla="*/ 2456920 w 6829759"/>
              <a:gd name="connsiteY680" fmla="*/ 340762 h 6747637"/>
              <a:gd name="connsiteX681" fmla="*/ 2541294 w 6829759"/>
              <a:gd name="connsiteY681" fmla="*/ 317324 h 6747637"/>
              <a:gd name="connsiteX682" fmla="*/ 3312426 w 6829759"/>
              <a:gd name="connsiteY682" fmla="*/ 470843 h 6747637"/>
              <a:gd name="connsiteX683" fmla="*/ 3308922 w 6829759"/>
              <a:gd name="connsiteY683" fmla="*/ 474359 h 6747637"/>
              <a:gd name="connsiteX684" fmla="*/ 3312426 w 6829759"/>
              <a:gd name="connsiteY684" fmla="*/ 470843 h 6747637"/>
              <a:gd name="connsiteX685" fmla="*/ 3638233 w 6829759"/>
              <a:gd name="connsiteY685" fmla="*/ 746241 h 6747637"/>
              <a:gd name="connsiteX686" fmla="*/ 3953475 w 6829759"/>
              <a:gd name="connsiteY686" fmla="*/ 1087266 h 6747637"/>
              <a:gd name="connsiteX687" fmla="*/ 4083558 w 6829759"/>
              <a:gd name="connsiteY687" fmla="*/ 1536107 h 6747637"/>
              <a:gd name="connsiteX688" fmla="*/ 4091763 w 6829759"/>
              <a:gd name="connsiteY688" fmla="*/ 1574779 h 6747637"/>
              <a:gd name="connsiteX689" fmla="*/ 4169112 w 6829759"/>
              <a:gd name="connsiteY689" fmla="*/ 1873623 h 6747637"/>
              <a:gd name="connsiteX690" fmla="*/ 4917971 w 6829759"/>
              <a:gd name="connsiteY690" fmla="*/ 2822852 h 6747637"/>
              <a:gd name="connsiteX691" fmla="*/ 5637548 w 6829759"/>
              <a:gd name="connsiteY691" fmla="*/ 3230683 h 6747637"/>
              <a:gd name="connsiteX692" fmla="*/ 5835596 w 6829759"/>
              <a:gd name="connsiteY692" fmla="*/ 3331466 h 6747637"/>
              <a:gd name="connsiteX693" fmla="*/ 6541105 w 6829759"/>
              <a:gd name="connsiteY693" fmla="*/ 4302985 h 6747637"/>
              <a:gd name="connsiteX694" fmla="*/ 6505943 w 6829759"/>
              <a:gd name="connsiteY694" fmla="*/ 4871357 h 6747637"/>
              <a:gd name="connsiteX695" fmla="*/ 6067644 w 6829759"/>
              <a:gd name="connsiteY695" fmla="*/ 5524101 h 6747637"/>
              <a:gd name="connsiteX696" fmla="*/ 4954313 w 6829759"/>
              <a:gd name="connsiteY696" fmla="*/ 5901455 h 6747637"/>
              <a:gd name="connsiteX697" fmla="*/ 2766316 w 6829759"/>
              <a:gd name="connsiteY697" fmla="*/ 300917 h 6747637"/>
              <a:gd name="connsiteX698" fmla="*/ 2542474 w 6829759"/>
              <a:gd name="connsiteY698" fmla="*/ 326699 h 6747637"/>
              <a:gd name="connsiteX699" fmla="*/ 2459261 w 6829759"/>
              <a:gd name="connsiteY699" fmla="*/ 350136 h 6747637"/>
              <a:gd name="connsiteX700" fmla="*/ 1863921 w 6829759"/>
              <a:gd name="connsiteY700" fmla="*/ 681787 h 6747637"/>
              <a:gd name="connsiteX701" fmla="*/ 1667041 w 6829759"/>
              <a:gd name="connsiteY701" fmla="*/ 823587 h 6747637"/>
              <a:gd name="connsiteX702" fmla="*/ 443546 w 6829759"/>
              <a:gd name="connsiteY702" fmla="*/ 2270890 h 6747637"/>
              <a:gd name="connsiteX703" fmla="*/ 399012 w 6829759"/>
              <a:gd name="connsiteY703" fmla="*/ 2773640 h 6747637"/>
              <a:gd name="connsiteX704" fmla="*/ 725980 w 6829759"/>
              <a:gd name="connsiteY704" fmla="*/ 3542415 h 6747637"/>
              <a:gd name="connsiteX705" fmla="*/ 1836964 w 6829759"/>
              <a:gd name="connsiteY705" fmla="*/ 4205706 h 6747637"/>
              <a:gd name="connsiteX706" fmla="*/ 2026825 w 6829759"/>
              <a:gd name="connsiteY706" fmla="*/ 4224458 h 6747637"/>
              <a:gd name="connsiteX707" fmla="*/ 2422938 w 6829759"/>
              <a:gd name="connsiteY707" fmla="*/ 4288917 h 6747637"/>
              <a:gd name="connsiteX708" fmla="*/ 3068670 w 6829759"/>
              <a:gd name="connsiteY708" fmla="*/ 4906518 h 6747637"/>
              <a:gd name="connsiteX709" fmla="*/ 3508150 w 6829759"/>
              <a:gd name="connsiteY709" fmla="*/ 5428002 h 6747637"/>
              <a:gd name="connsiteX710" fmla="*/ 4816025 w 6829759"/>
              <a:gd name="connsiteY710" fmla="*/ 5889746 h 6747637"/>
              <a:gd name="connsiteX711" fmla="*/ 4906262 w 6829759"/>
              <a:gd name="connsiteY711" fmla="*/ 5893250 h 6747637"/>
              <a:gd name="connsiteX712" fmla="*/ 6062960 w 6829759"/>
              <a:gd name="connsiteY712" fmla="*/ 5518256 h 6747637"/>
              <a:gd name="connsiteX713" fmla="*/ 6498918 w 6829759"/>
              <a:gd name="connsiteY713" fmla="*/ 4870177 h 6747637"/>
              <a:gd name="connsiteX714" fmla="*/ 6534062 w 6829759"/>
              <a:gd name="connsiteY714" fmla="*/ 4306489 h 6747637"/>
              <a:gd name="connsiteX715" fmla="*/ 5833254 w 6829759"/>
              <a:gd name="connsiteY715" fmla="*/ 3342012 h 6747637"/>
              <a:gd name="connsiteX716" fmla="*/ 5635207 w 6829759"/>
              <a:gd name="connsiteY716" fmla="*/ 3241230 h 6747637"/>
              <a:gd name="connsiteX717" fmla="*/ 4914467 w 6829759"/>
              <a:gd name="connsiteY717" fmla="*/ 2832237 h 6747637"/>
              <a:gd name="connsiteX718" fmla="*/ 4163249 w 6829759"/>
              <a:gd name="connsiteY718" fmla="*/ 1878307 h 6747637"/>
              <a:gd name="connsiteX719" fmla="*/ 4085899 w 6829759"/>
              <a:gd name="connsiteY719" fmla="*/ 1579468 h 6747637"/>
              <a:gd name="connsiteX720" fmla="*/ 4077694 w 6829759"/>
              <a:gd name="connsiteY720" fmla="*/ 1540794 h 6747637"/>
              <a:gd name="connsiteX721" fmla="*/ 3948791 w 6829759"/>
              <a:gd name="connsiteY721" fmla="*/ 1093125 h 6747637"/>
              <a:gd name="connsiteX722" fmla="*/ 3635891 w 6829759"/>
              <a:gd name="connsiteY722" fmla="*/ 755617 h 6747637"/>
              <a:gd name="connsiteX723" fmla="*/ 3308922 w 6829759"/>
              <a:gd name="connsiteY723" fmla="*/ 480218 h 6747637"/>
              <a:gd name="connsiteX724" fmla="*/ 3308922 w 6829759"/>
              <a:gd name="connsiteY724" fmla="*/ 480218 h 6747637"/>
              <a:gd name="connsiteX725" fmla="*/ 2766316 w 6829759"/>
              <a:gd name="connsiteY725" fmla="*/ 300917 h 6747637"/>
              <a:gd name="connsiteX726" fmla="*/ 4828913 w 6829759"/>
              <a:gd name="connsiteY726" fmla="*/ 6060833 h 6747637"/>
              <a:gd name="connsiteX727" fmla="*/ 3517516 w 6829759"/>
              <a:gd name="connsiteY727" fmla="*/ 5623722 h 6747637"/>
              <a:gd name="connsiteX728" fmla="*/ 3071011 w 6829759"/>
              <a:gd name="connsiteY728" fmla="*/ 5055350 h 6747637"/>
              <a:gd name="connsiteX729" fmla="*/ 2417074 w 6829759"/>
              <a:gd name="connsiteY729" fmla="*/ 4388520 h 6747637"/>
              <a:gd name="connsiteX730" fmla="*/ 2004551 w 6829759"/>
              <a:gd name="connsiteY730" fmla="*/ 4318215 h 6747637"/>
              <a:gd name="connsiteX731" fmla="*/ 1807666 w 6829759"/>
              <a:gd name="connsiteY731" fmla="*/ 4298284 h 6747637"/>
              <a:gd name="connsiteX732" fmla="*/ 650977 w 6829759"/>
              <a:gd name="connsiteY732" fmla="*/ 3590465 h 6747637"/>
              <a:gd name="connsiteX733" fmla="*/ 314634 w 6829759"/>
              <a:gd name="connsiteY733" fmla="*/ 2780665 h 6747637"/>
              <a:gd name="connsiteX734" fmla="*/ 349792 w 6829759"/>
              <a:gd name="connsiteY734" fmla="*/ 2268548 h 6747637"/>
              <a:gd name="connsiteX735" fmla="*/ 1531098 w 6829759"/>
              <a:gd name="connsiteY735" fmla="*/ 741554 h 6747637"/>
              <a:gd name="connsiteX736" fmla="*/ 1727975 w 6829759"/>
              <a:gd name="connsiteY736" fmla="*/ 597409 h 6747637"/>
              <a:gd name="connsiteX737" fmla="*/ 2337383 w 6829759"/>
              <a:gd name="connsiteY737" fmla="*/ 275136 h 6747637"/>
              <a:gd name="connsiteX738" fmla="*/ 2424117 w 6829759"/>
              <a:gd name="connsiteY738" fmla="*/ 254041 h 6747637"/>
              <a:gd name="connsiteX739" fmla="*/ 3198753 w 6829759"/>
              <a:gd name="connsiteY739" fmla="*/ 439201 h 6747637"/>
              <a:gd name="connsiteX740" fmla="*/ 3197591 w 6829759"/>
              <a:gd name="connsiteY740" fmla="*/ 440374 h 6747637"/>
              <a:gd name="connsiteX741" fmla="*/ 3199933 w 6829759"/>
              <a:gd name="connsiteY741" fmla="*/ 439201 h 6747637"/>
              <a:gd name="connsiteX742" fmla="*/ 3566747 w 6829759"/>
              <a:gd name="connsiteY742" fmla="*/ 749757 h 6747637"/>
              <a:gd name="connsiteX743" fmla="*/ 3872622 w 6829759"/>
              <a:gd name="connsiteY743" fmla="*/ 1059140 h 6747637"/>
              <a:gd name="connsiteX744" fmla="*/ 4016755 w 6829759"/>
              <a:gd name="connsiteY744" fmla="*/ 1527904 h 6747637"/>
              <a:gd name="connsiteX745" fmla="*/ 4022619 w 6829759"/>
              <a:gd name="connsiteY745" fmla="*/ 1554857 h 6747637"/>
              <a:gd name="connsiteX746" fmla="*/ 4102310 w 6829759"/>
              <a:gd name="connsiteY746" fmla="*/ 1859555 h 6747637"/>
              <a:gd name="connsiteX747" fmla="*/ 4865237 w 6829759"/>
              <a:gd name="connsiteY747" fmla="*/ 2831057 h 6747637"/>
              <a:gd name="connsiteX748" fmla="*/ 5631685 w 6829759"/>
              <a:gd name="connsiteY748" fmla="*/ 3276391 h 6747637"/>
              <a:gd name="connsiteX749" fmla="*/ 5796930 w 6829759"/>
              <a:gd name="connsiteY749" fmla="*/ 3361944 h 6747637"/>
              <a:gd name="connsiteX750" fmla="*/ 6517670 w 6829759"/>
              <a:gd name="connsiteY750" fmla="*/ 4368606 h 6747637"/>
              <a:gd name="connsiteX751" fmla="*/ 6487191 w 6829759"/>
              <a:gd name="connsiteY751" fmla="*/ 4954568 h 6747637"/>
              <a:gd name="connsiteX752" fmla="*/ 6067644 w 6829759"/>
              <a:gd name="connsiteY752" fmla="*/ 5617859 h 6747637"/>
              <a:gd name="connsiteX753" fmla="*/ 4922672 w 6829759"/>
              <a:gd name="connsiteY753" fmla="*/ 6058492 h 6747637"/>
              <a:gd name="connsiteX754" fmla="*/ 4828913 w 6829759"/>
              <a:gd name="connsiteY754" fmla="*/ 6060833 h 6747637"/>
              <a:gd name="connsiteX755" fmla="*/ 2620985 w 6829759"/>
              <a:gd name="connsiteY755" fmla="*/ 244665 h 6747637"/>
              <a:gd name="connsiteX756" fmla="*/ 2426459 w 6829759"/>
              <a:gd name="connsiteY756" fmla="*/ 263416 h 6747637"/>
              <a:gd name="connsiteX757" fmla="*/ 2340905 w 6829759"/>
              <a:gd name="connsiteY757" fmla="*/ 283339 h 6747637"/>
              <a:gd name="connsiteX758" fmla="*/ 1733838 w 6829759"/>
              <a:gd name="connsiteY758" fmla="*/ 604441 h 6747637"/>
              <a:gd name="connsiteX759" fmla="*/ 1536956 w 6829759"/>
              <a:gd name="connsiteY759" fmla="*/ 748584 h 6747637"/>
              <a:gd name="connsiteX760" fmla="*/ 359166 w 6829759"/>
              <a:gd name="connsiteY760" fmla="*/ 2270890 h 6747637"/>
              <a:gd name="connsiteX761" fmla="*/ 324010 w 6829759"/>
              <a:gd name="connsiteY761" fmla="*/ 2779504 h 6747637"/>
              <a:gd name="connsiteX762" fmla="*/ 658009 w 6829759"/>
              <a:gd name="connsiteY762" fmla="*/ 3584602 h 6747637"/>
              <a:gd name="connsiteX763" fmla="*/ 1808845 w 6829759"/>
              <a:gd name="connsiteY763" fmla="*/ 4288917 h 6747637"/>
              <a:gd name="connsiteX764" fmla="*/ 2004551 w 6829759"/>
              <a:gd name="connsiteY764" fmla="*/ 4308830 h 6747637"/>
              <a:gd name="connsiteX765" fmla="*/ 2419416 w 6829759"/>
              <a:gd name="connsiteY765" fmla="*/ 4379153 h 6747637"/>
              <a:gd name="connsiteX766" fmla="*/ 3078036 w 6829759"/>
              <a:gd name="connsiteY766" fmla="*/ 5049487 h 6747637"/>
              <a:gd name="connsiteX767" fmla="*/ 3522200 w 6829759"/>
              <a:gd name="connsiteY767" fmla="*/ 5615517 h 6747637"/>
              <a:gd name="connsiteX768" fmla="*/ 4828913 w 6829759"/>
              <a:gd name="connsiteY768" fmla="*/ 6050287 h 6747637"/>
              <a:gd name="connsiteX769" fmla="*/ 4919150 w 6829759"/>
              <a:gd name="connsiteY769" fmla="*/ 6049125 h 6747637"/>
              <a:gd name="connsiteX770" fmla="*/ 6058258 w 6829759"/>
              <a:gd name="connsiteY770" fmla="*/ 5610834 h 6747637"/>
              <a:gd name="connsiteX771" fmla="*/ 6475465 w 6829759"/>
              <a:gd name="connsiteY771" fmla="*/ 4951047 h 6747637"/>
              <a:gd name="connsiteX772" fmla="*/ 6505943 w 6829759"/>
              <a:gd name="connsiteY772" fmla="*/ 4368606 h 6747637"/>
              <a:gd name="connsiteX773" fmla="*/ 5789887 w 6829759"/>
              <a:gd name="connsiteY773" fmla="*/ 3367807 h 6747637"/>
              <a:gd name="connsiteX774" fmla="*/ 5624642 w 6829759"/>
              <a:gd name="connsiteY774" fmla="*/ 3282254 h 6747637"/>
              <a:gd name="connsiteX775" fmla="*/ 4857031 w 6829759"/>
              <a:gd name="connsiteY775" fmla="*/ 2835758 h 6747637"/>
              <a:gd name="connsiteX776" fmla="*/ 4091763 w 6829759"/>
              <a:gd name="connsiteY776" fmla="*/ 1860717 h 6747637"/>
              <a:gd name="connsiteX777" fmla="*/ 4012072 w 6829759"/>
              <a:gd name="connsiteY777" fmla="*/ 1556030 h 6747637"/>
              <a:gd name="connsiteX778" fmla="*/ 4006209 w 6829759"/>
              <a:gd name="connsiteY778" fmla="*/ 1529075 h 6747637"/>
              <a:gd name="connsiteX779" fmla="*/ 3863237 w 6829759"/>
              <a:gd name="connsiteY779" fmla="*/ 1062657 h 6747637"/>
              <a:gd name="connsiteX780" fmla="*/ 3560884 w 6829759"/>
              <a:gd name="connsiteY780" fmla="*/ 756789 h 6747637"/>
              <a:gd name="connsiteX781" fmla="*/ 3192889 w 6829759"/>
              <a:gd name="connsiteY781" fmla="*/ 446233 h 6747637"/>
              <a:gd name="connsiteX782" fmla="*/ 3192889 w 6829759"/>
              <a:gd name="connsiteY782" fmla="*/ 446233 h 6747637"/>
              <a:gd name="connsiteX783" fmla="*/ 2620985 w 6829759"/>
              <a:gd name="connsiteY783" fmla="*/ 244665 h 6747637"/>
              <a:gd name="connsiteX784" fmla="*/ 4841801 w 6829759"/>
              <a:gd name="connsiteY784" fmla="*/ 6224914 h 6747637"/>
              <a:gd name="connsiteX785" fmla="*/ 4932039 w 6829759"/>
              <a:gd name="connsiteY785" fmla="*/ 6219050 h 6747637"/>
              <a:gd name="connsiteX786" fmla="*/ 6060600 w 6829759"/>
              <a:gd name="connsiteY786" fmla="*/ 5713958 h 6747637"/>
              <a:gd name="connsiteX787" fmla="*/ 6461415 w 6829759"/>
              <a:gd name="connsiteY787" fmla="*/ 5040103 h 6747637"/>
              <a:gd name="connsiteX788" fmla="*/ 6488372 w 6829759"/>
              <a:gd name="connsiteY788" fmla="*/ 4435408 h 6747637"/>
              <a:gd name="connsiteX789" fmla="*/ 5752383 w 6829759"/>
              <a:gd name="connsiteY789" fmla="*/ 3392403 h 6747637"/>
              <a:gd name="connsiteX790" fmla="*/ 5649257 w 6829759"/>
              <a:gd name="connsiteY790" fmla="*/ 3338509 h 6747637"/>
              <a:gd name="connsiteX791" fmla="*/ 4808981 w 6829759"/>
              <a:gd name="connsiteY791" fmla="*/ 2839262 h 6747637"/>
              <a:gd name="connsiteX792" fmla="*/ 4034345 w 6829759"/>
              <a:gd name="connsiteY792" fmla="*/ 1846667 h 6747637"/>
              <a:gd name="connsiteX793" fmla="*/ 3952313 w 6829759"/>
              <a:gd name="connsiteY793" fmla="*/ 1537278 h 6747637"/>
              <a:gd name="connsiteX794" fmla="*/ 3949953 w 6829759"/>
              <a:gd name="connsiteY794" fmla="*/ 1526731 h 6747637"/>
              <a:gd name="connsiteX795" fmla="*/ 3790571 w 6829759"/>
              <a:gd name="connsiteY795" fmla="*/ 1034531 h 6747637"/>
              <a:gd name="connsiteX796" fmla="*/ 3488218 w 6829759"/>
              <a:gd name="connsiteY796" fmla="*/ 749757 h 6747637"/>
              <a:gd name="connsiteX797" fmla="*/ 3086242 w 6829759"/>
              <a:gd name="connsiteY797" fmla="*/ 411076 h 6747637"/>
              <a:gd name="connsiteX798" fmla="*/ 3079216 w 6829759"/>
              <a:gd name="connsiteY798" fmla="*/ 416935 h 6747637"/>
              <a:gd name="connsiteX799" fmla="*/ 3482354 w 6829759"/>
              <a:gd name="connsiteY799" fmla="*/ 756789 h 6747637"/>
              <a:gd name="connsiteX800" fmla="*/ 3781204 w 6829759"/>
              <a:gd name="connsiteY800" fmla="*/ 1038047 h 6747637"/>
              <a:gd name="connsiteX801" fmla="*/ 3939406 w 6829759"/>
              <a:gd name="connsiteY801" fmla="*/ 1529075 h 6747637"/>
              <a:gd name="connsiteX802" fmla="*/ 3941766 w 6829759"/>
              <a:gd name="connsiteY802" fmla="*/ 1539623 h 6747637"/>
              <a:gd name="connsiteX803" fmla="*/ 4023799 w 6829759"/>
              <a:gd name="connsiteY803" fmla="*/ 1850170 h 6747637"/>
              <a:gd name="connsiteX804" fmla="*/ 4801956 w 6829759"/>
              <a:gd name="connsiteY804" fmla="*/ 2847467 h 6747637"/>
              <a:gd name="connsiteX805" fmla="*/ 5643394 w 6829759"/>
              <a:gd name="connsiteY805" fmla="*/ 3347875 h 6747637"/>
              <a:gd name="connsiteX806" fmla="*/ 5746538 w 6829759"/>
              <a:gd name="connsiteY806" fmla="*/ 3401788 h 6747637"/>
              <a:gd name="connsiteX807" fmla="*/ 6477825 w 6829759"/>
              <a:gd name="connsiteY807" fmla="*/ 4437749 h 6747637"/>
              <a:gd name="connsiteX808" fmla="*/ 6450868 w 6829759"/>
              <a:gd name="connsiteY808" fmla="*/ 5037761 h 6747637"/>
              <a:gd name="connsiteX809" fmla="*/ 6052413 w 6829759"/>
              <a:gd name="connsiteY809" fmla="*/ 5708095 h 6747637"/>
              <a:gd name="connsiteX810" fmla="*/ 4929697 w 6829759"/>
              <a:gd name="connsiteY810" fmla="*/ 6209666 h 6747637"/>
              <a:gd name="connsiteX811" fmla="*/ 4839460 w 6829759"/>
              <a:gd name="connsiteY811" fmla="*/ 6215529 h 6747637"/>
              <a:gd name="connsiteX812" fmla="*/ 3533926 w 6829759"/>
              <a:gd name="connsiteY812" fmla="*/ 5806536 h 6747637"/>
              <a:gd name="connsiteX813" fmla="*/ 3085080 w 6829759"/>
              <a:gd name="connsiteY813" fmla="*/ 5197140 h 6747637"/>
              <a:gd name="connsiteX814" fmla="*/ 2413552 w 6829759"/>
              <a:gd name="connsiteY814" fmla="*/ 4472911 h 6747637"/>
              <a:gd name="connsiteX815" fmla="*/ 1981116 w 6829759"/>
              <a:gd name="connsiteY815" fmla="*/ 4396725 h 6747637"/>
              <a:gd name="connsiteX816" fmla="*/ 1779547 w 6829759"/>
              <a:gd name="connsiteY816" fmla="*/ 4376811 h 6747637"/>
              <a:gd name="connsiteX817" fmla="*/ 588865 w 6829759"/>
              <a:gd name="connsiteY817" fmla="*/ 3632651 h 6747637"/>
              <a:gd name="connsiteX818" fmla="*/ 249006 w 6829759"/>
              <a:gd name="connsiteY818" fmla="*/ 2791212 h 6747637"/>
              <a:gd name="connsiteX819" fmla="*/ 274788 w 6829759"/>
              <a:gd name="connsiteY819" fmla="*/ 2275573 h 6747637"/>
              <a:gd name="connsiteX820" fmla="*/ 1406873 w 6829759"/>
              <a:gd name="connsiteY820" fmla="*/ 678271 h 6747637"/>
              <a:gd name="connsiteX821" fmla="*/ 1603757 w 6829759"/>
              <a:gd name="connsiteY821" fmla="*/ 531782 h 6747637"/>
              <a:gd name="connsiteX822" fmla="*/ 2223710 w 6829759"/>
              <a:gd name="connsiteY822" fmla="*/ 220055 h 6747637"/>
              <a:gd name="connsiteX823" fmla="*/ 2310426 w 6829759"/>
              <a:gd name="connsiteY823" fmla="*/ 202477 h 6747637"/>
              <a:gd name="connsiteX824" fmla="*/ 3080396 w 6829759"/>
              <a:gd name="connsiteY824" fmla="*/ 419279 h 6747637"/>
              <a:gd name="connsiteX825" fmla="*/ 3086242 w 6829759"/>
              <a:gd name="connsiteY825" fmla="*/ 413419 h 6747637"/>
              <a:gd name="connsiteX826" fmla="*/ 2309264 w 6829759"/>
              <a:gd name="connsiteY826" fmla="*/ 194274 h 6747637"/>
              <a:gd name="connsiteX827" fmla="*/ 2221368 w 6829759"/>
              <a:gd name="connsiteY827" fmla="*/ 211852 h 6747637"/>
              <a:gd name="connsiteX828" fmla="*/ 1599070 w 6829759"/>
              <a:gd name="connsiteY828" fmla="*/ 525923 h 6747637"/>
              <a:gd name="connsiteX829" fmla="*/ 1401013 w 6829759"/>
              <a:gd name="connsiteY829" fmla="*/ 673584 h 6747637"/>
              <a:gd name="connsiteX830" fmla="*/ 266585 w 6829759"/>
              <a:gd name="connsiteY830" fmla="*/ 2276753 h 6747637"/>
              <a:gd name="connsiteX831" fmla="*/ 239630 w 6829759"/>
              <a:gd name="connsiteY831" fmla="*/ 2795914 h 6747637"/>
              <a:gd name="connsiteX832" fmla="*/ 581834 w 6829759"/>
              <a:gd name="connsiteY832" fmla="*/ 3643198 h 6747637"/>
              <a:gd name="connsiteX833" fmla="*/ 1779547 w 6829759"/>
              <a:gd name="connsiteY833" fmla="*/ 4390880 h 6747637"/>
              <a:gd name="connsiteX834" fmla="*/ 1982296 w 6829759"/>
              <a:gd name="connsiteY834" fmla="*/ 4410793 h 6747637"/>
              <a:gd name="connsiteX835" fmla="*/ 2412391 w 6829759"/>
              <a:gd name="connsiteY835" fmla="*/ 4485799 h 6747637"/>
              <a:gd name="connsiteX836" fmla="*/ 3079216 w 6829759"/>
              <a:gd name="connsiteY836" fmla="*/ 5205344 h 6747637"/>
              <a:gd name="connsiteX837" fmla="*/ 3530405 w 6829759"/>
              <a:gd name="connsiteY837" fmla="*/ 5817082 h 6747637"/>
              <a:gd name="connsiteX838" fmla="*/ 4759769 w 6829759"/>
              <a:gd name="connsiteY838" fmla="*/ 6229597 h 6747637"/>
              <a:gd name="connsiteX839" fmla="*/ 4841801 w 6829759"/>
              <a:gd name="connsiteY839" fmla="*/ 6224914 h 6747637"/>
              <a:gd name="connsiteX840" fmla="*/ 4675394 w 6829759"/>
              <a:gd name="connsiteY840" fmla="*/ 6397180 h 6747637"/>
              <a:gd name="connsiteX841" fmla="*/ 3544473 w 6829759"/>
              <a:gd name="connsiteY841" fmla="*/ 6004597 h 6747637"/>
              <a:gd name="connsiteX842" fmla="*/ 3089763 w 6829759"/>
              <a:gd name="connsiteY842" fmla="*/ 5349493 h 6747637"/>
              <a:gd name="connsiteX843" fmla="*/ 2408869 w 6829759"/>
              <a:gd name="connsiteY843" fmla="*/ 4574855 h 6747637"/>
              <a:gd name="connsiteX844" fmla="*/ 1960022 w 6829759"/>
              <a:gd name="connsiteY844" fmla="*/ 4494004 h 6747637"/>
              <a:gd name="connsiteX845" fmla="*/ 1751428 w 6829759"/>
              <a:gd name="connsiteY845" fmla="*/ 4472911 h 6747637"/>
              <a:gd name="connsiteX846" fmla="*/ 513861 w 6829759"/>
              <a:gd name="connsiteY846" fmla="*/ 3684204 h 6747637"/>
              <a:gd name="connsiteX847" fmla="*/ 164626 w 6829759"/>
              <a:gd name="connsiteY847" fmla="*/ 2799417 h 6747637"/>
              <a:gd name="connsiteX848" fmla="*/ 182205 w 6829759"/>
              <a:gd name="connsiteY848" fmla="*/ 2274411 h 6747637"/>
              <a:gd name="connsiteX849" fmla="*/ 1270928 w 6829759"/>
              <a:gd name="connsiteY849" fmla="*/ 596238 h 6747637"/>
              <a:gd name="connsiteX850" fmla="*/ 1468985 w 6829759"/>
              <a:gd name="connsiteY850" fmla="*/ 446233 h 6747637"/>
              <a:gd name="connsiteX851" fmla="*/ 2102994 w 6829759"/>
              <a:gd name="connsiteY851" fmla="*/ 142710 h 6747637"/>
              <a:gd name="connsiteX852" fmla="*/ 2193232 w 6829759"/>
              <a:gd name="connsiteY852" fmla="*/ 127474 h 6747637"/>
              <a:gd name="connsiteX853" fmla="*/ 2974910 w 6829759"/>
              <a:gd name="connsiteY853" fmla="*/ 379434 h 6747637"/>
              <a:gd name="connsiteX854" fmla="*/ 2969065 w 6829759"/>
              <a:gd name="connsiteY854" fmla="*/ 384123 h 6747637"/>
              <a:gd name="connsiteX855" fmla="*/ 2974910 w 6829759"/>
              <a:gd name="connsiteY855" fmla="*/ 379434 h 6747637"/>
              <a:gd name="connsiteX856" fmla="*/ 3407365 w 6829759"/>
              <a:gd name="connsiteY856" fmla="*/ 741554 h 6747637"/>
              <a:gd name="connsiteX857" fmla="*/ 3709718 w 6829759"/>
              <a:gd name="connsiteY857" fmla="*/ 1006406 h 6747637"/>
              <a:gd name="connsiteX858" fmla="*/ 3883169 w 6829759"/>
              <a:gd name="connsiteY858" fmla="*/ 1518528 h 6747637"/>
              <a:gd name="connsiteX859" fmla="*/ 3884331 w 6829759"/>
              <a:gd name="connsiteY859" fmla="*/ 1522044 h 6747637"/>
              <a:gd name="connsiteX860" fmla="*/ 3968705 w 6829759"/>
              <a:gd name="connsiteY860" fmla="*/ 1834940 h 6747637"/>
              <a:gd name="connsiteX861" fmla="*/ 4756247 w 6829759"/>
              <a:gd name="connsiteY861" fmla="*/ 2849808 h 6747637"/>
              <a:gd name="connsiteX862" fmla="*/ 5666847 w 6829759"/>
              <a:gd name="connsiteY862" fmla="*/ 3401788 h 6747637"/>
              <a:gd name="connsiteX863" fmla="*/ 5712538 w 6829759"/>
              <a:gd name="connsiteY863" fmla="*/ 3426385 h 6747637"/>
              <a:gd name="connsiteX864" fmla="*/ 6463756 w 6829759"/>
              <a:gd name="connsiteY864" fmla="*/ 4504550 h 6747637"/>
              <a:gd name="connsiteX865" fmla="*/ 6441483 w 6829759"/>
              <a:gd name="connsiteY865" fmla="*/ 5126835 h 6747637"/>
              <a:gd name="connsiteX866" fmla="*/ 6059438 w 6829759"/>
              <a:gd name="connsiteY866" fmla="*/ 5811219 h 6747637"/>
              <a:gd name="connsiteX867" fmla="*/ 4947269 w 6829759"/>
              <a:gd name="connsiteY867" fmla="*/ 6379591 h 6747637"/>
              <a:gd name="connsiteX868" fmla="*/ 4855870 w 6829759"/>
              <a:gd name="connsiteY868" fmla="*/ 6390137 h 6747637"/>
              <a:gd name="connsiteX869" fmla="*/ 4675394 w 6829759"/>
              <a:gd name="connsiteY869" fmla="*/ 6397180 h 6747637"/>
              <a:gd name="connsiteX870" fmla="*/ 2325675 w 6829759"/>
              <a:gd name="connsiteY870" fmla="*/ 128647 h 6747637"/>
              <a:gd name="connsiteX871" fmla="*/ 2194412 w 6829759"/>
              <a:gd name="connsiteY871" fmla="*/ 136850 h 6747637"/>
              <a:gd name="connsiteX872" fmla="*/ 2105336 w 6829759"/>
              <a:gd name="connsiteY872" fmla="*/ 152085 h 6747637"/>
              <a:gd name="connsiteX873" fmla="*/ 1473673 w 6829759"/>
              <a:gd name="connsiteY873" fmla="*/ 454436 h 6747637"/>
              <a:gd name="connsiteX874" fmla="*/ 1275617 w 6829759"/>
              <a:gd name="connsiteY874" fmla="*/ 604441 h 6747637"/>
              <a:gd name="connsiteX875" fmla="*/ 190409 w 6829759"/>
              <a:gd name="connsiteY875" fmla="*/ 2277933 h 6747637"/>
              <a:gd name="connsiteX876" fmla="*/ 172829 w 6829759"/>
              <a:gd name="connsiteY876" fmla="*/ 2800597 h 6747637"/>
              <a:gd name="connsiteX877" fmla="*/ 520893 w 6829759"/>
              <a:gd name="connsiteY877" fmla="*/ 3680701 h 6747637"/>
              <a:gd name="connsiteX878" fmla="*/ 1752590 w 6829759"/>
              <a:gd name="connsiteY878" fmla="*/ 4465867 h 6747637"/>
              <a:gd name="connsiteX879" fmla="*/ 1960022 w 6829759"/>
              <a:gd name="connsiteY879" fmla="*/ 4486961 h 6747637"/>
              <a:gd name="connsiteX880" fmla="*/ 2411211 w 6829759"/>
              <a:gd name="connsiteY880" fmla="*/ 4567830 h 6747637"/>
              <a:gd name="connsiteX881" fmla="*/ 3096788 w 6829759"/>
              <a:gd name="connsiteY881" fmla="*/ 5345972 h 6747637"/>
              <a:gd name="connsiteX882" fmla="*/ 3549157 w 6829759"/>
              <a:gd name="connsiteY882" fmla="*/ 5998734 h 6747637"/>
              <a:gd name="connsiteX883" fmla="*/ 4853528 w 6829759"/>
              <a:gd name="connsiteY883" fmla="*/ 6380770 h 6747637"/>
              <a:gd name="connsiteX884" fmla="*/ 4943766 w 6829759"/>
              <a:gd name="connsiteY884" fmla="*/ 6370224 h 6747637"/>
              <a:gd name="connsiteX885" fmla="*/ 6050053 w 6829759"/>
              <a:gd name="connsiteY885" fmla="*/ 5804194 h 6747637"/>
              <a:gd name="connsiteX886" fmla="*/ 6429774 w 6829759"/>
              <a:gd name="connsiteY886" fmla="*/ 5123313 h 6747637"/>
              <a:gd name="connsiteX887" fmla="*/ 6452030 w 6829759"/>
              <a:gd name="connsiteY887" fmla="*/ 4504550 h 6747637"/>
              <a:gd name="connsiteX888" fmla="*/ 5705513 w 6829759"/>
              <a:gd name="connsiteY888" fmla="*/ 3432248 h 6747637"/>
              <a:gd name="connsiteX889" fmla="*/ 5659804 w 6829759"/>
              <a:gd name="connsiteY889" fmla="*/ 3407651 h 6747637"/>
              <a:gd name="connsiteX890" fmla="*/ 4748042 w 6829759"/>
              <a:gd name="connsiteY890" fmla="*/ 2854510 h 6747637"/>
              <a:gd name="connsiteX891" fmla="*/ 3956996 w 6829759"/>
              <a:gd name="connsiteY891" fmla="*/ 1836120 h 6747637"/>
              <a:gd name="connsiteX892" fmla="*/ 3872622 w 6829759"/>
              <a:gd name="connsiteY892" fmla="*/ 1522044 h 6747637"/>
              <a:gd name="connsiteX893" fmla="*/ 3871442 w 6829759"/>
              <a:gd name="connsiteY893" fmla="*/ 1518528 h 6747637"/>
              <a:gd name="connsiteX894" fmla="*/ 3697992 w 6829759"/>
              <a:gd name="connsiteY894" fmla="*/ 1009920 h 6747637"/>
              <a:gd name="connsiteX895" fmla="*/ 3399160 w 6829759"/>
              <a:gd name="connsiteY895" fmla="*/ 748584 h 6747637"/>
              <a:gd name="connsiteX896" fmla="*/ 2964363 w 6829759"/>
              <a:gd name="connsiteY896" fmla="*/ 384123 h 6747637"/>
              <a:gd name="connsiteX897" fmla="*/ 2964363 w 6829759"/>
              <a:gd name="connsiteY897" fmla="*/ 384123 h 6747637"/>
              <a:gd name="connsiteX898" fmla="*/ 2325675 w 6829759"/>
              <a:gd name="connsiteY898" fmla="*/ 128647 h 6747637"/>
              <a:gd name="connsiteX899" fmla="*/ 4603890 w 6829759"/>
              <a:gd name="connsiteY899" fmla="*/ 6570627 h 6747637"/>
              <a:gd name="connsiteX900" fmla="*/ 3557362 w 6829759"/>
              <a:gd name="connsiteY900" fmla="*/ 6193274 h 6747637"/>
              <a:gd name="connsiteX901" fmla="*/ 3100310 w 6829759"/>
              <a:gd name="connsiteY901" fmla="*/ 5497145 h 6747637"/>
              <a:gd name="connsiteX902" fmla="*/ 2404185 w 6829759"/>
              <a:gd name="connsiteY902" fmla="*/ 4668612 h 6747637"/>
              <a:gd name="connsiteX903" fmla="*/ 1937749 w 6829759"/>
              <a:gd name="connsiteY903" fmla="*/ 4583060 h 6747637"/>
              <a:gd name="connsiteX904" fmla="*/ 1722129 w 6829759"/>
              <a:gd name="connsiteY904" fmla="*/ 4560805 h 6747637"/>
              <a:gd name="connsiteX905" fmla="*/ 443546 w 6829759"/>
              <a:gd name="connsiteY905" fmla="*/ 3732254 h 6747637"/>
              <a:gd name="connsiteX906" fmla="*/ 87279 w 6829759"/>
              <a:gd name="connsiteY906" fmla="*/ 2809964 h 6747637"/>
              <a:gd name="connsiteX907" fmla="*/ 95482 w 6829759"/>
              <a:gd name="connsiteY907" fmla="*/ 2279095 h 6747637"/>
              <a:gd name="connsiteX908" fmla="*/ 1138500 w 6829759"/>
              <a:gd name="connsiteY908" fmla="*/ 525923 h 6747637"/>
              <a:gd name="connsiteX909" fmla="*/ 1337729 w 6829759"/>
              <a:gd name="connsiteY909" fmla="*/ 373575 h 6747637"/>
              <a:gd name="connsiteX910" fmla="*/ 1984637 w 6829759"/>
              <a:gd name="connsiteY910" fmla="*/ 79427 h 6747637"/>
              <a:gd name="connsiteX911" fmla="*/ 2076037 w 6829759"/>
              <a:gd name="connsiteY911" fmla="*/ 66535 h 6747637"/>
              <a:gd name="connsiteX912" fmla="*/ 2861237 w 6829759"/>
              <a:gd name="connsiteY912" fmla="*/ 351309 h 6747637"/>
              <a:gd name="connsiteX913" fmla="*/ 2860057 w 6829759"/>
              <a:gd name="connsiteY913" fmla="*/ 351309 h 6747637"/>
              <a:gd name="connsiteX914" fmla="*/ 2861237 w 6829759"/>
              <a:gd name="connsiteY914" fmla="*/ 350136 h 6747637"/>
              <a:gd name="connsiteX915" fmla="*/ 3321811 w 6829759"/>
              <a:gd name="connsiteY915" fmla="*/ 732178 h 6747637"/>
              <a:gd name="connsiteX916" fmla="*/ 3626506 w 6829759"/>
              <a:gd name="connsiteY916" fmla="*/ 979451 h 6747637"/>
              <a:gd name="connsiteX917" fmla="*/ 3812845 w 6829759"/>
              <a:gd name="connsiteY917" fmla="*/ 1498606 h 6747637"/>
              <a:gd name="connsiteX918" fmla="*/ 3814024 w 6829759"/>
              <a:gd name="connsiteY918" fmla="*/ 1502122 h 6747637"/>
              <a:gd name="connsiteX919" fmla="*/ 3900740 w 6829759"/>
              <a:gd name="connsiteY919" fmla="*/ 1819710 h 6747637"/>
              <a:gd name="connsiteX920" fmla="*/ 4701172 w 6829759"/>
              <a:gd name="connsiteY920" fmla="*/ 2855671 h 6747637"/>
              <a:gd name="connsiteX921" fmla="*/ 5669189 w 6829759"/>
              <a:gd name="connsiteY921" fmla="*/ 3454521 h 6747637"/>
              <a:gd name="connsiteX922" fmla="*/ 6435619 w 6829759"/>
              <a:gd name="connsiteY922" fmla="*/ 4567830 h 6747637"/>
              <a:gd name="connsiteX923" fmla="*/ 6416867 w 6829759"/>
              <a:gd name="connsiteY923" fmla="*/ 5207686 h 6747637"/>
              <a:gd name="connsiteX924" fmla="*/ 6053575 w 6829759"/>
              <a:gd name="connsiteY924" fmla="*/ 5902635 h 6747637"/>
              <a:gd name="connsiteX925" fmla="*/ 4957816 w 6829759"/>
              <a:gd name="connsiteY925" fmla="*/ 6535466 h 6747637"/>
              <a:gd name="connsiteX926" fmla="*/ 4866417 w 6829759"/>
              <a:gd name="connsiteY926" fmla="*/ 6550696 h 6747637"/>
              <a:gd name="connsiteX927" fmla="*/ 4603890 w 6829759"/>
              <a:gd name="connsiteY927" fmla="*/ 6570627 h 6747637"/>
              <a:gd name="connsiteX928" fmla="*/ 2178001 w 6829759"/>
              <a:gd name="connsiteY928" fmla="*/ 68880 h 6747637"/>
              <a:gd name="connsiteX929" fmla="*/ 2078397 w 6829759"/>
              <a:gd name="connsiteY929" fmla="*/ 73567 h 6747637"/>
              <a:gd name="connsiteX930" fmla="*/ 1988159 w 6829759"/>
              <a:gd name="connsiteY930" fmla="*/ 86457 h 6747637"/>
              <a:gd name="connsiteX931" fmla="*/ 1344761 w 6829759"/>
              <a:gd name="connsiteY931" fmla="*/ 379434 h 6747637"/>
              <a:gd name="connsiteX932" fmla="*/ 1146705 w 6829759"/>
              <a:gd name="connsiteY932" fmla="*/ 531782 h 6747637"/>
              <a:gd name="connsiteX933" fmla="*/ 107201 w 6829759"/>
              <a:gd name="connsiteY933" fmla="*/ 2279095 h 6747637"/>
              <a:gd name="connsiteX934" fmla="*/ 98998 w 6829759"/>
              <a:gd name="connsiteY934" fmla="*/ 2807622 h 6747637"/>
              <a:gd name="connsiteX935" fmla="*/ 454093 w 6829759"/>
              <a:gd name="connsiteY935" fmla="*/ 3726409 h 6747637"/>
              <a:gd name="connsiteX936" fmla="*/ 1726813 w 6829759"/>
              <a:gd name="connsiteY936" fmla="*/ 4551420 h 6747637"/>
              <a:gd name="connsiteX937" fmla="*/ 1941270 w 6829759"/>
              <a:gd name="connsiteY937" fmla="*/ 4573693 h 6747637"/>
              <a:gd name="connsiteX938" fmla="*/ 2410049 w 6829759"/>
              <a:gd name="connsiteY938" fmla="*/ 4659246 h 6747637"/>
              <a:gd name="connsiteX939" fmla="*/ 3110857 w 6829759"/>
              <a:gd name="connsiteY939" fmla="*/ 5492462 h 6747637"/>
              <a:gd name="connsiteX940" fmla="*/ 3565567 w 6829759"/>
              <a:gd name="connsiteY940" fmla="*/ 6186231 h 6747637"/>
              <a:gd name="connsiteX941" fmla="*/ 4868758 w 6829759"/>
              <a:gd name="connsiteY941" fmla="*/ 6542491 h 6747637"/>
              <a:gd name="connsiteX942" fmla="*/ 4960158 w 6829759"/>
              <a:gd name="connsiteY942" fmla="*/ 6527261 h 6747637"/>
              <a:gd name="connsiteX943" fmla="*/ 6050053 w 6829759"/>
              <a:gd name="connsiteY943" fmla="*/ 5897951 h 6747637"/>
              <a:gd name="connsiteX944" fmla="*/ 6411022 w 6829759"/>
              <a:gd name="connsiteY944" fmla="*/ 5206524 h 6747637"/>
              <a:gd name="connsiteX945" fmla="*/ 6429774 w 6829759"/>
              <a:gd name="connsiteY945" fmla="*/ 4570171 h 6747637"/>
              <a:gd name="connsiteX946" fmla="*/ 5668009 w 6829759"/>
              <a:gd name="connsiteY946" fmla="*/ 3462726 h 6747637"/>
              <a:gd name="connsiteX947" fmla="*/ 4698830 w 6829759"/>
              <a:gd name="connsiteY947" fmla="*/ 2862714 h 6747637"/>
              <a:gd name="connsiteX948" fmla="*/ 3894877 w 6829759"/>
              <a:gd name="connsiteY948" fmla="*/ 1823232 h 6747637"/>
              <a:gd name="connsiteX949" fmla="*/ 3808161 w 6829759"/>
              <a:gd name="connsiteY949" fmla="*/ 1504466 h 6747637"/>
              <a:gd name="connsiteX950" fmla="*/ 3806981 w 6829759"/>
              <a:gd name="connsiteY950" fmla="*/ 1500950 h 6747637"/>
              <a:gd name="connsiteX951" fmla="*/ 3621823 w 6829759"/>
              <a:gd name="connsiteY951" fmla="*/ 984138 h 6747637"/>
              <a:gd name="connsiteX952" fmla="*/ 3319469 w 6829759"/>
              <a:gd name="connsiteY952" fmla="*/ 740381 h 6747637"/>
              <a:gd name="connsiteX953" fmla="*/ 2856554 w 6829759"/>
              <a:gd name="connsiteY953" fmla="*/ 355996 h 6747637"/>
              <a:gd name="connsiteX954" fmla="*/ 2856554 w 6829759"/>
              <a:gd name="connsiteY954" fmla="*/ 355996 h 6747637"/>
              <a:gd name="connsiteX955" fmla="*/ 2178001 w 6829759"/>
              <a:gd name="connsiteY955" fmla="*/ 68880 h 6747637"/>
              <a:gd name="connsiteX956" fmla="*/ 4547653 w 6829759"/>
              <a:gd name="connsiteY956" fmla="*/ 6747577 h 6747637"/>
              <a:gd name="connsiteX957" fmla="*/ 3572592 w 6829759"/>
              <a:gd name="connsiteY957" fmla="*/ 6383112 h 6747637"/>
              <a:gd name="connsiteX958" fmla="*/ 3114378 w 6829759"/>
              <a:gd name="connsiteY958" fmla="*/ 5644815 h 6747637"/>
              <a:gd name="connsiteX959" fmla="*/ 2403006 w 6829759"/>
              <a:gd name="connsiteY959" fmla="*/ 4760028 h 6747637"/>
              <a:gd name="connsiteX960" fmla="*/ 1919015 w 6829759"/>
              <a:gd name="connsiteY960" fmla="*/ 4669792 h 6747637"/>
              <a:gd name="connsiteX961" fmla="*/ 1697511 w 6829759"/>
              <a:gd name="connsiteY961" fmla="*/ 4647519 h 6747637"/>
              <a:gd name="connsiteX962" fmla="*/ 15791 w 6829759"/>
              <a:gd name="connsiteY962" fmla="*/ 2819348 h 6747637"/>
              <a:gd name="connsiteX963" fmla="*/ 220880 w 6829759"/>
              <a:gd name="connsiteY963" fmla="*/ 1520872 h 6747637"/>
              <a:gd name="connsiteX964" fmla="*/ 1010760 w 6829759"/>
              <a:gd name="connsiteY964" fmla="*/ 453264 h 6747637"/>
              <a:gd name="connsiteX965" fmla="*/ 1869784 w 6829759"/>
              <a:gd name="connsiteY965" fmla="*/ 12628 h 6747637"/>
              <a:gd name="connsiteX966" fmla="*/ 2751068 w 6829759"/>
              <a:gd name="connsiteY966" fmla="*/ 320840 h 6747637"/>
              <a:gd name="connsiteX967" fmla="*/ 2751068 w 6829759"/>
              <a:gd name="connsiteY967" fmla="*/ 320840 h 6747637"/>
              <a:gd name="connsiteX968" fmla="*/ 3238598 w 6829759"/>
              <a:gd name="connsiteY968" fmla="*/ 720459 h 6747637"/>
              <a:gd name="connsiteX969" fmla="*/ 3547995 w 6829759"/>
              <a:gd name="connsiteY969" fmla="*/ 953669 h 6747637"/>
              <a:gd name="connsiteX970" fmla="*/ 3753086 w 6829759"/>
              <a:gd name="connsiteY970" fmla="*/ 1511496 h 6747637"/>
              <a:gd name="connsiteX971" fmla="*/ 3835118 w 6829759"/>
              <a:gd name="connsiteY971" fmla="*/ 1807984 h 6747637"/>
              <a:gd name="connsiteX972" fmla="*/ 4558200 w 6829759"/>
              <a:gd name="connsiteY972" fmla="*/ 2792392 h 6747637"/>
              <a:gd name="connsiteX973" fmla="*/ 5629343 w 6829759"/>
              <a:gd name="connsiteY973" fmla="*/ 3486161 h 6747637"/>
              <a:gd name="connsiteX974" fmla="*/ 6302033 w 6829759"/>
              <a:gd name="connsiteY974" fmla="*/ 4260799 h 6747637"/>
              <a:gd name="connsiteX975" fmla="*/ 6396954 w 6829759"/>
              <a:gd name="connsiteY975" fmla="*/ 5293239 h 6747637"/>
              <a:gd name="connsiteX976" fmla="*/ 4974226 w 6829759"/>
              <a:gd name="connsiteY976" fmla="*/ 6694844 h 6747637"/>
              <a:gd name="connsiteX977" fmla="*/ 4547653 w 6829759"/>
              <a:gd name="connsiteY977" fmla="*/ 6747577 h 6747637"/>
              <a:gd name="connsiteX978" fmla="*/ 2032688 w 6829759"/>
              <a:gd name="connsiteY978" fmla="*/ 7940 h 6747637"/>
              <a:gd name="connsiteX979" fmla="*/ 1869784 w 6829759"/>
              <a:gd name="connsiteY979" fmla="*/ 20831 h 6747637"/>
              <a:gd name="connsiteX980" fmla="*/ 1015447 w 6829759"/>
              <a:gd name="connsiteY980" fmla="*/ 459123 h 6747637"/>
              <a:gd name="connsiteX981" fmla="*/ 226738 w 6829759"/>
              <a:gd name="connsiteY981" fmla="*/ 1523215 h 6747637"/>
              <a:gd name="connsiteX982" fmla="*/ 22823 w 6829759"/>
              <a:gd name="connsiteY982" fmla="*/ 2817007 h 6747637"/>
              <a:gd name="connsiteX983" fmla="*/ 1697511 w 6829759"/>
              <a:gd name="connsiteY983" fmla="*/ 4638152 h 6747637"/>
              <a:gd name="connsiteX984" fmla="*/ 1919015 w 6829759"/>
              <a:gd name="connsiteY984" fmla="*/ 4660407 h 6747637"/>
              <a:gd name="connsiteX985" fmla="*/ 2406527 w 6829759"/>
              <a:gd name="connsiteY985" fmla="*/ 4751823 h 6747637"/>
              <a:gd name="connsiteX986" fmla="*/ 3122584 w 6829759"/>
              <a:gd name="connsiteY986" fmla="*/ 5641294 h 6747637"/>
              <a:gd name="connsiteX987" fmla="*/ 3579635 w 6829759"/>
              <a:gd name="connsiteY987" fmla="*/ 6376087 h 6747637"/>
              <a:gd name="connsiteX988" fmla="*/ 4973065 w 6829759"/>
              <a:gd name="connsiteY988" fmla="*/ 6686639 h 6747637"/>
              <a:gd name="connsiteX989" fmla="*/ 6388749 w 6829759"/>
              <a:gd name="connsiteY989" fmla="*/ 5292077 h 6747637"/>
              <a:gd name="connsiteX990" fmla="*/ 5625822 w 6829759"/>
              <a:gd name="connsiteY990" fmla="*/ 3494366 h 6747637"/>
              <a:gd name="connsiteX991" fmla="*/ 4553498 w 6829759"/>
              <a:gd name="connsiteY991" fmla="*/ 2799417 h 6747637"/>
              <a:gd name="connsiteX992" fmla="*/ 3826913 w 6829759"/>
              <a:gd name="connsiteY992" fmla="*/ 1811505 h 6747637"/>
              <a:gd name="connsiteX993" fmla="*/ 3744881 w 6829759"/>
              <a:gd name="connsiteY993" fmla="*/ 1515012 h 6747637"/>
              <a:gd name="connsiteX994" fmla="*/ 3540952 w 6829759"/>
              <a:gd name="connsiteY994" fmla="*/ 959529 h 6747637"/>
              <a:gd name="connsiteX995" fmla="*/ 3235077 w 6829759"/>
              <a:gd name="connsiteY995" fmla="*/ 728662 h 6747637"/>
              <a:gd name="connsiteX996" fmla="*/ 2744043 w 6829759"/>
              <a:gd name="connsiteY996" fmla="*/ 325527 h 6747637"/>
              <a:gd name="connsiteX997" fmla="*/ 2032688 w 6829759"/>
              <a:gd name="connsiteY997" fmla="*/ 7940 h 674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</a:cxnLst>
            <a:rect l="l" t="t" r="r" b="b"/>
            <a:pathLst>
              <a:path w="6829759" h="6747637">
                <a:moveTo>
                  <a:pt x="5795751" y="4519780"/>
                </a:moveTo>
                <a:cubicBezTo>
                  <a:pt x="5461757" y="4519780"/>
                  <a:pt x="5090259" y="4379153"/>
                  <a:pt x="4668351" y="4095557"/>
                </a:cubicBezTo>
                <a:cubicBezTo>
                  <a:pt x="4580455" y="4035781"/>
                  <a:pt x="4491397" y="3973682"/>
                  <a:pt x="4404663" y="3911564"/>
                </a:cubicBezTo>
                <a:cubicBezTo>
                  <a:pt x="4077694" y="3679521"/>
                  <a:pt x="3740179" y="3440453"/>
                  <a:pt x="3349929" y="3345534"/>
                </a:cubicBezTo>
                <a:cubicBezTo>
                  <a:pt x="3109695" y="3286938"/>
                  <a:pt x="2850690" y="3283416"/>
                  <a:pt x="2601071" y="3279913"/>
                </a:cubicBezTo>
                <a:cubicBezTo>
                  <a:pt x="2188548" y="3274049"/>
                  <a:pt x="1798299" y="3268186"/>
                  <a:pt x="1476017" y="3040826"/>
                </a:cubicBezTo>
                <a:cubicBezTo>
                  <a:pt x="1333042" y="2940044"/>
                  <a:pt x="1241630" y="2811143"/>
                  <a:pt x="1219363" y="2677541"/>
                </a:cubicBezTo>
                <a:cubicBezTo>
                  <a:pt x="1195924" y="2535752"/>
                  <a:pt x="1248662" y="2375194"/>
                  <a:pt x="1364684" y="2239250"/>
                </a:cubicBezTo>
                <a:cubicBezTo>
                  <a:pt x="1613133" y="1946269"/>
                  <a:pt x="1989321" y="1878307"/>
                  <a:pt x="2387775" y="1806822"/>
                </a:cubicBezTo>
                <a:cubicBezTo>
                  <a:pt x="2705377" y="1749388"/>
                  <a:pt x="3033508" y="1690792"/>
                  <a:pt x="3288991" y="1505636"/>
                </a:cubicBezTo>
                <a:cubicBezTo>
                  <a:pt x="3387433" y="1434150"/>
                  <a:pt x="3474149" y="1343914"/>
                  <a:pt x="3557362" y="1257193"/>
                </a:cubicBezTo>
                <a:cubicBezTo>
                  <a:pt x="3637053" y="1173987"/>
                  <a:pt x="3719085" y="1087266"/>
                  <a:pt x="3812845" y="1016952"/>
                </a:cubicBezTo>
                <a:cubicBezTo>
                  <a:pt x="4022619" y="859917"/>
                  <a:pt x="4282785" y="784915"/>
                  <a:pt x="4542951" y="804837"/>
                </a:cubicBezTo>
                <a:lnTo>
                  <a:pt x="4542951" y="804837"/>
                </a:lnTo>
                <a:cubicBezTo>
                  <a:pt x="4623822" y="803664"/>
                  <a:pt x="4687103" y="827103"/>
                  <a:pt x="4733992" y="873980"/>
                </a:cubicBezTo>
                <a:cubicBezTo>
                  <a:pt x="4850007" y="991170"/>
                  <a:pt x="4846485" y="1236098"/>
                  <a:pt x="4844143" y="1472824"/>
                </a:cubicBezTo>
                <a:cubicBezTo>
                  <a:pt x="4842981" y="1584155"/>
                  <a:pt x="4841801" y="1689630"/>
                  <a:pt x="4851168" y="1782207"/>
                </a:cubicBezTo>
                <a:cubicBezTo>
                  <a:pt x="4895715" y="2178312"/>
                  <a:pt x="5152360" y="2549802"/>
                  <a:pt x="5507465" y="2729112"/>
                </a:cubicBezTo>
                <a:cubicBezTo>
                  <a:pt x="5649257" y="2800597"/>
                  <a:pt x="5803956" y="2843963"/>
                  <a:pt x="5955132" y="2884969"/>
                </a:cubicBezTo>
                <a:cubicBezTo>
                  <a:pt x="6066463" y="2915447"/>
                  <a:pt x="6180137" y="2947087"/>
                  <a:pt x="6289126" y="2990435"/>
                </a:cubicBezTo>
                <a:cubicBezTo>
                  <a:pt x="6600865" y="3113491"/>
                  <a:pt x="6801272" y="3330304"/>
                  <a:pt x="6827049" y="3570533"/>
                </a:cubicBezTo>
                <a:cubicBezTo>
                  <a:pt x="6838775" y="3685384"/>
                  <a:pt x="6811819" y="3809601"/>
                  <a:pt x="6747358" y="3940862"/>
                </a:cubicBezTo>
                <a:cubicBezTo>
                  <a:pt x="6614933" y="4201023"/>
                  <a:pt x="6379382" y="4396725"/>
                  <a:pt x="6099284" y="4478774"/>
                </a:cubicBezTo>
                <a:cubicBezTo>
                  <a:pt x="6002021" y="4505712"/>
                  <a:pt x="5900057" y="4519780"/>
                  <a:pt x="5795751" y="4519780"/>
                </a:cubicBezTo>
                <a:close/>
                <a:moveTo>
                  <a:pt x="4460919" y="810697"/>
                </a:moveTo>
                <a:cubicBezTo>
                  <a:pt x="4230051" y="810697"/>
                  <a:pt x="4003867" y="884526"/>
                  <a:pt x="3817528" y="1023983"/>
                </a:cubicBezTo>
                <a:cubicBezTo>
                  <a:pt x="3724949" y="1094298"/>
                  <a:pt x="3642916" y="1179847"/>
                  <a:pt x="3563225" y="1263052"/>
                </a:cubicBezTo>
                <a:cubicBezTo>
                  <a:pt x="3480013" y="1350945"/>
                  <a:pt x="3393297" y="1441183"/>
                  <a:pt x="3293674" y="1512669"/>
                </a:cubicBezTo>
                <a:cubicBezTo>
                  <a:pt x="3037029" y="1698996"/>
                  <a:pt x="2707719" y="1758773"/>
                  <a:pt x="2388955" y="1816189"/>
                </a:cubicBezTo>
                <a:cubicBezTo>
                  <a:pt x="1992842" y="1887673"/>
                  <a:pt x="1617820" y="1955654"/>
                  <a:pt x="1370544" y="2246275"/>
                </a:cubicBezTo>
                <a:cubicBezTo>
                  <a:pt x="1256865" y="2381057"/>
                  <a:pt x="1204130" y="2538094"/>
                  <a:pt x="1227567" y="2677541"/>
                </a:cubicBezTo>
                <a:cubicBezTo>
                  <a:pt x="1249835" y="2808802"/>
                  <a:pt x="1338902" y="2935361"/>
                  <a:pt x="1480704" y="3034981"/>
                </a:cubicBezTo>
                <a:cubicBezTo>
                  <a:pt x="1801820" y="3261161"/>
                  <a:pt x="2189728" y="3267006"/>
                  <a:pt x="2601071" y="3272869"/>
                </a:cubicBezTo>
                <a:cubicBezTo>
                  <a:pt x="2851870" y="3276391"/>
                  <a:pt x="3110857" y="3279913"/>
                  <a:pt x="3352271" y="3339670"/>
                </a:cubicBezTo>
                <a:cubicBezTo>
                  <a:pt x="3743700" y="3434590"/>
                  <a:pt x="4082396" y="3674837"/>
                  <a:pt x="4410527" y="3908042"/>
                </a:cubicBezTo>
                <a:cubicBezTo>
                  <a:pt x="4496081" y="3968980"/>
                  <a:pt x="4585157" y="4032278"/>
                  <a:pt x="4674214" y="4090855"/>
                </a:cubicBezTo>
                <a:cubicBezTo>
                  <a:pt x="5227367" y="4462364"/>
                  <a:pt x="5692624" y="4586581"/>
                  <a:pt x="6098104" y="4471731"/>
                </a:cubicBezTo>
                <a:cubicBezTo>
                  <a:pt x="6375860" y="4390880"/>
                  <a:pt x="6609070" y="4197501"/>
                  <a:pt x="6740332" y="3939682"/>
                </a:cubicBezTo>
                <a:cubicBezTo>
                  <a:pt x="6804793" y="3810782"/>
                  <a:pt x="6831732" y="3687726"/>
                  <a:pt x="6820024" y="3575217"/>
                </a:cubicBezTo>
                <a:cubicBezTo>
                  <a:pt x="6795408" y="3338509"/>
                  <a:pt x="6596181" y="3125217"/>
                  <a:pt x="6287964" y="3002162"/>
                </a:cubicBezTo>
                <a:cubicBezTo>
                  <a:pt x="6180137" y="2958796"/>
                  <a:pt x="6065302" y="2927156"/>
                  <a:pt x="5955132" y="2896696"/>
                </a:cubicBezTo>
                <a:cubicBezTo>
                  <a:pt x="5803956" y="2854510"/>
                  <a:pt x="5648095" y="2811143"/>
                  <a:pt x="5506286" y="2739659"/>
                </a:cubicBezTo>
                <a:cubicBezTo>
                  <a:pt x="5148838" y="2559187"/>
                  <a:pt x="4889852" y="2184176"/>
                  <a:pt x="4845323" y="1785729"/>
                </a:cubicBezTo>
                <a:cubicBezTo>
                  <a:pt x="4834776" y="1693151"/>
                  <a:pt x="4835938" y="1587671"/>
                  <a:pt x="4838280" y="1475168"/>
                </a:cubicBezTo>
                <a:cubicBezTo>
                  <a:pt x="4841801" y="1239614"/>
                  <a:pt x="4844143" y="997030"/>
                  <a:pt x="4730470" y="882183"/>
                </a:cubicBezTo>
                <a:cubicBezTo>
                  <a:pt x="4685941" y="836479"/>
                  <a:pt x="4626164" y="815384"/>
                  <a:pt x="4548815" y="815384"/>
                </a:cubicBezTo>
                <a:cubicBezTo>
                  <a:pt x="4547653" y="815384"/>
                  <a:pt x="4546473" y="815384"/>
                  <a:pt x="4545311" y="815384"/>
                </a:cubicBezTo>
                <a:lnTo>
                  <a:pt x="4545311" y="807181"/>
                </a:lnTo>
                <a:lnTo>
                  <a:pt x="4544131" y="815384"/>
                </a:lnTo>
                <a:cubicBezTo>
                  <a:pt x="4514833" y="811868"/>
                  <a:pt x="4487876" y="810697"/>
                  <a:pt x="4460919" y="810697"/>
                </a:cubicBezTo>
                <a:close/>
                <a:moveTo>
                  <a:pt x="5748880" y="4626426"/>
                </a:moveTo>
                <a:cubicBezTo>
                  <a:pt x="5455893" y="4626426"/>
                  <a:pt x="5131266" y="4522122"/>
                  <a:pt x="4767974" y="4311190"/>
                </a:cubicBezTo>
                <a:cubicBezTo>
                  <a:pt x="4738675" y="4294781"/>
                  <a:pt x="4710538" y="4277191"/>
                  <a:pt x="4681240" y="4259619"/>
                </a:cubicBezTo>
                <a:cubicBezTo>
                  <a:pt x="4580455" y="4198681"/>
                  <a:pt x="4479671" y="4131880"/>
                  <a:pt x="4381228" y="4068601"/>
                </a:cubicBezTo>
                <a:cubicBezTo>
                  <a:pt x="4061303" y="3859993"/>
                  <a:pt x="3730812" y="3645540"/>
                  <a:pt x="3363998" y="3535372"/>
                </a:cubicBezTo>
                <a:cubicBezTo>
                  <a:pt x="3069850" y="3446316"/>
                  <a:pt x="2763975" y="3391242"/>
                  <a:pt x="2456920" y="3370148"/>
                </a:cubicBezTo>
                <a:cubicBezTo>
                  <a:pt x="2415912" y="3367807"/>
                  <a:pt x="2373707" y="3365447"/>
                  <a:pt x="2333861" y="3363105"/>
                </a:cubicBezTo>
                <a:cubicBezTo>
                  <a:pt x="2262376" y="3359602"/>
                  <a:pt x="2188548" y="3354900"/>
                  <a:pt x="2117062" y="3347875"/>
                </a:cubicBezTo>
                <a:cubicBezTo>
                  <a:pt x="1826417" y="3317398"/>
                  <a:pt x="1594381" y="3231863"/>
                  <a:pt x="1406873" y="3086534"/>
                </a:cubicBezTo>
                <a:cubicBezTo>
                  <a:pt x="1260381" y="2972864"/>
                  <a:pt x="1166628" y="2829895"/>
                  <a:pt x="1143189" y="2685746"/>
                </a:cubicBezTo>
                <a:cubicBezTo>
                  <a:pt x="1119750" y="2543939"/>
                  <a:pt x="1170142" y="2382219"/>
                  <a:pt x="1279131" y="2241592"/>
                </a:cubicBezTo>
                <a:cubicBezTo>
                  <a:pt x="1520550" y="1934561"/>
                  <a:pt x="1893220" y="1846667"/>
                  <a:pt x="2289333" y="1755251"/>
                </a:cubicBezTo>
                <a:cubicBezTo>
                  <a:pt x="2519038" y="1701338"/>
                  <a:pt x="2756931" y="1646265"/>
                  <a:pt x="2966705" y="1543138"/>
                </a:cubicBezTo>
                <a:cubicBezTo>
                  <a:pt x="3033508" y="1510325"/>
                  <a:pt x="3097968" y="1472824"/>
                  <a:pt x="3157746" y="1429463"/>
                </a:cubicBezTo>
                <a:cubicBezTo>
                  <a:pt x="3252667" y="1361493"/>
                  <a:pt x="3337041" y="1277115"/>
                  <a:pt x="3419074" y="1197426"/>
                </a:cubicBezTo>
                <a:cubicBezTo>
                  <a:pt x="3485876" y="1130627"/>
                  <a:pt x="3556200" y="1062657"/>
                  <a:pt x="3631189" y="1002890"/>
                </a:cubicBezTo>
                <a:cubicBezTo>
                  <a:pt x="3653463" y="985311"/>
                  <a:pt x="3675736" y="968904"/>
                  <a:pt x="3696830" y="953669"/>
                </a:cubicBezTo>
                <a:cubicBezTo>
                  <a:pt x="3911287" y="806008"/>
                  <a:pt x="4172634" y="741554"/>
                  <a:pt x="4431620" y="774368"/>
                </a:cubicBezTo>
                <a:lnTo>
                  <a:pt x="4431620" y="774368"/>
                </a:lnTo>
                <a:cubicBezTo>
                  <a:pt x="4718743" y="801321"/>
                  <a:pt x="4752725" y="1076719"/>
                  <a:pt x="4764452" y="1355634"/>
                </a:cubicBezTo>
                <a:cubicBezTo>
                  <a:pt x="4765632" y="1397822"/>
                  <a:pt x="4766794" y="1440010"/>
                  <a:pt x="4767974" y="1481027"/>
                </a:cubicBezTo>
                <a:cubicBezTo>
                  <a:pt x="4770315" y="1581811"/>
                  <a:pt x="4772657" y="1677903"/>
                  <a:pt x="4783204" y="1763456"/>
                </a:cubicBezTo>
                <a:cubicBezTo>
                  <a:pt x="4792589" y="1844325"/>
                  <a:pt x="4811323" y="1925176"/>
                  <a:pt x="4837118" y="2003704"/>
                </a:cubicBezTo>
                <a:cubicBezTo>
                  <a:pt x="4942586" y="2320119"/>
                  <a:pt x="5161745" y="2580280"/>
                  <a:pt x="5455893" y="2737317"/>
                </a:cubicBezTo>
                <a:cubicBezTo>
                  <a:pt x="5602387" y="2814665"/>
                  <a:pt x="5762930" y="2862714"/>
                  <a:pt x="5918809" y="2909584"/>
                </a:cubicBezTo>
                <a:cubicBezTo>
                  <a:pt x="6028960" y="2942404"/>
                  <a:pt x="6142651" y="2977547"/>
                  <a:pt x="6250461" y="3020913"/>
                </a:cubicBezTo>
                <a:cubicBezTo>
                  <a:pt x="6568062" y="3152174"/>
                  <a:pt x="6775495" y="3381857"/>
                  <a:pt x="6803613" y="3636173"/>
                </a:cubicBezTo>
                <a:cubicBezTo>
                  <a:pt x="6816502" y="3756868"/>
                  <a:pt x="6790725" y="3891632"/>
                  <a:pt x="6727444" y="4024073"/>
                </a:cubicBezTo>
                <a:cubicBezTo>
                  <a:pt x="6602044" y="4283054"/>
                  <a:pt x="6372338" y="4482277"/>
                  <a:pt x="6099284" y="4571352"/>
                </a:cubicBezTo>
                <a:cubicBezTo>
                  <a:pt x="5985611" y="4608854"/>
                  <a:pt x="5869578" y="4626426"/>
                  <a:pt x="5748880" y="4626426"/>
                </a:cubicBezTo>
                <a:close/>
                <a:moveTo>
                  <a:pt x="4298034" y="775539"/>
                </a:moveTo>
                <a:cubicBezTo>
                  <a:pt x="4085899" y="775539"/>
                  <a:pt x="3878467" y="839995"/>
                  <a:pt x="3701513" y="961872"/>
                </a:cubicBezTo>
                <a:cubicBezTo>
                  <a:pt x="3680420" y="977108"/>
                  <a:pt x="3658146" y="993514"/>
                  <a:pt x="3635891" y="1011093"/>
                </a:cubicBezTo>
                <a:cubicBezTo>
                  <a:pt x="3562045" y="1070860"/>
                  <a:pt x="3491739" y="1138830"/>
                  <a:pt x="3424937" y="1205629"/>
                </a:cubicBezTo>
                <a:cubicBezTo>
                  <a:pt x="3342904" y="1286491"/>
                  <a:pt x="3258530" y="1369696"/>
                  <a:pt x="3162429" y="1438839"/>
                </a:cubicBezTo>
                <a:cubicBezTo>
                  <a:pt x="3101490" y="1482200"/>
                  <a:pt x="3037029" y="1520872"/>
                  <a:pt x="2970227" y="1553686"/>
                </a:cubicBezTo>
                <a:cubicBezTo>
                  <a:pt x="2759273" y="1656814"/>
                  <a:pt x="2521380" y="1711885"/>
                  <a:pt x="2290513" y="1765798"/>
                </a:cubicBezTo>
                <a:cubicBezTo>
                  <a:pt x="1896741" y="1857213"/>
                  <a:pt x="1524066" y="1943928"/>
                  <a:pt x="1284991" y="2248635"/>
                </a:cubicBezTo>
                <a:cubicBezTo>
                  <a:pt x="1177174" y="2386920"/>
                  <a:pt x="1127953" y="2546299"/>
                  <a:pt x="1150219" y="2685746"/>
                </a:cubicBezTo>
                <a:cubicBezTo>
                  <a:pt x="1172487" y="2827553"/>
                  <a:pt x="1265069" y="2968180"/>
                  <a:pt x="1410389" y="3080689"/>
                </a:cubicBezTo>
                <a:cubicBezTo>
                  <a:pt x="1596726" y="3224820"/>
                  <a:pt x="1827597" y="3310373"/>
                  <a:pt x="2115882" y="3339670"/>
                </a:cubicBezTo>
                <a:cubicBezTo>
                  <a:pt x="2187386" y="3346695"/>
                  <a:pt x="2261214" y="3351397"/>
                  <a:pt x="2331520" y="3354900"/>
                </a:cubicBezTo>
                <a:cubicBezTo>
                  <a:pt x="2372545" y="3357242"/>
                  <a:pt x="2413552" y="3359602"/>
                  <a:pt x="2454578" y="3361944"/>
                </a:cubicBezTo>
                <a:cubicBezTo>
                  <a:pt x="2762795" y="3383037"/>
                  <a:pt x="3068670" y="3438111"/>
                  <a:pt x="3363998" y="3527185"/>
                </a:cubicBezTo>
                <a:cubicBezTo>
                  <a:pt x="3731992" y="3637335"/>
                  <a:pt x="4063644" y="3852968"/>
                  <a:pt x="4383569" y="4061558"/>
                </a:cubicBezTo>
                <a:cubicBezTo>
                  <a:pt x="4482013" y="4124855"/>
                  <a:pt x="4582797" y="4191656"/>
                  <a:pt x="4682420" y="4252594"/>
                </a:cubicBezTo>
                <a:cubicBezTo>
                  <a:pt x="4710538" y="4270166"/>
                  <a:pt x="4739837" y="4287738"/>
                  <a:pt x="4767974" y="4304147"/>
                </a:cubicBezTo>
                <a:cubicBezTo>
                  <a:pt x="5280101" y="4600649"/>
                  <a:pt x="5712538" y="4686202"/>
                  <a:pt x="6089899" y="4565488"/>
                </a:cubicBezTo>
                <a:cubicBezTo>
                  <a:pt x="6361792" y="4477594"/>
                  <a:pt x="6587976" y="4279533"/>
                  <a:pt x="6713376" y="4022893"/>
                </a:cubicBezTo>
                <a:cubicBezTo>
                  <a:pt x="6775495" y="3891632"/>
                  <a:pt x="6802433" y="3759210"/>
                  <a:pt x="6788383" y="3639676"/>
                </a:cubicBezTo>
                <a:cubicBezTo>
                  <a:pt x="6760246" y="3387720"/>
                  <a:pt x="6555155" y="3160379"/>
                  <a:pt x="6241093" y="3031460"/>
                </a:cubicBezTo>
                <a:cubicBezTo>
                  <a:pt x="6133266" y="2988094"/>
                  <a:pt x="6020755" y="2952951"/>
                  <a:pt x="5910603" y="2920131"/>
                </a:cubicBezTo>
                <a:cubicBezTo>
                  <a:pt x="5754743" y="2873261"/>
                  <a:pt x="5593001" y="2824032"/>
                  <a:pt x="5446508" y="2746684"/>
                </a:cubicBezTo>
                <a:cubicBezTo>
                  <a:pt x="5151198" y="2588485"/>
                  <a:pt x="4929697" y="2325964"/>
                  <a:pt x="4824229" y="2008387"/>
                </a:cubicBezTo>
                <a:cubicBezTo>
                  <a:pt x="4798434" y="1929860"/>
                  <a:pt x="4779683" y="1849008"/>
                  <a:pt x="4770315" y="1766977"/>
                </a:cubicBezTo>
                <a:cubicBezTo>
                  <a:pt x="4759769" y="1680245"/>
                  <a:pt x="4757427" y="1584155"/>
                  <a:pt x="4755085" y="1483371"/>
                </a:cubicBezTo>
                <a:cubicBezTo>
                  <a:pt x="4753905" y="1442353"/>
                  <a:pt x="4752725" y="1400165"/>
                  <a:pt x="4751564" y="1357977"/>
                </a:cubicBezTo>
                <a:cubicBezTo>
                  <a:pt x="4739837" y="1070860"/>
                  <a:pt x="4707035" y="811868"/>
                  <a:pt x="4426937" y="784915"/>
                </a:cubicBezTo>
                <a:lnTo>
                  <a:pt x="4428116" y="777882"/>
                </a:lnTo>
                <a:lnTo>
                  <a:pt x="4426937" y="783742"/>
                </a:lnTo>
                <a:cubicBezTo>
                  <a:pt x="4385911" y="777882"/>
                  <a:pt x="4341382" y="775539"/>
                  <a:pt x="4298034" y="775539"/>
                </a:cubicBezTo>
                <a:close/>
                <a:moveTo>
                  <a:pt x="5703171" y="4735413"/>
                </a:moveTo>
                <a:cubicBezTo>
                  <a:pt x="5426595" y="4735413"/>
                  <a:pt x="5117198" y="4647519"/>
                  <a:pt x="4780862" y="4471731"/>
                </a:cubicBezTo>
                <a:cubicBezTo>
                  <a:pt x="4751564" y="4456501"/>
                  <a:pt x="4723445" y="4440091"/>
                  <a:pt x="4694146" y="4424861"/>
                </a:cubicBezTo>
                <a:cubicBezTo>
                  <a:pt x="4574592" y="4358060"/>
                  <a:pt x="4452714" y="4285396"/>
                  <a:pt x="4335519" y="4215091"/>
                </a:cubicBezTo>
                <a:cubicBezTo>
                  <a:pt x="4029662" y="4032278"/>
                  <a:pt x="3714402" y="3843601"/>
                  <a:pt x="3376886" y="3726409"/>
                </a:cubicBezTo>
                <a:cubicBezTo>
                  <a:pt x="3322973" y="3707657"/>
                  <a:pt x="3269077" y="3687726"/>
                  <a:pt x="3217505" y="3670154"/>
                </a:cubicBezTo>
                <a:cubicBezTo>
                  <a:pt x="2967885" y="3581080"/>
                  <a:pt x="2733496" y="3495528"/>
                  <a:pt x="2452236" y="3465068"/>
                </a:cubicBezTo>
                <a:cubicBezTo>
                  <a:pt x="2391297" y="3458043"/>
                  <a:pt x="2328016" y="3454521"/>
                  <a:pt x="2268239" y="3451000"/>
                </a:cubicBezTo>
                <a:cubicBezTo>
                  <a:pt x="2209642" y="3447496"/>
                  <a:pt x="2147541" y="3443975"/>
                  <a:pt x="2088943" y="3436931"/>
                </a:cubicBezTo>
                <a:cubicBezTo>
                  <a:pt x="1788914" y="3404130"/>
                  <a:pt x="1536956" y="3303348"/>
                  <a:pt x="1337729" y="3135764"/>
                </a:cubicBezTo>
                <a:cubicBezTo>
                  <a:pt x="1232255" y="3045528"/>
                  <a:pt x="1098654" y="2897858"/>
                  <a:pt x="1068185" y="2698635"/>
                </a:cubicBezTo>
                <a:cubicBezTo>
                  <a:pt x="1055293" y="2614262"/>
                  <a:pt x="1054122" y="2444337"/>
                  <a:pt x="1194754" y="2247455"/>
                </a:cubicBezTo>
                <a:cubicBezTo>
                  <a:pt x="1429139" y="1924014"/>
                  <a:pt x="1801820" y="1816189"/>
                  <a:pt x="2195573" y="1703698"/>
                </a:cubicBezTo>
                <a:cubicBezTo>
                  <a:pt x="2412391" y="1641578"/>
                  <a:pt x="2636233" y="1577124"/>
                  <a:pt x="2836622" y="1473997"/>
                </a:cubicBezTo>
                <a:cubicBezTo>
                  <a:pt x="2903425" y="1440010"/>
                  <a:pt x="2967885" y="1400165"/>
                  <a:pt x="3028824" y="1356804"/>
                </a:cubicBezTo>
                <a:cubicBezTo>
                  <a:pt x="3117900" y="1292351"/>
                  <a:pt x="3199933" y="1216175"/>
                  <a:pt x="3278444" y="1142346"/>
                </a:cubicBezTo>
                <a:cubicBezTo>
                  <a:pt x="3353451" y="1072032"/>
                  <a:pt x="3430800" y="1000546"/>
                  <a:pt x="3512833" y="939606"/>
                </a:cubicBezTo>
                <a:cubicBezTo>
                  <a:pt x="3535106" y="923200"/>
                  <a:pt x="3557362" y="906792"/>
                  <a:pt x="3580797" y="892729"/>
                </a:cubicBezTo>
                <a:cubicBezTo>
                  <a:pt x="3801118" y="753273"/>
                  <a:pt x="4069508" y="699366"/>
                  <a:pt x="4319127" y="747414"/>
                </a:cubicBezTo>
                <a:lnTo>
                  <a:pt x="4319127" y="748584"/>
                </a:lnTo>
                <a:cubicBezTo>
                  <a:pt x="4615617" y="806008"/>
                  <a:pt x="4661326" y="1069687"/>
                  <a:pt x="4682420" y="1333368"/>
                </a:cubicBezTo>
                <a:cubicBezTo>
                  <a:pt x="4687103" y="1387275"/>
                  <a:pt x="4689444" y="1442353"/>
                  <a:pt x="4692966" y="1495090"/>
                </a:cubicBezTo>
                <a:cubicBezTo>
                  <a:pt x="4697650" y="1585328"/>
                  <a:pt x="4702333" y="1670878"/>
                  <a:pt x="4712880" y="1749388"/>
                </a:cubicBezTo>
                <a:cubicBezTo>
                  <a:pt x="4767974" y="2173629"/>
                  <a:pt x="5024618" y="2547461"/>
                  <a:pt x="5399638" y="2751367"/>
                </a:cubicBezTo>
                <a:cubicBezTo>
                  <a:pt x="5549653" y="2833417"/>
                  <a:pt x="5716059" y="2887311"/>
                  <a:pt x="5876621" y="2940044"/>
                </a:cubicBezTo>
                <a:cubicBezTo>
                  <a:pt x="5985611" y="2975205"/>
                  <a:pt x="6099284" y="3012708"/>
                  <a:pt x="6205932" y="3058416"/>
                </a:cubicBezTo>
                <a:cubicBezTo>
                  <a:pt x="6455551" y="3163882"/>
                  <a:pt x="6736811" y="3391242"/>
                  <a:pt x="6774314" y="3709999"/>
                </a:cubicBezTo>
                <a:cubicBezTo>
                  <a:pt x="6789545" y="3838900"/>
                  <a:pt x="6764948" y="3978365"/>
                  <a:pt x="6702829" y="4115470"/>
                </a:cubicBezTo>
                <a:cubicBezTo>
                  <a:pt x="6586814" y="4369787"/>
                  <a:pt x="6359450" y="4578376"/>
                  <a:pt x="6093421" y="4673296"/>
                </a:cubicBezTo>
                <a:cubicBezTo>
                  <a:pt x="5970362" y="4713140"/>
                  <a:pt x="5840279" y="4735413"/>
                  <a:pt x="5703171" y="4735413"/>
                </a:cubicBezTo>
                <a:close/>
                <a:moveTo>
                  <a:pt x="4138652" y="735694"/>
                </a:moveTo>
                <a:cubicBezTo>
                  <a:pt x="3946450" y="735694"/>
                  <a:pt x="3751905" y="791945"/>
                  <a:pt x="3586661" y="897418"/>
                </a:cubicBezTo>
                <a:cubicBezTo>
                  <a:pt x="3564405" y="911481"/>
                  <a:pt x="3540952" y="927887"/>
                  <a:pt x="3519858" y="944293"/>
                </a:cubicBezTo>
                <a:cubicBezTo>
                  <a:pt x="3437826" y="1005233"/>
                  <a:pt x="3360476" y="1076719"/>
                  <a:pt x="3285469" y="1147033"/>
                </a:cubicBezTo>
                <a:cubicBezTo>
                  <a:pt x="3205778" y="1220864"/>
                  <a:pt x="3124925" y="1297037"/>
                  <a:pt x="3034688" y="1362664"/>
                </a:cubicBezTo>
                <a:cubicBezTo>
                  <a:pt x="2973749" y="1406025"/>
                  <a:pt x="2909288" y="1445869"/>
                  <a:pt x="2841324" y="1479855"/>
                </a:cubicBezTo>
                <a:cubicBezTo>
                  <a:pt x="2639737" y="1582982"/>
                  <a:pt x="2415912" y="1647438"/>
                  <a:pt x="2199095" y="1710723"/>
                </a:cubicBezTo>
                <a:cubicBezTo>
                  <a:pt x="1806504" y="1823232"/>
                  <a:pt x="1434999" y="1929860"/>
                  <a:pt x="1202957" y="2250977"/>
                </a:cubicBezTo>
                <a:cubicBezTo>
                  <a:pt x="1143189" y="2334169"/>
                  <a:pt x="1047089" y="2501753"/>
                  <a:pt x="1077561" y="2695131"/>
                </a:cubicBezTo>
                <a:cubicBezTo>
                  <a:pt x="1108030" y="2891994"/>
                  <a:pt x="1239286" y="3038485"/>
                  <a:pt x="1344761" y="3127559"/>
                </a:cubicBezTo>
                <a:cubicBezTo>
                  <a:pt x="1541645" y="3293963"/>
                  <a:pt x="1792435" y="3394745"/>
                  <a:pt x="2091285" y="3427565"/>
                </a:cubicBezTo>
                <a:cubicBezTo>
                  <a:pt x="2149883" y="3434590"/>
                  <a:pt x="2210822" y="3438111"/>
                  <a:pt x="2270581" y="3441633"/>
                </a:cubicBezTo>
                <a:cubicBezTo>
                  <a:pt x="2331520" y="3445136"/>
                  <a:pt x="2393639" y="3449838"/>
                  <a:pt x="2455758" y="3455683"/>
                </a:cubicBezTo>
                <a:cubicBezTo>
                  <a:pt x="2737017" y="3487341"/>
                  <a:pt x="2972569" y="3571713"/>
                  <a:pt x="3222188" y="3661949"/>
                </a:cubicBezTo>
                <a:cubicBezTo>
                  <a:pt x="3273760" y="3680701"/>
                  <a:pt x="3327674" y="3699452"/>
                  <a:pt x="3381570" y="3718204"/>
                </a:cubicBezTo>
                <a:cubicBezTo>
                  <a:pt x="3719085" y="3835396"/>
                  <a:pt x="4035507" y="4025234"/>
                  <a:pt x="4341382" y="4206886"/>
                </a:cubicBezTo>
                <a:cubicBezTo>
                  <a:pt x="4458577" y="4277191"/>
                  <a:pt x="4580455" y="4349855"/>
                  <a:pt x="4699991" y="4415476"/>
                </a:cubicBezTo>
                <a:cubicBezTo>
                  <a:pt x="4728128" y="4430725"/>
                  <a:pt x="4757427" y="4447116"/>
                  <a:pt x="4786726" y="4462364"/>
                </a:cubicBezTo>
                <a:cubicBezTo>
                  <a:pt x="5288306" y="4723687"/>
                  <a:pt x="5727786" y="4790488"/>
                  <a:pt x="6092258" y="4660407"/>
                </a:cubicBezTo>
                <a:cubicBezTo>
                  <a:pt x="6355928" y="4565488"/>
                  <a:pt x="6582113" y="4359240"/>
                  <a:pt x="6696966" y="4107265"/>
                </a:cubicBezTo>
                <a:cubicBezTo>
                  <a:pt x="6759084" y="3971322"/>
                  <a:pt x="6783682" y="3833036"/>
                  <a:pt x="6768451" y="3706477"/>
                </a:cubicBezTo>
                <a:cubicBezTo>
                  <a:pt x="6730948" y="3391242"/>
                  <a:pt x="6453209" y="3167404"/>
                  <a:pt x="6205932" y="3063100"/>
                </a:cubicBezTo>
                <a:cubicBezTo>
                  <a:pt x="6099284" y="3017392"/>
                  <a:pt x="5985611" y="2981069"/>
                  <a:pt x="5876621" y="2944746"/>
                </a:cubicBezTo>
                <a:cubicBezTo>
                  <a:pt x="5716059" y="2891994"/>
                  <a:pt x="5549653" y="2838100"/>
                  <a:pt x="5398476" y="2754889"/>
                </a:cubicBezTo>
                <a:cubicBezTo>
                  <a:pt x="5021115" y="2549802"/>
                  <a:pt x="4762110" y="2172449"/>
                  <a:pt x="4707035" y="1745884"/>
                </a:cubicBezTo>
                <a:cubicBezTo>
                  <a:pt x="4696488" y="1667357"/>
                  <a:pt x="4691786" y="1581811"/>
                  <a:pt x="4687103" y="1491574"/>
                </a:cubicBezTo>
                <a:cubicBezTo>
                  <a:pt x="4684761" y="1438839"/>
                  <a:pt x="4681240" y="1383759"/>
                  <a:pt x="4676556" y="1329852"/>
                </a:cubicBezTo>
                <a:cubicBezTo>
                  <a:pt x="4666009" y="1203285"/>
                  <a:pt x="4648438" y="1059140"/>
                  <a:pt x="4593344" y="951326"/>
                </a:cubicBezTo>
                <a:cubicBezTo>
                  <a:pt x="4538268" y="843509"/>
                  <a:pt x="4448030" y="777882"/>
                  <a:pt x="4320289" y="753273"/>
                </a:cubicBezTo>
                <a:lnTo>
                  <a:pt x="4320289" y="752101"/>
                </a:lnTo>
                <a:cubicBezTo>
                  <a:pt x="4258188" y="741554"/>
                  <a:pt x="4198411" y="735694"/>
                  <a:pt x="4138652" y="735694"/>
                </a:cubicBezTo>
                <a:close/>
                <a:moveTo>
                  <a:pt x="5646916" y="4845581"/>
                </a:moveTo>
                <a:cubicBezTo>
                  <a:pt x="5389091" y="4845581"/>
                  <a:pt x="5104309" y="4772916"/>
                  <a:pt x="4794931" y="4629948"/>
                </a:cubicBezTo>
                <a:cubicBezTo>
                  <a:pt x="4765632" y="4617059"/>
                  <a:pt x="4737495" y="4602991"/>
                  <a:pt x="4708196" y="4587761"/>
                </a:cubicBezTo>
                <a:cubicBezTo>
                  <a:pt x="4554678" y="4510414"/>
                  <a:pt x="4397638" y="4424861"/>
                  <a:pt x="4245281" y="4340488"/>
                </a:cubicBezTo>
                <a:cubicBezTo>
                  <a:pt x="3969885" y="4188135"/>
                  <a:pt x="3683941" y="4031098"/>
                  <a:pt x="3390955" y="3915085"/>
                </a:cubicBezTo>
                <a:cubicBezTo>
                  <a:pt x="3285469" y="3872881"/>
                  <a:pt x="3188206" y="3827191"/>
                  <a:pt x="3093285" y="3781483"/>
                </a:cubicBezTo>
                <a:cubicBezTo>
                  <a:pt x="2888194" y="3684204"/>
                  <a:pt x="2693650" y="3591627"/>
                  <a:pt x="2448714" y="3555304"/>
                </a:cubicBezTo>
                <a:cubicBezTo>
                  <a:pt x="2374887" y="3543577"/>
                  <a:pt x="2299879" y="3538894"/>
                  <a:pt x="2226052" y="3534210"/>
                </a:cubicBezTo>
                <a:cubicBezTo>
                  <a:pt x="2170976" y="3530689"/>
                  <a:pt x="2114721" y="3527185"/>
                  <a:pt x="2060807" y="3520142"/>
                </a:cubicBezTo>
                <a:cubicBezTo>
                  <a:pt x="1746727" y="3484981"/>
                  <a:pt x="1480704" y="3368968"/>
                  <a:pt x="1269757" y="3177950"/>
                </a:cubicBezTo>
                <a:cubicBezTo>
                  <a:pt x="1161939" y="3079509"/>
                  <a:pt x="1025996" y="2917789"/>
                  <a:pt x="993181" y="2703318"/>
                </a:cubicBezTo>
                <a:cubicBezTo>
                  <a:pt x="970915" y="2556845"/>
                  <a:pt x="1013104" y="2395107"/>
                  <a:pt x="1111546" y="2246275"/>
                </a:cubicBezTo>
                <a:cubicBezTo>
                  <a:pt x="1337729" y="1904083"/>
                  <a:pt x="1711583" y="1776344"/>
                  <a:pt x="2107696" y="1640406"/>
                </a:cubicBezTo>
                <a:cubicBezTo>
                  <a:pt x="2309264" y="1571265"/>
                  <a:pt x="2516697" y="1499777"/>
                  <a:pt x="2707719" y="1397822"/>
                </a:cubicBezTo>
                <a:cubicBezTo>
                  <a:pt x="2774521" y="1362664"/>
                  <a:pt x="2838964" y="1321649"/>
                  <a:pt x="2899921" y="1278288"/>
                </a:cubicBezTo>
                <a:cubicBezTo>
                  <a:pt x="2983115" y="1218521"/>
                  <a:pt x="3061645" y="1149378"/>
                  <a:pt x="3136634" y="1082579"/>
                </a:cubicBezTo>
                <a:cubicBezTo>
                  <a:pt x="3219846" y="1008749"/>
                  <a:pt x="3305401" y="932574"/>
                  <a:pt x="3396818" y="870464"/>
                </a:cubicBezTo>
                <a:cubicBezTo>
                  <a:pt x="3419074" y="855228"/>
                  <a:pt x="3442509" y="839995"/>
                  <a:pt x="3465962" y="825932"/>
                </a:cubicBezTo>
                <a:cubicBezTo>
                  <a:pt x="3689787" y="695850"/>
                  <a:pt x="3966363" y="653662"/>
                  <a:pt x="4207796" y="713429"/>
                </a:cubicBezTo>
                <a:lnTo>
                  <a:pt x="4207796" y="713429"/>
                </a:lnTo>
                <a:cubicBezTo>
                  <a:pt x="4485534" y="795461"/>
                  <a:pt x="4565225" y="999373"/>
                  <a:pt x="4601549" y="1301726"/>
                </a:cubicBezTo>
                <a:cubicBezTo>
                  <a:pt x="4609754" y="1367353"/>
                  <a:pt x="4615617" y="1434150"/>
                  <a:pt x="4620301" y="1499777"/>
                </a:cubicBezTo>
                <a:cubicBezTo>
                  <a:pt x="4627344" y="1579468"/>
                  <a:pt x="4633189" y="1655641"/>
                  <a:pt x="4643736" y="1725953"/>
                </a:cubicBezTo>
                <a:cubicBezTo>
                  <a:pt x="4655462" y="1811505"/>
                  <a:pt x="4675394" y="1895878"/>
                  <a:pt x="4702333" y="1977909"/>
                </a:cubicBezTo>
                <a:cubicBezTo>
                  <a:pt x="4808981" y="2300188"/>
                  <a:pt x="5043370" y="2582622"/>
                  <a:pt x="5346904" y="2756069"/>
                </a:cubicBezTo>
                <a:cubicBezTo>
                  <a:pt x="5502764" y="2845125"/>
                  <a:pt x="5676214" y="2904901"/>
                  <a:pt x="5842621" y="2963497"/>
                </a:cubicBezTo>
                <a:cubicBezTo>
                  <a:pt x="5949269" y="3000982"/>
                  <a:pt x="6059438" y="3039665"/>
                  <a:pt x="6164906" y="3085373"/>
                </a:cubicBezTo>
                <a:cubicBezTo>
                  <a:pt x="6419227" y="3196702"/>
                  <a:pt x="6706350" y="3435770"/>
                  <a:pt x="6748538" y="3772099"/>
                </a:cubicBezTo>
                <a:cubicBezTo>
                  <a:pt x="6764948" y="3908042"/>
                  <a:pt x="6741494" y="4055713"/>
                  <a:pt x="6680555" y="4196340"/>
                </a:cubicBezTo>
                <a:cubicBezTo>
                  <a:pt x="6570404" y="4451817"/>
                  <a:pt x="6354767" y="4659246"/>
                  <a:pt x="6089899" y="4764712"/>
                </a:cubicBezTo>
                <a:cubicBezTo>
                  <a:pt x="5953970" y="4818624"/>
                  <a:pt x="5805135" y="4845581"/>
                  <a:pt x="5646916" y="4845581"/>
                </a:cubicBezTo>
                <a:close/>
                <a:moveTo>
                  <a:pt x="3983953" y="695850"/>
                </a:moveTo>
                <a:cubicBezTo>
                  <a:pt x="3806981" y="695850"/>
                  <a:pt x="3625344" y="743897"/>
                  <a:pt x="3470646" y="834135"/>
                </a:cubicBezTo>
                <a:cubicBezTo>
                  <a:pt x="3447211" y="848198"/>
                  <a:pt x="3423757" y="862261"/>
                  <a:pt x="3401502" y="877496"/>
                </a:cubicBezTo>
                <a:cubicBezTo>
                  <a:pt x="3310084" y="939606"/>
                  <a:pt x="3224530" y="1015780"/>
                  <a:pt x="3141336" y="1089611"/>
                </a:cubicBezTo>
                <a:cubicBezTo>
                  <a:pt x="3066328" y="1156408"/>
                  <a:pt x="2987799" y="1225551"/>
                  <a:pt x="2903425" y="1286491"/>
                </a:cubicBezTo>
                <a:cubicBezTo>
                  <a:pt x="2842486" y="1331022"/>
                  <a:pt x="2776863" y="1370867"/>
                  <a:pt x="2710061" y="1406025"/>
                </a:cubicBezTo>
                <a:cubicBezTo>
                  <a:pt x="2519038" y="1509153"/>
                  <a:pt x="2310426" y="1580639"/>
                  <a:pt x="2108857" y="1649782"/>
                </a:cubicBezTo>
                <a:cubicBezTo>
                  <a:pt x="1715086" y="1784549"/>
                  <a:pt x="1342416" y="1912288"/>
                  <a:pt x="1118577" y="2252138"/>
                </a:cubicBezTo>
                <a:cubicBezTo>
                  <a:pt x="1021307" y="2398629"/>
                  <a:pt x="980291" y="2559187"/>
                  <a:pt x="1002557" y="2703318"/>
                </a:cubicBezTo>
                <a:cubicBezTo>
                  <a:pt x="1035370" y="2915447"/>
                  <a:pt x="1168971" y="3075988"/>
                  <a:pt x="1276788" y="3173267"/>
                </a:cubicBezTo>
                <a:cubicBezTo>
                  <a:pt x="1486564" y="3363105"/>
                  <a:pt x="1751428" y="3477956"/>
                  <a:pt x="2063148" y="3513117"/>
                </a:cubicBezTo>
                <a:cubicBezTo>
                  <a:pt x="2118242" y="3518980"/>
                  <a:pt x="2174480" y="3523664"/>
                  <a:pt x="2228394" y="3527185"/>
                </a:cubicBezTo>
                <a:cubicBezTo>
                  <a:pt x="2302221" y="3531869"/>
                  <a:pt x="2378409" y="3537732"/>
                  <a:pt x="2452236" y="3548279"/>
                </a:cubicBezTo>
                <a:cubicBezTo>
                  <a:pt x="2698334" y="3585763"/>
                  <a:pt x="2892878" y="3677179"/>
                  <a:pt x="3099148" y="3775620"/>
                </a:cubicBezTo>
                <a:cubicBezTo>
                  <a:pt x="3194069" y="3820148"/>
                  <a:pt x="3291332" y="3867036"/>
                  <a:pt x="3396818" y="3909222"/>
                </a:cubicBezTo>
                <a:cubicBezTo>
                  <a:pt x="3689787" y="4025234"/>
                  <a:pt x="3975748" y="4182271"/>
                  <a:pt x="4252325" y="4334625"/>
                </a:cubicBezTo>
                <a:cubicBezTo>
                  <a:pt x="4403502" y="4417818"/>
                  <a:pt x="4560542" y="4504550"/>
                  <a:pt x="4714060" y="4581898"/>
                </a:cubicBezTo>
                <a:cubicBezTo>
                  <a:pt x="4743359" y="4595948"/>
                  <a:pt x="4772657" y="4610016"/>
                  <a:pt x="4800776" y="4624084"/>
                </a:cubicBezTo>
                <a:cubicBezTo>
                  <a:pt x="5298853" y="4854947"/>
                  <a:pt x="5732470" y="4900655"/>
                  <a:pt x="6088737" y="4757686"/>
                </a:cubicBezTo>
                <a:cubicBezTo>
                  <a:pt x="6351245" y="4652202"/>
                  <a:pt x="6564541" y="4447116"/>
                  <a:pt x="6674692" y="4193998"/>
                </a:cubicBezTo>
                <a:cubicBezTo>
                  <a:pt x="6735649" y="4054532"/>
                  <a:pt x="6759084" y="3909222"/>
                  <a:pt x="6741494" y="3774458"/>
                </a:cubicBezTo>
                <a:cubicBezTo>
                  <a:pt x="6700487" y="3441633"/>
                  <a:pt x="6415706" y="3204907"/>
                  <a:pt x="6163745" y="3094739"/>
                </a:cubicBezTo>
                <a:cubicBezTo>
                  <a:pt x="6058258" y="3049031"/>
                  <a:pt x="5948107" y="3010367"/>
                  <a:pt x="5841459" y="2972864"/>
                </a:cubicBezTo>
                <a:cubicBezTo>
                  <a:pt x="5673872" y="2914268"/>
                  <a:pt x="5500422" y="2853330"/>
                  <a:pt x="5343382" y="2764274"/>
                </a:cubicBezTo>
                <a:cubicBezTo>
                  <a:pt x="5038687" y="2590827"/>
                  <a:pt x="4801956" y="2306051"/>
                  <a:pt x="4695308" y="1981431"/>
                </a:cubicBezTo>
                <a:cubicBezTo>
                  <a:pt x="4668351" y="1899400"/>
                  <a:pt x="4648438" y="1813847"/>
                  <a:pt x="4636711" y="1728295"/>
                </a:cubicBezTo>
                <a:cubicBezTo>
                  <a:pt x="4626164" y="1656814"/>
                  <a:pt x="4620301" y="1581811"/>
                  <a:pt x="4613275" y="1500950"/>
                </a:cubicBezTo>
                <a:cubicBezTo>
                  <a:pt x="4607412" y="1436496"/>
                  <a:pt x="4602729" y="1368524"/>
                  <a:pt x="4594524" y="1304070"/>
                </a:cubicBezTo>
                <a:cubicBezTo>
                  <a:pt x="4557020" y="997030"/>
                  <a:pt x="4480851" y="803664"/>
                  <a:pt x="4206616" y="722802"/>
                </a:cubicBezTo>
                <a:lnTo>
                  <a:pt x="4206616" y="722802"/>
                </a:lnTo>
                <a:cubicBezTo>
                  <a:pt x="4132788" y="704053"/>
                  <a:pt x="4058943" y="695850"/>
                  <a:pt x="3983953" y="695850"/>
                </a:cubicBezTo>
                <a:close/>
                <a:moveTo>
                  <a:pt x="5584797" y="4960413"/>
                </a:moveTo>
                <a:cubicBezTo>
                  <a:pt x="5348084" y="4960413"/>
                  <a:pt x="5089079" y="4902997"/>
                  <a:pt x="4807819" y="4788146"/>
                </a:cubicBezTo>
                <a:cubicBezTo>
                  <a:pt x="4778521" y="4776438"/>
                  <a:pt x="4749222" y="4763531"/>
                  <a:pt x="4719923" y="4750644"/>
                </a:cubicBezTo>
                <a:cubicBezTo>
                  <a:pt x="4504286" y="4655724"/>
                  <a:pt x="4282785" y="4540874"/>
                  <a:pt x="4068327" y="4430725"/>
                </a:cubicBezTo>
                <a:cubicBezTo>
                  <a:pt x="3851528" y="4319377"/>
                  <a:pt x="3626506" y="4203365"/>
                  <a:pt x="3403843" y="4104924"/>
                </a:cubicBezTo>
                <a:cubicBezTo>
                  <a:pt x="3276102" y="4048669"/>
                  <a:pt x="3163591" y="3980706"/>
                  <a:pt x="3053439" y="3915085"/>
                </a:cubicBezTo>
                <a:cubicBezTo>
                  <a:pt x="2862417" y="3800235"/>
                  <a:pt x="2683104" y="3692409"/>
                  <a:pt x="2444031" y="3649061"/>
                </a:cubicBezTo>
                <a:cubicBezTo>
                  <a:pt x="2361998" y="3633813"/>
                  <a:pt x="2277624" y="3627968"/>
                  <a:pt x="2194412" y="3622104"/>
                </a:cubicBezTo>
                <a:cubicBezTo>
                  <a:pt x="2140498" y="3618583"/>
                  <a:pt x="2085422" y="3613900"/>
                  <a:pt x="2030346" y="3608036"/>
                </a:cubicBezTo>
                <a:cubicBezTo>
                  <a:pt x="1705719" y="3569372"/>
                  <a:pt x="1417420" y="3436931"/>
                  <a:pt x="1198270" y="3224820"/>
                </a:cubicBezTo>
                <a:cubicBezTo>
                  <a:pt x="1088108" y="3118174"/>
                  <a:pt x="949819" y="2942404"/>
                  <a:pt x="915834" y="2712703"/>
                </a:cubicBezTo>
                <a:cubicBezTo>
                  <a:pt x="893567" y="2566212"/>
                  <a:pt x="932240" y="2400970"/>
                  <a:pt x="1024823" y="2249797"/>
                </a:cubicBezTo>
                <a:cubicBezTo>
                  <a:pt x="1245146" y="1887673"/>
                  <a:pt x="1622508" y="1736500"/>
                  <a:pt x="2020961" y="1575952"/>
                </a:cubicBezTo>
                <a:cubicBezTo>
                  <a:pt x="2206138" y="1502122"/>
                  <a:pt x="2397160" y="1424776"/>
                  <a:pt x="2574114" y="1325163"/>
                </a:cubicBezTo>
                <a:cubicBezTo>
                  <a:pt x="2640917" y="1287662"/>
                  <a:pt x="2705377" y="1246646"/>
                  <a:pt x="2767478" y="1203285"/>
                </a:cubicBezTo>
                <a:cubicBezTo>
                  <a:pt x="2844827" y="1148205"/>
                  <a:pt x="2917493" y="1086095"/>
                  <a:pt x="2988979" y="1026328"/>
                </a:cubicBezTo>
                <a:cubicBezTo>
                  <a:pt x="3080396" y="948982"/>
                  <a:pt x="3176479" y="868120"/>
                  <a:pt x="3278444" y="804837"/>
                </a:cubicBezTo>
                <a:cubicBezTo>
                  <a:pt x="3301879" y="790774"/>
                  <a:pt x="3325314" y="776712"/>
                  <a:pt x="3349929" y="763820"/>
                </a:cubicBezTo>
                <a:cubicBezTo>
                  <a:pt x="3580797" y="640770"/>
                  <a:pt x="3859715" y="611472"/>
                  <a:pt x="4095285" y="684130"/>
                </a:cubicBezTo>
                <a:lnTo>
                  <a:pt x="4095285" y="684130"/>
                </a:lnTo>
                <a:cubicBezTo>
                  <a:pt x="4388271" y="798977"/>
                  <a:pt x="4472645" y="987654"/>
                  <a:pt x="4519516" y="1275944"/>
                </a:cubicBezTo>
                <a:cubicBezTo>
                  <a:pt x="4532405" y="1352117"/>
                  <a:pt x="4540609" y="1430636"/>
                  <a:pt x="4548815" y="1506809"/>
                </a:cubicBezTo>
                <a:cubicBezTo>
                  <a:pt x="4555858" y="1577124"/>
                  <a:pt x="4564045" y="1643922"/>
                  <a:pt x="4573430" y="1707201"/>
                </a:cubicBezTo>
                <a:cubicBezTo>
                  <a:pt x="4586319" y="1793934"/>
                  <a:pt x="4607412" y="1880648"/>
                  <a:pt x="4634369" y="1963859"/>
                </a:cubicBezTo>
                <a:cubicBezTo>
                  <a:pt x="4743359" y="2294325"/>
                  <a:pt x="4977748" y="2577939"/>
                  <a:pt x="5291828" y="2763094"/>
                </a:cubicBezTo>
                <a:cubicBezTo>
                  <a:pt x="5452371" y="2856851"/>
                  <a:pt x="5630505" y="2923652"/>
                  <a:pt x="5802775" y="2986932"/>
                </a:cubicBezTo>
                <a:cubicBezTo>
                  <a:pt x="5909423" y="3026776"/>
                  <a:pt x="6018413" y="3066621"/>
                  <a:pt x="6123899" y="3113491"/>
                </a:cubicBezTo>
                <a:cubicBezTo>
                  <a:pt x="6454371" y="3261161"/>
                  <a:pt x="6684077" y="3537732"/>
                  <a:pt x="6722742" y="3835396"/>
                </a:cubicBezTo>
                <a:cubicBezTo>
                  <a:pt x="6740332" y="3985390"/>
                  <a:pt x="6718059" y="4137743"/>
                  <a:pt x="6659462" y="4277191"/>
                </a:cubicBezTo>
                <a:cubicBezTo>
                  <a:pt x="6555155" y="4530327"/>
                  <a:pt x="6346562" y="4741277"/>
                  <a:pt x="6087557" y="4856127"/>
                </a:cubicBezTo>
                <a:cubicBezTo>
                  <a:pt x="5934039" y="4926432"/>
                  <a:pt x="5766452" y="4960413"/>
                  <a:pt x="5584797" y="4960413"/>
                </a:cubicBezTo>
                <a:close/>
                <a:moveTo>
                  <a:pt x="3828075" y="652489"/>
                </a:moveTo>
                <a:cubicBezTo>
                  <a:pt x="3666351" y="652489"/>
                  <a:pt x="3501106" y="692334"/>
                  <a:pt x="3354613" y="769679"/>
                </a:cubicBezTo>
                <a:cubicBezTo>
                  <a:pt x="3331178" y="782571"/>
                  <a:pt x="3306581" y="796634"/>
                  <a:pt x="3284307" y="810697"/>
                </a:cubicBezTo>
                <a:cubicBezTo>
                  <a:pt x="3182343" y="873980"/>
                  <a:pt x="3087422" y="954842"/>
                  <a:pt x="2996004" y="1032188"/>
                </a:cubicBezTo>
                <a:cubicBezTo>
                  <a:pt x="2925698" y="1091955"/>
                  <a:pt x="2851870" y="1154065"/>
                  <a:pt x="2774521" y="1209145"/>
                </a:cubicBezTo>
                <a:cubicBezTo>
                  <a:pt x="2712402" y="1253677"/>
                  <a:pt x="2647942" y="1294694"/>
                  <a:pt x="2581139" y="1332195"/>
                </a:cubicBezTo>
                <a:cubicBezTo>
                  <a:pt x="2403006" y="1432979"/>
                  <a:pt x="2211983" y="1509153"/>
                  <a:pt x="2026825" y="1582982"/>
                </a:cubicBezTo>
                <a:cubicBezTo>
                  <a:pt x="1629539" y="1742363"/>
                  <a:pt x="1253349" y="1893536"/>
                  <a:pt x="1034199" y="2253318"/>
                </a:cubicBezTo>
                <a:cubicBezTo>
                  <a:pt x="942789" y="2403312"/>
                  <a:pt x="905287" y="2566212"/>
                  <a:pt x="926380" y="2710361"/>
                </a:cubicBezTo>
                <a:cubicBezTo>
                  <a:pt x="960368" y="2937702"/>
                  <a:pt x="1097483" y="3111149"/>
                  <a:pt x="1206473" y="3217795"/>
                </a:cubicBezTo>
                <a:cubicBezTo>
                  <a:pt x="1424452" y="3428745"/>
                  <a:pt x="1710403" y="3559987"/>
                  <a:pt x="2033850" y="3598670"/>
                </a:cubicBezTo>
                <a:cubicBezTo>
                  <a:pt x="2087764" y="3604515"/>
                  <a:pt x="2142839" y="3609217"/>
                  <a:pt x="2196753" y="3612720"/>
                </a:cubicBezTo>
                <a:cubicBezTo>
                  <a:pt x="2279966" y="3618583"/>
                  <a:pt x="2364340" y="3624446"/>
                  <a:pt x="2446373" y="3639676"/>
                </a:cubicBezTo>
                <a:cubicBezTo>
                  <a:pt x="2687787" y="3684204"/>
                  <a:pt x="2868262" y="3792030"/>
                  <a:pt x="3059303" y="3906881"/>
                </a:cubicBezTo>
                <a:cubicBezTo>
                  <a:pt x="3168292" y="3972502"/>
                  <a:pt x="3281965" y="4040464"/>
                  <a:pt x="3408527" y="4096719"/>
                </a:cubicBezTo>
                <a:cubicBezTo>
                  <a:pt x="3631189" y="4195160"/>
                  <a:pt x="3856212" y="4311190"/>
                  <a:pt x="4073011" y="4422520"/>
                </a:cubicBezTo>
                <a:cubicBezTo>
                  <a:pt x="4287487" y="4532669"/>
                  <a:pt x="4508969" y="4646357"/>
                  <a:pt x="4724607" y="4742439"/>
                </a:cubicBezTo>
                <a:cubicBezTo>
                  <a:pt x="4752725" y="4755345"/>
                  <a:pt x="4783204" y="4768233"/>
                  <a:pt x="4811323" y="4779941"/>
                </a:cubicBezTo>
                <a:cubicBezTo>
                  <a:pt x="5305878" y="4981506"/>
                  <a:pt x="5733632" y="5006121"/>
                  <a:pt x="6082874" y="4850264"/>
                </a:cubicBezTo>
                <a:cubicBezTo>
                  <a:pt x="6339536" y="4736594"/>
                  <a:pt x="6545789" y="4526805"/>
                  <a:pt x="6650095" y="4276029"/>
                </a:cubicBezTo>
                <a:cubicBezTo>
                  <a:pt x="6708692" y="4138905"/>
                  <a:pt x="6730948" y="3987732"/>
                  <a:pt x="6713376" y="3838900"/>
                </a:cubicBezTo>
                <a:cubicBezTo>
                  <a:pt x="6674692" y="3544757"/>
                  <a:pt x="6447346" y="3270528"/>
                  <a:pt x="6120377" y="3124037"/>
                </a:cubicBezTo>
                <a:cubicBezTo>
                  <a:pt x="6016071" y="3077168"/>
                  <a:pt x="5905920" y="3036143"/>
                  <a:pt x="5800434" y="2997479"/>
                </a:cubicBezTo>
                <a:cubicBezTo>
                  <a:pt x="5628164" y="2933019"/>
                  <a:pt x="5450030" y="2867398"/>
                  <a:pt x="5288306" y="2772460"/>
                </a:cubicBezTo>
                <a:cubicBezTo>
                  <a:pt x="4971884" y="2586144"/>
                  <a:pt x="4737495" y="2301368"/>
                  <a:pt x="4627344" y="1968542"/>
                </a:cubicBezTo>
                <a:cubicBezTo>
                  <a:pt x="4600387" y="1884170"/>
                  <a:pt x="4579293" y="1797437"/>
                  <a:pt x="4566405" y="1709543"/>
                </a:cubicBezTo>
                <a:cubicBezTo>
                  <a:pt x="4555858" y="1645095"/>
                  <a:pt x="4548815" y="1579468"/>
                  <a:pt x="4541790" y="1507982"/>
                </a:cubicBezTo>
                <a:cubicBezTo>
                  <a:pt x="4533585" y="1431807"/>
                  <a:pt x="4525379" y="1353290"/>
                  <a:pt x="4512491" y="1277115"/>
                </a:cubicBezTo>
                <a:cubicBezTo>
                  <a:pt x="4465621" y="992341"/>
                  <a:pt x="4382408" y="804837"/>
                  <a:pt x="4094104" y="691163"/>
                </a:cubicBezTo>
                <a:cubicBezTo>
                  <a:pt x="4008550" y="665381"/>
                  <a:pt x="3918313" y="652489"/>
                  <a:pt x="3828075" y="652489"/>
                </a:cubicBezTo>
                <a:close/>
                <a:moveTo>
                  <a:pt x="5515652" y="5078785"/>
                </a:moveTo>
                <a:cubicBezTo>
                  <a:pt x="5302375" y="5078785"/>
                  <a:pt x="5070327" y="5034258"/>
                  <a:pt x="4821870" y="4946363"/>
                </a:cubicBezTo>
                <a:cubicBezTo>
                  <a:pt x="4792589" y="4935817"/>
                  <a:pt x="4763290" y="4925270"/>
                  <a:pt x="4733992" y="4913544"/>
                </a:cubicBezTo>
                <a:cubicBezTo>
                  <a:pt x="4403502" y="4785805"/>
                  <a:pt x="4062464" y="4614699"/>
                  <a:pt x="3731992" y="4449476"/>
                </a:cubicBezTo>
                <a:cubicBezTo>
                  <a:pt x="3628848" y="4397905"/>
                  <a:pt x="3522200" y="4343992"/>
                  <a:pt x="3417912" y="4293601"/>
                </a:cubicBezTo>
                <a:cubicBezTo>
                  <a:pt x="3277282" y="4224458"/>
                  <a:pt x="3156566" y="4136564"/>
                  <a:pt x="3040551" y="4052191"/>
                </a:cubicBezTo>
                <a:cubicBezTo>
                  <a:pt x="2856554" y="3918589"/>
                  <a:pt x="2683104" y="3790850"/>
                  <a:pt x="2440509" y="3739297"/>
                </a:cubicBezTo>
                <a:cubicBezTo>
                  <a:pt x="2351452" y="3720545"/>
                  <a:pt x="2257692" y="3713502"/>
                  <a:pt x="2167454" y="3706477"/>
                </a:cubicBezTo>
                <a:cubicBezTo>
                  <a:pt x="2113541" y="3702956"/>
                  <a:pt x="2057303" y="3698273"/>
                  <a:pt x="2003389" y="3692409"/>
                </a:cubicBezTo>
                <a:cubicBezTo>
                  <a:pt x="1663525" y="3651403"/>
                  <a:pt x="1361168" y="3504912"/>
                  <a:pt x="1130296" y="3269366"/>
                </a:cubicBezTo>
                <a:cubicBezTo>
                  <a:pt x="1017792" y="3154515"/>
                  <a:pt x="877161" y="2965839"/>
                  <a:pt x="840830" y="2719728"/>
                </a:cubicBezTo>
                <a:cubicBezTo>
                  <a:pt x="819736" y="2572075"/>
                  <a:pt x="854893" y="2405654"/>
                  <a:pt x="940445" y="2250977"/>
                </a:cubicBezTo>
                <a:cubicBezTo>
                  <a:pt x="1154908" y="1864238"/>
                  <a:pt x="1538129" y="1687288"/>
                  <a:pt x="1944792" y="1500950"/>
                </a:cubicBezTo>
                <a:cubicBezTo>
                  <a:pt x="2110037" y="1424776"/>
                  <a:pt x="2282307" y="1346258"/>
                  <a:pt x="2444031" y="1251333"/>
                </a:cubicBezTo>
                <a:cubicBezTo>
                  <a:pt x="2511995" y="1211489"/>
                  <a:pt x="2576456" y="1169300"/>
                  <a:pt x="2637395" y="1125940"/>
                </a:cubicBezTo>
                <a:cubicBezTo>
                  <a:pt x="2705377" y="1076719"/>
                  <a:pt x="2772179" y="1022812"/>
                  <a:pt x="2836622" y="971248"/>
                </a:cubicBezTo>
                <a:cubicBezTo>
                  <a:pt x="2939766" y="888043"/>
                  <a:pt x="3046396" y="802494"/>
                  <a:pt x="3160087" y="735694"/>
                </a:cubicBezTo>
                <a:cubicBezTo>
                  <a:pt x="3187026" y="720459"/>
                  <a:pt x="3210480" y="707569"/>
                  <a:pt x="3232735" y="697022"/>
                </a:cubicBezTo>
                <a:cubicBezTo>
                  <a:pt x="3471808" y="582175"/>
                  <a:pt x="3750726" y="564597"/>
                  <a:pt x="3981611" y="650145"/>
                </a:cubicBezTo>
                <a:lnTo>
                  <a:pt x="3979251" y="656005"/>
                </a:lnTo>
                <a:lnTo>
                  <a:pt x="3981611" y="650145"/>
                </a:lnTo>
                <a:cubicBezTo>
                  <a:pt x="4254667" y="783742"/>
                  <a:pt x="4374203" y="939606"/>
                  <a:pt x="4437484" y="1245474"/>
                </a:cubicBezTo>
                <a:cubicBezTo>
                  <a:pt x="4455055" y="1332195"/>
                  <a:pt x="4466782" y="1422431"/>
                  <a:pt x="4478509" y="1510325"/>
                </a:cubicBezTo>
                <a:cubicBezTo>
                  <a:pt x="4486714" y="1571265"/>
                  <a:pt x="4493739" y="1629859"/>
                  <a:pt x="4503106" y="1686108"/>
                </a:cubicBezTo>
                <a:cubicBezTo>
                  <a:pt x="4517174" y="1775182"/>
                  <a:pt x="4538268" y="1863077"/>
                  <a:pt x="4566405" y="1948611"/>
                </a:cubicBezTo>
                <a:cubicBezTo>
                  <a:pt x="4677736" y="2282616"/>
                  <a:pt x="4915629" y="2574417"/>
                  <a:pt x="5237914" y="2768957"/>
                </a:cubicBezTo>
                <a:cubicBezTo>
                  <a:pt x="5404321" y="2869739"/>
                  <a:pt x="5589498" y="2943566"/>
                  <a:pt x="5768793" y="3013888"/>
                </a:cubicBezTo>
                <a:cubicBezTo>
                  <a:pt x="5871920" y="3054895"/>
                  <a:pt x="5979747" y="3097081"/>
                  <a:pt x="6081712" y="3143969"/>
                </a:cubicBezTo>
                <a:cubicBezTo>
                  <a:pt x="6418047" y="3298646"/>
                  <a:pt x="6653598" y="3589285"/>
                  <a:pt x="6695804" y="3902179"/>
                </a:cubicBezTo>
                <a:cubicBezTo>
                  <a:pt x="6715718" y="4058054"/>
                  <a:pt x="6694624" y="4216253"/>
                  <a:pt x="6636026" y="4361582"/>
                </a:cubicBezTo>
                <a:cubicBezTo>
                  <a:pt x="6536404" y="4612358"/>
                  <a:pt x="6334835" y="4827991"/>
                  <a:pt x="6082874" y="4951047"/>
                </a:cubicBezTo>
                <a:cubicBezTo>
                  <a:pt x="5914125" y="5037761"/>
                  <a:pt x="5723085" y="5078785"/>
                  <a:pt x="5515652" y="5078785"/>
                </a:cubicBezTo>
                <a:close/>
                <a:moveTo>
                  <a:pt x="3672215" y="607957"/>
                </a:moveTo>
                <a:cubicBezTo>
                  <a:pt x="3525722" y="607957"/>
                  <a:pt x="3374545" y="641942"/>
                  <a:pt x="3237436" y="707569"/>
                </a:cubicBezTo>
                <a:cubicBezTo>
                  <a:pt x="3215163" y="718115"/>
                  <a:pt x="3190548" y="731007"/>
                  <a:pt x="3164771" y="746241"/>
                </a:cubicBezTo>
                <a:cubicBezTo>
                  <a:pt x="3051098" y="811868"/>
                  <a:pt x="2949133" y="893902"/>
                  <a:pt x="2842486" y="980624"/>
                </a:cubicBezTo>
                <a:cubicBezTo>
                  <a:pt x="2778025" y="1032188"/>
                  <a:pt x="2712402" y="1086095"/>
                  <a:pt x="2643258" y="1135315"/>
                </a:cubicBezTo>
                <a:cubicBezTo>
                  <a:pt x="2582319" y="1178676"/>
                  <a:pt x="2517858" y="1220864"/>
                  <a:pt x="2448714" y="1260709"/>
                </a:cubicBezTo>
                <a:cubicBezTo>
                  <a:pt x="2285829" y="1355634"/>
                  <a:pt x="2114721" y="1434150"/>
                  <a:pt x="1948295" y="1511496"/>
                </a:cubicBezTo>
                <a:cubicBezTo>
                  <a:pt x="1543989" y="1697835"/>
                  <a:pt x="1160768" y="1872443"/>
                  <a:pt x="947476" y="2258002"/>
                </a:cubicBezTo>
                <a:cubicBezTo>
                  <a:pt x="863098" y="2411517"/>
                  <a:pt x="827939" y="2575597"/>
                  <a:pt x="849033" y="2720907"/>
                </a:cubicBezTo>
                <a:cubicBezTo>
                  <a:pt x="884191" y="2964659"/>
                  <a:pt x="1024823" y="3150994"/>
                  <a:pt x="1136156" y="3264665"/>
                </a:cubicBezTo>
                <a:cubicBezTo>
                  <a:pt x="1365855" y="3499049"/>
                  <a:pt x="1665870" y="3644359"/>
                  <a:pt x="2003389" y="3685384"/>
                </a:cubicBezTo>
                <a:cubicBezTo>
                  <a:pt x="2057303" y="3692409"/>
                  <a:pt x="2113541" y="3695931"/>
                  <a:pt x="2167454" y="3699452"/>
                </a:cubicBezTo>
                <a:cubicBezTo>
                  <a:pt x="2258872" y="3706477"/>
                  <a:pt x="2352613" y="3712341"/>
                  <a:pt x="2441689" y="3732254"/>
                </a:cubicBezTo>
                <a:cubicBezTo>
                  <a:pt x="2686625" y="3785005"/>
                  <a:pt x="2861237" y="3911564"/>
                  <a:pt x="3045234" y="4046328"/>
                </a:cubicBezTo>
                <a:cubicBezTo>
                  <a:pt x="3161249" y="4130700"/>
                  <a:pt x="3280785" y="4218595"/>
                  <a:pt x="3421415" y="4286576"/>
                </a:cubicBezTo>
                <a:cubicBezTo>
                  <a:pt x="3525722" y="4336967"/>
                  <a:pt x="3632369" y="4390880"/>
                  <a:pt x="3735496" y="4442433"/>
                </a:cubicBezTo>
                <a:cubicBezTo>
                  <a:pt x="4064806" y="4607675"/>
                  <a:pt x="4405843" y="4778780"/>
                  <a:pt x="4736333" y="4906518"/>
                </a:cubicBezTo>
                <a:cubicBezTo>
                  <a:pt x="4765632" y="4917065"/>
                  <a:pt x="4794931" y="4928773"/>
                  <a:pt x="4824229" y="4939320"/>
                </a:cubicBezTo>
                <a:cubicBezTo>
                  <a:pt x="5314083" y="5112767"/>
                  <a:pt x="5735991" y="5115108"/>
                  <a:pt x="6079352" y="4946363"/>
                </a:cubicBezTo>
                <a:cubicBezTo>
                  <a:pt x="6328990" y="4823307"/>
                  <a:pt x="6529379" y="4610016"/>
                  <a:pt x="6627821" y="4361582"/>
                </a:cubicBezTo>
                <a:cubicBezTo>
                  <a:pt x="6685239" y="4217433"/>
                  <a:pt x="6706350" y="4060396"/>
                  <a:pt x="6686419" y="3906881"/>
                </a:cubicBezTo>
                <a:cubicBezTo>
                  <a:pt x="6644232" y="3597490"/>
                  <a:pt x="6411022" y="3309211"/>
                  <a:pt x="6078190" y="3155677"/>
                </a:cubicBezTo>
                <a:cubicBezTo>
                  <a:pt x="5976226" y="3108808"/>
                  <a:pt x="5869578" y="3066621"/>
                  <a:pt x="5765290" y="3025597"/>
                </a:cubicBezTo>
                <a:cubicBezTo>
                  <a:pt x="5585976" y="2955292"/>
                  <a:pt x="5400818" y="2881448"/>
                  <a:pt x="5233231" y="2780665"/>
                </a:cubicBezTo>
                <a:cubicBezTo>
                  <a:pt x="4909766" y="2584964"/>
                  <a:pt x="4669531" y="2291983"/>
                  <a:pt x="4558200" y="1955654"/>
                </a:cubicBezTo>
                <a:cubicBezTo>
                  <a:pt x="4530063" y="1870102"/>
                  <a:pt x="4508969" y="1781028"/>
                  <a:pt x="4494901" y="1691971"/>
                </a:cubicBezTo>
                <a:cubicBezTo>
                  <a:pt x="4485534" y="1635719"/>
                  <a:pt x="4477329" y="1577124"/>
                  <a:pt x="4470304" y="1516185"/>
                </a:cubicBezTo>
                <a:cubicBezTo>
                  <a:pt x="4458577" y="1428291"/>
                  <a:pt x="4446869" y="1338055"/>
                  <a:pt x="4429279" y="1252506"/>
                </a:cubicBezTo>
                <a:cubicBezTo>
                  <a:pt x="4365998" y="946637"/>
                  <a:pt x="4252325" y="797805"/>
                  <a:pt x="3978090" y="663035"/>
                </a:cubicBezTo>
                <a:lnTo>
                  <a:pt x="3978090" y="663035"/>
                </a:lnTo>
                <a:cubicBezTo>
                  <a:pt x="3884331" y="625534"/>
                  <a:pt x="3778863" y="607957"/>
                  <a:pt x="3672215" y="607957"/>
                </a:cubicBezTo>
                <a:close/>
                <a:moveTo>
                  <a:pt x="5440663" y="5201841"/>
                </a:moveTo>
                <a:cubicBezTo>
                  <a:pt x="5253144" y="5201841"/>
                  <a:pt x="5051576" y="5170183"/>
                  <a:pt x="4837118" y="5105742"/>
                </a:cubicBezTo>
                <a:cubicBezTo>
                  <a:pt x="4804297" y="5096357"/>
                  <a:pt x="4774999" y="5086990"/>
                  <a:pt x="4749222" y="5077605"/>
                </a:cubicBezTo>
                <a:cubicBezTo>
                  <a:pt x="4269897" y="4919407"/>
                  <a:pt x="3769478" y="4662749"/>
                  <a:pt x="3434304" y="4483457"/>
                </a:cubicBezTo>
                <a:cubicBezTo>
                  <a:pt x="3281965" y="4402588"/>
                  <a:pt x="3157746" y="4295943"/>
                  <a:pt x="3038191" y="4192818"/>
                </a:cubicBezTo>
                <a:cubicBezTo>
                  <a:pt x="2858896" y="4038123"/>
                  <a:pt x="2688967" y="3892812"/>
                  <a:pt x="2439348" y="3833036"/>
                </a:cubicBezTo>
                <a:cubicBezTo>
                  <a:pt x="2343247" y="3809601"/>
                  <a:pt x="2242462" y="3802577"/>
                  <a:pt x="2144019" y="3795551"/>
                </a:cubicBezTo>
                <a:cubicBezTo>
                  <a:pt x="2088943" y="3792030"/>
                  <a:pt x="2032688" y="3787346"/>
                  <a:pt x="1977594" y="3780303"/>
                </a:cubicBezTo>
                <a:cubicBezTo>
                  <a:pt x="1628368" y="3738117"/>
                  <a:pt x="1303743" y="3574055"/>
                  <a:pt x="1064669" y="3316236"/>
                </a:cubicBezTo>
                <a:cubicBezTo>
                  <a:pt x="949819" y="3192018"/>
                  <a:pt x="805673" y="2990435"/>
                  <a:pt x="768171" y="2730274"/>
                </a:cubicBezTo>
                <a:cubicBezTo>
                  <a:pt x="741216" y="2539256"/>
                  <a:pt x="802157" y="2366989"/>
                  <a:pt x="858409" y="2254480"/>
                </a:cubicBezTo>
                <a:cubicBezTo>
                  <a:pt x="1068185" y="1838462"/>
                  <a:pt x="1461954" y="1634548"/>
                  <a:pt x="1879170" y="1418917"/>
                </a:cubicBezTo>
                <a:cubicBezTo>
                  <a:pt x="2023303" y="1343914"/>
                  <a:pt x="2172138" y="1266569"/>
                  <a:pt x="2315128" y="1179847"/>
                </a:cubicBezTo>
                <a:cubicBezTo>
                  <a:pt x="2386614" y="1136486"/>
                  <a:pt x="2449894" y="1094298"/>
                  <a:pt x="2508492" y="1052110"/>
                </a:cubicBezTo>
                <a:cubicBezTo>
                  <a:pt x="2567089" y="1009920"/>
                  <a:pt x="2625686" y="965388"/>
                  <a:pt x="2680762" y="922028"/>
                </a:cubicBezTo>
                <a:cubicBezTo>
                  <a:pt x="2801478" y="828275"/>
                  <a:pt x="2915151" y="740381"/>
                  <a:pt x="3042893" y="672411"/>
                </a:cubicBezTo>
                <a:cubicBezTo>
                  <a:pt x="3072191" y="657176"/>
                  <a:pt x="3095627" y="645457"/>
                  <a:pt x="3117900" y="636083"/>
                </a:cubicBezTo>
                <a:cubicBezTo>
                  <a:pt x="3363998" y="529439"/>
                  <a:pt x="3645258" y="524752"/>
                  <a:pt x="3870262" y="623191"/>
                </a:cubicBezTo>
                <a:lnTo>
                  <a:pt x="3870262" y="623191"/>
                </a:lnTo>
                <a:cubicBezTo>
                  <a:pt x="4173796" y="800150"/>
                  <a:pt x="4287487" y="940777"/>
                  <a:pt x="4356613" y="1222035"/>
                </a:cubicBezTo>
                <a:cubicBezTo>
                  <a:pt x="4381228" y="1320476"/>
                  <a:pt x="4396476" y="1423604"/>
                  <a:pt x="4411706" y="1523215"/>
                </a:cubicBezTo>
                <a:cubicBezTo>
                  <a:pt x="4419911" y="1573608"/>
                  <a:pt x="4426937" y="1621656"/>
                  <a:pt x="4435142" y="1669698"/>
                </a:cubicBezTo>
                <a:cubicBezTo>
                  <a:pt x="4450372" y="1761114"/>
                  <a:pt x="4472645" y="1851350"/>
                  <a:pt x="4500764" y="1938064"/>
                </a:cubicBezTo>
                <a:cubicBezTo>
                  <a:pt x="4613275" y="2275573"/>
                  <a:pt x="4855870" y="2574417"/>
                  <a:pt x="5184000" y="2780665"/>
                </a:cubicBezTo>
                <a:cubicBezTo>
                  <a:pt x="5357451" y="2888491"/>
                  <a:pt x="5550814" y="2969342"/>
                  <a:pt x="5737153" y="3046690"/>
                </a:cubicBezTo>
                <a:cubicBezTo>
                  <a:pt x="5836776" y="3087714"/>
                  <a:pt x="5941064" y="3131081"/>
                  <a:pt x="6039507" y="3177950"/>
                </a:cubicBezTo>
                <a:cubicBezTo>
                  <a:pt x="6381724" y="3338509"/>
                  <a:pt x="6621958" y="3643198"/>
                  <a:pt x="6668847" y="3971322"/>
                </a:cubicBezTo>
                <a:cubicBezTo>
                  <a:pt x="6689940" y="4131880"/>
                  <a:pt x="6671189" y="4297122"/>
                  <a:pt x="6613753" y="4449476"/>
                </a:cubicBezTo>
                <a:cubicBezTo>
                  <a:pt x="6520012" y="4699090"/>
                  <a:pt x="6325468" y="4917065"/>
                  <a:pt x="6080532" y="5049487"/>
                </a:cubicBezTo>
                <a:cubicBezTo>
                  <a:pt x="5891851" y="5151431"/>
                  <a:pt x="5677394" y="5201841"/>
                  <a:pt x="5440663" y="5201841"/>
                </a:cubicBezTo>
                <a:close/>
                <a:moveTo>
                  <a:pt x="3519858" y="561080"/>
                </a:moveTo>
                <a:cubicBezTo>
                  <a:pt x="3386271" y="561080"/>
                  <a:pt x="3249145" y="589206"/>
                  <a:pt x="3122584" y="644286"/>
                </a:cubicBezTo>
                <a:cubicBezTo>
                  <a:pt x="3100310" y="653662"/>
                  <a:pt x="3078036" y="665381"/>
                  <a:pt x="3047576" y="680614"/>
                </a:cubicBezTo>
                <a:cubicBezTo>
                  <a:pt x="2919835" y="748584"/>
                  <a:pt x="2806162" y="836479"/>
                  <a:pt x="2686625" y="929060"/>
                </a:cubicBezTo>
                <a:cubicBezTo>
                  <a:pt x="2630370" y="972419"/>
                  <a:pt x="2572952" y="1016952"/>
                  <a:pt x="2513175" y="1060313"/>
                </a:cubicBezTo>
                <a:cubicBezTo>
                  <a:pt x="2454578" y="1102501"/>
                  <a:pt x="2390117" y="1144689"/>
                  <a:pt x="2318631" y="1188050"/>
                </a:cubicBezTo>
                <a:cubicBezTo>
                  <a:pt x="2175660" y="1275944"/>
                  <a:pt x="2025645" y="1353290"/>
                  <a:pt x="1881511" y="1427120"/>
                </a:cubicBezTo>
                <a:cubicBezTo>
                  <a:pt x="1465468" y="1642751"/>
                  <a:pt x="1072872" y="1845487"/>
                  <a:pt x="864269" y="2259181"/>
                </a:cubicBezTo>
                <a:cubicBezTo>
                  <a:pt x="809188" y="2369331"/>
                  <a:pt x="748249" y="2540436"/>
                  <a:pt x="775202" y="2729112"/>
                </a:cubicBezTo>
                <a:cubicBezTo>
                  <a:pt x="812704" y="2986932"/>
                  <a:pt x="955679" y="3188497"/>
                  <a:pt x="1069357" y="3310373"/>
                </a:cubicBezTo>
                <a:cubicBezTo>
                  <a:pt x="1307259" y="3567030"/>
                  <a:pt x="1629539" y="3729912"/>
                  <a:pt x="1977594" y="3772099"/>
                </a:cubicBezTo>
                <a:cubicBezTo>
                  <a:pt x="2032688" y="3779141"/>
                  <a:pt x="2088943" y="3782645"/>
                  <a:pt x="2142839" y="3787346"/>
                </a:cubicBezTo>
                <a:cubicBezTo>
                  <a:pt x="2241282" y="3794372"/>
                  <a:pt x="2343247" y="3802577"/>
                  <a:pt x="2439348" y="3824850"/>
                </a:cubicBezTo>
                <a:cubicBezTo>
                  <a:pt x="2691309" y="3885787"/>
                  <a:pt x="2861237" y="4032278"/>
                  <a:pt x="3041713" y="4186955"/>
                </a:cubicBezTo>
                <a:cubicBezTo>
                  <a:pt x="3161249" y="4290097"/>
                  <a:pt x="3285469" y="4396725"/>
                  <a:pt x="3436664" y="4476414"/>
                </a:cubicBezTo>
                <a:cubicBezTo>
                  <a:pt x="3771837" y="4654544"/>
                  <a:pt x="4271076" y="4911202"/>
                  <a:pt x="4750384" y="5069400"/>
                </a:cubicBezTo>
                <a:cubicBezTo>
                  <a:pt x="4777341" y="5078785"/>
                  <a:pt x="4805478" y="5086990"/>
                  <a:pt x="4838280" y="5097537"/>
                </a:cubicBezTo>
                <a:cubicBezTo>
                  <a:pt x="5323468" y="5241686"/>
                  <a:pt x="5739495" y="5222934"/>
                  <a:pt x="6077010" y="5040103"/>
                </a:cubicBezTo>
                <a:cubicBezTo>
                  <a:pt x="6319604" y="4908860"/>
                  <a:pt x="6512968" y="4692047"/>
                  <a:pt x="6606728" y="4444775"/>
                </a:cubicBezTo>
                <a:cubicBezTo>
                  <a:pt x="6664145" y="4294781"/>
                  <a:pt x="6682897" y="4130700"/>
                  <a:pt x="6661803" y="3971322"/>
                </a:cubicBezTo>
                <a:cubicBezTo>
                  <a:pt x="6616113" y="3645540"/>
                  <a:pt x="6377022" y="3344354"/>
                  <a:pt x="6038345" y="3184975"/>
                </a:cubicBezTo>
                <a:cubicBezTo>
                  <a:pt x="5938722" y="3138106"/>
                  <a:pt x="5835596" y="3095919"/>
                  <a:pt x="5735991" y="3053733"/>
                </a:cubicBezTo>
                <a:cubicBezTo>
                  <a:pt x="5548473" y="2976385"/>
                  <a:pt x="5355109" y="2895516"/>
                  <a:pt x="5180497" y="2787709"/>
                </a:cubicBezTo>
                <a:cubicBezTo>
                  <a:pt x="4850007" y="2581442"/>
                  <a:pt x="4606250" y="2280275"/>
                  <a:pt x="4493739" y="1940406"/>
                </a:cubicBezTo>
                <a:cubicBezTo>
                  <a:pt x="4465621" y="1852530"/>
                  <a:pt x="4443347" y="1761114"/>
                  <a:pt x="4428116" y="1669698"/>
                </a:cubicBezTo>
                <a:cubicBezTo>
                  <a:pt x="4419911" y="1621656"/>
                  <a:pt x="4412868" y="1573608"/>
                  <a:pt x="4404663" y="1523215"/>
                </a:cubicBezTo>
                <a:cubicBezTo>
                  <a:pt x="4389433" y="1423604"/>
                  <a:pt x="4374203" y="1320476"/>
                  <a:pt x="4349587" y="1222035"/>
                </a:cubicBezTo>
                <a:cubicBezTo>
                  <a:pt x="4280444" y="943122"/>
                  <a:pt x="4167932" y="804837"/>
                  <a:pt x="3866758" y="629050"/>
                </a:cubicBezTo>
                <a:cubicBezTo>
                  <a:pt x="3761273" y="584519"/>
                  <a:pt x="3641736" y="561080"/>
                  <a:pt x="3519858" y="561080"/>
                </a:cubicBezTo>
                <a:close/>
                <a:moveTo>
                  <a:pt x="5356270" y="5329562"/>
                </a:moveTo>
                <a:cubicBezTo>
                  <a:pt x="5196889" y="5329562"/>
                  <a:pt x="5028140" y="5308468"/>
                  <a:pt x="4848826" y="5265120"/>
                </a:cubicBezTo>
                <a:cubicBezTo>
                  <a:pt x="4819528" y="5258077"/>
                  <a:pt x="4790229" y="5249872"/>
                  <a:pt x="4760931" y="5241686"/>
                </a:cubicBezTo>
                <a:cubicBezTo>
                  <a:pt x="4348426" y="5126835"/>
                  <a:pt x="3881989" y="4925270"/>
                  <a:pt x="3446031" y="4674475"/>
                </a:cubicBezTo>
                <a:cubicBezTo>
                  <a:pt x="3285469" y="4581898"/>
                  <a:pt x="3158907" y="4456501"/>
                  <a:pt x="3037029" y="4335787"/>
                </a:cubicBezTo>
                <a:cubicBezTo>
                  <a:pt x="2860057" y="4159998"/>
                  <a:pt x="2692489" y="3994775"/>
                  <a:pt x="2433484" y="3926794"/>
                </a:cubicBezTo>
                <a:cubicBezTo>
                  <a:pt x="2331520" y="3899837"/>
                  <a:pt x="2223710" y="3891632"/>
                  <a:pt x="2119404" y="3884607"/>
                </a:cubicBezTo>
                <a:cubicBezTo>
                  <a:pt x="2063148" y="3879924"/>
                  <a:pt x="2004551" y="3876402"/>
                  <a:pt x="1948295" y="3868198"/>
                </a:cubicBezTo>
                <a:cubicBezTo>
                  <a:pt x="1579147" y="3821328"/>
                  <a:pt x="1240459" y="3642018"/>
                  <a:pt x="994354" y="3363105"/>
                </a:cubicBezTo>
                <a:cubicBezTo>
                  <a:pt x="826767" y="3174429"/>
                  <a:pt x="722466" y="2958796"/>
                  <a:pt x="691995" y="2739659"/>
                </a:cubicBezTo>
                <a:cubicBezTo>
                  <a:pt x="665041" y="2547461"/>
                  <a:pt x="721293" y="2371672"/>
                  <a:pt x="772858" y="2258002"/>
                </a:cubicBezTo>
                <a:cubicBezTo>
                  <a:pt x="977945" y="1807984"/>
                  <a:pt x="1388121" y="1572436"/>
                  <a:pt x="1821734" y="1322819"/>
                </a:cubicBezTo>
                <a:cubicBezTo>
                  <a:pt x="1941270" y="1254849"/>
                  <a:pt x="2064328" y="1183363"/>
                  <a:pt x="2183865" y="1107188"/>
                </a:cubicBezTo>
                <a:cubicBezTo>
                  <a:pt x="2249487" y="1066173"/>
                  <a:pt x="2315128" y="1021639"/>
                  <a:pt x="2378409" y="977108"/>
                </a:cubicBezTo>
                <a:cubicBezTo>
                  <a:pt x="2426459" y="943122"/>
                  <a:pt x="2474510" y="906792"/>
                  <a:pt x="2520200" y="872807"/>
                </a:cubicBezTo>
                <a:cubicBezTo>
                  <a:pt x="2654985" y="772023"/>
                  <a:pt x="2781546" y="675927"/>
                  <a:pt x="2925698" y="606785"/>
                </a:cubicBezTo>
                <a:cubicBezTo>
                  <a:pt x="2951475" y="593893"/>
                  <a:pt x="2977252" y="583346"/>
                  <a:pt x="3003047" y="572800"/>
                </a:cubicBezTo>
                <a:cubicBezTo>
                  <a:pt x="3257350" y="474359"/>
                  <a:pt x="3539790" y="481391"/>
                  <a:pt x="3758931" y="592722"/>
                </a:cubicBezTo>
                <a:lnTo>
                  <a:pt x="3758931" y="593893"/>
                </a:lnTo>
                <a:lnTo>
                  <a:pt x="3760111" y="592722"/>
                </a:lnTo>
                <a:cubicBezTo>
                  <a:pt x="4040209" y="783742"/>
                  <a:pt x="4191386" y="897418"/>
                  <a:pt x="4276940" y="1195082"/>
                </a:cubicBezTo>
                <a:cubicBezTo>
                  <a:pt x="4308580" y="1302897"/>
                  <a:pt x="4327332" y="1418917"/>
                  <a:pt x="4346066" y="1529075"/>
                </a:cubicBezTo>
                <a:cubicBezTo>
                  <a:pt x="4353109" y="1568920"/>
                  <a:pt x="4360134" y="1611109"/>
                  <a:pt x="4367178" y="1650954"/>
                </a:cubicBezTo>
                <a:cubicBezTo>
                  <a:pt x="4383569" y="1743543"/>
                  <a:pt x="4405843" y="1836120"/>
                  <a:pt x="4435142" y="1926356"/>
                </a:cubicBezTo>
                <a:cubicBezTo>
                  <a:pt x="4548815" y="2267368"/>
                  <a:pt x="4796092" y="2574417"/>
                  <a:pt x="5131266" y="2790050"/>
                </a:cubicBezTo>
                <a:cubicBezTo>
                  <a:pt x="5312922" y="2906063"/>
                  <a:pt x="5514490" y="2993957"/>
                  <a:pt x="5709034" y="3078329"/>
                </a:cubicBezTo>
                <a:cubicBezTo>
                  <a:pt x="5805135" y="3120534"/>
                  <a:pt x="5903578" y="3162720"/>
                  <a:pt x="5999661" y="3208410"/>
                </a:cubicBezTo>
                <a:cubicBezTo>
                  <a:pt x="6347723" y="3375993"/>
                  <a:pt x="6593839" y="3693589"/>
                  <a:pt x="6644232" y="4036961"/>
                </a:cubicBezTo>
                <a:cubicBezTo>
                  <a:pt x="6667667" y="4203365"/>
                  <a:pt x="6650095" y="4374470"/>
                  <a:pt x="6592660" y="4532669"/>
                </a:cubicBezTo>
                <a:cubicBezTo>
                  <a:pt x="6503602" y="4779941"/>
                  <a:pt x="6316083" y="5002599"/>
                  <a:pt x="6078190" y="5143245"/>
                </a:cubicBezTo>
                <a:cubicBezTo>
                  <a:pt x="5868416" y="5267462"/>
                  <a:pt x="5627002" y="5329562"/>
                  <a:pt x="5356270" y="5329562"/>
                </a:cubicBezTo>
                <a:close/>
                <a:moveTo>
                  <a:pt x="3368681" y="511860"/>
                </a:moveTo>
                <a:cubicBezTo>
                  <a:pt x="3247983" y="511860"/>
                  <a:pt x="3123745" y="534126"/>
                  <a:pt x="3006551" y="581003"/>
                </a:cubicBezTo>
                <a:cubicBezTo>
                  <a:pt x="2981954" y="590378"/>
                  <a:pt x="2956159" y="602098"/>
                  <a:pt x="2930381" y="613815"/>
                </a:cubicBezTo>
                <a:cubicBezTo>
                  <a:pt x="2787410" y="682958"/>
                  <a:pt x="2660830" y="777882"/>
                  <a:pt x="2526064" y="878667"/>
                </a:cubicBezTo>
                <a:cubicBezTo>
                  <a:pt x="2480355" y="913824"/>
                  <a:pt x="2432304" y="948982"/>
                  <a:pt x="2384272" y="982967"/>
                </a:cubicBezTo>
                <a:cubicBezTo>
                  <a:pt x="2319811" y="1028671"/>
                  <a:pt x="2255351" y="1072032"/>
                  <a:pt x="2189728" y="1114220"/>
                </a:cubicBezTo>
                <a:cubicBezTo>
                  <a:pt x="2070192" y="1190394"/>
                  <a:pt x="1945954" y="1260709"/>
                  <a:pt x="1827597" y="1329852"/>
                </a:cubicBezTo>
                <a:cubicBezTo>
                  <a:pt x="1395153" y="1578295"/>
                  <a:pt x="986150" y="1813847"/>
                  <a:pt x="782234" y="2261523"/>
                </a:cubicBezTo>
                <a:cubicBezTo>
                  <a:pt x="730669" y="2374014"/>
                  <a:pt x="675588" y="2548641"/>
                  <a:pt x="701371" y="2738479"/>
                </a:cubicBezTo>
                <a:cubicBezTo>
                  <a:pt x="730669" y="2955292"/>
                  <a:pt x="833799" y="3169745"/>
                  <a:pt x="1000213" y="3357242"/>
                </a:cubicBezTo>
                <a:cubicBezTo>
                  <a:pt x="1245146" y="3634993"/>
                  <a:pt x="1581490" y="3813123"/>
                  <a:pt x="1948295" y="3858831"/>
                </a:cubicBezTo>
                <a:cubicBezTo>
                  <a:pt x="2004551" y="3865856"/>
                  <a:pt x="2063148" y="3870539"/>
                  <a:pt x="2119404" y="3875241"/>
                </a:cubicBezTo>
                <a:cubicBezTo>
                  <a:pt x="2224872" y="3883445"/>
                  <a:pt x="2332700" y="3891632"/>
                  <a:pt x="2435826" y="3918589"/>
                </a:cubicBezTo>
                <a:cubicBezTo>
                  <a:pt x="2695992" y="3987732"/>
                  <a:pt x="2864759" y="4154153"/>
                  <a:pt x="3042893" y="4329942"/>
                </a:cubicBezTo>
                <a:cubicBezTo>
                  <a:pt x="3164771" y="4450638"/>
                  <a:pt x="3291332" y="4574855"/>
                  <a:pt x="3450714" y="4667451"/>
                </a:cubicBezTo>
                <a:cubicBezTo>
                  <a:pt x="3885510" y="4919407"/>
                  <a:pt x="4351929" y="5119792"/>
                  <a:pt x="4763290" y="5234642"/>
                </a:cubicBezTo>
                <a:cubicBezTo>
                  <a:pt x="4792589" y="5242847"/>
                  <a:pt x="4821870" y="5249872"/>
                  <a:pt x="4851168" y="5256915"/>
                </a:cubicBezTo>
                <a:cubicBezTo>
                  <a:pt x="5330494" y="5372928"/>
                  <a:pt x="5741837" y="5331922"/>
                  <a:pt x="6073507" y="5136202"/>
                </a:cubicBezTo>
                <a:cubicBezTo>
                  <a:pt x="6310238" y="4996754"/>
                  <a:pt x="6495397" y="4775258"/>
                  <a:pt x="6584454" y="4530327"/>
                </a:cubicBezTo>
                <a:cubicBezTo>
                  <a:pt x="6640710" y="4373290"/>
                  <a:pt x="6658300" y="4203365"/>
                  <a:pt x="6634847" y="4038123"/>
                </a:cubicBezTo>
                <a:cubicBezTo>
                  <a:pt x="6585634" y="3697111"/>
                  <a:pt x="6340698" y="3381857"/>
                  <a:pt x="5994978" y="3215453"/>
                </a:cubicBezTo>
                <a:cubicBezTo>
                  <a:pt x="5900057" y="3169745"/>
                  <a:pt x="5800434" y="3126379"/>
                  <a:pt x="5705513" y="3085373"/>
                </a:cubicBezTo>
                <a:cubicBezTo>
                  <a:pt x="5509807" y="3000982"/>
                  <a:pt x="5308238" y="2913106"/>
                  <a:pt x="5125403" y="2795914"/>
                </a:cubicBezTo>
                <a:cubicBezTo>
                  <a:pt x="4789067" y="2579100"/>
                  <a:pt x="4539448" y="2270890"/>
                  <a:pt x="4425757" y="1927518"/>
                </a:cubicBezTo>
                <a:cubicBezTo>
                  <a:pt x="4396476" y="1837282"/>
                  <a:pt x="4374203" y="1744704"/>
                  <a:pt x="4357792" y="1650954"/>
                </a:cubicBezTo>
                <a:cubicBezTo>
                  <a:pt x="4350768" y="1611109"/>
                  <a:pt x="4343724" y="1570092"/>
                  <a:pt x="4336699" y="1529075"/>
                </a:cubicBezTo>
                <a:cubicBezTo>
                  <a:pt x="4317947" y="1417744"/>
                  <a:pt x="4299195" y="1304070"/>
                  <a:pt x="4267555" y="1195082"/>
                </a:cubicBezTo>
                <a:cubicBezTo>
                  <a:pt x="4182001" y="900933"/>
                  <a:pt x="4033166" y="788431"/>
                  <a:pt x="3754247" y="598582"/>
                </a:cubicBezTo>
                <a:lnTo>
                  <a:pt x="3754247" y="598582"/>
                </a:lnTo>
                <a:cubicBezTo>
                  <a:pt x="3639394" y="541158"/>
                  <a:pt x="3505808" y="511860"/>
                  <a:pt x="3368681" y="511860"/>
                </a:cubicBezTo>
                <a:close/>
                <a:moveTo>
                  <a:pt x="5266033" y="5464344"/>
                </a:moveTo>
                <a:cubicBezTo>
                  <a:pt x="5138291" y="5464344"/>
                  <a:pt x="5003525" y="5451455"/>
                  <a:pt x="4862895" y="5424499"/>
                </a:cubicBezTo>
                <a:cubicBezTo>
                  <a:pt x="4833596" y="5418636"/>
                  <a:pt x="4803136" y="5412773"/>
                  <a:pt x="4773837" y="5405747"/>
                </a:cubicBezTo>
                <a:cubicBezTo>
                  <a:pt x="4329674" y="5307307"/>
                  <a:pt x="3863237" y="5115108"/>
                  <a:pt x="3460099" y="4864314"/>
                </a:cubicBezTo>
                <a:cubicBezTo>
                  <a:pt x="3291332" y="4760028"/>
                  <a:pt x="3163591" y="4615880"/>
                  <a:pt x="3039371" y="4477594"/>
                </a:cubicBezTo>
                <a:cubicBezTo>
                  <a:pt x="2863579" y="4280712"/>
                  <a:pt x="2697172" y="4095557"/>
                  <a:pt x="2429963" y="4018210"/>
                </a:cubicBezTo>
                <a:cubicBezTo>
                  <a:pt x="2322153" y="3987732"/>
                  <a:pt x="2206138" y="3978365"/>
                  <a:pt x="2094789" y="3970160"/>
                </a:cubicBezTo>
                <a:cubicBezTo>
                  <a:pt x="2037371" y="3965477"/>
                  <a:pt x="1977594" y="3960775"/>
                  <a:pt x="1920177" y="3953750"/>
                </a:cubicBezTo>
                <a:cubicBezTo>
                  <a:pt x="1535785" y="3904539"/>
                  <a:pt x="1183034" y="3709999"/>
                  <a:pt x="925210" y="3408813"/>
                </a:cubicBezTo>
                <a:cubicBezTo>
                  <a:pt x="754108" y="3208410"/>
                  <a:pt x="647462" y="2979889"/>
                  <a:pt x="615820" y="2747864"/>
                </a:cubicBezTo>
                <a:cubicBezTo>
                  <a:pt x="594725" y="2594330"/>
                  <a:pt x="619336" y="2426765"/>
                  <a:pt x="687308" y="2260343"/>
                </a:cubicBezTo>
                <a:cubicBezTo>
                  <a:pt x="890051" y="1766977"/>
                  <a:pt x="1323666" y="1495090"/>
                  <a:pt x="1783068" y="1205629"/>
                </a:cubicBezTo>
                <a:cubicBezTo>
                  <a:pt x="1870964" y="1150549"/>
                  <a:pt x="1962364" y="1093125"/>
                  <a:pt x="2052602" y="1034531"/>
                </a:cubicBezTo>
                <a:cubicBezTo>
                  <a:pt x="2117062" y="992341"/>
                  <a:pt x="2182685" y="946637"/>
                  <a:pt x="2247145" y="900933"/>
                </a:cubicBezTo>
                <a:cubicBezTo>
                  <a:pt x="2282307" y="876323"/>
                  <a:pt x="2316290" y="850541"/>
                  <a:pt x="2350272" y="825932"/>
                </a:cubicBezTo>
                <a:cubicBezTo>
                  <a:pt x="2501448" y="715772"/>
                  <a:pt x="2644438" y="611472"/>
                  <a:pt x="2806162" y="539985"/>
                </a:cubicBezTo>
                <a:cubicBezTo>
                  <a:pt x="2834280" y="528266"/>
                  <a:pt x="2860057" y="517720"/>
                  <a:pt x="2884673" y="509516"/>
                </a:cubicBezTo>
                <a:cubicBezTo>
                  <a:pt x="3146019" y="418108"/>
                  <a:pt x="3429620" y="438030"/>
                  <a:pt x="3644096" y="562251"/>
                </a:cubicBezTo>
                <a:lnTo>
                  <a:pt x="3641736" y="566940"/>
                </a:lnTo>
                <a:lnTo>
                  <a:pt x="3645258" y="563424"/>
                </a:lnTo>
                <a:cubicBezTo>
                  <a:pt x="3682762" y="592722"/>
                  <a:pt x="3719085" y="619675"/>
                  <a:pt x="3751905" y="645457"/>
                </a:cubicBezTo>
                <a:cubicBezTo>
                  <a:pt x="3974568" y="814213"/>
                  <a:pt x="4109353" y="916168"/>
                  <a:pt x="4193727" y="1169300"/>
                </a:cubicBezTo>
                <a:cubicBezTo>
                  <a:pt x="4232393" y="1286491"/>
                  <a:pt x="4255828" y="1413057"/>
                  <a:pt x="4278102" y="1534935"/>
                </a:cubicBezTo>
                <a:cubicBezTo>
                  <a:pt x="4283965" y="1567749"/>
                  <a:pt x="4289828" y="1600561"/>
                  <a:pt x="4295674" y="1633375"/>
                </a:cubicBezTo>
                <a:cubicBezTo>
                  <a:pt x="4313264" y="1728295"/>
                  <a:pt x="4336699" y="1822052"/>
                  <a:pt x="4365998" y="1914630"/>
                </a:cubicBezTo>
                <a:cubicBezTo>
                  <a:pt x="4483192" y="2265027"/>
                  <a:pt x="4728128" y="2570896"/>
                  <a:pt x="5075011" y="2799417"/>
                </a:cubicBezTo>
                <a:cubicBezTo>
                  <a:pt x="5264871" y="2924814"/>
                  <a:pt x="5475807" y="3019733"/>
                  <a:pt x="5680898" y="3113491"/>
                </a:cubicBezTo>
                <a:cubicBezTo>
                  <a:pt x="5771135" y="3154515"/>
                  <a:pt x="5866075" y="3196702"/>
                  <a:pt x="5956312" y="3241230"/>
                </a:cubicBezTo>
                <a:cubicBezTo>
                  <a:pt x="6309058" y="3414676"/>
                  <a:pt x="6562199" y="3746322"/>
                  <a:pt x="6616113" y="4106104"/>
                </a:cubicBezTo>
                <a:cubicBezTo>
                  <a:pt x="6641890" y="4278371"/>
                  <a:pt x="6625480" y="4455321"/>
                  <a:pt x="6569224" y="4619401"/>
                </a:cubicBezTo>
                <a:cubicBezTo>
                  <a:pt x="6483670" y="4869016"/>
                  <a:pt x="6307878" y="5089332"/>
                  <a:pt x="6073507" y="5240506"/>
                </a:cubicBezTo>
                <a:cubicBezTo>
                  <a:pt x="5844981" y="5388158"/>
                  <a:pt x="5573088" y="5464344"/>
                  <a:pt x="5266033" y="5464344"/>
                </a:cubicBezTo>
                <a:close/>
                <a:moveTo>
                  <a:pt x="3218685" y="461469"/>
                </a:moveTo>
                <a:cubicBezTo>
                  <a:pt x="3109695" y="461469"/>
                  <a:pt x="2998346" y="480218"/>
                  <a:pt x="2890536" y="517720"/>
                </a:cubicBezTo>
                <a:cubicBezTo>
                  <a:pt x="2865921" y="525923"/>
                  <a:pt x="2840144" y="536469"/>
                  <a:pt x="2812025" y="548188"/>
                </a:cubicBezTo>
                <a:cubicBezTo>
                  <a:pt x="2650283" y="618504"/>
                  <a:pt x="2508492" y="722802"/>
                  <a:pt x="2357315" y="832962"/>
                </a:cubicBezTo>
                <a:cubicBezTo>
                  <a:pt x="2323315" y="857572"/>
                  <a:pt x="2288171" y="883354"/>
                  <a:pt x="2254171" y="907965"/>
                </a:cubicBezTo>
                <a:cubicBezTo>
                  <a:pt x="2189728" y="953669"/>
                  <a:pt x="2124088" y="999373"/>
                  <a:pt x="2058465" y="1041561"/>
                </a:cubicBezTo>
                <a:cubicBezTo>
                  <a:pt x="1968227" y="1100158"/>
                  <a:pt x="1877990" y="1157581"/>
                  <a:pt x="1788914" y="1213832"/>
                </a:cubicBezTo>
                <a:cubicBezTo>
                  <a:pt x="1330696" y="1502122"/>
                  <a:pt x="897084" y="1772841"/>
                  <a:pt x="696684" y="2263865"/>
                </a:cubicBezTo>
                <a:cubicBezTo>
                  <a:pt x="628710" y="2427927"/>
                  <a:pt x="604101" y="2595510"/>
                  <a:pt x="625196" y="2746684"/>
                </a:cubicBezTo>
                <a:cubicBezTo>
                  <a:pt x="656836" y="2976385"/>
                  <a:pt x="763482" y="3203727"/>
                  <a:pt x="932240" y="3402950"/>
                </a:cubicBezTo>
                <a:cubicBezTo>
                  <a:pt x="1187721" y="3702956"/>
                  <a:pt x="1539301" y="3895154"/>
                  <a:pt x="1921357" y="3945545"/>
                </a:cubicBezTo>
                <a:cubicBezTo>
                  <a:pt x="1978774" y="3952588"/>
                  <a:pt x="2038551" y="3957272"/>
                  <a:pt x="2095969" y="3961955"/>
                </a:cubicBezTo>
                <a:cubicBezTo>
                  <a:pt x="2208480" y="3970160"/>
                  <a:pt x="2324495" y="3979527"/>
                  <a:pt x="2433484" y="4011166"/>
                </a:cubicBezTo>
                <a:cubicBezTo>
                  <a:pt x="2704197" y="4088514"/>
                  <a:pt x="2870622" y="4276029"/>
                  <a:pt x="3047576" y="4472911"/>
                </a:cubicBezTo>
                <a:cubicBezTo>
                  <a:pt x="3170634" y="4611196"/>
                  <a:pt x="3298375" y="4754165"/>
                  <a:pt x="3465962" y="4857289"/>
                </a:cubicBezTo>
                <a:cubicBezTo>
                  <a:pt x="3867920" y="5106904"/>
                  <a:pt x="4334357" y="5299102"/>
                  <a:pt x="4777341" y="5397543"/>
                </a:cubicBezTo>
                <a:cubicBezTo>
                  <a:pt x="4806639" y="5404568"/>
                  <a:pt x="4835938" y="5410431"/>
                  <a:pt x="4866417" y="5415114"/>
                </a:cubicBezTo>
                <a:cubicBezTo>
                  <a:pt x="5341040" y="5504188"/>
                  <a:pt x="5746538" y="5442071"/>
                  <a:pt x="6072327" y="5231139"/>
                </a:cubicBezTo>
                <a:cubicBezTo>
                  <a:pt x="6304374" y="5081127"/>
                  <a:pt x="6478986" y="4861972"/>
                  <a:pt x="6564541" y="4614699"/>
                </a:cubicBezTo>
                <a:cubicBezTo>
                  <a:pt x="6620796" y="4451817"/>
                  <a:pt x="6636026" y="4274849"/>
                  <a:pt x="6611411" y="4104924"/>
                </a:cubicBezTo>
                <a:cubicBezTo>
                  <a:pt x="6558677" y="3747502"/>
                  <a:pt x="6307878" y="3419360"/>
                  <a:pt x="5956312" y="3247093"/>
                </a:cubicBezTo>
                <a:cubicBezTo>
                  <a:pt x="5866075" y="3202565"/>
                  <a:pt x="5772315" y="3160379"/>
                  <a:pt x="5680898" y="3119354"/>
                </a:cubicBezTo>
                <a:cubicBezTo>
                  <a:pt x="5475807" y="3026776"/>
                  <a:pt x="5263691" y="2930677"/>
                  <a:pt x="5073849" y="2805280"/>
                </a:cubicBezTo>
                <a:cubicBezTo>
                  <a:pt x="4724607" y="2575597"/>
                  <a:pt x="4478509" y="2267368"/>
                  <a:pt x="4361314" y="1915810"/>
                </a:cubicBezTo>
                <a:cubicBezTo>
                  <a:pt x="4332016" y="1823232"/>
                  <a:pt x="4307400" y="1729475"/>
                  <a:pt x="4290990" y="1633375"/>
                </a:cubicBezTo>
                <a:cubicBezTo>
                  <a:pt x="4285127" y="1600561"/>
                  <a:pt x="4279282" y="1567749"/>
                  <a:pt x="4273418" y="1534935"/>
                </a:cubicBezTo>
                <a:cubicBezTo>
                  <a:pt x="4251145" y="1413057"/>
                  <a:pt x="4228889" y="1287662"/>
                  <a:pt x="4190206" y="1170471"/>
                </a:cubicBezTo>
                <a:cubicBezTo>
                  <a:pt x="4106993" y="919684"/>
                  <a:pt x="3973406" y="818900"/>
                  <a:pt x="3751905" y="650145"/>
                </a:cubicBezTo>
                <a:cubicBezTo>
                  <a:pt x="3717923" y="624363"/>
                  <a:pt x="3682762" y="597409"/>
                  <a:pt x="3645258" y="568111"/>
                </a:cubicBezTo>
                <a:lnTo>
                  <a:pt x="3645258" y="568111"/>
                </a:lnTo>
                <a:cubicBezTo>
                  <a:pt x="3518696" y="497797"/>
                  <a:pt x="3371023" y="461469"/>
                  <a:pt x="3218685" y="461469"/>
                </a:cubicBezTo>
                <a:close/>
                <a:moveTo>
                  <a:pt x="5161745" y="5602629"/>
                </a:moveTo>
                <a:cubicBezTo>
                  <a:pt x="5069147" y="5602629"/>
                  <a:pt x="4974226" y="5596766"/>
                  <a:pt x="4876963" y="5583877"/>
                </a:cubicBezTo>
                <a:cubicBezTo>
                  <a:pt x="4847665" y="5580356"/>
                  <a:pt x="4817186" y="5575673"/>
                  <a:pt x="4787888" y="5570989"/>
                </a:cubicBezTo>
                <a:cubicBezTo>
                  <a:pt x="4328494" y="5493642"/>
                  <a:pt x="3850348" y="5304965"/>
                  <a:pt x="3474149" y="5055350"/>
                </a:cubicBezTo>
                <a:cubicBezTo>
                  <a:pt x="3299537" y="4939320"/>
                  <a:pt x="3170634" y="4777600"/>
                  <a:pt x="3045234" y="4622904"/>
                </a:cubicBezTo>
                <a:cubicBezTo>
                  <a:pt x="2870622" y="4404930"/>
                  <a:pt x="2705377" y="4198681"/>
                  <a:pt x="2426459" y="4113129"/>
                </a:cubicBezTo>
                <a:cubicBezTo>
                  <a:pt x="2311606" y="4077967"/>
                  <a:pt x="2188548" y="4068601"/>
                  <a:pt x="2070192" y="4059216"/>
                </a:cubicBezTo>
                <a:cubicBezTo>
                  <a:pt x="2011594" y="4054532"/>
                  <a:pt x="1950655" y="4049849"/>
                  <a:pt x="1892058" y="4041644"/>
                </a:cubicBezTo>
                <a:cubicBezTo>
                  <a:pt x="1491251" y="3988911"/>
                  <a:pt x="1123266" y="3780303"/>
                  <a:pt x="857238" y="3455683"/>
                </a:cubicBezTo>
                <a:cubicBezTo>
                  <a:pt x="683791" y="3244751"/>
                  <a:pt x="574802" y="3003342"/>
                  <a:pt x="540816" y="2757231"/>
                </a:cubicBezTo>
                <a:cubicBezTo>
                  <a:pt x="519721" y="2602535"/>
                  <a:pt x="541989" y="2431448"/>
                  <a:pt x="604101" y="2262685"/>
                </a:cubicBezTo>
                <a:cubicBezTo>
                  <a:pt x="805673" y="1715406"/>
                  <a:pt x="1274444" y="1398994"/>
                  <a:pt x="1772522" y="1065000"/>
                </a:cubicBezTo>
                <a:cubicBezTo>
                  <a:pt x="1822914" y="1031015"/>
                  <a:pt x="1873306" y="997030"/>
                  <a:pt x="1923698" y="963045"/>
                </a:cubicBezTo>
                <a:cubicBezTo>
                  <a:pt x="1982296" y="923200"/>
                  <a:pt x="2051440" y="876323"/>
                  <a:pt x="2119404" y="827103"/>
                </a:cubicBezTo>
                <a:cubicBezTo>
                  <a:pt x="2138156" y="814213"/>
                  <a:pt x="2156908" y="800150"/>
                  <a:pt x="2175660" y="787258"/>
                </a:cubicBezTo>
                <a:cubicBezTo>
                  <a:pt x="2346768" y="664208"/>
                  <a:pt x="2508492" y="548188"/>
                  <a:pt x="2692489" y="475531"/>
                </a:cubicBezTo>
                <a:cubicBezTo>
                  <a:pt x="2718266" y="464983"/>
                  <a:pt x="2746384" y="455609"/>
                  <a:pt x="2773341" y="447406"/>
                </a:cubicBezTo>
                <a:cubicBezTo>
                  <a:pt x="3042893" y="365371"/>
                  <a:pt x="3327674" y="397013"/>
                  <a:pt x="3536268" y="534126"/>
                </a:cubicBezTo>
                <a:lnTo>
                  <a:pt x="3533926" y="537642"/>
                </a:lnTo>
                <a:lnTo>
                  <a:pt x="3536268" y="534126"/>
                </a:lnTo>
                <a:cubicBezTo>
                  <a:pt x="3613617" y="600925"/>
                  <a:pt x="3682762" y="654832"/>
                  <a:pt x="3744881" y="702880"/>
                </a:cubicBezTo>
                <a:cubicBezTo>
                  <a:pt x="3920672" y="838822"/>
                  <a:pt x="4036687" y="929060"/>
                  <a:pt x="4116378" y="1143518"/>
                </a:cubicBezTo>
                <a:cubicBezTo>
                  <a:pt x="4163249" y="1267739"/>
                  <a:pt x="4189044" y="1402509"/>
                  <a:pt x="4214821" y="1533764"/>
                </a:cubicBezTo>
                <a:cubicBezTo>
                  <a:pt x="4220684" y="1560716"/>
                  <a:pt x="4225368" y="1588842"/>
                  <a:pt x="4231231" y="1615797"/>
                </a:cubicBezTo>
                <a:cubicBezTo>
                  <a:pt x="4248803" y="1713065"/>
                  <a:pt x="4273418" y="1809164"/>
                  <a:pt x="4303879" y="1902921"/>
                </a:cubicBezTo>
                <a:cubicBezTo>
                  <a:pt x="4422253" y="2255660"/>
                  <a:pt x="4671873" y="2569734"/>
                  <a:pt x="5026960" y="2809964"/>
                </a:cubicBezTo>
                <a:cubicBezTo>
                  <a:pt x="5226188" y="2944746"/>
                  <a:pt x="5448868" y="3049031"/>
                  <a:pt x="5664487" y="3150994"/>
                </a:cubicBezTo>
                <a:cubicBezTo>
                  <a:pt x="5748880" y="3190838"/>
                  <a:pt x="5836776" y="3231863"/>
                  <a:pt x="5921150" y="3274049"/>
                </a:cubicBezTo>
                <a:cubicBezTo>
                  <a:pt x="6279759" y="3453341"/>
                  <a:pt x="6538763" y="3797893"/>
                  <a:pt x="6596181" y="4174067"/>
                </a:cubicBezTo>
                <a:cubicBezTo>
                  <a:pt x="6623138" y="4351035"/>
                  <a:pt x="6609070" y="4535010"/>
                  <a:pt x="6552814" y="4706115"/>
                </a:cubicBezTo>
                <a:cubicBezTo>
                  <a:pt x="6471961" y="4953388"/>
                  <a:pt x="6302033" y="5178388"/>
                  <a:pt x="6075849" y="5337767"/>
                </a:cubicBezTo>
                <a:cubicBezTo>
                  <a:pt x="5821527" y="5511213"/>
                  <a:pt x="5509807" y="5602629"/>
                  <a:pt x="5161745" y="5602629"/>
                </a:cubicBezTo>
                <a:close/>
                <a:moveTo>
                  <a:pt x="3068670" y="408732"/>
                </a:moveTo>
                <a:cubicBezTo>
                  <a:pt x="2971407" y="408732"/>
                  <a:pt x="2871784" y="423968"/>
                  <a:pt x="2774521" y="453264"/>
                </a:cubicBezTo>
                <a:cubicBezTo>
                  <a:pt x="2747564" y="461469"/>
                  <a:pt x="2720607" y="470843"/>
                  <a:pt x="2694830" y="481391"/>
                </a:cubicBezTo>
                <a:cubicBezTo>
                  <a:pt x="2511995" y="554048"/>
                  <a:pt x="2350272" y="670068"/>
                  <a:pt x="2180343" y="791945"/>
                </a:cubicBezTo>
                <a:cubicBezTo>
                  <a:pt x="2161591" y="804837"/>
                  <a:pt x="2142839" y="818900"/>
                  <a:pt x="2124088" y="831790"/>
                </a:cubicBezTo>
                <a:cubicBezTo>
                  <a:pt x="2056123" y="881010"/>
                  <a:pt x="1986979" y="927887"/>
                  <a:pt x="1928382" y="967732"/>
                </a:cubicBezTo>
                <a:cubicBezTo>
                  <a:pt x="1877990" y="1001717"/>
                  <a:pt x="1827597" y="1035702"/>
                  <a:pt x="1777205" y="1069687"/>
                </a:cubicBezTo>
                <a:cubicBezTo>
                  <a:pt x="1281477" y="1403681"/>
                  <a:pt x="812704" y="1718928"/>
                  <a:pt x="612304" y="2263865"/>
                </a:cubicBezTo>
                <a:cubicBezTo>
                  <a:pt x="551363" y="2431448"/>
                  <a:pt x="529097" y="2600194"/>
                  <a:pt x="550192" y="2753727"/>
                </a:cubicBezTo>
                <a:cubicBezTo>
                  <a:pt x="583005" y="2997479"/>
                  <a:pt x="691995" y="3237708"/>
                  <a:pt x="864269" y="3447496"/>
                </a:cubicBezTo>
                <a:cubicBezTo>
                  <a:pt x="1129126" y="3770936"/>
                  <a:pt x="1494767" y="3977185"/>
                  <a:pt x="1893220" y="4029918"/>
                </a:cubicBezTo>
                <a:cubicBezTo>
                  <a:pt x="1951817" y="4038123"/>
                  <a:pt x="2012756" y="4042824"/>
                  <a:pt x="2071353" y="4047508"/>
                </a:cubicBezTo>
                <a:cubicBezTo>
                  <a:pt x="2190890" y="4056874"/>
                  <a:pt x="2315128" y="4066259"/>
                  <a:pt x="2429963" y="4102582"/>
                </a:cubicBezTo>
                <a:cubicBezTo>
                  <a:pt x="2711222" y="4189297"/>
                  <a:pt x="2877648" y="4396725"/>
                  <a:pt x="3053439" y="4615880"/>
                </a:cubicBezTo>
                <a:cubicBezTo>
                  <a:pt x="3177659" y="4770575"/>
                  <a:pt x="3306581" y="4931115"/>
                  <a:pt x="3480013" y="5047146"/>
                </a:cubicBezTo>
                <a:cubicBezTo>
                  <a:pt x="3855032" y="5296760"/>
                  <a:pt x="4332016" y="5484257"/>
                  <a:pt x="4790229" y="5561605"/>
                </a:cubicBezTo>
                <a:cubicBezTo>
                  <a:pt x="4819528" y="5566288"/>
                  <a:pt x="4850007" y="5570989"/>
                  <a:pt x="4879305" y="5574493"/>
                </a:cubicBezTo>
                <a:cubicBezTo>
                  <a:pt x="5341040" y="5635431"/>
                  <a:pt x="5752383" y="5549896"/>
                  <a:pt x="6068805" y="5327220"/>
                </a:cubicBezTo>
                <a:cubicBezTo>
                  <a:pt x="6293828" y="5169021"/>
                  <a:pt x="6461415" y="4945183"/>
                  <a:pt x="6542267" y="4700252"/>
                </a:cubicBezTo>
                <a:cubicBezTo>
                  <a:pt x="6597361" y="4531507"/>
                  <a:pt x="6612591" y="4348675"/>
                  <a:pt x="6585634" y="4172905"/>
                </a:cubicBezTo>
                <a:cubicBezTo>
                  <a:pt x="6528217" y="3800235"/>
                  <a:pt x="6271554" y="3458043"/>
                  <a:pt x="5915287" y="3279913"/>
                </a:cubicBezTo>
                <a:cubicBezTo>
                  <a:pt x="5830912" y="3237708"/>
                  <a:pt x="5743016" y="3196702"/>
                  <a:pt x="5658642" y="3156857"/>
                </a:cubicBezTo>
                <a:cubicBezTo>
                  <a:pt x="5443005" y="3054895"/>
                  <a:pt x="5220342" y="2950591"/>
                  <a:pt x="5019935" y="2814665"/>
                </a:cubicBezTo>
                <a:cubicBezTo>
                  <a:pt x="4663668" y="2573237"/>
                  <a:pt x="4412868" y="2258002"/>
                  <a:pt x="4294512" y="1904083"/>
                </a:cubicBezTo>
                <a:cubicBezTo>
                  <a:pt x="4264033" y="1810325"/>
                  <a:pt x="4239436" y="1713065"/>
                  <a:pt x="4221846" y="1615797"/>
                </a:cubicBezTo>
                <a:cubicBezTo>
                  <a:pt x="4215983" y="1588842"/>
                  <a:pt x="4211299" y="1561889"/>
                  <a:pt x="4205436" y="1533764"/>
                </a:cubicBezTo>
                <a:cubicBezTo>
                  <a:pt x="4179659" y="1403681"/>
                  <a:pt x="4153882" y="1268912"/>
                  <a:pt x="4108173" y="1144689"/>
                </a:cubicBezTo>
                <a:cubicBezTo>
                  <a:pt x="4029662" y="933747"/>
                  <a:pt x="3913629" y="843509"/>
                  <a:pt x="3740179" y="708740"/>
                </a:cubicBezTo>
                <a:cubicBezTo>
                  <a:pt x="3679240" y="660692"/>
                  <a:pt x="3608934" y="606785"/>
                  <a:pt x="3531585" y="539985"/>
                </a:cubicBezTo>
                <a:lnTo>
                  <a:pt x="3531585" y="539985"/>
                </a:lnTo>
                <a:cubicBezTo>
                  <a:pt x="3399160" y="453264"/>
                  <a:pt x="3237436" y="408732"/>
                  <a:pt x="3068670" y="408732"/>
                </a:cubicBezTo>
                <a:close/>
                <a:moveTo>
                  <a:pt x="5058601" y="5749119"/>
                </a:moveTo>
                <a:cubicBezTo>
                  <a:pt x="5003525" y="5749119"/>
                  <a:pt x="4947269" y="5746778"/>
                  <a:pt x="4891014" y="5742076"/>
                </a:cubicBezTo>
                <a:cubicBezTo>
                  <a:pt x="4858212" y="5739735"/>
                  <a:pt x="4828913" y="5736213"/>
                  <a:pt x="4801956" y="5733871"/>
                </a:cubicBezTo>
                <a:cubicBezTo>
                  <a:pt x="4328494" y="5678797"/>
                  <a:pt x="3850348" y="5500667"/>
                  <a:pt x="3489398" y="5244027"/>
                </a:cubicBezTo>
                <a:cubicBezTo>
                  <a:pt x="3308922" y="5116288"/>
                  <a:pt x="3178839" y="4938158"/>
                  <a:pt x="3053439" y="4765891"/>
                </a:cubicBezTo>
                <a:cubicBezTo>
                  <a:pt x="2878809" y="4525643"/>
                  <a:pt x="2713582" y="4299464"/>
                  <a:pt x="2424117" y="4204545"/>
                </a:cubicBezTo>
                <a:cubicBezTo>
                  <a:pt x="2304563" y="4165862"/>
                  <a:pt x="2175660" y="4155315"/>
                  <a:pt x="2050260" y="4144769"/>
                </a:cubicBezTo>
                <a:cubicBezTo>
                  <a:pt x="1989321" y="4140085"/>
                  <a:pt x="1926040" y="4135402"/>
                  <a:pt x="1865101" y="4127197"/>
                </a:cubicBezTo>
                <a:cubicBezTo>
                  <a:pt x="1447891" y="4070942"/>
                  <a:pt x="1065841" y="3848284"/>
                  <a:pt x="789265" y="3501391"/>
                </a:cubicBezTo>
                <a:cubicBezTo>
                  <a:pt x="611131" y="3276391"/>
                  <a:pt x="499798" y="3023255"/>
                  <a:pt x="466985" y="2766615"/>
                </a:cubicBezTo>
                <a:cubicBezTo>
                  <a:pt x="445890" y="2610740"/>
                  <a:pt x="464640" y="2438473"/>
                  <a:pt x="520893" y="2266206"/>
                </a:cubicBezTo>
                <a:cubicBezTo>
                  <a:pt x="722466" y="1647438"/>
                  <a:pt x="1242802" y="1279459"/>
                  <a:pt x="1794777" y="889213"/>
                </a:cubicBezTo>
                <a:lnTo>
                  <a:pt x="1832281" y="862261"/>
                </a:lnTo>
                <a:cubicBezTo>
                  <a:pt x="1885015" y="824759"/>
                  <a:pt x="1937749" y="788431"/>
                  <a:pt x="1990501" y="749757"/>
                </a:cubicBezTo>
                <a:lnTo>
                  <a:pt x="1994004" y="747414"/>
                </a:lnTo>
                <a:cubicBezTo>
                  <a:pt x="2176840" y="617331"/>
                  <a:pt x="2366682" y="482562"/>
                  <a:pt x="2575294" y="407560"/>
                </a:cubicBezTo>
                <a:cubicBezTo>
                  <a:pt x="2603413" y="397013"/>
                  <a:pt x="2631531" y="388810"/>
                  <a:pt x="2657327" y="381778"/>
                </a:cubicBezTo>
                <a:cubicBezTo>
                  <a:pt x="2933903" y="307948"/>
                  <a:pt x="3221026" y="352481"/>
                  <a:pt x="3423757" y="501313"/>
                </a:cubicBezTo>
                <a:lnTo>
                  <a:pt x="3420253" y="506000"/>
                </a:lnTo>
                <a:lnTo>
                  <a:pt x="3424937" y="501313"/>
                </a:lnTo>
                <a:cubicBezTo>
                  <a:pt x="3529243" y="600925"/>
                  <a:pt x="3620643" y="670068"/>
                  <a:pt x="3700333" y="732178"/>
                </a:cubicBezTo>
                <a:cubicBezTo>
                  <a:pt x="3849168" y="845854"/>
                  <a:pt x="3956996" y="926714"/>
                  <a:pt x="4034345" y="1114220"/>
                </a:cubicBezTo>
                <a:cubicBezTo>
                  <a:pt x="4089421" y="1246646"/>
                  <a:pt x="4118720" y="1391962"/>
                  <a:pt x="4148019" y="1532591"/>
                </a:cubicBezTo>
                <a:cubicBezTo>
                  <a:pt x="4152702" y="1553686"/>
                  <a:pt x="4156223" y="1573608"/>
                  <a:pt x="4160907" y="1594701"/>
                </a:cubicBezTo>
                <a:cubicBezTo>
                  <a:pt x="4179659" y="1693151"/>
                  <a:pt x="4205436" y="1791574"/>
                  <a:pt x="4235915" y="1887673"/>
                </a:cubicBezTo>
                <a:cubicBezTo>
                  <a:pt x="4355451" y="2243933"/>
                  <a:pt x="4609754" y="2565032"/>
                  <a:pt x="4971884" y="2815827"/>
                </a:cubicBezTo>
                <a:cubicBezTo>
                  <a:pt x="5181659" y="2961137"/>
                  <a:pt x="5418389" y="3075988"/>
                  <a:pt x="5645754" y="3187317"/>
                </a:cubicBezTo>
                <a:cubicBezTo>
                  <a:pt x="5721923" y="3224820"/>
                  <a:pt x="5801614" y="3263503"/>
                  <a:pt x="5877783" y="3302168"/>
                </a:cubicBezTo>
                <a:cubicBezTo>
                  <a:pt x="6242255" y="3487341"/>
                  <a:pt x="6505943" y="3845943"/>
                  <a:pt x="6568062" y="4237346"/>
                </a:cubicBezTo>
                <a:cubicBezTo>
                  <a:pt x="6597361" y="4420178"/>
                  <a:pt x="6583292" y="4610016"/>
                  <a:pt x="6529379" y="4786984"/>
                </a:cubicBezTo>
                <a:cubicBezTo>
                  <a:pt x="6452030" y="5033077"/>
                  <a:pt x="6289126" y="5261599"/>
                  <a:pt x="6071165" y="5429182"/>
                </a:cubicBezTo>
                <a:cubicBezTo>
                  <a:pt x="5795751" y="5640132"/>
                  <a:pt x="5448868" y="5749119"/>
                  <a:pt x="5058601" y="5749119"/>
                </a:cubicBezTo>
                <a:close/>
                <a:moveTo>
                  <a:pt x="2919835" y="355996"/>
                </a:moveTo>
                <a:cubicBezTo>
                  <a:pt x="2833119" y="355996"/>
                  <a:pt x="2745223" y="367715"/>
                  <a:pt x="2657327" y="391153"/>
                </a:cubicBezTo>
                <a:cubicBezTo>
                  <a:pt x="2630370" y="398186"/>
                  <a:pt x="2603413" y="406389"/>
                  <a:pt x="2575294" y="416935"/>
                </a:cubicBezTo>
                <a:cubicBezTo>
                  <a:pt x="2367862" y="490765"/>
                  <a:pt x="2187386" y="619675"/>
                  <a:pt x="1996346" y="755617"/>
                </a:cubicBezTo>
                <a:lnTo>
                  <a:pt x="1992842" y="757960"/>
                </a:lnTo>
                <a:cubicBezTo>
                  <a:pt x="1940108" y="795461"/>
                  <a:pt x="1887356" y="832962"/>
                  <a:pt x="1834622" y="870464"/>
                </a:cubicBezTo>
                <a:lnTo>
                  <a:pt x="1797119" y="897418"/>
                </a:lnTo>
                <a:cubicBezTo>
                  <a:pt x="1247489" y="1286491"/>
                  <a:pt x="728326" y="1653298"/>
                  <a:pt x="526753" y="2269728"/>
                </a:cubicBezTo>
                <a:cubicBezTo>
                  <a:pt x="471672" y="2439653"/>
                  <a:pt x="452922" y="2611920"/>
                  <a:pt x="474016" y="2765435"/>
                </a:cubicBezTo>
                <a:cubicBezTo>
                  <a:pt x="506830" y="3020913"/>
                  <a:pt x="618164" y="3272869"/>
                  <a:pt x="795125" y="3496707"/>
                </a:cubicBezTo>
                <a:cubicBezTo>
                  <a:pt x="1069357" y="3842421"/>
                  <a:pt x="1450235" y="4063917"/>
                  <a:pt x="1865101" y="4120154"/>
                </a:cubicBezTo>
                <a:cubicBezTo>
                  <a:pt x="1926040" y="4128359"/>
                  <a:pt x="1989321" y="4133060"/>
                  <a:pt x="2049098" y="4137743"/>
                </a:cubicBezTo>
                <a:cubicBezTo>
                  <a:pt x="2174480" y="4147110"/>
                  <a:pt x="2304563" y="4157657"/>
                  <a:pt x="2425279" y="4197501"/>
                </a:cubicBezTo>
                <a:cubicBezTo>
                  <a:pt x="2717086" y="4293601"/>
                  <a:pt x="2883511" y="4520960"/>
                  <a:pt x="3059303" y="4762370"/>
                </a:cubicBezTo>
                <a:cubicBezTo>
                  <a:pt x="3184684" y="4933457"/>
                  <a:pt x="3313606" y="5111587"/>
                  <a:pt x="3492901" y="5239326"/>
                </a:cubicBezTo>
                <a:cubicBezTo>
                  <a:pt x="3852690" y="5494804"/>
                  <a:pt x="4329674" y="5672933"/>
                  <a:pt x="4801956" y="5726846"/>
                </a:cubicBezTo>
                <a:cubicBezTo>
                  <a:pt x="4830075" y="5730368"/>
                  <a:pt x="4859373" y="5732710"/>
                  <a:pt x="4891014" y="5735051"/>
                </a:cubicBezTo>
                <a:cubicBezTo>
                  <a:pt x="5348084" y="5770213"/>
                  <a:pt x="5753563" y="5662387"/>
                  <a:pt x="6064122" y="5423319"/>
                </a:cubicBezTo>
                <a:cubicBezTo>
                  <a:pt x="6280939" y="5256915"/>
                  <a:pt x="6442662" y="5029556"/>
                  <a:pt x="6518832" y="4785805"/>
                </a:cubicBezTo>
                <a:cubicBezTo>
                  <a:pt x="6572746" y="4610016"/>
                  <a:pt x="6586814" y="4421339"/>
                  <a:pt x="6557515" y="4239706"/>
                </a:cubicBezTo>
                <a:cubicBezTo>
                  <a:pt x="6496558" y="3850626"/>
                  <a:pt x="6234050" y="3494366"/>
                  <a:pt x="5871920" y="3310373"/>
                </a:cubicBezTo>
                <a:cubicBezTo>
                  <a:pt x="5795751" y="3271708"/>
                  <a:pt x="5716059" y="3233025"/>
                  <a:pt x="5639890" y="3195522"/>
                </a:cubicBezTo>
                <a:cubicBezTo>
                  <a:pt x="5411364" y="3084193"/>
                  <a:pt x="5175795" y="2969342"/>
                  <a:pt x="4964860" y="2822852"/>
                </a:cubicBezTo>
                <a:cubicBezTo>
                  <a:pt x="4601549" y="2570896"/>
                  <a:pt x="4346066" y="2248635"/>
                  <a:pt x="4225368" y="1890015"/>
                </a:cubicBezTo>
                <a:cubicBezTo>
                  <a:pt x="4194889" y="1793934"/>
                  <a:pt x="4169112" y="1695493"/>
                  <a:pt x="4150360" y="1597047"/>
                </a:cubicBezTo>
                <a:cubicBezTo>
                  <a:pt x="4145677" y="1575952"/>
                  <a:pt x="4142155" y="1556030"/>
                  <a:pt x="4137472" y="1534935"/>
                </a:cubicBezTo>
                <a:cubicBezTo>
                  <a:pt x="4109353" y="1395478"/>
                  <a:pt x="4078874" y="1250162"/>
                  <a:pt x="4024961" y="1118907"/>
                </a:cubicBezTo>
                <a:cubicBezTo>
                  <a:pt x="3948791" y="933747"/>
                  <a:pt x="3840963" y="852885"/>
                  <a:pt x="3693308" y="740381"/>
                </a:cubicBezTo>
                <a:cubicBezTo>
                  <a:pt x="3612438" y="679444"/>
                  <a:pt x="3521038" y="609128"/>
                  <a:pt x="3416732" y="509516"/>
                </a:cubicBezTo>
                <a:lnTo>
                  <a:pt x="3416732" y="509516"/>
                </a:lnTo>
                <a:cubicBezTo>
                  <a:pt x="3280785" y="407560"/>
                  <a:pt x="3104994" y="355996"/>
                  <a:pt x="2919835" y="355996"/>
                </a:cubicBezTo>
                <a:close/>
                <a:moveTo>
                  <a:pt x="4954313" y="5901455"/>
                </a:moveTo>
                <a:cubicBezTo>
                  <a:pt x="4937902" y="5901455"/>
                  <a:pt x="4920312" y="5901455"/>
                  <a:pt x="4903920" y="5901455"/>
                </a:cubicBezTo>
                <a:cubicBezTo>
                  <a:pt x="4874621" y="5900293"/>
                  <a:pt x="4844143" y="5899113"/>
                  <a:pt x="4813683" y="5897951"/>
                </a:cubicBezTo>
                <a:cubicBezTo>
                  <a:pt x="4329674" y="5867474"/>
                  <a:pt x="3851528" y="5698728"/>
                  <a:pt x="3501106" y="5435045"/>
                </a:cubicBezTo>
                <a:cubicBezTo>
                  <a:pt x="3314767" y="5294418"/>
                  <a:pt x="3184684" y="5099879"/>
                  <a:pt x="3059303" y="4911202"/>
                </a:cubicBezTo>
                <a:cubicBezTo>
                  <a:pt x="2884673" y="4648699"/>
                  <a:pt x="2719428" y="4401426"/>
                  <a:pt x="2418254" y="4297122"/>
                </a:cubicBezTo>
                <a:cubicBezTo>
                  <a:pt x="2292854" y="4253756"/>
                  <a:pt x="2156908" y="4243210"/>
                  <a:pt x="2024483" y="4232663"/>
                </a:cubicBezTo>
                <a:cubicBezTo>
                  <a:pt x="1962364" y="4227979"/>
                  <a:pt x="1896741" y="4222116"/>
                  <a:pt x="1834622" y="4213911"/>
                </a:cubicBezTo>
                <a:cubicBezTo>
                  <a:pt x="1399841" y="4154153"/>
                  <a:pt x="1003728" y="3917427"/>
                  <a:pt x="718950" y="3547099"/>
                </a:cubicBezTo>
                <a:cubicBezTo>
                  <a:pt x="539644" y="3310373"/>
                  <a:pt x="425967" y="3044348"/>
                  <a:pt x="390809" y="2773640"/>
                </a:cubicBezTo>
                <a:cubicBezTo>
                  <a:pt x="369715" y="2614262"/>
                  <a:pt x="384949" y="2443157"/>
                  <a:pt x="435343" y="2267368"/>
                </a:cubicBezTo>
                <a:cubicBezTo>
                  <a:pt x="620507" y="1619313"/>
                  <a:pt x="1143189" y="1195082"/>
                  <a:pt x="1662354" y="815384"/>
                </a:cubicBezTo>
                <a:cubicBezTo>
                  <a:pt x="1726813" y="768509"/>
                  <a:pt x="1792435" y="720459"/>
                  <a:pt x="1859238" y="673584"/>
                </a:cubicBezTo>
                <a:cubicBezTo>
                  <a:pt x="2051440" y="537642"/>
                  <a:pt x="2241282" y="409905"/>
                  <a:pt x="2456920" y="340762"/>
                </a:cubicBezTo>
                <a:cubicBezTo>
                  <a:pt x="2483876" y="331386"/>
                  <a:pt x="2511995" y="324354"/>
                  <a:pt x="2541294" y="317324"/>
                </a:cubicBezTo>
                <a:cubicBezTo>
                  <a:pt x="2821392" y="252868"/>
                  <a:pt x="3116720" y="311464"/>
                  <a:pt x="3312426" y="470843"/>
                </a:cubicBezTo>
                <a:lnTo>
                  <a:pt x="3308922" y="474359"/>
                </a:lnTo>
                <a:lnTo>
                  <a:pt x="3312426" y="470843"/>
                </a:lnTo>
                <a:cubicBezTo>
                  <a:pt x="3435484" y="599752"/>
                  <a:pt x="3543293" y="677098"/>
                  <a:pt x="3638233" y="746241"/>
                </a:cubicBezTo>
                <a:cubicBezTo>
                  <a:pt x="3771837" y="842338"/>
                  <a:pt x="3877305" y="918511"/>
                  <a:pt x="3953475" y="1087266"/>
                </a:cubicBezTo>
                <a:cubicBezTo>
                  <a:pt x="4017935" y="1229067"/>
                  <a:pt x="4050756" y="1384932"/>
                  <a:pt x="4083558" y="1536107"/>
                </a:cubicBezTo>
                <a:lnTo>
                  <a:pt x="4091763" y="1574779"/>
                </a:lnTo>
                <a:cubicBezTo>
                  <a:pt x="4111695" y="1675562"/>
                  <a:pt x="4137472" y="1775182"/>
                  <a:pt x="4169112" y="1873623"/>
                </a:cubicBezTo>
                <a:cubicBezTo>
                  <a:pt x="4292170" y="2238070"/>
                  <a:pt x="4544131" y="2558007"/>
                  <a:pt x="4917971" y="2822852"/>
                </a:cubicBezTo>
                <a:cubicBezTo>
                  <a:pt x="5141813" y="2982249"/>
                  <a:pt x="5393774" y="3108808"/>
                  <a:pt x="5637548" y="3230683"/>
                </a:cubicBezTo>
                <a:cubicBezTo>
                  <a:pt x="5703171" y="3263503"/>
                  <a:pt x="5769974" y="3297484"/>
                  <a:pt x="5835596" y="3331466"/>
                </a:cubicBezTo>
                <a:cubicBezTo>
                  <a:pt x="6205932" y="3522484"/>
                  <a:pt x="6475465" y="3895154"/>
                  <a:pt x="6541105" y="4302985"/>
                </a:cubicBezTo>
                <a:cubicBezTo>
                  <a:pt x="6571566" y="4491662"/>
                  <a:pt x="6559857" y="4687364"/>
                  <a:pt x="6505943" y="4871357"/>
                </a:cubicBezTo>
                <a:cubicBezTo>
                  <a:pt x="6433278" y="5116288"/>
                  <a:pt x="6277417" y="5348313"/>
                  <a:pt x="6067644" y="5524101"/>
                </a:cubicBezTo>
                <a:cubicBezTo>
                  <a:pt x="5771135" y="5771374"/>
                  <a:pt x="5386749" y="5901455"/>
                  <a:pt x="4954313" y="5901455"/>
                </a:cubicBezTo>
                <a:close/>
                <a:moveTo>
                  <a:pt x="2766316" y="300917"/>
                </a:moveTo>
                <a:cubicBezTo>
                  <a:pt x="2692489" y="300917"/>
                  <a:pt x="2616301" y="309121"/>
                  <a:pt x="2542474" y="326699"/>
                </a:cubicBezTo>
                <a:cubicBezTo>
                  <a:pt x="2514355" y="333730"/>
                  <a:pt x="2486218" y="340762"/>
                  <a:pt x="2459261" y="350136"/>
                </a:cubicBezTo>
                <a:cubicBezTo>
                  <a:pt x="2244804" y="419279"/>
                  <a:pt x="2056123" y="545845"/>
                  <a:pt x="1863921" y="681787"/>
                </a:cubicBezTo>
                <a:cubicBezTo>
                  <a:pt x="1798299" y="728662"/>
                  <a:pt x="1731496" y="776712"/>
                  <a:pt x="1667041" y="823587"/>
                </a:cubicBezTo>
                <a:cubicBezTo>
                  <a:pt x="1149048" y="1202113"/>
                  <a:pt x="627540" y="1626343"/>
                  <a:pt x="443546" y="2270890"/>
                </a:cubicBezTo>
                <a:cubicBezTo>
                  <a:pt x="393152" y="2445498"/>
                  <a:pt x="379089" y="2615442"/>
                  <a:pt x="399012" y="2773640"/>
                </a:cubicBezTo>
                <a:cubicBezTo>
                  <a:pt x="434170" y="3042006"/>
                  <a:pt x="546676" y="3308031"/>
                  <a:pt x="725980" y="3542415"/>
                </a:cubicBezTo>
                <a:cubicBezTo>
                  <a:pt x="1009587" y="3911564"/>
                  <a:pt x="1403357" y="4147110"/>
                  <a:pt x="1836964" y="4205706"/>
                </a:cubicBezTo>
                <a:cubicBezTo>
                  <a:pt x="1899083" y="4213911"/>
                  <a:pt x="1964706" y="4219774"/>
                  <a:pt x="2026825" y="4224458"/>
                </a:cubicBezTo>
                <a:cubicBezTo>
                  <a:pt x="2159250" y="4235005"/>
                  <a:pt x="2295196" y="4245551"/>
                  <a:pt x="2422938" y="4288917"/>
                </a:cubicBezTo>
                <a:cubicBezTo>
                  <a:pt x="2726471" y="4393221"/>
                  <a:pt x="2892878" y="4642836"/>
                  <a:pt x="3068670" y="4906518"/>
                </a:cubicBezTo>
                <a:cubicBezTo>
                  <a:pt x="3194069" y="5094015"/>
                  <a:pt x="3324153" y="5288555"/>
                  <a:pt x="3508150" y="5428002"/>
                </a:cubicBezTo>
                <a:cubicBezTo>
                  <a:pt x="3856212" y="5690523"/>
                  <a:pt x="4333178" y="5858107"/>
                  <a:pt x="4816025" y="5889746"/>
                </a:cubicBezTo>
                <a:cubicBezTo>
                  <a:pt x="4846485" y="5892088"/>
                  <a:pt x="4875783" y="5893250"/>
                  <a:pt x="4906262" y="5893250"/>
                </a:cubicBezTo>
                <a:cubicBezTo>
                  <a:pt x="5357451" y="5903797"/>
                  <a:pt x="5757085" y="5773716"/>
                  <a:pt x="6062960" y="5518256"/>
                </a:cubicBezTo>
                <a:cubicBezTo>
                  <a:pt x="6271554" y="5343630"/>
                  <a:pt x="6426252" y="5112767"/>
                  <a:pt x="6498918" y="4870177"/>
                </a:cubicBezTo>
                <a:cubicBezTo>
                  <a:pt x="6552814" y="4688544"/>
                  <a:pt x="6564541" y="4492824"/>
                  <a:pt x="6534062" y="4306489"/>
                </a:cubicBezTo>
                <a:cubicBezTo>
                  <a:pt x="6469620" y="3901017"/>
                  <a:pt x="6201248" y="3531869"/>
                  <a:pt x="5833254" y="3342012"/>
                </a:cubicBezTo>
                <a:cubicBezTo>
                  <a:pt x="5767632" y="3308031"/>
                  <a:pt x="5699649" y="3274049"/>
                  <a:pt x="5635207" y="3241230"/>
                </a:cubicBezTo>
                <a:cubicBezTo>
                  <a:pt x="5391433" y="3118174"/>
                  <a:pt x="5138291" y="2991615"/>
                  <a:pt x="4914467" y="2832237"/>
                </a:cubicBezTo>
                <a:cubicBezTo>
                  <a:pt x="4539448" y="2566212"/>
                  <a:pt x="4286307" y="2245113"/>
                  <a:pt x="4163249" y="1878307"/>
                </a:cubicBezTo>
                <a:cubicBezTo>
                  <a:pt x="4131608" y="1781028"/>
                  <a:pt x="4105831" y="1680245"/>
                  <a:pt x="4085899" y="1579468"/>
                </a:cubicBezTo>
                <a:lnTo>
                  <a:pt x="4077694" y="1540794"/>
                </a:lnTo>
                <a:cubicBezTo>
                  <a:pt x="4046054" y="1389619"/>
                  <a:pt x="4012072" y="1233754"/>
                  <a:pt x="3948791" y="1093125"/>
                </a:cubicBezTo>
                <a:cubicBezTo>
                  <a:pt x="3872622" y="926714"/>
                  <a:pt x="3768316" y="850541"/>
                  <a:pt x="3635891" y="755617"/>
                </a:cubicBezTo>
                <a:cubicBezTo>
                  <a:pt x="3540952" y="686474"/>
                  <a:pt x="3431962" y="609128"/>
                  <a:pt x="3308922" y="480218"/>
                </a:cubicBezTo>
                <a:lnTo>
                  <a:pt x="3308922" y="480218"/>
                </a:lnTo>
                <a:cubicBezTo>
                  <a:pt x="3163591" y="363028"/>
                  <a:pt x="2969065" y="300917"/>
                  <a:pt x="2766316" y="300917"/>
                </a:cubicBezTo>
                <a:close/>
                <a:moveTo>
                  <a:pt x="4828913" y="6060833"/>
                </a:moveTo>
                <a:cubicBezTo>
                  <a:pt x="4335519" y="6054988"/>
                  <a:pt x="3857374" y="5895610"/>
                  <a:pt x="3517516" y="5623722"/>
                </a:cubicBezTo>
                <a:cubicBezTo>
                  <a:pt x="3326494" y="5471368"/>
                  <a:pt x="3196411" y="5260419"/>
                  <a:pt x="3071011" y="5055350"/>
                </a:cubicBezTo>
                <a:cubicBezTo>
                  <a:pt x="2895219" y="4770575"/>
                  <a:pt x="2729974" y="4502209"/>
                  <a:pt x="2417074" y="4388520"/>
                </a:cubicBezTo>
                <a:cubicBezTo>
                  <a:pt x="2285829" y="4341650"/>
                  <a:pt x="2142839" y="4329942"/>
                  <a:pt x="2004551" y="4318215"/>
                </a:cubicBezTo>
                <a:cubicBezTo>
                  <a:pt x="1940108" y="4313532"/>
                  <a:pt x="1873306" y="4307669"/>
                  <a:pt x="1807666" y="4298284"/>
                </a:cubicBezTo>
                <a:cubicBezTo>
                  <a:pt x="1362339" y="4237346"/>
                  <a:pt x="940445" y="3979527"/>
                  <a:pt x="650977" y="3590465"/>
                </a:cubicBezTo>
                <a:cubicBezTo>
                  <a:pt x="466985" y="3344354"/>
                  <a:pt x="350963" y="3064279"/>
                  <a:pt x="314634" y="2780665"/>
                </a:cubicBezTo>
                <a:cubicBezTo>
                  <a:pt x="294711" y="2608399"/>
                  <a:pt x="306431" y="2436132"/>
                  <a:pt x="349792" y="2268548"/>
                </a:cubicBezTo>
                <a:cubicBezTo>
                  <a:pt x="522064" y="1577124"/>
                  <a:pt x="1071701" y="1089611"/>
                  <a:pt x="1531098" y="741554"/>
                </a:cubicBezTo>
                <a:cubicBezTo>
                  <a:pt x="1604929" y="686474"/>
                  <a:pt x="1669385" y="638426"/>
                  <a:pt x="1727975" y="597409"/>
                </a:cubicBezTo>
                <a:cubicBezTo>
                  <a:pt x="1911972" y="467328"/>
                  <a:pt x="2112379" y="338419"/>
                  <a:pt x="2337383" y="275136"/>
                </a:cubicBezTo>
                <a:cubicBezTo>
                  <a:pt x="2366682" y="266931"/>
                  <a:pt x="2395980" y="259900"/>
                  <a:pt x="2424117" y="254041"/>
                </a:cubicBezTo>
                <a:cubicBezTo>
                  <a:pt x="2711222" y="197790"/>
                  <a:pt x="3007731" y="268103"/>
                  <a:pt x="3198753" y="439201"/>
                </a:cubicBezTo>
                <a:lnTo>
                  <a:pt x="3197591" y="440374"/>
                </a:lnTo>
                <a:lnTo>
                  <a:pt x="3199933" y="439201"/>
                </a:lnTo>
                <a:cubicBezTo>
                  <a:pt x="3337041" y="595065"/>
                  <a:pt x="3458919" y="677098"/>
                  <a:pt x="3566747" y="749757"/>
                </a:cubicBezTo>
                <a:cubicBezTo>
                  <a:pt x="3694488" y="835306"/>
                  <a:pt x="3795273" y="903278"/>
                  <a:pt x="3872622" y="1059140"/>
                </a:cubicBezTo>
                <a:cubicBezTo>
                  <a:pt x="3945269" y="1205629"/>
                  <a:pt x="3981611" y="1368524"/>
                  <a:pt x="4016755" y="1527904"/>
                </a:cubicBezTo>
                <a:lnTo>
                  <a:pt x="4022619" y="1554857"/>
                </a:lnTo>
                <a:cubicBezTo>
                  <a:pt x="4043712" y="1656814"/>
                  <a:pt x="4070669" y="1759934"/>
                  <a:pt x="4102310" y="1859555"/>
                </a:cubicBezTo>
                <a:cubicBezTo>
                  <a:pt x="4226530" y="2227524"/>
                  <a:pt x="4483192" y="2554486"/>
                  <a:pt x="4865237" y="2831057"/>
                </a:cubicBezTo>
                <a:cubicBezTo>
                  <a:pt x="5103148" y="3003342"/>
                  <a:pt x="5371519" y="3142789"/>
                  <a:pt x="5631685" y="3276391"/>
                </a:cubicBezTo>
                <a:cubicBezTo>
                  <a:pt x="5686761" y="3304509"/>
                  <a:pt x="5741837" y="3333807"/>
                  <a:pt x="5796930" y="3361944"/>
                </a:cubicBezTo>
                <a:cubicBezTo>
                  <a:pt x="6177795" y="3562329"/>
                  <a:pt x="6447346" y="3938520"/>
                  <a:pt x="6517670" y="4368606"/>
                </a:cubicBezTo>
                <a:cubicBezTo>
                  <a:pt x="6550472" y="4561966"/>
                  <a:pt x="6539925" y="4764712"/>
                  <a:pt x="6487191" y="4954568"/>
                </a:cubicBezTo>
                <a:cubicBezTo>
                  <a:pt x="6416867" y="5203003"/>
                  <a:pt x="6271554" y="5432704"/>
                  <a:pt x="6067644" y="5617859"/>
                </a:cubicBezTo>
                <a:cubicBezTo>
                  <a:pt x="5765290" y="5892088"/>
                  <a:pt x="5370339" y="6044442"/>
                  <a:pt x="4922672" y="6058492"/>
                </a:cubicBezTo>
                <a:cubicBezTo>
                  <a:pt x="4889852" y="6060833"/>
                  <a:pt x="4859373" y="6060833"/>
                  <a:pt x="4828913" y="6060833"/>
                </a:cubicBezTo>
                <a:close/>
                <a:moveTo>
                  <a:pt x="2620985" y="244665"/>
                </a:moveTo>
                <a:cubicBezTo>
                  <a:pt x="2556542" y="244665"/>
                  <a:pt x="2490902" y="250524"/>
                  <a:pt x="2426459" y="263416"/>
                </a:cubicBezTo>
                <a:cubicBezTo>
                  <a:pt x="2398322" y="269276"/>
                  <a:pt x="2370203" y="275136"/>
                  <a:pt x="2340905" y="283339"/>
                </a:cubicBezTo>
                <a:cubicBezTo>
                  <a:pt x="2117062" y="346622"/>
                  <a:pt x="1916655" y="474359"/>
                  <a:pt x="1733838" y="604441"/>
                </a:cubicBezTo>
                <a:cubicBezTo>
                  <a:pt x="1675244" y="645457"/>
                  <a:pt x="1610789" y="693506"/>
                  <a:pt x="1536956" y="748584"/>
                </a:cubicBezTo>
                <a:cubicBezTo>
                  <a:pt x="663869" y="1409541"/>
                  <a:pt x="449406" y="1908766"/>
                  <a:pt x="359166" y="2270890"/>
                </a:cubicBezTo>
                <a:cubicBezTo>
                  <a:pt x="315805" y="2437312"/>
                  <a:pt x="304085" y="2608399"/>
                  <a:pt x="324010" y="2779504"/>
                </a:cubicBezTo>
                <a:cubicBezTo>
                  <a:pt x="360339" y="3060758"/>
                  <a:pt x="475188" y="3339670"/>
                  <a:pt x="658009" y="3584602"/>
                </a:cubicBezTo>
                <a:cubicBezTo>
                  <a:pt x="946305" y="3971322"/>
                  <a:pt x="1365855" y="4227979"/>
                  <a:pt x="1808845" y="4288917"/>
                </a:cubicBezTo>
                <a:cubicBezTo>
                  <a:pt x="1873306" y="4298284"/>
                  <a:pt x="1940108" y="4302985"/>
                  <a:pt x="2004551" y="4308830"/>
                </a:cubicBezTo>
                <a:cubicBezTo>
                  <a:pt x="2142839" y="4320557"/>
                  <a:pt x="2286991" y="4331104"/>
                  <a:pt x="2419416" y="4379153"/>
                </a:cubicBezTo>
                <a:cubicBezTo>
                  <a:pt x="2734676" y="4492824"/>
                  <a:pt x="2901083" y="4763531"/>
                  <a:pt x="3078036" y="5049487"/>
                </a:cubicBezTo>
                <a:cubicBezTo>
                  <a:pt x="3203436" y="5253394"/>
                  <a:pt x="3333519" y="5464344"/>
                  <a:pt x="3522200" y="5615517"/>
                </a:cubicBezTo>
                <a:cubicBezTo>
                  <a:pt x="3860895" y="5886225"/>
                  <a:pt x="4337879" y="6044442"/>
                  <a:pt x="4828913" y="6050287"/>
                </a:cubicBezTo>
                <a:cubicBezTo>
                  <a:pt x="4859373" y="6050287"/>
                  <a:pt x="4889852" y="6050287"/>
                  <a:pt x="4919150" y="6049125"/>
                </a:cubicBezTo>
                <a:cubicBezTo>
                  <a:pt x="5364476" y="6035057"/>
                  <a:pt x="5758247" y="5883883"/>
                  <a:pt x="6058258" y="5610834"/>
                </a:cubicBezTo>
                <a:cubicBezTo>
                  <a:pt x="6261007" y="5425661"/>
                  <a:pt x="6405159" y="5198319"/>
                  <a:pt x="6475465" y="4951047"/>
                </a:cubicBezTo>
                <a:cubicBezTo>
                  <a:pt x="6528217" y="4762370"/>
                  <a:pt x="6538763" y="4561966"/>
                  <a:pt x="6505943" y="4368606"/>
                </a:cubicBezTo>
                <a:cubicBezTo>
                  <a:pt x="6435619" y="3940862"/>
                  <a:pt x="6168428" y="3567030"/>
                  <a:pt x="5789887" y="3367807"/>
                </a:cubicBezTo>
                <a:cubicBezTo>
                  <a:pt x="5734811" y="3339670"/>
                  <a:pt x="5680898" y="3310373"/>
                  <a:pt x="5624642" y="3282254"/>
                </a:cubicBezTo>
                <a:cubicBezTo>
                  <a:pt x="5364476" y="3147472"/>
                  <a:pt x="5096104" y="3008025"/>
                  <a:pt x="4857031" y="2835758"/>
                </a:cubicBezTo>
                <a:cubicBezTo>
                  <a:pt x="4473807" y="2559187"/>
                  <a:pt x="4217163" y="2229883"/>
                  <a:pt x="4091763" y="1860717"/>
                </a:cubicBezTo>
                <a:cubicBezTo>
                  <a:pt x="4060122" y="1761114"/>
                  <a:pt x="4033166" y="1657985"/>
                  <a:pt x="4012072" y="1556030"/>
                </a:cubicBezTo>
                <a:lnTo>
                  <a:pt x="4006209" y="1529075"/>
                </a:lnTo>
                <a:cubicBezTo>
                  <a:pt x="3971065" y="1370867"/>
                  <a:pt x="3934723" y="1207972"/>
                  <a:pt x="3863237" y="1062657"/>
                </a:cubicBezTo>
                <a:cubicBezTo>
                  <a:pt x="3787068" y="909137"/>
                  <a:pt x="3687445" y="842338"/>
                  <a:pt x="3560884" y="756789"/>
                </a:cubicBezTo>
                <a:cubicBezTo>
                  <a:pt x="3453056" y="684130"/>
                  <a:pt x="3331178" y="602098"/>
                  <a:pt x="3192889" y="446233"/>
                </a:cubicBezTo>
                <a:lnTo>
                  <a:pt x="3192889" y="446233"/>
                </a:lnTo>
                <a:cubicBezTo>
                  <a:pt x="3047576" y="317324"/>
                  <a:pt x="2838964" y="244665"/>
                  <a:pt x="2620985" y="244665"/>
                </a:cubicBezTo>
                <a:close/>
                <a:moveTo>
                  <a:pt x="4841801" y="6224914"/>
                </a:moveTo>
                <a:cubicBezTo>
                  <a:pt x="4872280" y="6223734"/>
                  <a:pt x="4902740" y="6221392"/>
                  <a:pt x="4932039" y="6219050"/>
                </a:cubicBezTo>
                <a:cubicBezTo>
                  <a:pt x="5366817" y="6182727"/>
                  <a:pt x="5767632" y="6003417"/>
                  <a:pt x="6060600" y="5713958"/>
                </a:cubicBezTo>
                <a:cubicBezTo>
                  <a:pt x="6256324" y="5520598"/>
                  <a:pt x="6394612" y="5287375"/>
                  <a:pt x="6461415" y="5040103"/>
                </a:cubicBezTo>
                <a:cubicBezTo>
                  <a:pt x="6514149" y="4842059"/>
                  <a:pt x="6523515" y="4638152"/>
                  <a:pt x="6488372" y="4435408"/>
                </a:cubicBezTo>
                <a:cubicBezTo>
                  <a:pt x="6414526" y="3990073"/>
                  <a:pt x="6139129" y="3599831"/>
                  <a:pt x="5752383" y="3392403"/>
                </a:cubicBezTo>
                <a:cubicBezTo>
                  <a:pt x="5718401" y="3374832"/>
                  <a:pt x="5684419" y="3356080"/>
                  <a:pt x="5649257" y="3338509"/>
                </a:cubicBezTo>
                <a:cubicBezTo>
                  <a:pt x="5364476" y="3187317"/>
                  <a:pt x="5069147" y="3031460"/>
                  <a:pt x="4808981" y="2839262"/>
                </a:cubicBezTo>
                <a:cubicBezTo>
                  <a:pt x="4419911" y="2552144"/>
                  <a:pt x="4159745" y="2218157"/>
                  <a:pt x="4034345" y="1846667"/>
                </a:cubicBezTo>
                <a:cubicBezTo>
                  <a:pt x="4001525" y="1745884"/>
                  <a:pt x="3974568" y="1641578"/>
                  <a:pt x="3952313" y="1537278"/>
                </a:cubicBezTo>
                <a:lnTo>
                  <a:pt x="3949953" y="1526731"/>
                </a:lnTo>
                <a:cubicBezTo>
                  <a:pt x="3911287" y="1359150"/>
                  <a:pt x="3872622" y="1186879"/>
                  <a:pt x="3790571" y="1034531"/>
                </a:cubicBezTo>
                <a:cubicBezTo>
                  <a:pt x="3712060" y="889213"/>
                  <a:pt x="3608934" y="824759"/>
                  <a:pt x="3488218" y="749757"/>
                </a:cubicBezTo>
                <a:cubicBezTo>
                  <a:pt x="3369861" y="675927"/>
                  <a:pt x="3235077" y="592722"/>
                  <a:pt x="3086242" y="411076"/>
                </a:cubicBezTo>
                <a:lnTo>
                  <a:pt x="3079216" y="416935"/>
                </a:lnTo>
                <a:cubicBezTo>
                  <a:pt x="3228051" y="599752"/>
                  <a:pt x="3363998" y="682958"/>
                  <a:pt x="3482354" y="756789"/>
                </a:cubicBezTo>
                <a:cubicBezTo>
                  <a:pt x="3601891" y="830619"/>
                  <a:pt x="3703855" y="893902"/>
                  <a:pt x="3781204" y="1038047"/>
                </a:cubicBezTo>
                <a:cubicBezTo>
                  <a:pt x="3862075" y="1189223"/>
                  <a:pt x="3901921" y="1361493"/>
                  <a:pt x="3939406" y="1529075"/>
                </a:cubicBezTo>
                <a:lnTo>
                  <a:pt x="3941766" y="1539623"/>
                </a:lnTo>
                <a:cubicBezTo>
                  <a:pt x="3964021" y="1643922"/>
                  <a:pt x="3990979" y="1748226"/>
                  <a:pt x="4023799" y="1850170"/>
                </a:cubicBezTo>
                <a:cubicBezTo>
                  <a:pt x="4150360" y="2222840"/>
                  <a:pt x="4411706" y="2559187"/>
                  <a:pt x="4801956" y="2847467"/>
                </a:cubicBezTo>
                <a:cubicBezTo>
                  <a:pt x="5063302" y="3040826"/>
                  <a:pt x="5358630" y="3196702"/>
                  <a:pt x="5643394" y="3347875"/>
                </a:cubicBezTo>
                <a:cubicBezTo>
                  <a:pt x="5677394" y="3366627"/>
                  <a:pt x="5712538" y="3384198"/>
                  <a:pt x="5746538" y="3401788"/>
                </a:cubicBezTo>
                <a:cubicBezTo>
                  <a:pt x="6130924" y="3608036"/>
                  <a:pt x="6403979" y="3994775"/>
                  <a:pt x="6477825" y="4437749"/>
                </a:cubicBezTo>
                <a:cubicBezTo>
                  <a:pt x="6511807" y="4639314"/>
                  <a:pt x="6502422" y="4840879"/>
                  <a:pt x="6450868" y="5037761"/>
                </a:cubicBezTo>
                <a:cubicBezTo>
                  <a:pt x="6384065" y="5283872"/>
                  <a:pt x="6246939" y="5515897"/>
                  <a:pt x="6052413" y="5708095"/>
                </a:cubicBezTo>
                <a:cubicBezTo>
                  <a:pt x="5761768" y="5995212"/>
                  <a:pt x="5362134" y="6173343"/>
                  <a:pt x="4929697" y="6209666"/>
                </a:cubicBezTo>
                <a:cubicBezTo>
                  <a:pt x="4900399" y="6212025"/>
                  <a:pt x="4869920" y="6214367"/>
                  <a:pt x="4839460" y="6215529"/>
                </a:cubicBezTo>
                <a:cubicBezTo>
                  <a:pt x="4348426" y="6234280"/>
                  <a:pt x="3860895" y="6081927"/>
                  <a:pt x="3533926" y="5806536"/>
                </a:cubicBezTo>
                <a:cubicBezTo>
                  <a:pt x="3340563" y="5643636"/>
                  <a:pt x="3210480" y="5416294"/>
                  <a:pt x="3085080" y="5197140"/>
                </a:cubicBezTo>
                <a:cubicBezTo>
                  <a:pt x="2908108" y="4887767"/>
                  <a:pt x="2741701" y="4595948"/>
                  <a:pt x="2413552" y="4472911"/>
                </a:cubicBezTo>
                <a:cubicBezTo>
                  <a:pt x="2276444" y="4421339"/>
                  <a:pt x="2126429" y="4408451"/>
                  <a:pt x="1981116" y="4396725"/>
                </a:cubicBezTo>
                <a:cubicBezTo>
                  <a:pt x="1914313" y="4390880"/>
                  <a:pt x="1846349" y="4386178"/>
                  <a:pt x="1779547" y="4376811"/>
                </a:cubicBezTo>
                <a:cubicBezTo>
                  <a:pt x="1320150" y="4312352"/>
                  <a:pt x="885364" y="4041644"/>
                  <a:pt x="588865" y="3632651"/>
                </a:cubicBezTo>
                <a:cubicBezTo>
                  <a:pt x="402528" y="3377173"/>
                  <a:pt x="285335" y="3085373"/>
                  <a:pt x="249006" y="2791212"/>
                </a:cubicBezTo>
                <a:cubicBezTo>
                  <a:pt x="229083" y="2618945"/>
                  <a:pt x="237286" y="2445498"/>
                  <a:pt x="274788" y="2275573"/>
                </a:cubicBezTo>
                <a:cubicBezTo>
                  <a:pt x="396668" y="1701338"/>
                  <a:pt x="766999" y="1178676"/>
                  <a:pt x="1406873" y="678271"/>
                </a:cubicBezTo>
                <a:cubicBezTo>
                  <a:pt x="1473673" y="625534"/>
                  <a:pt x="1540472" y="576316"/>
                  <a:pt x="1603757" y="531782"/>
                </a:cubicBezTo>
                <a:cubicBezTo>
                  <a:pt x="1764317" y="418108"/>
                  <a:pt x="1979954" y="279822"/>
                  <a:pt x="2223710" y="220055"/>
                </a:cubicBezTo>
                <a:cubicBezTo>
                  <a:pt x="2251829" y="213023"/>
                  <a:pt x="2281127" y="207164"/>
                  <a:pt x="2310426" y="202477"/>
                </a:cubicBezTo>
                <a:cubicBezTo>
                  <a:pt x="2602233" y="155600"/>
                  <a:pt x="2897561" y="238805"/>
                  <a:pt x="3080396" y="419279"/>
                </a:cubicBezTo>
                <a:lnTo>
                  <a:pt x="3086242" y="413419"/>
                </a:lnTo>
                <a:cubicBezTo>
                  <a:pt x="2902263" y="230602"/>
                  <a:pt x="2603413" y="147397"/>
                  <a:pt x="2309264" y="194274"/>
                </a:cubicBezTo>
                <a:cubicBezTo>
                  <a:pt x="2279966" y="198961"/>
                  <a:pt x="2250667" y="204820"/>
                  <a:pt x="2221368" y="211852"/>
                </a:cubicBezTo>
                <a:cubicBezTo>
                  <a:pt x="1976432" y="272790"/>
                  <a:pt x="1759615" y="411076"/>
                  <a:pt x="1599070" y="525923"/>
                </a:cubicBezTo>
                <a:cubicBezTo>
                  <a:pt x="1535785" y="570456"/>
                  <a:pt x="1468985" y="620847"/>
                  <a:pt x="1401013" y="673584"/>
                </a:cubicBezTo>
                <a:cubicBezTo>
                  <a:pt x="759966" y="1175160"/>
                  <a:pt x="388465" y="1698996"/>
                  <a:pt x="266585" y="2276753"/>
                </a:cubicBezTo>
                <a:cubicBezTo>
                  <a:pt x="229083" y="2447858"/>
                  <a:pt x="219707" y="2622467"/>
                  <a:pt x="239630" y="2795914"/>
                </a:cubicBezTo>
                <a:cubicBezTo>
                  <a:pt x="275959" y="3092398"/>
                  <a:pt x="394325" y="3385378"/>
                  <a:pt x="581834" y="3643198"/>
                </a:cubicBezTo>
                <a:cubicBezTo>
                  <a:pt x="880675" y="4054532"/>
                  <a:pt x="1316633" y="4326420"/>
                  <a:pt x="1779547" y="4390880"/>
                </a:cubicBezTo>
                <a:cubicBezTo>
                  <a:pt x="1846349" y="4400246"/>
                  <a:pt x="1915493" y="4406110"/>
                  <a:pt x="1982296" y="4410793"/>
                </a:cubicBezTo>
                <a:cubicBezTo>
                  <a:pt x="2126429" y="4422520"/>
                  <a:pt x="2276444" y="4434228"/>
                  <a:pt x="2412391" y="4485799"/>
                </a:cubicBezTo>
                <a:cubicBezTo>
                  <a:pt x="2737017" y="4607675"/>
                  <a:pt x="2903425" y="4898314"/>
                  <a:pt x="3079216" y="5205344"/>
                </a:cubicBezTo>
                <a:cubicBezTo>
                  <a:pt x="3204616" y="5425661"/>
                  <a:pt x="3335861" y="5653020"/>
                  <a:pt x="3530405" y="5817082"/>
                </a:cubicBezTo>
                <a:cubicBezTo>
                  <a:pt x="3840963" y="6078423"/>
                  <a:pt x="4294512" y="6229597"/>
                  <a:pt x="4759769" y="6229597"/>
                </a:cubicBezTo>
                <a:cubicBezTo>
                  <a:pt x="4786726" y="6226075"/>
                  <a:pt x="4813683" y="6226075"/>
                  <a:pt x="4841801" y="6224914"/>
                </a:cubicBezTo>
                <a:close/>
                <a:moveTo>
                  <a:pt x="4675394" y="6397180"/>
                </a:moveTo>
                <a:cubicBezTo>
                  <a:pt x="4240598" y="6397180"/>
                  <a:pt x="3828075" y="6255374"/>
                  <a:pt x="3544473" y="6004597"/>
                </a:cubicBezTo>
                <a:cubicBezTo>
                  <a:pt x="3346426" y="5828809"/>
                  <a:pt x="3216325" y="5585039"/>
                  <a:pt x="3089763" y="5349493"/>
                </a:cubicBezTo>
                <a:cubicBezTo>
                  <a:pt x="2912810" y="5019009"/>
                  <a:pt x="2746384" y="4707295"/>
                  <a:pt x="2408869" y="4574855"/>
                </a:cubicBezTo>
                <a:cubicBezTo>
                  <a:pt x="2267077" y="4519780"/>
                  <a:pt x="2111199" y="4506892"/>
                  <a:pt x="1960022" y="4494004"/>
                </a:cubicBezTo>
                <a:cubicBezTo>
                  <a:pt x="1892058" y="4488141"/>
                  <a:pt x="1820572" y="4482277"/>
                  <a:pt x="1751428" y="4472911"/>
                </a:cubicBezTo>
                <a:cubicBezTo>
                  <a:pt x="1272101" y="4404930"/>
                  <a:pt x="820907" y="4117812"/>
                  <a:pt x="513861" y="3684204"/>
                </a:cubicBezTo>
                <a:cubicBezTo>
                  <a:pt x="322837" y="3414676"/>
                  <a:pt x="202128" y="3109969"/>
                  <a:pt x="164626" y="2799417"/>
                </a:cubicBezTo>
                <a:cubicBezTo>
                  <a:pt x="144703" y="2624808"/>
                  <a:pt x="149390" y="2447858"/>
                  <a:pt x="182205" y="2274411"/>
                </a:cubicBezTo>
                <a:cubicBezTo>
                  <a:pt x="290022" y="1663844"/>
                  <a:pt x="667385" y="1083751"/>
                  <a:pt x="1270928" y="596238"/>
                </a:cubicBezTo>
                <a:cubicBezTo>
                  <a:pt x="1340072" y="541158"/>
                  <a:pt x="1404529" y="491938"/>
                  <a:pt x="1468985" y="446233"/>
                </a:cubicBezTo>
                <a:cubicBezTo>
                  <a:pt x="1701027" y="282166"/>
                  <a:pt x="1902605" y="186070"/>
                  <a:pt x="2102994" y="142710"/>
                </a:cubicBezTo>
                <a:cubicBezTo>
                  <a:pt x="2132292" y="136850"/>
                  <a:pt x="2162771" y="130990"/>
                  <a:pt x="2193232" y="127474"/>
                </a:cubicBezTo>
                <a:cubicBezTo>
                  <a:pt x="2495603" y="88802"/>
                  <a:pt x="2794435" y="184898"/>
                  <a:pt x="2974910" y="379434"/>
                </a:cubicBezTo>
                <a:lnTo>
                  <a:pt x="2969065" y="384123"/>
                </a:lnTo>
                <a:lnTo>
                  <a:pt x="2974910" y="379434"/>
                </a:lnTo>
                <a:cubicBezTo>
                  <a:pt x="3131950" y="584519"/>
                  <a:pt x="3278444" y="667724"/>
                  <a:pt x="3407365" y="741554"/>
                </a:cubicBezTo>
                <a:cubicBezTo>
                  <a:pt x="3526901" y="809524"/>
                  <a:pt x="3630028" y="868120"/>
                  <a:pt x="3709718" y="1006406"/>
                </a:cubicBezTo>
                <a:cubicBezTo>
                  <a:pt x="3799956" y="1164612"/>
                  <a:pt x="3843323" y="1343914"/>
                  <a:pt x="3883169" y="1518528"/>
                </a:cubicBezTo>
                <a:lnTo>
                  <a:pt x="3884331" y="1522044"/>
                </a:lnTo>
                <a:cubicBezTo>
                  <a:pt x="3908946" y="1626343"/>
                  <a:pt x="3933561" y="1732996"/>
                  <a:pt x="3968705" y="1834940"/>
                </a:cubicBezTo>
                <a:cubicBezTo>
                  <a:pt x="4097626" y="2214635"/>
                  <a:pt x="4355451" y="2546299"/>
                  <a:pt x="4756247" y="2849808"/>
                </a:cubicBezTo>
                <a:cubicBezTo>
                  <a:pt x="5038687" y="3061938"/>
                  <a:pt x="5357451" y="3235366"/>
                  <a:pt x="5666847" y="3401788"/>
                </a:cubicBezTo>
                <a:lnTo>
                  <a:pt x="5712538" y="3426385"/>
                </a:lnTo>
                <a:cubicBezTo>
                  <a:pt x="6103967" y="3639676"/>
                  <a:pt x="6385227" y="4042824"/>
                  <a:pt x="6463756" y="4504550"/>
                </a:cubicBezTo>
                <a:cubicBezTo>
                  <a:pt x="6500080" y="4711979"/>
                  <a:pt x="6491875" y="4921749"/>
                  <a:pt x="6441483" y="5126835"/>
                </a:cubicBezTo>
                <a:cubicBezTo>
                  <a:pt x="6378202" y="5374108"/>
                  <a:pt x="6245777" y="5610834"/>
                  <a:pt x="6059438" y="5811219"/>
                </a:cubicBezTo>
                <a:cubicBezTo>
                  <a:pt x="5773477" y="6117088"/>
                  <a:pt x="5378544" y="6319833"/>
                  <a:pt x="4947269" y="6379591"/>
                </a:cubicBezTo>
                <a:cubicBezTo>
                  <a:pt x="4915629" y="6384292"/>
                  <a:pt x="4885168" y="6387796"/>
                  <a:pt x="4855870" y="6390137"/>
                </a:cubicBezTo>
                <a:cubicBezTo>
                  <a:pt x="4794931" y="6394839"/>
                  <a:pt x="4735154" y="6397180"/>
                  <a:pt x="4675394" y="6397180"/>
                </a:cubicBezTo>
                <a:close/>
                <a:moveTo>
                  <a:pt x="2325675" y="128647"/>
                </a:moveTo>
                <a:cubicBezTo>
                  <a:pt x="2282307" y="128647"/>
                  <a:pt x="2237779" y="130990"/>
                  <a:pt x="2194412" y="136850"/>
                </a:cubicBezTo>
                <a:cubicBezTo>
                  <a:pt x="2163933" y="140366"/>
                  <a:pt x="2134634" y="146226"/>
                  <a:pt x="2105336" y="152085"/>
                </a:cubicBezTo>
                <a:cubicBezTo>
                  <a:pt x="1906108" y="195444"/>
                  <a:pt x="1705719" y="291542"/>
                  <a:pt x="1473673" y="454436"/>
                </a:cubicBezTo>
                <a:cubicBezTo>
                  <a:pt x="1409216" y="500141"/>
                  <a:pt x="1344761" y="549361"/>
                  <a:pt x="1275617" y="604441"/>
                </a:cubicBezTo>
                <a:cubicBezTo>
                  <a:pt x="673245" y="1090782"/>
                  <a:pt x="297055" y="1669698"/>
                  <a:pt x="190409" y="2277933"/>
                </a:cubicBezTo>
                <a:cubicBezTo>
                  <a:pt x="158766" y="2450200"/>
                  <a:pt x="152907" y="2625988"/>
                  <a:pt x="172829" y="2800597"/>
                </a:cubicBezTo>
                <a:cubicBezTo>
                  <a:pt x="210331" y="3108808"/>
                  <a:pt x="331040" y="3413497"/>
                  <a:pt x="520893" y="3680701"/>
                </a:cubicBezTo>
                <a:cubicBezTo>
                  <a:pt x="826767" y="4111967"/>
                  <a:pt x="1275617" y="4397905"/>
                  <a:pt x="1752590" y="4465867"/>
                </a:cubicBezTo>
                <a:cubicBezTo>
                  <a:pt x="1820572" y="4475252"/>
                  <a:pt x="1892058" y="4481115"/>
                  <a:pt x="1960022" y="4486961"/>
                </a:cubicBezTo>
                <a:cubicBezTo>
                  <a:pt x="2111199" y="4499867"/>
                  <a:pt x="2268239" y="4511575"/>
                  <a:pt x="2411211" y="4567830"/>
                </a:cubicBezTo>
                <a:cubicBezTo>
                  <a:pt x="2752248" y="4700252"/>
                  <a:pt x="2919835" y="5014326"/>
                  <a:pt x="3096788" y="5345972"/>
                </a:cubicBezTo>
                <a:cubicBezTo>
                  <a:pt x="3222188" y="5580356"/>
                  <a:pt x="3352271" y="5822946"/>
                  <a:pt x="3549157" y="5998734"/>
                </a:cubicBezTo>
                <a:cubicBezTo>
                  <a:pt x="3869100" y="6283510"/>
                  <a:pt x="4356613" y="6426479"/>
                  <a:pt x="4853528" y="6380770"/>
                </a:cubicBezTo>
                <a:cubicBezTo>
                  <a:pt x="4882827" y="6378429"/>
                  <a:pt x="4913287" y="6374907"/>
                  <a:pt x="4943766" y="6370224"/>
                </a:cubicBezTo>
                <a:cubicBezTo>
                  <a:pt x="5372681" y="6310448"/>
                  <a:pt x="5766452" y="6108883"/>
                  <a:pt x="6050053" y="5804194"/>
                </a:cubicBezTo>
                <a:cubicBezTo>
                  <a:pt x="6235230" y="5604971"/>
                  <a:pt x="6366475" y="5369406"/>
                  <a:pt x="6429774" y="5123313"/>
                </a:cubicBezTo>
                <a:cubicBezTo>
                  <a:pt x="6480167" y="4919407"/>
                  <a:pt x="6488372" y="4711979"/>
                  <a:pt x="6452030" y="4504550"/>
                </a:cubicBezTo>
                <a:cubicBezTo>
                  <a:pt x="6373519" y="4045166"/>
                  <a:pt x="6094600" y="3644359"/>
                  <a:pt x="5705513" y="3432248"/>
                </a:cubicBezTo>
                <a:lnTo>
                  <a:pt x="5659804" y="3407651"/>
                </a:lnTo>
                <a:cubicBezTo>
                  <a:pt x="5350425" y="3240068"/>
                  <a:pt x="5030482" y="3067783"/>
                  <a:pt x="4748042" y="2854510"/>
                </a:cubicBezTo>
                <a:cubicBezTo>
                  <a:pt x="4344904" y="2550982"/>
                  <a:pt x="4085899" y="2216977"/>
                  <a:pt x="3956996" y="1836120"/>
                </a:cubicBezTo>
                <a:cubicBezTo>
                  <a:pt x="3921834" y="1734158"/>
                  <a:pt x="3897219" y="1626343"/>
                  <a:pt x="3872622" y="1522044"/>
                </a:cubicBezTo>
                <a:lnTo>
                  <a:pt x="3871442" y="1518528"/>
                </a:lnTo>
                <a:cubicBezTo>
                  <a:pt x="3830416" y="1345085"/>
                  <a:pt x="3788229" y="1165784"/>
                  <a:pt x="3697992" y="1009920"/>
                </a:cubicBezTo>
                <a:cubicBezTo>
                  <a:pt x="3619481" y="873980"/>
                  <a:pt x="3517516" y="815384"/>
                  <a:pt x="3399160" y="748584"/>
                </a:cubicBezTo>
                <a:cubicBezTo>
                  <a:pt x="3269077" y="674755"/>
                  <a:pt x="3121404" y="591549"/>
                  <a:pt x="2964363" y="384123"/>
                </a:cubicBezTo>
                <a:lnTo>
                  <a:pt x="2964363" y="384123"/>
                </a:lnTo>
                <a:cubicBezTo>
                  <a:pt x="2816708" y="222399"/>
                  <a:pt x="2578798" y="128647"/>
                  <a:pt x="2325675" y="128647"/>
                </a:cubicBezTo>
                <a:close/>
                <a:moveTo>
                  <a:pt x="4603890" y="6570627"/>
                </a:moveTo>
                <a:cubicBezTo>
                  <a:pt x="4196069" y="6570627"/>
                  <a:pt x="3817528" y="6437025"/>
                  <a:pt x="3557362" y="6193274"/>
                </a:cubicBezTo>
                <a:cubicBezTo>
                  <a:pt x="3356973" y="6005759"/>
                  <a:pt x="3226890" y="5746778"/>
                  <a:pt x="3100310" y="5497145"/>
                </a:cubicBezTo>
                <a:cubicBezTo>
                  <a:pt x="2922176" y="5143245"/>
                  <a:pt x="2754590" y="4809239"/>
                  <a:pt x="2404185" y="4668612"/>
                </a:cubicBezTo>
                <a:cubicBezTo>
                  <a:pt x="2257692" y="4608854"/>
                  <a:pt x="2094789" y="4595948"/>
                  <a:pt x="1937749" y="4583060"/>
                </a:cubicBezTo>
                <a:cubicBezTo>
                  <a:pt x="1867443" y="4577215"/>
                  <a:pt x="1793615" y="4571352"/>
                  <a:pt x="1722129" y="4560805"/>
                </a:cubicBezTo>
                <a:cubicBezTo>
                  <a:pt x="1225223" y="4490482"/>
                  <a:pt x="759966" y="4188135"/>
                  <a:pt x="443546" y="3732254"/>
                </a:cubicBezTo>
                <a:cubicBezTo>
                  <a:pt x="249006" y="3451000"/>
                  <a:pt x="125953" y="3131081"/>
                  <a:pt x="87279" y="2809964"/>
                </a:cubicBezTo>
                <a:cubicBezTo>
                  <a:pt x="66184" y="2633013"/>
                  <a:pt x="69700" y="2454883"/>
                  <a:pt x="95482" y="2279095"/>
                </a:cubicBezTo>
                <a:cubicBezTo>
                  <a:pt x="189238" y="1629859"/>
                  <a:pt x="559566" y="1007576"/>
                  <a:pt x="1138500" y="525923"/>
                </a:cubicBezTo>
                <a:cubicBezTo>
                  <a:pt x="1206473" y="469672"/>
                  <a:pt x="1273272" y="418108"/>
                  <a:pt x="1337729" y="373575"/>
                </a:cubicBezTo>
                <a:cubicBezTo>
                  <a:pt x="1563911" y="214196"/>
                  <a:pt x="1774863" y="118099"/>
                  <a:pt x="1984637" y="79427"/>
                </a:cubicBezTo>
                <a:cubicBezTo>
                  <a:pt x="2013936" y="73567"/>
                  <a:pt x="2044397" y="70051"/>
                  <a:pt x="2076037" y="66535"/>
                </a:cubicBezTo>
                <a:cubicBezTo>
                  <a:pt x="2386614" y="37238"/>
                  <a:pt x="2686625" y="146226"/>
                  <a:pt x="2861237" y="351309"/>
                </a:cubicBezTo>
                <a:lnTo>
                  <a:pt x="2860057" y="351309"/>
                </a:lnTo>
                <a:lnTo>
                  <a:pt x="2861237" y="350136"/>
                </a:lnTo>
                <a:cubicBezTo>
                  <a:pt x="3025303" y="578659"/>
                  <a:pt x="3182343" y="660692"/>
                  <a:pt x="3321811" y="732178"/>
                </a:cubicBezTo>
                <a:cubicBezTo>
                  <a:pt x="3441347" y="794290"/>
                  <a:pt x="3545653" y="848198"/>
                  <a:pt x="3626506" y="979451"/>
                </a:cubicBezTo>
                <a:cubicBezTo>
                  <a:pt x="3726129" y="1142346"/>
                  <a:pt x="3771837" y="1332195"/>
                  <a:pt x="3812845" y="1498606"/>
                </a:cubicBezTo>
                <a:lnTo>
                  <a:pt x="3814024" y="1502122"/>
                </a:lnTo>
                <a:cubicBezTo>
                  <a:pt x="3839802" y="1607593"/>
                  <a:pt x="3865579" y="1716586"/>
                  <a:pt x="3900740" y="1819710"/>
                </a:cubicBezTo>
                <a:cubicBezTo>
                  <a:pt x="4030824" y="2201747"/>
                  <a:pt x="4292170" y="2541598"/>
                  <a:pt x="4701172" y="2855671"/>
                </a:cubicBezTo>
                <a:cubicBezTo>
                  <a:pt x="5008208" y="3091236"/>
                  <a:pt x="5359792" y="3284596"/>
                  <a:pt x="5669189" y="3454521"/>
                </a:cubicBezTo>
                <a:cubicBezTo>
                  <a:pt x="6066463" y="3672496"/>
                  <a:pt x="6353587" y="4089694"/>
                  <a:pt x="6435619" y="4567830"/>
                </a:cubicBezTo>
                <a:cubicBezTo>
                  <a:pt x="6473123" y="4781121"/>
                  <a:pt x="6467260" y="4996754"/>
                  <a:pt x="6416867" y="5207686"/>
                </a:cubicBezTo>
                <a:cubicBezTo>
                  <a:pt x="6357108" y="5456139"/>
                  <a:pt x="6230547" y="5696369"/>
                  <a:pt x="6053575" y="5902635"/>
                </a:cubicBezTo>
                <a:cubicBezTo>
                  <a:pt x="5771135" y="6228417"/>
                  <a:pt x="5382066" y="6453435"/>
                  <a:pt x="4957816" y="6535466"/>
                </a:cubicBezTo>
                <a:cubicBezTo>
                  <a:pt x="4927355" y="6541329"/>
                  <a:pt x="4896877" y="6546012"/>
                  <a:pt x="4866417" y="6550696"/>
                </a:cubicBezTo>
                <a:cubicBezTo>
                  <a:pt x="4779683" y="6563584"/>
                  <a:pt x="4691786" y="6570627"/>
                  <a:pt x="4603890" y="6570627"/>
                </a:cubicBezTo>
                <a:close/>
                <a:moveTo>
                  <a:pt x="2178001" y="68880"/>
                </a:moveTo>
                <a:cubicBezTo>
                  <a:pt x="2145181" y="68880"/>
                  <a:pt x="2111199" y="70051"/>
                  <a:pt x="2078397" y="73567"/>
                </a:cubicBezTo>
                <a:cubicBezTo>
                  <a:pt x="2047918" y="77083"/>
                  <a:pt x="2017440" y="80597"/>
                  <a:pt x="1988159" y="86457"/>
                </a:cubicBezTo>
                <a:cubicBezTo>
                  <a:pt x="1779547" y="125131"/>
                  <a:pt x="1569771" y="221226"/>
                  <a:pt x="1344761" y="379434"/>
                </a:cubicBezTo>
                <a:cubicBezTo>
                  <a:pt x="1280304" y="423968"/>
                  <a:pt x="1214676" y="475531"/>
                  <a:pt x="1146705" y="531782"/>
                </a:cubicBezTo>
                <a:cubicBezTo>
                  <a:pt x="568942" y="1012265"/>
                  <a:pt x="199785" y="1633375"/>
                  <a:pt x="107201" y="2279095"/>
                </a:cubicBezTo>
                <a:cubicBezTo>
                  <a:pt x="81419" y="2453703"/>
                  <a:pt x="79075" y="2631833"/>
                  <a:pt x="98998" y="2807622"/>
                </a:cubicBezTo>
                <a:cubicBezTo>
                  <a:pt x="137673" y="3127559"/>
                  <a:pt x="259553" y="3445136"/>
                  <a:pt x="454093" y="3726409"/>
                </a:cubicBezTo>
                <a:cubicBezTo>
                  <a:pt x="768171" y="4179930"/>
                  <a:pt x="1232255" y="4481115"/>
                  <a:pt x="1726813" y="4551420"/>
                </a:cubicBezTo>
                <a:cubicBezTo>
                  <a:pt x="1797119" y="4561966"/>
                  <a:pt x="1870964" y="4567830"/>
                  <a:pt x="1941270" y="4573693"/>
                </a:cubicBezTo>
                <a:cubicBezTo>
                  <a:pt x="2099490" y="4586581"/>
                  <a:pt x="2262376" y="4600649"/>
                  <a:pt x="2410049" y="4659246"/>
                </a:cubicBezTo>
                <a:cubicBezTo>
                  <a:pt x="2762795" y="4801035"/>
                  <a:pt x="2931561" y="5137381"/>
                  <a:pt x="3110857" y="5492462"/>
                </a:cubicBezTo>
                <a:cubicBezTo>
                  <a:pt x="3236256" y="5742076"/>
                  <a:pt x="3366340" y="5999896"/>
                  <a:pt x="3565567" y="6186231"/>
                </a:cubicBezTo>
                <a:cubicBezTo>
                  <a:pt x="3879647" y="6479212"/>
                  <a:pt x="4367178" y="6612814"/>
                  <a:pt x="4868758" y="6542491"/>
                </a:cubicBezTo>
                <a:cubicBezTo>
                  <a:pt x="4899219" y="6537807"/>
                  <a:pt x="4929697" y="6533124"/>
                  <a:pt x="4960158" y="6527261"/>
                </a:cubicBezTo>
                <a:cubicBezTo>
                  <a:pt x="5382066" y="6446392"/>
                  <a:pt x="5768793" y="6222572"/>
                  <a:pt x="6050053" y="5897951"/>
                </a:cubicBezTo>
                <a:cubicBezTo>
                  <a:pt x="6225845" y="5692865"/>
                  <a:pt x="6351245" y="5453797"/>
                  <a:pt x="6411022" y="5206524"/>
                </a:cubicBezTo>
                <a:cubicBezTo>
                  <a:pt x="6460235" y="4996754"/>
                  <a:pt x="6467260" y="4782283"/>
                  <a:pt x="6429774" y="4570171"/>
                </a:cubicBezTo>
                <a:cubicBezTo>
                  <a:pt x="6347723" y="4094377"/>
                  <a:pt x="6062960" y="3679521"/>
                  <a:pt x="5668009" y="3462726"/>
                </a:cubicBezTo>
                <a:cubicBezTo>
                  <a:pt x="5357451" y="3292801"/>
                  <a:pt x="5005866" y="3099423"/>
                  <a:pt x="4698830" y="2862714"/>
                </a:cubicBezTo>
                <a:cubicBezTo>
                  <a:pt x="4288649" y="2547461"/>
                  <a:pt x="4026140" y="2206431"/>
                  <a:pt x="3894877" y="1823232"/>
                </a:cubicBezTo>
                <a:cubicBezTo>
                  <a:pt x="3859715" y="1720090"/>
                  <a:pt x="3833938" y="1609937"/>
                  <a:pt x="3808161" y="1504466"/>
                </a:cubicBezTo>
                <a:lnTo>
                  <a:pt x="3806981" y="1500950"/>
                </a:lnTo>
                <a:cubicBezTo>
                  <a:pt x="3767136" y="1334539"/>
                  <a:pt x="3721427" y="1145862"/>
                  <a:pt x="3621823" y="984138"/>
                </a:cubicBezTo>
                <a:cubicBezTo>
                  <a:pt x="3540952" y="854057"/>
                  <a:pt x="3437826" y="801321"/>
                  <a:pt x="3319469" y="740381"/>
                </a:cubicBezTo>
                <a:cubicBezTo>
                  <a:pt x="3180001" y="667724"/>
                  <a:pt x="3020619" y="585690"/>
                  <a:pt x="2856554" y="355996"/>
                </a:cubicBezTo>
                <a:lnTo>
                  <a:pt x="2856554" y="355996"/>
                </a:lnTo>
                <a:cubicBezTo>
                  <a:pt x="2701855" y="174351"/>
                  <a:pt x="2448714" y="68880"/>
                  <a:pt x="2178001" y="68880"/>
                </a:cubicBezTo>
                <a:close/>
                <a:moveTo>
                  <a:pt x="4547653" y="6747577"/>
                </a:moveTo>
                <a:cubicBezTo>
                  <a:pt x="4165590" y="6747577"/>
                  <a:pt x="3814024" y="6619839"/>
                  <a:pt x="3572592" y="6383112"/>
                </a:cubicBezTo>
                <a:cubicBezTo>
                  <a:pt x="3369861" y="6183889"/>
                  <a:pt x="3239778" y="5909660"/>
                  <a:pt x="3114378" y="5644815"/>
                </a:cubicBezTo>
                <a:cubicBezTo>
                  <a:pt x="2935065" y="5267462"/>
                  <a:pt x="2766316" y="4910022"/>
                  <a:pt x="2403006" y="4760028"/>
                </a:cubicBezTo>
                <a:cubicBezTo>
                  <a:pt x="2250667" y="4696749"/>
                  <a:pt x="2081900" y="4682680"/>
                  <a:pt x="1919015" y="4669792"/>
                </a:cubicBezTo>
                <a:cubicBezTo>
                  <a:pt x="1846349" y="4663929"/>
                  <a:pt x="1770180" y="4658066"/>
                  <a:pt x="1697511" y="4647519"/>
                </a:cubicBezTo>
                <a:cubicBezTo>
                  <a:pt x="849033" y="4525643"/>
                  <a:pt x="125953" y="3739297"/>
                  <a:pt x="15791" y="2819348"/>
                </a:cubicBezTo>
                <a:cubicBezTo>
                  <a:pt x="-34602" y="2395107"/>
                  <a:pt x="35714" y="1946269"/>
                  <a:pt x="220880" y="1520872"/>
                </a:cubicBezTo>
                <a:cubicBezTo>
                  <a:pt x="397841" y="1114220"/>
                  <a:pt x="670901" y="745070"/>
                  <a:pt x="1010760" y="453264"/>
                </a:cubicBezTo>
                <a:cubicBezTo>
                  <a:pt x="1306087" y="200133"/>
                  <a:pt x="1587350" y="55988"/>
                  <a:pt x="1869784" y="12628"/>
                </a:cubicBezTo>
                <a:cubicBezTo>
                  <a:pt x="2219027" y="-41280"/>
                  <a:pt x="2564747" y="79427"/>
                  <a:pt x="2751068" y="320840"/>
                </a:cubicBezTo>
                <a:lnTo>
                  <a:pt x="2751068" y="320840"/>
                </a:lnTo>
                <a:cubicBezTo>
                  <a:pt x="2921014" y="571627"/>
                  <a:pt x="3089763" y="651316"/>
                  <a:pt x="3238598" y="720459"/>
                </a:cubicBezTo>
                <a:cubicBezTo>
                  <a:pt x="3360476" y="777882"/>
                  <a:pt x="3464782" y="827103"/>
                  <a:pt x="3547995" y="953669"/>
                </a:cubicBezTo>
                <a:cubicBezTo>
                  <a:pt x="3658146" y="1121251"/>
                  <a:pt x="3706197" y="1319303"/>
                  <a:pt x="3753086" y="1511496"/>
                </a:cubicBezTo>
                <a:cubicBezTo>
                  <a:pt x="3777683" y="1609937"/>
                  <a:pt x="3802298" y="1711885"/>
                  <a:pt x="3835118" y="1807984"/>
                </a:cubicBezTo>
                <a:cubicBezTo>
                  <a:pt x="3956996" y="2166586"/>
                  <a:pt x="4193727" y="2488865"/>
                  <a:pt x="4558200" y="2792392"/>
                </a:cubicBezTo>
                <a:cubicBezTo>
                  <a:pt x="4886330" y="3065441"/>
                  <a:pt x="5267213" y="3284596"/>
                  <a:pt x="5629343" y="3486161"/>
                </a:cubicBezTo>
                <a:cubicBezTo>
                  <a:pt x="5922312" y="3649061"/>
                  <a:pt x="6161403" y="3924452"/>
                  <a:pt x="6302033" y="4260799"/>
                </a:cubicBezTo>
                <a:cubicBezTo>
                  <a:pt x="6440321" y="4592445"/>
                  <a:pt x="6474303" y="4959251"/>
                  <a:pt x="6396954" y="5293239"/>
                </a:cubicBezTo>
                <a:cubicBezTo>
                  <a:pt x="6243435" y="5961231"/>
                  <a:pt x="5671530" y="6523739"/>
                  <a:pt x="4974226" y="6694844"/>
                </a:cubicBezTo>
                <a:cubicBezTo>
                  <a:pt x="4830075" y="6731167"/>
                  <a:pt x="4687103" y="6747577"/>
                  <a:pt x="4547653" y="6747577"/>
                </a:cubicBezTo>
                <a:close/>
                <a:moveTo>
                  <a:pt x="2032688" y="7940"/>
                </a:moveTo>
                <a:cubicBezTo>
                  <a:pt x="1978774" y="7940"/>
                  <a:pt x="1923698" y="12628"/>
                  <a:pt x="1869784" y="20831"/>
                </a:cubicBezTo>
                <a:cubicBezTo>
                  <a:pt x="1588521" y="64191"/>
                  <a:pt x="1308430" y="207164"/>
                  <a:pt x="1015447" y="459123"/>
                </a:cubicBezTo>
                <a:cubicBezTo>
                  <a:pt x="675588" y="749757"/>
                  <a:pt x="403701" y="1117737"/>
                  <a:pt x="226738" y="1523215"/>
                </a:cubicBezTo>
                <a:cubicBezTo>
                  <a:pt x="42746" y="1946269"/>
                  <a:pt x="-27570" y="2393945"/>
                  <a:pt x="22823" y="2817007"/>
                </a:cubicBezTo>
                <a:cubicBezTo>
                  <a:pt x="131813" y="3733434"/>
                  <a:pt x="851378" y="4516259"/>
                  <a:pt x="1697511" y="4638152"/>
                </a:cubicBezTo>
                <a:cubicBezTo>
                  <a:pt x="1770180" y="4648699"/>
                  <a:pt x="1845169" y="4654544"/>
                  <a:pt x="1919015" y="4660407"/>
                </a:cubicBezTo>
                <a:cubicBezTo>
                  <a:pt x="2083080" y="4674475"/>
                  <a:pt x="2251829" y="4688544"/>
                  <a:pt x="2406527" y="4751823"/>
                </a:cubicBezTo>
                <a:cubicBezTo>
                  <a:pt x="2773341" y="4904177"/>
                  <a:pt x="2943270" y="5262779"/>
                  <a:pt x="3122584" y="5641294"/>
                </a:cubicBezTo>
                <a:cubicBezTo>
                  <a:pt x="3247983" y="5904977"/>
                  <a:pt x="3376886" y="6178026"/>
                  <a:pt x="3579635" y="6376087"/>
                </a:cubicBezTo>
                <a:cubicBezTo>
                  <a:pt x="3906604" y="6697186"/>
                  <a:pt x="4441005" y="6816720"/>
                  <a:pt x="4973065" y="6686639"/>
                </a:cubicBezTo>
                <a:cubicBezTo>
                  <a:pt x="5668009" y="6516714"/>
                  <a:pt x="6236392" y="5956548"/>
                  <a:pt x="6388749" y="5292077"/>
                </a:cubicBezTo>
                <a:cubicBezTo>
                  <a:pt x="6548131" y="4598308"/>
                  <a:pt x="6220000" y="3824850"/>
                  <a:pt x="5625822" y="3494366"/>
                </a:cubicBezTo>
                <a:cubicBezTo>
                  <a:pt x="5263691" y="3292801"/>
                  <a:pt x="4881647" y="3072484"/>
                  <a:pt x="4553498" y="2799417"/>
                </a:cubicBezTo>
                <a:cubicBezTo>
                  <a:pt x="4186684" y="2494728"/>
                  <a:pt x="3949953" y="2171287"/>
                  <a:pt x="3826913" y="1811505"/>
                </a:cubicBezTo>
                <a:cubicBezTo>
                  <a:pt x="3794093" y="1714245"/>
                  <a:pt x="3769478" y="1613453"/>
                  <a:pt x="3744881" y="1515012"/>
                </a:cubicBezTo>
                <a:cubicBezTo>
                  <a:pt x="3697992" y="1323992"/>
                  <a:pt x="3648780" y="1125940"/>
                  <a:pt x="3540952" y="959529"/>
                </a:cubicBezTo>
                <a:cubicBezTo>
                  <a:pt x="3458919" y="834135"/>
                  <a:pt x="3354613" y="784915"/>
                  <a:pt x="3235077" y="728662"/>
                </a:cubicBezTo>
                <a:cubicBezTo>
                  <a:pt x="3085080" y="658349"/>
                  <a:pt x="2915151" y="578659"/>
                  <a:pt x="2744043" y="325527"/>
                </a:cubicBezTo>
                <a:cubicBezTo>
                  <a:pt x="2587003" y="123958"/>
                  <a:pt x="2319811" y="7940"/>
                  <a:pt x="2032688" y="7940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5" r:id="rId7"/>
    <p:sldLayoutId id="2147483668" r:id="rId8"/>
    <p:sldLayoutId id="2147483674" r:id="rId9"/>
    <p:sldLayoutId id="2147483664" r:id="rId10"/>
    <p:sldLayoutId id="2147483661" r:id="rId11"/>
    <p:sldLayoutId id="2147483667" r:id="rId12"/>
    <p:sldLayoutId id="2147483676" r:id="rId13"/>
    <p:sldLayoutId id="2147483670" r:id="rId14"/>
    <p:sldLayoutId id="2147483669" r:id="rId15"/>
    <p:sldLayoutId id="2147483677" r:id="rId16"/>
    <p:sldLayoutId id="2147483655" r:id="rId17"/>
    <p:sldLayoutId id="2147483666" r:id="rId18"/>
    <p:sldLayoutId id="2147483660" r:id="rId19"/>
    <p:sldLayoutId id="2147483656" r:id="rId20"/>
    <p:sldLayoutId id="2147483657" r:id="rId21"/>
    <p:sldLayoutId id="2147483658" r:id="rId22"/>
    <p:sldLayoutId id="2147483659" r:id="rId23"/>
    <p:sldLayoutId id="2147483665" r:id="rId24"/>
    <p:sldLayoutId id="2147483673" r:id="rId25"/>
    <p:sldLayoutId id="2147483671" r:id="rId26"/>
    <p:sldLayoutId id="2147483672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B1ED1-E134-0974-64EB-9E24F28ACC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0" dirty="0">
                <a:effectLst/>
              </a:rPr>
              <a:t>Real Estate </a:t>
            </a:r>
            <a:r>
              <a:rPr lang="en-US" b="1" i="0" dirty="0">
                <a:solidFill>
                  <a:schemeClr val="accent4"/>
                </a:solidFill>
                <a:effectLst/>
              </a:rPr>
              <a:t>Business Plan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0728D-3937-4F50-4DF5-11D88062A3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100635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7F22F-7E4D-7D29-571A-9676807C6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dirty="0"/>
              <a:t>Table of 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3F8FD1-4ABB-E153-6AA0-7137F4F3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E1622-ECD3-D517-FF49-54ED11E6A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AEB2B9-C7AE-242B-C970-C95E76AC656F}"/>
              </a:ext>
            </a:extLst>
          </p:cNvPr>
          <p:cNvGrpSpPr/>
          <p:nvPr/>
        </p:nvGrpSpPr>
        <p:grpSpPr>
          <a:xfrm>
            <a:off x="2666244" y="1477932"/>
            <a:ext cx="8990136" cy="3902136"/>
            <a:chOff x="2764215" y="1551500"/>
            <a:chExt cx="8990136" cy="390213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3C8A37A-3E5D-28AB-201E-44423D956AA0}"/>
                </a:ext>
              </a:extLst>
            </p:cNvPr>
            <p:cNvGrpSpPr/>
            <p:nvPr/>
          </p:nvGrpSpPr>
          <p:grpSpPr>
            <a:xfrm>
              <a:off x="2764215" y="1551500"/>
              <a:ext cx="2653566" cy="3902136"/>
              <a:chOff x="730343" y="1160776"/>
              <a:chExt cx="2653566" cy="3902136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AF4A8E5-9AE5-66FC-550B-D337C3AFE54D}"/>
                  </a:ext>
                </a:extLst>
              </p:cNvPr>
              <p:cNvGrpSpPr/>
              <p:nvPr/>
            </p:nvGrpSpPr>
            <p:grpSpPr>
              <a:xfrm>
                <a:off x="730343" y="1160776"/>
                <a:ext cx="2108863" cy="576000"/>
                <a:chOff x="-140870" y="1608598"/>
                <a:chExt cx="2154116" cy="588362"/>
              </a:xfrm>
            </p:grpSpPr>
            <p:sp>
              <p:nvSpPr>
                <p:cNvPr id="80" name="Google Shape;4547;p70">
                  <a:extLst>
                    <a:ext uri="{FF2B5EF4-FFF2-40B4-BE49-F238E27FC236}">
                      <a16:creationId xmlns:a16="http://schemas.microsoft.com/office/drawing/2014/main" id="{2FC6C915-F246-AF8A-0C23-2685BE7EAEFA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1" name="Google Shape;4550;p70">
                  <a:extLst>
                    <a:ext uri="{FF2B5EF4-FFF2-40B4-BE49-F238E27FC236}">
                      <a16:creationId xmlns:a16="http://schemas.microsoft.com/office/drawing/2014/main" id="{05231A47-4ECB-8408-9732-C649B5970F4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  <p:sp>
              <p:nvSpPr>
                <p:cNvPr id="82" name="Google Shape;4563;p70">
                  <a:extLst>
                    <a:ext uri="{FF2B5EF4-FFF2-40B4-BE49-F238E27FC236}">
                      <a16:creationId xmlns:a16="http://schemas.microsoft.com/office/drawing/2014/main" id="{642E671A-922E-E954-0975-DC811FFACFB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7AED57F-3DA8-8DAC-222E-5DAD5D408B98}"/>
                  </a:ext>
                </a:extLst>
              </p:cNvPr>
              <p:cNvGrpSpPr/>
              <p:nvPr/>
            </p:nvGrpSpPr>
            <p:grpSpPr>
              <a:xfrm>
                <a:off x="730343" y="2269488"/>
                <a:ext cx="2653566" cy="576000"/>
                <a:chOff x="-140870" y="1608598"/>
                <a:chExt cx="2710508" cy="588362"/>
              </a:xfrm>
            </p:grpSpPr>
            <p:sp>
              <p:nvSpPr>
                <p:cNvPr id="75" name="Google Shape;4547;p70">
                  <a:extLst>
                    <a:ext uri="{FF2B5EF4-FFF2-40B4-BE49-F238E27FC236}">
                      <a16:creationId xmlns:a16="http://schemas.microsoft.com/office/drawing/2014/main" id="{86673958-DA18-8958-D4BD-7E48C0BFFD73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6" name="Google Shape;4550;p70">
                  <a:extLst>
                    <a:ext uri="{FF2B5EF4-FFF2-40B4-BE49-F238E27FC236}">
                      <a16:creationId xmlns:a16="http://schemas.microsoft.com/office/drawing/2014/main" id="{B6F4E19F-9DF6-D418-F988-31A807713C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77" name="Google Shape;4563;p70">
                  <a:extLst>
                    <a:ext uri="{FF2B5EF4-FFF2-40B4-BE49-F238E27FC236}">
                      <a16:creationId xmlns:a16="http://schemas.microsoft.com/office/drawing/2014/main" id="{359AD549-5A94-0DB6-F555-6A63F8D534B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61683927-1517-6D6B-90E4-D3046AD855A0}"/>
                  </a:ext>
                </a:extLst>
              </p:cNvPr>
              <p:cNvGrpSpPr/>
              <p:nvPr/>
            </p:nvGrpSpPr>
            <p:grpSpPr>
              <a:xfrm>
                <a:off x="730343" y="3378200"/>
                <a:ext cx="2653566" cy="576000"/>
                <a:chOff x="-140870" y="1608598"/>
                <a:chExt cx="2710508" cy="588362"/>
              </a:xfrm>
            </p:grpSpPr>
            <p:sp>
              <p:nvSpPr>
                <p:cNvPr id="70" name="Google Shape;4547;p70">
                  <a:extLst>
                    <a:ext uri="{FF2B5EF4-FFF2-40B4-BE49-F238E27FC236}">
                      <a16:creationId xmlns:a16="http://schemas.microsoft.com/office/drawing/2014/main" id="{5B42707F-4915-6E25-8DA7-D9C55B23E224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1" name="Google Shape;4550;p70">
                  <a:extLst>
                    <a:ext uri="{FF2B5EF4-FFF2-40B4-BE49-F238E27FC236}">
                      <a16:creationId xmlns:a16="http://schemas.microsoft.com/office/drawing/2014/main" id="{C487C9A6-0A23-D52E-51B7-9D4C35511C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  <p:sp>
              <p:nvSpPr>
                <p:cNvPr id="72" name="Google Shape;4563;p70">
                  <a:extLst>
                    <a:ext uri="{FF2B5EF4-FFF2-40B4-BE49-F238E27FC236}">
                      <a16:creationId xmlns:a16="http://schemas.microsoft.com/office/drawing/2014/main" id="{79565E2F-17BF-EAC7-870F-AFD412F7CD6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BCE65B09-01D1-596A-B28B-8528E9AAF3C1}"/>
                  </a:ext>
                </a:extLst>
              </p:cNvPr>
              <p:cNvGrpSpPr/>
              <p:nvPr/>
            </p:nvGrpSpPr>
            <p:grpSpPr>
              <a:xfrm>
                <a:off x="730343" y="4486912"/>
                <a:ext cx="2653566" cy="576000"/>
                <a:chOff x="-140870" y="1608598"/>
                <a:chExt cx="2710508" cy="588362"/>
              </a:xfrm>
            </p:grpSpPr>
            <p:sp>
              <p:nvSpPr>
                <p:cNvPr id="65" name="Google Shape;4547;p70">
                  <a:extLst>
                    <a:ext uri="{FF2B5EF4-FFF2-40B4-BE49-F238E27FC236}">
                      <a16:creationId xmlns:a16="http://schemas.microsoft.com/office/drawing/2014/main" id="{516B5881-BD7B-CA57-ECF1-738A4A6AAB3E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6" name="Google Shape;4550;p70">
                  <a:extLst>
                    <a:ext uri="{FF2B5EF4-FFF2-40B4-BE49-F238E27FC236}">
                      <a16:creationId xmlns:a16="http://schemas.microsoft.com/office/drawing/2014/main" id="{952B8B13-1C6E-BC3F-3ED7-0B11A1D6B2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67" name="Google Shape;4563;p70">
                  <a:extLst>
                    <a:ext uri="{FF2B5EF4-FFF2-40B4-BE49-F238E27FC236}">
                      <a16:creationId xmlns:a16="http://schemas.microsoft.com/office/drawing/2014/main" id="{47D49E88-EE44-9CC7-903F-73AE82EA59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11C0EF3-9F5D-CC9A-4FFF-FE02B67A4950}"/>
                </a:ext>
              </a:extLst>
            </p:cNvPr>
            <p:cNvGrpSpPr/>
            <p:nvPr/>
          </p:nvGrpSpPr>
          <p:grpSpPr>
            <a:xfrm>
              <a:off x="5932501" y="1551500"/>
              <a:ext cx="2653566" cy="3902136"/>
              <a:chOff x="730343" y="1160776"/>
              <a:chExt cx="2653566" cy="3902136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C02257E-1D56-B137-BE3B-78BDFC271646}"/>
                  </a:ext>
                </a:extLst>
              </p:cNvPr>
              <p:cNvGrpSpPr/>
              <p:nvPr/>
            </p:nvGrpSpPr>
            <p:grpSpPr>
              <a:xfrm>
                <a:off x="730343" y="1160776"/>
                <a:ext cx="2108863" cy="576000"/>
                <a:chOff x="-140870" y="1608598"/>
                <a:chExt cx="2154116" cy="588362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B7F06E17-7359-CAE4-57DC-87E6B4080A89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2DB37743-8E04-E4AF-9759-008846E088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FF42F291-546F-36C5-147A-742AB7A4F2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77E0605-CA3C-8361-CFCC-8FE53DECD474}"/>
                  </a:ext>
                </a:extLst>
              </p:cNvPr>
              <p:cNvGrpSpPr/>
              <p:nvPr/>
            </p:nvGrpSpPr>
            <p:grpSpPr>
              <a:xfrm>
                <a:off x="730343" y="2269488"/>
                <a:ext cx="2653566" cy="576000"/>
                <a:chOff x="-140870" y="1608598"/>
                <a:chExt cx="2710508" cy="588362"/>
              </a:xfrm>
            </p:grpSpPr>
            <p:sp>
              <p:nvSpPr>
                <p:cNvPr id="51" name="Google Shape;4547;p70">
                  <a:extLst>
                    <a:ext uri="{FF2B5EF4-FFF2-40B4-BE49-F238E27FC236}">
                      <a16:creationId xmlns:a16="http://schemas.microsoft.com/office/drawing/2014/main" id="{3B7A2E52-C072-B91F-A9B6-DBC698A6A4DD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2" name="Google Shape;4550;p70">
                  <a:extLst>
                    <a:ext uri="{FF2B5EF4-FFF2-40B4-BE49-F238E27FC236}">
                      <a16:creationId xmlns:a16="http://schemas.microsoft.com/office/drawing/2014/main" id="{B910F363-EC80-CE5F-C81D-859E8C1E1B3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06</a:t>
                  </a:r>
                </a:p>
              </p:txBody>
            </p:sp>
            <p:sp>
              <p:nvSpPr>
                <p:cNvPr id="53" name="Google Shape;4563;p70">
                  <a:extLst>
                    <a:ext uri="{FF2B5EF4-FFF2-40B4-BE49-F238E27FC236}">
                      <a16:creationId xmlns:a16="http://schemas.microsoft.com/office/drawing/2014/main" id="{FE11D9DE-84FE-4706-F622-976F3EA49B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E2FB980C-F2CF-C63B-FE6C-D0A07E16F2AC}"/>
                  </a:ext>
                </a:extLst>
              </p:cNvPr>
              <p:cNvGrpSpPr/>
              <p:nvPr/>
            </p:nvGrpSpPr>
            <p:grpSpPr>
              <a:xfrm>
                <a:off x="730343" y="3378200"/>
                <a:ext cx="2653566" cy="576000"/>
                <a:chOff x="-140870" y="1608598"/>
                <a:chExt cx="2710508" cy="588362"/>
              </a:xfrm>
            </p:grpSpPr>
            <p:sp>
              <p:nvSpPr>
                <p:cNvPr id="48" name="Google Shape;4547;p70">
                  <a:extLst>
                    <a:ext uri="{FF2B5EF4-FFF2-40B4-BE49-F238E27FC236}">
                      <a16:creationId xmlns:a16="http://schemas.microsoft.com/office/drawing/2014/main" id="{D826B9EC-A688-1932-0A88-58D5BB22C44D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9" name="Google Shape;4550;p70">
                  <a:extLst>
                    <a:ext uri="{FF2B5EF4-FFF2-40B4-BE49-F238E27FC236}">
                      <a16:creationId xmlns:a16="http://schemas.microsoft.com/office/drawing/2014/main" id="{87EE0614-2DFE-BC01-5BFC-7A2852B8147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</a:p>
              </p:txBody>
            </p:sp>
            <p:sp>
              <p:nvSpPr>
                <p:cNvPr id="50" name="Google Shape;4563;p70">
                  <a:extLst>
                    <a:ext uri="{FF2B5EF4-FFF2-40B4-BE49-F238E27FC236}">
                      <a16:creationId xmlns:a16="http://schemas.microsoft.com/office/drawing/2014/main" id="{60AFE7D8-3D76-BC9A-E2B3-C22EC4E791D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CABD99DC-7B66-FC83-80B0-DF72719B1192}"/>
                  </a:ext>
                </a:extLst>
              </p:cNvPr>
              <p:cNvGrpSpPr/>
              <p:nvPr/>
            </p:nvGrpSpPr>
            <p:grpSpPr>
              <a:xfrm>
                <a:off x="730343" y="4486912"/>
                <a:ext cx="2653566" cy="576000"/>
                <a:chOff x="-140870" y="1608598"/>
                <a:chExt cx="2710508" cy="588362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EE741AA5-774A-2FCC-5E6C-EF3BEB0B0CCE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EA0D6BAA-0367-9199-60D5-7B1A9F53F35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08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BF9D67A9-D21F-4DAB-DB61-CF1A36A5108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726DD61-8EE3-A857-6297-D1A6E59F8114}"/>
                </a:ext>
              </a:extLst>
            </p:cNvPr>
            <p:cNvGrpSpPr/>
            <p:nvPr/>
          </p:nvGrpSpPr>
          <p:grpSpPr>
            <a:xfrm>
              <a:off x="9100785" y="1551500"/>
              <a:ext cx="2653566" cy="3902136"/>
              <a:chOff x="730343" y="1160776"/>
              <a:chExt cx="2653566" cy="390213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11967B6-C510-8C4E-388D-2396E19EE4D9}"/>
                  </a:ext>
                </a:extLst>
              </p:cNvPr>
              <p:cNvGrpSpPr/>
              <p:nvPr/>
            </p:nvGrpSpPr>
            <p:grpSpPr>
              <a:xfrm>
                <a:off x="730343" y="1160776"/>
                <a:ext cx="2108863" cy="576000"/>
                <a:chOff x="-140870" y="1608598"/>
                <a:chExt cx="2154116" cy="588362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6FB7BB-F370-6002-9F31-612004C82362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6B1C2EAA-D168-FFCA-072F-AD02D7DCC84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09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06155D81-EBFD-7235-C4E4-542672C0FE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68BFA83-B4C2-89A2-AC87-17B4E9F29539}"/>
                  </a:ext>
                </a:extLst>
              </p:cNvPr>
              <p:cNvGrpSpPr/>
              <p:nvPr/>
            </p:nvGrpSpPr>
            <p:grpSpPr>
              <a:xfrm>
                <a:off x="730343" y="2269488"/>
                <a:ext cx="2653566" cy="576000"/>
                <a:chOff x="-140870" y="1608598"/>
                <a:chExt cx="2710508" cy="588362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789D5146-629A-9A98-87BC-CB3DDFA7D444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0" name="Google Shape;4550;p70">
                  <a:extLst>
                    <a:ext uri="{FF2B5EF4-FFF2-40B4-BE49-F238E27FC236}">
                      <a16:creationId xmlns:a16="http://schemas.microsoft.com/office/drawing/2014/main" id="{95F1A7EA-02F0-66E7-5975-791695CA666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10</a:t>
                  </a:r>
                </a:p>
              </p:txBody>
            </p:sp>
            <p:sp>
              <p:nvSpPr>
                <p:cNvPr id="31" name="Google Shape;4563;p70">
                  <a:extLst>
                    <a:ext uri="{FF2B5EF4-FFF2-40B4-BE49-F238E27FC236}">
                      <a16:creationId xmlns:a16="http://schemas.microsoft.com/office/drawing/2014/main" id="{9E6AB70D-B7BF-28F7-8D84-2BB4ABB088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B5C7AFF-08AC-178B-4997-69CE929F4053}"/>
                  </a:ext>
                </a:extLst>
              </p:cNvPr>
              <p:cNvGrpSpPr/>
              <p:nvPr/>
            </p:nvGrpSpPr>
            <p:grpSpPr>
              <a:xfrm>
                <a:off x="730343" y="3378200"/>
                <a:ext cx="2653566" cy="576000"/>
                <a:chOff x="-140870" y="1608598"/>
                <a:chExt cx="2710508" cy="588362"/>
              </a:xfrm>
            </p:grpSpPr>
            <p:sp>
              <p:nvSpPr>
                <p:cNvPr id="24" name="Google Shape;4547;p70">
                  <a:extLst>
                    <a:ext uri="{FF2B5EF4-FFF2-40B4-BE49-F238E27FC236}">
                      <a16:creationId xmlns:a16="http://schemas.microsoft.com/office/drawing/2014/main" id="{4ED0CCC7-B524-B696-D011-81B8F24425D9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" name="Google Shape;4550;p70">
                  <a:extLst>
                    <a:ext uri="{FF2B5EF4-FFF2-40B4-BE49-F238E27FC236}">
                      <a16:creationId xmlns:a16="http://schemas.microsoft.com/office/drawing/2014/main" id="{45870F69-CAA5-BC5F-323B-EBDEABDC0F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11</a:t>
                  </a:r>
                </a:p>
              </p:txBody>
            </p:sp>
            <p:sp>
              <p:nvSpPr>
                <p:cNvPr id="28" name="Google Shape;4563;p70">
                  <a:extLst>
                    <a:ext uri="{FF2B5EF4-FFF2-40B4-BE49-F238E27FC236}">
                      <a16:creationId xmlns:a16="http://schemas.microsoft.com/office/drawing/2014/main" id="{5C47CD45-DD18-4B3F-849A-65E4AF445CC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BC7C0CF-E1A5-0BE3-D9A5-A8872705977D}"/>
                  </a:ext>
                </a:extLst>
              </p:cNvPr>
              <p:cNvGrpSpPr/>
              <p:nvPr/>
            </p:nvGrpSpPr>
            <p:grpSpPr>
              <a:xfrm>
                <a:off x="730343" y="4486912"/>
                <a:ext cx="2653566" cy="576000"/>
                <a:chOff x="-140870" y="1608598"/>
                <a:chExt cx="2710508" cy="588362"/>
              </a:xfrm>
            </p:grpSpPr>
            <p:sp>
              <p:nvSpPr>
                <p:cNvPr id="19" name="Google Shape;4547;p70">
                  <a:extLst>
                    <a:ext uri="{FF2B5EF4-FFF2-40B4-BE49-F238E27FC236}">
                      <a16:creationId xmlns:a16="http://schemas.microsoft.com/office/drawing/2014/main" id="{244025E8-E348-D164-AE27-E77D2E7920FB}"/>
                    </a:ext>
                  </a:extLst>
                </p:cNvPr>
                <p:cNvSpPr/>
                <p:nvPr/>
              </p:nvSpPr>
              <p:spPr>
                <a:xfrm>
                  <a:off x="-103403" y="1608598"/>
                  <a:ext cx="588360" cy="58836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F1BE16A6-3C6C-3E11-F6CF-EEDF2A50122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12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FD3B3247-7B71-5E0F-B7D8-645180F0A55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6670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DA9169A-25C8-0458-6833-721968A71D49}"/>
              </a:ext>
            </a:extLst>
          </p:cNvPr>
          <p:cNvSpPr/>
          <p:nvPr/>
        </p:nvSpPr>
        <p:spPr>
          <a:xfrm>
            <a:off x="634875" y="626490"/>
            <a:ext cx="390906" cy="390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29D245-B668-4851-D09B-05E82BA14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8B474C-EDB2-96AC-0BA6-9325FFC13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8796B0D-811A-75F7-5B7B-92EDA4DB3336}"/>
              </a:ext>
            </a:extLst>
          </p:cNvPr>
          <p:cNvGrpSpPr/>
          <p:nvPr/>
        </p:nvGrpSpPr>
        <p:grpSpPr>
          <a:xfrm>
            <a:off x="1263234" y="3429000"/>
            <a:ext cx="9588985" cy="2285951"/>
            <a:chOff x="1263234" y="3429000"/>
            <a:chExt cx="9588985" cy="228595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DBE27E6-0A80-792E-A55F-652A9971AC3C}"/>
                </a:ext>
              </a:extLst>
            </p:cNvPr>
            <p:cNvGrpSpPr/>
            <p:nvPr/>
          </p:nvGrpSpPr>
          <p:grpSpPr>
            <a:xfrm>
              <a:off x="4326654" y="3429000"/>
              <a:ext cx="6525565" cy="2283814"/>
              <a:chOff x="-1771841" y="1319495"/>
              <a:chExt cx="6525565" cy="2283814"/>
            </a:xfrm>
          </p:grpSpPr>
          <p:sp>
            <p:nvSpPr>
              <p:cNvPr id="13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-1771841" y="1319495"/>
                <a:ext cx="6525565" cy="228381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257700" y="2421055"/>
                <a:ext cx="4114800" cy="962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  <p:sp>
            <p:nvSpPr>
              <p:cNvPr id="15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257700" y="1479876"/>
                <a:ext cx="3705680" cy="707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algn="l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dirty="0">
                    <a:solidFill>
                      <a:schemeClr val="bg2"/>
                    </a:solidFill>
                    <a:latin typeface="+mj-lt"/>
                  </a:rPr>
                  <a:t>Section Name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1589998-46C2-209C-CD53-84ADFE1E07C7}"/>
                </a:ext>
              </a:extLst>
            </p:cNvPr>
            <p:cNvGrpSpPr/>
            <p:nvPr/>
          </p:nvGrpSpPr>
          <p:grpSpPr>
            <a:xfrm>
              <a:off x="1263234" y="3431137"/>
              <a:ext cx="3021421" cy="2283814"/>
              <a:chOff x="1134571" y="3655629"/>
              <a:chExt cx="3021421" cy="228381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6505349-D86B-5E78-7A03-CD0A8633097C}"/>
                  </a:ext>
                </a:extLst>
              </p:cNvPr>
              <p:cNvSpPr/>
              <p:nvPr/>
            </p:nvSpPr>
            <p:spPr>
              <a:xfrm>
                <a:off x="1134571" y="3655629"/>
                <a:ext cx="3021421" cy="2283814"/>
              </a:xfrm>
              <a:prstGeom prst="rect">
                <a:avLst/>
              </a:prstGeom>
              <a:solidFill>
                <a:schemeClr val="accent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ECE3305-D0A1-A163-CFF2-CF3F147083B1}"/>
                  </a:ext>
                </a:extLst>
              </p:cNvPr>
              <p:cNvGrpSpPr/>
              <p:nvPr/>
            </p:nvGrpSpPr>
            <p:grpSpPr>
              <a:xfrm>
                <a:off x="1577355" y="3887717"/>
                <a:ext cx="2135852" cy="1853732"/>
                <a:chOff x="2369787" y="861711"/>
                <a:chExt cx="1693704" cy="1469986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665B011A-38B8-5BBF-66B7-8C4A3A21DE24}"/>
                    </a:ext>
                  </a:extLst>
                </p:cNvPr>
                <p:cNvSpPr/>
                <p:nvPr/>
              </p:nvSpPr>
              <p:spPr>
                <a:xfrm>
                  <a:off x="2481646" y="861711"/>
                  <a:ext cx="1469986" cy="146998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Google Shape;4821;p73">
                  <a:extLst>
                    <a:ext uri="{FF2B5EF4-FFF2-40B4-BE49-F238E27FC236}">
                      <a16:creationId xmlns:a16="http://schemas.microsoft.com/office/drawing/2014/main" id="{9AF79E22-3F9B-1B46-24B6-1586B616C2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69787" y="1095050"/>
                  <a:ext cx="1693704" cy="9704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6000"/>
                    <a:buFont typeface="Balsamiq Sans"/>
                    <a:buNone/>
                    <a:defRPr sz="6000" b="1" i="0" u="none" strike="noStrike" cap="none">
                      <a:solidFill>
                        <a:schemeClr val="lt2"/>
                      </a:solidFill>
                      <a:latin typeface="Balsamiq Sans"/>
                      <a:ea typeface="Balsamiq Sans"/>
                      <a:cs typeface="Balsamiq Sans"/>
                      <a:sym typeface="Balsamiq Sans"/>
                    </a:defRPr>
                  </a:lvl1pPr>
                  <a:lvl2pPr marR="0" lvl="1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2pPr>
                  <a:lvl3pPr marR="0" lvl="2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3pPr>
                  <a:lvl4pPr marR="0" lvl="3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4pPr>
                  <a:lvl5pPr marR="0" lvl="4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5pPr>
                  <a:lvl6pPr marR="0" lvl="5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6pPr>
                  <a:lvl7pPr marR="0" lvl="6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7pPr>
                  <a:lvl8pPr marR="0" lvl="7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8pPr>
                  <a:lvl9pPr marR="0" lvl="8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6000"/>
                    <a:buFont typeface="Bebas Neue"/>
                    <a:buNone/>
                    <a:defRPr sz="6000" b="0" i="0" u="none" strike="noStrike" cap="none">
                      <a:solidFill>
                        <a:schemeClr val="dk1"/>
                      </a:solidFill>
                      <a:latin typeface="Bebas Neue"/>
                      <a:ea typeface="Bebas Neue"/>
                      <a:cs typeface="Bebas Neue"/>
                      <a:sym typeface="Bebas Neue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3B46"/>
                    </a:buClr>
                    <a:buSzPts val="6000"/>
                    <a:buFont typeface="Balsamiq Sans"/>
                    <a:buNone/>
                    <a:tabLst/>
                    <a:defRPr/>
                  </a:pPr>
                  <a:r>
                    <a:rPr kumimoji="0" lang="en" sz="6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  <a:ea typeface="Balsamiq Sans"/>
                      <a:sym typeface="Balsamiq Sans"/>
                    </a:rPr>
                    <a:t>01</a:t>
                  </a:r>
                </a:p>
              </p:txBody>
            </p: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FF92D3-28F9-D3CA-C391-86E506210DB4}"/>
              </a:ext>
            </a:extLst>
          </p:cNvPr>
          <p:cNvGrpSpPr/>
          <p:nvPr/>
        </p:nvGrpSpPr>
        <p:grpSpPr>
          <a:xfrm>
            <a:off x="4592936" y="690058"/>
            <a:ext cx="3496327" cy="2310310"/>
            <a:chOff x="1178181" y="846465"/>
            <a:chExt cx="3496327" cy="231031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C525462-CF06-6950-1424-A04E12C8357E}"/>
                </a:ext>
              </a:extLst>
            </p:cNvPr>
            <p:cNvSpPr/>
            <p:nvPr/>
          </p:nvSpPr>
          <p:spPr>
            <a:xfrm>
              <a:off x="1178181" y="846465"/>
              <a:ext cx="3496327" cy="1904299"/>
            </a:xfrm>
            <a:custGeom>
              <a:avLst/>
              <a:gdLst>
                <a:gd name="connsiteX0" fmla="*/ 1262092 w 2525582"/>
                <a:gd name="connsiteY0" fmla="*/ 0 h 1375576"/>
                <a:gd name="connsiteX1" fmla="*/ 1293963 w 2525582"/>
                <a:gd name="connsiteY1" fmla="*/ 12947 h 1375576"/>
                <a:gd name="connsiteX2" fmla="*/ 1359038 w 2525582"/>
                <a:gd name="connsiteY2" fmla="*/ 78022 h 1375576"/>
                <a:gd name="connsiteX3" fmla="*/ 1424111 w 2525582"/>
                <a:gd name="connsiteY3" fmla="*/ 143094 h 1375576"/>
                <a:gd name="connsiteX4" fmla="*/ 2525582 w 2525582"/>
                <a:gd name="connsiteY4" fmla="*/ 1243255 h 1375576"/>
                <a:gd name="connsiteX5" fmla="*/ 2397626 w 2525582"/>
                <a:gd name="connsiteY5" fmla="*/ 1375576 h 1375576"/>
                <a:gd name="connsiteX6" fmla="*/ 1293963 w 2525582"/>
                <a:gd name="connsiteY6" fmla="*/ 271915 h 1375576"/>
                <a:gd name="connsiteX7" fmla="*/ 1230218 w 2525582"/>
                <a:gd name="connsiteY7" fmla="*/ 271915 h 1375576"/>
                <a:gd name="connsiteX8" fmla="*/ 131127 w 2525582"/>
                <a:gd name="connsiteY8" fmla="*/ 1371005 h 1375576"/>
                <a:gd name="connsiteX9" fmla="*/ 0 w 2525582"/>
                <a:gd name="connsiteY9" fmla="*/ 1241889 h 1375576"/>
                <a:gd name="connsiteX10" fmla="*/ 389574 w 2525582"/>
                <a:gd name="connsiteY10" fmla="*/ 853593 h 1375576"/>
                <a:gd name="connsiteX11" fmla="*/ 389574 w 2525582"/>
                <a:gd name="connsiteY11" fmla="*/ 520255 h 1375576"/>
                <a:gd name="connsiteX12" fmla="*/ 422774 w 2525582"/>
                <a:gd name="connsiteY12" fmla="*/ 485727 h 1375576"/>
                <a:gd name="connsiteX13" fmla="*/ 571514 w 2525582"/>
                <a:gd name="connsiteY13" fmla="*/ 485727 h 1375576"/>
                <a:gd name="connsiteX14" fmla="*/ 604716 w 2525582"/>
                <a:gd name="connsiteY14" fmla="*/ 520255 h 1375576"/>
                <a:gd name="connsiteX15" fmla="*/ 604716 w 2525582"/>
                <a:gd name="connsiteY15" fmla="*/ 637122 h 1375576"/>
                <a:gd name="connsiteX16" fmla="*/ 1230218 w 2525582"/>
                <a:gd name="connsiteY16" fmla="*/ 12947 h 1375576"/>
                <a:gd name="connsiteX17" fmla="*/ 1262092 w 2525582"/>
                <a:gd name="connsiteY17" fmla="*/ 0 h 137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25582" h="1375576">
                  <a:moveTo>
                    <a:pt x="1262092" y="0"/>
                  </a:moveTo>
                  <a:cubicBezTo>
                    <a:pt x="1273712" y="0"/>
                    <a:pt x="1285332" y="4316"/>
                    <a:pt x="1293963" y="12947"/>
                  </a:cubicBezTo>
                  <a:lnTo>
                    <a:pt x="1359038" y="78022"/>
                  </a:lnTo>
                  <a:cubicBezTo>
                    <a:pt x="1377631" y="95285"/>
                    <a:pt x="1406847" y="124502"/>
                    <a:pt x="1424111" y="143094"/>
                  </a:cubicBezTo>
                  <a:lnTo>
                    <a:pt x="2525582" y="1243255"/>
                  </a:lnTo>
                  <a:lnTo>
                    <a:pt x="2397626" y="1375576"/>
                  </a:lnTo>
                  <a:lnTo>
                    <a:pt x="1293963" y="271915"/>
                  </a:lnTo>
                  <a:cubicBezTo>
                    <a:pt x="1276700" y="254649"/>
                    <a:pt x="1247483" y="254649"/>
                    <a:pt x="1230218" y="271915"/>
                  </a:cubicBezTo>
                  <a:lnTo>
                    <a:pt x="131127" y="1371005"/>
                  </a:lnTo>
                  <a:lnTo>
                    <a:pt x="0" y="1241889"/>
                  </a:lnTo>
                  <a:lnTo>
                    <a:pt x="389574" y="853593"/>
                  </a:lnTo>
                  <a:lnTo>
                    <a:pt x="389574" y="520255"/>
                  </a:lnTo>
                  <a:cubicBezTo>
                    <a:pt x="389574" y="501663"/>
                    <a:pt x="404182" y="485727"/>
                    <a:pt x="422774" y="485727"/>
                  </a:cubicBezTo>
                  <a:lnTo>
                    <a:pt x="571514" y="485727"/>
                  </a:lnTo>
                  <a:cubicBezTo>
                    <a:pt x="590106" y="485727"/>
                    <a:pt x="604716" y="501663"/>
                    <a:pt x="604716" y="520255"/>
                  </a:cubicBezTo>
                  <a:lnTo>
                    <a:pt x="604716" y="637122"/>
                  </a:lnTo>
                  <a:lnTo>
                    <a:pt x="1230218" y="12947"/>
                  </a:lnTo>
                  <a:cubicBezTo>
                    <a:pt x="1238851" y="4316"/>
                    <a:pt x="1250471" y="0"/>
                    <a:pt x="1262092" y="0"/>
                  </a:cubicBezTo>
                  <a:close/>
                </a:path>
              </a:pathLst>
            </a:custGeom>
            <a:solidFill>
              <a:schemeClr val="accent3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DB7560E-BC6C-060C-012C-25A6FC3603B9}"/>
                </a:ext>
              </a:extLst>
            </p:cNvPr>
            <p:cNvSpPr/>
            <p:nvPr/>
          </p:nvSpPr>
          <p:spPr>
            <a:xfrm>
              <a:off x="2440284" y="2212545"/>
              <a:ext cx="972120" cy="944230"/>
            </a:xfrm>
            <a:custGeom>
              <a:avLst/>
              <a:gdLst>
                <a:gd name="connsiteX0" fmla="*/ 568398 w 972120"/>
                <a:gd name="connsiteY0" fmla="*/ 512621 h 944230"/>
                <a:gd name="connsiteX1" fmla="*/ 945559 w 972120"/>
                <a:gd name="connsiteY1" fmla="*/ 512621 h 944230"/>
                <a:gd name="connsiteX2" fmla="*/ 972120 w 972120"/>
                <a:gd name="connsiteY2" fmla="*/ 539182 h 944230"/>
                <a:gd name="connsiteX3" fmla="*/ 972120 w 972120"/>
                <a:gd name="connsiteY3" fmla="*/ 916343 h 944230"/>
                <a:gd name="connsiteX4" fmla="*/ 945559 w 972120"/>
                <a:gd name="connsiteY4" fmla="*/ 944230 h 944230"/>
                <a:gd name="connsiteX5" fmla="*/ 568398 w 972120"/>
                <a:gd name="connsiteY5" fmla="*/ 944230 h 944230"/>
                <a:gd name="connsiteX6" fmla="*/ 541837 w 972120"/>
                <a:gd name="connsiteY6" fmla="*/ 916343 h 944230"/>
                <a:gd name="connsiteX7" fmla="*/ 541837 w 972120"/>
                <a:gd name="connsiteY7" fmla="*/ 539182 h 944230"/>
                <a:gd name="connsiteX8" fmla="*/ 568398 w 972120"/>
                <a:gd name="connsiteY8" fmla="*/ 512621 h 944230"/>
                <a:gd name="connsiteX9" fmla="*/ 26561 w 972120"/>
                <a:gd name="connsiteY9" fmla="*/ 512621 h 944230"/>
                <a:gd name="connsiteX10" fmla="*/ 403722 w 972120"/>
                <a:gd name="connsiteY10" fmla="*/ 512621 h 944230"/>
                <a:gd name="connsiteX11" fmla="*/ 430283 w 972120"/>
                <a:gd name="connsiteY11" fmla="*/ 539182 h 944230"/>
                <a:gd name="connsiteX12" fmla="*/ 430283 w 972120"/>
                <a:gd name="connsiteY12" fmla="*/ 916343 h 944230"/>
                <a:gd name="connsiteX13" fmla="*/ 403722 w 972120"/>
                <a:gd name="connsiteY13" fmla="*/ 944230 h 944230"/>
                <a:gd name="connsiteX14" fmla="*/ 26561 w 972120"/>
                <a:gd name="connsiteY14" fmla="*/ 944230 h 944230"/>
                <a:gd name="connsiteX15" fmla="*/ 0 w 972120"/>
                <a:gd name="connsiteY15" fmla="*/ 916343 h 944230"/>
                <a:gd name="connsiteX16" fmla="*/ 0 w 972120"/>
                <a:gd name="connsiteY16" fmla="*/ 539182 h 944230"/>
                <a:gd name="connsiteX17" fmla="*/ 26561 w 972120"/>
                <a:gd name="connsiteY17" fmla="*/ 512621 h 944230"/>
                <a:gd name="connsiteX18" fmla="*/ 568398 w 972120"/>
                <a:gd name="connsiteY18" fmla="*/ 0 h 944230"/>
                <a:gd name="connsiteX19" fmla="*/ 945559 w 972120"/>
                <a:gd name="connsiteY19" fmla="*/ 0 h 944230"/>
                <a:gd name="connsiteX20" fmla="*/ 972120 w 972120"/>
                <a:gd name="connsiteY20" fmla="*/ 26561 h 944230"/>
                <a:gd name="connsiteX21" fmla="*/ 972120 w 972120"/>
                <a:gd name="connsiteY21" fmla="*/ 403722 h 944230"/>
                <a:gd name="connsiteX22" fmla="*/ 945559 w 972120"/>
                <a:gd name="connsiteY22" fmla="*/ 430282 h 944230"/>
                <a:gd name="connsiteX23" fmla="*/ 568398 w 972120"/>
                <a:gd name="connsiteY23" fmla="*/ 430282 h 944230"/>
                <a:gd name="connsiteX24" fmla="*/ 541837 w 972120"/>
                <a:gd name="connsiteY24" fmla="*/ 403722 h 944230"/>
                <a:gd name="connsiteX25" fmla="*/ 541837 w 972120"/>
                <a:gd name="connsiteY25" fmla="*/ 26561 h 944230"/>
                <a:gd name="connsiteX26" fmla="*/ 568398 w 972120"/>
                <a:gd name="connsiteY26" fmla="*/ 0 h 944230"/>
                <a:gd name="connsiteX27" fmla="*/ 26561 w 972120"/>
                <a:gd name="connsiteY27" fmla="*/ 0 h 944230"/>
                <a:gd name="connsiteX28" fmla="*/ 403722 w 972120"/>
                <a:gd name="connsiteY28" fmla="*/ 0 h 944230"/>
                <a:gd name="connsiteX29" fmla="*/ 430283 w 972120"/>
                <a:gd name="connsiteY29" fmla="*/ 26561 h 944230"/>
                <a:gd name="connsiteX30" fmla="*/ 430283 w 972120"/>
                <a:gd name="connsiteY30" fmla="*/ 403722 h 944230"/>
                <a:gd name="connsiteX31" fmla="*/ 403722 w 972120"/>
                <a:gd name="connsiteY31" fmla="*/ 430282 h 944230"/>
                <a:gd name="connsiteX32" fmla="*/ 26561 w 972120"/>
                <a:gd name="connsiteY32" fmla="*/ 430282 h 944230"/>
                <a:gd name="connsiteX33" fmla="*/ 0 w 972120"/>
                <a:gd name="connsiteY33" fmla="*/ 403722 h 944230"/>
                <a:gd name="connsiteX34" fmla="*/ 0 w 972120"/>
                <a:gd name="connsiteY34" fmla="*/ 26561 h 944230"/>
                <a:gd name="connsiteX35" fmla="*/ 26561 w 972120"/>
                <a:gd name="connsiteY35" fmla="*/ 0 h 9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72120" h="944230">
                  <a:moveTo>
                    <a:pt x="568398" y="512621"/>
                  </a:moveTo>
                  <a:lnTo>
                    <a:pt x="945559" y="512621"/>
                  </a:lnTo>
                  <a:cubicBezTo>
                    <a:pt x="960168" y="512621"/>
                    <a:pt x="972120" y="524572"/>
                    <a:pt x="972120" y="539182"/>
                  </a:cubicBezTo>
                  <a:lnTo>
                    <a:pt x="972120" y="916343"/>
                  </a:lnTo>
                  <a:cubicBezTo>
                    <a:pt x="972120" y="930950"/>
                    <a:pt x="960168" y="944230"/>
                    <a:pt x="945559" y="944230"/>
                  </a:cubicBezTo>
                  <a:lnTo>
                    <a:pt x="568398" y="944230"/>
                  </a:lnTo>
                  <a:cubicBezTo>
                    <a:pt x="553788" y="944230"/>
                    <a:pt x="541837" y="930950"/>
                    <a:pt x="541837" y="916343"/>
                  </a:cubicBezTo>
                  <a:lnTo>
                    <a:pt x="541837" y="539182"/>
                  </a:lnTo>
                  <a:cubicBezTo>
                    <a:pt x="541837" y="524572"/>
                    <a:pt x="553788" y="512621"/>
                    <a:pt x="568398" y="512621"/>
                  </a:cubicBezTo>
                  <a:close/>
                  <a:moveTo>
                    <a:pt x="26561" y="512621"/>
                  </a:moveTo>
                  <a:lnTo>
                    <a:pt x="403722" y="512621"/>
                  </a:lnTo>
                  <a:cubicBezTo>
                    <a:pt x="418331" y="512621"/>
                    <a:pt x="430283" y="524572"/>
                    <a:pt x="430283" y="539182"/>
                  </a:cubicBezTo>
                  <a:lnTo>
                    <a:pt x="430283" y="916343"/>
                  </a:lnTo>
                  <a:cubicBezTo>
                    <a:pt x="430283" y="930950"/>
                    <a:pt x="418331" y="944230"/>
                    <a:pt x="403722" y="944230"/>
                  </a:cubicBezTo>
                  <a:lnTo>
                    <a:pt x="26561" y="944230"/>
                  </a:lnTo>
                  <a:cubicBezTo>
                    <a:pt x="11951" y="944230"/>
                    <a:pt x="0" y="930950"/>
                    <a:pt x="0" y="916343"/>
                  </a:cubicBezTo>
                  <a:lnTo>
                    <a:pt x="0" y="539182"/>
                  </a:lnTo>
                  <a:cubicBezTo>
                    <a:pt x="0" y="524572"/>
                    <a:pt x="11951" y="512621"/>
                    <a:pt x="26561" y="512621"/>
                  </a:cubicBezTo>
                  <a:close/>
                  <a:moveTo>
                    <a:pt x="568398" y="0"/>
                  </a:moveTo>
                  <a:lnTo>
                    <a:pt x="945559" y="0"/>
                  </a:lnTo>
                  <a:cubicBezTo>
                    <a:pt x="960168" y="0"/>
                    <a:pt x="972120" y="11951"/>
                    <a:pt x="972120" y="26561"/>
                  </a:cubicBezTo>
                  <a:lnTo>
                    <a:pt x="972120" y="403722"/>
                  </a:lnTo>
                  <a:cubicBezTo>
                    <a:pt x="972120" y="418331"/>
                    <a:pt x="960168" y="430282"/>
                    <a:pt x="945559" y="430282"/>
                  </a:cubicBezTo>
                  <a:lnTo>
                    <a:pt x="568398" y="430282"/>
                  </a:lnTo>
                  <a:cubicBezTo>
                    <a:pt x="553788" y="430282"/>
                    <a:pt x="541837" y="418331"/>
                    <a:pt x="541837" y="403722"/>
                  </a:cubicBezTo>
                  <a:lnTo>
                    <a:pt x="541837" y="26561"/>
                  </a:lnTo>
                  <a:cubicBezTo>
                    <a:pt x="541837" y="11951"/>
                    <a:pt x="553788" y="0"/>
                    <a:pt x="568398" y="0"/>
                  </a:cubicBezTo>
                  <a:close/>
                  <a:moveTo>
                    <a:pt x="26561" y="0"/>
                  </a:moveTo>
                  <a:lnTo>
                    <a:pt x="403722" y="0"/>
                  </a:lnTo>
                  <a:cubicBezTo>
                    <a:pt x="418331" y="0"/>
                    <a:pt x="430283" y="11951"/>
                    <a:pt x="430283" y="26561"/>
                  </a:cubicBezTo>
                  <a:lnTo>
                    <a:pt x="430283" y="403722"/>
                  </a:lnTo>
                  <a:cubicBezTo>
                    <a:pt x="430283" y="418331"/>
                    <a:pt x="418331" y="430282"/>
                    <a:pt x="403722" y="430282"/>
                  </a:cubicBezTo>
                  <a:lnTo>
                    <a:pt x="26561" y="430282"/>
                  </a:lnTo>
                  <a:cubicBezTo>
                    <a:pt x="11951" y="430282"/>
                    <a:pt x="0" y="418331"/>
                    <a:pt x="0" y="403722"/>
                  </a:cubicBezTo>
                  <a:lnTo>
                    <a:pt x="0" y="26561"/>
                  </a:lnTo>
                  <a:cubicBezTo>
                    <a:pt x="0" y="11951"/>
                    <a:pt x="11951" y="0"/>
                    <a:pt x="26561" y="0"/>
                  </a:cubicBezTo>
                  <a:close/>
                </a:path>
              </a:pathLst>
            </a:custGeom>
            <a:solidFill>
              <a:schemeClr val="accent3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352BED-3EAF-9BE0-F1D1-205AFA8036EC}"/>
              </a:ext>
            </a:extLst>
          </p:cNvPr>
          <p:cNvGrpSpPr/>
          <p:nvPr/>
        </p:nvGrpSpPr>
        <p:grpSpPr>
          <a:xfrm>
            <a:off x="8160091" y="690058"/>
            <a:ext cx="3496327" cy="2310310"/>
            <a:chOff x="1178181" y="846465"/>
            <a:chExt cx="3496327" cy="231031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42FABA2-3E94-F082-03FF-0F3DD10D4EB9}"/>
                </a:ext>
              </a:extLst>
            </p:cNvPr>
            <p:cNvSpPr/>
            <p:nvPr/>
          </p:nvSpPr>
          <p:spPr>
            <a:xfrm>
              <a:off x="1178181" y="846465"/>
              <a:ext cx="3496327" cy="1904299"/>
            </a:xfrm>
            <a:custGeom>
              <a:avLst/>
              <a:gdLst>
                <a:gd name="connsiteX0" fmla="*/ 1262092 w 2525582"/>
                <a:gd name="connsiteY0" fmla="*/ 0 h 1375576"/>
                <a:gd name="connsiteX1" fmla="*/ 1293963 w 2525582"/>
                <a:gd name="connsiteY1" fmla="*/ 12947 h 1375576"/>
                <a:gd name="connsiteX2" fmla="*/ 1359038 w 2525582"/>
                <a:gd name="connsiteY2" fmla="*/ 78022 h 1375576"/>
                <a:gd name="connsiteX3" fmla="*/ 1424111 w 2525582"/>
                <a:gd name="connsiteY3" fmla="*/ 143094 h 1375576"/>
                <a:gd name="connsiteX4" fmla="*/ 2525582 w 2525582"/>
                <a:gd name="connsiteY4" fmla="*/ 1243255 h 1375576"/>
                <a:gd name="connsiteX5" fmla="*/ 2397626 w 2525582"/>
                <a:gd name="connsiteY5" fmla="*/ 1375576 h 1375576"/>
                <a:gd name="connsiteX6" fmla="*/ 1293963 w 2525582"/>
                <a:gd name="connsiteY6" fmla="*/ 271915 h 1375576"/>
                <a:gd name="connsiteX7" fmla="*/ 1230218 w 2525582"/>
                <a:gd name="connsiteY7" fmla="*/ 271915 h 1375576"/>
                <a:gd name="connsiteX8" fmla="*/ 131127 w 2525582"/>
                <a:gd name="connsiteY8" fmla="*/ 1371005 h 1375576"/>
                <a:gd name="connsiteX9" fmla="*/ 0 w 2525582"/>
                <a:gd name="connsiteY9" fmla="*/ 1241889 h 1375576"/>
                <a:gd name="connsiteX10" fmla="*/ 389574 w 2525582"/>
                <a:gd name="connsiteY10" fmla="*/ 853593 h 1375576"/>
                <a:gd name="connsiteX11" fmla="*/ 389574 w 2525582"/>
                <a:gd name="connsiteY11" fmla="*/ 520255 h 1375576"/>
                <a:gd name="connsiteX12" fmla="*/ 422774 w 2525582"/>
                <a:gd name="connsiteY12" fmla="*/ 485727 h 1375576"/>
                <a:gd name="connsiteX13" fmla="*/ 571514 w 2525582"/>
                <a:gd name="connsiteY13" fmla="*/ 485727 h 1375576"/>
                <a:gd name="connsiteX14" fmla="*/ 604716 w 2525582"/>
                <a:gd name="connsiteY14" fmla="*/ 520255 h 1375576"/>
                <a:gd name="connsiteX15" fmla="*/ 604716 w 2525582"/>
                <a:gd name="connsiteY15" fmla="*/ 637122 h 1375576"/>
                <a:gd name="connsiteX16" fmla="*/ 1230218 w 2525582"/>
                <a:gd name="connsiteY16" fmla="*/ 12947 h 1375576"/>
                <a:gd name="connsiteX17" fmla="*/ 1262092 w 2525582"/>
                <a:gd name="connsiteY17" fmla="*/ 0 h 137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25582" h="1375576">
                  <a:moveTo>
                    <a:pt x="1262092" y="0"/>
                  </a:moveTo>
                  <a:cubicBezTo>
                    <a:pt x="1273712" y="0"/>
                    <a:pt x="1285332" y="4316"/>
                    <a:pt x="1293963" y="12947"/>
                  </a:cubicBezTo>
                  <a:lnTo>
                    <a:pt x="1359038" y="78022"/>
                  </a:lnTo>
                  <a:cubicBezTo>
                    <a:pt x="1377631" y="95285"/>
                    <a:pt x="1406847" y="124502"/>
                    <a:pt x="1424111" y="143094"/>
                  </a:cubicBezTo>
                  <a:lnTo>
                    <a:pt x="2525582" y="1243255"/>
                  </a:lnTo>
                  <a:lnTo>
                    <a:pt x="2397626" y="1375576"/>
                  </a:lnTo>
                  <a:lnTo>
                    <a:pt x="1293963" y="271915"/>
                  </a:lnTo>
                  <a:cubicBezTo>
                    <a:pt x="1276700" y="254649"/>
                    <a:pt x="1247483" y="254649"/>
                    <a:pt x="1230218" y="271915"/>
                  </a:cubicBezTo>
                  <a:lnTo>
                    <a:pt x="131127" y="1371005"/>
                  </a:lnTo>
                  <a:lnTo>
                    <a:pt x="0" y="1241889"/>
                  </a:lnTo>
                  <a:lnTo>
                    <a:pt x="389574" y="853593"/>
                  </a:lnTo>
                  <a:lnTo>
                    <a:pt x="389574" y="520255"/>
                  </a:lnTo>
                  <a:cubicBezTo>
                    <a:pt x="389574" y="501663"/>
                    <a:pt x="404182" y="485727"/>
                    <a:pt x="422774" y="485727"/>
                  </a:cubicBezTo>
                  <a:lnTo>
                    <a:pt x="571514" y="485727"/>
                  </a:lnTo>
                  <a:cubicBezTo>
                    <a:pt x="590106" y="485727"/>
                    <a:pt x="604716" y="501663"/>
                    <a:pt x="604716" y="520255"/>
                  </a:cubicBezTo>
                  <a:lnTo>
                    <a:pt x="604716" y="637122"/>
                  </a:lnTo>
                  <a:lnTo>
                    <a:pt x="1230218" y="12947"/>
                  </a:lnTo>
                  <a:cubicBezTo>
                    <a:pt x="1238851" y="4316"/>
                    <a:pt x="1250471" y="0"/>
                    <a:pt x="1262092" y="0"/>
                  </a:cubicBezTo>
                  <a:close/>
                </a:path>
              </a:pathLst>
            </a:custGeom>
            <a:solidFill>
              <a:schemeClr val="accent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80FF661-5E0E-AD24-791F-35E4595DA311}"/>
                </a:ext>
              </a:extLst>
            </p:cNvPr>
            <p:cNvSpPr/>
            <p:nvPr/>
          </p:nvSpPr>
          <p:spPr>
            <a:xfrm>
              <a:off x="2440284" y="2212545"/>
              <a:ext cx="972120" cy="944230"/>
            </a:xfrm>
            <a:custGeom>
              <a:avLst/>
              <a:gdLst>
                <a:gd name="connsiteX0" fmla="*/ 568398 w 972120"/>
                <a:gd name="connsiteY0" fmla="*/ 512621 h 944230"/>
                <a:gd name="connsiteX1" fmla="*/ 945559 w 972120"/>
                <a:gd name="connsiteY1" fmla="*/ 512621 h 944230"/>
                <a:gd name="connsiteX2" fmla="*/ 972120 w 972120"/>
                <a:gd name="connsiteY2" fmla="*/ 539182 h 944230"/>
                <a:gd name="connsiteX3" fmla="*/ 972120 w 972120"/>
                <a:gd name="connsiteY3" fmla="*/ 916343 h 944230"/>
                <a:gd name="connsiteX4" fmla="*/ 945559 w 972120"/>
                <a:gd name="connsiteY4" fmla="*/ 944230 h 944230"/>
                <a:gd name="connsiteX5" fmla="*/ 568398 w 972120"/>
                <a:gd name="connsiteY5" fmla="*/ 944230 h 944230"/>
                <a:gd name="connsiteX6" fmla="*/ 541837 w 972120"/>
                <a:gd name="connsiteY6" fmla="*/ 916343 h 944230"/>
                <a:gd name="connsiteX7" fmla="*/ 541837 w 972120"/>
                <a:gd name="connsiteY7" fmla="*/ 539182 h 944230"/>
                <a:gd name="connsiteX8" fmla="*/ 568398 w 972120"/>
                <a:gd name="connsiteY8" fmla="*/ 512621 h 944230"/>
                <a:gd name="connsiteX9" fmla="*/ 26561 w 972120"/>
                <a:gd name="connsiteY9" fmla="*/ 512621 h 944230"/>
                <a:gd name="connsiteX10" fmla="*/ 403722 w 972120"/>
                <a:gd name="connsiteY10" fmla="*/ 512621 h 944230"/>
                <a:gd name="connsiteX11" fmla="*/ 430283 w 972120"/>
                <a:gd name="connsiteY11" fmla="*/ 539182 h 944230"/>
                <a:gd name="connsiteX12" fmla="*/ 430283 w 972120"/>
                <a:gd name="connsiteY12" fmla="*/ 916343 h 944230"/>
                <a:gd name="connsiteX13" fmla="*/ 403722 w 972120"/>
                <a:gd name="connsiteY13" fmla="*/ 944230 h 944230"/>
                <a:gd name="connsiteX14" fmla="*/ 26561 w 972120"/>
                <a:gd name="connsiteY14" fmla="*/ 944230 h 944230"/>
                <a:gd name="connsiteX15" fmla="*/ 0 w 972120"/>
                <a:gd name="connsiteY15" fmla="*/ 916343 h 944230"/>
                <a:gd name="connsiteX16" fmla="*/ 0 w 972120"/>
                <a:gd name="connsiteY16" fmla="*/ 539182 h 944230"/>
                <a:gd name="connsiteX17" fmla="*/ 26561 w 972120"/>
                <a:gd name="connsiteY17" fmla="*/ 512621 h 944230"/>
                <a:gd name="connsiteX18" fmla="*/ 568398 w 972120"/>
                <a:gd name="connsiteY18" fmla="*/ 0 h 944230"/>
                <a:gd name="connsiteX19" fmla="*/ 945559 w 972120"/>
                <a:gd name="connsiteY19" fmla="*/ 0 h 944230"/>
                <a:gd name="connsiteX20" fmla="*/ 972120 w 972120"/>
                <a:gd name="connsiteY20" fmla="*/ 26561 h 944230"/>
                <a:gd name="connsiteX21" fmla="*/ 972120 w 972120"/>
                <a:gd name="connsiteY21" fmla="*/ 403722 h 944230"/>
                <a:gd name="connsiteX22" fmla="*/ 945559 w 972120"/>
                <a:gd name="connsiteY22" fmla="*/ 430282 h 944230"/>
                <a:gd name="connsiteX23" fmla="*/ 568398 w 972120"/>
                <a:gd name="connsiteY23" fmla="*/ 430282 h 944230"/>
                <a:gd name="connsiteX24" fmla="*/ 541837 w 972120"/>
                <a:gd name="connsiteY24" fmla="*/ 403722 h 944230"/>
                <a:gd name="connsiteX25" fmla="*/ 541837 w 972120"/>
                <a:gd name="connsiteY25" fmla="*/ 26561 h 944230"/>
                <a:gd name="connsiteX26" fmla="*/ 568398 w 972120"/>
                <a:gd name="connsiteY26" fmla="*/ 0 h 944230"/>
                <a:gd name="connsiteX27" fmla="*/ 26561 w 972120"/>
                <a:gd name="connsiteY27" fmla="*/ 0 h 944230"/>
                <a:gd name="connsiteX28" fmla="*/ 403722 w 972120"/>
                <a:gd name="connsiteY28" fmla="*/ 0 h 944230"/>
                <a:gd name="connsiteX29" fmla="*/ 430283 w 972120"/>
                <a:gd name="connsiteY29" fmla="*/ 26561 h 944230"/>
                <a:gd name="connsiteX30" fmla="*/ 430283 w 972120"/>
                <a:gd name="connsiteY30" fmla="*/ 403722 h 944230"/>
                <a:gd name="connsiteX31" fmla="*/ 403722 w 972120"/>
                <a:gd name="connsiteY31" fmla="*/ 430282 h 944230"/>
                <a:gd name="connsiteX32" fmla="*/ 26561 w 972120"/>
                <a:gd name="connsiteY32" fmla="*/ 430282 h 944230"/>
                <a:gd name="connsiteX33" fmla="*/ 0 w 972120"/>
                <a:gd name="connsiteY33" fmla="*/ 403722 h 944230"/>
                <a:gd name="connsiteX34" fmla="*/ 0 w 972120"/>
                <a:gd name="connsiteY34" fmla="*/ 26561 h 944230"/>
                <a:gd name="connsiteX35" fmla="*/ 26561 w 972120"/>
                <a:gd name="connsiteY35" fmla="*/ 0 h 9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72120" h="944230">
                  <a:moveTo>
                    <a:pt x="568398" y="512621"/>
                  </a:moveTo>
                  <a:lnTo>
                    <a:pt x="945559" y="512621"/>
                  </a:lnTo>
                  <a:cubicBezTo>
                    <a:pt x="960168" y="512621"/>
                    <a:pt x="972120" y="524572"/>
                    <a:pt x="972120" y="539182"/>
                  </a:cubicBezTo>
                  <a:lnTo>
                    <a:pt x="972120" y="916343"/>
                  </a:lnTo>
                  <a:cubicBezTo>
                    <a:pt x="972120" y="930950"/>
                    <a:pt x="960168" y="944230"/>
                    <a:pt x="945559" y="944230"/>
                  </a:cubicBezTo>
                  <a:lnTo>
                    <a:pt x="568398" y="944230"/>
                  </a:lnTo>
                  <a:cubicBezTo>
                    <a:pt x="553788" y="944230"/>
                    <a:pt x="541837" y="930950"/>
                    <a:pt x="541837" y="916343"/>
                  </a:cubicBezTo>
                  <a:lnTo>
                    <a:pt x="541837" y="539182"/>
                  </a:lnTo>
                  <a:cubicBezTo>
                    <a:pt x="541837" y="524572"/>
                    <a:pt x="553788" y="512621"/>
                    <a:pt x="568398" y="512621"/>
                  </a:cubicBezTo>
                  <a:close/>
                  <a:moveTo>
                    <a:pt x="26561" y="512621"/>
                  </a:moveTo>
                  <a:lnTo>
                    <a:pt x="403722" y="512621"/>
                  </a:lnTo>
                  <a:cubicBezTo>
                    <a:pt x="418331" y="512621"/>
                    <a:pt x="430283" y="524572"/>
                    <a:pt x="430283" y="539182"/>
                  </a:cubicBezTo>
                  <a:lnTo>
                    <a:pt x="430283" y="916343"/>
                  </a:lnTo>
                  <a:cubicBezTo>
                    <a:pt x="430283" y="930950"/>
                    <a:pt x="418331" y="944230"/>
                    <a:pt x="403722" y="944230"/>
                  </a:cubicBezTo>
                  <a:lnTo>
                    <a:pt x="26561" y="944230"/>
                  </a:lnTo>
                  <a:cubicBezTo>
                    <a:pt x="11951" y="944230"/>
                    <a:pt x="0" y="930950"/>
                    <a:pt x="0" y="916343"/>
                  </a:cubicBezTo>
                  <a:lnTo>
                    <a:pt x="0" y="539182"/>
                  </a:lnTo>
                  <a:cubicBezTo>
                    <a:pt x="0" y="524572"/>
                    <a:pt x="11951" y="512621"/>
                    <a:pt x="26561" y="512621"/>
                  </a:cubicBezTo>
                  <a:close/>
                  <a:moveTo>
                    <a:pt x="568398" y="0"/>
                  </a:moveTo>
                  <a:lnTo>
                    <a:pt x="945559" y="0"/>
                  </a:lnTo>
                  <a:cubicBezTo>
                    <a:pt x="960168" y="0"/>
                    <a:pt x="972120" y="11951"/>
                    <a:pt x="972120" y="26561"/>
                  </a:cubicBezTo>
                  <a:lnTo>
                    <a:pt x="972120" y="403722"/>
                  </a:lnTo>
                  <a:cubicBezTo>
                    <a:pt x="972120" y="418331"/>
                    <a:pt x="960168" y="430282"/>
                    <a:pt x="945559" y="430282"/>
                  </a:cubicBezTo>
                  <a:lnTo>
                    <a:pt x="568398" y="430282"/>
                  </a:lnTo>
                  <a:cubicBezTo>
                    <a:pt x="553788" y="430282"/>
                    <a:pt x="541837" y="418331"/>
                    <a:pt x="541837" y="403722"/>
                  </a:cubicBezTo>
                  <a:lnTo>
                    <a:pt x="541837" y="26561"/>
                  </a:lnTo>
                  <a:cubicBezTo>
                    <a:pt x="541837" y="11951"/>
                    <a:pt x="553788" y="0"/>
                    <a:pt x="568398" y="0"/>
                  </a:cubicBezTo>
                  <a:close/>
                  <a:moveTo>
                    <a:pt x="26561" y="0"/>
                  </a:moveTo>
                  <a:lnTo>
                    <a:pt x="403722" y="0"/>
                  </a:lnTo>
                  <a:cubicBezTo>
                    <a:pt x="418331" y="0"/>
                    <a:pt x="430283" y="11951"/>
                    <a:pt x="430283" y="26561"/>
                  </a:cubicBezTo>
                  <a:lnTo>
                    <a:pt x="430283" y="403722"/>
                  </a:lnTo>
                  <a:cubicBezTo>
                    <a:pt x="430283" y="418331"/>
                    <a:pt x="418331" y="430282"/>
                    <a:pt x="403722" y="430282"/>
                  </a:cubicBezTo>
                  <a:lnTo>
                    <a:pt x="26561" y="430282"/>
                  </a:lnTo>
                  <a:cubicBezTo>
                    <a:pt x="11951" y="430282"/>
                    <a:pt x="0" y="418331"/>
                    <a:pt x="0" y="403722"/>
                  </a:cubicBezTo>
                  <a:lnTo>
                    <a:pt x="0" y="26561"/>
                  </a:lnTo>
                  <a:cubicBezTo>
                    <a:pt x="0" y="11951"/>
                    <a:pt x="11951" y="0"/>
                    <a:pt x="26561" y="0"/>
                  </a:cubicBezTo>
                  <a:close/>
                </a:path>
              </a:pathLst>
            </a:custGeom>
            <a:solidFill>
              <a:schemeClr val="accent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9D0D8C-AB2D-50FB-C1E7-EC6F97D1FE03}"/>
              </a:ext>
            </a:extLst>
          </p:cNvPr>
          <p:cNvGrpSpPr/>
          <p:nvPr/>
        </p:nvGrpSpPr>
        <p:grpSpPr>
          <a:xfrm>
            <a:off x="1025781" y="690058"/>
            <a:ext cx="3496327" cy="2310310"/>
            <a:chOff x="1025781" y="694065"/>
            <a:chExt cx="3496327" cy="231031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B69EDE8-58E2-6B24-9343-3C021F2C10A7}"/>
                </a:ext>
              </a:extLst>
            </p:cNvPr>
            <p:cNvSpPr/>
            <p:nvPr/>
          </p:nvSpPr>
          <p:spPr>
            <a:xfrm>
              <a:off x="1025781" y="694065"/>
              <a:ext cx="3496327" cy="1904299"/>
            </a:xfrm>
            <a:custGeom>
              <a:avLst/>
              <a:gdLst>
                <a:gd name="connsiteX0" fmla="*/ 1262092 w 2525582"/>
                <a:gd name="connsiteY0" fmla="*/ 0 h 1375576"/>
                <a:gd name="connsiteX1" fmla="*/ 1293963 w 2525582"/>
                <a:gd name="connsiteY1" fmla="*/ 12947 h 1375576"/>
                <a:gd name="connsiteX2" fmla="*/ 1359038 w 2525582"/>
                <a:gd name="connsiteY2" fmla="*/ 78022 h 1375576"/>
                <a:gd name="connsiteX3" fmla="*/ 1424111 w 2525582"/>
                <a:gd name="connsiteY3" fmla="*/ 143094 h 1375576"/>
                <a:gd name="connsiteX4" fmla="*/ 2525582 w 2525582"/>
                <a:gd name="connsiteY4" fmla="*/ 1243255 h 1375576"/>
                <a:gd name="connsiteX5" fmla="*/ 2397626 w 2525582"/>
                <a:gd name="connsiteY5" fmla="*/ 1375576 h 1375576"/>
                <a:gd name="connsiteX6" fmla="*/ 1293963 w 2525582"/>
                <a:gd name="connsiteY6" fmla="*/ 271915 h 1375576"/>
                <a:gd name="connsiteX7" fmla="*/ 1230218 w 2525582"/>
                <a:gd name="connsiteY7" fmla="*/ 271915 h 1375576"/>
                <a:gd name="connsiteX8" fmla="*/ 131127 w 2525582"/>
                <a:gd name="connsiteY8" fmla="*/ 1371005 h 1375576"/>
                <a:gd name="connsiteX9" fmla="*/ 0 w 2525582"/>
                <a:gd name="connsiteY9" fmla="*/ 1241889 h 1375576"/>
                <a:gd name="connsiteX10" fmla="*/ 389574 w 2525582"/>
                <a:gd name="connsiteY10" fmla="*/ 853593 h 1375576"/>
                <a:gd name="connsiteX11" fmla="*/ 389574 w 2525582"/>
                <a:gd name="connsiteY11" fmla="*/ 520255 h 1375576"/>
                <a:gd name="connsiteX12" fmla="*/ 422774 w 2525582"/>
                <a:gd name="connsiteY12" fmla="*/ 485727 h 1375576"/>
                <a:gd name="connsiteX13" fmla="*/ 571514 w 2525582"/>
                <a:gd name="connsiteY13" fmla="*/ 485727 h 1375576"/>
                <a:gd name="connsiteX14" fmla="*/ 604716 w 2525582"/>
                <a:gd name="connsiteY14" fmla="*/ 520255 h 1375576"/>
                <a:gd name="connsiteX15" fmla="*/ 604716 w 2525582"/>
                <a:gd name="connsiteY15" fmla="*/ 637122 h 1375576"/>
                <a:gd name="connsiteX16" fmla="*/ 1230218 w 2525582"/>
                <a:gd name="connsiteY16" fmla="*/ 12947 h 1375576"/>
                <a:gd name="connsiteX17" fmla="*/ 1262092 w 2525582"/>
                <a:gd name="connsiteY17" fmla="*/ 0 h 137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25582" h="1375576">
                  <a:moveTo>
                    <a:pt x="1262092" y="0"/>
                  </a:moveTo>
                  <a:cubicBezTo>
                    <a:pt x="1273712" y="0"/>
                    <a:pt x="1285332" y="4316"/>
                    <a:pt x="1293963" y="12947"/>
                  </a:cubicBezTo>
                  <a:lnTo>
                    <a:pt x="1359038" y="78022"/>
                  </a:lnTo>
                  <a:cubicBezTo>
                    <a:pt x="1377631" y="95285"/>
                    <a:pt x="1406847" y="124502"/>
                    <a:pt x="1424111" y="143094"/>
                  </a:cubicBezTo>
                  <a:lnTo>
                    <a:pt x="2525582" y="1243255"/>
                  </a:lnTo>
                  <a:lnTo>
                    <a:pt x="2397626" y="1375576"/>
                  </a:lnTo>
                  <a:lnTo>
                    <a:pt x="1293963" y="271915"/>
                  </a:lnTo>
                  <a:cubicBezTo>
                    <a:pt x="1276700" y="254649"/>
                    <a:pt x="1247483" y="254649"/>
                    <a:pt x="1230218" y="271915"/>
                  </a:cubicBezTo>
                  <a:lnTo>
                    <a:pt x="131127" y="1371005"/>
                  </a:lnTo>
                  <a:lnTo>
                    <a:pt x="0" y="1241889"/>
                  </a:lnTo>
                  <a:lnTo>
                    <a:pt x="389574" y="853593"/>
                  </a:lnTo>
                  <a:lnTo>
                    <a:pt x="389574" y="520255"/>
                  </a:lnTo>
                  <a:cubicBezTo>
                    <a:pt x="389574" y="501663"/>
                    <a:pt x="404182" y="485727"/>
                    <a:pt x="422774" y="485727"/>
                  </a:cubicBezTo>
                  <a:lnTo>
                    <a:pt x="571514" y="485727"/>
                  </a:lnTo>
                  <a:cubicBezTo>
                    <a:pt x="590106" y="485727"/>
                    <a:pt x="604716" y="501663"/>
                    <a:pt x="604716" y="520255"/>
                  </a:cubicBezTo>
                  <a:lnTo>
                    <a:pt x="604716" y="637122"/>
                  </a:lnTo>
                  <a:lnTo>
                    <a:pt x="1230218" y="12947"/>
                  </a:lnTo>
                  <a:cubicBezTo>
                    <a:pt x="1238851" y="4316"/>
                    <a:pt x="1250471" y="0"/>
                    <a:pt x="1262092" y="0"/>
                  </a:cubicBezTo>
                  <a:close/>
                </a:path>
              </a:pathLst>
            </a:custGeom>
            <a:solidFill>
              <a:schemeClr val="accent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79202FC-893C-C6AD-0135-C8ADA2F763AF}"/>
                </a:ext>
              </a:extLst>
            </p:cNvPr>
            <p:cNvSpPr/>
            <p:nvPr/>
          </p:nvSpPr>
          <p:spPr>
            <a:xfrm>
              <a:off x="2287884" y="2060145"/>
              <a:ext cx="972120" cy="944230"/>
            </a:xfrm>
            <a:custGeom>
              <a:avLst/>
              <a:gdLst>
                <a:gd name="connsiteX0" fmla="*/ 568398 w 972120"/>
                <a:gd name="connsiteY0" fmla="*/ 512621 h 944230"/>
                <a:gd name="connsiteX1" fmla="*/ 945559 w 972120"/>
                <a:gd name="connsiteY1" fmla="*/ 512621 h 944230"/>
                <a:gd name="connsiteX2" fmla="*/ 972120 w 972120"/>
                <a:gd name="connsiteY2" fmla="*/ 539182 h 944230"/>
                <a:gd name="connsiteX3" fmla="*/ 972120 w 972120"/>
                <a:gd name="connsiteY3" fmla="*/ 916343 h 944230"/>
                <a:gd name="connsiteX4" fmla="*/ 945559 w 972120"/>
                <a:gd name="connsiteY4" fmla="*/ 944230 h 944230"/>
                <a:gd name="connsiteX5" fmla="*/ 568398 w 972120"/>
                <a:gd name="connsiteY5" fmla="*/ 944230 h 944230"/>
                <a:gd name="connsiteX6" fmla="*/ 541837 w 972120"/>
                <a:gd name="connsiteY6" fmla="*/ 916343 h 944230"/>
                <a:gd name="connsiteX7" fmla="*/ 541837 w 972120"/>
                <a:gd name="connsiteY7" fmla="*/ 539182 h 944230"/>
                <a:gd name="connsiteX8" fmla="*/ 568398 w 972120"/>
                <a:gd name="connsiteY8" fmla="*/ 512621 h 944230"/>
                <a:gd name="connsiteX9" fmla="*/ 26561 w 972120"/>
                <a:gd name="connsiteY9" fmla="*/ 512621 h 944230"/>
                <a:gd name="connsiteX10" fmla="*/ 403722 w 972120"/>
                <a:gd name="connsiteY10" fmla="*/ 512621 h 944230"/>
                <a:gd name="connsiteX11" fmla="*/ 430283 w 972120"/>
                <a:gd name="connsiteY11" fmla="*/ 539182 h 944230"/>
                <a:gd name="connsiteX12" fmla="*/ 430283 w 972120"/>
                <a:gd name="connsiteY12" fmla="*/ 916343 h 944230"/>
                <a:gd name="connsiteX13" fmla="*/ 403722 w 972120"/>
                <a:gd name="connsiteY13" fmla="*/ 944230 h 944230"/>
                <a:gd name="connsiteX14" fmla="*/ 26561 w 972120"/>
                <a:gd name="connsiteY14" fmla="*/ 944230 h 944230"/>
                <a:gd name="connsiteX15" fmla="*/ 0 w 972120"/>
                <a:gd name="connsiteY15" fmla="*/ 916343 h 944230"/>
                <a:gd name="connsiteX16" fmla="*/ 0 w 972120"/>
                <a:gd name="connsiteY16" fmla="*/ 539182 h 944230"/>
                <a:gd name="connsiteX17" fmla="*/ 26561 w 972120"/>
                <a:gd name="connsiteY17" fmla="*/ 512621 h 944230"/>
                <a:gd name="connsiteX18" fmla="*/ 568398 w 972120"/>
                <a:gd name="connsiteY18" fmla="*/ 0 h 944230"/>
                <a:gd name="connsiteX19" fmla="*/ 945559 w 972120"/>
                <a:gd name="connsiteY19" fmla="*/ 0 h 944230"/>
                <a:gd name="connsiteX20" fmla="*/ 972120 w 972120"/>
                <a:gd name="connsiteY20" fmla="*/ 26561 h 944230"/>
                <a:gd name="connsiteX21" fmla="*/ 972120 w 972120"/>
                <a:gd name="connsiteY21" fmla="*/ 403722 h 944230"/>
                <a:gd name="connsiteX22" fmla="*/ 945559 w 972120"/>
                <a:gd name="connsiteY22" fmla="*/ 430282 h 944230"/>
                <a:gd name="connsiteX23" fmla="*/ 568398 w 972120"/>
                <a:gd name="connsiteY23" fmla="*/ 430282 h 944230"/>
                <a:gd name="connsiteX24" fmla="*/ 541837 w 972120"/>
                <a:gd name="connsiteY24" fmla="*/ 403722 h 944230"/>
                <a:gd name="connsiteX25" fmla="*/ 541837 w 972120"/>
                <a:gd name="connsiteY25" fmla="*/ 26561 h 944230"/>
                <a:gd name="connsiteX26" fmla="*/ 568398 w 972120"/>
                <a:gd name="connsiteY26" fmla="*/ 0 h 944230"/>
                <a:gd name="connsiteX27" fmla="*/ 26561 w 972120"/>
                <a:gd name="connsiteY27" fmla="*/ 0 h 944230"/>
                <a:gd name="connsiteX28" fmla="*/ 403722 w 972120"/>
                <a:gd name="connsiteY28" fmla="*/ 0 h 944230"/>
                <a:gd name="connsiteX29" fmla="*/ 430283 w 972120"/>
                <a:gd name="connsiteY29" fmla="*/ 26561 h 944230"/>
                <a:gd name="connsiteX30" fmla="*/ 430283 w 972120"/>
                <a:gd name="connsiteY30" fmla="*/ 403722 h 944230"/>
                <a:gd name="connsiteX31" fmla="*/ 403722 w 972120"/>
                <a:gd name="connsiteY31" fmla="*/ 430282 h 944230"/>
                <a:gd name="connsiteX32" fmla="*/ 26561 w 972120"/>
                <a:gd name="connsiteY32" fmla="*/ 430282 h 944230"/>
                <a:gd name="connsiteX33" fmla="*/ 0 w 972120"/>
                <a:gd name="connsiteY33" fmla="*/ 403722 h 944230"/>
                <a:gd name="connsiteX34" fmla="*/ 0 w 972120"/>
                <a:gd name="connsiteY34" fmla="*/ 26561 h 944230"/>
                <a:gd name="connsiteX35" fmla="*/ 26561 w 972120"/>
                <a:gd name="connsiteY35" fmla="*/ 0 h 9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72120" h="944230">
                  <a:moveTo>
                    <a:pt x="568398" y="512621"/>
                  </a:moveTo>
                  <a:lnTo>
                    <a:pt x="945559" y="512621"/>
                  </a:lnTo>
                  <a:cubicBezTo>
                    <a:pt x="960168" y="512621"/>
                    <a:pt x="972120" y="524572"/>
                    <a:pt x="972120" y="539182"/>
                  </a:cubicBezTo>
                  <a:lnTo>
                    <a:pt x="972120" y="916343"/>
                  </a:lnTo>
                  <a:cubicBezTo>
                    <a:pt x="972120" y="930950"/>
                    <a:pt x="960168" y="944230"/>
                    <a:pt x="945559" y="944230"/>
                  </a:cubicBezTo>
                  <a:lnTo>
                    <a:pt x="568398" y="944230"/>
                  </a:lnTo>
                  <a:cubicBezTo>
                    <a:pt x="553788" y="944230"/>
                    <a:pt x="541837" y="930950"/>
                    <a:pt x="541837" y="916343"/>
                  </a:cubicBezTo>
                  <a:lnTo>
                    <a:pt x="541837" y="539182"/>
                  </a:lnTo>
                  <a:cubicBezTo>
                    <a:pt x="541837" y="524572"/>
                    <a:pt x="553788" y="512621"/>
                    <a:pt x="568398" y="512621"/>
                  </a:cubicBezTo>
                  <a:close/>
                  <a:moveTo>
                    <a:pt x="26561" y="512621"/>
                  </a:moveTo>
                  <a:lnTo>
                    <a:pt x="403722" y="512621"/>
                  </a:lnTo>
                  <a:cubicBezTo>
                    <a:pt x="418331" y="512621"/>
                    <a:pt x="430283" y="524572"/>
                    <a:pt x="430283" y="539182"/>
                  </a:cubicBezTo>
                  <a:lnTo>
                    <a:pt x="430283" y="916343"/>
                  </a:lnTo>
                  <a:cubicBezTo>
                    <a:pt x="430283" y="930950"/>
                    <a:pt x="418331" y="944230"/>
                    <a:pt x="403722" y="944230"/>
                  </a:cubicBezTo>
                  <a:lnTo>
                    <a:pt x="26561" y="944230"/>
                  </a:lnTo>
                  <a:cubicBezTo>
                    <a:pt x="11951" y="944230"/>
                    <a:pt x="0" y="930950"/>
                    <a:pt x="0" y="916343"/>
                  </a:cubicBezTo>
                  <a:lnTo>
                    <a:pt x="0" y="539182"/>
                  </a:lnTo>
                  <a:cubicBezTo>
                    <a:pt x="0" y="524572"/>
                    <a:pt x="11951" y="512621"/>
                    <a:pt x="26561" y="512621"/>
                  </a:cubicBezTo>
                  <a:close/>
                  <a:moveTo>
                    <a:pt x="568398" y="0"/>
                  </a:moveTo>
                  <a:lnTo>
                    <a:pt x="945559" y="0"/>
                  </a:lnTo>
                  <a:cubicBezTo>
                    <a:pt x="960168" y="0"/>
                    <a:pt x="972120" y="11951"/>
                    <a:pt x="972120" y="26561"/>
                  </a:cubicBezTo>
                  <a:lnTo>
                    <a:pt x="972120" y="403722"/>
                  </a:lnTo>
                  <a:cubicBezTo>
                    <a:pt x="972120" y="418331"/>
                    <a:pt x="960168" y="430282"/>
                    <a:pt x="945559" y="430282"/>
                  </a:cubicBezTo>
                  <a:lnTo>
                    <a:pt x="568398" y="430282"/>
                  </a:lnTo>
                  <a:cubicBezTo>
                    <a:pt x="553788" y="430282"/>
                    <a:pt x="541837" y="418331"/>
                    <a:pt x="541837" y="403722"/>
                  </a:cubicBezTo>
                  <a:lnTo>
                    <a:pt x="541837" y="26561"/>
                  </a:lnTo>
                  <a:cubicBezTo>
                    <a:pt x="541837" y="11951"/>
                    <a:pt x="553788" y="0"/>
                    <a:pt x="568398" y="0"/>
                  </a:cubicBezTo>
                  <a:close/>
                  <a:moveTo>
                    <a:pt x="26561" y="0"/>
                  </a:moveTo>
                  <a:lnTo>
                    <a:pt x="403722" y="0"/>
                  </a:lnTo>
                  <a:cubicBezTo>
                    <a:pt x="418331" y="0"/>
                    <a:pt x="430283" y="11951"/>
                    <a:pt x="430283" y="26561"/>
                  </a:cubicBezTo>
                  <a:lnTo>
                    <a:pt x="430283" y="403722"/>
                  </a:lnTo>
                  <a:cubicBezTo>
                    <a:pt x="430283" y="418331"/>
                    <a:pt x="418331" y="430282"/>
                    <a:pt x="403722" y="430282"/>
                  </a:cubicBezTo>
                  <a:lnTo>
                    <a:pt x="26561" y="430282"/>
                  </a:lnTo>
                  <a:cubicBezTo>
                    <a:pt x="11951" y="430282"/>
                    <a:pt x="0" y="418331"/>
                    <a:pt x="0" y="403722"/>
                  </a:cubicBezTo>
                  <a:lnTo>
                    <a:pt x="0" y="26561"/>
                  </a:lnTo>
                  <a:cubicBezTo>
                    <a:pt x="0" y="11951"/>
                    <a:pt x="11951" y="0"/>
                    <a:pt x="26561" y="0"/>
                  </a:cubicBezTo>
                  <a:close/>
                </a:path>
              </a:pathLst>
            </a:custGeom>
            <a:solidFill>
              <a:schemeClr val="accent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00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ea typeface="Cormorant Garamond Bold Italics"/>
                <a:cs typeface="Cormorant Garamond Bold Italics"/>
                <a:sym typeface="Cormorant Garamond Bold Italics"/>
              </a:rPr>
              <a:t>Welcome and Introduction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0153FD-AF1E-26FF-03FB-74B618D34A8D}"/>
              </a:ext>
            </a:extLst>
          </p:cNvPr>
          <p:cNvGrpSpPr/>
          <p:nvPr/>
        </p:nvGrpSpPr>
        <p:grpSpPr>
          <a:xfrm>
            <a:off x="826031" y="1440265"/>
            <a:ext cx="10539938" cy="4571202"/>
            <a:chOff x="826031" y="1872343"/>
            <a:chExt cx="10539938" cy="457120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FD73FB2-2B5A-5CE1-6751-3A764EB5AE1E}"/>
                </a:ext>
              </a:extLst>
            </p:cNvPr>
            <p:cNvGrpSpPr/>
            <p:nvPr/>
          </p:nvGrpSpPr>
          <p:grpSpPr>
            <a:xfrm>
              <a:off x="826031" y="3651642"/>
              <a:ext cx="2397122" cy="2791903"/>
              <a:chOff x="218617" y="2651484"/>
              <a:chExt cx="3558726" cy="4144808"/>
            </a:xfrm>
          </p:grpSpPr>
          <p:sp>
            <p:nvSpPr>
              <p:cNvPr id="27" name="Rectangle: Top Corners Rounded 26">
                <a:extLst>
                  <a:ext uri="{FF2B5EF4-FFF2-40B4-BE49-F238E27FC236}">
                    <a16:creationId xmlns:a16="http://schemas.microsoft.com/office/drawing/2014/main" id="{5889AF74-86E8-2AA4-308B-BFCFB4C50597}"/>
                  </a:ext>
                </a:extLst>
              </p:cNvPr>
              <p:cNvSpPr/>
              <p:nvPr/>
            </p:nvSpPr>
            <p:spPr>
              <a:xfrm flipH="1">
                <a:off x="218617" y="2651484"/>
                <a:ext cx="3558726" cy="4144808"/>
              </a:xfrm>
              <a:prstGeom prst="round2Same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CA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Google Shape;4822;p73">
                <a:extLst>
                  <a:ext uri="{FF2B5EF4-FFF2-40B4-BE49-F238E27FC236}">
                    <a16:creationId xmlns:a16="http://schemas.microsoft.com/office/drawing/2014/main" id="{E7CB0DE6-AEE4-A2F0-F23A-C1241B2254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3" y="2881529"/>
                <a:ext cx="3188612" cy="377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0" indent="0">
                  <a:buClrTx/>
                  <a:buSzTx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D85D7C2-0EC7-B830-9C45-AAED261F9715}"/>
                </a:ext>
              </a:extLst>
            </p:cNvPr>
            <p:cNvGrpSpPr/>
            <p:nvPr/>
          </p:nvGrpSpPr>
          <p:grpSpPr>
            <a:xfrm>
              <a:off x="827413" y="1872343"/>
              <a:ext cx="2394358" cy="1582149"/>
              <a:chOff x="1117270" y="1911112"/>
              <a:chExt cx="3496327" cy="2310310"/>
            </a:xfrm>
            <a:solidFill>
              <a:schemeClr val="accent2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9A852EF-B9B0-9E1D-AADD-A166DD7948C6}"/>
                  </a:ext>
                </a:extLst>
              </p:cNvPr>
              <p:cNvSpPr/>
              <p:nvPr/>
            </p:nvSpPr>
            <p:spPr>
              <a:xfrm>
                <a:off x="1117270" y="1911112"/>
                <a:ext cx="3496327" cy="1904299"/>
              </a:xfrm>
              <a:custGeom>
                <a:avLst/>
                <a:gdLst>
                  <a:gd name="connsiteX0" fmla="*/ 1262092 w 2525582"/>
                  <a:gd name="connsiteY0" fmla="*/ 0 h 1375576"/>
                  <a:gd name="connsiteX1" fmla="*/ 1293963 w 2525582"/>
                  <a:gd name="connsiteY1" fmla="*/ 12947 h 1375576"/>
                  <a:gd name="connsiteX2" fmla="*/ 1359038 w 2525582"/>
                  <a:gd name="connsiteY2" fmla="*/ 78022 h 1375576"/>
                  <a:gd name="connsiteX3" fmla="*/ 1424111 w 2525582"/>
                  <a:gd name="connsiteY3" fmla="*/ 143094 h 1375576"/>
                  <a:gd name="connsiteX4" fmla="*/ 2525582 w 2525582"/>
                  <a:gd name="connsiteY4" fmla="*/ 1243255 h 1375576"/>
                  <a:gd name="connsiteX5" fmla="*/ 2397626 w 2525582"/>
                  <a:gd name="connsiteY5" fmla="*/ 1375576 h 1375576"/>
                  <a:gd name="connsiteX6" fmla="*/ 1293963 w 2525582"/>
                  <a:gd name="connsiteY6" fmla="*/ 271915 h 1375576"/>
                  <a:gd name="connsiteX7" fmla="*/ 1230218 w 2525582"/>
                  <a:gd name="connsiteY7" fmla="*/ 271915 h 1375576"/>
                  <a:gd name="connsiteX8" fmla="*/ 131127 w 2525582"/>
                  <a:gd name="connsiteY8" fmla="*/ 1371005 h 1375576"/>
                  <a:gd name="connsiteX9" fmla="*/ 0 w 2525582"/>
                  <a:gd name="connsiteY9" fmla="*/ 1241889 h 1375576"/>
                  <a:gd name="connsiteX10" fmla="*/ 389574 w 2525582"/>
                  <a:gd name="connsiteY10" fmla="*/ 853593 h 1375576"/>
                  <a:gd name="connsiteX11" fmla="*/ 389574 w 2525582"/>
                  <a:gd name="connsiteY11" fmla="*/ 520255 h 1375576"/>
                  <a:gd name="connsiteX12" fmla="*/ 422774 w 2525582"/>
                  <a:gd name="connsiteY12" fmla="*/ 485727 h 1375576"/>
                  <a:gd name="connsiteX13" fmla="*/ 571514 w 2525582"/>
                  <a:gd name="connsiteY13" fmla="*/ 485727 h 1375576"/>
                  <a:gd name="connsiteX14" fmla="*/ 604716 w 2525582"/>
                  <a:gd name="connsiteY14" fmla="*/ 520255 h 1375576"/>
                  <a:gd name="connsiteX15" fmla="*/ 604716 w 2525582"/>
                  <a:gd name="connsiteY15" fmla="*/ 637122 h 1375576"/>
                  <a:gd name="connsiteX16" fmla="*/ 1230218 w 2525582"/>
                  <a:gd name="connsiteY16" fmla="*/ 12947 h 1375576"/>
                  <a:gd name="connsiteX17" fmla="*/ 1262092 w 2525582"/>
                  <a:gd name="connsiteY17" fmla="*/ 0 h 137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25582" h="1375576">
                    <a:moveTo>
                      <a:pt x="1262092" y="0"/>
                    </a:moveTo>
                    <a:cubicBezTo>
                      <a:pt x="1273712" y="0"/>
                      <a:pt x="1285332" y="4316"/>
                      <a:pt x="1293963" y="12947"/>
                    </a:cubicBezTo>
                    <a:lnTo>
                      <a:pt x="1359038" y="78022"/>
                    </a:lnTo>
                    <a:cubicBezTo>
                      <a:pt x="1377631" y="95285"/>
                      <a:pt x="1406847" y="124502"/>
                      <a:pt x="1424111" y="143094"/>
                    </a:cubicBezTo>
                    <a:lnTo>
                      <a:pt x="2525582" y="1243255"/>
                    </a:lnTo>
                    <a:lnTo>
                      <a:pt x="2397626" y="1375576"/>
                    </a:lnTo>
                    <a:lnTo>
                      <a:pt x="1293963" y="271915"/>
                    </a:lnTo>
                    <a:cubicBezTo>
                      <a:pt x="1276700" y="254649"/>
                      <a:pt x="1247483" y="254649"/>
                      <a:pt x="1230218" y="271915"/>
                    </a:cubicBezTo>
                    <a:lnTo>
                      <a:pt x="131127" y="1371005"/>
                    </a:lnTo>
                    <a:lnTo>
                      <a:pt x="0" y="1241889"/>
                    </a:lnTo>
                    <a:lnTo>
                      <a:pt x="389574" y="853593"/>
                    </a:lnTo>
                    <a:lnTo>
                      <a:pt x="389574" y="520255"/>
                    </a:lnTo>
                    <a:cubicBezTo>
                      <a:pt x="389574" y="501663"/>
                      <a:pt x="404182" y="485727"/>
                      <a:pt x="422774" y="485727"/>
                    </a:cubicBezTo>
                    <a:lnTo>
                      <a:pt x="571514" y="485727"/>
                    </a:lnTo>
                    <a:cubicBezTo>
                      <a:pt x="590106" y="485727"/>
                      <a:pt x="604716" y="501663"/>
                      <a:pt x="604716" y="520255"/>
                    </a:cubicBezTo>
                    <a:lnTo>
                      <a:pt x="604716" y="637122"/>
                    </a:lnTo>
                    <a:lnTo>
                      <a:pt x="1230218" y="12947"/>
                    </a:lnTo>
                    <a:cubicBezTo>
                      <a:pt x="1238851" y="4316"/>
                      <a:pt x="1250471" y="0"/>
                      <a:pt x="1262092" y="0"/>
                    </a:cubicBezTo>
                    <a:close/>
                  </a:path>
                </a:pathLst>
              </a:custGeom>
              <a:grpFill/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610632B-D465-CA38-5A65-AE5A139F002F}"/>
                  </a:ext>
                </a:extLst>
              </p:cNvPr>
              <p:cNvSpPr/>
              <p:nvPr/>
            </p:nvSpPr>
            <p:spPr>
              <a:xfrm>
                <a:off x="2379373" y="3277192"/>
                <a:ext cx="972120" cy="944230"/>
              </a:xfrm>
              <a:custGeom>
                <a:avLst/>
                <a:gdLst>
                  <a:gd name="connsiteX0" fmla="*/ 568398 w 972120"/>
                  <a:gd name="connsiteY0" fmla="*/ 512621 h 944230"/>
                  <a:gd name="connsiteX1" fmla="*/ 945559 w 972120"/>
                  <a:gd name="connsiteY1" fmla="*/ 512621 h 944230"/>
                  <a:gd name="connsiteX2" fmla="*/ 972120 w 972120"/>
                  <a:gd name="connsiteY2" fmla="*/ 539182 h 944230"/>
                  <a:gd name="connsiteX3" fmla="*/ 972120 w 972120"/>
                  <a:gd name="connsiteY3" fmla="*/ 916343 h 944230"/>
                  <a:gd name="connsiteX4" fmla="*/ 945559 w 972120"/>
                  <a:gd name="connsiteY4" fmla="*/ 944230 h 944230"/>
                  <a:gd name="connsiteX5" fmla="*/ 568398 w 972120"/>
                  <a:gd name="connsiteY5" fmla="*/ 944230 h 944230"/>
                  <a:gd name="connsiteX6" fmla="*/ 541837 w 972120"/>
                  <a:gd name="connsiteY6" fmla="*/ 916343 h 944230"/>
                  <a:gd name="connsiteX7" fmla="*/ 541837 w 972120"/>
                  <a:gd name="connsiteY7" fmla="*/ 539182 h 944230"/>
                  <a:gd name="connsiteX8" fmla="*/ 568398 w 972120"/>
                  <a:gd name="connsiteY8" fmla="*/ 512621 h 944230"/>
                  <a:gd name="connsiteX9" fmla="*/ 26561 w 972120"/>
                  <a:gd name="connsiteY9" fmla="*/ 512621 h 944230"/>
                  <a:gd name="connsiteX10" fmla="*/ 403722 w 972120"/>
                  <a:gd name="connsiteY10" fmla="*/ 512621 h 944230"/>
                  <a:gd name="connsiteX11" fmla="*/ 430283 w 972120"/>
                  <a:gd name="connsiteY11" fmla="*/ 539182 h 944230"/>
                  <a:gd name="connsiteX12" fmla="*/ 430283 w 972120"/>
                  <a:gd name="connsiteY12" fmla="*/ 916343 h 944230"/>
                  <a:gd name="connsiteX13" fmla="*/ 403722 w 972120"/>
                  <a:gd name="connsiteY13" fmla="*/ 944230 h 944230"/>
                  <a:gd name="connsiteX14" fmla="*/ 26561 w 972120"/>
                  <a:gd name="connsiteY14" fmla="*/ 944230 h 944230"/>
                  <a:gd name="connsiteX15" fmla="*/ 0 w 972120"/>
                  <a:gd name="connsiteY15" fmla="*/ 916343 h 944230"/>
                  <a:gd name="connsiteX16" fmla="*/ 0 w 972120"/>
                  <a:gd name="connsiteY16" fmla="*/ 539182 h 944230"/>
                  <a:gd name="connsiteX17" fmla="*/ 26561 w 972120"/>
                  <a:gd name="connsiteY17" fmla="*/ 512621 h 944230"/>
                  <a:gd name="connsiteX18" fmla="*/ 568398 w 972120"/>
                  <a:gd name="connsiteY18" fmla="*/ 0 h 944230"/>
                  <a:gd name="connsiteX19" fmla="*/ 945559 w 972120"/>
                  <a:gd name="connsiteY19" fmla="*/ 0 h 944230"/>
                  <a:gd name="connsiteX20" fmla="*/ 972120 w 972120"/>
                  <a:gd name="connsiteY20" fmla="*/ 26561 h 944230"/>
                  <a:gd name="connsiteX21" fmla="*/ 972120 w 972120"/>
                  <a:gd name="connsiteY21" fmla="*/ 403722 h 944230"/>
                  <a:gd name="connsiteX22" fmla="*/ 945559 w 972120"/>
                  <a:gd name="connsiteY22" fmla="*/ 430282 h 944230"/>
                  <a:gd name="connsiteX23" fmla="*/ 568398 w 972120"/>
                  <a:gd name="connsiteY23" fmla="*/ 430282 h 944230"/>
                  <a:gd name="connsiteX24" fmla="*/ 541837 w 972120"/>
                  <a:gd name="connsiteY24" fmla="*/ 403722 h 944230"/>
                  <a:gd name="connsiteX25" fmla="*/ 541837 w 972120"/>
                  <a:gd name="connsiteY25" fmla="*/ 26561 h 944230"/>
                  <a:gd name="connsiteX26" fmla="*/ 568398 w 972120"/>
                  <a:gd name="connsiteY26" fmla="*/ 0 h 944230"/>
                  <a:gd name="connsiteX27" fmla="*/ 26561 w 972120"/>
                  <a:gd name="connsiteY27" fmla="*/ 0 h 944230"/>
                  <a:gd name="connsiteX28" fmla="*/ 403722 w 972120"/>
                  <a:gd name="connsiteY28" fmla="*/ 0 h 944230"/>
                  <a:gd name="connsiteX29" fmla="*/ 430283 w 972120"/>
                  <a:gd name="connsiteY29" fmla="*/ 26561 h 944230"/>
                  <a:gd name="connsiteX30" fmla="*/ 430283 w 972120"/>
                  <a:gd name="connsiteY30" fmla="*/ 403722 h 944230"/>
                  <a:gd name="connsiteX31" fmla="*/ 403722 w 972120"/>
                  <a:gd name="connsiteY31" fmla="*/ 430282 h 944230"/>
                  <a:gd name="connsiteX32" fmla="*/ 26561 w 972120"/>
                  <a:gd name="connsiteY32" fmla="*/ 430282 h 944230"/>
                  <a:gd name="connsiteX33" fmla="*/ 0 w 972120"/>
                  <a:gd name="connsiteY33" fmla="*/ 403722 h 944230"/>
                  <a:gd name="connsiteX34" fmla="*/ 0 w 972120"/>
                  <a:gd name="connsiteY34" fmla="*/ 26561 h 944230"/>
                  <a:gd name="connsiteX35" fmla="*/ 26561 w 972120"/>
                  <a:gd name="connsiteY35" fmla="*/ 0 h 944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72120" h="944230">
                    <a:moveTo>
                      <a:pt x="568398" y="512621"/>
                    </a:moveTo>
                    <a:lnTo>
                      <a:pt x="945559" y="512621"/>
                    </a:lnTo>
                    <a:cubicBezTo>
                      <a:pt x="960168" y="512621"/>
                      <a:pt x="972120" y="524572"/>
                      <a:pt x="972120" y="539182"/>
                    </a:cubicBezTo>
                    <a:lnTo>
                      <a:pt x="972120" y="916343"/>
                    </a:lnTo>
                    <a:cubicBezTo>
                      <a:pt x="972120" y="930950"/>
                      <a:pt x="960168" y="944230"/>
                      <a:pt x="945559" y="944230"/>
                    </a:cubicBezTo>
                    <a:lnTo>
                      <a:pt x="568398" y="944230"/>
                    </a:lnTo>
                    <a:cubicBezTo>
                      <a:pt x="553788" y="944230"/>
                      <a:pt x="541837" y="930950"/>
                      <a:pt x="541837" y="916343"/>
                    </a:cubicBezTo>
                    <a:lnTo>
                      <a:pt x="541837" y="539182"/>
                    </a:lnTo>
                    <a:cubicBezTo>
                      <a:pt x="541837" y="524572"/>
                      <a:pt x="553788" y="512621"/>
                      <a:pt x="568398" y="512621"/>
                    </a:cubicBezTo>
                    <a:close/>
                    <a:moveTo>
                      <a:pt x="26561" y="512621"/>
                    </a:moveTo>
                    <a:lnTo>
                      <a:pt x="403722" y="512621"/>
                    </a:lnTo>
                    <a:cubicBezTo>
                      <a:pt x="418331" y="512621"/>
                      <a:pt x="430283" y="524572"/>
                      <a:pt x="430283" y="539182"/>
                    </a:cubicBezTo>
                    <a:lnTo>
                      <a:pt x="430283" y="916343"/>
                    </a:lnTo>
                    <a:cubicBezTo>
                      <a:pt x="430283" y="930950"/>
                      <a:pt x="418331" y="944230"/>
                      <a:pt x="403722" y="944230"/>
                    </a:cubicBezTo>
                    <a:lnTo>
                      <a:pt x="26561" y="944230"/>
                    </a:lnTo>
                    <a:cubicBezTo>
                      <a:pt x="11951" y="944230"/>
                      <a:pt x="0" y="930950"/>
                      <a:pt x="0" y="916343"/>
                    </a:cubicBezTo>
                    <a:lnTo>
                      <a:pt x="0" y="539182"/>
                    </a:lnTo>
                    <a:cubicBezTo>
                      <a:pt x="0" y="524572"/>
                      <a:pt x="11951" y="512621"/>
                      <a:pt x="26561" y="512621"/>
                    </a:cubicBezTo>
                    <a:close/>
                    <a:moveTo>
                      <a:pt x="568398" y="0"/>
                    </a:moveTo>
                    <a:lnTo>
                      <a:pt x="945559" y="0"/>
                    </a:lnTo>
                    <a:cubicBezTo>
                      <a:pt x="960168" y="0"/>
                      <a:pt x="972120" y="11951"/>
                      <a:pt x="972120" y="26561"/>
                    </a:cubicBezTo>
                    <a:lnTo>
                      <a:pt x="972120" y="403722"/>
                    </a:lnTo>
                    <a:cubicBezTo>
                      <a:pt x="972120" y="418331"/>
                      <a:pt x="960168" y="430282"/>
                      <a:pt x="945559" y="430282"/>
                    </a:cubicBezTo>
                    <a:lnTo>
                      <a:pt x="568398" y="430282"/>
                    </a:lnTo>
                    <a:cubicBezTo>
                      <a:pt x="553788" y="430282"/>
                      <a:pt x="541837" y="418331"/>
                      <a:pt x="541837" y="403722"/>
                    </a:cubicBezTo>
                    <a:lnTo>
                      <a:pt x="541837" y="26561"/>
                    </a:lnTo>
                    <a:cubicBezTo>
                      <a:pt x="541837" y="11951"/>
                      <a:pt x="553788" y="0"/>
                      <a:pt x="568398" y="0"/>
                    </a:cubicBezTo>
                    <a:close/>
                    <a:moveTo>
                      <a:pt x="26561" y="0"/>
                    </a:moveTo>
                    <a:lnTo>
                      <a:pt x="403722" y="0"/>
                    </a:lnTo>
                    <a:cubicBezTo>
                      <a:pt x="418331" y="0"/>
                      <a:pt x="430283" y="11951"/>
                      <a:pt x="430283" y="26561"/>
                    </a:cubicBezTo>
                    <a:lnTo>
                      <a:pt x="430283" y="403722"/>
                    </a:lnTo>
                    <a:cubicBezTo>
                      <a:pt x="430283" y="418331"/>
                      <a:pt x="418331" y="430282"/>
                      <a:pt x="403722" y="430282"/>
                    </a:cubicBezTo>
                    <a:lnTo>
                      <a:pt x="26561" y="430282"/>
                    </a:lnTo>
                    <a:cubicBezTo>
                      <a:pt x="11951" y="430282"/>
                      <a:pt x="0" y="418331"/>
                      <a:pt x="0" y="403722"/>
                    </a:cubicBezTo>
                    <a:lnTo>
                      <a:pt x="0" y="26561"/>
                    </a:lnTo>
                    <a:cubicBezTo>
                      <a:pt x="0" y="11951"/>
                      <a:pt x="11951" y="0"/>
                      <a:pt x="26561" y="0"/>
                    </a:cubicBezTo>
                    <a:close/>
                  </a:path>
                </a:pathLst>
              </a:custGeom>
              <a:grpFill/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DAF7524-21C1-A7D4-E144-879499F0E2C9}"/>
                </a:ext>
              </a:extLst>
            </p:cNvPr>
            <p:cNvGrpSpPr/>
            <p:nvPr/>
          </p:nvGrpSpPr>
          <p:grpSpPr>
            <a:xfrm>
              <a:off x="4898167" y="3651642"/>
              <a:ext cx="2397122" cy="2791903"/>
              <a:chOff x="218617" y="2651484"/>
              <a:chExt cx="3558726" cy="4144808"/>
            </a:xfrm>
          </p:grpSpPr>
          <p:sp>
            <p:nvSpPr>
              <p:cNvPr id="31" name="Rectangle: Top Corners Rounded 30">
                <a:extLst>
                  <a:ext uri="{FF2B5EF4-FFF2-40B4-BE49-F238E27FC236}">
                    <a16:creationId xmlns:a16="http://schemas.microsoft.com/office/drawing/2014/main" id="{FD60735D-2BDC-EBC7-1794-5C60432ABCC9}"/>
                  </a:ext>
                </a:extLst>
              </p:cNvPr>
              <p:cNvSpPr/>
              <p:nvPr/>
            </p:nvSpPr>
            <p:spPr>
              <a:xfrm flipH="1">
                <a:off x="218617" y="2651484"/>
                <a:ext cx="3558726" cy="4144808"/>
              </a:xfrm>
              <a:prstGeom prst="round2Same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CA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Google Shape;4822;p73">
                <a:extLst>
                  <a:ext uri="{FF2B5EF4-FFF2-40B4-BE49-F238E27FC236}">
                    <a16:creationId xmlns:a16="http://schemas.microsoft.com/office/drawing/2014/main" id="{B236F886-A199-9017-C868-F5417CABFE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3" y="2881529"/>
                <a:ext cx="3188612" cy="37704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0" indent="0">
                  <a:buClrTx/>
                  <a:buSzTx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F03FFBE-CC03-701D-98AA-BDD35EFF5ABF}"/>
                </a:ext>
              </a:extLst>
            </p:cNvPr>
            <p:cNvGrpSpPr/>
            <p:nvPr/>
          </p:nvGrpSpPr>
          <p:grpSpPr>
            <a:xfrm>
              <a:off x="4899549" y="1872343"/>
              <a:ext cx="2394358" cy="1582149"/>
              <a:chOff x="1117270" y="1911112"/>
              <a:chExt cx="3496327" cy="2310310"/>
            </a:xfrm>
            <a:solidFill>
              <a:schemeClr val="accent3"/>
            </a:solidFill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5C80844-D786-2A5E-D6DE-BC0610A7B9E8}"/>
                  </a:ext>
                </a:extLst>
              </p:cNvPr>
              <p:cNvSpPr/>
              <p:nvPr/>
            </p:nvSpPr>
            <p:spPr>
              <a:xfrm>
                <a:off x="1117270" y="1911112"/>
                <a:ext cx="3496327" cy="1904299"/>
              </a:xfrm>
              <a:custGeom>
                <a:avLst/>
                <a:gdLst>
                  <a:gd name="connsiteX0" fmla="*/ 1262092 w 2525582"/>
                  <a:gd name="connsiteY0" fmla="*/ 0 h 1375576"/>
                  <a:gd name="connsiteX1" fmla="*/ 1293963 w 2525582"/>
                  <a:gd name="connsiteY1" fmla="*/ 12947 h 1375576"/>
                  <a:gd name="connsiteX2" fmla="*/ 1359038 w 2525582"/>
                  <a:gd name="connsiteY2" fmla="*/ 78022 h 1375576"/>
                  <a:gd name="connsiteX3" fmla="*/ 1424111 w 2525582"/>
                  <a:gd name="connsiteY3" fmla="*/ 143094 h 1375576"/>
                  <a:gd name="connsiteX4" fmla="*/ 2525582 w 2525582"/>
                  <a:gd name="connsiteY4" fmla="*/ 1243255 h 1375576"/>
                  <a:gd name="connsiteX5" fmla="*/ 2397626 w 2525582"/>
                  <a:gd name="connsiteY5" fmla="*/ 1375576 h 1375576"/>
                  <a:gd name="connsiteX6" fmla="*/ 1293963 w 2525582"/>
                  <a:gd name="connsiteY6" fmla="*/ 271915 h 1375576"/>
                  <a:gd name="connsiteX7" fmla="*/ 1230218 w 2525582"/>
                  <a:gd name="connsiteY7" fmla="*/ 271915 h 1375576"/>
                  <a:gd name="connsiteX8" fmla="*/ 131127 w 2525582"/>
                  <a:gd name="connsiteY8" fmla="*/ 1371005 h 1375576"/>
                  <a:gd name="connsiteX9" fmla="*/ 0 w 2525582"/>
                  <a:gd name="connsiteY9" fmla="*/ 1241889 h 1375576"/>
                  <a:gd name="connsiteX10" fmla="*/ 389574 w 2525582"/>
                  <a:gd name="connsiteY10" fmla="*/ 853593 h 1375576"/>
                  <a:gd name="connsiteX11" fmla="*/ 389574 w 2525582"/>
                  <a:gd name="connsiteY11" fmla="*/ 520255 h 1375576"/>
                  <a:gd name="connsiteX12" fmla="*/ 422774 w 2525582"/>
                  <a:gd name="connsiteY12" fmla="*/ 485727 h 1375576"/>
                  <a:gd name="connsiteX13" fmla="*/ 571514 w 2525582"/>
                  <a:gd name="connsiteY13" fmla="*/ 485727 h 1375576"/>
                  <a:gd name="connsiteX14" fmla="*/ 604716 w 2525582"/>
                  <a:gd name="connsiteY14" fmla="*/ 520255 h 1375576"/>
                  <a:gd name="connsiteX15" fmla="*/ 604716 w 2525582"/>
                  <a:gd name="connsiteY15" fmla="*/ 637122 h 1375576"/>
                  <a:gd name="connsiteX16" fmla="*/ 1230218 w 2525582"/>
                  <a:gd name="connsiteY16" fmla="*/ 12947 h 1375576"/>
                  <a:gd name="connsiteX17" fmla="*/ 1262092 w 2525582"/>
                  <a:gd name="connsiteY17" fmla="*/ 0 h 137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25582" h="1375576">
                    <a:moveTo>
                      <a:pt x="1262092" y="0"/>
                    </a:moveTo>
                    <a:cubicBezTo>
                      <a:pt x="1273712" y="0"/>
                      <a:pt x="1285332" y="4316"/>
                      <a:pt x="1293963" y="12947"/>
                    </a:cubicBezTo>
                    <a:lnTo>
                      <a:pt x="1359038" y="78022"/>
                    </a:lnTo>
                    <a:cubicBezTo>
                      <a:pt x="1377631" y="95285"/>
                      <a:pt x="1406847" y="124502"/>
                      <a:pt x="1424111" y="143094"/>
                    </a:cubicBezTo>
                    <a:lnTo>
                      <a:pt x="2525582" y="1243255"/>
                    </a:lnTo>
                    <a:lnTo>
                      <a:pt x="2397626" y="1375576"/>
                    </a:lnTo>
                    <a:lnTo>
                      <a:pt x="1293963" y="271915"/>
                    </a:lnTo>
                    <a:cubicBezTo>
                      <a:pt x="1276700" y="254649"/>
                      <a:pt x="1247483" y="254649"/>
                      <a:pt x="1230218" y="271915"/>
                    </a:cubicBezTo>
                    <a:lnTo>
                      <a:pt x="131127" y="1371005"/>
                    </a:lnTo>
                    <a:lnTo>
                      <a:pt x="0" y="1241889"/>
                    </a:lnTo>
                    <a:lnTo>
                      <a:pt x="389574" y="853593"/>
                    </a:lnTo>
                    <a:lnTo>
                      <a:pt x="389574" y="520255"/>
                    </a:lnTo>
                    <a:cubicBezTo>
                      <a:pt x="389574" y="501663"/>
                      <a:pt x="404182" y="485727"/>
                      <a:pt x="422774" y="485727"/>
                    </a:cubicBezTo>
                    <a:lnTo>
                      <a:pt x="571514" y="485727"/>
                    </a:lnTo>
                    <a:cubicBezTo>
                      <a:pt x="590106" y="485727"/>
                      <a:pt x="604716" y="501663"/>
                      <a:pt x="604716" y="520255"/>
                    </a:cubicBezTo>
                    <a:lnTo>
                      <a:pt x="604716" y="637122"/>
                    </a:lnTo>
                    <a:lnTo>
                      <a:pt x="1230218" y="12947"/>
                    </a:lnTo>
                    <a:cubicBezTo>
                      <a:pt x="1238851" y="4316"/>
                      <a:pt x="1250471" y="0"/>
                      <a:pt x="1262092" y="0"/>
                    </a:cubicBezTo>
                    <a:close/>
                  </a:path>
                </a:pathLst>
              </a:custGeom>
              <a:grpFill/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4492C1B-09CC-3E13-6FD7-5DF14581C88D}"/>
                  </a:ext>
                </a:extLst>
              </p:cNvPr>
              <p:cNvSpPr/>
              <p:nvPr/>
            </p:nvSpPr>
            <p:spPr>
              <a:xfrm>
                <a:off x="2379373" y="3277192"/>
                <a:ext cx="972120" cy="944230"/>
              </a:xfrm>
              <a:custGeom>
                <a:avLst/>
                <a:gdLst>
                  <a:gd name="connsiteX0" fmla="*/ 568398 w 972120"/>
                  <a:gd name="connsiteY0" fmla="*/ 512621 h 944230"/>
                  <a:gd name="connsiteX1" fmla="*/ 945559 w 972120"/>
                  <a:gd name="connsiteY1" fmla="*/ 512621 h 944230"/>
                  <a:gd name="connsiteX2" fmla="*/ 972120 w 972120"/>
                  <a:gd name="connsiteY2" fmla="*/ 539182 h 944230"/>
                  <a:gd name="connsiteX3" fmla="*/ 972120 w 972120"/>
                  <a:gd name="connsiteY3" fmla="*/ 916343 h 944230"/>
                  <a:gd name="connsiteX4" fmla="*/ 945559 w 972120"/>
                  <a:gd name="connsiteY4" fmla="*/ 944230 h 944230"/>
                  <a:gd name="connsiteX5" fmla="*/ 568398 w 972120"/>
                  <a:gd name="connsiteY5" fmla="*/ 944230 h 944230"/>
                  <a:gd name="connsiteX6" fmla="*/ 541837 w 972120"/>
                  <a:gd name="connsiteY6" fmla="*/ 916343 h 944230"/>
                  <a:gd name="connsiteX7" fmla="*/ 541837 w 972120"/>
                  <a:gd name="connsiteY7" fmla="*/ 539182 h 944230"/>
                  <a:gd name="connsiteX8" fmla="*/ 568398 w 972120"/>
                  <a:gd name="connsiteY8" fmla="*/ 512621 h 944230"/>
                  <a:gd name="connsiteX9" fmla="*/ 26561 w 972120"/>
                  <a:gd name="connsiteY9" fmla="*/ 512621 h 944230"/>
                  <a:gd name="connsiteX10" fmla="*/ 403722 w 972120"/>
                  <a:gd name="connsiteY10" fmla="*/ 512621 h 944230"/>
                  <a:gd name="connsiteX11" fmla="*/ 430283 w 972120"/>
                  <a:gd name="connsiteY11" fmla="*/ 539182 h 944230"/>
                  <a:gd name="connsiteX12" fmla="*/ 430283 w 972120"/>
                  <a:gd name="connsiteY12" fmla="*/ 916343 h 944230"/>
                  <a:gd name="connsiteX13" fmla="*/ 403722 w 972120"/>
                  <a:gd name="connsiteY13" fmla="*/ 944230 h 944230"/>
                  <a:gd name="connsiteX14" fmla="*/ 26561 w 972120"/>
                  <a:gd name="connsiteY14" fmla="*/ 944230 h 944230"/>
                  <a:gd name="connsiteX15" fmla="*/ 0 w 972120"/>
                  <a:gd name="connsiteY15" fmla="*/ 916343 h 944230"/>
                  <a:gd name="connsiteX16" fmla="*/ 0 w 972120"/>
                  <a:gd name="connsiteY16" fmla="*/ 539182 h 944230"/>
                  <a:gd name="connsiteX17" fmla="*/ 26561 w 972120"/>
                  <a:gd name="connsiteY17" fmla="*/ 512621 h 944230"/>
                  <a:gd name="connsiteX18" fmla="*/ 568398 w 972120"/>
                  <a:gd name="connsiteY18" fmla="*/ 0 h 944230"/>
                  <a:gd name="connsiteX19" fmla="*/ 945559 w 972120"/>
                  <a:gd name="connsiteY19" fmla="*/ 0 h 944230"/>
                  <a:gd name="connsiteX20" fmla="*/ 972120 w 972120"/>
                  <a:gd name="connsiteY20" fmla="*/ 26561 h 944230"/>
                  <a:gd name="connsiteX21" fmla="*/ 972120 w 972120"/>
                  <a:gd name="connsiteY21" fmla="*/ 403722 h 944230"/>
                  <a:gd name="connsiteX22" fmla="*/ 945559 w 972120"/>
                  <a:gd name="connsiteY22" fmla="*/ 430282 h 944230"/>
                  <a:gd name="connsiteX23" fmla="*/ 568398 w 972120"/>
                  <a:gd name="connsiteY23" fmla="*/ 430282 h 944230"/>
                  <a:gd name="connsiteX24" fmla="*/ 541837 w 972120"/>
                  <a:gd name="connsiteY24" fmla="*/ 403722 h 944230"/>
                  <a:gd name="connsiteX25" fmla="*/ 541837 w 972120"/>
                  <a:gd name="connsiteY25" fmla="*/ 26561 h 944230"/>
                  <a:gd name="connsiteX26" fmla="*/ 568398 w 972120"/>
                  <a:gd name="connsiteY26" fmla="*/ 0 h 944230"/>
                  <a:gd name="connsiteX27" fmla="*/ 26561 w 972120"/>
                  <a:gd name="connsiteY27" fmla="*/ 0 h 944230"/>
                  <a:gd name="connsiteX28" fmla="*/ 403722 w 972120"/>
                  <a:gd name="connsiteY28" fmla="*/ 0 h 944230"/>
                  <a:gd name="connsiteX29" fmla="*/ 430283 w 972120"/>
                  <a:gd name="connsiteY29" fmla="*/ 26561 h 944230"/>
                  <a:gd name="connsiteX30" fmla="*/ 430283 w 972120"/>
                  <a:gd name="connsiteY30" fmla="*/ 403722 h 944230"/>
                  <a:gd name="connsiteX31" fmla="*/ 403722 w 972120"/>
                  <a:gd name="connsiteY31" fmla="*/ 430282 h 944230"/>
                  <a:gd name="connsiteX32" fmla="*/ 26561 w 972120"/>
                  <a:gd name="connsiteY32" fmla="*/ 430282 h 944230"/>
                  <a:gd name="connsiteX33" fmla="*/ 0 w 972120"/>
                  <a:gd name="connsiteY33" fmla="*/ 403722 h 944230"/>
                  <a:gd name="connsiteX34" fmla="*/ 0 w 972120"/>
                  <a:gd name="connsiteY34" fmla="*/ 26561 h 944230"/>
                  <a:gd name="connsiteX35" fmla="*/ 26561 w 972120"/>
                  <a:gd name="connsiteY35" fmla="*/ 0 h 944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72120" h="944230">
                    <a:moveTo>
                      <a:pt x="568398" y="512621"/>
                    </a:moveTo>
                    <a:lnTo>
                      <a:pt x="945559" y="512621"/>
                    </a:lnTo>
                    <a:cubicBezTo>
                      <a:pt x="960168" y="512621"/>
                      <a:pt x="972120" y="524572"/>
                      <a:pt x="972120" y="539182"/>
                    </a:cubicBezTo>
                    <a:lnTo>
                      <a:pt x="972120" y="916343"/>
                    </a:lnTo>
                    <a:cubicBezTo>
                      <a:pt x="972120" y="930950"/>
                      <a:pt x="960168" y="944230"/>
                      <a:pt x="945559" y="944230"/>
                    </a:cubicBezTo>
                    <a:lnTo>
                      <a:pt x="568398" y="944230"/>
                    </a:lnTo>
                    <a:cubicBezTo>
                      <a:pt x="553788" y="944230"/>
                      <a:pt x="541837" y="930950"/>
                      <a:pt x="541837" y="916343"/>
                    </a:cubicBezTo>
                    <a:lnTo>
                      <a:pt x="541837" y="539182"/>
                    </a:lnTo>
                    <a:cubicBezTo>
                      <a:pt x="541837" y="524572"/>
                      <a:pt x="553788" y="512621"/>
                      <a:pt x="568398" y="512621"/>
                    </a:cubicBezTo>
                    <a:close/>
                    <a:moveTo>
                      <a:pt x="26561" y="512621"/>
                    </a:moveTo>
                    <a:lnTo>
                      <a:pt x="403722" y="512621"/>
                    </a:lnTo>
                    <a:cubicBezTo>
                      <a:pt x="418331" y="512621"/>
                      <a:pt x="430283" y="524572"/>
                      <a:pt x="430283" y="539182"/>
                    </a:cubicBezTo>
                    <a:lnTo>
                      <a:pt x="430283" y="916343"/>
                    </a:lnTo>
                    <a:cubicBezTo>
                      <a:pt x="430283" y="930950"/>
                      <a:pt x="418331" y="944230"/>
                      <a:pt x="403722" y="944230"/>
                    </a:cubicBezTo>
                    <a:lnTo>
                      <a:pt x="26561" y="944230"/>
                    </a:lnTo>
                    <a:cubicBezTo>
                      <a:pt x="11951" y="944230"/>
                      <a:pt x="0" y="930950"/>
                      <a:pt x="0" y="916343"/>
                    </a:cubicBezTo>
                    <a:lnTo>
                      <a:pt x="0" y="539182"/>
                    </a:lnTo>
                    <a:cubicBezTo>
                      <a:pt x="0" y="524572"/>
                      <a:pt x="11951" y="512621"/>
                      <a:pt x="26561" y="512621"/>
                    </a:cubicBezTo>
                    <a:close/>
                    <a:moveTo>
                      <a:pt x="568398" y="0"/>
                    </a:moveTo>
                    <a:lnTo>
                      <a:pt x="945559" y="0"/>
                    </a:lnTo>
                    <a:cubicBezTo>
                      <a:pt x="960168" y="0"/>
                      <a:pt x="972120" y="11951"/>
                      <a:pt x="972120" y="26561"/>
                    </a:cubicBezTo>
                    <a:lnTo>
                      <a:pt x="972120" y="403722"/>
                    </a:lnTo>
                    <a:cubicBezTo>
                      <a:pt x="972120" y="418331"/>
                      <a:pt x="960168" y="430282"/>
                      <a:pt x="945559" y="430282"/>
                    </a:cubicBezTo>
                    <a:lnTo>
                      <a:pt x="568398" y="430282"/>
                    </a:lnTo>
                    <a:cubicBezTo>
                      <a:pt x="553788" y="430282"/>
                      <a:pt x="541837" y="418331"/>
                      <a:pt x="541837" y="403722"/>
                    </a:cubicBezTo>
                    <a:lnTo>
                      <a:pt x="541837" y="26561"/>
                    </a:lnTo>
                    <a:cubicBezTo>
                      <a:pt x="541837" y="11951"/>
                      <a:pt x="553788" y="0"/>
                      <a:pt x="568398" y="0"/>
                    </a:cubicBezTo>
                    <a:close/>
                    <a:moveTo>
                      <a:pt x="26561" y="0"/>
                    </a:moveTo>
                    <a:lnTo>
                      <a:pt x="403722" y="0"/>
                    </a:lnTo>
                    <a:cubicBezTo>
                      <a:pt x="418331" y="0"/>
                      <a:pt x="430283" y="11951"/>
                      <a:pt x="430283" y="26561"/>
                    </a:cubicBezTo>
                    <a:lnTo>
                      <a:pt x="430283" y="403722"/>
                    </a:lnTo>
                    <a:cubicBezTo>
                      <a:pt x="430283" y="418331"/>
                      <a:pt x="418331" y="430282"/>
                      <a:pt x="403722" y="430282"/>
                    </a:cubicBezTo>
                    <a:lnTo>
                      <a:pt x="26561" y="430282"/>
                    </a:lnTo>
                    <a:cubicBezTo>
                      <a:pt x="11951" y="430282"/>
                      <a:pt x="0" y="418331"/>
                      <a:pt x="0" y="403722"/>
                    </a:cubicBezTo>
                    <a:lnTo>
                      <a:pt x="0" y="26561"/>
                    </a:lnTo>
                    <a:cubicBezTo>
                      <a:pt x="0" y="11951"/>
                      <a:pt x="11951" y="0"/>
                      <a:pt x="26561" y="0"/>
                    </a:cubicBezTo>
                    <a:close/>
                  </a:path>
                </a:pathLst>
              </a:custGeom>
              <a:grpFill/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59A3EF8-3CD1-5E23-65AA-3FDC63F5BA8D}"/>
                </a:ext>
              </a:extLst>
            </p:cNvPr>
            <p:cNvGrpSpPr/>
            <p:nvPr/>
          </p:nvGrpSpPr>
          <p:grpSpPr>
            <a:xfrm>
              <a:off x="8968847" y="3651642"/>
              <a:ext cx="2397122" cy="2791903"/>
              <a:chOff x="218617" y="2651484"/>
              <a:chExt cx="3558726" cy="4144808"/>
            </a:xfrm>
          </p:grpSpPr>
          <p:sp>
            <p:nvSpPr>
              <p:cNvPr id="34" name="Rectangle: Top Corners Rounded 33">
                <a:extLst>
                  <a:ext uri="{FF2B5EF4-FFF2-40B4-BE49-F238E27FC236}">
                    <a16:creationId xmlns:a16="http://schemas.microsoft.com/office/drawing/2014/main" id="{E824E429-B59A-F22C-9A68-EF0CE62B0566}"/>
                  </a:ext>
                </a:extLst>
              </p:cNvPr>
              <p:cNvSpPr/>
              <p:nvPr/>
            </p:nvSpPr>
            <p:spPr>
              <a:xfrm flipH="1">
                <a:off x="218617" y="2651484"/>
                <a:ext cx="3558726" cy="4144808"/>
              </a:xfrm>
              <a:prstGeom prst="round2Same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CA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Google Shape;4822;p73">
                <a:extLst>
                  <a:ext uri="{FF2B5EF4-FFF2-40B4-BE49-F238E27FC236}">
                    <a16:creationId xmlns:a16="http://schemas.microsoft.com/office/drawing/2014/main" id="{002736DA-D7DF-80F4-9B1F-18EF48E79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3" y="2881529"/>
                <a:ext cx="3188612" cy="37704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0" indent="0">
                  <a:buClrTx/>
                  <a:buSzTx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1B2296A-1750-C48F-C9EA-479DC6039EAC}"/>
                </a:ext>
              </a:extLst>
            </p:cNvPr>
            <p:cNvGrpSpPr/>
            <p:nvPr/>
          </p:nvGrpSpPr>
          <p:grpSpPr>
            <a:xfrm>
              <a:off x="8970229" y="1872343"/>
              <a:ext cx="2394358" cy="1582149"/>
              <a:chOff x="1117270" y="1911112"/>
              <a:chExt cx="3496327" cy="2310310"/>
            </a:xfrm>
            <a:solidFill>
              <a:schemeClr val="accent4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E56C239-CCEF-77CC-96F7-D1E342053B87}"/>
                  </a:ext>
                </a:extLst>
              </p:cNvPr>
              <p:cNvSpPr/>
              <p:nvPr/>
            </p:nvSpPr>
            <p:spPr>
              <a:xfrm>
                <a:off x="1117270" y="1911112"/>
                <a:ext cx="3496327" cy="1904299"/>
              </a:xfrm>
              <a:custGeom>
                <a:avLst/>
                <a:gdLst>
                  <a:gd name="connsiteX0" fmla="*/ 1262092 w 2525582"/>
                  <a:gd name="connsiteY0" fmla="*/ 0 h 1375576"/>
                  <a:gd name="connsiteX1" fmla="*/ 1293963 w 2525582"/>
                  <a:gd name="connsiteY1" fmla="*/ 12947 h 1375576"/>
                  <a:gd name="connsiteX2" fmla="*/ 1359038 w 2525582"/>
                  <a:gd name="connsiteY2" fmla="*/ 78022 h 1375576"/>
                  <a:gd name="connsiteX3" fmla="*/ 1424111 w 2525582"/>
                  <a:gd name="connsiteY3" fmla="*/ 143094 h 1375576"/>
                  <a:gd name="connsiteX4" fmla="*/ 2525582 w 2525582"/>
                  <a:gd name="connsiteY4" fmla="*/ 1243255 h 1375576"/>
                  <a:gd name="connsiteX5" fmla="*/ 2397626 w 2525582"/>
                  <a:gd name="connsiteY5" fmla="*/ 1375576 h 1375576"/>
                  <a:gd name="connsiteX6" fmla="*/ 1293963 w 2525582"/>
                  <a:gd name="connsiteY6" fmla="*/ 271915 h 1375576"/>
                  <a:gd name="connsiteX7" fmla="*/ 1230218 w 2525582"/>
                  <a:gd name="connsiteY7" fmla="*/ 271915 h 1375576"/>
                  <a:gd name="connsiteX8" fmla="*/ 131127 w 2525582"/>
                  <a:gd name="connsiteY8" fmla="*/ 1371005 h 1375576"/>
                  <a:gd name="connsiteX9" fmla="*/ 0 w 2525582"/>
                  <a:gd name="connsiteY9" fmla="*/ 1241889 h 1375576"/>
                  <a:gd name="connsiteX10" fmla="*/ 389574 w 2525582"/>
                  <a:gd name="connsiteY10" fmla="*/ 853593 h 1375576"/>
                  <a:gd name="connsiteX11" fmla="*/ 389574 w 2525582"/>
                  <a:gd name="connsiteY11" fmla="*/ 520255 h 1375576"/>
                  <a:gd name="connsiteX12" fmla="*/ 422774 w 2525582"/>
                  <a:gd name="connsiteY12" fmla="*/ 485727 h 1375576"/>
                  <a:gd name="connsiteX13" fmla="*/ 571514 w 2525582"/>
                  <a:gd name="connsiteY13" fmla="*/ 485727 h 1375576"/>
                  <a:gd name="connsiteX14" fmla="*/ 604716 w 2525582"/>
                  <a:gd name="connsiteY14" fmla="*/ 520255 h 1375576"/>
                  <a:gd name="connsiteX15" fmla="*/ 604716 w 2525582"/>
                  <a:gd name="connsiteY15" fmla="*/ 637122 h 1375576"/>
                  <a:gd name="connsiteX16" fmla="*/ 1230218 w 2525582"/>
                  <a:gd name="connsiteY16" fmla="*/ 12947 h 1375576"/>
                  <a:gd name="connsiteX17" fmla="*/ 1262092 w 2525582"/>
                  <a:gd name="connsiteY17" fmla="*/ 0 h 137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25582" h="1375576">
                    <a:moveTo>
                      <a:pt x="1262092" y="0"/>
                    </a:moveTo>
                    <a:cubicBezTo>
                      <a:pt x="1273712" y="0"/>
                      <a:pt x="1285332" y="4316"/>
                      <a:pt x="1293963" y="12947"/>
                    </a:cubicBezTo>
                    <a:lnTo>
                      <a:pt x="1359038" y="78022"/>
                    </a:lnTo>
                    <a:cubicBezTo>
                      <a:pt x="1377631" y="95285"/>
                      <a:pt x="1406847" y="124502"/>
                      <a:pt x="1424111" y="143094"/>
                    </a:cubicBezTo>
                    <a:lnTo>
                      <a:pt x="2525582" y="1243255"/>
                    </a:lnTo>
                    <a:lnTo>
                      <a:pt x="2397626" y="1375576"/>
                    </a:lnTo>
                    <a:lnTo>
                      <a:pt x="1293963" y="271915"/>
                    </a:lnTo>
                    <a:cubicBezTo>
                      <a:pt x="1276700" y="254649"/>
                      <a:pt x="1247483" y="254649"/>
                      <a:pt x="1230218" y="271915"/>
                    </a:cubicBezTo>
                    <a:lnTo>
                      <a:pt x="131127" y="1371005"/>
                    </a:lnTo>
                    <a:lnTo>
                      <a:pt x="0" y="1241889"/>
                    </a:lnTo>
                    <a:lnTo>
                      <a:pt x="389574" y="853593"/>
                    </a:lnTo>
                    <a:lnTo>
                      <a:pt x="389574" y="520255"/>
                    </a:lnTo>
                    <a:cubicBezTo>
                      <a:pt x="389574" y="501663"/>
                      <a:pt x="404182" y="485727"/>
                      <a:pt x="422774" y="485727"/>
                    </a:cubicBezTo>
                    <a:lnTo>
                      <a:pt x="571514" y="485727"/>
                    </a:lnTo>
                    <a:cubicBezTo>
                      <a:pt x="590106" y="485727"/>
                      <a:pt x="604716" y="501663"/>
                      <a:pt x="604716" y="520255"/>
                    </a:cubicBezTo>
                    <a:lnTo>
                      <a:pt x="604716" y="637122"/>
                    </a:lnTo>
                    <a:lnTo>
                      <a:pt x="1230218" y="12947"/>
                    </a:lnTo>
                    <a:cubicBezTo>
                      <a:pt x="1238851" y="4316"/>
                      <a:pt x="1250471" y="0"/>
                      <a:pt x="1262092" y="0"/>
                    </a:cubicBezTo>
                    <a:close/>
                  </a:path>
                </a:pathLst>
              </a:custGeom>
              <a:grpFill/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5D20B8F-3CFD-A95D-136D-4702BD2D238F}"/>
                  </a:ext>
                </a:extLst>
              </p:cNvPr>
              <p:cNvSpPr/>
              <p:nvPr/>
            </p:nvSpPr>
            <p:spPr>
              <a:xfrm>
                <a:off x="2379373" y="3277192"/>
                <a:ext cx="972120" cy="944230"/>
              </a:xfrm>
              <a:custGeom>
                <a:avLst/>
                <a:gdLst>
                  <a:gd name="connsiteX0" fmla="*/ 568398 w 972120"/>
                  <a:gd name="connsiteY0" fmla="*/ 512621 h 944230"/>
                  <a:gd name="connsiteX1" fmla="*/ 945559 w 972120"/>
                  <a:gd name="connsiteY1" fmla="*/ 512621 h 944230"/>
                  <a:gd name="connsiteX2" fmla="*/ 972120 w 972120"/>
                  <a:gd name="connsiteY2" fmla="*/ 539182 h 944230"/>
                  <a:gd name="connsiteX3" fmla="*/ 972120 w 972120"/>
                  <a:gd name="connsiteY3" fmla="*/ 916343 h 944230"/>
                  <a:gd name="connsiteX4" fmla="*/ 945559 w 972120"/>
                  <a:gd name="connsiteY4" fmla="*/ 944230 h 944230"/>
                  <a:gd name="connsiteX5" fmla="*/ 568398 w 972120"/>
                  <a:gd name="connsiteY5" fmla="*/ 944230 h 944230"/>
                  <a:gd name="connsiteX6" fmla="*/ 541837 w 972120"/>
                  <a:gd name="connsiteY6" fmla="*/ 916343 h 944230"/>
                  <a:gd name="connsiteX7" fmla="*/ 541837 w 972120"/>
                  <a:gd name="connsiteY7" fmla="*/ 539182 h 944230"/>
                  <a:gd name="connsiteX8" fmla="*/ 568398 w 972120"/>
                  <a:gd name="connsiteY8" fmla="*/ 512621 h 944230"/>
                  <a:gd name="connsiteX9" fmla="*/ 26561 w 972120"/>
                  <a:gd name="connsiteY9" fmla="*/ 512621 h 944230"/>
                  <a:gd name="connsiteX10" fmla="*/ 403722 w 972120"/>
                  <a:gd name="connsiteY10" fmla="*/ 512621 h 944230"/>
                  <a:gd name="connsiteX11" fmla="*/ 430283 w 972120"/>
                  <a:gd name="connsiteY11" fmla="*/ 539182 h 944230"/>
                  <a:gd name="connsiteX12" fmla="*/ 430283 w 972120"/>
                  <a:gd name="connsiteY12" fmla="*/ 916343 h 944230"/>
                  <a:gd name="connsiteX13" fmla="*/ 403722 w 972120"/>
                  <a:gd name="connsiteY13" fmla="*/ 944230 h 944230"/>
                  <a:gd name="connsiteX14" fmla="*/ 26561 w 972120"/>
                  <a:gd name="connsiteY14" fmla="*/ 944230 h 944230"/>
                  <a:gd name="connsiteX15" fmla="*/ 0 w 972120"/>
                  <a:gd name="connsiteY15" fmla="*/ 916343 h 944230"/>
                  <a:gd name="connsiteX16" fmla="*/ 0 w 972120"/>
                  <a:gd name="connsiteY16" fmla="*/ 539182 h 944230"/>
                  <a:gd name="connsiteX17" fmla="*/ 26561 w 972120"/>
                  <a:gd name="connsiteY17" fmla="*/ 512621 h 944230"/>
                  <a:gd name="connsiteX18" fmla="*/ 568398 w 972120"/>
                  <a:gd name="connsiteY18" fmla="*/ 0 h 944230"/>
                  <a:gd name="connsiteX19" fmla="*/ 945559 w 972120"/>
                  <a:gd name="connsiteY19" fmla="*/ 0 h 944230"/>
                  <a:gd name="connsiteX20" fmla="*/ 972120 w 972120"/>
                  <a:gd name="connsiteY20" fmla="*/ 26561 h 944230"/>
                  <a:gd name="connsiteX21" fmla="*/ 972120 w 972120"/>
                  <a:gd name="connsiteY21" fmla="*/ 403722 h 944230"/>
                  <a:gd name="connsiteX22" fmla="*/ 945559 w 972120"/>
                  <a:gd name="connsiteY22" fmla="*/ 430282 h 944230"/>
                  <a:gd name="connsiteX23" fmla="*/ 568398 w 972120"/>
                  <a:gd name="connsiteY23" fmla="*/ 430282 h 944230"/>
                  <a:gd name="connsiteX24" fmla="*/ 541837 w 972120"/>
                  <a:gd name="connsiteY24" fmla="*/ 403722 h 944230"/>
                  <a:gd name="connsiteX25" fmla="*/ 541837 w 972120"/>
                  <a:gd name="connsiteY25" fmla="*/ 26561 h 944230"/>
                  <a:gd name="connsiteX26" fmla="*/ 568398 w 972120"/>
                  <a:gd name="connsiteY26" fmla="*/ 0 h 944230"/>
                  <a:gd name="connsiteX27" fmla="*/ 26561 w 972120"/>
                  <a:gd name="connsiteY27" fmla="*/ 0 h 944230"/>
                  <a:gd name="connsiteX28" fmla="*/ 403722 w 972120"/>
                  <a:gd name="connsiteY28" fmla="*/ 0 h 944230"/>
                  <a:gd name="connsiteX29" fmla="*/ 430283 w 972120"/>
                  <a:gd name="connsiteY29" fmla="*/ 26561 h 944230"/>
                  <a:gd name="connsiteX30" fmla="*/ 430283 w 972120"/>
                  <a:gd name="connsiteY30" fmla="*/ 403722 h 944230"/>
                  <a:gd name="connsiteX31" fmla="*/ 403722 w 972120"/>
                  <a:gd name="connsiteY31" fmla="*/ 430282 h 944230"/>
                  <a:gd name="connsiteX32" fmla="*/ 26561 w 972120"/>
                  <a:gd name="connsiteY32" fmla="*/ 430282 h 944230"/>
                  <a:gd name="connsiteX33" fmla="*/ 0 w 972120"/>
                  <a:gd name="connsiteY33" fmla="*/ 403722 h 944230"/>
                  <a:gd name="connsiteX34" fmla="*/ 0 w 972120"/>
                  <a:gd name="connsiteY34" fmla="*/ 26561 h 944230"/>
                  <a:gd name="connsiteX35" fmla="*/ 26561 w 972120"/>
                  <a:gd name="connsiteY35" fmla="*/ 0 h 944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72120" h="944230">
                    <a:moveTo>
                      <a:pt x="568398" y="512621"/>
                    </a:moveTo>
                    <a:lnTo>
                      <a:pt x="945559" y="512621"/>
                    </a:lnTo>
                    <a:cubicBezTo>
                      <a:pt x="960168" y="512621"/>
                      <a:pt x="972120" y="524572"/>
                      <a:pt x="972120" y="539182"/>
                    </a:cubicBezTo>
                    <a:lnTo>
                      <a:pt x="972120" y="916343"/>
                    </a:lnTo>
                    <a:cubicBezTo>
                      <a:pt x="972120" y="930950"/>
                      <a:pt x="960168" y="944230"/>
                      <a:pt x="945559" y="944230"/>
                    </a:cubicBezTo>
                    <a:lnTo>
                      <a:pt x="568398" y="944230"/>
                    </a:lnTo>
                    <a:cubicBezTo>
                      <a:pt x="553788" y="944230"/>
                      <a:pt x="541837" y="930950"/>
                      <a:pt x="541837" y="916343"/>
                    </a:cubicBezTo>
                    <a:lnTo>
                      <a:pt x="541837" y="539182"/>
                    </a:lnTo>
                    <a:cubicBezTo>
                      <a:pt x="541837" y="524572"/>
                      <a:pt x="553788" y="512621"/>
                      <a:pt x="568398" y="512621"/>
                    </a:cubicBezTo>
                    <a:close/>
                    <a:moveTo>
                      <a:pt x="26561" y="512621"/>
                    </a:moveTo>
                    <a:lnTo>
                      <a:pt x="403722" y="512621"/>
                    </a:lnTo>
                    <a:cubicBezTo>
                      <a:pt x="418331" y="512621"/>
                      <a:pt x="430283" y="524572"/>
                      <a:pt x="430283" y="539182"/>
                    </a:cubicBezTo>
                    <a:lnTo>
                      <a:pt x="430283" y="916343"/>
                    </a:lnTo>
                    <a:cubicBezTo>
                      <a:pt x="430283" y="930950"/>
                      <a:pt x="418331" y="944230"/>
                      <a:pt x="403722" y="944230"/>
                    </a:cubicBezTo>
                    <a:lnTo>
                      <a:pt x="26561" y="944230"/>
                    </a:lnTo>
                    <a:cubicBezTo>
                      <a:pt x="11951" y="944230"/>
                      <a:pt x="0" y="930950"/>
                      <a:pt x="0" y="916343"/>
                    </a:cubicBezTo>
                    <a:lnTo>
                      <a:pt x="0" y="539182"/>
                    </a:lnTo>
                    <a:cubicBezTo>
                      <a:pt x="0" y="524572"/>
                      <a:pt x="11951" y="512621"/>
                      <a:pt x="26561" y="512621"/>
                    </a:cubicBezTo>
                    <a:close/>
                    <a:moveTo>
                      <a:pt x="568398" y="0"/>
                    </a:moveTo>
                    <a:lnTo>
                      <a:pt x="945559" y="0"/>
                    </a:lnTo>
                    <a:cubicBezTo>
                      <a:pt x="960168" y="0"/>
                      <a:pt x="972120" y="11951"/>
                      <a:pt x="972120" y="26561"/>
                    </a:cubicBezTo>
                    <a:lnTo>
                      <a:pt x="972120" y="403722"/>
                    </a:lnTo>
                    <a:cubicBezTo>
                      <a:pt x="972120" y="418331"/>
                      <a:pt x="960168" y="430282"/>
                      <a:pt x="945559" y="430282"/>
                    </a:cubicBezTo>
                    <a:lnTo>
                      <a:pt x="568398" y="430282"/>
                    </a:lnTo>
                    <a:cubicBezTo>
                      <a:pt x="553788" y="430282"/>
                      <a:pt x="541837" y="418331"/>
                      <a:pt x="541837" y="403722"/>
                    </a:cubicBezTo>
                    <a:lnTo>
                      <a:pt x="541837" y="26561"/>
                    </a:lnTo>
                    <a:cubicBezTo>
                      <a:pt x="541837" y="11951"/>
                      <a:pt x="553788" y="0"/>
                      <a:pt x="568398" y="0"/>
                    </a:cubicBezTo>
                    <a:close/>
                    <a:moveTo>
                      <a:pt x="26561" y="0"/>
                    </a:moveTo>
                    <a:lnTo>
                      <a:pt x="403722" y="0"/>
                    </a:lnTo>
                    <a:cubicBezTo>
                      <a:pt x="418331" y="0"/>
                      <a:pt x="430283" y="11951"/>
                      <a:pt x="430283" y="26561"/>
                    </a:cubicBezTo>
                    <a:lnTo>
                      <a:pt x="430283" y="403722"/>
                    </a:lnTo>
                    <a:cubicBezTo>
                      <a:pt x="430283" y="418331"/>
                      <a:pt x="418331" y="430282"/>
                      <a:pt x="403722" y="430282"/>
                    </a:cubicBezTo>
                    <a:lnTo>
                      <a:pt x="26561" y="430282"/>
                    </a:lnTo>
                    <a:cubicBezTo>
                      <a:pt x="11951" y="430282"/>
                      <a:pt x="0" y="418331"/>
                      <a:pt x="0" y="403722"/>
                    </a:cubicBezTo>
                    <a:lnTo>
                      <a:pt x="0" y="26561"/>
                    </a:lnTo>
                    <a:cubicBezTo>
                      <a:pt x="0" y="11951"/>
                      <a:pt x="11951" y="0"/>
                      <a:pt x="26561" y="0"/>
                    </a:cubicBezTo>
                    <a:close/>
                  </a:path>
                </a:pathLst>
              </a:custGeom>
              <a:grpFill/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A7CB3-3279-4272-2984-E7DB7BFD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0857E7-AA5E-021D-0C36-FA3125D1B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541B7-E0D1-5BA1-C290-E2DAA789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DDA9EC-9133-42BA-C464-1EB91780DA1E}"/>
              </a:ext>
            </a:extLst>
          </p:cNvPr>
          <p:cNvGrpSpPr/>
          <p:nvPr/>
        </p:nvGrpSpPr>
        <p:grpSpPr>
          <a:xfrm>
            <a:off x="473289" y="2688772"/>
            <a:ext cx="3280073" cy="3651120"/>
            <a:chOff x="4381481" y="2953855"/>
            <a:chExt cx="3331166" cy="3707994"/>
          </a:xfrm>
        </p:grpSpPr>
        <p:sp>
          <p:nvSpPr>
            <p:cNvPr id="15" name="Google Shape;4820;p73">
              <a:extLst>
                <a:ext uri="{FF2B5EF4-FFF2-40B4-BE49-F238E27FC236}">
                  <a16:creationId xmlns:a16="http://schemas.microsoft.com/office/drawing/2014/main" id="{4D758F8B-13D8-F82F-B665-1E989F17077B}"/>
                </a:ext>
              </a:extLst>
            </p:cNvPr>
            <p:cNvSpPr/>
            <p:nvPr/>
          </p:nvSpPr>
          <p:spPr>
            <a:xfrm>
              <a:off x="4381481" y="2953855"/>
              <a:ext cx="3331166" cy="3707994"/>
            </a:xfrm>
            <a:prstGeom prst="roundRect">
              <a:avLst>
                <a:gd name="adj" fmla="val 519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822;p73">
              <a:extLst>
                <a:ext uri="{FF2B5EF4-FFF2-40B4-BE49-F238E27FC236}">
                  <a16:creationId xmlns:a16="http://schemas.microsoft.com/office/drawing/2014/main" id="{0115E2EC-FE92-BDFF-7CE8-5B351CFBFE28}"/>
                </a:ext>
              </a:extLst>
            </p:cNvPr>
            <p:cNvSpPr txBox="1">
              <a:spLocks/>
            </p:cNvSpPr>
            <p:nvPr/>
          </p:nvSpPr>
          <p:spPr>
            <a:xfrm>
              <a:off x="4564717" y="3042889"/>
              <a:ext cx="2964693" cy="343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841C455-B02D-6F0D-046A-C05322571CDD}"/>
              </a:ext>
            </a:extLst>
          </p:cNvPr>
          <p:cNvGrpSpPr/>
          <p:nvPr/>
        </p:nvGrpSpPr>
        <p:grpSpPr>
          <a:xfrm>
            <a:off x="8094597" y="517777"/>
            <a:ext cx="3624114" cy="5822115"/>
            <a:chOff x="7221953" y="1768690"/>
            <a:chExt cx="2397122" cy="385096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47130AC-7EF4-351E-6B0C-85D85A29F8AE}"/>
                </a:ext>
              </a:extLst>
            </p:cNvPr>
            <p:cNvSpPr/>
            <p:nvPr/>
          </p:nvSpPr>
          <p:spPr>
            <a:xfrm flipH="1">
              <a:off x="7221953" y="3547989"/>
              <a:ext cx="2397122" cy="2071661"/>
            </a:xfrm>
            <a:prstGeom prst="roundRect">
              <a:avLst>
                <a:gd name="adj" fmla="val 763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CA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Google Shape;4822;p73">
              <a:extLst>
                <a:ext uri="{FF2B5EF4-FFF2-40B4-BE49-F238E27FC236}">
                  <a16:creationId xmlns:a16="http://schemas.microsoft.com/office/drawing/2014/main" id="{1225592C-337A-629A-CD66-9AB9006246B3}"/>
                </a:ext>
              </a:extLst>
            </p:cNvPr>
            <p:cNvSpPr txBox="1">
              <a:spLocks/>
            </p:cNvSpPr>
            <p:nvPr/>
          </p:nvSpPr>
          <p:spPr>
            <a:xfrm>
              <a:off x="7346605" y="3702946"/>
              <a:ext cx="2147817" cy="1571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804380B-E0A8-28BD-8FCD-9D9D24052022}"/>
                </a:ext>
              </a:extLst>
            </p:cNvPr>
            <p:cNvSpPr/>
            <p:nvPr/>
          </p:nvSpPr>
          <p:spPr>
            <a:xfrm>
              <a:off x="7223335" y="1768690"/>
              <a:ext cx="2394358" cy="1304104"/>
            </a:xfrm>
            <a:custGeom>
              <a:avLst/>
              <a:gdLst>
                <a:gd name="connsiteX0" fmla="*/ 1262092 w 2525582"/>
                <a:gd name="connsiteY0" fmla="*/ 0 h 1375576"/>
                <a:gd name="connsiteX1" fmla="*/ 1293963 w 2525582"/>
                <a:gd name="connsiteY1" fmla="*/ 12947 h 1375576"/>
                <a:gd name="connsiteX2" fmla="*/ 1359038 w 2525582"/>
                <a:gd name="connsiteY2" fmla="*/ 78022 h 1375576"/>
                <a:gd name="connsiteX3" fmla="*/ 1424111 w 2525582"/>
                <a:gd name="connsiteY3" fmla="*/ 143094 h 1375576"/>
                <a:gd name="connsiteX4" fmla="*/ 2525582 w 2525582"/>
                <a:gd name="connsiteY4" fmla="*/ 1243255 h 1375576"/>
                <a:gd name="connsiteX5" fmla="*/ 2397626 w 2525582"/>
                <a:gd name="connsiteY5" fmla="*/ 1375576 h 1375576"/>
                <a:gd name="connsiteX6" fmla="*/ 1293963 w 2525582"/>
                <a:gd name="connsiteY6" fmla="*/ 271915 h 1375576"/>
                <a:gd name="connsiteX7" fmla="*/ 1230218 w 2525582"/>
                <a:gd name="connsiteY7" fmla="*/ 271915 h 1375576"/>
                <a:gd name="connsiteX8" fmla="*/ 131127 w 2525582"/>
                <a:gd name="connsiteY8" fmla="*/ 1371005 h 1375576"/>
                <a:gd name="connsiteX9" fmla="*/ 0 w 2525582"/>
                <a:gd name="connsiteY9" fmla="*/ 1241889 h 1375576"/>
                <a:gd name="connsiteX10" fmla="*/ 389574 w 2525582"/>
                <a:gd name="connsiteY10" fmla="*/ 853593 h 1375576"/>
                <a:gd name="connsiteX11" fmla="*/ 389574 w 2525582"/>
                <a:gd name="connsiteY11" fmla="*/ 520255 h 1375576"/>
                <a:gd name="connsiteX12" fmla="*/ 422774 w 2525582"/>
                <a:gd name="connsiteY12" fmla="*/ 485727 h 1375576"/>
                <a:gd name="connsiteX13" fmla="*/ 571514 w 2525582"/>
                <a:gd name="connsiteY13" fmla="*/ 485727 h 1375576"/>
                <a:gd name="connsiteX14" fmla="*/ 604716 w 2525582"/>
                <a:gd name="connsiteY14" fmla="*/ 520255 h 1375576"/>
                <a:gd name="connsiteX15" fmla="*/ 604716 w 2525582"/>
                <a:gd name="connsiteY15" fmla="*/ 637122 h 1375576"/>
                <a:gd name="connsiteX16" fmla="*/ 1230218 w 2525582"/>
                <a:gd name="connsiteY16" fmla="*/ 12947 h 1375576"/>
                <a:gd name="connsiteX17" fmla="*/ 1262092 w 2525582"/>
                <a:gd name="connsiteY17" fmla="*/ 0 h 137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25582" h="1375576">
                  <a:moveTo>
                    <a:pt x="1262092" y="0"/>
                  </a:moveTo>
                  <a:cubicBezTo>
                    <a:pt x="1273712" y="0"/>
                    <a:pt x="1285332" y="4316"/>
                    <a:pt x="1293963" y="12947"/>
                  </a:cubicBezTo>
                  <a:lnTo>
                    <a:pt x="1359038" y="78022"/>
                  </a:lnTo>
                  <a:cubicBezTo>
                    <a:pt x="1377631" y="95285"/>
                    <a:pt x="1406847" y="124502"/>
                    <a:pt x="1424111" y="143094"/>
                  </a:cubicBezTo>
                  <a:lnTo>
                    <a:pt x="2525582" y="1243255"/>
                  </a:lnTo>
                  <a:lnTo>
                    <a:pt x="2397626" y="1375576"/>
                  </a:lnTo>
                  <a:lnTo>
                    <a:pt x="1293963" y="271915"/>
                  </a:lnTo>
                  <a:cubicBezTo>
                    <a:pt x="1276700" y="254649"/>
                    <a:pt x="1247483" y="254649"/>
                    <a:pt x="1230218" y="271915"/>
                  </a:cubicBezTo>
                  <a:lnTo>
                    <a:pt x="131127" y="1371005"/>
                  </a:lnTo>
                  <a:lnTo>
                    <a:pt x="0" y="1241889"/>
                  </a:lnTo>
                  <a:lnTo>
                    <a:pt x="389574" y="853593"/>
                  </a:lnTo>
                  <a:lnTo>
                    <a:pt x="389574" y="520255"/>
                  </a:lnTo>
                  <a:cubicBezTo>
                    <a:pt x="389574" y="501663"/>
                    <a:pt x="404182" y="485727"/>
                    <a:pt x="422774" y="485727"/>
                  </a:cubicBezTo>
                  <a:lnTo>
                    <a:pt x="571514" y="485727"/>
                  </a:lnTo>
                  <a:cubicBezTo>
                    <a:pt x="590106" y="485727"/>
                    <a:pt x="604716" y="501663"/>
                    <a:pt x="604716" y="520255"/>
                  </a:cubicBezTo>
                  <a:lnTo>
                    <a:pt x="604716" y="637122"/>
                  </a:lnTo>
                  <a:lnTo>
                    <a:pt x="1230218" y="12947"/>
                  </a:lnTo>
                  <a:cubicBezTo>
                    <a:pt x="1238851" y="4316"/>
                    <a:pt x="1250471" y="0"/>
                    <a:pt x="1262092" y="0"/>
                  </a:cubicBezTo>
                  <a:close/>
                </a:path>
              </a:pathLst>
            </a:custGeom>
            <a:solidFill>
              <a:schemeClr val="accent4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F7E41A5-3966-7CFF-8744-40AD2D93AB32}"/>
                </a:ext>
              </a:extLst>
            </p:cNvPr>
            <p:cNvSpPr/>
            <p:nvPr/>
          </p:nvSpPr>
          <p:spPr>
            <a:xfrm>
              <a:off x="8087650" y="2704210"/>
              <a:ext cx="665728" cy="646629"/>
            </a:xfrm>
            <a:custGeom>
              <a:avLst/>
              <a:gdLst>
                <a:gd name="connsiteX0" fmla="*/ 568398 w 972120"/>
                <a:gd name="connsiteY0" fmla="*/ 512621 h 944230"/>
                <a:gd name="connsiteX1" fmla="*/ 945559 w 972120"/>
                <a:gd name="connsiteY1" fmla="*/ 512621 h 944230"/>
                <a:gd name="connsiteX2" fmla="*/ 972120 w 972120"/>
                <a:gd name="connsiteY2" fmla="*/ 539182 h 944230"/>
                <a:gd name="connsiteX3" fmla="*/ 972120 w 972120"/>
                <a:gd name="connsiteY3" fmla="*/ 916343 h 944230"/>
                <a:gd name="connsiteX4" fmla="*/ 945559 w 972120"/>
                <a:gd name="connsiteY4" fmla="*/ 944230 h 944230"/>
                <a:gd name="connsiteX5" fmla="*/ 568398 w 972120"/>
                <a:gd name="connsiteY5" fmla="*/ 944230 h 944230"/>
                <a:gd name="connsiteX6" fmla="*/ 541837 w 972120"/>
                <a:gd name="connsiteY6" fmla="*/ 916343 h 944230"/>
                <a:gd name="connsiteX7" fmla="*/ 541837 w 972120"/>
                <a:gd name="connsiteY7" fmla="*/ 539182 h 944230"/>
                <a:gd name="connsiteX8" fmla="*/ 568398 w 972120"/>
                <a:gd name="connsiteY8" fmla="*/ 512621 h 944230"/>
                <a:gd name="connsiteX9" fmla="*/ 26561 w 972120"/>
                <a:gd name="connsiteY9" fmla="*/ 512621 h 944230"/>
                <a:gd name="connsiteX10" fmla="*/ 403722 w 972120"/>
                <a:gd name="connsiteY10" fmla="*/ 512621 h 944230"/>
                <a:gd name="connsiteX11" fmla="*/ 430283 w 972120"/>
                <a:gd name="connsiteY11" fmla="*/ 539182 h 944230"/>
                <a:gd name="connsiteX12" fmla="*/ 430283 w 972120"/>
                <a:gd name="connsiteY12" fmla="*/ 916343 h 944230"/>
                <a:gd name="connsiteX13" fmla="*/ 403722 w 972120"/>
                <a:gd name="connsiteY13" fmla="*/ 944230 h 944230"/>
                <a:gd name="connsiteX14" fmla="*/ 26561 w 972120"/>
                <a:gd name="connsiteY14" fmla="*/ 944230 h 944230"/>
                <a:gd name="connsiteX15" fmla="*/ 0 w 972120"/>
                <a:gd name="connsiteY15" fmla="*/ 916343 h 944230"/>
                <a:gd name="connsiteX16" fmla="*/ 0 w 972120"/>
                <a:gd name="connsiteY16" fmla="*/ 539182 h 944230"/>
                <a:gd name="connsiteX17" fmla="*/ 26561 w 972120"/>
                <a:gd name="connsiteY17" fmla="*/ 512621 h 944230"/>
                <a:gd name="connsiteX18" fmla="*/ 568398 w 972120"/>
                <a:gd name="connsiteY18" fmla="*/ 0 h 944230"/>
                <a:gd name="connsiteX19" fmla="*/ 945559 w 972120"/>
                <a:gd name="connsiteY19" fmla="*/ 0 h 944230"/>
                <a:gd name="connsiteX20" fmla="*/ 972120 w 972120"/>
                <a:gd name="connsiteY20" fmla="*/ 26561 h 944230"/>
                <a:gd name="connsiteX21" fmla="*/ 972120 w 972120"/>
                <a:gd name="connsiteY21" fmla="*/ 403722 h 944230"/>
                <a:gd name="connsiteX22" fmla="*/ 945559 w 972120"/>
                <a:gd name="connsiteY22" fmla="*/ 430282 h 944230"/>
                <a:gd name="connsiteX23" fmla="*/ 568398 w 972120"/>
                <a:gd name="connsiteY23" fmla="*/ 430282 h 944230"/>
                <a:gd name="connsiteX24" fmla="*/ 541837 w 972120"/>
                <a:gd name="connsiteY24" fmla="*/ 403722 h 944230"/>
                <a:gd name="connsiteX25" fmla="*/ 541837 w 972120"/>
                <a:gd name="connsiteY25" fmla="*/ 26561 h 944230"/>
                <a:gd name="connsiteX26" fmla="*/ 568398 w 972120"/>
                <a:gd name="connsiteY26" fmla="*/ 0 h 944230"/>
                <a:gd name="connsiteX27" fmla="*/ 26561 w 972120"/>
                <a:gd name="connsiteY27" fmla="*/ 0 h 944230"/>
                <a:gd name="connsiteX28" fmla="*/ 403722 w 972120"/>
                <a:gd name="connsiteY28" fmla="*/ 0 h 944230"/>
                <a:gd name="connsiteX29" fmla="*/ 430283 w 972120"/>
                <a:gd name="connsiteY29" fmla="*/ 26561 h 944230"/>
                <a:gd name="connsiteX30" fmla="*/ 430283 w 972120"/>
                <a:gd name="connsiteY30" fmla="*/ 403722 h 944230"/>
                <a:gd name="connsiteX31" fmla="*/ 403722 w 972120"/>
                <a:gd name="connsiteY31" fmla="*/ 430282 h 944230"/>
                <a:gd name="connsiteX32" fmla="*/ 26561 w 972120"/>
                <a:gd name="connsiteY32" fmla="*/ 430282 h 944230"/>
                <a:gd name="connsiteX33" fmla="*/ 0 w 972120"/>
                <a:gd name="connsiteY33" fmla="*/ 403722 h 944230"/>
                <a:gd name="connsiteX34" fmla="*/ 0 w 972120"/>
                <a:gd name="connsiteY34" fmla="*/ 26561 h 944230"/>
                <a:gd name="connsiteX35" fmla="*/ 26561 w 972120"/>
                <a:gd name="connsiteY35" fmla="*/ 0 h 9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72120" h="944230">
                  <a:moveTo>
                    <a:pt x="568398" y="512621"/>
                  </a:moveTo>
                  <a:lnTo>
                    <a:pt x="945559" y="512621"/>
                  </a:lnTo>
                  <a:cubicBezTo>
                    <a:pt x="960168" y="512621"/>
                    <a:pt x="972120" y="524572"/>
                    <a:pt x="972120" y="539182"/>
                  </a:cubicBezTo>
                  <a:lnTo>
                    <a:pt x="972120" y="916343"/>
                  </a:lnTo>
                  <a:cubicBezTo>
                    <a:pt x="972120" y="930950"/>
                    <a:pt x="960168" y="944230"/>
                    <a:pt x="945559" y="944230"/>
                  </a:cubicBezTo>
                  <a:lnTo>
                    <a:pt x="568398" y="944230"/>
                  </a:lnTo>
                  <a:cubicBezTo>
                    <a:pt x="553788" y="944230"/>
                    <a:pt x="541837" y="930950"/>
                    <a:pt x="541837" y="916343"/>
                  </a:cubicBezTo>
                  <a:lnTo>
                    <a:pt x="541837" y="539182"/>
                  </a:lnTo>
                  <a:cubicBezTo>
                    <a:pt x="541837" y="524572"/>
                    <a:pt x="553788" y="512621"/>
                    <a:pt x="568398" y="512621"/>
                  </a:cubicBezTo>
                  <a:close/>
                  <a:moveTo>
                    <a:pt x="26561" y="512621"/>
                  </a:moveTo>
                  <a:lnTo>
                    <a:pt x="403722" y="512621"/>
                  </a:lnTo>
                  <a:cubicBezTo>
                    <a:pt x="418331" y="512621"/>
                    <a:pt x="430283" y="524572"/>
                    <a:pt x="430283" y="539182"/>
                  </a:cubicBezTo>
                  <a:lnTo>
                    <a:pt x="430283" y="916343"/>
                  </a:lnTo>
                  <a:cubicBezTo>
                    <a:pt x="430283" y="930950"/>
                    <a:pt x="418331" y="944230"/>
                    <a:pt x="403722" y="944230"/>
                  </a:cubicBezTo>
                  <a:lnTo>
                    <a:pt x="26561" y="944230"/>
                  </a:lnTo>
                  <a:cubicBezTo>
                    <a:pt x="11951" y="944230"/>
                    <a:pt x="0" y="930950"/>
                    <a:pt x="0" y="916343"/>
                  </a:cubicBezTo>
                  <a:lnTo>
                    <a:pt x="0" y="539182"/>
                  </a:lnTo>
                  <a:cubicBezTo>
                    <a:pt x="0" y="524572"/>
                    <a:pt x="11951" y="512621"/>
                    <a:pt x="26561" y="512621"/>
                  </a:cubicBezTo>
                  <a:close/>
                  <a:moveTo>
                    <a:pt x="568398" y="0"/>
                  </a:moveTo>
                  <a:lnTo>
                    <a:pt x="945559" y="0"/>
                  </a:lnTo>
                  <a:cubicBezTo>
                    <a:pt x="960168" y="0"/>
                    <a:pt x="972120" y="11951"/>
                    <a:pt x="972120" y="26561"/>
                  </a:cubicBezTo>
                  <a:lnTo>
                    <a:pt x="972120" y="403722"/>
                  </a:lnTo>
                  <a:cubicBezTo>
                    <a:pt x="972120" y="418331"/>
                    <a:pt x="960168" y="430282"/>
                    <a:pt x="945559" y="430282"/>
                  </a:cubicBezTo>
                  <a:lnTo>
                    <a:pt x="568398" y="430282"/>
                  </a:lnTo>
                  <a:cubicBezTo>
                    <a:pt x="553788" y="430282"/>
                    <a:pt x="541837" y="418331"/>
                    <a:pt x="541837" y="403722"/>
                  </a:cubicBezTo>
                  <a:lnTo>
                    <a:pt x="541837" y="26561"/>
                  </a:lnTo>
                  <a:cubicBezTo>
                    <a:pt x="541837" y="11951"/>
                    <a:pt x="553788" y="0"/>
                    <a:pt x="568398" y="0"/>
                  </a:cubicBezTo>
                  <a:close/>
                  <a:moveTo>
                    <a:pt x="26561" y="0"/>
                  </a:moveTo>
                  <a:lnTo>
                    <a:pt x="403722" y="0"/>
                  </a:lnTo>
                  <a:cubicBezTo>
                    <a:pt x="418331" y="0"/>
                    <a:pt x="430283" y="11951"/>
                    <a:pt x="430283" y="26561"/>
                  </a:cubicBezTo>
                  <a:lnTo>
                    <a:pt x="430283" y="403722"/>
                  </a:lnTo>
                  <a:cubicBezTo>
                    <a:pt x="430283" y="418331"/>
                    <a:pt x="418331" y="430282"/>
                    <a:pt x="403722" y="430282"/>
                  </a:cubicBezTo>
                  <a:lnTo>
                    <a:pt x="26561" y="430282"/>
                  </a:lnTo>
                  <a:cubicBezTo>
                    <a:pt x="11951" y="430282"/>
                    <a:pt x="0" y="418331"/>
                    <a:pt x="0" y="403722"/>
                  </a:cubicBezTo>
                  <a:lnTo>
                    <a:pt x="0" y="26561"/>
                  </a:lnTo>
                  <a:cubicBezTo>
                    <a:pt x="0" y="11951"/>
                    <a:pt x="11951" y="0"/>
                    <a:pt x="26561" y="0"/>
                  </a:cubicBezTo>
                  <a:close/>
                </a:path>
              </a:pathLst>
            </a:custGeom>
            <a:solidFill>
              <a:schemeClr val="accent4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B536397-ABE5-DD65-C77B-2E41E26E332E}"/>
              </a:ext>
            </a:extLst>
          </p:cNvPr>
          <p:cNvGrpSpPr/>
          <p:nvPr/>
        </p:nvGrpSpPr>
        <p:grpSpPr>
          <a:xfrm>
            <a:off x="4283943" y="2230116"/>
            <a:ext cx="3280073" cy="4109776"/>
            <a:chOff x="4283943" y="2230116"/>
            <a:chExt cx="3280073" cy="410977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4DD72B8-3C5B-0253-70DA-7700ECA7A175}"/>
                </a:ext>
              </a:extLst>
            </p:cNvPr>
            <p:cNvGrpSpPr/>
            <p:nvPr/>
          </p:nvGrpSpPr>
          <p:grpSpPr>
            <a:xfrm>
              <a:off x="4283943" y="3973287"/>
              <a:ext cx="3280073" cy="2366605"/>
              <a:chOff x="4381481" y="2953854"/>
              <a:chExt cx="3331166" cy="2403470"/>
            </a:xfrm>
          </p:grpSpPr>
          <p:sp>
            <p:nvSpPr>
              <p:cNvPr id="10" name="Google Shape;4820;p73">
                <a:extLst>
                  <a:ext uri="{FF2B5EF4-FFF2-40B4-BE49-F238E27FC236}">
                    <a16:creationId xmlns:a16="http://schemas.microsoft.com/office/drawing/2014/main" id="{F97581EF-3E38-799B-CE5D-538E7BEA0D62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2403470"/>
              </a:xfrm>
              <a:prstGeom prst="roundRect">
                <a:avLst>
                  <a:gd name="adj" fmla="val 851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4822;p73">
                <a:extLst>
                  <a:ext uri="{FF2B5EF4-FFF2-40B4-BE49-F238E27FC236}">
                    <a16:creationId xmlns:a16="http://schemas.microsoft.com/office/drawing/2014/main" id="{C53C3836-FE91-81C9-2A02-BC47165DE5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4717" y="3042889"/>
                <a:ext cx="2964693" cy="2225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E828E21-65BB-94DE-35D1-FE2BA7AE40CC}"/>
                </a:ext>
              </a:extLst>
            </p:cNvPr>
            <p:cNvSpPr/>
            <p:nvPr/>
          </p:nvSpPr>
          <p:spPr>
            <a:xfrm>
              <a:off x="4671295" y="2230116"/>
              <a:ext cx="2505368" cy="1364566"/>
            </a:xfrm>
            <a:custGeom>
              <a:avLst/>
              <a:gdLst>
                <a:gd name="connsiteX0" fmla="*/ 1262092 w 2525582"/>
                <a:gd name="connsiteY0" fmla="*/ 0 h 1375576"/>
                <a:gd name="connsiteX1" fmla="*/ 1293963 w 2525582"/>
                <a:gd name="connsiteY1" fmla="*/ 12947 h 1375576"/>
                <a:gd name="connsiteX2" fmla="*/ 1359038 w 2525582"/>
                <a:gd name="connsiteY2" fmla="*/ 78022 h 1375576"/>
                <a:gd name="connsiteX3" fmla="*/ 1424111 w 2525582"/>
                <a:gd name="connsiteY3" fmla="*/ 143094 h 1375576"/>
                <a:gd name="connsiteX4" fmla="*/ 2525582 w 2525582"/>
                <a:gd name="connsiteY4" fmla="*/ 1243255 h 1375576"/>
                <a:gd name="connsiteX5" fmla="*/ 2397626 w 2525582"/>
                <a:gd name="connsiteY5" fmla="*/ 1375576 h 1375576"/>
                <a:gd name="connsiteX6" fmla="*/ 1293963 w 2525582"/>
                <a:gd name="connsiteY6" fmla="*/ 271915 h 1375576"/>
                <a:gd name="connsiteX7" fmla="*/ 1230218 w 2525582"/>
                <a:gd name="connsiteY7" fmla="*/ 271915 h 1375576"/>
                <a:gd name="connsiteX8" fmla="*/ 131127 w 2525582"/>
                <a:gd name="connsiteY8" fmla="*/ 1371005 h 1375576"/>
                <a:gd name="connsiteX9" fmla="*/ 0 w 2525582"/>
                <a:gd name="connsiteY9" fmla="*/ 1241889 h 1375576"/>
                <a:gd name="connsiteX10" fmla="*/ 389574 w 2525582"/>
                <a:gd name="connsiteY10" fmla="*/ 853593 h 1375576"/>
                <a:gd name="connsiteX11" fmla="*/ 389574 w 2525582"/>
                <a:gd name="connsiteY11" fmla="*/ 520255 h 1375576"/>
                <a:gd name="connsiteX12" fmla="*/ 422774 w 2525582"/>
                <a:gd name="connsiteY12" fmla="*/ 485727 h 1375576"/>
                <a:gd name="connsiteX13" fmla="*/ 571514 w 2525582"/>
                <a:gd name="connsiteY13" fmla="*/ 485727 h 1375576"/>
                <a:gd name="connsiteX14" fmla="*/ 604716 w 2525582"/>
                <a:gd name="connsiteY14" fmla="*/ 520255 h 1375576"/>
                <a:gd name="connsiteX15" fmla="*/ 604716 w 2525582"/>
                <a:gd name="connsiteY15" fmla="*/ 637122 h 1375576"/>
                <a:gd name="connsiteX16" fmla="*/ 1230218 w 2525582"/>
                <a:gd name="connsiteY16" fmla="*/ 12947 h 1375576"/>
                <a:gd name="connsiteX17" fmla="*/ 1262092 w 2525582"/>
                <a:gd name="connsiteY17" fmla="*/ 0 h 137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25582" h="1375576">
                  <a:moveTo>
                    <a:pt x="1262092" y="0"/>
                  </a:moveTo>
                  <a:cubicBezTo>
                    <a:pt x="1273712" y="0"/>
                    <a:pt x="1285332" y="4316"/>
                    <a:pt x="1293963" y="12947"/>
                  </a:cubicBezTo>
                  <a:lnTo>
                    <a:pt x="1359038" y="78022"/>
                  </a:lnTo>
                  <a:cubicBezTo>
                    <a:pt x="1377631" y="95285"/>
                    <a:pt x="1406847" y="124502"/>
                    <a:pt x="1424111" y="143094"/>
                  </a:cubicBezTo>
                  <a:lnTo>
                    <a:pt x="2525582" y="1243255"/>
                  </a:lnTo>
                  <a:lnTo>
                    <a:pt x="2397626" y="1375576"/>
                  </a:lnTo>
                  <a:lnTo>
                    <a:pt x="1293963" y="271915"/>
                  </a:lnTo>
                  <a:cubicBezTo>
                    <a:pt x="1276700" y="254649"/>
                    <a:pt x="1247483" y="254649"/>
                    <a:pt x="1230218" y="271915"/>
                  </a:cubicBezTo>
                  <a:lnTo>
                    <a:pt x="131127" y="1371005"/>
                  </a:lnTo>
                  <a:lnTo>
                    <a:pt x="0" y="1241889"/>
                  </a:lnTo>
                  <a:lnTo>
                    <a:pt x="389574" y="853593"/>
                  </a:lnTo>
                  <a:lnTo>
                    <a:pt x="389574" y="520255"/>
                  </a:lnTo>
                  <a:cubicBezTo>
                    <a:pt x="389574" y="501663"/>
                    <a:pt x="404182" y="485727"/>
                    <a:pt x="422774" y="485727"/>
                  </a:cubicBezTo>
                  <a:lnTo>
                    <a:pt x="571514" y="485727"/>
                  </a:lnTo>
                  <a:cubicBezTo>
                    <a:pt x="590106" y="485727"/>
                    <a:pt x="604716" y="501663"/>
                    <a:pt x="604716" y="520255"/>
                  </a:cubicBezTo>
                  <a:lnTo>
                    <a:pt x="604716" y="637122"/>
                  </a:lnTo>
                  <a:lnTo>
                    <a:pt x="1230218" y="12947"/>
                  </a:lnTo>
                  <a:cubicBezTo>
                    <a:pt x="1238851" y="4316"/>
                    <a:pt x="1250471" y="0"/>
                    <a:pt x="1262092" y="0"/>
                  </a:cubicBezTo>
                  <a:close/>
                </a:path>
              </a:pathLst>
            </a:custGeom>
            <a:solidFill>
              <a:schemeClr val="accent3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8FE9AD8-12AC-487F-1CAF-47167F6664CC}"/>
                </a:ext>
              </a:extLst>
            </p:cNvPr>
            <p:cNvSpPr/>
            <p:nvPr/>
          </p:nvSpPr>
          <p:spPr>
            <a:xfrm>
              <a:off x="5575682" y="3209009"/>
              <a:ext cx="696593" cy="676609"/>
            </a:xfrm>
            <a:custGeom>
              <a:avLst/>
              <a:gdLst>
                <a:gd name="connsiteX0" fmla="*/ 568398 w 972120"/>
                <a:gd name="connsiteY0" fmla="*/ 512621 h 944230"/>
                <a:gd name="connsiteX1" fmla="*/ 945559 w 972120"/>
                <a:gd name="connsiteY1" fmla="*/ 512621 h 944230"/>
                <a:gd name="connsiteX2" fmla="*/ 972120 w 972120"/>
                <a:gd name="connsiteY2" fmla="*/ 539182 h 944230"/>
                <a:gd name="connsiteX3" fmla="*/ 972120 w 972120"/>
                <a:gd name="connsiteY3" fmla="*/ 916343 h 944230"/>
                <a:gd name="connsiteX4" fmla="*/ 945559 w 972120"/>
                <a:gd name="connsiteY4" fmla="*/ 944230 h 944230"/>
                <a:gd name="connsiteX5" fmla="*/ 568398 w 972120"/>
                <a:gd name="connsiteY5" fmla="*/ 944230 h 944230"/>
                <a:gd name="connsiteX6" fmla="*/ 541837 w 972120"/>
                <a:gd name="connsiteY6" fmla="*/ 916343 h 944230"/>
                <a:gd name="connsiteX7" fmla="*/ 541837 w 972120"/>
                <a:gd name="connsiteY7" fmla="*/ 539182 h 944230"/>
                <a:gd name="connsiteX8" fmla="*/ 568398 w 972120"/>
                <a:gd name="connsiteY8" fmla="*/ 512621 h 944230"/>
                <a:gd name="connsiteX9" fmla="*/ 26561 w 972120"/>
                <a:gd name="connsiteY9" fmla="*/ 512621 h 944230"/>
                <a:gd name="connsiteX10" fmla="*/ 403722 w 972120"/>
                <a:gd name="connsiteY10" fmla="*/ 512621 h 944230"/>
                <a:gd name="connsiteX11" fmla="*/ 430283 w 972120"/>
                <a:gd name="connsiteY11" fmla="*/ 539182 h 944230"/>
                <a:gd name="connsiteX12" fmla="*/ 430283 w 972120"/>
                <a:gd name="connsiteY12" fmla="*/ 916343 h 944230"/>
                <a:gd name="connsiteX13" fmla="*/ 403722 w 972120"/>
                <a:gd name="connsiteY13" fmla="*/ 944230 h 944230"/>
                <a:gd name="connsiteX14" fmla="*/ 26561 w 972120"/>
                <a:gd name="connsiteY14" fmla="*/ 944230 h 944230"/>
                <a:gd name="connsiteX15" fmla="*/ 0 w 972120"/>
                <a:gd name="connsiteY15" fmla="*/ 916343 h 944230"/>
                <a:gd name="connsiteX16" fmla="*/ 0 w 972120"/>
                <a:gd name="connsiteY16" fmla="*/ 539182 h 944230"/>
                <a:gd name="connsiteX17" fmla="*/ 26561 w 972120"/>
                <a:gd name="connsiteY17" fmla="*/ 512621 h 944230"/>
                <a:gd name="connsiteX18" fmla="*/ 568398 w 972120"/>
                <a:gd name="connsiteY18" fmla="*/ 0 h 944230"/>
                <a:gd name="connsiteX19" fmla="*/ 945559 w 972120"/>
                <a:gd name="connsiteY19" fmla="*/ 0 h 944230"/>
                <a:gd name="connsiteX20" fmla="*/ 972120 w 972120"/>
                <a:gd name="connsiteY20" fmla="*/ 26561 h 944230"/>
                <a:gd name="connsiteX21" fmla="*/ 972120 w 972120"/>
                <a:gd name="connsiteY21" fmla="*/ 403722 h 944230"/>
                <a:gd name="connsiteX22" fmla="*/ 945559 w 972120"/>
                <a:gd name="connsiteY22" fmla="*/ 430282 h 944230"/>
                <a:gd name="connsiteX23" fmla="*/ 568398 w 972120"/>
                <a:gd name="connsiteY23" fmla="*/ 430282 h 944230"/>
                <a:gd name="connsiteX24" fmla="*/ 541837 w 972120"/>
                <a:gd name="connsiteY24" fmla="*/ 403722 h 944230"/>
                <a:gd name="connsiteX25" fmla="*/ 541837 w 972120"/>
                <a:gd name="connsiteY25" fmla="*/ 26561 h 944230"/>
                <a:gd name="connsiteX26" fmla="*/ 568398 w 972120"/>
                <a:gd name="connsiteY26" fmla="*/ 0 h 944230"/>
                <a:gd name="connsiteX27" fmla="*/ 26561 w 972120"/>
                <a:gd name="connsiteY27" fmla="*/ 0 h 944230"/>
                <a:gd name="connsiteX28" fmla="*/ 403722 w 972120"/>
                <a:gd name="connsiteY28" fmla="*/ 0 h 944230"/>
                <a:gd name="connsiteX29" fmla="*/ 430283 w 972120"/>
                <a:gd name="connsiteY29" fmla="*/ 26561 h 944230"/>
                <a:gd name="connsiteX30" fmla="*/ 430283 w 972120"/>
                <a:gd name="connsiteY30" fmla="*/ 403722 h 944230"/>
                <a:gd name="connsiteX31" fmla="*/ 403722 w 972120"/>
                <a:gd name="connsiteY31" fmla="*/ 430282 h 944230"/>
                <a:gd name="connsiteX32" fmla="*/ 26561 w 972120"/>
                <a:gd name="connsiteY32" fmla="*/ 430282 h 944230"/>
                <a:gd name="connsiteX33" fmla="*/ 0 w 972120"/>
                <a:gd name="connsiteY33" fmla="*/ 403722 h 944230"/>
                <a:gd name="connsiteX34" fmla="*/ 0 w 972120"/>
                <a:gd name="connsiteY34" fmla="*/ 26561 h 944230"/>
                <a:gd name="connsiteX35" fmla="*/ 26561 w 972120"/>
                <a:gd name="connsiteY35" fmla="*/ 0 h 94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72120" h="944230">
                  <a:moveTo>
                    <a:pt x="568398" y="512621"/>
                  </a:moveTo>
                  <a:lnTo>
                    <a:pt x="945559" y="512621"/>
                  </a:lnTo>
                  <a:cubicBezTo>
                    <a:pt x="960168" y="512621"/>
                    <a:pt x="972120" y="524572"/>
                    <a:pt x="972120" y="539182"/>
                  </a:cubicBezTo>
                  <a:lnTo>
                    <a:pt x="972120" y="916343"/>
                  </a:lnTo>
                  <a:cubicBezTo>
                    <a:pt x="972120" y="930950"/>
                    <a:pt x="960168" y="944230"/>
                    <a:pt x="945559" y="944230"/>
                  </a:cubicBezTo>
                  <a:lnTo>
                    <a:pt x="568398" y="944230"/>
                  </a:lnTo>
                  <a:cubicBezTo>
                    <a:pt x="553788" y="944230"/>
                    <a:pt x="541837" y="930950"/>
                    <a:pt x="541837" y="916343"/>
                  </a:cubicBezTo>
                  <a:lnTo>
                    <a:pt x="541837" y="539182"/>
                  </a:lnTo>
                  <a:cubicBezTo>
                    <a:pt x="541837" y="524572"/>
                    <a:pt x="553788" y="512621"/>
                    <a:pt x="568398" y="512621"/>
                  </a:cubicBezTo>
                  <a:close/>
                  <a:moveTo>
                    <a:pt x="26561" y="512621"/>
                  </a:moveTo>
                  <a:lnTo>
                    <a:pt x="403722" y="512621"/>
                  </a:lnTo>
                  <a:cubicBezTo>
                    <a:pt x="418331" y="512621"/>
                    <a:pt x="430283" y="524572"/>
                    <a:pt x="430283" y="539182"/>
                  </a:cubicBezTo>
                  <a:lnTo>
                    <a:pt x="430283" y="916343"/>
                  </a:lnTo>
                  <a:cubicBezTo>
                    <a:pt x="430283" y="930950"/>
                    <a:pt x="418331" y="944230"/>
                    <a:pt x="403722" y="944230"/>
                  </a:cubicBezTo>
                  <a:lnTo>
                    <a:pt x="26561" y="944230"/>
                  </a:lnTo>
                  <a:cubicBezTo>
                    <a:pt x="11951" y="944230"/>
                    <a:pt x="0" y="930950"/>
                    <a:pt x="0" y="916343"/>
                  </a:cubicBezTo>
                  <a:lnTo>
                    <a:pt x="0" y="539182"/>
                  </a:lnTo>
                  <a:cubicBezTo>
                    <a:pt x="0" y="524572"/>
                    <a:pt x="11951" y="512621"/>
                    <a:pt x="26561" y="512621"/>
                  </a:cubicBezTo>
                  <a:close/>
                  <a:moveTo>
                    <a:pt x="568398" y="0"/>
                  </a:moveTo>
                  <a:lnTo>
                    <a:pt x="945559" y="0"/>
                  </a:lnTo>
                  <a:cubicBezTo>
                    <a:pt x="960168" y="0"/>
                    <a:pt x="972120" y="11951"/>
                    <a:pt x="972120" y="26561"/>
                  </a:cubicBezTo>
                  <a:lnTo>
                    <a:pt x="972120" y="403722"/>
                  </a:lnTo>
                  <a:cubicBezTo>
                    <a:pt x="972120" y="418331"/>
                    <a:pt x="960168" y="430282"/>
                    <a:pt x="945559" y="430282"/>
                  </a:cubicBezTo>
                  <a:lnTo>
                    <a:pt x="568398" y="430282"/>
                  </a:lnTo>
                  <a:cubicBezTo>
                    <a:pt x="553788" y="430282"/>
                    <a:pt x="541837" y="418331"/>
                    <a:pt x="541837" y="403722"/>
                  </a:cubicBezTo>
                  <a:lnTo>
                    <a:pt x="541837" y="26561"/>
                  </a:lnTo>
                  <a:cubicBezTo>
                    <a:pt x="541837" y="11951"/>
                    <a:pt x="553788" y="0"/>
                    <a:pt x="568398" y="0"/>
                  </a:cubicBezTo>
                  <a:close/>
                  <a:moveTo>
                    <a:pt x="26561" y="0"/>
                  </a:moveTo>
                  <a:lnTo>
                    <a:pt x="403722" y="0"/>
                  </a:lnTo>
                  <a:cubicBezTo>
                    <a:pt x="418331" y="0"/>
                    <a:pt x="430283" y="11951"/>
                    <a:pt x="430283" y="26561"/>
                  </a:cubicBezTo>
                  <a:lnTo>
                    <a:pt x="430283" y="403722"/>
                  </a:lnTo>
                  <a:cubicBezTo>
                    <a:pt x="430283" y="418331"/>
                    <a:pt x="418331" y="430282"/>
                    <a:pt x="403722" y="430282"/>
                  </a:cubicBezTo>
                  <a:lnTo>
                    <a:pt x="26561" y="430282"/>
                  </a:lnTo>
                  <a:cubicBezTo>
                    <a:pt x="11951" y="430282"/>
                    <a:pt x="0" y="418331"/>
                    <a:pt x="0" y="403722"/>
                  </a:cubicBezTo>
                  <a:lnTo>
                    <a:pt x="0" y="26561"/>
                  </a:lnTo>
                  <a:cubicBezTo>
                    <a:pt x="0" y="11951"/>
                    <a:pt x="11951" y="0"/>
                    <a:pt x="26561" y="0"/>
                  </a:cubicBezTo>
                  <a:close/>
                </a:path>
              </a:pathLst>
            </a:custGeom>
            <a:solidFill>
              <a:schemeClr val="accent3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D23A93A3-92B8-80C6-2C2A-D8117836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Anton"/>
                <a:cs typeface="Anton"/>
                <a:sym typeface="Anton"/>
              </a:rPr>
              <a:t>About </a:t>
            </a:r>
            <a:br>
              <a:rPr lang="en-US" sz="3600" dirty="0">
                <a:ea typeface="Anton"/>
                <a:cs typeface="Anton"/>
                <a:sym typeface="Anton"/>
              </a:rPr>
            </a:br>
            <a:r>
              <a:rPr lang="en-US" sz="3600" dirty="0">
                <a:ea typeface="Anton"/>
                <a:cs typeface="Anton"/>
                <a:sym typeface="Anton"/>
              </a:rPr>
              <a:t>our company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576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31713-87E8-E8EE-154E-9A3BDDF57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ormorant Garamond Bold Italics"/>
                <a:cs typeface="Cormorant Garamond Bold Italics"/>
                <a:sym typeface="Cormorant Garamond Bold Italics"/>
              </a:rPr>
              <a:t>Our Mission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95863-BA9E-82A6-9BFE-5F0142E6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F382A-7ED9-AD8E-B6CB-648AFD79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EE27E2-C3A0-8817-C078-5E004FDF3F2A}"/>
              </a:ext>
            </a:extLst>
          </p:cNvPr>
          <p:cNvGrpSpPr/>
          <p:nvPr/>
        </p:nvGrpSpPr>
        <p:grpSpPr>
          <a:xfrm>
            <a:off x="707573" y="1907026"/>
            <a:ext cx="11016348" cy="4311177"/>
            <a:chOff x="833732" y="1413812"/>
            <a:chExt cx="12017012" cy="470278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B4BEF62-0D87-7CF5-34CD-CD0673C58EE9}"/>
                </a:ext>
              </a:extLst>
            </p:cNvPr>
            <p:cNvGrpSpPr/>
            <p:nvPr/>
          </p:nvGrpSpPr>
          <p:grpSpPr>
            <a:xfrm>
              <a:off x="833732" y="1803610"/>
              <a:ext cx="4958725" cy="3960268"/>
              <a:chOff x="833732" y="1803610"/>
              <a:chExt cx="4958725" cy="3960268"/>
            </a:xfrm>
          </p:grpSpPr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B4DE0644-1F88-4DDD-0E7D-B4FC3887FCC6}"/>
                  </a:ext>
                </a:extLst>
              </p:cNvPr>
              <p:cNvSpPr/>
              <p:nvPr/>
            </p:nvSpPr>
            <p:spPr>
              <a:xfrm>
                <a:off x="833732" y="1803610"/>
                <a:ext cx="3960269" cy="3960268"/>
              </a:xfrm>
              <a:prstGeom prst="donut">
                <a:avLst>
                  <a:gd name="adj" fmla="val 31503"/>
                </a:avLst>
              </a:pr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  <a:effectLst/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Rounded Rectangle 28">
                <a:extLst>
                  <a:ext uri="{FF2B5EF4-FFF2-40B4-BE49-F238E27FC236}">
                    <a16:creationId xmlns:a16="http://schemas.microsoft.com/office/drawing/2014/main" id="{AE4DCB0B-618F-604A-8E5C-1CEE256FC279}"/>
                  </a:ext>
                </a:extLst>
              </p:cNvPr>
              <p:cNvSpPr/>
              <p:nvPr/>
            </p:nvSpPr>
            <p:spPr>
              <a:xfrm>
                <a:off x="4441645" y="2756307"/>
                <a:ext cx="436878" cy="2094555"/>
              </a:xfrm>
              <a:prstGeom prst="roundRect">
                <a:avLst/>
              </a:pr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F691791-F958-CA10-E9A4-37BC70DCF39F}"/>
                  </a:ext>
                </a:extLst>
              </p:cNvPr>
              <p:cNvSpPr/>
              <p:nvPr/>
            </p:nvSpPr>
            <p:spPr>
              <a:xfrm>
                <a:off x="4812119" y="2997786"/>
                <a:ext cx="980338" cy="1573131"/>
              </a:xfrm>
              <a:custGeom>
                <a:avLst/>
                <a:gdLst>
                  <a:gd name="connsiteX0" fmla="*/ 789390 w 789390"/>
                  <a:gd name="connsiteY0" fmla="*/ 0 h 1266720"/>
                  <a:gd name="connsiteX1" fmla="*/ 789390 w 789390"/>
                  <a:gd name="connsiteY1" fmla="*/ 991419 h 1266720"/>
                  <a:gd name="connsiteX2" fmla="*/ 365604 w 789390"/>
                  <a:gd name="connsiteY2" fmla="*/ 1266720 h 1266720"/>
                  <a:gd name="connsiteX3" fmla="*/ 0 w 789390"/>
                  <a:gd name="connsiteY3" fmla="*/ 1265227 h 1266720"/>
                  <a:gd name="connsiteX4" fmla="*/ 0 w 789390"/>
                  <a:gd name="connsiteY4" fmla="*/ 3280 h 1266720"/>
                  <a:gd name="connsiteX5" fmla="*/ 789390 w 789390"/>
                  <a:gd name="connsiteY5" fmla="*/ 0 h 126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9390" h="1266720">
                    <a:moveTo>
                      <a:pt x="789390" y="0"/>
                    </a:moveTo>
                    <a:lnTo>
                      <a:pt x="789390" y="991419"/>
                    </a:lnTo>
                    <a:lnTo>
                      <a:pt x="365604" y="1266720"/>
                    </a:lnTo>
                    <a:lnTo>
                      <a:pt x="0" y="1265227"/>
                    </a:lnTo>
                    <a:lnTo>
                      <a:pt x="0" y="3280"/>
                    </a:lnTo>
                    <a:lnTo>
                      <a:pt x="78939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4E4FB25-A24C-5331-8133-FDEC930A93AB}"/>
                </a:ext>
              </a:extLst>
            </p:cNvPr>
            <p:cNvGrpSpPr/>
            <p:nvPr/>
          </p:nvGrpSpPr>
          <p:grpSpPr>
            <a:xfrm>
              <a:off x="6617107" y="2987591"/>
              <a:ext cx="2447570" cy="3129003"/>
              <a:chOff x="6617107" y="2987591"/>
              <a:chExt cx="2447570" cy="3129003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0F97D18-8DDC-B473-6685-8735DCA0ABD7}"/>
                  </a:ext>
                </a:extLst>
              </p:cNvPr>
              <p:cNvGrpSpPr/>
              <p:nvPr/>
            </p:nvGrpSpPr>
            <p:grpSpPr>
              <a:xfrm>
                <a:off x="6617107" y="4932437"/>
                <a:ext cx="2447570" cy="1184157"/>
                <a:chOff x="5366764" y="1695492"/>
                <a:chExt cx="2671217" cy="1184157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7DD64D2-679A-FA50-6CAA-F151C0B0215D}"/>
                    </a:ext>
                  </a:extLst>
                </p:cNvPr>
                <p:cNvSpPr txBox="1"/>
                <p:nvPr/>
              </p:nvSpPr>
              <p:spPr>
                <a:xfrm>
                  <a:off x="5366768" y="1695492"/>
                  <a:ext cx="2549749" cy="3693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 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684C90-E385-38ED-AF80-8AD1CBF4DF78}"/>
                    </a:ext>
                  </a:extLst>
                </p:cNvPr>
                <p:cNvSpPr txBox="1"/>
                <p:nvPr/>
              </p:nvSpPr>
              <p:spPr>
                <a:xfrm>
                  <a:off x="5366764" y="2040316"/>
                  <a:ext cx="2671217" cy="8393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D593133-1C0F-1563-F47F-8C226998F9FE}"/>
                  </a:ext>
                </a:extLst>
              </p:cNvPr>
              <p:cNvSpPr/>
              <p:nvPr/>
            </p:nvSpPr>
            <p:spPr>
              <a:xfrm>
                <a:off x="7036077" y="2987591"/>
                <a:ext cx="1210304" cy="1593284"/>
              </a:xfrm>
              <a:custGeom>
                <a:avLst/>
                <a:gdLst>
                  <a:gd name="connsiteX0" fmla="*/ 974564 w 974564"/>
                  <a:gd name="connsiteY0" fmla="*/ 0 h 1282947"/>
                  <a:gd name="connsiteX1" fmla="*/ 974564 w 974564"/>
                  <a:gd name="connsiteY1" fmla="*/ 998412 h 1282947"/>
                  <a:gd name="connsiteX2" fmla="*/ 536566 w 974564"/>
                  <a:gd name="connsiteY2" fmla="*/ 1282947 h 1282947"/>
                  <a:gd name="connsiteX3" fmla="*/ 448974 w 974564"/>
                  <a:gd name="connsiteY3" fmla="*/ 1282589 h 1282947"/>
                  <a:gd name="connsiteX4" fmla="*/ 5655 w 974564"/>
                  <a:gd name="connsiteY4" fmla="*/ 994597 h 1282947"/>
                  <a:gd name="connsiteX5" fmla="*/ 0 w 974564"/>
                  <a:gd name="connsiteY5" fmla="*/ 998271 h 1282947"/>
                  <a:gd name="connsiteX6" fmla="*/ 0 w 974564"/>
                  <a:gd name="connsiteY6" fmla="*/ 4049 h 1282947"/>
                  <a:gd name="connsiteX7" fmla="*/ 974564 w 974564"/>
                  <a:gd name="connsiteY7" fmla="*/ 0 h 1282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564" h="1282947">
                    <a:moveTo>
                      <a:pt x="974564" y="0"/>
                    </a:moveTo>
                    <a:lnTo>
                      <a:pt x="974564" y="998412"/>
                    </a:lnTo>
                    <a:lnTo>
                      <a:pt x="536566" y="1282947"/>
                    </a:lnTo>
                    <a:lnTo>
                      <a:pt x="448974" y="1282589"/>
                    </a:lnTo>
                    <a:lnTo>
                      <a:pt x="5655" y="994597"/>
                    </a:lnTo>
                    <a:lnTo>
                      <a:pt x="0" y="998271"/>
                    </a:lnTo>
                    <a:lnTo>
                      <a:pt x="0" y="4049"/>
                    </a:lnTo>
                    <a:lnTo>
                      <a:pt x="97456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02AB74A-F5E8-8A6E-B6DC-EE1E2DF229C6}"/>
                </a:ext>
              </a:extLst>
            </p:cNvPr>
            <p:cNvGrpSpPr/>
            <p:nvPr/>
          </p:nvGrpSpPr>
          <p:grpSpPr>
            <a:xfrm>
              <a:off x="4753374" y="1413812"/>
              <a:ext cx="2447570" cy="3162147"/>
              <a:chOff x="4753374" y="1413812"/>
              <a:chExt cx="2447570" cy="3162147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6CCB961A-3962-F0DC-2DA5-B295DA65532A}"/>
                  </a:ext>
                </a:extLst>
              </p:cNvPr>
              <p:cNvGrpSpPr/>
              <p:nvPr/>
            </p:nvGrpSpPr>
            <p:grpSpPr>
              <a:xfrm>
                <a:off x="4753374" y="1413812"/>
                <a:ext cx="2447570" cy="1184157"/>
                <a:chOff x="4666949" y="1695492"/>
                <a:chExt cx="2671217" cy="1184157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2331128-2880-8171-EFE3-CC2499BA33DF}"/>
                    </a:ext>
                  </a:extLst>
                </p:cNvPr>
                <p:cNvSpPr txBox="1"/>
                <p:nvPr/>
              </p:nvSpPr>
              <p:spPr>
                <a:xfrm>
                  <a:off x="4666951" y="1695492"/>
                  <a:ext cx="2549749" cy="3693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CAB2A958-C9C2-99D1-327C-BE70D94EDC5E}"/>
                    </a:ext>
                  </a:extLst>
                </p:cNvPr>
                <p:cNvSpPr txBox="1"/>
                <p:nvPr/>
              </p:nvSpPr>
              <p:spPr>
                <a:xfrm>
                  <a:off x="4666949" y="2040316"/>
                  <a:ext cx="2671217" cy="8393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4951FA0-A89A-6EB6-B8B7-975EA2C9E900}"/>
                  </a:ext>
                </a:extLst>
              </p:cNvPr>
              <p:cNvSpPr/>
              <p:nvPr/>
            </p:nvSpPr>
            <p:spPr>
              <a:xfrm>
                <a:off x="5792457" y="2992623"/>
                <a:ext cx="1242834" cy="1583336"/>
              </a:xfrm>
              <a:custGeom>
                <a:avLst/>
                <a:gdLst>
                  <a:gd name="connsiteX0" fmla="*/ 1000758 w 1000758"/>
                  <a:gd name="connsiteY0" fmla="*/ 0 h 1274937"/>
                  <a:gd name="connsiteX1" fmla="*/ 1000758 w 1000758"/>
                  <a:gd name="connsiteY1" fmla="*/ 994630 h 1274937"/>
                  <a:gd name="connsiteX2" fmla="*/ 569269 w 1000758"/>
                  <a:gd name="connsiteY2" fmla="*/ 1274937 h 1274937"/>
                  <a:gd name="connsiteX3" fmla="*/ 444737 w 1000758"/>
                  <a:gd name="connsiteY3" fmla="*/ 1274427 h 1274937"/>
                  <a:gd name="connsiteX4" fmla="*/ 7745 w 1000758"/>
                  <a:gd name="connsiteY4" fmla="*/ 990545 h 1274937"/>
                  <a:gd name="connsiteX5" fmla="*/ 0 w 1000758"/>
                  <a:gd name="connsiteY5" fmla="*/ 995576 h 1274937"/>
                  <a:gd name="connsiteX6" fmla="*/ 0 w 1000758"/>
                  <a:gd name="connsiteY6" fmla="*/ 4157 h 1274937"/>
                  <a:gd name="connsiteX7" fmla="*/ 1000758 w 1000758"/>
                  <a:gd name="connsiteY7" fmla="*/ 0 h 127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758" h="1274937">
                    <a:moveTo>
                      <a:pt x="1000758" y="0"/>
                    </a:moveTo>
                    <a:lnTo>
                      <a:pt x="1000758" y="994630"/>
                    </a:lnTo>
                    <a:lnTo>
                      <a:pt x="569269" y="1274937"/>
                    </a:lnTo>
                    <a:lnTo>
                      <a:pt x="444737" y="1274427"/>
                    </a:lnTo>
                    <a:lnTo>
                      <a:pt x="7745" y="990545"/>
                    </a:lnTo>
                    <a:lnTo>
                      <a:pt x="0" y="995576"/>
                    </a:lnTo>
                    <a:lnTo>
                      <a:pt x="0" y="4157"/>
                    </a:lnTo>
                    <a:lnTo>
                      <a:pt x="10007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46FD290-417A-3164-54FE-7B3AA223D5CC}"/>
                </a:ext>
              </a:extLst>
            </p:cNvPr>
            <p:cNvGrpSpPr/>
            <p:nvPr/>
          </p:nvGrpSpPr>
          <p:grpSpPr>
            <a:xfrm>
              <a:off x="8245783" y="1413812"/>
              <a:ext cx="2492725" cy="3172101"/>
              <a:chOff x="8245783" y="1413812"/>
              <a:chExt cx="2492725" cy="3172101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F71266-755A-9759-7330-9D82617E5E5F}"/>
                  </a:ext>
                </a:extLst>
              </p:cNvPr>
              <p:cNvGrpSpPr/>
              <p:nvPr/>
            </p:nvGrpSpPr>
            <p:grpSpPr>
              <a:xfrm>
                <a:off x="8290933" y="1413812"/>
                <a:ext cx="2447575" cy="1184157"/>
                <a:chOff x="5846268" y="1695492"/>
                <a:chExt cx="2671222" cy="1184157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9C37A14-BED9-DA52-FA26-27C715BE0AFE}"/>
                    </a:ext>
                  </a:extLst>
                </p:cNvPr>
                <p:cNvSpPr txBox="1"/>
                <p:nvPr/>
              </p:nvSpPr>
              <p:spPr>
                <a:xfrm>
                  <a:off x="5846268" y="1695492"/>
                  <a:ext cx="2549751" cy="3693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D6A963F-534A-385C-F057-75A9284F3C51}"/>
                    </a:ext>
                  </a:extLst>
                </p:cNvPr>
                <p:cNvSpPr txBox="1"/>
                <p:nvPr/>
              </p:nvSpPr>
              <p:spPr>
                <a:xfrm>
                  <a:off x="5846269" y="2040316"/>
                  <a:ext cx="2671221" cy="8393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8C8AE73-9062-CF20-F700-7DF6BE7316C4}"/>
                  </a:ext>
                </a:extLst>
              </p:cNvPr>
              <p:cNvSpPr/>
              <p:nvPr/>
            </p:nvSpPr>
            <p:spPr>
              <a:xfrm>
                <a:off x="8245783" y="2982430"/>
                <a:ext cx="1242835" cy="1603483"/>
              </a:xfrm>
              <a:custGeom>
                <a:avLst/>
                <a:gdLst>
                  <a:gd name="connsiteX0" fmla="*/ 993558 w 993558"/>
                  <a:gd name="connsiteY0" fmla="*/ 0 h 1291160"/>
                  <a:gd name="connsiteX1" fmla="*/ 993558 w 993558"/>
                  <a:gd name="connsiteY1" fmla="*/ 1001934 h 1291160"/>
                  <a:gd name="connsiteX2" fmla="*/ 548336 w 993558"/>
                  <a:gd name="connsiteY2" fmla="*/ 1291160 h 1291160"/>
                  <a:gd name="connsiteX3" fmla="*/ 448641 w 993558"/>
                  <a:gd name="connsiteY3" fmla="*/ 1290754 h 1291160"/>
                  <a:gd name="connsiteX4" fmla="*/ 0 w 993558"/>
                  <a:gd name="connsiteY4" fmla="*/ 999303 h 1291160"/>
                  <a:gd name="connsiteX5" fmla="*/ 0 w 993558"/>
                  <a:gd name="connsiteY5" fmla="*/ 4128 h 1291160"/>
                  <a:gd name="connsiteX6" fmla="*/ 993558 w 993558"/>
                  <a:gd name="connsiteY6" fmla="*/ 0 h 1291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3558" h="1291160">
                    <a:moveTo>
                      <a:pt x="993558" y="0"/>
                    </a:moveTo>
                    <a:lnTo>
                      <a:pt x="993558" y="1001934"/>
                    </a:lnTo>
                    <a:lnTo>
                      <a:pt x="548336" y="1291160"/>
                    </a:lnTo>
                    <a:lnTo>
                      <a:pt x="448641" y="1290754"/>
                    </a:lnTo>
                    <a:lnTo>
                      <a:pt x="0" y="999303"/>
                    </a:lnTo>
                    <a:lnTo>
                      <a:pt x="0" y="4128"/>
                    </a:lnTo>
                    <a:lnTo>
                      <a:pt x="9935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2760CBB-7B73-7BFB-6AEB-422A4BA964D2}"/>
                </a:ext>
              </a:extLst>
            </p:cNvPr>
            <p:cNvGrpSpPr/>
            <p:nvPr/>
          </p:nvGrpSpPr>
          <p:grpSpPr>
            <a:xfrm>
              <a:off x="9488618" y="2979312"/>
              <a:ext cx="3362126" cy="3137282"/>
              <a:chOff x="9488618" y="2979312"/>
              <a:chExt cx="3362126" cy="313728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3F9A667-46D6-2423-D562-A00EB7E7CA3E}"/>
                  </a:ext>
                </a:extLst>
              </p:cNvPr>
              <p:cNvGrpSpPr/>
              <p:nvPr/>
            </p:nvGrpSpPr>
            <p:grpSpPr>
              <a:xfrm>
                <a:off x="10403174" y="4932437"/>
                <a:ext cx="2447570" cy="1184157"/>
                <a:chOff x="6701597" y="1695492"/>
                <a:chExt cx="2671217" cy="1184157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45F35D2-4552-F8E7-7DD2-B65DF6497966}"/>
                    </a:ext>
                  </a:extLst>
                </p:cNvPr>
                <p:cNvSpPr txBox="1"/>
                <p:nvPr/>
              </p:nvSpPr>
              <p:spPr>
                <a:xfrm>
                  <a:off x="6701600" y="1695492"/>
                  <a:ext cx="2549749" cy="3693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Placeholder Title 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B5A6ED6-0DD1-3FC0-84DA-7C271341A789}"/>
                    </a:ext>
                  </a:extLst>
                </p:cNvPr>
                <p:cNvSpPr txBox="1"/>
                <p:nvPr/>
              </p:nvSpPr>
              <p:spPr>
                <a:xfrm>
                  <a:off x="6701597" y="2040316"/>
                  <a:ext cx="2671217" cy="8393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3956FD0-E27E-7441-AF47-AF55D2BB355F}"/>
                  </a:ext>
                </a:extLst>
              </p:cNvPr>
              <p:cNvSpPr/>
              <p:nvPr/>
            </p:nvSpPr>
            <p:spPr>
              <a:xfrm>
                <a:off x="9488618" y="2979312"/>
                <a:ext cx="1611182" cy="1612299"/>
              </a:xfrm>
              <a:custGeom>
                <a:avLst/>
                <a:gdLst>
                  <a:gd name="connsiteX0" fmla="*/ 604438 w 1297360"/>
                  <a:gd name="connsiteY0" fmla="*/ 0 h 1298259"/>
                  <a:gd name="connsiteX1" fmla="*/ 1297360 w 1297360"/>
                  <a:gd name="connsiteY1" fmla="*/ 649130 h 1298259"/>
                  <a:gd name="connsiteX2" fmla="*/ 677393 w 1297360"/>
                  <a:gd name="connsiteY2" fmla="*/ 1298259 h 1298259"/>
                  <a:gd name="connsiteX3" fmla="*/ 460711 w 1297360"/>
                  <a:gd name="connsiteY3" fmla="*/ 1297375 h 1298259"/>
                  <a:gd name="connsiteX4" fmla="*/ 4896 w 1297360"/>
                  <a:gd name="connsiteY4" fmla="*/ 1001264 h 1298259"/>
                  <a:gd name="connsiteX5" fmla="*/ 0 w 1297360"/>
                  <a:gd name="connsiteY5" fmla="*/ 1004445 h 1298259"/>
                  <a:gd name="connsiteX6" fmla="*/ 0 w 1297360"/>
                  <a:gd name="connsiteY6" fmla="*/ 2511 h 1298259"/>
                  <a:gd name="connsiteX7" fmla="*/ 604438 w 1297360"/>
                  <a:gd name="connsiteY7" fmla="*/ 0 h 1298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7360" h="1298259">
                    <a:moveTo>
                      <a:pt x="604438" y="0"/>
                    </a:moveTo>
                    <a:lnTo>
                      <a:pt x="1297360" y="649130"/>
                    </a:lnTo>
                    <a:lnTo>
                      <a:pt x="677393" y="1298259"/>
                    </a:lnTo>
                    <a:lnTo>
                      <a:pt x="460711" y="1297375"/>
                    </a:lnTo>
                    <a:lnTo>
                      <a:pt x="4896" y="1001264"/>
                    </a:lnTo>
                    <a:lnTo>
                      <a:pt x="0" y="1004445"/>
                    </a:lnTo>
                    <a:lnTo>
                      <a:pt x="0" y="2511"/>
                    </a:lnTo>
                    <a:lnTo>
                      <a:pt x="604438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864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Placeholder 121" descr="A key in a door lock&#10;&#10;AI-generated content may be incorrect.">
            <a:extLst>
              <a:ext uri="{FF2B5EF4-FFF2-40B4-BE49-F238E27FC236}">
                <a16:creationId xmlns:a16="http://schemas.microsoft.com/office/drawing/2014/main" id="{C58B8C10-EE1F-D5FF-6941-5FF7934622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6362D-C194-11BA-B25D-B80FDCCD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7DFF8-4F3F-5CB9-00A0-9C25664B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EC72DF-13E5-077E-6899-F9E4E431D1F7}"/>
              </a:ext>
            </a:extLst>
          </p:cNvPr>
          <p:cNvGrpSpPr/>
          <p:nvPr/>
        </p:nvGrpSpPr>
        <p:grpSpPr>
          <a:xfrm>
            <a:off x="5366909" y="1943826"/>
            <a:ext cx="6563579" cy="3785987"/>
            <a:chOff x="5375317" y="2385954"/>
            <a:chExt cx="6563579" cy="378598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97BCBFF-E719-F380-8E9E-4962C581367F}"/>
                </a:ext>
              </a:extLst>
            </p:cNvPr>
            <p:cNvGrpSpPr/>
            <p:nvPr/>
          </p:nvGrpSpPr>
          <p:grpSpPr>
            <a:xfrm>
              <a:off x="5375317" y="2385954"/>
              <a:ext cx="6563579" cy="1137419"/>
              <a:chOff x="1527895" y="2998981"/>
              <a:chExt cx="6563579" cy="1137419"/>
            </a:xfrm>
          </p:grpSpPr>
          <p:sp>
            <p:nvSpPr>
              <p:cNvPr id="22" name="Google Shape;4822;p73">
                <a:extLst>
                  <a:ext uri="{FF2B5EF4-FFF2-40B4-BE49-F238E27FC236}">
                    <a16:creationId xmlns:a16="http://schemas.microsoft.com/office/drawing/2014/main" id="{B0762468-33AE-EC0A-1BD1-44A565D521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572696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F0D771E-C0E8-5453-27B4-5EAB86136965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24" name="Google Shape;4547;p70">
                  <a:extLst>
                    <a:ext uri="{FF2B5EF4-FFF2-40B4-BE49-F238E27FC236}">
                      <a16:creationId xmlns:a16="http://schemas.microsoft.com/office/drawing/2014/main" id="{F4A5BF31-2072-192B-16DF-E52E0A5953D3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5DC422B2-D363-2F49-C269-72EB8555FB65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Google Shape;4550;p70">
                  <a:extLst>
                    <a:ext uri="{FF2B5EF4-FFF2-40B4-BE49-F238E27FC236}">
                      <a16:creationId xmlns:a16="http://schemas.microsoft.com/office/drawing/2014/main" id="{21A6279F-0CB9-9A31-EB61-7854D713F2F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01.</a:t>
                  </a:r>
                </a:p>
              </p:txBody>
            </p:sp>
            <p:sp>
              <p:nvSpPr>
                <p:cNvPr id="27" name="Google Shape;4563;p70">
                  <a:extLst>
                    <a:ext uri="{FF2B5EF4-FFF2-40B4-BE49-F238E27FC236}">
                      <a16:creationId xmlns:a16="http://schemas.microsoft.com/office/drawing/2014/main" id="{0870CDB8-3C56-23B9-586F-741D479BBD8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54485AF-8539-986C-A5E7-C55AD2BB910E}"/>
                </a:ext>
              </a:extLst>
            </p:cNvPr>
            <p:cNvGrpSpPr/>
            <p:nvPr/>
          </p:nvGrpSpPr>
          <p:grpSpPr>
            <a:xfrm>
              <a:off x="5375317" y="3710238"/>
              <a:ext cx="6563579" cy="1137419"/>
              <a:chOff x="1527895" y="2998981"/>
              <a:chExt cx="6563579" cy="1137419"/>
            </a:xfrm>
          </p:grpSpPr>
          <p:sp>
            <p:nvSpPr>
              <p:cNvPr id="16" name="Google Shape;4822;p73">
                <a:extLst>
                  <a:ext uri="{FF2B5EF4-FFF2-40B4-BE49-F238E27FC236}">
                    <a16:creationId xmlns:a16="http://schemas.microsoft.com/office/drawing/2014/main" id="{2F636924-D447-BEA7-7459-7E74CF4950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572696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C51B2CF-ED23-F5AB-B320-BB8B74640F6B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18" name="Google Shape;4547;p70">
                  <a:extLst>
                    <a:ext uri="{FF2B5EF4-FFF2-40B4-BE49-F238E27FC236}">
                      <a16:creationId xmlns:a16="http://schemas.microsoft.com/office/drawing/2014/main" id="{C4FF3649-655E-43A1-B14D-F805E75AC861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6BC10DB7-FF84-2B5F-6575-85C855DF96EE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Google Shape;4550;p70">
                  <a:extLst>
                    <a:ext uri="{FF2B5EF4-FFF2-40B4-BE49-F238E27FC236}">
                      <a16:creationId xmlns:a16="http://schemas.microsoft.com/office/drawing/2014/main" id="{DB9DE780-CBB6-5348-8C46-706406160D6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02.</a:t>
                  </a:r>
                </a:p>
              </p:txBody>
            </p:sp>
            <p:sp>
              <p:nvSpPr>
                <p:cNvPr id="21" name="Google Shape;4563;p70">
                  <a:extLst>
                    <a:ext uri="{FF2B5EF4-FFF2-40B4-BE49-F238E27FC236}">
                      <a16:creationId xmlns:a16="http://schemas.microsoft.com/office/drawing/2014/main" id="{B21E7B68-9D80-F336-7A25-1ECDA4D710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39BBB5D-09A2-C9C7-6104-435B3819441D}"/>
                </a:ext>
              </a:extLst>
            </p:cNvPr>
            <p:cNvGrpSpPr/>
            <p:nvPr/>
          </p:nvGrpSpPr>
          <p:grpSpPr>
            <a:xfrm>
              <a:off x="5375317" y="5034522"/>
              <a:ext cx="6563579" cy="1137419"/>
              <a:chOff x="1527895" y="2998981"/>
              <a:chExt cx="6563579" cy="1137419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76204AE6-ADCA-B35B-DECB-57AEF40C9B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5726962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BC694E5-998D-2EF4-7AC4-A39AE0C01277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2786D618-54A0-D18F-F080-39D462788366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03856534-E64A-15C0-44D1-49DA005F8431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43EEF320-EE0F-A892-0F50-9D8CFA78350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03.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A51573F6-2EFA-7562-965F-0F0BA654665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17144D96-9561-64FF-3607-A5E9E5DB3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Vision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110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>
            <a:extLst>
              <a:ext uri="{FF2B5EF4-FFF2-40B4-BE49-F238E27FC236}">
                <a16:creationId xmlns:a16="http://schemas.microsoft.com/office/drawing/2014/main" id="{5F98A363-9468-6535-8FDC-0529A2F0A6CB}"/>
              </a:ext>
            </a:extLst>
          </p:cNvPr>
          <p:cNvSpPr/>
          <p:nvPr/>
        </p:nvSpPr>
        <p:spPr>
          <a:xfrm flipH="1">
            <a:off x="655875" y="1351915"/>
            <a:ext cx="2687744" cy="26877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849C5DF-AD94-1D14-6BA4-C6EA4D73B006}"/>
              </a:ext>
            </a:extLst>
          </p:cNvPr>
          <p:cNvSpPr/>
          <p:nvPr/>
        </p:nvSpPr>
        <p:spPr>
          <a:xfrm flipH="1">
            <a:off x="4753896" y="1351915"/>
            <a:ext cx="2687744" cy="26877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9887DF1-E45E-7461-BC3A-A0864E4F8088}"/>
              </a:ext>
            </a:extLst>
          </p:cNvPr>
          <p:cNvSpPr/>
          <p:nvPr/>
        </p:nvSpPr>
        <p:spPr>
          <a:xfrm flipH="1">
            <a:off x="8982544" y="1351915"/>
            <a:ext cx="2687744" cy="26877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903001" y="4625081"/>
            <a:ext cx="10395167" cy="1726296"/>
            <a:chOff x="903001" y="4069907"/>
            <a:chExt cx="10395167" cy="172629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722458"/>
              <a:chOff x="990371" y="4435695"/>
              <a:chExt cx="2059549" cy="172245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724349"/>
                <a:chOff x="1536792" y="3983204"/>
                <a:chExt cx="2058076" cy="724349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399776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219434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47FAD8-3790-479D-25BD-E9DBF867FEA2}"/>
                </a:ext>
              </a:extLst>
            </p:cNvPr>
            <p:cNvGrpSpPr/>
            <p:nvPr/>
          </p:nvGrpSpPr>
          <p:grpSpPr>
            <a:xfrm>
              <a:off x="5034597" y="4073745"/>
              <a:ext cx="2122808" cy="1722458"/>
              <a:chOff x="3747452" y="4215093"/>
              <a:chExt cx="2122808" cy="1722458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068E36D-B06E-A84C-213B-CEB0B53AE2F8}"/>
                  </a:ext>
                </a:extLst>
              </p:cNvPr>
              <p:cNvGrpSpPr/>
              <p:nvPr/>
            </p:nvGrpSpPr>
            <p:grpSpPr>
              <a:xfrm>
                <a:off x="3747452" y="4215093"/>
                <a:ext cx="2122808" cy="724349"/>
                <a:chOff x="3712118" y="3983204"/>
                <a:chExt cx="2122808" cy="724349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036DB18-1007-C387-2BB1-12252EEAAC61}"/>
                    </a:ext>
                  </a:extLst>
                </p:cNvPr>
                <p:cNvSpPr txBox="1"/>
                <p:nvPr/>
              </p:nvSpPr>
              <p:spPr>
                <a:xfrm>
                  <a:off x="3712118" y="3983204"/>
                  <a:ext cx="212280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dirty="0">
                    <a:solidFill>
                      <a:schemeClr val="accent3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931016" y="4399776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0502432-A2A6-71BB-1228-1DE1BBC8BD3D}"/>
                  </a:ext>
                </a:extLst>
              </p:cNvPr>
              <p:cNvSpPr txBox="1"/>
              <p:nvPr/>
            </p:nvSpPr>
            <p:spPr>
              <a:xfrm>
                <a:off x="3814106" y="4998832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4069907"/>
              <a:ext cx="2079360" cy="1722458"/>
              <a:chOff x="8993059" y="4215093"/>
              <a:chExt cx="2079360" cy="172245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215093"/>
                <a:ext cx="2079360" cy="724349"/>
                <a:chOff x="9244231" y="3939711"/>
                <a:chExt cx="2079360" cy="724349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939711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4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4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356283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4998832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Meet Our Team</a:t>
            </a:r>
            <a:endParaRPr lang="en-US" sz="4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5" name="Picture Placeholder 4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65687C2D-188A-B304-968C-010C145EA4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DFEB9553-FCD8-F7EA-8E11-3342CC5AA10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1832" y="2328456"/>
            <a:ext cx="2160000" cy="2160000"/>
          </a:xfrm>
        </p:spPr>
      </p:pic>
      <p:pic>
        <p:nvPicPr>
          <p:cNvPr id="10" name="Picture Placeholder 9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91F5EF13-6B64-5AD8-BAB8-916C2ABC643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2BC4B-8311-6AFC-410C-445F65E9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Real Estate Market Trends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418647-F6ED-C794-29B5-6DF908AE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8EA5C-926A-727C-9E63-8F778811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1439886"/>
              </p:ext>
            </p:extLst>
          </p:nvPr>
        </p:nvGraphicFramePr>
        <p:xfrm>
          <a:off x="2742273" y="1338796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731950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3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3"/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6">
                        <a:lumMod val="50000"/>
                        <a:lumOff val="50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6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4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4"/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069145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05D9EF-8A32-1AB9-4F5F-2C65C6AB7F77}"/>
              </a:ext>
            </a:extLst>
          </p:cNvPr>
          <p:cNvGrpSpPr/>
          <p:nvPr/>
        </p:nvGrpSpPr>
        <p:grpSpPr>
          <a:xfrm>
            <a:off x="1988765" y="3280102"/>
            <a:ext cx="2362172" cy="649202"/>
            <a:chOff x="110609" y="3625579"/>
            <a:chExt cx="2659590" cy="730943"/>
          </a:xfrm>
          <a:solidFill>
            <a:schemeClr val="accent5"/>
          </a:solidFill>
        </p:grpSpPr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6DCAD5BA-7A48-39C8-5F3D-2FB6BAB7DD7D}"/>
                </a:ext>
              </a:extLst>
            </p:cNvPr>
            <p:cNvSpPr/>
            <p:nvPr/>
          </p:nvSpPr>
          <p:spPr>
            <a:xfrm rot="21558555">
              <a:off x="110609" y="3675510"/>
              <a:ext cx="2462797" cy="304010"/>
            </a:xfrm>
            <a:custGeom>
              <a:avLst/>
              <a:gdLst>
                <a:gd name="connsiteX0" fmla="*/ 429228 w 3257436"/>
                <a:gd name="connsiteY0" fmla="*/ 0 h 402102"/>
                <a:gd name="connsiteX1" fmla="*/ 3257436 w 3257436"/>
                <a:gd name="connsiteY1" fmla="*/ 11751 h 402102"/>
                <a:gd name="connsiteX2" fmla="*/ 3257436 w 3257436"/>
                <a:gd name="connsiteY2" fmla="*/ 402102 h 402102"/>
                <a:gd name="connsiteX3" fmla="*/ 0 w 3257436"/>
                <a:gd name="connsiteY3" fmla="*/ 402102 h 402102"/>
                <a:gd name="connsiteX4" fmla="*/ 429228 w 3257436"/>
                <a:gd name="connsiteY4" fmla="*/ 0 h 40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436" h="402102">
                  <a:moveTo>
                    <a:pt x="429228" y="0"/>
                  </a:moveTo>
                  <a:lnTo>
                    <a:pt x="3257436" y="11751"/>
                  </a:lnTo>
                  <a:lnTo>
                    <a:pt x="3257436" y="402102"/>
                  </a:lnTo>
                  <a:lnTo>
                    <a:pt x="0" y="402102"/>
                  </a:lnTo>
                  <a:lnTo>
                    <a:pt x="42922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Freeform 37">
              <a:extLst>
                <a:ext uri="{FF2B5EF4-FFF2-40B4-BE49-F238E27FC236}">
                  <a16:creationId xmlns:a16="http://schemas.microsoft.com/office/drawing/2014/main" id="{26D8DF7B-C783-F45C-6F94-201A0C231CF9}"/>
                </a:ext>
              </a:extLst>
            </p:cNvPr>
            <p:cNvSpPr/>
            <p:nvPr/>
          </p:nvSpPr>
          <p:spPr>
            <a:xfrm rot="21558555">
              <a:off x="113073" y="4026872"/>
              <a:ext cx="2464329" cy="304012"/>
            </a:xfrm>
            <a:custGeom>
              <a:avLst/>
              <a:gdLst>
                <a:gd name="connsiteX0" fmla="*/ 0 w 3259461"/>
                <a:gd name="connsiteY0" fmla="*/ 0 h 402103"/>
                <a:gd name="connsiteX1" fmla="*/ 3259461 w 3259461"/>
                <a:gd name="connsiteY1" fmla="*/ 0 h 402103"/>
                <a:gd name="connsiteX2" fmla="*/ 3259461 w 3259461"/>
                <a:gd name="connsiteY2" fmla="*/ 390353 h 402103"/>
                <a:gd name="connsiteX3" fmla="*/ 3022851 w 3259461"/>
                <a:gd name="connsiteY3" fmla="*/ 391319 h 402103"/>
                <a:gd name="connsiteX4" fmla="*/ 2743573 w 3259461"/>
                <a:gd name="connsiteY4" fmla="*/ 209894 h 402103"/>
                <a:gd name="connsiteX5" fmla="*/ 2460761 w 3259461"/>
                <a:gd name="connsiteY5" fmla="*/ 393617 h 402103"/>
                <a:gd name="connsiteX6" fmla="*/ 2380167 w 3259461"/>
                <a:gd name="connsiteY6" fmla="*/ 393947 h 402103"/>
                <a:gd name="connsiteX7" fmla="*/ 2096847 w 3259461"/>
                <a:gd name="connsiteY7" fmla="*/ 209894 h 402103"/>
                <a:gd name="connsiteX8" fmla="*/ 1809941 w 3259461"/>
                <a:gd name="connsiteY8" fmla="*/ 396276 h 402103"/>
                <a:gd name="connsiteX9" fmla="*/ 1753253 w 3259461"/>
                <a:gd name="connsiteY9" fmla="*/ 396508 h 402103"/>
                <a:gd name="connsiteX10" fmla="*/ 1465990 w 3259461"/>
                <a:gd name="connsiteY10" fmla="*/ 209894 h 402103"/>
                <a:gd name="connsiteX11" fmla="*/ 1175091 w 3259461"/>
                <a:gd name="connsiteY11" fmla="*/ 398871 h 402103"/>
                <a:gd name="connsiteX12" fmla="*/ 1110570 w 3259461"/>
                <a:gd name="connsiteY12" fmla="*/ 399134 h 402103"/>
                <a:gd name="connsiteX13" fmla="*/ 819263 w 3259461"/>
                <a:gd name="connsiteY13" fmla="*/ 209894 h 402103"/>
                <a:gd name="connsiteX14" fmla="*/ 524270 w 3259461"/>
                <a:gd name="connsiteY14" fmla="*/ 401531 h 402103"/>
                <a:gd name="connsiteX15" fmla="*/ 384038 w 3259461"/>
                <a:gd name="connsiteY15" fmla="*/ 402103 h 402103"/>
                <a:gd name="connsiteX16" fmla="*/ 0 w 3259461"/>
                <a:gd name="connsiteY16" fmla="*/ 0 h 40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59461" h="402103">
                  <a:moveTo>
                    <a:pt x="0" y="0"/>
                  </a:moveTo>
                  <a:lnTo>
                    <a:pt x="3259461" y="0"/>
                  </a:lnTo>
                  <a:lnTo>
                    <a:pt x="3259461" y="390353"/>
                  </a:lnTo>
                  <a:lnTo>
                    <a:pt x="3022851" y="391319"/>
                  </a:lnTo>
                  <a:lnTo>
                    <a:pt x="2743573" y="209894"/>
                  </a:lnTo>
                  <a:lnTo>
                    <a:pt x="2460761" y="393617"/>
                  </a:lnTo>
                  <a:lnTo>
                    <a:pt x="2380167" y="393947"/>
                  </a:lnTo>
                  <a:lnTo>
                    <a:pt x="2096847" y="209894"/>
                  </a:lnTo>
                  <a:lnTo>
                    <a:pt x="1809941" y="396276"/>
                  </a:lnTo>
                  <a:lnTo>
                    <a:pt x="1753253" y="396508"/>
                  </a:lnTo>
                  <a:lnTo>
                    <a:pt x="1465990" y="209894"/>
                  </a:lnTo>
                  <a:lnTo>
                    <a:pt x="1175091" y="398871"/>
                  </a:lnTo>
                  <a:lnTo>
                    <a:pt x="1110570" y="399134"/>
                  </a:lnTo>
                  <a:lnTo>
                    <a:pt x="819263" y="209894"/>
                  </a:lnTo>
                  <a:lnTo>
                    <a:pt x="524270" y="401531"/>
                  </a:lnTo>
                  <a:lnTo>
                    <a:pt x="384038" y="4021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BB706F-D22E-B7B1-75C8-1AC2CD0EF1F5}"/>
                </a:ext>
              </a:extLst>
            </p:cNvPr>
            <p:cNvSpPr/>
            <p:nvPr/>
          </p:nvSpPr>
          <p:spPr>
            <a:xfrm rot="21558555">
              <a:off x="2569050" y="3625579"/>
              <a:ext cx="201149" cy="73094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0697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C4EAE-A807-7E1E-CC9B-236D9DE03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95C88-0CB0-D88D-E6F7-8EE989D09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Our Unique Value Proposition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B11B63-3908-00D7-01CF-51BC5645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EA2F4-EC52-4B5D-701E-88683964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7874BF2-4868-1BBB-232D-A324710351EE}"/>
              </a:ext>
            </a:extLst>
          </p:cNvPr>
          <p:cNvGrpSpPr/>
          <p:nvPr/>
        </p:nvGrpSpPr>
        <p:grpSpPr>
          <a:xfrm>
            <a:off x="880986" y="1779248"/>
            <a:ext cx="10576536" cy="4104963"/>
            <a:chOff x="880986" y="2241471"/>
            <a:chExt cx="10576536" cy="4104963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ABFFCC5-A609-F70F-5CD4-04CC57929212}"/>
                </a:ext>
              </a:extLst>
            </p:cNvPr>
            <p:cNvGrpSpPr/>
            <p:nvPr/>
          </p:nvGrpSpPr>
          <p:grpSpPr>
            <a:xfrm>
              <a:off x="3171268" y="2241471"/>
              <a:ext cx="5922490" cy="3280542"/>
              <a:chOff x="3097942" y="1582840"/>
              <a:chExt cx="5740988" cy="318000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3D2E7E5-EC4B-967A-21D4-63DEDB60BFDD}"/>
                  </a:ext>
                </a:extLst>
              </p:cNvPr>
              <p:cNvSpPr/>
              <p:nvPr/>
            </p:nvSpPr>
            <p:spPr>
              <a:xfrm>
                <a:off x="5658921" y="1582840"/>
                <a:ext cx="3180009" cy="3180006"/>
              </a:xfrm>
              <a:prstGeom prst="ellipse">
                <a:avLst/>
              </a:prstGeom>
              <a:solidFill>
                <a:schemeClr val="accent4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r>
                  <a:rPr lang="en-US" sz="3600" dirty="0">
                    <a:solidFill>
                      <a:prstClr val="white"/>
                    </a:solidFill>
                  </a:rPr>
                  <a:t>03</a:t>
                </a: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C8E02F6-FA57-55FC-898E-60A47505A0B0}"/>
                  </a:ext>
                </a:extLst>
              </p:cNvPr>
              <p:cNvSpPr/>
              <p:nvPr/>
            </p:nvSpPr>
            <p:spPr>
              <a:xfrm>
                <a:off x="3097942" y="1582840"/>
                <a:ext cx="3180009" cy="3180006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r>
                  <a:rPr lang="en-US" sz="3600" dirty="0">
                    <a:solidFill>
                      <a:prstClr val="white"/>
                    </a:solidFill>
                  </a:rPr>
                  <a:t>01</a:t>
                </a: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7E0ECF0-0DA5-E1DB-408E-53D518E2F159}"/>
                  </a:ext>
                </a:extLst>
              </p:cNvPr>
              <p:cNvSpPr/>
              <p:nvPr/>
            </p:nvSpPr>
            <p:spPr>
              <a:xfrm>
                <a:off x="5662478" y="2239723"/>
                <a:ext cx="618867" cy="1880414"/>
              </a:xfrm>
              <a:custGeom>
                <a:avLst/>
                <a:gdLst>
                  <a:gd name="connsiteX0" fmla="*/ 358443 w 716886"/>
                  <a:gd name="connsiteY0" fmla="*/ 0 h 1965156"/>
                  <a:gd name="connsiteX1" fmla="*/ 367875 w 716886"/>
                  <a:gd name="connsiteY1" fmla="*/ 10378 h 1965156"/>
                  <a:gd name="connsiteX2" fmla="*/ 716886 w 716886"/>
                  <a:gd name="connsiteY2" fmla="*/ 982578 h 1965156"/>
                  <a:gd name="connsiteX3" fmla="*/ 367875 w 716886"/>
                  <a:gd name="connsiteY3" fmla="*/ 1954778 h 1965156"/>
                  <a:gd name="connsiteX4" fmla="*/ 358443 w 716886"/>
                  <a:gd name="connsiteY4" fmla="*/ 1965156 h 1965156"/>
                  <a:gd name="connsiteX5" fmla="*/ 349011 w 716886"/>
                  <a:gd name="connsiteY5" fmla="*/ 1954778 h 1965156"/>
                  <a:gd name="connsiteX6" fmla="*/ 0 w 716886"/>
                  <a:gd name="connsiteY6" fmla="*/ 982578 h 1965156"/>
                  <a:gd name="connsiteX7" fmla="*/ 349011 w 716886"/>
                  <a:gd name="connsiteY7" fmla="*/ 10378 h 1965156"/>
                  <a:gd name="connsiteX8" fmla="*/ 358443 w 716886"/>
                  <a:gd name="connsiteY8" fmla="*/ 0 h 196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6886" h="1965156">
                    <a:moveTo>
                      <a:pt x="358443" y="0"/>
                    </a:moveTo>
                    <a:lnTo>
                      <a:pt x="367875" y="10378"/>
                    </a:lnTo>
                    <a:cubicBezTo>
                      <a:pt x="585910" y="274575"/>
                      <a:pt x="716886" y="613281"/>
                      <a:pt x="716886" y="982578"/>
                    </a:cubicBezTo>
                    <a:cubicBezTo>
                      <a:pt x="716886" y="1351875"/>
                      <a:pt x="585910" y="1690582"/>
                      <a:pt x="367875" y="1954778"/>
                    </a:cubicBezTo>
                    <a:lnTo>
                      <a:pt x="358443" y="1965156"/>
                    </a:lnTo>
                    <a:lnTo>
                      <a:pt x="349011" y="1954778"/>
                    </a:lnTo>
                    <a:cubicBezTo>
                      <a:pt x="130977" y="1690582"/>
                      <a:pt x="0" y="1351875"/>
                      <a:pt x="0" y="982578"/>
                    </a:cubicBezTo>
                    <a:cubicBezTo>
                      <a:pt x="0" y="613281"/>
                      <a:pt x="130977" y="274575"/>
                      <a:pt x="349011" y="10378"/>
                    </a:cubicBezTo>
                    <a:lnTo>
                      <a:pt x="35844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25400">
                <a:noFill/>
                <a:headEnd type="triangle" w="lg" len="lg"/>
                <a:tailEnd type="none"/>
              </a:ln>
              <a:effectLst>
                <a:innerShdw blurRad="63500" dist="50800" dir="5400000">
                  <a:prstClr val="black">
                    <a:alpha val="30000"/>
                  </a:prstClr>
                </a:inn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AB5397E-9D23-43DD-807D-A079C860D4AC}"/>
                </a:ext>
              </a:extLst>
            </p:cNvPr>
            <p:cNvGrpSpPr/>
            <p:nvPr/>
          </p:nvGrpSpPr>
          <p:grpSpPr>
            <a:xfrm>
              <a:off x="880986" y="3205497"/>
              <a:ext cx="10576536" cy="3140937"/>
              <a:chOff x="880986" y="3205497"/>
              <a:chExt cx="10576536" cy="3140937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B3D76AFF-95DF-834D-80AE-0747B35139E9}"/>
                  </a:ext>
                </a:extLst>
              </p:cNvPr>
              <p:cNvGrpSpPr/>
              <p:nvPr/>
            </p:nvGrpSpPr>
            <p:grpSpPr>
              <a:xfrm>
                <a:off x="880986" y="3205497"/>
                <a:ext cx="2293783" cy="1189888"/>
                <a:chOff x="-267388" y="3888814"/>
                <a:chExt cx="2045519" cy="1061103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B8F8BB1-67A9-FBC8-0688-DEDE59E83D25}"/>
                    </a:ext>
                  </a:extLst>
                </p:cNvPr>
                <p:cNvSpPr txBox="1"/>
                <p:nvPr/>
              </p:nvSpPr>
              <p:spPr>
                <a:xfrm>
                  <a:off x="-267388" y="4126521"/>
                  <a:ext cx="2045519" cy="8233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adipisicing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sed do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eiusmod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tempor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incididunt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labore et dolore magna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aliqua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. Ut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enim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ad minim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veniam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quis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nostrud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exercitation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ullamco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laboris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nisi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aliquip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ex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ea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commodo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consequat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721D1B30-E6AC-B16F-2416-2DCEC484BD23}"/>
                    </a:ext>
                  </a:extLst>
                </p:cNvPr>
                <p:cNvSpPr txBox="1"/>
                <p:nvPr/>
              </p:nvSpPr>
              <p:spPr>
                <a:xfrm rot="21596814">
                  <a:off x="-267243" y="3888814"/>
                  <a:ext cx="1671202" cy="2784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uLnTx/>
                      <a:uFillTx/>
                      <a:latin typeface="+mj-lt"/>
                    </a:rPr>
                    <a:t>Placeholder Title</a:t>
                  </a:r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55C5B3CC-0324-42FF-8BF4-09AE533E65B9}"/>
                  </a:ext>
                </a:extLst>
              </p:cNvPr>
              <p:cNvGrpSpPr/>
              <p:nvPr/>
            </p:nvGrpSpPr>
            <p:grpSpPr>
              <a:xfrm>
                <a:off x="9194243" y="3206362"/>
                <a:ext cx="2263279" cy="1189880"/>
                <a:chOff x="-167486" y="3888814"/>
                <a:chExt cx="2018318" cy="1061096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AB12F120-70B7-6DBA-B101-02D58D38402D}"/>
                    </a:ext>
                  </a:extLst>
                </p:cNvPr>
                <p:cNvSpPr txBox="1"/>
                <p:nvPr/>
              </p:nvSpPr>
              <p:spPr>
                <a:xfrm>
                  <a:off x="-167486" y="4126515"/>
                  <a:ext cx="2018318" cy="8233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adipisicing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sed do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eiusmod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tempor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incididunt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labore et dolore magna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aliqua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. Ut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enim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ad minim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veniam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quis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nostrud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exercitation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ullamco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laboris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nisi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aliquip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ex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ea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commodo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consequat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2001942-357A-6D1A-AF02-8FBE5AE0BCC8}"/>
                    </a:ext>
                  </a:extLst>
                </p:cNvPr>
                <p:cNvSpPr txBox="1"/>
                <p:nvPr/>
              </p:nvSpPr>
              <p:spPr>
                <a:xfrm rot="21596814">
                  <a:off x="179489" y="3888814"/>
                  <a:ext cx="1671202" cy="2784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uLnTx/>
                      <a:uFillTx/>
                      <a:latin typeface="+mj-lt"/>
                    </a:rPr>
                    <a:t>Placeholder Title</a:t>
                  </a: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6AD5EDEA-58C4-FA77-D96F-BD8737FE57F7}"/>
                  </a:ext>
                </a:extLst>
              </p:cNvPr>
              <p:cNvGrpSpPr/>
              <p:nvPr/>
            </p:nvGrpSpPr>
            <p:grpSpPr>
              <a:xfrm>
                <a:off x="4525050" y="5400954"/>
                <a:ext cx="3222095" cy="945480"/>
                <a:chOff x="4721443" y="5180420"/>
                <a:chExt cx="3176170" cy="932005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B3535EE-C814-1BB2-EF95-CA51219C2609}"/>
                    </a:ext>
                  </a:extLst>
                </p:cNvPr>
                <p:cNvSpPr txBox="1"/>
                <p:nvPr/>
              </p:nvSpPr>
              <p:spPr>
                <a:xfrm>
                  <a:off x="4721443" y="5475305"/>
                  <a:ext cx="3176170" cy="6371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adipisicing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sed do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eiusmod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tempor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incididunt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labore et dolore magna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aliqua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. Ut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enim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ad minim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veniam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quis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nostrud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exercitation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ullamco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laboris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nisi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ut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aliquip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ex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ea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commodo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CA" sz="9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consequat</a:t>
                  </a:r>
                  <a:r>
                    <a:rPr lang="en-CA" sz="9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. 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6BEAC55F-DD59-BE71-17D5-A2AFB5473900}"/>
                    </a:ext>
                  </a:extLst>
                </p:cNvPr>
                <p:cNvSpPr txBox="1"/>
                <p:nvPr/>
              </p:nvSpPr>
              <p:spPr>
                <a:xfrm rot="21596814">
                  <a:off x="5385866" y="5180420"/>
                  <a:ext cx="1847325" cy="307776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uLnTx/>
                      <a:uFillTx/>
                      <a:latin typeface="+mj-lt"/>
                    </a:rPr>
                    <a:t>Placeholder Title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61037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D71FB-2B90-ABFE-08C9-CE1D8881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Competitive Landscape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28740F-B25E-F0F6-CA71-79E6DF0D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EE6FB-E93A-904B-FC4E-C46746CA7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6F29-D45E-C33C-58A9-3967A862B2AA}"/>
              </a:ext>
            </a:extLst>
          </p:cNvPr>
          <p:cNvGrpSpPr/>
          <p:nvPr/>
        </p:nvGrpSpPr>
        <p:grpSpPr>
          <a:xfrm>
            <a:off x="982799" y="2039949"/>
            <a:ext cx="10241476" cy="2192082"/>
            <a:chOff x="975265" y="1257301"/>
            <a:chExt cx="10241476" cy="219208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696360-8AC6-0033-FC33-9F28CBFA2024}"/>
                </a:ext>
              </a:extLst>
            </p:cNvPr>
            <p:cNvGrpSpPr/>
            <p:nvPr/>
          </p:nvGrpSpPr>
          <p:grpSpPr>
            <a:xfrm>
              <a:off x="975265" y="1257301"/>
              <a:ext cx="10241476" cy="2192082"/>
              <a:chOff x="1174308" y="1504162"/>
              <a:chExt cx="9413082" cy="2014771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19B49E2-4889-6D4D-7CED-116E2D2EFDE3}"/>
                  </a:ext>
                </a:extLst>
              </p:cNvPr>
              <p:cNvGrpSpPr/>
              <p:nvPr/>
            </p:nvGrpSpPr>
            <p:grpSpPr>
              <a:xfrm>
                <a:off x="3775218" y="1504163"/>
                <a:ext cx="1610347" cy="2014770"/>
                <a:chOff x="3775219" y="1728099"/>
                <a:chExt cx="1610347" cy="2014770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169E08A7-8CF7-3186-07E3-BE1BCA233804}"/>
                    </a:ext>
                  </a:extLst>
                </p:cNvPr>
                <p:cNvSpPr/>
                <p:nvPr/>
              </p:nvSpPr>
              <p:spPr>
                <a:xfrm>
                  <a:off x="3775219" y="1728099"/>
                  <a:ext cx="1610345" cy="1610341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3805F39-2710-AEA4-E362-C55D7441B6DF}"/>
                    </a:ext>
                  </a:extLst>
                </p:cNvPr>
                <p:cNvSpPr txBox="1"/>
                <p:nvPr/>
              </p:nvSpPr>
              <p:spPr>
                <a:xfrm>
                  <a:off x="3799248" y="3431699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396BC9C-4F56-EACF-9FBC-0FF6F8CE1FCB}"/>
                  </a:ext>
                </a:extLst>
              </p:cNvPr>
              <p:cNvGrpSpPr/>
              <p:nvPr/>
            </p:nvGrpSpPr>
            <p:grpSpPr>
              <a:xfrm>
                <a:off x="6376130" y="1504162"/>
                <a:ext cx="1610347" cy="2014770"/>
                <a:chOff x="6345246" y="1728098"/>
                <a:chExt cx="1610347" cy="2014770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D6B1966D-E260-055A-C454-9A74432354F5}"/>
                    </a:ext>
                  </a:extLst>
                </p:cNvPr>
                <p:cNvSpPr/>
                <p:nvPr/>
              </p:nvSpPr>
              <p:spPr>
                <a:xfrm>
                  <a:off x="6345246" y="1728098"/>
                  <a:ext cx="1610346" cy="1610342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2350BDB-540F-1D03-B9EA-D5EEEADFCF57}"/>
                    </a:ext>
                  </a:extLst>
                </p:cNvPr>
                <p:cNvSpPr txBox="1"/>
                <p:nvPr/>
              </p:nvSpPr>
              <p:spPr>
                <a:xfrm>
                  <a:off x="6369275" y="3431698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B07D825-591D-B625-1B14-97860FBB3148}"/>
                  </a:ext>
                </a:extLst>
              </p:cNvPr>
              <p:cNvGrpSpPr/>
              <p:nvPr/>
            </p:nvGrpSpPr>
            <p:grpSpPr>
              <a:xfrm>
                <a:off x="8977044" y="1504162"/>
                <a:ext cx="1610346" cy="2014769"/>
                <a:chOff x="8977044" y="1728098"/>
                <a:chExt cx="1610346" cy="2014769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975131C5-006E-5A2F-C5BD-222D90182E2D}"/>
                    </a:ext>
                  </a:extLst>
                </p:cNvPr>
                <p:cNvSpPr/>
                <p:nvPr/>
              </p:nvSpPr>
              <p:spPr>
                <a:xfrm>
                  <a:off x="8977044" y="1728098"/>
                  <a:ext cx="1610341" cy="1610342"/>
                </a:xfrm>
                <a:prstGeom prst="roundRect">
                  <a:avLst/>
                </a:prstGeom>
                <a:solidFill>
                  <a:schemeClr val="accent6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8A6395F-689E-0101-CDB6-ECA3F99D87A8}"/>
                    </a:ext>
                  </a:extLst>
                </p:cNvPr>
                <p:cNvSpPr txBox="1"/>
                <p:nvPr/>
              </p:nvSpPr>
              <p:spPr>
                <a:xfrm>
                  <a:off x="9001072" y="3431697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0C0B4D9-6887-DA51-C9A8-B170A0101A75}"/>
                  </a:ext>
                </a:extLst>
              </p:cNvPr>
              <p:cNvGrpSpPr/>
              <p:nvPr/>
            </p:nvGrpSpPr>
            <p:grpSpPr>
              <a:xfrm>
                <a:off x="1174308" y="1504162"/>
                <a:ext cx="1610346" cy="2014768"/>
                <a:chOff x="1174308" y="1728098"/>
                <a:chExt cx="1610346" cy="2014768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F1093AD-5885-9681-514F-750043D6F505}"/>
                    </a:ext>
                  </a:extLst>
                </p:cNvPr>
                <p:cNvSpPr txBox="1"/>
                <p:nvPr/>
              </p:nvSpPr>
              <p:spPr>
                <a:xfrm>
                  <a:off x="1198335" y="3431696"/>
                  <a:ext cx="1586319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CC3DE31-0879-0D3A-7ED6-96C06623B09A}"/>
                    </a:ext>
                  </a:extLst>
                </p:cNvPr>
                <p:cNvSpPr/>
                <p:nvPr/>
              </p:nvSpPr>
              <p:spPr>
                <a:xfrm>
                  <a:off x="1174308" y="1728098"/>
                  <a:ext cx="1610346" cy="161034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5535A4D-FFAC-1537-689B-AE2F9BE32462}"/>
                </a:ext>
              </a:extLst>
            </p:cNvPr>
            <p:cNvSpPr/>
            <p:nvPr/>
          </p:nvSpPr>
          <p:spPr>
            <a:xfrm>
              <a:off x="4435690" y="1887925"/>
              <a:ext cx="490816" cy="490813"/>
            </a:xfrm>
            <a:custGeom>
              <a:avLst/>
              <a:gdLst>
                <a:gd name="connsiteX0" fmla="*/ 206563 w 392064"/>
                <a:gd name="connsiteY0" fmla="*/ 206589 h 392062"/>
                <a:gd name="connsiteX1" fmla="*/ 248430 w 392064"/>
                <a:gd name="connsiteY1" fmla="*/ 236781 h 392062"/>
                <a:gd name="connsiteX2" fmla="*/ 235608 w 392064"/>
                <a:gd name="connsiteY2" fmla="*/ 289095 h 392062"/>
                <a:gd name="connsiteX3" fmla="*/ 206563 w 392064"/>
                <a:gd name="connsiteY3" fmla="*/ 304457 h 392062"/>
                <a:gd name="connsiteX4" fmla="*/ 181984 w 392064"/>
                <a:gd name="connsiteY4" fmla="*/ 81439 h 392062"/>
                <a:gd name="connsiteX5" fmla="*/ 181984 w 392064"/>
                <a:gd name="connsiteY5" fmla="*/ 170294 h 392062"/>
                <a:gd name="connsiteX6" fmla="*/ 161501 w 392064"/>
                <a:gd name="connsiteY6" fmla="*/ 158741 h 392062"/>
                <a:gd name="connsiteX7" fmla="*/ 168342 w 392064"/>
                <a:gd name="connsiteY7" fmla="*/ 87707 h 392062"/>
                <a:gd name="connsiteX8" fmla="*/ 181984 w 392064"/>
                <a:gd name="connsiteY8" fmla="*/ 81439 h 392062"/>
                <a:gd name="connsiteX9" fmla="*/ 181984 w 392064"/>
                <a:gd name="connsiteY9" fmla="*/ 16467 h 392062"/>
                <a:gd name="connsiteX10" fmla="*/ 181984 w 392064"/>
                <a:gd name="connsiteY10" fmla="*/ 53623 h 392062"/>
                <a:gd name="connsiteX11" fmla="*/ 157896 w 392064"/>
                <a:gd name="connsiteY11" fmla="*/ 62226 h 392062"/>
                <a:gd name="connsiteX12" fmla="*/ 123730 w 392064"/>
                <a:gd name="connsiteY12" fmla="*/ 152351 h 392062"/>
                <a:gd name="connsiteX13" fmla="*/ 181984 w 392064"/>
                <a:gd name="connsiteY13" fmla="*/ 198314 h 392062"/>
                <a:gd name="connsiteX14" fmla="*/ 181984 w 392064"/>
                <a:gd name="connsiteY14" fmla="*/ 305563 h 392062"/>
                <a:gd name="connsiteX15" fmla="*/ 134013 w 392064"/>
                <a:gd name="connsiteY15" fmla="*/ 278648 h 392062"/>
                <a:gd name="connsiteX16" fmla="*/ 114349 w 392064"/>
                <a:gd name="connsiteY16" fmla="*/ 297452 h 392062"/>
                <a:gd name="connsiteX17" fmla="*/ 147327 w 392064"/>
                <a:gd name="connsiteY17" fmla="*/ 323711 h 392062"/>
                <a:gd name="connsiteX18" fmla="*/ 181984 w 392064"/>
                <a:gd name="connsiteY18" fmla="*/ 332846 h 392062"/>
                <a:gd name="connsiteX19" fmla="*/ 181984 w 392064"/>
                <a:gd name="connsiteY19" fmla="*/ 368773 h 392062"/>
                <a:gd name="connsiteX20" fmla="*/ 206563 w 392064"/>
                <a:gd name="connsiteY20" fmla="*/ 368773 h 392062"/>
                <a:gd name="connsiteX21" fmla="*/ 206563 w 392064"/>
                <a:gd name="connsiteY21" fmla="*/ 331904 h 392062"/>
                <a:gd name="connsiteX22" fmla="*/ 271781 w 392064"/>
                <a:gd name="connsiteY22" fmla="*/ 282745 h 392062"/>
                <a:gd name="connsiteX23" fmla="*/ 255435 w 392064"/>
                <a:gd name="connsiteY23" fmla="*/ 200813 h 392062"/>
                <a:gd name="connsiteX24" fmla="*/ 206563 w 392064"/>
                <a:gd name="connsiteY24" fmla="*/ 178159 h 392062"/>
                <a:gd name="connsiteX25" fmla="*/ 206563 w 392064"/>
                <a:gd name="connsiteY25" fmla="*/ 79104 h 392062"/>
                <a:gd name="connsiteX26" fmla="*/ 250233 w 392064"/>
                <a:gd name="connsiteY26" fmla="*/ 99873 h 392062"/>
                <a:gd name="connsiteX27" fmla="*/ 269896 w 392064"/>
                <a:gd name="connsiteY27" fmla="*/ 81029 h 392062"/>
                <a:gd name="connsiteX28" fmla="*/ 206563 w 392064"/>
                <a:gd name="connsiteY28" fmla="*/ 52066 h 392062"/>
                <a:gd name="connsiteX29" fmla="*/ 206563 w 392064"/>
                <a:gd name="connsiteY29" fmla="*/ 16467 h 392062"/>
                <a:gd name="connsiteX30" fmla="*/ 196032 w 392064"/>
                <a:gd name="connsiteY30" fmla="*/ 0 h 392062"/>
                <a:gd name="connsiteX31" fmla="*/ 392064 w 392064"/>
                <a:gd name="connsiteY31" fmla="*/ 196031 h 392062"/>
                <a:gd name="connsiteX32" fmla="*/ 196032 w 392064"/>
                <a:gd name="connsiteY32" fmla="*/ 392062 h 392062"/>
                <a:gd name="connsiteX33" fmla="*/ 0 w 392064"/>
                <a:gd name="connsiteY33" fmla="*/ 196031 h 392062"/>
                <a:gd name="connsiteX34" fmla="*/ 196032 w 392064"/>
                <a:gd name="connsiteY34" fmla="*/ 0 h 39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064" h="392062">
                  <a:moveTo>
                    <a:pt x="206563" y="206589"/>
                  </a:moveTo>
                  <a:cubicBezTo>
                    <a:pt x="222949" y="212202"/>
                    <a:pt x="241753" y="219330"/>
                    <a:pt x="248430" y="236781"/>
                  </a:cubicBezTo>
                  <a:cubicBezTo>
                    <a:pt x="255108" y="254233"/>
                    <a:pt x="248389" y="276068"/>
                    <a:pt x="235608" y="289095"/>
                  </a:cubicBezTo>
                  <a:cubicBezTo>
                    <a:pt x="227612" y="296911"/>
                    <a:pt x="217524" y="302247"/>
                    <a:pt x="206563" y="304457"/>
                  </a:cubicBezTo>
                  <a:close/>
                  <a:moveTo>
                    <a:pt x="181984" y="81439"/>
                  </a:moveTo>
                  <a:lnTo>
                    <a:pt x="181984" y="170294"/>
                  </a:lnTo>
                  <a:cubicBezTo>
                    <a:pt x="174567" y="167596"/>
                    <a:pt x="167646" y="163693"/>
                    <a:pt x="161501" y="158741"/>
                  </a:cubicBezTo>
                  <a:cubicBezTo>
                    <a:pt x="138969" y="139733"/>
                    <a:pt x="144459" y="102946"/>
                    <a:pt x="168342" y="87707"/>
                  </a:cubicBezTo>
                  <a:cubicBezTo>
                    <a:pt x="172575" y="84992"/>
                    <a:pt x="177166" y="82882"/>
                    <a:pt x="181984" y="81439"/>
                  </a:cubicBezTo>
                  <a:close/>
                  <a:moveTo>
                    <a:pt x="181984" y="16467"/>
                  </a:moveTo>
                  <a:lnTo>
                    <a:pt x="181984" y="53623"/>
                  </a:lnTo>
                  <a:cubicBezTo>
                    <a:pt x="173567" y="55261"/>
                    <a:pt x="165446" y="58162"/>
                    <a:pt x="157896" y="62226"/>
                  </a:cubicBezTo>
                  <a:cubicBezTo>
                    <a:pt x="126844" y="79145"/>
                    <a:pt x="110990" y="118882"/>
                    <a:pt x="123730" y="152351"/>
                  </a:cubicBezTo>
                  <a:cubicBezTo>
                    <a:pt x="133603" y="178159"/>
                    <a:pt x="157404" y="189671"/>
                    <a:pt x="181984" y="198314"/>
                  </a:cubicBezTo>
                  <a:lnTo>
                    <a:pt x="181984" y="305563"/>
                  </a:lnTo>
                  <a:cubicBezTo>
                    <a:pt x="162934" y="303228"/>
                    <a:pt x="147122" y="292290"/>
                    <a:pt x="134013" y="278648"/>
                  </a:cubicBezTo>
                  <a:lnTo>
                    <a:pt x="114349" y="297452"/>
                  </a:lnTo>
                  <a:cubicBezTo>
                    <a:pt x="123712" y="308076"/>
                    <a:pt x="134875" y="316965"/>
                    <a:pt x="147327" y="323711"/>
                  </a:cubicBezTo>
                  <a:cubicBezTo>
                    <a:pt x="158209" y="328888"/>
                    <a:pt x="169963" y="331986"/>
                    <a:pt x="181984" y="332846"/>
                  </a:cubicBezTo>
                  <a:lnTo>
                    <a:pt x="181984" y="368773"/>
                  </a:lnTo>
                  <a:lnTo>
                    <a:pt x="206563" y="368773"/>
                  </a:lnTo>
                  <a:lnTo>
                    <a:pt x="206563" y="331904"/>
                  </a:lnTo>
                  <a:cubicBezTo>
                    <a:pt x="234748" y="327193"/>
                    <a:pt x="260638" y="309864"/>
                    <a:pt x="271781" y="282745"/>
                  </a:cubicBezTo>
                  <a:cubicBezTo>
                    <a:pt x="282923" y="255626"/>
                    <a:pt x="278868" y="220846"/>
                    <a:pt x="255435" y="200813"/>
                  </a:cubicBezTo>
                  <a:cubicBezTo>
                    <a:pt x="241589" y="189015"/>
                    <a:pt x="223605" y="183485"/>
                    <a:pt x="206563" y="178159"/>
                  </a:cubicBezTo>
                  <a:lnTo>
                    <a:pt x="206563" y="79104"/>
                  </a:lnTo>
                  <a:cubicBezTo>
                    <a:pt x="223109" y="80676"/>
                    <a:pt x="238572" y="88030"/>
                    <a:pt x="250233" y="99873"/>
                  </a:cubicBezTo>
                  <a:lnTo>
                    <a:pt x="269896" y="81029"/>
                  </a:lnTo>
                  <a:cubicBezTo>
                    <a:pt x="253068" y="63911"/>
                    <a:pt x="230519" y="53598"/>
                    <a:pt x="206563" y="52066"/>
                  </a:cubicBezTo>
                  <a:lnTo>
                    <a:pt x="206563" y="16467"/>
                  </a:lnTo>
                  <a:close/>
                  <a:moveTo>
                    <a:pt x="196032" y="0"/>
                  </a:moveTo>
                  <a:cubicBezTo>
                    <a:pt x="304297" y="0"/>
                    <a:pt x="392064" y="87766"/>
                    <a:pt x="392064" y="196031"/>
                  </a:cubicBezTo>
                  <a:cubicBezTo>
                    <a:pt x="392064" y="304296"/>
                    <a:pt x="304297" y="392062"/>
                    <a:pt x="196032" y="392062"/>
                  </a:cubicBezTo>
                  <a:cubicBezTo>
                    <a:pt x="87767" y="392062"/>
                    <a:pt x="0" y="304296"/>
                    <a:pt x="0" y="196031"/>
                  </a:cubicBezTo>
                  <a:cubicBezTo>
                    <a:pt x="0" y="87766"/>
                    <a:pt x="87767" y="0"/>
                    <a:pt x="19603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F9BEB74-8095-55CF-0038-0D40B7509B84}"/>
                </a:ext>
              </a:extLst>
            </p:cNvPr>
            <p:cNvSpPr/>
            <p:nvPr/>
          </p:nvSpPr>
          <p:spPr>
            <a:xfrm>
              <a:off x="7259125" y="1919253"/>
              <a:ext cx="503556" cy="428154"/>
            </a:xfrm>
            <a:custGeom>
              <a:avLst/>
              <a:gdLst>
                <a:gd name="connsiteX0" fmla="*/ 3428134 w 10872232"/>
                <a:gd name="connsiteY0" fmla="*/ 3886832 h 9244245"/>
                <a:gd name="connsiteX1" fmla="*/ 1499322 w 10872232"/>
                <a:gd name="connsiteY1" fmla="*/ 5815644 h 9244245"/>
                <a:gd name="connsiteX2" fmla="*/ 3428134 w 10872232"/>
                <a:gd name="connsiteY2" fmla="*/ 7744457 h 9244245"/>
                <a:gd name="connsiteX3" fmla="*/ 5356947 w 10872232"/>
                <a:gd name="connsiteY3" fmla="*/ 5815644 h 9244245"/>
                <a:gd name="connsiteX4" fmla="*/ 3428134 w 10872232"/>
                <a:gd name="connsiteY4" fmla="*/ 3886832 h 9244245"/>
                <a:gd name="connsiteX5" fmla="*/ 3428574 w 10872232"/>
                <a:gd name="connsiteY5" fmla="*/ 2387070 h 9244245"/>
                <a:gd name="connsiteX6" fmla="*/ 3762902 w 10872232"/>
                <a:gd name="connsiteY6" fmla="*/ 2403143 h 9244245"/>
                <a:gd name="connsiteX7" fmla="*/ 3858274 w 10872232"/>
                <a:gd name="connsiteY7" fmla="*/ 2492080 h 9244245"/>
                <a:gd name="connsiteX8" fmla="*/ 3975077 w 10872232"/>
                <a:gd name="connsiteY8" fmla="*/ 3192911 h 9244245"/>
                <a:gd name="connsiteX9" fmla="*/ 4896678 w 10872232"/>
                <a:gd name="connsiteY9" fmla="*/ 3574924 h 9244245"/>
                <a:gd name="connsiteX10" fmla="*/ 5474807 w 10872232"/>
                <a:gd name="connsiteY10" fmla="*/ 3161838 h 9244245"/>
                <a:gd name="connsiteX11" fmla="*/ 5605001 w 10872232"/>
                <a:gd name="connsiteY11" fmla="*/ 3166125 h 9244245"/>
                <a:gd name="connsiteX12" fmla="*/ 5853066 w 10872232"/>
                <a:gd name="connsiteY12" fmla="*/ 3391153 h 9244245"/>
                <a:gd name="connsiteX13" fmla="*/ 6078065 w 10872232"/>
                <a:gd name="connsiteY13" fmla="*/ 3639218 h 9244245"/>
                <a:gd name="connsiteX14" fmla="*/ 6082352 w 10872232"/>
                <a:gd name="connsiteY14" fmla="*/ 3769411 h 9244245"/>
                <a:gd name="connsiteX15" fmla="*/ 5669295 w 10872232"/>
                <a:gd name="connsiteY15" fmla="*/ 4347541 h 9244245"/>
                <a:gd name="connsiteX16" fmla="*/ 6051319 w 10872232"/>
                <a:gd name="connsiteY16" fmla="*/ 5269142 h 9244245"/>
                <a:gd name="connsiteX17" fmla="*/ 6752150 w 10872232"/>
                <a:gd name="connsiteY17" fmla="*/ 5385945 h 9244245"/>
                <a:gd name="connsiteX18" fmla="*/ 6841075 w 10872232"/>
                <a:gd name="connsiteY18" fmla="*/ 5481317 h 9244245"/>
                <a:gd name="connsiteX19" fmla="*/ 6857134 w 10872232"/>
                <a:gd name="connsiteY19" fmla="*/ 5815644 h 9244245"/>
                <a:gd name="connsiteX20" fmla="*/ 6841075 w 10872232"/>
                <a:gd name="connsiteY20" fmla="*/ 6149972 h 9244245"/>
                <a:gd name="connsiteX21" fmla="*/ 6752150 w 10872232"/>
                <a:gd name="connsiteY21" fmla="*/ 6245344 h 9244245"/>
                <a:gd name="connsiteX22" fmla="*/ 6051319 w 10872232"/>
                <a:gd name="connsiteY22" fmla="*/ 6362147 h 9244245"/>
                <a:gd name="connsiteX23" fmla="*/ 5669295 w 10872232"/>
                <a:gd name="connsiteY23" fmla="*/ 7283748 h 9244245"/>
                <a:gd name="connsiteX24" fmla="*/ 6082352 w 10872232"/>
                <a:gd name="connsiteY24" fmla="*/ 7861877 h 9244245"/>
                <a:gd name="connsiteX25" fmla="*/ 6078065 w 10872232"/>
                <a:gd name="connsiteY25" fmla="*/ 7992071 h 9244245"/>
                <a:gd name="connsiteX26" fmla="*/ 5853066 w 10872232"/>
                <a:gd name="connsiteY26" fmla="*/ 8240119 h 9244245"/>
                <a:gd name="connsiteX27" fmla="*/ 5605001 w 10872232"/>
                <a:gd name="connsiteY27" fmla="*/ 8465176 h 9244245"/>
                <a:gd name="connsiteX28" fmla="*/ 5474807 w 10872232"/>
                <a:gd name="connsiteY28" fmla="*/ 8469462 h 9244245"/>
                <a:gd name="connsiteX29" fmla="*/ 4896678 w 10872232"/>
                <a:gd name="connsiteY29" fmla="*/ 8056365 h 9244245"/>
                <a:gd name="connsiteX30" fmla="*/ 3975077 w 10872232"/>
                <a:gd name="connsiteY30" fmla="*/ 8438373 h 9244245"/>
                <a:gd name="connsiteX31" fmla="*/ 3858274 w 10872232"/>
                <a:gd name="connsiteY31" fmla="*/ 9139203 h 9244245"/>
                <a:gd name="connsiteX32" fmla="*/ 3762902 w 10872232"/>
                <a:gd name="connsiteY32" fmla="*/ 9228128 h 9244245"/>
                <a:gd name="connsiteX33" fmla="*/ 3428574 w 10872232"/>
                <a:gd name="connsiteY33" fmla="*/ 9244245 h 9244245"/>
                <a:gd name="connsiteX34" fmla="*/ 3094247 w 10872232"/>
                <a:gd name="connsiteY34" fmla="*/ 9228128 h 9244245"/>
                <a:gd name="connsiteX35" fmla="*/ 2998875 w 10872232"/>
                <a:gd name="connsiteY35" fmla="*/ 9139203 h 9244245"/>
                <a:gd name="connsiteX36" fmla="*/ 2882072 w 10872232"/>
                <a:gd name="connsiteY36" fmla="*/ 8438373 h 9244245"/>
                <a:gd name="connsiteX37" fmla="*/ 1960471 w 10872232"/>
                <a:gd name="connsiteY37" fmla="*/ 8056365 h 9244245"/>
                <a:gd name="connsiteX38" fmla="*/ 1382341 w 10872232"/>
                <a:gd name="connsiteY38" fmla="*/ 8469462 h 9244245"/>
                <a:gd name="connsiteX39" fmla="*/ 1252148 w 10872232"/>
                <a:gd name="connsiteY39" fmla="*/ 8465176 h 9244245"/>
                <a:gd name="connsiteX40" fmla="*/ 1004083 w 10872232"/>
                <a:gd name="connsiteY40" fmla="*/ 8240119 h 9244245"/>
                <a:gd name="connsiteX41" fmla="*/ 779055 w 10872232"/>
                <a:gd name="connsiteY41" fmla="*/ 7992071 h 9244245"/>
                <a:gd name="connsiteX42" fmla="*/ 774768 w 10872232"/>
                <a:gd name="connsiteY42" fmla="*/ 7861877 h 9244245"/>
                <a:gd name="connsiteX43" fmla="*/ 1187854 w 10872232"/>
                <a:gd name="connsiteY43" fmla="*/ 7283748 h 9244245"/>
                <a:gd name="connsiteX44" fmla="*/ 805841 w 10872232"/>
                <a:gd name="connsiteY44" fmla="*/ 6362147 h 9244245"/>
                <a:gd name="connsiteX45" fmla="*/ 105010 w 10872232"/>
                <a:gd name="connsiteY45" fmla="*/ 6245344 h 9244245"/>
                <a:gd name="connsiteX46" fmla="*/ 16073 w 10872232"/>
                <a:gd name="connsiteY46" fmla="*/ 6149972 h 9244245"/>
                <a:gd name="connsiteX47" fmla="*/ 0 w 10872232"/>
                <a:gd name="connsiteY47" fmla="*/ 5815644 h 9244245"/>
                <a:gd name="connsiteX48" fmla="*/ 16073 w 10872232"/>
                <a:gd name="connsiteY48" fmla="*/ 5481317 h 9244245"/>
                <a:gd name="connsiteX49" fmla="*/ 105010 w 10872232"/>
                <a:gd name="connsiteY49" fmla="*/ 5385945 h 9244245"/>
                <a:gd name="connsiteX50" fmla="*/ 805841 w 10872232"/>
                <a:gd name="connsiteY50" fmla="*/ 5269142 h 9244245"/>
                <a:gd name="connsiteX51" fmla="*/ 1187854 w 10872232"/>
                <a:gd name="connsiteY51" fmla="*/ 4347541 h 9244245"/>
                <a:gd name="connsiteX52" fmla="*/ 774768 w 10872232"/>
                <a:gd name="connsiteY52" fmla="*/ 3769411 h 9244245"/>
                <a:gd name="connsiteX53" fmla="*/ 779055 w 10872232"/>
                <a:gd name="connsiteY53" fmla="*/ 3639218 h 9244245"/>
                <a:gd name="connsiteX54" fmla="*/ 1004083 w 10872232"/>
                <a:gd name="connsiteY54" fmla="*/ 3391153 h 9244245"/>
                <a:gd name="connsiteX55" fmla="*/ 1252148 w 10872232"/>
                <a:gd name="connsiteY55" fmla="*/ 3166125 h 9244245"/>
                <a:gd name="connsiteX56" fmla="*/ 1382341 w 10872232"/>
                <a:gd name="connsiteY56" fmla="*/ 3161838 h 9244245"/>
                <a:gd name="connsiteX57" fmla="*/ 1960471 w 10872232"/>
                <a:gd name="connsiteY57" fmla="*/ 3574924 h 9244245"/>
                <a:gd name="connsiteX58" fmla="*/ 2882072 w 10872232"/>
                <a:gd name="connsiteY58" fmla="*/ 3192911 h 9244245"/>
                <a:gd name="connsiteX59" fmla="*/ 2998875 w 10872232"/>
                <a:gd name="connsiteY59" fmla="*/ 2492080 h 9244245"/>
                <a:gd name="connsiteX60" fmla="*/ 3094247 w 10872232"/>
                <a:gd name="connsiteY60" fmla="*/ 2403143 h 9244245"/>
                <a:gd name="connsiteX61" fmla="*/ 3428574 w 10872232"/>
                <a:gd name="connsiteY61" fmla="*/ 2387070 h 9244245"/>
                <a:gd name="connsiteX62" fmla="*/ 8332881 w 10872232"/>
                <a:gd name="connsiteY62" fmla="*/ 1110651 h 9244245"/>
                <a:gd name="connsiteX63" fmla="*/ 6904497 w 10872232"/>
                <a:gd name="connsiteY63" fmla="*/ 2539035 h 9244245"/>
                <a:gd name="connsiteX64" fmla="*/ 8332881 w 10872232"/>
                <a:gd name="connsiteY64" fmla="*/ 3967421 h 9244245"/>
                <a:gd name="connsiteX65" fmla="*/ 9761266 w 10872232"/>
                <a:gd name="connsiteY65" fmla="*/ 2539035 h 9244245"/>
                <a:gd name="connsiteX66" fmla="*/ 8332881 w 10872232"/>
                <a:gd name="connsiteY66" fmla="*/ 1110651 h 9244245"/>
                <a:gd name="connsiteX67" fmla="*/ 8333207 w 10872232"/>
                <a:gd name="connsiteY67" fmla="*/ 0 h 9244245"/>
                <a:gd name="connsiteX68" fmla="*/ 8580794 w 10872232"/>
                <a:gd name="connsiteY68" fmla="*/ 11903 h 9244245"/>
                <a:gd name="connsiteX69" fmla="*/ 8651422 w 10872232"/>
                <a:gd name="connsiteY69" fmla="*/ 77765 h 9244245"/>
                <a:gd name="connsiteX70" fmla="*/ 8737921 w 10872232"/>
                <a:gd name="connsiteY70" fmla="*/ 596767 h 9244245"/>
                <a:gd name="connsiteX71" fmla="*/ 9420414 w 10872232"/>
                <a:gd name="connsiteY71" fmla="*/ 879667 h 9244245"/>
                <a:gd name="connsiteX72" fmla="*/ 9848548 w 10872232"/>
                <a:gd name="connsiteY72" fmla="*/ 573756 h 9244245"/>
                <a:gd name="connsiteX73" fmla="*/ 9944963 w 10872232"/>
                <a:gd name="connsiteY73" fmla="*/ 576930 h 9244245"/>
                <a:gd name="connsiteX74" fmla="*/ 10128668 w 10872232"/>
                <a:gd name="connsiteY74" fmla="*/ 743575 h 9244245"/>
                <a:gd name="connsiteX75" fmla="*/ 10295292 w 10872232"/>
                <a:gd name="connsiteY75" fmla="*/ 927280 h 9244245"/>
                <a:gd name="connsiteX76" fmla="*/ 10298466 w 10872232"/>
                <a:gd name="connsiteY76" fmla="*/ 1023695 h 9244245"/>
                <a:gd name="connsiteX77" fmla="*/ 9992576 w 10872232"/>
                <a:gd name="connsiteY77" fmla="*/ 1451830 h 9244245"/>
                <a:gd name="connsiteX78" fmla="*/ 10275484 w 10872232"/>
                <a:gd name="connsiteY78" fmla="*/ 2134323 h 9244245"/>
                <a:gd name="connsiteX79" fmla="*/ 10794486 w 10872232"/>
                <a:gd name="connsiteY79" fmla="*/ 2220821 h 9244245"/>
                <a:gd name="connsiteX80" fmla="*/ 10860340 w 10872232"/>
                <a:gd name="connsiteY80" fmla="*/ 2291449 h 9244245"/>
                <a:gd name="connsiteX81" fmla="*/ 10872232 w 10872232"/>
                <a:gd name="connsiteY81" fmla="*/ 2539035 h 9244245"/>
                <a:gd name="connsiteX82" fmla="*/ 10860340 w 10872232"/>
                <a:gd name="connsiteY82" fmla="*/ 2786623 h 9244245"/>
                <a:gd name="connsiteX83" fmla="*/ 10794486 w 10872232"/>
                <a:gd name="connsiteY83" fmla="*/ 2857250 h 9244245"/>
                <a:gd name="connsiteX84" fmla="*/ 10275484 w 10872232"/>
                <a:gd name="connsiteY84" fmla="*/ 2943749 h 9244245"/>
                <a:gd name="connsiteX85" fmla="*/ 9992576 w 10872232"/>
                <a:gd name="connsiteY85" fmla="*/ 3626242 h 9244245"/>
                <a:gd name="connsiteX86" fmla="*/ 10298466 w 10872232"/>
                <a:gd name="connsiteY86" fmla="*/ 4054376 h 9244245"/>
                <a:gd name="connsiteX87" fmla="*/ 10295292 w 10872232"/>
                <a:gd name="connsiteY87" fmla="*/ 4150792 h 9244245"/>
                <a:gd name="connsiteX88" fmla="*/ 10128668 w 10872232"/>
                <a:gd name="connsiteY88" fmla="*/ 4334484 h 9244245"/>
                <a:gd name="connsiteX89" fmla="*/ 9944963 w 10872232"/>
                <a:gd name="connsiteY89" fmla="*/ 4501150 h 9244245"/>
                <a:gd name="connsiteX90" fmla="*/ 9848548 w 10872232"/>
                <a:gd name="connsiteY90" fmla="*/ 4504324 h 9244245"/>
                <a:gd name="connsiteX91" fmla="*/ 9420414 w 10872232"/>
                <a:gd name="connsiteY91" fmla="*/ 4198405 h 9244245"/>
                <a:gd name="connsiteX92" fmla="*/ 8737921 w 10872232"/>
                <a:gd name="connsiteY92" fmla="*/ 4481301 h 9244245"/>
                <a:gd name="connsiteX93" fmla="*/ 8651422 w 10872232"/>
                <a:gd name="connsiteY93" fmla="*/ 5000302 h 9244245"/>
                <a:gd name="connsiteX94" fmla="*/ 8580794 w 10872232"/>
                <a:gd name="connsiteY94" fmla="*/ 5066156 h 9244245"/>
                <a:gd name="connsiteX95" fmla="*/ 8333207 w 10872232"/>
                <a:gd name="connsiteY95" fmla="*/ 5078091 h 9244245"/>
                <a:gd name="connsiteX96" fmla="*/ 8085621 w 10872232"/>
                <a:gd name="connsiteY96" fmla="*/ 5066156 h 9244245"/>
                <a:gd name="connsiteX97" fmla="*/ 8014993 w 10872232"/>
                <a:gd name="connsiteY97" fmla="*/ 5000302 h 9244245"/>
                <a:gd name="connsiteX98" fmla="*/ 7928494 w 10872232"/>
                <a:gd name="connsiteY98" fmla="*/ 4481301 h 9244245"/>
                <a:gd name="connsiteX99" fmla="*/ 7246002 w 10872232"/>
                <a:gd name="connsiteY99" fmla="*/ 4198405 h 9244245"/>
                <a:gd name="connsiteX100" fmla="*/ 6817866 w 10872232"/>
                <a:gd name="connsiteY100" fmla="*/ 4504324 h 9244245"/>
                <a:gd name="connsiteX101" fmla="*/ 6721452 w 10872232"/>
                <a:gd name="connsiteY101" fmla="*/ 4501150 h 9244245"/>
                <a:gd name="connsiteX102" fmla="*/ 6537747 w 10872232"/>
                <a:gd name="connsiteY102" fmla="*/ 4334484 h 9244245"/>
                <a:gd name="connsiteX103" fmla="*/ 6371102 w 10872232"/>
                <a:gd name="connsiteY103" fmla="*/ 4150792 h 9244245"/>
                <a:gd name="connsiteX104" fmla="*/ 6367928 w 10872232"/>
                <a:gd name="connsiteY104" fmla="*/ 4054376 h 9244245"/>
                <a:gd name="connsiteX105" fmla="*/ 6673839 w 10872232"/>
                <a:gd name="connsiteY105" fmla="*/ 3626242 h 9244245"/>
                <a:gd name="connsiteX106" fmla="*/ 6390939 w 10872232"/>
                <a:gd name="connsiteY106" fmla="*/ 2943749 h 9244245"/>
                <a:gd name="connsiteX107" fmla="*/ 5871937 w 10872232"/>
                <a:gd name="connsiteY107" fmla="*/ 2857250 h 9244245"/>
                <a:gd name="connsiteX108" fmla="*/ 5806075 w 10872232"/>
                <a:gd name="connsiteY108" fmla="*/ 2786623 h 9244245"/>
                <a:gd name="connsiteX109" fmla="*/ 5794172 w 10872232"/>
                <a:gd name="connsiteY109" fmla="*/ 2539035 h 9244245"/>
                <a:gd name="connsiteX110" fmla="*/ 5806075 w 10872232"/>
                <a:gd name="connsiteY110" fmla="*/ 2291449 h 9244245"/>
                <a:gd name="connsiteX111" fmla="*/ 5871937 w 10872232"/>
                <a:gd name="connsiteY111" fmla="*/ 2220821 h 9244245"/>
                <a:gd name="connsiteX112" fmla="*/ 6390939 w 10872232"/>
                <a:gd name="connsiteY112" fmla="*/ 2134323 h 9244245"/>
                <a:gd name="connsiteX113" fmla="*/ 6673839 w 10872232"/>
                <a:gd name="connsiteY113" fmla="*/ 1451830 h 9244245"/>
                <a:gd name="connsiteX114" fmla="*/ 6367928 w 10872232"/>
                <a:gd name="connsiteY114" fmla="*/ 1023695 h 9244245"/>
                <a:gd name="connsiteX115" fmla="*/ 6371102 w 10872232"/>
                <a:gd name="connsiteY115" fmla="*/ 927280 h 9244245"/>
                <a:gd name="connsiteX116" fmla="*/ 6537747 w 10872232"/>
                <a:gd name="connsiteY116" fmla="*/ 743575 h 9244245"/>
                <a:gd name="connsiteX117" fmla="*/ 6721452 w 10872232"/>
                <a:gd name="connsiteY117" fmla="*/ 576930 h 9244245"/>
                <a:gd name="connsiteX118" fmla="*/ 6817866 w 10872232"/>
                <a:gd name="connsiteY118" fmla="*/ 573756 h 9244245"/>
                <a:gd name="connsiteX119" fmla="*/ 7246002 w 10872232"/>
                <a:gd name="connsiteY119" fmla="*/ 879667 h 9244245"/>
                <a:gd name="connsiteX120" fmla="*/ 7928494 w 10872232"/>
                <a:gd name="connsiteY120" fmla="*/ 596767 h 9244245"/>
                <a:gd name="connsiteX121" fmla="*/ 8014993 w 10872232"/>
                <a:gd name="connsiteY121" fmla="*/ 77765 h 9244245"/>
                <a:gd name="connsiteX122" fmla="*/ 8085621 w 10872232"/>
                <a:gd name="connsiteY122" fmla="*/ 11903 h 9244245"/>
                <a:gd name="connsiteX123" fmla="*/ 8333207 w 10872232"/>
                <a:gd name="connsiteY123" fmla="*/ 0 h 92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0872232" h="9244245">
                  <a:moveTo>
                    <a:pt x="3428134" y="3886832"/>
                  </a:moveTo>
                  <a:cubicBezTo>
                    <a:pt x="2364573" y="3886832"/>
                    <a:pt x="1499322" y="4752083"/>
                    <a:pt x="1499322" y="5815644"/>
                  </a:cubicBezTo>
                  <a:cubicBezTo>
                    <a:pt x="1499322" y="6879206"/>
                    <a:pt x="2364573" y="7744457"/>
                    <a:pt x="3428134" y="7744457"/>
                  </a:cubicBezTo>
                  <a:cubicBezTo>
                    <a:pt x="4491696" y="7744457"/>
                    <a:pt x="5356947" y="6879206"/>
                    <a:pt x="5356947" y="5815644"/>
                  </a:cubicBezTo>
                  <a:cubicBezTo>
                    <a:pt x="5356947" y="4752083"/>
                    <a:pt x="4491696" y="3886832"/>
                    <a:pt x="3428134" y="3886832"/>
                  </a:cubicBezTo>
                  <a:close/>
                  <a:moveTo>
                    <a:pt x="3428574" y="2387070"/>
                  </a:moveTo>
                  <a:cubicBezTo>
                    <a:pt x="3538942" y="2387070"/>
                    <a:pt x="3651459" y="2392428"/>
                    <a:pt x="3762902" y="2403143"/>
                  </a:cubicBezTo>
                  <a:cubicBezTo>
                    <a:pt x="3811125" y="2407693"/>
                    <a:pt x="3850239" y="2444395"/>
                    <a:pt x="3858274" y="2492080"/>
                  </a:cubicBezTo>
                  <a:lnTo>
                    <a:pt x="3975077" y="3192911"/>
                  </a:lnTo>
                  <a:cubicBezTo>
                    <a:pt x="4305176" y="3260954"/>
                    <a:pt x="4614323" y="3389278"/>
                    <a:pt x="4896678" y="3574924"/>
                  </a:cubicBezTo>
                  <a:lnTo>
                    <a:pt x="5474807" y="3161838"/>
                  </a:lnTo>
                  <a:cubicBezTo>
                    <a:pt x="5513915" y="3133440"/>
                    <a:pt x="5567499" y="3135315"/>
                    <a:pt x="5605001" y="3166125"/>
                  </a:cubicBezTo>
                  <a:cubicBezTo>
                    <a:pt x="5691263" y="3237116"/>
                    <a:pt x="5774828" y="3312926"/>
                    <a:pt x="5853066" y="3391153"/>
                  </a:cubicBezTo>
                  <a:cubicBezTo>
                    <a:pt x="5931533" y="3469643"/>
                    <a:pt x="6007371" y="3552956"/>
                    <a:pt x="6078065" y="3639218"/>
                  </a:cubicBezTo>
                  <a:cubicBezTo>
                    <a:pt x="6108641" y="3676720"/>
                    <a:pt x="6110527" y="3730029"/>
                    <a:pt x="6082352" y="3769411"/>
                  </a:cubicBezTo>
                  <a:lnTo>
                    <a:pt x="5669295" y="4347541"/>
                  </a:lnTo>
                  <a:cubicBezTo>
                    <a:pt x="5854666" y="4629976"/>
                    <a:pt x="5983254" y="4939369"/>
                    <a:pt x="6051319" y="5269142"/>
                  </a:cubicBezTo>
                  <a:lnTo>
                    <a:pt x="6752150" y="5385945"/>
                  </a:lnTo>
                  <a:cubicBezTo>
                    <a:pt x="6799813" y="5393986"/>
                    <a:pt x="6836275" y="5433094"/>
                    <a:pt x="6841075" y="5481317"/>
                  </a:cubicBezTo>
                  <a:cubicBezTo>
                    <a:pt x="6851762" y="5592759"/>
                    <a:pt x="6857134" y="5705276"/>
                    <a:pt x="6857134" y="5815644"/>
                  </a:cubicBezTo>
                  <a:cubicBezTo>
                    <a:pt x="6857134" y="5926013"/>
                    <a:pt x="6851762" y="6038529"/>
                    <a:pt x="6841075" y="6149972"/>
                  </a:cubicBezTo>
                  <a:cubicBezTo>
                    <a:pt x="6836503" y="6198195"/>
                    <a:pt x="6799813" y="6237308"/>
                    <a:pt x="6752150" y="6245344"/>
                  </a:cubicBezTo>
                  <a:lnTo>
                    <a:pt x="6051319" y="6362147"/>
                  </a:lnTo>
                  <a:cubicBezTo>
                    <a:pt x="5983254" y="6692245"/>
                    <a:pt x="5854952" y="7001393"/>
                    <a:pt x="5669295" y="7283748"/>
                  </a:cubicBezTo>
                  <a:lnTo>
                    <a:pt x="6082352" y="7861877"/>
                  </a:lnTo>
                  <a:cubicBezTo>
                    <a:pt x="6110756" y="7900985"/>
                    <a:pt x="6108926" y="7954569"/>
                    <a:pt x="6078065" y="7992071"/>
                  </a:cubicBezTo>
                  <a:cubicBezTo>
                    <a:pt x="6007085" y="8078333"/>
                    <a:pt x="5931304" y="8161880"/>
                    <a:pt x="5853066" y="8240119"/>
                  </a:cubicBezTo>
                  <a:cubicBezTo>
                    <a:pt x="5774599" y="8318643"/>
                    <a:pt x="5691263" y="8394424"/>
                    <a:pt x="5605001" y="8465176"/>
                  </a:cubicBezTo>
                  <a:cubicBezTo>
                    <a:pt x="5567767" y="8495693"/>
                    <a:pt x="5514452" y="8497580"/>
                    <a:pt x="5474807" y="8469462"/>
                  </a:cubicBezTo>
                  <a:lnTo>
                    <a:pt x="4896678" y="8056365"/>
                  </a:lnTo>
                  <a:cubicBezTo>
                    <a:pt x="4614243" y="8241776"/>
                    <a:pt x="4304850" y="8370364"/>
                    <a:pt x="3975077" y="8438373"/>
                  </a:cubicBezTo>
                  <a:lnTo>
                    <a:pt x="3858274" y="9139203"/>
                  </a:lnTo>
                  <a:cubicBezTo>
                    <a:pt x="3850233" y="9186866"/>
                    <a:pt x="3811119" y="9223328"/>
                    <a:pt x="3762902" y="9228128"/>
                  </a:cubicBezTo>
                  <a:cubicBezTo>
                    <a:pt x="3651459" y="9238872"/>
                    <a:pt x="3538942" y="9244245"/>
                    <a:pt x="3428574" y="9244245"/>
                  </a:cubicBezTo>
                  <a:cubicBezTo>
                    <a:pt x="3318206" y="9244245"/>
                    <a:pt x="3205689" y="9238872"/>
                    <a:pt x="3094247" y="9228128"/>
                  </a:cubicBezTo>
                  <a:cubicBezTo>
                    <a:pt x="3046024" y="9223613"/>
                    <a:pt x="3006910" y="9186866"/>
                    <a:pt x="2998875" y="9139203"/>
                  </a:cubicBezTo>
                  <a:lnTo>
                    <a:pt x="2882072" y="8438373"/>
                  </a:lnTo>
                  <a:cubicBezTo>
                    <a:pt x="2551973" y="8370364"/>
                    <a:pt x="2242826" y="8242005"/>
                    <a:pt x="1960471" y="8056365"/>
                  </a:cubicBezTo>
                  <a:lnTo>
                    <a:pt x="1382341" y="8469462"/>
                  </a:lnTo>
                  <a:cubicBezTo>
                    <a:pt x="1343234" y="8497865"/>
                    <a:pt x="1289650" y="8495979"/>
                    <a:pt x="1252148" y="8465176"/>
                  </a:cubicBezTo>
                  <a:cubicBezTo>
                    <a:pt x="1165886" y="8394195"/>
                    <a:pt x="1082310" y="8318358"/>
                    <a:pt x="1004083" y="8240119"/>
                  </a:cubicBezTo>
                  <a:cubicBezTo>
                    <a:pt x="925593" y="8161652"/>
                    <a:pt x="849778" y="8078333"/>
                    <a:pt x="779055" y="7992071"/>
                  </a:cubicBezTo>
                  <a:cubicBezTo>
                    <a:pt x="748514" y="7954569"/>
                    <a:pt x="746639" y="7901260"/>
                    <a:pt x="774768" y="7861877"/>
                  </a:cubicBezTo>
                  <a:lnTo>
                    <a:pt x="1187854" y="7283748"/>
                  </a:lnTo>
                  <a:cubicBezTo>
                    <a:pt x="1002471" y="7001313"/>
                    <a:pt x="873884" y="6691920"/>
                    <a:pt x="805841" y="6362147"/>
                  </a:cubicBezTo>
                  <a:lnTo>
                    <a:pt x="105010" y="6245344"/>
                  </a:lnTo>
                  <a:cubicBezTo>
                    <a:pt x="57329" y="6237303"/>
                    <a:pt x="20895" y="6198195"/>
                    <a:pt x="16073" y="6149972"/>
                  </a:cubicBezTo>
                  <a:cubicBezTo>
                    <a:pt x="5358" y="6038529"/>
                    <a:pt x="0" y="5926013"/>
                    <a:pt x="0" y="5815644"/>
                  </a:cubicBezTo>
                  <a:cubicBezTo>
                    <a:pt x="0" y="5705276"/>
                    <a:pt x="5358" y="5592759"/>
                    <a:pt x="16073" y="5481317"/>
                  </a:cubicBezTo>
                  <a:cubicBezTo>
                    <a:pt x="20623" y="5433094"/>
                    <a:pt x="57325" y="5393980"/>
                    <a:pt x="105010" y="5385945"/>
                  </a:cubicBezTo>
                  <a:lnTo>
                    <a:pt x="805841" y="5269142"/>
                  </a:lnTo>
                  <a:cubicBezTo>
                    <a:pt x="873884" y="4939043"/>
                    <a:pt x="1002208" y="4629896"/>
                    <a:pt x="1187854" y="4347541"/>
                  </a:cubicBezTo>
                  <a:lnTo>
                    <a:pt x="774768" y="3769411"/>
                  </a:lnTo>
                  <a:cubicBezTo>
                    <a:pt x="746370" y="3730304"/>
                    <a:pt x="748245" y="3676725"/>
                    <a:pt x="779055" y="3639218"/>
                  </a:cubicBezTo>
                  <a:cubicBezTo>
                    <a:pt x="850046" y="3552956"/>
                    <a:pt x="925856" y="3469380"/>
                    <a:pt x="1004083" y="3391153"/>
                  </a:cubicBezTo>
                  <a:cubicBezTo>
                    <a:pt x="1082572" y="3312663"/>
                    <a:pt x="1165886" y="3236848"/>
                    <a:pt x="1252148" y="3166125"/>
                  </a:cubicBezTo>
                  <a:cubicBezTo>
                    <a:pt x="1289381" y="3135584"/>
                    <a:pt x="1342696" y="3133709"/>
                    <a:pt x="1382341" y="3161838"/>
                  </a:cubicBezTo>
                  <a:lnTo>
                    <a:pt x="1960471" y="3574924"/>
                  </a:lnTo>
                  <a:cubicBezTo>
                    <a:pt x="2242906" y="3389541"/>
                    <a:pt x="2552299" y="3260954"/>
                    <a:pt x="2882072" y="3192911"/>
                  </a:cubicBezTo>
                  <a:lnTo>
                    <a:pt x="2998875" y="2492080"/>
                  </a:lnTo>
                  <a:cubicBezTo>
                    <a:pt x="3006916" y="2444399"/>
                    <a:pt x="3046024" y="2407965"/>
                    <a:pt x="3094247" y="2403143"/>
                  </a:cubicBezTo>
                  <a:cubicBezTo>
                    <a:pt x="3205689" y="2392428"/>
                    <a:pt x="3318206" y="2387070"/>
                    <a:pt x="3428574" y="2387070"/>
                  </a:cubicBezTo>
                  <a:close/>
                  <a:moveTo>
                    <a:pt x="8332881" y="1110651"/>
                  </a:moveTo>
                  <a:cubicBezTo>
                    <a:pt x="7545260" y="1110651"/>
                    <a:pt x="6904497" y="1751414"/>
                    <a:pt x="6904497" y="2539035"/>
                  </a:cubicBezTo>
                  <a:cubicBezTo>
                    <a:pt x="6904497" y="3326658"/>
                    <a:pt x="7545260" y="3967421"/>
                    <a:pt x="8332881" y="3967421"/>
                  </a:cubicBezTo>
                  <a:cubicBezTo>
                    <a:pt x="9120504" y="3967421"/>
                    <a:pt x="9761266" y="3326658"/>
                    <a:pt x="9761266" y="2539035"/>
                  </a:cubicBezTo>
                  <a:cubicBezTo>
                    <a:pt x="9761266" y="1751414"/>
                    <a:pt x="9120504" y="1110651"/>
                    <a:pt x="8332881" y="1110651"/>
                  </a:cubicBezTo>
                  <a:close/>
                  <a:moveTo>
                    <a:pt x="8333207" y="0"/>
                  </a:moveTo>
                  <a:cubicBezTo>
                    <a:pt x="8414940" y="0"/>
                    <a:pt x="8498265" y="3968"/>
                    <a:pt x="8580794" y="11903"/>
                  </a:cubicBezTo>
                  <a:cubicBezTo>
                    <a:pt x="8616506" y="15273"/>
                    <a:pt x="8645472" y="42452"/>
                    <a:pt x="8651422" y="77765"/>
                  </a:cubicBezTo>
                  <a:lnTo>
                    <a:pt x="8737921" y="596767"/>
                  </a:lnTo>
                  <a:cubicBezTo>
                    <a:pt x="8982376" y="647156"/>
                    <a:pt x="9211315" y="742187"/>
                    <a:pt x="9420414" y="879667"/>
                  </a:cubicBezTo>
                  <a:lnTo>
                    <a:pt x="9848548" y="573756"/>
                  </a:lnTo>
                  <a:cubicBezTo>
                    <a:pt x="9877509" y="552725"/>
                    <a:pt x="9917191" y="554114"/>
                    <a:pt x="9944963" y="576930"/>
                  </a:cubicBezTo>
                  <a:cubicBezTo>
                    <a:pt x="10008844" y="629503"/>
                    <a:pt x="10070729" y="685644"/>
                    <a:pt x="10128668" y="743575"/>
                  </a:cubicBezTo>
                  <a:cubicBezTo>
                    <a:pt x="10186777" y="801701"/>
                    <a:pt x="10242939" y="863399"/>
                    <a:pt x="10295292" y="927280"/>
                  </a:cubicBezTo>
                  <a:cubicBezTo>
                    <a:pt x="10317934" y="955052"/>
                    <a:pt x="10319331" y="994530"/>
                    <a:pt x="10298466" y="1023695"/>
                  </a:cubicBezTo>
                  <a:lnTo>
                    <a:pt x="9992576" y="1451830"/>
                  </a:lnTo>
                  <a:cubicBezTo>
                    <a:pt x="10129853" y="1660987"/>
                    <a:pt x="10225079" y="1890109"/>
                    <a:pt x="10275484" y="2134323"/>
                  </a:cubicBezTo>
                  <a:lnTo>
                    <a:pt x="10794486" y="2220821"/>
                  </a:lnTo>
                  <a:cubicBezTo>
                    <a:pt x="10829783" y="2226776"/>
                    <a:pt x="10856785" y="2255738"/>
                    <a:pt x="10860340" y="2291449"/>
                  </a:cubicBezTo>
                  <a:cubicBezTo>
                    <a:pt x="10868254" y="2373978"/>
                    <a:pt x="10872232" y="2457302"/>
                    <a:pt x="10872232" y="2539035"/>
                  </a:cubicBezTo>
                  <a:cubicBezTo>
                    <a:pt x="10872232" y="2620769"/>
                    <a:pt x="10868254" y="2704093"/>
                    <a:pt x="10860340" y="2786623"/>
                  </a:cubicBezTo>
                  <a:cubicBezTo>
                    <a:pt x="10856954" y="2822334"/>
                    <a:pt x="10829783" y="2851299"/>
                    <a:pt x="10794486" y="2857250"/>
                  </a:cubicBezTo>
                  <a:lnTo>
                    <a:pt x="10275484" y="2943749"/>
                  </a:lnTo>
                  <a:cubicBezTo>
                    <a:pt x="10225079" y="3188204"/>
                    <a:pt x="10130064" y="3417144"/>
                    <a:pt x="9992576" y="3626242"/>
                  </a:cubicBezTo>
                  <a:lnTo>
                    <a:pt x="10298466" y="4054376"/>
                  </a:lnTo>
                  <a:cubicBezTo>
                    <a:pt x="10319500" y="4083338"/>
                    <a:pt x="10318146" y="4123019"/>
                    <a:pt x="10295292" y="4150792"/>
                  </a:cubicBezTo>
                  <a:cubicBezTo>
                    <a:pt x="10242727" y="4214673"/>
                    <a:pt x="10186608" y="4276544"/>
                    <a:pt x="10128668" y="4334484"/>
                  </a:cubicBezTo>
                  <a:cubicBezTo>
                    <a:pt x="10070559" y="4392635"/>
                    <a:pt x="10008844" y="4448755"/>
                    <a:pt x="9944963" y="4501150"/>
                  </a:cubicBezTo>
                  <a:cubicBezTo>
                    <a:pt x="9917390" y="4523750"/>
                    <a:pt x="9877907" y="4525147"/>
                    <a:pt x="9848548" y="4504324"/>
                  </a:cubicBezTo>
                  <a:lnTo>
                    <a:pt x="9420414" y="4198405"/>
                  </a:lnTo>
                  <a:cubicBezTo>
                    <a:pt x="9211256" y="4335711"/>
                    <a:pt x="8982134" y="4430937"/>
                    <a:pt x="8737921" y="4481301"/>
                  </a:cubicBezTo>
                  <a:lnTo>
                    <a:pt x="8651422" y="5000302"/>
                  </a:lnTo>
                  <a:cubicBezTo>
                    <a:pt x="8645467" y="5035599"/>
                    <a:pt x="8616502" y="5062601"/>
                    <a:pt x="8580794" y="5066156"/>
                  </a:cubicBezTo>
                  <a:cubicBezTo>
                    <a:pt x="8498265" y="5074112"/>
                    <a:pt x="8414940" y="5078091"/>
                    <a:pt x="8333207" y="5078091"/>
                  </a:cubicBezTo>
                  <a:cubicBezTo>
                    <a:pt x="8251474" y="5078091"/>
                    <a:pt x="8168150" y="5074112"/>
                    <a:pt x="8085621" y="5066156"/>
                  </a:cubicBezTo>
                  <a:cubicBezTo>
                    <a:pt x="8049909" y="5062812"/>
                    <a:pt x="8020943" y="5035599"/>
                    <a:pt x="8014993" y="5000302"/>
                  </a:cubicBezTo>
                  <a:lnTo>
                    <a:pt x="7928494" y="4481301"/>
                  </a:lnTo>
                  <a:cubicBezTo>
                    <a:pt x="7684039" y="4430937"/>
                    <a:pt x="7455100" y="4335881"/>
                    <a:pt x="7246002" y="4198405"/>
                  </a:cubicBezTo>
                  <a:lnTo>
                    <a:pt x="6817866" y="4504324"/>
                  </a:lnTo>
                  <a:cubicBezTo>
                    <a:pt x="6788906" y="4525358"/>
                    <a:pt x="6749224" y="4523962"/>
                    <a:pt x="6721452" y="4501150"/>
                  </a:cubicBezTo>
                  <a:cubicBezTo>
                    <a:pt x="6657570" y="4448585"/>
                    <a:pt x="6595678" y="4392424"/>
                    <a:pt x="6537747" y="4334484"/>
                  </a:cubicBezTo>
                  <a:cubicBezTo>
                    <a:pt x="6479621" y="4276375"/>
                    <a:pt x="6423476" y="4214673"/>
                    <a:pt x="6371102" y="4150792"/>
                  </a:cubicBezTo>
                  <a:cubicBezTo>
                    <a:pt x="6348485" y="4123019"/>
                    <a:pt x="6347097" y="4083541"/>
                    <a:pt x="6367928" y="4054376"/>
                  </a:cubicBezTo>
                  <a:lnTo>
                    <a:pt x="6673839" y="3626242"/>
                  </a:lnTo>
                  <a:cubicBezTo>
                    <a:pt x="6536553" y="3417084"/>
                    <a:pt x="6441328" y="3187963"/>
                    <a:pt x="6390939" y="2943749"/>
                  </a:cubicBezTo>
                  <a:lnTo>
                    <a:pt x="5871937" y="2857250"/>
                  </a:lnTo>
                  <a:cubicBezTo>
                    <a:pt x="5836627" y="2851296"/>
                    <a:pt x="5809646" y="2822334"/>
                    <a:pt x="5806075" y="2786623"/>
                  </a:cubicBezTo>
                  <a:cubicBezTo>
                    <a:pt x="5798140" y="2704093"/>
                    <a:pt x="5794172" y="2620769"/>
                    <a:pt x="5794172" y="2539035"/>
                  </a:cubicBezTo>
                  <a:cubicBezTo>
                    <a:pt x="5794172" y="2457302"/>
                    <a:pt x="5798140" y="2373978"/>
                    <a:pt x="5806075" y="2291449"/>
                  </a:cubicBezTo>
                  <a:cubicBezTo>
                    <a:pt x="5809444" y="2255738"/>
                    <a:pt x="5836624" y="2226772"/>
                    <a:pt x="5871937" y="2220821"/>
                  </a:cubicBezTo>
                  <a:lnTo>
                    <a:pt x="6390939" y="2134323"/>
                  </a:lnTo>
                  <a:cubicBezTo>
                    <a:pt x="6441328" y="1889867"/>
                    <a:pt x="6536358" y="1660928"/>
                    <a:pt x="6673839" y="1451830"/>
                  </a:cubicBezTo>
                  <a:lnTo>
                    <a:pt x="6367928" y="1023695"/>
                  </a:lnTo>
                  <a:cubicBezTo>
                    <a:pt x="6346897" y="994734"/>
                    <a:pt x="6348286" y="955056"/>
                    <a:pt x="6371102" y="927280"/>
                  </a:cubicBezTo>
                  <a:cubicBezTo>
                    <a:pt x="6423675" y="863399"/>
                    <a:pt x="6479816" y="801506"/>
                    <a:pt x="6537747" y="743575"/>
                  </a:cubicBezTo>
                  <a:cubicBezTo>
                    <a:pt x="6595872" y="685449"/>
                    <a:pt x="6657570" y="629304"/>
                    <a:pt x="6721452" y="576930"/>
                  </a:cubicBezTo>
                  <a:cubicBezTo>
                    <a:pt x="6749025" y="554313"/>
                    <a:pt x="6788507" y="552925"/>
                    <a:pt x="6817866" y="573756"/>
                  </a:cubicBezTo>
                  <a:lnTo>
                    <a:pt x="7246002" y="879667"/>
                  </a:lnTo>
                  <a:cubicBezTo>
                    <a:pt x="7455159" y="742381"/>
                    <a:pt x="7684280" y="647156"/>
                    <a:pt x="7928494" y="596767"/>
                  </a:cubicBezTo>
                  <a:lnTo>
                    <a:pt x="8014993" y="77765"/>
                  </a:lnTo>
                  <a:cubicBezTo>
                    <a:pt x="8020948" y="42455"/>
                    <a:pt x="8049909" y="15474"/>
                    <a:pt x="8085621" y="11903"/>
                  </a:cubicBezTo>
                  <a:cubicBezTo>
                    <a:pt x="8168150" y="3968"/>
                    <a:pt x="8251474" y="0"/>
                    <a:pt x="8333207" y="0"/>
                  </a:cubicBezTo>
                  <a:close/>
                </a:path>
              </a:pathLst>
            </a:custGeom>
            <a:solidFill>
              <a:schemeClr val="bg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Graphic 66">
              <a:extLst>
                <a:ext uri="{FF2B5EF4-FFF2-40B4-BE49-F238E27FC236}">
                  <a16:creationId xmlns:a16="http://schemas.microsoft.com/office/drawing/2014/main" id="{78608F2A-BAF1-75EB-9ECD-8C7C5953C9E4}"/>
                </a:ext>
              </a:extLst>
            </p:cNvPr>
            <p:cNvSpPr/>
            <p:nvPr/>
          </p:nvSpPr>
          <p:spPr>
            <a:xfrm>
              <a:off x="10143431" y="1936581"/>
              <a:ext cx="394550" cy="393498"/>
            </a:xfrm>
            <a:custGeom>
              <a:avLst/>
              <a:gdLst>
                <a:gd name="connsiteX0" fmla="*/ 150366 w 674524"/>
                <a:gd name="connsiteY0" fmla="*/ 469010 h 672725"/>
                <a:gd name="connsiteX1" fmla="*/ 26720 w 674524"/>
                <a:gd name="connsiteY1" fmla="*/ 469010 h 672725"/>
                <a:gd name="connsiteX2" fmla="*/ 241176 w 674524"/>
                <a:gd name="connsiteY2" fmla="*/ 659960 h 672725"/>
                <a:gd name="connsiteX3" fmla="*/ 150366 w 674524"/>
                <a:gd name="connsiteY3" fmla="*/ 469010 h 672725"/>
                <a:gd name="connsiteX4" fmla="*/ 321944 w 674524"/>
                <a:gd name="connsiteY4" fmla="*/ 469010 h 672725"/>
                <a:gd name="connsiteX5" fmla="*/ 321944 w 674524"/>
                <a:gd name="connsiteY5" fmla="*/ 672725 h 672725"/>
                <a:gd name="connsiteX6" fmla="*/ 220086 w 674524"/>
                <a:gd name="connsiteY6" fmla="*/ 578703 h 672725"/>
                <a:gd name="connsiteX7" fmla="*/ 181523 w 674524"/>
                <a:gd name="connsiteY7" fmla="*/ 469010 h 672725"/>
                <a:gd name="connsiteX8" fmla="*/ 492908 w 674524"/>
                <a:gd name="connsiteY8" fmla="*/ 469010 h 672725"/>
                <a:gd name="connsiteX9" fmla="*/ 351874 w 674524"/>
                <a:gd name="connsiteY9" fmla="*/ 469010 h 672725"/>
                <a:gd name="connsiteX10" fmla="*/ 351874 w 674524"/>
                <a:gd name="connsiteY10" fmla="*/ 672725 h 672725"/>
                <a:gd name="connsiteX11" fmla="*/ 453732 w 674524"/>
                <a:gd name="connsiteY11" fmla="*/ 578703 h 672725"/>
                <a:gd name="connsiteX12" fmla="*/ 492265 w 674524"/>
                <a:gd name="connsiteY12" fmla="*/ 469010 h 672725"/>
                <a:gd name="connsiteX13" fmla="*/ 647411 w 674524"/>
                <a:gd name="connsiteY13" fmla="*/ 469010 h 672725"/>
                <a:gd name="connsiteX14" fmla="*/ 432955 w 674524"/>
                <a:gd name="connsiteY14" fmla="*/ 659960 h 672725"/>
                <a:gd name="connsiteX15" fmla="*/ 523765 w 674524"/>
                <a:gd name="connsiteY15" fmla="*/ 469010 h 672725"/>
                <a:gd name="connsiteX16" fmla="*/ 144855 w 674524"/>
                <a:gd name="connsiteY16" fmla="*/ 233954 h 672725"/>
                <a:gd name="connsiteX17" fmla="*/ 15816 w 674524"/>
                <a:gd name="connsiteY17" fmla="*/ 233954 h 672725"/>
                <a:gd name="connsiteX18" fmla="*/ 15816 w 674524"/>
                <a:gd name="connsiteY18" fmla="*/ 438773 h 672725"/>
                <a:gd name="connsiteX19" fmla="*/ 144855 w 674524"/>
                <a:gd name="connsiteY19" fmla="*/ 438773 h 672725"/>
                <a:gd name="connsiteX20" fmla="*/ 144855 w 674524"/>
                <a:gd name="connsiteY20" fmla="*/ 233954 h 672725"/>
                <a:gd name="connsiteX21" fmla="*/ 321944 w 674524"/>
                <a:gd name="connsiteY21" fmla="*/ 233954 h 672725"/>
                <a:gd name="connsiteX22" fmla="*/ 175497 w 674524"/>
                <a:gd name="connsiteY22" fmla="*/ 233954 h 672725"/>
                <a:gd name="connsiteX23" fmla="*/ 175497 w 674524"/>
                <a:gd name="connsiteY23" fmla="*/ 438773 h 672725"/>
                <a:gd name="connsiteX24" fmla="*/ 321944 w 674524"/>
                <a:gd name="connsiteY24" fmla="*/ 438773 h 672725"/>
                <a:gd name="connsiteX25" fmla="*/ 498634 w 674524"/>
                <a:gd name="connsiteY25" fmla="*/ 233954 h 672725"/>
                <a:gd name="connsiteX26" fmla="*/ 352188 w 674524"/>
                <a:gd name="connsiteY26" fmla="*/ 233954 h 672725"/>
                <a:gd name="connsiteX27" fmla="*/ 352188 w 674524"/>
                <a:gd name="connsiteY27" fmla="*/ 438773 h 672725"/>
                <a:gd name="connsiteX28" fmla="*/ 498634 w 674524"/>
                <a:gd name="connsiteY28" fmla="*/ 438773 h 672725"/>
                <a:gd name="connsiteX29" fmla="*/ 498634 w 674524"/>
                <a:gd name="connsiteY29" fmla="*/ 233954 h 672725"/>
                <a:gd name="connsiteX30" fmla="*/ 658707 w 674524"/>
                <a:gd name="connsiteY30" fmla="*/ 233954 h 672725"/>
                <a:gd name="connsiteX31" fmla="*/ 529270 w 674524"/>
                <a:gd name="connsiteY31" fmla="*/ 233954 h 672725"/>
                <a:gd name="connsiteX32" fmla="*/ 529270 w 674524"/>
                <a:gd name="connsiteY32" fmla="*/ 438773 h 672725"/>
                <a:gd name="connsiteX33" fmla="*/ 658707 w 674524"/>
                <a:gd name="connsiteY33" fmla="*/ 438773 h 672725"/>
                <a:gd name="connsiteX34" fmla="*/ 658707 w 674524"/>
                <a:gd name="connsiteY34" fmla="*/ 233954 h 672725"/>
                <a:gd name="connsiteX35" fmla="*/ 523759 w 674524"/>
                <a:gd name="connsiteY35" fmla="*/ 203715 h 672725"/>
                <a:gd name="connsiteX36" fmla="*/ 647405 w 674524"/>
                <a:gd name="connsiteY36" fmla="*/ 203715 h 672725"/>
                <a:gd name="connsiteX37" fmla="*/ 432949 w 674524"/>
                <a:gd name="connsiteY37" fmla="*/ 12765 h 672725"/>
                <a:gd name="connsiteX38" fmla="*/ 523759 w 674524"/>
                <a:gd name="connsiteY38" fmla="*/ 203715 h 672725"/>
                <a:gd name="connsiteX39" fmla="*/ 352181 w 674524"/>
                <a:gd name="connsiteY39" fmla="*/ 203715 h 672725"/>
                <a:gd name="connsiteX40" fmla="*/ 352181 w 674524"/>
                <a:gd name="connsiteY40" fmla="*/ 0 h 672725"/>
                <a:gd name="connsiteX41" fmla="*/ 454039 w 674524"/>
                <a:gd name="connsiteY41" fmla="*/ 94022 h 672725"/>
                <a:gd name="connsiteX42" fmla="*/ 492602 w 674524"/>
                <a:gd name="connsiteY42" fmla="*/ 203715 h 672725"/>
                <a:gd name="connsiteX43" fmla="*/ 181217 w 674524"/>
                <a:gd name="connsiteY43" fmla="*/ 203715 h 672725"/>
                <a:gd name="connsiteX44" fmla="*/ 322251 w 674524"/>
                <a:gd name="connsiteY44" fmla="*/ 203715 h 672725"/>
                <a:gd name="connsiteX45" fmla="*/ 322251 w 674524"/>
                <a:gd name="connsiteY45" fmla="*/ 0 h 672725"/>
                <a:gd name="connsiteX46" fmla="*/ 220393 w 674524"/>
                <a:gd name="connsiteY46" fmla="*/ 94022 h 672725"/>
                <a:gd name="connsiteX47" fmla="*/ 181859 w 674524"/>
                <a:gd name="connsiteY47" fmla="*/ 203715 h 672725"/>
                <a:gd name="connsiteX48" fmla="*/ 26713 w 674524"/>
                <a:gd name="connsiteY48" fmla="*/ 203715 h 672725"/>
                <a:gd name="connsiteX49" fmla="*/ 241169 w 674524"/>
                <a:gd name="connsiteY49" fmla="*/ 12765 h 672725"/>
                <a:gd name="connsiteX50" fmla="*/ 150359 w 674524"/>
                <a:gd name="connsiteY50" fmla="*/ 203715 h 67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74524" h="672725">
                  <a:moveTo>
                    <a:pt x="150366" y="469010"/>
                  </a:moveTo>
                  <a:lnTo>
                    <a:pt x="26720" y="469010"/>
                  </a:lnTo>
                  <a:cubicBezTo>
                    <a:pt x="66324" y="561348"/>
                    <a:pt x="144888" y="631283"/>
                    <a:pt x="241176" y="659960"/>
                  </a:cubicBezTo>
                  <a:cubicBezTo>
                    <a:pt x="194165" y="612949"/>
                    <a:pt x="164874" y="539063"/>
                    <a:pt x="150366" y="469010"/>
                  </a:cubicBezTo>
                  <a:close/>
                  <a:moveTo>
                    <a:pt x="321944" y="469010"/>
                  </a:moveTo>
                  <a:lnTo>
                    <a:pt x="321944" y="672725"/>
                  </a:lnTo>
                  <a:cubicBezTo>
                    <a:pt x="282768" y="665595"/>
                    <a:pt x="247052" y="631133"/>
                    <a:pt x="220086" y="578703"/>
                  </a:cubicBezTo>
                  <a:cubicBezTo>
                    <a:pt x="202457" y="543995"/>
                    <a:pt x="189480" y="507115"/>
                    <a:pt x="181523" y="469010"/>
                  </a:cubicBezTo>
                  <a:close/>
                  <a:moveTo>
                    <a:pt x="492908" y="469010"/>
                  </a:moveTo>
                  <a:lnTo>
                    <a:pt x="351874" y="469010"/>
                  </a:lnTo>
                  <a:lnTo>
                    <a:pt x="351874" y="672725"/>
                  </a:lnTo>
                  <a:cubicBezTo>
                    <a:pt x="391050" y="665595"/>
                    <a:pt x="426766" y="631133"/>
                    <a:pt x="453732" y="578703"/>
                  </a:cubicBezTo>
                  <a:cubicBezTo>
                    <a:pt x="471361" y="543995"/>
                    <a:pt x="484307" y="507115"/>
                    <a:pt x="492265" y="469010"/>
                  </a:cubicBezTo>
                  <a:close/>
                  <a:moveTo>
                    <a:pt x="647411" y="469010"/>
                  </a:moveTo>
                  <a:cubicBezTo>
                    <a:pt x="607804" y="561348"/>
                    <a:pt x="529243" y="631283"/>
                    <a:pt x="432955" y="659960"/>
                  </a:cubicBezTo>
                  <a:cubicBezTo>
                    <a:pt x="479967" y="612949"/>
                    <a:pt x="509257" y="539063"/>
                    <a:pt x="523765" y="469010"/>
                  </a:cubicBezTo>
                  <a:close/>
                  <a:moveTo>
                    <a:pt x="144855" y="233954"/>
                  </a:moveTo>
                  <a:lnTo>
                    <a:pt x="15816" y="233954"/>
                  </a:lnTo>
                  <a:cubicBezTo>
                    <a:pt x="-5272" y="300612"/>
                    <a:pt x="-5272" y="372115"/>
                    <a:pt x="15816" y="438773"/>
                  </a:cubicBezTo>
                  <a:lnTo>
                    <a:pt x="144855" y="438773"/>
                  </a:lnTo>
                  <a:cubicBezTo>
                    <a:pt x="134510" y="370887"/>
                    <a:pt x="134510" y="301839"/>
                    <a:pt x="144855" y="233954"/>
                  </a:cubicBezTo>
                  <a:close/>
                  <a:moveTo>
                    <a:pt x="321944" y="233954"/>
                  </a:moveTo>
                  <a:lnTo>
                    <a:pt x="175497" y="233954"/>
                  </a:lnTo>
                  <a:cubicBezTo>
                    <a:pt x="164693" y="301807"/>
                    <a:pt x="164693" y="370913"/>
                    <a:pt x="175497" y="438773"/>
                  </a:cubicBezTo>
                  <a:lnTo>
                    <a:pt x="321944" y="438773"/>
                  </a:lnTo>
                  <a:close/>
                  <a:moveTo>
                    <a:pt x="498634" y="233954"/>
                  </a:moveTo>
                  <a:lnTo>
                    <a:pt x="352188" y="233954"/>
                  </a:lnTo>
                  <a:lnTo>
                    <a:pt x="352188" y="438773"/>
                  </a:lnTo>
                  <a:lnTo>
                    <a:pt x="498634" y="438773"/>
                  </a:lnTo>
                  <a:cubicBezTo>
                    <a:pt x="509438" y="370920"/>
                    <a:pt x="509438" y="301813"/>
                    <a:pt x="498634" y="233954"/>
                  </a:cubicBezTo>
                  <a:close/>
                  <a:moveTo>
                    <a:pt x="658707" y="233954"/>
                  </a:moveTo>
                  <a:lnTo>
                    <a:pt x="529270" y="233954"/>
                  </a:lnTo>
                  <a:cubicBezTo>
                    <a:pt x="539615" y="301839"/>
                    <a:pt x="539615" y="370887"/>
                    <a:pt x="529270" y="438773"/>
                  </a:cubicBezTo>
                  <a:lnTo>
                    <a:pt x="658707" y="438773"/>
                  </a:lnTo>
                  <a:cubicBezTo>
                    <a:pt x="679797" y="372115"/>
                    <a:pt x="679797" y="300612"/>
                    <a:pt x="658707" y="233954"/>
                  </a:cubicBezTo>
                  <a:close/>
                  <a:moveTo>
                    <a:pt x="523759" y="203715"/>
                  </a:moveTo>
                  <a:lnTo>
                    <a:pt x="647405" y="203715"/>
                  </a:lnTo>
                  <a:cubicBezTo>
                    <a:pt x="607798" y="111377"/>
                    <a:pt x="529237" y="41442"/>
                    <a:pt x="432949" y="12765"/>
                  </a:cubicBezTo>
                  <a:cubicBezTo>
                    <a:pt x="479960" y="59776"/>
                    <a:pt x="509251" y="133662"/>
                    <a:pt x="523759" y="203715"/>
                  </a:cubicBezTo>
                  <a:close/>
                  <a:moveTo>
                    <a:pt x="352181" y="203715"/>
                  </a:moveTo>
                  <a:lnTo>
                    <a:pt x="352181" y="0"/>
                  </a:lnTo>
                  <a:cubicBezTo>
                    <a:pt x="391357" y="7131"/>
                    <a:pt x="427072" y="41594"/>
                    <a:pt x="454039" y="94022"/>
                  </a:cubicBezTo>
                  <a:cubicBezTo>
                    <a:pt x="471668" y="128730"/>
                    <a:pt x="484645" y="165610"/>
                    <a:pt x="492602" y="203715"/>
                  </a:cubicBezTo>
                  <a:close/>
                  <a:moveTo>
                    <a:pt x="181217" y="203715"/>
                  </a:moveTo>
                  <a:lnTo>
                    <a:pt x="322251" y="203715"/>
                  </a:lnTo>
                  <a:lnTo>
                    <a:pt x="322251" y="0"/>
                  </a:lnTo>
                  <a:cubicBezTo>
                    <a:pt x="283075" y="7131"/>
                    <a:pt x="247359" y="41594"/>
                    <a:pt x="220393" y="94022"/>
                  </a:cubicBezTo>
                  <a:cubicBezTo>
                    <a:pt x="202764" y="128730"/>
                    <a:pt x="189817" y="165610"/>
                    <a:pt x="181859" y="203715"/>
                  </a:cubicBezTo>
                  <a:close/>
                  <a:moveTo>
                    <a:pt x="26713" y="203715"/>
                  </a:moveTo>
                  <a:cubicBezTo>
                    <a:pt x="66318" y="111377"/>
                    <a:pt x="144881" y="41442"/>
                    <a:pt x="241169" y="12765"/>
                  </a:cubicBezTo>
                  <a:cubicBezTo>
                    <a:pt x="194158" y="59776"/>
                    <a:pt x="164867" y="133662"/>
                    <a:pt x="150359" y="203715"/>
                  </a:cubicBezTo>
                  <a:close/>
                </a:path>
              </a:pathLst>
            </a:custGeom>
            <a:solidFill>
              <a:schemeClr val="bg2"/>
            </a:solidFill>
            <a:ln w="6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AB9AA2E-D9F7-6CF3-5655-0AA8EAC70058}"/>
                </a:ext>
              </a:extLst>
            </p:cNvPr>
            <p:cNvSpPr/>
            <p:nvPr/>
          </p:nvSpPr>
          <p:spPr>
            <a:xfrm>
              <a:off x="1562271" y="1955451"/>
              <a:ext cx="578052" cy="355758"/>
            </a:xfrm>
            <a:custGeom>
              <a:avLst/>
              <a:gdLst>
                <a:gd name="connsiteX0" fmla="*/ 769819 w 1667496"/>
                <a:gd name="connsiteY0" fmla="*/ 752043 h 1026248"/>
                <a:gd name="connsiteX1" fmla="*/ 808278 w 1667496"/>
                <a:gd name="connsiteY1" fmla="*/ 757819 h 1026248"/>
                <a:gd name="connsiteX2" fmla="*/ 810991 w 1667496"/>
                <a:gd name="connsiteY2" fmla="*/ 759544 h 1026248"/>
                <a:gd name="connsiteX3" fmla="*/ 832281 w 1667496"/>
                <a:gd name="connsiteY3" fmla="*/ 791110 h 1026248"/>
                <a:gd name="connsiteX4" fmla="*/ 825295 w 1667496"/>
                <a:gd name="connsiteY4" fmla="*/ 830401 h 1026248"/>
                <a:gd name="connsiteX5" fmla="*/ 757479 w 1667496"/>
                <a:gd name="connsiteY5" fmla="*/ 936686 h 1026248"/>
                <a:gd name="connsiteX6" fmla="*/ 752136 w 1667496"/>
                <a:gd name="connsiteY6" fmla="*/ 945070 h 1026248"/>
                <a:gd name="connsiteX7" fmla="*/ 680539 w 1667496"/>
                <a:gd name="connsiteY7" fmla="*/ 960935 h 1026248"/>
                <a:gd name="connsiteX8" fmla="*/ 664839 w 1667496"/>
                <a:gd name="connsiteY8" fmla="*/ 889338 h 1026248"/>
                <a:gd name="connsiteX9" fmla="*/ 664756 w 1667496"/>
                <a:gd name="connsiteY9" fmla="*/ 889338 h 1026248"/>
                <a:gd name="connsiteX10" fmla="*/ 738079 w 1667496"/>
                <a:gd name="connsiteY10" fmla="*/ 774504 h 1026248"/>
                <a:gd name="connsiteX11" fmla="*/ 769819 w 1667496"/>
                <a:gd name="connsiteY11" fmla="*/ 752043 h 1026248"/>
                <a:gd name="connsiteX12" fmla="*/ 746957 w 1667496"/>
                <a:gd name="connsiteY12" fmla="*/ 653917 h 1026248"/>
                <a:gd name="connsiteX13" fmla="*/ 746957 w 1667496"/>
                <a:gd name="connsiteY13" fmla="*/ 653999 h 1026248"/>
                <a:gd name="connsiteX14" fmla="*/ 746956 w 1667496"/>
                <a:gd name="connsiteY14" fmla="*/ 653997 h 1026248"/>
                <a:gd name="connsiteX15" fmla="*/ 685327 w 1667496"/>
                <a:gd name="connsiteY15" fmla="*/ 614605 h 1026248"/>
                <a:gd name="connsiteX16" fmla="*/ 724351 w 1667496"/>
                <a:gd name="connsiteY16" fmla="*/ 621449 h 1026248"/>
                <a:gd name="connsiteX17" fmla="*/ 738922 w 1667496"/>
                <a:gd name="connsiteY17" fmla="*/ 635442 h 1026248"/>
                <a:gd name="connsiteX18" fmla="*/ 746956 w 1667496"/>
                <a:gd name="connsiteY18" fmla="*/ 653997 h 1026248"/>
                <a:gd name="connsiteX19" fmla="*/ 746956 w 1667496"/>
                <a:gd name="connsiteY19" fmla="*/ 654008 h 1026248"/>
                <a:gd name="connsiteX20" fmla="*/ 740132 w 1667496"/>
                <a:gd name="connsiteY20" fmla="*/ 693054 h 1026248"/>
                <a:gd name="connsiteX21" fmla="*/ 587899 w 1667496"/>
                <a:gd name="connsiteY21" fmla="*/ 931599 h 1026248"/>
                <a:gd name="connsiteX22" fmla="*/ 517700 w 1667496"/>
                <a:gd name="connsiteY22" fmla="*/ 948285 h 1026248"/>
                <a:gd name="connsiteX23" fmla="*/ 514987 w 1667496"/>
                <a:gd name="connsiteY23" fmla="*/ 946559 h 1026248"/>
                <a:gd name="connsiteX24" fmla="*/ 499780 w 1667496"/>
                <a:gd name="connsiteY24" fmla="*/ 877263 h 1026248"/>
                <a:gd name="connsiteX25" fmla="*/ 501587 w 1667496"/>
                <a:gd name="connsiteY25" fmla="*/ 874305 h 1026248"/>
                <a:gd name="connsiteX26" fmla="*/ 521316 w 1667496"/>
                <a:gd name="connsiteY26" fmla="*/ 843397 h 1026248"/>
                <a:gd name="connsiteX27" fmla="*/ 522056 w 1667496"/>
                <a:gd name="connsiteY27" fmla="*/ 842327 h 1026248"/>
                <a:gd name="connsiteX28" fmla="*/ 643138 w 1667496"/>
                <a:gd name="connsiteY28" fmla="*/ 655479 h 1026248"/>
                <a:gd name="connsiteX29" fmla="*/ 643138 w 1667496"/>
                <a:gd name="connsiteY29" fmla="*/ 655397 h 1026248"/>
                <a:gd name="connsiteX30" fmla="*/ 643795 w 1667496"/>
                <a:gd name="connsiteY30" fmla="*/ 654411 h 1026248"/>
                <a:gd name="connsiteX31" fmla="*/ 651522 w 1667496"/>
                <a:gd name="connsiteY31" fmla="*/ 639369 h 1026248"/>
                <a:gd name="connsiteX32" fmla="*/ 652837 w 1667496"/>
                <a:gd name="connsiteY32" fmla="*/ 637231 h 1026248"/>
                <a:gd name="connsiteX33" fmla="*/ 685327 w 1667496"/>
                <a:gd name="connsiteY33" fmla="*/ 614605 h 1026248"/>
                <a:gd name="connsiteX34" fmla="*/ 552080 w 1667496"/>
                <a:gd name="connsiteY34" fmla="*/ 555477 h 1026248"/>
                <a:gd name="connsiteX35" fmla="*/ 591003 w 1667496"/>
                <a:gd name="connsiteY35" fmla="*/ 561252 h 1026248"/>
                <a:gd name="connsiteX36" fmla="*/ 593303 w 1667496"/>
                <a:gd name="connsiteY36" fmla="*/ 562730 h 1026248"/>
                <a:gd name="connsiteX37" fmla="*/ 613361 w 1667496"/>
                <a:gd name="connsiteY37" fmla="*/ 620682 h 1026248"/>
                <a:gd name="connsiteX38" fmla="*/ 613361 w 1667496"/>
                <a:gd name="connsiteY38" fmla="*/ 620696 h 1026248"/>
                <a:gd name="connsiteX39" fmla="*/ 488086 w 1667496"/>
                <a:gd name="connsiteY39" fmla="*/ 817067 h 1026248"/>
                <a:gd name="connsiteX40" fmla="*/ 486606 w 1667496"/>
                <a:gd name="connsiteY40" fmla="*/ 819369 h 1026248"/>
                <a:gd name="connsiteX41" fmla="*/ 415420 w 1667496"/>
                <a:gd name="connsiteY41" fmla="*/ 836055 h 1026248"/>
                <a:gd name="connsiteX42" fmla="*/ 413037 w 1667496"/>
                <a:gd name="connsiteY42" fmla="*/ 834575 h 1026248"/>
                <a:gd name="connsiteX43" fmla="*/ 398322 w 1667496"/>
                <a:gd name="connsiteY43" fmla="*/ 765361 h 1026248"/>
                <a:gd name="connsiteX44" fmla="*/ 398652 w 1667496"/>
                <a:gd name="connsiteY44" fmla="*/ 764786 h 1026248"/>
                <a:gd name="connsiteX45" fmla="*/ 519816 w 1667496"/>
                <a:gd name="connsiteY45" fmla="*/ 577938 h 1026248"/>
                <a:gd name="connsiteX46" fmla="*/ 552080 w 1667496"/>
                <a:gd name="connsiteY46" fmla="*/ 555477 h 1026248"/>
                <a:gd name="connsiteX47" fmla="*/ 401212 w 1667496"/>
                <a:gd name="connsiteY47" fmla="*/ 516866 h 1026248"/>
                <a:gd name="connsiteX48" fmla="*/ 439671 w 1667496"/>
                <a:gd name="connsiteY48" fmla="*/ 522713 h 1026248"/>
                <a:gd name="connsiteX49" fmla="*/ 442384 w 1667496"/>
                <a:gd name="connsiteY49" fmla="*/ 524438 h 1026248"/>
                <a:gd name="connsiteX50" fmla="*/ 457673 w 1667496"/>
                <a:gd name="connsiteY50" fmla="*/ 593734 h 1026248"/>
                <a:gd name="connsiteX51" fmla="*/ 457758 w 1667496"/>
                <a:gd name="connsiteY51" fmla="*/ 593733 h 1026248"/>
                <a:gd name="connsiteX52" fmla="*/ 455867 w 1667496"/>
                <a:gd name="connsiteY52" fmla="*/ 596775 h 1026248"/>
                <a:gd name="connsiteX53" fmla="*/ 384681 w 1667496"/>
                <a:gd name="connsiteY53" fmla="*/ 708321 h 1026248"/>
                <a:gd name="connsiteX54" fmla="*/ 382708 w 1667496"/>
                <a:gd name="connsiteY54" fmla="*/ 711280 h 1026248"/>
                <a:gd name="connsiteX55" fmla="*/ 313494 w 1667496"/>
                <a:gd name="connsiteY55" fmla="*/ 726569 h 1026248"/>
                <a:gd name="connsiteX56" fmla="*/ 310782 w 1667496"/>
                <a:gd name="connsiteY56" fmla="*/ 724844 h 1026248"/>
                <a:gd name="connsiteX57" fmla="*/ 295327 w 1667496"/>
                <a:gd name="connsiteY57" fmla="*/ 655467 h 1026248"/>
                <a:gd name="connsiteX58" fmla="*/ 297217 w 1667496"/>
                <a:gd name="connsiteY58" fmla="*/ 652507 h 1026248"/>
                <a:gd name="connsiteX59" fmla="*/ 326070 w 1667496"/>
                <a:gd name="connsiteY59" fmla="*/ 607297 h 1026248"/>
                <a:gd name="connsiteX60" fmla="*/ 327385 w 1667496"/>
                <a:gd name="connsiteY60" fmla="*/ 605159 h 1026248"/>
                <a:gd name="connsiteX61" fmla="*/ 369472 w 1667496"/>
                <a:gd name="connsiteY61" fmla="*/ 539316 h 1026248"/>
                <a:gd name="connsiteX62" fmla="*/ 401212 w 1667496"/>
                <a:gd name="connsiteY62" fmla="*/ 516866 h 1026248"/>
                <a:gd name="connsiteX63" fmla="*/ 211346 w 1667496"/>
                <a:gd name="connsiteY63" fmla="*/ 3784 h 1026248"/>
                <a:gd name="connsiteX64" fmla="*/ 422026 w 1667496"/>
                <a:gd name="connsiteY64" fmla="*/ 125441 h 1026248"/>
                <a:gd name="connsiteX65" fmla="*/ 560534 w 1667496"/>
                <a:gd name="connsiteY65" fmla="*/ 182571 h 1026248"/>
                <a:gd name="connsiteX66" fmla="*/ 676765 w 1667496"/>
                <a:gd name="connsiteY66" fmla="*/ 226302 h 1026248"/>
                <a:gd name="connsiteX67" fmla="*/ 642734 w 1667496"/>
                <a:gd name="connsiteY67" fmla="*/ 278581 h 1026248"/>
                <a:gd name="connsiteX68" fmla="*/ 565384 w 1667496"/>
                <a:gd name="connsiteY68" fmla="*/ 387004 h 1026248"/>
                <a:gd name="connsiteX69" fmla="*/ 556753 w 1667496"/>
                <a:gd name="connsiteY69" fmla="*/ 425968 h 1026248"/>
                <a:gd name="connsiteX70" fmla="*/ 577631 w 1667496"/>
                <a:gd name="connsiteY70" fmla="*/ 460245 h 1026248"/>
                <a:gd name="connsiteX71" fmla="*/ 766689 w 1667496"/>
                <a:gd name="connsiteY71" fmla="*/ 450052 h 1026248"/>
                <a:gd name="connsiteX72" fmla="*/ 806310 w 1667496"/>
                <a:gd name="connsiteY72" fmla="*/ 406567 h 1026248"/>
                <a:gd name="connsiteX73" fmla="*/ 902156 w 1667496"/>
                <a:gd name="connsiteY73" fmla="*/ 332093 h 1026248"/>
                <a:gd name="connsiteX74" fmla="*/ 920159 w 1667496"/>
                <a:gd name="connsiteY74" fmla="*/ 340477 h 1026248"/>
                <a:gd name="connsiteX75" fmla="*/ 953449 w 1667496"/>
                <a:gd name="connsiteY75" fmla="*/ 365713 h 1026248"/>
                <a:gd name="connsiteX76" fmla="*/ 1034088 w 1667496"/>
                <a:gd name="connsiteY76" fmla="*/ 417336 h 1026248"/>
                <a:gd name="connsiteX77" fmla="*/ 1341672 w 1667496"/>
                <a:gd name="connsiteY77" fmla="*/ 627279 h 1026248"/>
                <a:gd name="connsiteX78" fmla="*/ 1343068 w 1667496"/>
                <a:gd name="connsiteY78" fmla="*/ 628184 h 1026248"/>
                <a:gd name="connsiteX79" fmla="*/ 1343398 w 1667496"/>
                <a:gd name="connsiteY79" fmla="*/ 628349 h 1026248"/>
                <a:gd name="connsiteX80" fmla="*/ 1344056 w 1667496"/>
                <a:gd name="connsiteY80" fmla="*/ 628759 h 1026248"/>
                <a:gd name="connsiteX81" fmla="*/ 1344059 w 1667496"/>
                <a:gd name="connsiteY81" fmla="*/ 628752 h 1026248"/>
                <a:gd name="connsiteX82" fmla="*/ 1374062 w 1667496"/>
                <a:gd name="connsiteY82" fmla="*/ 667716 h 1026248"/>
                <a:gd name="connsiteX83" fmla="*/ 1369951 w 1667496"/>
                <a:gd name="connsiteY83" fmla="*/ 708158 h 1026248"/>
                <a:gd name="connsiteX84" fmla="*/ 1370034 w 1667496"/>
                <a:gd name="connsiteY84" fmla="*/ 708076 h 1026248"/>
                <a:gd name="connsiteX85" fmla="*/ 1369788 w 1667496"/>
                <a:gd name="connsiteY85" fmla="*/ 708488 h 1026248"/>
                <a:gd name="connsiteX86" fmla="*/ 1369623 w 1667496"/>
                <a:gd name="connsiteY86" fmla="*/ 708733 h 1026248"/>
                <a:gd name="connsiteX87" fmla="*/ 1334523 w 1667496"/>
                <a:gd name="connsiteY87" fmla="*/ 729694 h 1026248"/>
                <a:gd name="connsiteX88" fmla="*/ 1284955 w 1667496"/>
                <a:gd name="connsiteY88" fmla="*/ 718105 h 1026248"/>
                <a:gd name="connsiteX89" fmla="*/ 1284708 w 1667496"/>
                <a:gd name="connsiteY89" fmla="*/ 717940 h 1026248"/>
                <a:gd name="connsiteX90" fmla="*/ 1084795 w 1667496"/>
                <a:gd name="connsiteY90" fmla="*/ 589378 h 1026248"/>
                <a:gd name="connsiteX91" fmla="*/ 1055696 w 1667496"/>
                <a:gd name="connsiteY91" fmla="*/ 595707 h 1026248"/>
                <a:gd name="connsiteX92" fmla="*/ 1062026 w 1667496"/>
                <a:gd name="connsiteY92" fmla="*/ 624889 h 1026248"/>
                <a:gd name="connsiteX93" fmla="*/ 1062109 w 1667496"/>
                <a:gd name="connsiteY93" fmla="*/ 624889 h 1026248"/>
                <a:gd name="connsiteX94" fmla="*/ 1218784 w 1667496"/>
                <a:gd name="connsiteY94" fmla="*/ 725668 h 1026248"/>
                <a:gd name="connsiteX95" fmla="*/ 1244431 w 1667496"/>
                <a:gd name="connsiteY95" fmla="*/ 760439 h 1026248"/>
                <a:gd name="connsiteX96" fmla="*/ 1237525 w 1667496"/>
                <a:gd name="connsiteY96" fmla="*/ 800060 h 1026248"/>
                <a:gd name="connsiteX97" fmla="*/ 1202425 w 1667496"/>
                <a:gd name="connsiteY97" fmla="*/ 821103 h 1026248"/>
                <a:gd name="connsiteX98" fmla="*/ 1152776 w 1667496"/>
                <a:gd name="connsiteY98" fmla="*/ 809596 h 1026248"/>
                <a:gd name="connsiteX99" fmla="*/ 1150803 w 1667496"/>
                <a:gd name="connsiteY99" fmla="*/ 808446 h 1026248"/>
                <a:gd name="connsiteX100" fmla="*/ 1117430 w 1667496"/>
                <a:gd name="connsiteY100" fmla="*/ 787155 h 1026248"/>
                <a:gd name="connsiteX101" fmla="*/ 1116855 w 1667496"/>
                <a:gd name="connsiteY101" fmla="*/ 786825 h 1026248"/>
                <a:gd name="connsiteX102" fmla="*/ 1017309 w 1667496"/>
                <a:gd name="connsiteY102" fmla="*/ 723285 h 1026248"/>
                <a:gd name="connsiteX103" fmla="*/ 1001197 w 1667496"/>
                <a:gd name="connsiteY103" fmla="*/ 719997 h 1026248"/>
                <a:gd name="connsiteX104" fmla="*/ 987717 w 1667496"/>
                <a:gd name="connsiteY104" fmla="*/ 729368 h 1026248"/>
                <a:gd name="connsiteX105" fmla="*/ 985004 w 1667496"/>
                <a:gd name="connsiteY105" fmla="*/ 745479 h 1026248"/>
                <a:gd name="connsiteX106" fmla="*/ 994703 w 1667496"/>
                <a:gd name="connsiteY106" fmla="*/ 758713 h 1026248"/>
                <a:gd name="connsiteX107" fmla="*/ 1094084 w 1667496"/>
                <a:gd name="connsiteY107" fmla="*/ 822173 h 1026248"/>
                <a:gd name="connsiteX108" fmla="*/ 1094824 w 1667496"/>
                <a:gd name="connsiteY108" fmla="*/ 822585 h 1026248"/>
                <a:gd name="connsiteX109" fmla="*/ 1126225 w 1667496"/>
                <a:gd name="connsiteY109" fmla="*/ 862699 h 1026248"/>
                <a:gd name="connsiteX110" fmla="*/ 1122197 w 1667496"/>
                <a:gd name="connsiteY110" fmla="*/ 903141 h 1026248"/>
                <a:gd name="connsiteX111" fmla="*/ 1121211 w 1667496"/>
                <a:gd name="connsiteY111" fmla="*/ 904784 h 1026248"/>
                <a:gd name="connsiteX112" fmla="*/ 1086933 w 1667496"/>
                <a:gd name="connsiteY112" fmla="*/ 924513 h 1026248"/>
                <a:gd name="connsiteX113" fmla="*/ 1036955 w 1667496"/>
                <a:gd name="connsiteY113" fmla="*/ 912758 h 1026248"/>
                <a:gd name="connsiteX114" fmla="*/ 1037037 w 1667496"/>
                <a:gd name="connsiteY114" fmla="*/ 912840 h 1026248"/>
                <a:gd name="connsiteX115" fmla="*/ 998403 w 1667496"/>
                <a:gd name="connsiteY115" fmla="*/ 888181 h 1026248"/>
                <a:gd name="connsiteX116" fmla="*/ 998239 w 1667496"/>
                <a:gd name="connsiteY116" fmla="*/ 888181 h 1026248"/>
                <a:gd name="connsiteX117" fmla="*/ 946616 w 1667496"/>
                <a:gd name="connsiteY117" fmla="*/ 855218 h 1026248"/>
                <a:gd name="connsiteX118" fmla="*/ 917516 w 1667496"/>
                <a:gd name="connsiteY118" fmla="*/ 861630 h 1026248"/>
                <a:gd name="connsiteX119" fmla="*/ 924010 w 1667496"/>
                <a:gd name="connsiteY119" fmla="*/ 890729 h 1026248"/>
                <a:gd name="connsiteX120" fmla="*/ 923927 w 1667496"/>
                <a:gd name="connsiteY120" fmla="*/ 890729 h 1026248"/>
                <a:gd name="connsiteX121" fmla="*/ 975796 w 1667496"/>
                <a:gd name="connsiteY121" fmla="*/ 923774 h 1026248"/>
                <a:gd name="connsiteX122" fmla="*/ 1007361 w 1667496"/>
                <a:gd name="connsiteY122" fmla="*/ 963971 h 1026248"/>
                <a:gd name="connsiteX123" fmla="*/ 1003168 w 1667496"/>
                <a:gd name="connsiteY123" fmla="*/ 1004660 h 1026248"/>
                <a:gd name="connsiteX124" fmla="*/ 968067 w 1667496"/>
                <a:gd name="connsiteY124" fmla="*/ 1025703 h 1026248"/>
                <a:gd name="connsiteX125" fmla="*/ 918089 w 1667496"/>
                <a:gd name="connsiteY125" fmla="*/ 1013949 h 1026248"/>
                <a:gd name="connsiteX126" fmla="*/ 804488 w 1667496"/>
                <a:gd name="connsiteY126" fmla="*/ 941447 h 1026248"/>
                <a:gd name="connsiteX127" fmla="*/ 861042 w 1667496"/>
                <a:gd name="connsiteY127" fmla="*/ 852753 h 1026248"/>
                <a:gd name="connsiteX128" fmla="*/ 832273 w 1667496"/>
                <a:gd name="connsiteY128" fmla="*/ 723204 h 1026248"/>
                <a:gd name="connsiteX129" fmla="*/ 779664 w 1667496"/>
                <a:gd name="connsiteY129" fmla="*/ 708490 h 1026248"/>
                <a:gd name="connsiteX130" fmla="*/ 748756 w 1667496"/>
                <a:gd name="connsiteY130" fmla="*/ 587162 h 1026248"/>
                <a:gd name="connsiteX131" fmla="*/ 744976 w 1667496"/>
                <a:gd name="connsiteY131" fmla="*/ 584777 h 1026248"/>
                <a:gd name="connsiteX132" fmla="*/ 654801 w 1667496"/>
                <a:gd name="connsiteY132" fmla="*/ 580996 h 1026248"/>
                <a:gd name="connsiteX133" fmla="*/ 615592 w 1667496"/>
                <a:gd name="connsiteY133" fmla="*/ 526990 h 1026248"/>
                <a:gd name="connsiteX134" fmla="*/ 614606 w 1667496"/>
                <a:gd name="connsiteY134" fmla="*/ 526332 h 1026248"/>
                <a:gd name="connsiteX135" fmla="*/ 501498 w 1667496"/>
                <a:gd name="connsiteY135" fmla="*/ 535292 h 1026248"/>
                <a:gd name="connsiteX136" fmla="*/ 465577 w 1667496"/>
                <a:gd name="connsiteY136" fmla="*/ 489259 h 1026248"/>
                <a:gd name="connsiteX137" fmla="*/ 461877 w 1667496"/>
                <a:gd name="connsiteY137" fmla="*/ 486876 h 1026248"/>
                <a:gd name="connsiteX138" fmla="*/ 334136 w 1667496"/>
                <a:gd name="connsiteY138" fmla="*/ 516716 h 1026248"/>
                <a:gd name="connsiteX139" fmla="*/ 334056 w 1667496"/>
                <a:gd name="connsiteY139" fmla="*/ 516716 h 1026248"/>
                <a:gd name="connsiteX140" fmla="*/ 304298 w 1667496"/>
                <a:gd name="connsiteY140" fmla="*/ 563406 h 1026248"/>
                <a:gd name="connsiteX141" fmla="*/ 287036 w 1667496"/>
                <a:gd name="connsiteY141" fmla="*/ 546308 h 1026248"/>
                <a:gd name="connsiteX142" fmla="*/ 211576 w 1667496"/>
                <a:gd name="connsiteY142" fmla="*/ 482685 h 1026248"/>
                <a:gd name="connsiteX143" fmla="*/ 209768 w 1667496"/>
                <a:gd name="connsiteY143" fmla="*/ 481617 h 1026248"/>
                <a:gd name="connsiteX144" fmla="*/ 0 w 1667496"/>
                <a:gd name="connsiteY144" fmla="*/ 360452 h 1026248"/>
                <a:gd name="connsiteX145" fmla="*/ 1462672 w 1667496"/>
                <a:gd name="connsiteY145" fmla="*/ 0 h 1026248"/>
                <a:gd name="connsiteX146" fmla="*/ 1667496 w 1667496"/>
                <a:gd name="connsiteY146" fmla="*/ 337106 h 1026248"/>
                <a:gd name="connsiteX147" fmla="*/ 1457730 w 1667496"/>
                <a:gd name="connsiteY147" fmla="*/ 458189 h 1026248"/>
                <a:gd name="connsiteX148" fmla="*/ 1392380 w 1667496"/>
                <a:gd name="connsiteY148" fmla="*/ 525017 h 1026248"/>
                <a:gd name="connsiteX149" fmla="*/ 1345362 w 1667496"/>
                <a:gd name="connsiteY149" fmla="*/ 578611 h 1026248"/>
                <a:gd name="connsiteX150" fmla="*/ 1155568 w 1667496"/>
                <a:gd name="connsiteY150" fmla="*/ 449063 h 1026248"/>
                <a:gd name="connsiteX151" fmla="*/ 1249358 w 1667496"/>
                <a:gd name="connsiteY151" fmla="*/ 440679 h 1026248"/>
                <a:gd name="connsiteX152" fmla="*/ 1261606 w 1667496"/>
                <a:gd name="connsiteY152" fmla="*/ 413389 h 1026248"/>
                <a:gd name="connsiteX153" fmla="*/ 1234316 w 1667496"/>
                <a:gd name="connsiteY153" fmla="*/ 401222 h 1026248"/>
                <a:gd name="connsiteX154" fmla="*/ 1106000 w 1667496"/>
                <a:gd name="connsiteY154" fmla="*/ 397769 h 1026248"/>
                <a:gd name="connsiteX155" fmla="*/ 1054377 w 1667496"/>
                <a:gd name="connsiteY155" fmla="*/ 380261 h 1026248"/>
                <a:gd name="connsiteX156" fmla="*/ 1051664 w 1667496"/>
                <a:gd name="connsiteY156" fmla="*/ 379111 h 1026248"/>
                <a:gd name="connsiteX157" fmla="*/ 982368 w 1667496"/>
                <a:gd name="connsiteY157" fmla="*/ 335051 h 1026248"/>
                <a:gd name="connsiteX158" fmla="*/ 942089 w 1667496"/>
                <a:gd name="connsiteY158" fmla="*/ 304472 h 1026248"/>
                <a:gd name="connsiteX159" fmla="*/ 904113 w 1667496"/>
                <a:gd name="connsiteY159" fmla="*/ 289839 h 1026248"/>
                <a:gd name="connsiteX160" fmla="*/ 774482 w 1667496"/>
                <a:gd name="connsiteY160" fmla="*/ 378699 h 1026248"/>
                <a:gd name="connsiteX161" fmla="*/ 736834 w 1667496"/>
                <a:gd name="connsiteY161" fmla="*/ 420210 h 1026248"/>
                <a:gd name="connsiteX162" fmla="*/ 607367 w 1667496"/>
                <a:gd name="connsiteY162" fmla="*/ 430239 h 1026248"/>
                <a:gd name="connsiteX163" fmla="*/ 597503 w 1667496"/>
                <a:gd name="connsiteY163" fmla="*/ 415277 h 1026248"/>
                <a:gd name="connsiteX164" fmla="*/ 597423 w 1667496"/>
                <a:gd name="connsiteY164" fmla="*/ 415277 h 1026248"/>
                <a:gd name="connsiteX165" fmla="*/ 596683 w 1667496"/>
                <a:gd name="connsiteY165" fmla="*/ 415114 h 1026248"/>
                <a:gd name="connsiteX166" fmla="*/ 678226 w 1667496"/>
                <a:gd name="connsiteY166" fmla="*/ 301020 h 1026248"/>
                <a:gd name="connsiteX167" fmla="*/ 678144 w 1667496"/>
                <a:gd name="connsiteY167" fmla="*/ 301020 h 1026248"/>
                <a:gd name="connsiteX168" fmla="*/ 914233 w 1667496"/>
                <a:gd name="connsiteY168" fmla="*/ 118206 h 1026248"/>
                <a:gd name="connsiteX169" fmla="*/ 1024958 w 1667496"/>
                <a:gd name="connsiteY169" fmla="*/ 131111 h 1026248"/>
                <a:gd name="connsiteX170" fmla="*/ 1249036 w 1667496"/>
                <a:gd name="connsiteY170" fmla="*/ 123137 h 1026248"/>
                <a:gd name="connsiteX171" fmla="*/ 1251501 w 1667496"/>
                <a:gd name="connsiteY171" fmla="*/ 121904 h 102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667496" h="1026248">
                  <a:moveTo>
                    <a:pt x="769819" y="752043"/>
                  </a:moveTo>
                  <a:cubicBezTo>
                    <a:pt x="782468" y="749043"/>
                    <a:pt x="796236" y="750749"/>
                    <a:pt x="808278" y="757819"/>
                  </a:cubicBezTo>
                  <a:cubicBezTo>
                    <a:pt x="809100" y="758476"/>
                    <a:pt x="810003" y="759052"/>
                    <a:pt x="810991" y="759544"/>
                  </a:cubicBezTo>
                  <a:cubicBezTo>
                    <a:pt x="821842" y="767025"/>
                    <a:pt x="829404" y="778287"/>
                    <a:pt x="832281" y="791110"/>
                  </a:cubicBezTo>
                  <a:cubicBezTo>
                    <a:pt x="835324" y="804590"/>
                    <a:pt x="832776" y="818729"/>
                    <a:pt x="825295" y="830401"/>
                  </a:cubicBezTo>
                  <a:lnTo>
                    <a:pt x="757479" y="936686"/>
                  </a:lnTo>
                  <a:lnTo>
                    <a:pt x="752136" y="945070"/>
                  </a:lnTo>
                  <a:cubicBezTo>
                    <a:pt x="736683" y="969156"/>
                    <a:pt x="704706" y="976142"/>
                    <a:pt x="680539" y="960935"/>
                  </a:cubicBezTo>
                  <a:cubicBezTo>
                    <a:pt x="656618" y="945400"/>
                    <a:pt x="649549" y="913505"/>
                    <a:pt x="664839" y="889338"/>
                  </a:cubicBezTo>
                  <a:lnTo>
                    <a:pt x="664756" y="889338"/>
                  </a:lnTo>
                  <a:lnTo>
                    <a:pt x="738079" y="774504"/>
                  </a:lnTo>
                  <a:cubicBezTo>
                    <a:pt x="745642" y="762750"/>
                    <a:pt x="757170" y="755043"/>
                    <a:pt x="769819" y="752043"/>
                  </a:cubicBezTo>
                  <a:close/>
                  <a:moveTo>
                    <a:pt x="746957" y="653917"/>
                  </a:moveTo>
                  <a:lnTo>
                    <a:pt x="746957" y="653999"/>
                  </a:lnTo>
                  <a:lnTo>
                    <a:pt x="746956" y="653997"/>
                  </a:lnTo>
                  <a:close/>
                  <a:moveTo>
                    <a:pt x="685327" y="614605"/>
                  </a:moveTo>
                  <a:cubicBezTo>
                    <a:pt x="698253" y="611749"/>
                    <a:pt x="712268" y="613804"/>
                    <a:pt x="724351" y="621449"/>
                  </a:cubicBezTo>
                  <a:cubicBezTo>
                    <a:pt x="730147" y="625147"/>
                    <a:pt x="735079" y="629914"/>
                    <a:pt x="738922" y="635442"/>
                  </a:cubicBezTo>
                  <a:lnTo>
                    <a:pt x="746956" y="653997"/>
                  </a:lnTo>
                  <a:lnTo>
                    <a:pt x="746956" y="654008"/>
                  </a:lnTo>
                  <a:cubicBezTo>
                    <a:pt x="749996" y="667407"/>
                    <a:pt x="747531" y="681463"/>
                    <a:pt x="740132" y="693054"/>
                  </a:cubicBezTo>
                  <a:lnTo>
                    <a:pt x="587899" y="931599"/>
                  </a:lnTo>
                  <a:cubicBezTo>
                    <a:pt x="572774" y="955108"/>
                    <a:pt x="541784" y="962506"/>
                    <a:pt x="517700" y="948285"/>
                  </a:cubicBezTo>
                  <a:cubicBezTo>
                    <a:pt x="516877" y="947627"/>
                    <a:pt x="515972" y="947052"/>
                    <a:pt x="514987" y="946559"/>
                  </a:cubicBezTo>
                  <a:cubicBezTo>
                    <a:pt x="492546" y="931022"/>
                    <a:pt x="485887" y="900772"/>
                    <a:pt x="499780" y="877263"/>
                  </a:cubicBezTo>
                  <a:cubicBezTo>
                    <a:pt x="500437" y="876277"/>
                    <a:pt x="501095" y="875290"/>
                    <a:pt x="501587" y="874305"/>
                  </a:cubicBezTo>
                  <a:lnTo>
                    <a:pt x="521316" y="843397"/>
                  </a:lnTo>
                  <a:lnTo>
                    <a:pt x="522056" y="842327"/>
                  </a:lnTo>
                  <a:lnTo>
                    <a:pt x="643138" y="655479"/>
                  </a:lnTo>
                  <a:lnTo>
                    <a:pt x="643138" y="655397"/>
                  </a:lnTo>
                  <a:cubicBezTo>
                    <a:pt x="643383" y="655069"/>
                    <a:pt x="643548" y="654739"/>
                    <a:pt x="643795" y="654411"/>
                  </a:cubicBezTo>
                  <a:cubicBezTo>
                    <a:pt x="646836" y="649643"/>
                    <a:pt x="649384" y="644630"/>
                    <a:pt x="651522" y="639369"/>
                  </a:cubicBezTo>
                  <a:lnTo>
                    <a:pt x="652837" y="637231"/>
                  </a:lnTo>
                  <a:cubicBezTo>
                    <a:pt x="660564" y="625230"/>
                    <a:pt x="672401" y="617462"/>
                    <a:pt x="685327" y="614605"/>
                  </a:cubicBezTo>
                  <a:close/>
                  <a:moveTo>
                    <a:pt x="552080" y="555477"/>
                  </a:moveTo>
                  <a:cubicBezTo>
                    <a:pt x="564883" y="552477"/>
                    <a:pt x="578796" y="554183"/>
                    <a:pt x="591003" y="561252"/>
                  </a:cubicBezTo>
                  <a:cubicBezTo>
                    <a:pt x="591743" y="561745"/>
                    <a:pt x="592563" y="562238"/>
                    <a:pt x="593303" y="562730"/>
                  </a:cubicBezTo>
                  <a:cubicBezTo>
                    <a:pt x="612209" y="575390"/>
                    <a:pt x="620430" y="599064"/>
                    <a:pt x="613361" y="620682"/>
                  </a:cubicBezTo>
                  <a:lnTo>
                    <a:pt x="613361" y="620696"/>
                  </a:lnTo>
                  <a:lnTo>
                    <a:pt x="488086" y="817067"/>
                  </a:lnTo>
                  <a:lnTo>
                    <a:pt x="486606" y="819369"/>
                  </a:lnTo>
                  <a:cubicBezTo>
                    <a:pt x="470989" y="842876"/>
                    <a:pt x="439834" y="850194"/>
                    <a:pt x="415420" y="836055"/>
                  </a:cubicBezTo>
                  <a:cubicBezTo>
                    <a:pt x="414680" y="835480"/>
                    <a:pt x="413859" y="834987"/>
                    <a:pt x="413037" y="834575"/>
                  </a:cubicBezTo>
                  <a:cubicBezTo>
                    <a:pt x="390185" y="819287"/>
                    <a:pt x="383609" y="788542"/>
                    <a:pt x="398322" y="765361"/>
                  </a:cubicBezTo>
                  <a:lnTo>
                    <a:pt x="398652" y="764786"/>
                  </a:lnTo>
                  <a:lnTo>
                    <a:pt x="519816" y="577938"/>
                  </a:lnTo>
                  <a:cubicBezTo>
                    <a:pt x="527584" y="566184"/>
                    <a:pt x="539277" y="558477"/>
                    <a:pt x="552080" y="555477"/>
                  </a:cubicBezTo>
                  <a:close/>
                  <a:moveTo>
                    <a:pt x="401212" y="516866"/>
                  </a:moveTo>
                  <a:cubicBezTo>
                    <a:pt x="413861" y="513876"/>
                    <a:pt x="427629" y="515602"/>
                    <a:pt x="439671" y="522713"/>
                  </a:cubicBezTo>
                  <a:lnTo>
                    <a:pt x="442384" y="524438"/>
                  </a:lnTo>
                  <a:cubicBezTo>
                    <a:pt x="464825" y="539893"/>
                    <a:pt x="471566" y="570143"/>
                    <a:pt x="457673" y="593734"/>
                  </a:cubicBezTo>
                  <a:lnTo>
                    <a:pt x="457758" y="593733"/>
                  </a:lnTo>
                  <a:cubicBezTo>
                    <a:pt x="457018" y="594638"/>
                    <a:pt x="456442" y="595706"/>
                    <a:pt x="455867" y="596775"/>
                  </a:cubicBezTo>
                  <a:lnTo>
                    <a:pt x="384681" y="708321"/>
                  </a:lnTo>
                  <a:cubicBezTo>
                    <a:pt x="383941" y="709224"/>
                    <a:pt x="383283" y="710212"/>
                    <a:pt x="382708" y="711280"/>
                  </a:cubicBezTo>
                  <a:cubicBezTo>
                    <a:pt x="367253" y="733803"/>
                    <a:pt x="337003" y="740461"/>
                    <a:pt x="313494" y="726569"/>
                  </a:cubicBezTo>
                  <a:cubicBezTo>
                    <a:pt x="312590" y="725912"/>
                    <a:pt x="311685" y="725337"/>
                    <a:pt x="310782" y="724844"/>
                  </a:cubicBezTo>
                  <a:cubicBezTo>
                    <a:pt x="288176" y="709391"/>
                    <a:pt x="281435" y="679058"/>
                    <a:pt x="295327" y="655467"/>
                  </a:cubicBezTo>
                  <a:cubicBezTo>
                    <a:pt x="295984" y="654562"/>
                    <a:pt x="296642" y="653577"/>
                    <a:pt x="297217" y="652507"/>
                  </a:cubicBezTo>
                  <a:lnTo>
                    <a:pt x="326070" y="607297"/>
                  </a:lnTo>
                  <a:cubicBezTo>
                    <a:pt x="326564" y="606639"/>
                    <a:pt x="326974" y="605899"/>
                    <a:pt x="327385" y="605159"/>
                  </a:cubicBezTo>
                  <a:lnTo>
                    <a:pt x="369472" y="539316"/>
                  </a:lnTo>
                  <a:cubicBezTo>
                    <a:pt x="377035" y="527562"/>
                    <a:pt x="388563" y="519855"/>
                    <a:pt x="401212" y="516866"/>
                  </a:cubicBezTo>
                  <a:close/>
                  <a:moveTo>
                    <a:pt x="211346" y="3784"/>
                  </a:moveTo>
                  <a:lnTo>
                    <a:pt x="422026" y="125441"/>
                  </a:lnTo>
                  <a:cubicBezTo>
                    <a:pt x="465673" y="150020"/>
                    <a:pt x="512200" y="169254"/>
                    <a:pt x="560534" y="182571"/>
                  </a:cubicBezTo>
                  <a:cubicBezTo>
                    <a:pt x="600236" y="194408"/>
                    <a:pt x="639117" y="209040"/>
                    <a:pt x="676765" y="226302"/>
                  </a:cubicBezTo>
                  <a:cubicBezTo>
                    <a:pt x="665176" y="243400"/>
                    <a:pt x="653914" y="260991"/>
                    <a:pt x="642734" y="278581"/>
                  </a:cubicBezTo>
                  <a:cubicBezTo>
                    <a:pt x="619883" y="316722"/>
                    <a:pt x="593989" y="352973"/>
                    <a:pt x="565384" y="387004"/>
                  </a:cubicBezTo>
                  <a:cubicBezTo>
                    <a:pt x="555848" y="397608"/>
                    <a:pt x="552560" y="412403"/>
                    <a:pt x="556753" y="425968"/>
                  </a:cubicBezTo>
                  <a:cubicBezTo>
                    <a:pt x="560697" y="438955"/>
                    <a:pt x="567850" y="450792"/>
                    <a:pt x="577631" y="460245"/>
                  </a:cubicBezTo>
                  <a:cubicBezTo>
                    <a:pt x="653581" y="535951"/>
                    <a:pt x="712683" y="504140"/>
                    <a:pt x="766689" y="450052"/>
                  </a:cubicBezTo>
                  <a:cubicBezTo>
                    <a:pt x="780828" y="435832"/>
                    <a:pt x="793651" y="421117"/>
                    <a:pt x="806310" y="406567"/>
                  </a:cubicBezTo>
                  <a:cubicBezTo>
                    <a:pt x="839931" y="368096"/>
                    <a:pt x="872481" y="330695"/>
                    <a:pt x="902156" y="332093"/>
                  </a:cubicBezTo>
                  <a:cubicBezTo>
                    <a:pt x="908567" y="333736"/>
                    <a:pt x="914651" y="336614"/>
                    <a:pt x="920159" y="340477"/>
                  </a:cubicBezTo>
                  <a:cubicBezTo>
                    <a:pt x="931996" y="347793"/>
                    <a:pt x="943173" y="356261"/>
                    <a:pt x="953449" y="365713"/>
                  </a:cubicBezTo>
                  <a:cubicBezTo>
                    <a:pt x="977286" y="387334"/>
                    <a:pt x="1004495" y="404759"/>
                    <a:pt x="1034088" y="417336"/>
                  </a:cubicBezTo>
                  <a:lnTo>
                    <a:pt x="1341672" y="627279"/>
                  </a:lnTo>
                  <a:cubicBezTo>
                    <a:pt x="1342083" y="627609"/>
                    <a:pt x="1342575" y="627937"/>
                    <a:pt x="1343068" y="628184"/>
                  </a:cubicBezTo>
                  <a:lnTo>
                    <a:pt x="1343398" y="628349"/>
                  </a:lnTo>
                  <a:lnTo>
                    <a:pt x="1344056" y="628759"/>
                  </a:lnTo>
                  <a:lnTo>
                    <a:pt x="1344059" y="628752"/>
                  </a:lnTo>
                  <a:cubicBezTo>
                    <a:pt x="1358279" y="637877"/>
                    <a:pt x="1368883" y="651606"/>
                    <a:pt x="1374062" y="667716"/>
                  </a:cubicBezTo>
                  <a:cubicBezTo>
                    <a:pt x="1378583" y="681114"/>
                    <a:pt x="1377104" y="695911"/>
                    <a:pt x="1369951" y="708158"/>
                  </a:cubicBezTo>
                  <a:lnTo>
                    <a:pt x="1370034" y="708076"/>
                  </a:lnTo>
                  <a:lnTo>
                    <a:pt x="1369788" y="708488"/>
                  </a:lnTo>
                  <a:lnTo>
                    <a:pt x="1369623" y="708733"/>
                  </a:lnTo>
                  <a:cubicBezTo>
                    <a:pt x="1361567" y="720570"/>
                    <a:pt x="1348743" y="728214"/>
                    <a:pt x="1334523" y="729694"/>
                  </a:cubicBezTo>
                  <a:cubicBezTo>
                    <a:pt x="1317178" y="731749"/>
                    <a:pt x="1299587" y="727721"/>
                    <a:pt x="1284955" y="718105"/>
                  </a:cubicBezTo>
                  <a:lnTo>
                    <a:pt x="1284708" y="717940"/>
                  </a:lnTo>
                  <a:lnTo>
                    <a:pt x="1084795" y="589378"/>
                  </a:lnTo>
                  <a:cubicBezTo>
                    <a:pt x="1075014" y="583050"/>
                    <a:pt x="1061944" y="585926"/>
                    <a:pt x="1055696" y="595707"/>
                  </a:cubicBezTo>
                  <a:cubicBezTo>
                    <a:pt x="1049367" y="605571"/>
                    <a:pt x="1052245" y="618560"/>
                    <a:pt x="1062026" y="624889"/>
                  </a:cubicBezTo>
                  <a:lnTo>
                    <a:pt x="1062109" y="624889"/>
                  </a:lnTo>
                  <a:lnTo>
                    <a:pt x="1218784" y="725668"/>
                  </a:lnTo>
                  <a:cubicBezTo>
                    <a:pt x="1231279" y="733724"/>
                    <a:pt x="1240403" y="746136"/>
                    <a:pt x="1244431" y="760439"/>
                  </a:cubicBezTo>
                  <a:cubicBezTo>
                    <a:pt x="1247719" y="774003"/>
                    <a:pt x="1245171" y="788388"/>
                    <a:pt x="1237525" y="800060"/>
                  </a:cubicBezTo>
                  <a:cubicBezTo>
                    <a:pt x="1229469" y="811897"/>
                    <a:pt x="1216645" y="819625"/>
                    <a:pt x="1202425" y="821103"/>
                  </a:cubicBezTo>
                  <a:cubicBezTo>
                    <a:pt x="1184999" y="823159"/>
                    <a:pt x="1167491" y="819131"/>
                    <a:pt x="1152776" y="809596"/>
                  </a:cubicBezTo>
                  <a:cubicBezTo>
                    <a:pt x="1152201" y="809186"/>
                    <a:pt x="1151543" y="808774"/>
                    <a:pt x="1150803" y="808446"/>
                  </a:cubicBezTo>
                  <a:lnTo>
                    <a:pt x="1117430" y="787155"/>
                  </a:lnTo>
                  <a:lnTo>
                    <a:pt x="1116855" y="786825"/>
                  </a:lnTo>
                  <a:lnTo>
                    <a:pt x="1017309" y="723285"/>
                  </a:lnTo>
                  <a:cubicBezTo>
                    <a:pt x="1012623" y="720079"/>
                    <a:pt x="1006787" y="718846"/>
                    <a:pt x="1001197" y="719997"/>
                  </a:cubicBezTo>
                  <a:cubicBezTo>
                    <a:pt x="995691" y="721147"/>
                    <a:pt x="990758" y="724518"/>
                    <a:pt x="987717" y="729368"/>
                  </a:cubicBezTo>
                  <a:cubicBezTo>
                    <a:pt x="984676" y="734136"/>
                    <a:pt x="983689" y="739972"/>
                    <a:pt x="985004" y="745479"/>
                  </a:cubicBezTo>
                  <a:cubicBezTo>
                    <a:pt x="986319" y="751069"/>
                    <a:pt x="989854" y="755837"/>
                    <a:pt x="994703" y="758713"/>
                  </a:cubicBezTo>
                  <a:lnTo>
                    <a:pt x="1094084" y="822173"/>
                  </a:lnTo>
                  <a:lnTo>
                    <a:pt x="1094824" y="822585"/>
                  </a:lnTo>
                  <a:cubicBezTo>
                    <a:pt x="1109620" y="831874"/>
                    <a:pt x="1120799" y="846094"/>
                    <a:pt x="1126225" y="862699"/>
                  </a:cubicBezTo>
                  <a:cubicBezTo>
                    <a:pt x="1130828" y="876097"/>
                    <a:pt x="1129348" y="890892"/>
                    <a:pt x="1122197" y="903141"/>
                  </a:cubicBezTo>
                  <a:cubicBezTo>
                    <a:pt x="1121869" y="903634"/>
                    <a:pt x="1121539" y="904209"/>
                    <a:pt x="1121211" y="904784"/>
                  </a:cubicBezTo>
                  <a:cubicBezTo>
                    <a:pt x="1113073" y="915964"/>
                    <a:pt x="1100578" y="923115"/>
                    <a:pt x="1086933" y="924513"/>
                  </a:cubicBezTo>
                  <a:cubicBezTo>
                    <a:pt x="1069425" y="926568"/>
                    <a:pt x="1051750" y="922457"/>
                    <a:pt x="1036955" y="912758"/>
                  </a:cubicBezTo>
                  <a:lnTo>
                    <a:pt x="1037037" y="912840"/>
                  </a:lnTo>
                  <a:lnTo>
                    <a:pt x="998403" y="888181"/>
                  </a:lnTo>
                  <a:lnTo>
                    <a:pt x="998239" y="888181"/>
                  </a:lnTo>
                  <a:lnTo>
                    <a:pt x="946616" y="855218"/>
                  </a:lnTo>
                  <a:cubicBezTo>
                    <a:pt x="936834" y="848970"/>
                    <a:pt x="923762" y="851848"/>
                    <a:pt x="917516" y="861630"/>
                  </a:cubicBezTo>
                  <a:cubicBezTo>
                    <a:pt x="911268" y="871411"/>
                    <a:pt x="914146" y="884483"/>
                    <a:pt x="924010" y="890729"/>
                  </a:cubicBezTo>
                  <a:lnTo>
                    <a:pt x="923927" y="890729"/>
                  </a:lnTo>
                  <a:lnTo>
                    <a:pt x="975796" y="923774"/>
                  </a:lnTo>
                  <a:cubicBezTo>
                    <a:pt x="990756" y="932981"/>
                    <a:pt x="1001935" y="947285"/>
                    <a:pt x="1007361" y="963971"/>
                  </a:cubicBezTo>
                  <a:cubicBezTo>
                    <a:pt x="1012457" y="977451"/>
                    <a:pt x="1010979" y="992495"/>
                    <a:pt x="1003168" y="1004660"/>
                  </a:cubicBezTo>
                  <a:cubicBezTo>
                    <a:pt x="995440" y="1016826"/>
                    <a:pt x="982454" y="1024635"/>
                    <a:pt x="968067" y="1025703"/>
                  </a:cubicBezTo>
                  <a:cubicBezTo>
                    <a:pt x="950559" y="1027841"/>
                    <a:pt x="932804" y="1023648"/>
                    <a:pt x="918089" y="1013949"/>
                  </a:cubicBezTo>
                  <a:lnTo>
                    <a:pt x="804488" y="941447"/>
                  </a:lnTo>
                  <a:lnTo>
                    <a:pt x="861042" y="852753"/>
                  </a:lnTo>
                  <a:cubicBezTo>
                    <a:pt x="888744" y="809023"/>
                    <a:pt x="875841" y="751153"/>
                    <a:pt x="832273" y="723204"/>
                  </a:cubicBezTo>
                  <a:cubicBezTo>
                    <a:pt x="816572" y="713175"/>
                    <a:pt x="798244" y="707997"/>
                    <a:pt x="779664" y="708490"/>
                  </a:cubicBezTo>
                  <a:cubicBezTo>
                    <a:pt x="801614" y="666075"/>
                    <a:pt x="788380" y="613877"/>
                    <a:pt x="748756" y="587162"/>
                  </a:cubicBezTo>
                  <a:cubicBezTo>
                    <a:pt x="747524" y="586257"/>
                    <a:pt x="746291" y="585435"/>
                    <a:pt x="744976" y="584777"/>
                  </a:cubicBezTo>
                  <a:cubicBezTo>
                    <a:pt x="717521" y="568254"/>
                    <a:pt x="683571" y="566857"/>
                    <a:pt x="654801" y="580996"/>
                  </a:cubicBezTo>
                  <a:cubicBezTo>
                    <a:pt x="648883" y="558720"/>
                    <a:pt x="634910" y="539485"/>
                    <a:pt x="615592" y="526990"/>
                  </a:cubicBezTo>
                  <a:lnTo>
                    <a:pt x="614606" y="526332"/>
                  </a:lnTo>
                  <a:cubicBezTo>
                    <a:pt x="579013" y="504056"/>
                    <a:pt x="533146" y="507755"/>
                    <a:pt x="501498" y="535292"/>
                  </a:cubicBezTo>
                  <a:cubicBezTo>
                    <a:pt x="494759" y="516468"/>
                    <a:pt x="482182" y="500356"/>
                    <a:pt x="465577" y="489259"/>
                  </a:cubicBezTo>
                  <a:cubicBezTo>
                    <a:pt x="464425" y="488274"/>
                    <a:pt x="463192" y="487534"/>
                    <a:pt x="461877" y="486876"/>
                  </a:cubicBezTo>
                  <a:cubicBezTo>
                    <a:pt x="418227" y="460572"/>
                    <a:pt x="361591" y="473806"/>
                    <a:pt x="334136" y="516716"/>
                  </a:cubicBezTo>
                  <a:lnTo>
                    <a:pt x="334056" y="516716"/>
                  </a:lnTo>
                  <a:lnTo>
                    <a:pt x="304298" y="563406"/>
                  </a:lnTo>
                  <a:cubicBezTo>
                    <a:pt x="298543" y="557980"/>
                    <a:pt x="292872" y="552309"/>
                    <a:pt x="287036" y="546308"/>
                  </a:cubicBezTo>
                  <a:cubicBezTo>
                    <a:pt x="264514" y="522141"/>
                    <a:pt x="239195" y="500768"/>
                    <a:pt x="211576" y="482685"/>
                  </a:cubicBezTo>
                  <a:cubicBezTo>
                    <a:pt x="211001" y="482274"/>
                    <a:pt x="210425" y="481945"/>
                    <a:pt x="209768" y="481617"/>
                  </a:cubicBezTo>
                  <a:lnTo>
                    <a:pt x="0" y="360452"/>
                  </a:lnTo>
                  <a:close/>
                  <a:moveTo>
                    <a:pt x="1462672" y="0"/>
                  </a:moveTo>
                  <a:lnTo>
                    <a:pt x="1667496" y="337106"/>
                  </a:lnTo>
                  <a:lnTo>
                    <a:pt x="1457730" y="458189"/>
                  </a:lnTo>
                  <a:cubicBezTo>
                    <a:pt x="1431014" y="475121"/>
                    <a:pt x="1408655" y="497973"/>
                    <a:pt x="1392380" y="525017"/>
                  </a:cubicBezTo>
                  <a:cubicBezTo>
                    <a:pt x="1379393" y="545073"/>
                    <a:pt x="1363528" y="563157"/>
                    <a:pt x="1345362" y="578611"/>
                  </a:cubicBezTo>
                  <a:lnTo>
                    <a:pt x="1155568" y="449063"/>
                  </a:lnTo>
                  <a:cubicBezTo>
                    <a:pt x="1187051" y="453173"/>
                    <a:pt x="1219109" y="450296"/>
                    <a:pt x="1249358" y="440679"/>
                  </a:cubicBezTo>
                  <a:cubicBezTo>
                    <a:pt x="1260291" y="436488"/>
                    <a:pt x="1265716" y="424321"/>
                    <a:pt x="1261606" y="413389"/>
                  </a:cubicBezTo>
                  <a:cubicBezTo>
                    <a:pt x="1257415" y="402537"/>
                    <a:pt x="1245250" y="397029"/>
                    <a:pt x="1234316" y="401222"/>
                  </a:cubicBezTo>
                  <a:cubicBezTo>
                    <a:pt x="1192064" y="412072"/>
                    <a:pt x="1147594" y="410839"/>
                    <a:pt x="1106000" y="397769"/>
                  </a:cubicBezTo>
                  <a:cubicBezTo>
                    <a:pt x="1088325" y="393249"/>
                    <a:pt x="1071147" y="387413"/>
                    <a:pt x="1054377" y="380261"/>
                  </a:cubicBezTo>
                  <a:cubicBezTo>
                    <a:pt x="1053474" y="379849"/>
                    <a:pt x="1052569" y="379439"/>
                    <a:pt x="1051664" y="379111"/>
                  </a:cubicBezTo>
                  <a:cubicBezTo>
                    <a:pt x="1026263" y="368424"/>
                    <a:pt x="1002837" y="353464"/>
                    <a:pt x="982368" y="335051"/>
                  </a:cubicBezTo>
                  <a:cubicBezTo>
                    <a:pt x="969956" y="323542"/>
                    <a:pt x="956476" y="313348"/>
                    <a:pt x="942089" y="304472"/>
                  </a:cubicBezTo>
                  <a:cubicBezTo>
                    <a:pt x="930747" y="296661"/>
                    <a:pt x="917677" y="291647"/>
                    <a:pt x="904113" y="289839"/>
                  </a:cubicBezTo>
                  <a:cubicBezTo>
                    <a:pt x="853888" y="287374"/>
                    <a:pt x="814843" y="332419"/>
                    <a:pt x="774482" y="378699"/>
                  </a:cubicBezTo>
                  <a:cubicBezTo>
                    <a:pt x="761823" y="393331"/>
                    <a:pt x="749000" y="408044"/>
                    <a:pt x="736834" y="420210"/>
                  </a:cubicBezTo>
                  <a:cubicBezTo>
                    <a:pt x="699022" y="458106"/>
                    <a:pt x="658003" y="480710"/>
                    <a:pt x="607367" y="430239"/>
                  </a:cubicBezTo>
                  <a:cubicBezTo>
                    <a:pt x="602929" y="426129"/>
                    <a:pt x="599476" y="420950"/>
                    <a:pt x="597503" y="415277"/>
                  </a:cubicBezTo>
                  <a:lnTo>
                    <a:pt x="597423" y="415277"/>
                  </a:lnTo>
                  <a:cubicBezTo>
                    <a:pt x="597340" y="414785"/>
                    <a:pt x="596271" y="415607"/>
                    <a:pt x="596683" y="415114"/>
                  </a:cubicBezTo>
                  <a:cubicBezTo>
                    <a:pt x="626933" y="379358"/>
                    <a:pt x="654142" y="341217"/>
                    <a:pt x="678226" y="301020"/>
                  </a:cubicBezTo>
                  <a:lnTo>
                    <a:pt x="678144" y="301020"/>
                  </a:lnTo>
                  <a:cubicBezTo>
                    <a:pt x="738486" y="206572"/>
                    <a:pt x="800057" y="109985"/>
                    <a:pt x="914233" y="118206"/>
                  </a:cubicBezTo>
                  <a:cubicBezTo>
                    <a:pt x="954102" y="121082"/>
                    <a:pt x="990763" y="126260"/>
                    <a:pt x="1024958" y="131111"/>
                  </a:cubicBezTo>
                  <a:cubicBezTo>
                    <a:pt x="1109293" y="143112"/>
                    <a:pt x="1179247" y="153057"/>
                    <a:pt x="1249036" y="123137"/>
                  </a:cubicBezTo>
                  <a:cubicBezTo>
                    <a:pt x="1249939" y="122809"/>
                    <a:pt x="1250761" y="122397"/>
                    <a:pt x="1251501" y="121904"/>
                  </a:cubicBezTo>
                  <a:close/>
                </a:path>
              </a:pathLst>
            </a:custGeom>
            <a:solidFill>
              <a:schemeClr val="bg2"/>
            </a:solidFill>
            <a:ln w="1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3" name="Picture Placeholder 22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2957E51A-0A8C-9B26-62D7-6C22D4AE1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3015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77EF5-9495-FF31-20B5-91853C657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A66E-5D97-8F10-D70B-28BD3F1E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Types of Properties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F2E26E-D170-1FC3-9BA7-86EBEBCD8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69235-0E2B-0E7A-0BF4-A1D08228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4BC92B9-2AB1-553C-8CD9-E22B778B0908}"/>
              </a:ext>
            </a:extLst>
          </p:cNvPr>
          <p:cNvGrpSpPr/>
          <p:nvPr/>
        </p:nvGrpSpPr>
        <p:grpSpPr>
          <a:xfrm>
            <a:off x="979714" y="1735321"/>
            <a:ext cx="10232572" cy="4065783"/>
            <a:chOff x="1879524" y="1966006"/>
            <a:chExt cx="8432952" cy="335072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8D82035-D44F-7904-9263-6190522EBC14}"/>
                </a:ext>
              </a:extLst>
            </p:cNvPr>
            <p:cNvGrpSpPr/>
            <p:nvPr/>
          </p:nvGrpSpPr>
          <p:grpSpPr>
            <a:xfrm>
              <a:off x="1879524" y="1966006"/>
              <a:ext cx="8432952" cy="2083644"/>
              <a:chOff x="1839682" y="1562245"/>
              <a:chExt cx="8432952" cy="208364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827FA2A-0C73-171D-8715-A7430F1B80FF}"/>
                  </a:ext>
                </a:extLst>
              </p:cNvPr>
              <p:cNvGrpSpPr/>
              <p:nvPr/>
            </p:nvGrpSpPr>
            <p:grpSpPr>
              <a:xfrm>
                <a:off x="3855359" y="3528102"/>
                <a:ext cx="4329591" cy="116318"/>
                <a:chOff x="3914747" y="3254653"/>
                <a:chExt cx="4068676" cy="116318"/>
              </a:xfrm>
              <a:solidFill>
                <a:schemeClr val="accent1"/>
              </a:solidFill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3989A2F-ABD9-83E7-2B7F-7A0908F72D70}"/>
                    </a:ext>
                  </a:extLst>
                </p:cNvPr>
                <p:cNvSpPr/>
                <p:nvPr/>
              </p:nvSpPr>
              <p:spPr>
                <a:xfrm>
                  <a:off x="6779966" y="3254653"/>
                  <a:ext cx="1203457" cy="116318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latin typeface="+mj-lt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31B5B0F-399A-07DE-CD69-1B6830F99393}"/>
                    </a:ext>
                  </a:extLst>
                </p:cNvPr>
                <p:cNvSpPr/>
                <p:nvPr/>
              </p:nvSpPr>
              <p:spPr>
                <a:xfrm>
                  <a:off x="3914747" y="3254653"/>
                  <a:ext cx="1305992" cy="116318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latin typeface="+mj-lt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C26E8E4-AC0D-DF7C-AAF1-D87C7F41E9B8}"/>
                  </a:ext>
                </a:extLst>
              </p:cNvPr>
              <p:cNvGrpSpPr/>
              <p:nvPr/>
            </p:nvGrpSpPr>
            <p:grpSpPr>
              <a:xfrm>
                <a:off x="1839682" y="1562245"/>
                <a:ext cx="2588732" cy="2083644"/>
                <a:chOff x="2030894" y="1436330"/>
                <a:chExt cx="2588732" cy="2083644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2EC6685-2F90-A00E-6B30-E7BBDB34A0C6}"/>
                    </a:ext>
                  </a:extLst>
                </p:cNvPr>
                <p:cNvSpPr/>
                <p:nvPr/>
              </p:nvSpPr>
              <p:spPr>
                <a:xfrm>
                  <a:off x="2030894" y="1436330"/>
                  <a:ext cx="2588732" cy="2083644"/>
                </a:xfrm>
                <a:custGeom>
                  <a:avLst/>
                  <a:gdLst>
                    <a:gd name="connsiteX0" fmla="*/ 2249119 w 4498944"/>
                    <a:gd name="connsiteY0" fmla="*/ 25 h 3621156"/>
                    <a:gd name="connsiteX1" fmla="*/ 2147973 w 4498944"/>
                    <a:gd name="connsiteY1" fmla="*/ 34315 h 3621156"/>
                    <a:gd name="connsiteX2" fmla="*/ 63141 w 4498944"/>
                    <a:gd name="connsiteY2" fmla="*/ 1680235 h 3621156"/>
                    <a:gd name="connsiteX3" fmla="*/ 27127 w 4498944"/>
                    <a:gd name="connsiteY3" fmla="*/ 1918540 h 3621156"/>
                    <a:gd name="connsiteX4" fmla="*/ 265433 w 4498944"/>
                    <a:gd name="connsiteY4" fmla="*/ 1939134 h 3621156"/>
                    <a:gd name="connsiteX5" fmla="*/ 2249158 w 4498944"/>
                    <a:gd name="connsiteY5" fmla="*/ 373844 h 3621156"/>
                    <a:gd name="connsiteX6" fmla="*/ 4232883 w 4498944"/>
                    <a:gd name="connsiteY6" fmla="*/ 1939134 h 3621156"/>
                    <a:gd name="connsiteX7" fmla="*/ 4471190 w 4498944"/>
                    <a:gd name="connsiteY7" fmla="*/ 1918540 h 3621156"/>
                    <a:gd name="connsiteX8" fmla="*/ 4435175 w 4498944"/>
                    <a:gd name="connsiteY8" fmla="*/ 1680235 h 3621156"/>
                    <a:gd name="connsiteX9" fmla="*/ 3675671 w 4498944"/>
                    <a:gd name="connsiteY9" fmla="*/ 1080160 h 3621156"/>
                    <a:gd name="connsiteX10" fmla="*/ 3675671 w 4498944"/>
                    <a:gd name="connsiteY10" fmla="*/ 164626 h 3621156"/>
                    <a:gd name="connsiteX11" fmla="*/ 3627459 w 4498944"/>
                    <a:gd name="connsiteY11" fmla="*/ 48246 h 3621156"/>
                    <a:gd name="connsiteX12" fmla="*/ 3511079 w 4498944"/>
                    <a:gd name="connsiteY12" fmla="*/ 26 h 3621156"/>
                    <a:gd name="connsiteX13" fmla="*/ 3072157 w 4498944"/>
                    <a:gd name="connsiteY13" fmla="*/ 26 h 3621156"/>
                    <a:gd name="connsiteX14" fmla="*/ 2955777 w 4498944"/>
                    <a:gd name="connsiteY14" fmla="*/ 48246 h 3621156"/>
                    <a:gd name="connsiteX15" fmla="*/ 2907555 w 4498944"/>
                    <a:gd name="connsiteY15" fmla="*/ 164626 h 3621156"/>
                    <a:gd name="connsiteX16" fmla="*/ 2907555 w 4498944"/>
                    <a:gd name="connsiteY16" fmla="*/ 474961 h 3621156"/>
                    <a:gd name="connsiteX17" fmla="*/ 2350343 w 4498944"/>
                    <a:gd name="connsiteY17" fmla="*/ 34315 h 3621156"/>
                    <a:gd name="connsiteX18" fmla="*/ 2249197 w 4498944"/>
                    <a:gd name="connsiteY18" fmla="*/ 25 h 3621156"/>
                    <a:gd name="connsiteX19" fmla="*/ 3236671 w 4498944"/>
                    <a:gd name="connsiteY19" fmla="*/ 329228 h 3621156"/>
                    <a:gd name="connsiteX20" fmla="*/ 3346389 w 4498944"/>
                    <a:gd name="connsiteY20" fmla="*/ 329228 h 3621156"/>
                    <a:gd name="connsiteX21" fmla="*/ 3346389 w 4498944"/>
                    <a:gd name="connsiteY21" fmla="*/ 821309 h 3621156"/>
                    <a:gd name="connsiteX22" fmla="*/ 3236671 w 4498944"/>
                    <a:gd name="connsiteY22" fmla="*/ 733860 h 3621156"/>
                    <a:gd name="connsiteX23" fmla="*/ 932383 w 4498944"/>
                    <a:gd name="connsiteY23" fmla="*/ 1606580 h 3621156"/>
                    <a:gd name="connsiteX24" fmla="*/ 603179 w 4498944"/>
                    <a:gd name="connsiteY24" fmla="*/ 1867203 h 3621156"/>
                    <a:gd name="connsiteX25" fmla="*/ 603179 w 4498944"/>
                    <a:gd name="connsiteY25" fmla="*/ 3456594 h 3621156"/>
                    <a:gd name="connsiteX26" fmla="*/ 603179 w 4498944"/>
                    <a:gd name="connsiteY26" fmla="*/ 3456555 h 3621156"/>
                    <a:gd name="connsiteX27" fmla="*/ 651401 w 4498944"/>
                    <a:gd name="connsiteY27" fmla="*/ 3572935 h 3621156"/>
                    <a:gd name="connsiteX28" fmla="*/ 767781 w 4498944"/>
                    <a:gd name="connsiteY28" fmla="*/ 3621156 h 3621156"/>
                    <a:gd name="connsiteX29" fmla="*/ 1810197 w 4498944"/>
                    <a:gd name="connsiteY29" fmla="*/ 3621156 h 3621156"/>
                    <a:gd name="connsiteX30" fmla="*/ 1926577 w 4498944"/>
                    <a:gd name="connsiteY30" fmla="*/ 3572935 h 3621156"/>
                    <a:gd name="connsiteX31" fmla="*/ 1974799 w 4498944"/>
                    <a:gd name="connsiteY31" fmla="*/ 3456555 h 3621156"/>
                    <a:gd name="connsiteX32" fmla="*/ 1974799 w 4498944"/>
                    <a:gd name="connsiteY32" fmla="*/ 2798196 h 3621156"/>
                    <a:gd name="connsiteX33" fmla="*/ 2249119 w 4498944"/>
                    <a:gd name="connsiteY33" fmla="*/ 2523876 h 3621156"/>
                    <a:gd name="connsiteX34" fmla="*/ 2523439 w 4498944"/>
                    <a:gd name="connsiteY34" fmla="*/ 2798196 h 3621156"/>
                    <a:gd name="connsiteX35" fmla="*/ 2523439 w 4498944"/>
                    <a:gd name="connsiteY35" fmla="*/ 3456555 h 3621156"/>
                    <a:gd name="connsiteX36" fmla="*/ 2571660 w 4498944"/>
                    <a:gd name="connsiteY36" fmla="*/ 3572935 h 3621156"/>
                    <a:gd name="connsiteX37" fmla="*/ 2688041 w 4498944"/>
                    <a:gd name="connsiteY37" fmla="*/ 3621156 h 3621156"/>
                    <a:gd name="connsiteX38" fmla="*/ 3730457 w 4498944"/>
                    <a:gd name="connsiteY38" fmla="*/ 3621156 h 3621156"/>
                    <a:gd name="connsiteX39" fmla="*/ 3846837 w 4498944"/>
                    <a:gd name="connsiteY39" fmla="*/ 3572935 h 3621156"/>
                    <a:gd name="connsiteX40" fmla="*/ 3895058 w 4498944"/>
                    <a:gd name="connsiteY40" fmla="*/ 3456555 h 3621156"/>
                    <a:gd name="connsiteX41" fmla="*/ 3895058 w 4498944"/>
                    <a:gd name="connsiteY41" fmla="*/ 1867164 h 3621156"/>
                    <a:gd name="connsiteX42" fmla="*/ 3565855 w 4498944"/>
                    <a:gd name="connsiteY42" fmla="*/ 1606541 h 3621156"/>
                    <a:gd name="connsiteX43" fmla="*/ 3565855 w 4498944"/>
                    <a:gd name="connsiteY43" fmla="*/ 3291845 h 3621156"/>
                    <a:gd name="connsiteX44" fmla="*/ 2852613 w 4498944"/>
                    <a:gd name="connsiteY44" fmla="*/ 3291845 h 3621156"/>
                    <a:gd name="connsiteX45" fmla="*/ 2852613 w 4498944"/>
                    <a:gd name="connsiteY45" fmla="*/ 2798089 h 3621156"/>
                    <a:gd name="connsiteX46" fmla="*/ 2249090 w 4498944"/>
                    <a:gd name="connsiteY46" fmla="*/ 2194565 h 3621156"/>
                    <a:gd name="connsiteX47" fmla="*/ 1645566 w 4498944"/>
                    <a:gd name="connsiteY47" fmla="*/ 2798089 h 3621156"/>
                    <a:gd name="connsiteX48" fmla="*/ 1645566 w 4498944"/>
                    <a:gd name="connsiteY48" fmla="*/ 3291845 h 3621156"/>
                    <a:gd name="connsiteX49" fmla="*/ 932324 w 4498944"/>
                    <a:gd name="connsiteY49" fmla="*/ 3291845 h 3621156"/>
                    <a:gd name="connsiteX50" fmla="*/ 932324 w 4498944"/>
                    <a:gd name="connsiteY50" fmla="*/ 1606541 h 3621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4498944" h="3621156">
                      <a:moveTo>
                        <a:pt x="2249119" y="25"/>
                      </a:moveTo>
                      <a:cubicBezTo>
                        <a:pt x="2215407" y="637"/>
                        <a:pt x="2181186" y="12616"/>
                        <a:pt x="2147973" y="34315"/>
                      </a:cubicBezTo>
                      <a:lnTo>
                        <a:pt x="63141" y="1680235"/>
                      </a:lnTo>
                      <a:cubicBezTo>
                        <a:pt x="9600" y="1733394"/>
                        <a:pt x="-28061" y="1847893"/>
                        <a:pt x="27127" y="1918540"/>
                      </a:cubicBezTo>
                      <a:cubicBezTo>
                        <a:pt x="82314" y="1989188"/>
                        <a:pt x="198420" y="1998642"/>
                        <a:pt x="265433" y="1939134"/>
                      </a:cubicBezTo>
                      <a:lnTo>
                        <a:pt x="2249158" y="373844"/>
                      </a:lnTo>
                      <a:lnTo>
                        <a:pt x="4232883" y="1939134"/>
                      </a:lnTo>
                      <a:cubicBezTo>
                        <a:pt x="4299896" y="1998681"/>
                        <a:pt x="4418452" y="1991029"/>
                        <a:pt x="4471190" y="1918540"/>
                      </a:cubicBezTo>
                      <a:cubicBezTo>
                        <a:pt x="4517501" y="1854937"/>
                        <a:pt x="4506097" y="1733237"/>
                        <a:pt x="4435175" y="1680235"/>
                      </a:cubicBezTo>
                      <a:lnTo>
                        <a:pt x="3675671" y="1080160"/>
                      </a:lnTo>
                      <a:lnTo>
                        <a:pt x="3675671" y="164626"/>
                      </a:lnTo>
                      <a:cubicBezTo>
                        <a:pt x="3675671" y="120960"/>
                        <a:pt x="3658301" y="79088"/>
                        <a:pt x="3627459" y="48246"/>
                      </a:cubicBezTo>
                      <a:cubicBezTo>
                        <a:pt x="3596569" y="17363"/>
                        <a:pt x="3554745" y="26"/>
                        <a:pt x="3511079" y="26"/>
                      </a:cubicBezTo>
                      <a:lnTo>
                        <a:pt x="3072157" y="26"/>
                      </a:lnTo>
                      <a:cubicBezTo>
                        <a:pt x="3028521" y="26"/>
                        <a:pt x="2986658" y="17362"/>
                        <a:pt x="2955777" y="48246"/>
                      </a:cubicBezTo>
                      <a:cubicBezTo>
                        <a:pt x="2924926" y="79088"/>
                        <a:pt x="2907555" y="120960"/>
                        <a:pt x="2907555" y="164626"/>
                      </a:cubicBezTo>
                      <a:lnTo>
                        <a:pt x="2907555" y="474961"/>
                      </a:lnTo>
                      <a:lnTo>
                        <a:pt x="2350343" y="34315"/>
                      </a:lnTo>
                      <a:cubicBezTo>
                        <a:pt x="2316053" y="10205"/>
                        <a:pt x="2282870" y="-588"/>
                        <a:pt x="2249197" y="25"/>
                      </a:cubicBezTo>
                      <a:close/>
                      <a:moveTo>
                        <a:pt x="3236671" y="329228"/>
                      </a:moveTo>
                      <a:lnTo>
                        <a:pt x="3346389" y="329228"/>
                      </a:lnTo>
                      <a:lnTo>
                        <a:pt x="3346389" y="821309"/>
                      </a:lnTo>
                      <a:lnTo>
                        <a:pt x="3236671" y="733860"/>
                      </a:lnTo>
                      <a:close/>
                      <a:moveTo>
                        <a:pt x="932383" y="1606580"/>
                      </a:moveTo>
                      <a:lnTo>
                        <a:pt x="603179" y="1867203"/>
                      </a:lnTo>
                      <a:lnTo>
                        <a:pt x="603179" y="3456594"/>
                      </a:lnTo>
                      <a:lnTo>
                        <a:pt x="603179" y="3456555"/>
                      </a:lnTo>
                      <a:cubicBezTo>
                        <a:pt x="603179" y="3500181"/>
                        <a:pt x="620520" y="3542054"/>
                        <a:pt x="651401" y="3572935"/>
                      </a:cubicBezTo>
                      <a:cubicBezTo>
                        <a:pt x="682242" y="3603776"/>
                        <a:pt x="724115" y="3621117"/>
                        <a:pt x="767781" y="3621156"/>
                      </a:cubicBezTo>
                      <a:lnTo>
                        <a:pt x="1810197" y="3621156"/>
                      </a:lnTo>
                      <a:cubicBezTo>
                        <a:pt x="1853863" y="3621117"/>
                        <a:pt x="1895726" y="3603786"/>
                        <a:pt x="1926577" y="3572935"/>
                      </a:cubicBezTo>
                      <a:cubicBezTo>
                        <a:pt x="1957458" y="3542054"/>
                        <a:pt x="1974799" y="3500181"/>
                        <a:pt x="1974799" y="3456555"/>
                      </a:cubicBezTo>
                      <a:lnTo>
                        <a:pt x="1974799" y="2798196"/>
                      </a:lnTo>
                      <a:cubicBezTo>
                        <a:pt x="1974799" y="2643392"/>
                        <a:pt x="2094314" y="2523876"/>
                        <a:pt x="2249119" y="2523876"/>
                      </a:cubicBezTo>
                      <a:cubicBezTo>
                        <a:pt x="2403924" y="2523876"/>
                        <a:pt x="2523439" y="2643392"/>
                        <a:pt x="2523439" y="2798196"/>
                      </a:cubicBezTo>
                      <a:lnTo>
                        <a:pt x="2523439" y="3456555"/>
                      </a:lnTo>
                      <a:cubicBezTo>
                        <a:pt x="2523439" y="3500181"/>
                        <a:pt x="2540770" y="3542054"/>
                        <a:pt x="2571660" y="3572935"/>
                      </a:cubicBezTo>
                      <a:cubicBezTo>
                        <a:pt x="2602502" y="3603776"/>
                        <a:pt x="2644375" y="3621117"/>
                        <a:pt x="2688041" y="3621156"/>
                      </a:cubicBezTo>
                      <a:lnTo>
                        <a:pt x="3730457" y="3621156"/>
                      </a:lnTo>
                      <a:cubicBezTo>
                        <a:pt x="3774122" y="3621117"/>
                        <a:pt x="3815986" y="3603786"/>
                        <a:pt x="3846837" y="3572935"/>
                      </a:cubicBezTo>
                      <a:cubicBezTo>
                        <a:pt x="3877718" y="3542054"/>
                        <a:pt x="3895058" y="3500181"/>
                        <a:pt x="3895058" y="3456555"/>
                      </a:cubicBezTo>
                      <a:lnTo>
                        <a:pt x="3895058" y="1867164"/>
                      </a:lnTo>
                      <a:lnTo>
                        <a:pt x="3565855" y="1606541"/>
                      </a:lnTo>
                      <a:lnTo>
                        <a:pt x="3565855" y="3291845"/>
                      </a:lnTo>
                      <a:lnTo>
                        <a:pt x="2852613" y="3291845"/>
                      </a:lnTo>
                      <a:lnTo>
                        <a:pt x="2852613" y="2798089"/>
                      </a:lnTo>
                      <a:cubicBezTo>
                        <a:pt x="2852613" y="2466593"/>
                        <a:pt x="2580586" y="2194565"/>
                        <a:pt x="2249090" y="2194565"/>
                      </a:cubicBezTo>
                      <a:cubicBezTo>
                        <a:pt x="1917593" y="2194565"/>
                        <a:pt x="1645566" y="2466593"/>
                        <a:pt x="1645566" y="2798089"/>
                      </a:cubicBezTo>
                      <a:lnTo>
                        <a:pt x="1645566" y="3291845"/>
                      </a:lnTo>
                      <a:lnTo>
                        <a:pt x="932324" y="3291845"/>
                      </a:lnTo>
                      <a:lnTo>
                        <a:pt x="932324" y="160654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7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+mj-lt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2D8D8F9-7522-C09C-C946-CFC95D5B765C}"/>
                    </a:ext>
                  </a:extLst>
                </p:cNvPr>
                <p:cNvSpPr/>
                <p:nvPr/>
              </p:nvSpPr>
              <p:spPr>
                <a:xfrm>
                  <a:off x="2440220" y="1733546"/>
                  <a:ext cx="1769814" cy="1653074"/>
                </a:xfrm>
                <a:custGeom>
                  <a:avLst/>
                  <a:gdLst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93105 w 1685289"/>
                    <a:gd name="connsiteY5" fmla="*/ 1235230 h 1498175"/>
                    <a:gd name="connsiteX6" fmla="*/ 861032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93105 w 1685289"/>
                    <a:gd name="connsiteY5" fmla="*/ 1235230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72698 w 1685289"/>
                    <a:gd name="connsiteY4" fmla="*/ 1483068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3628 w 1685289"/>
                    <a:gd name="connsiteY4" fmla="*/ 1498175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85289" h="1498175">
                      <a:moveTo>
                        <a:pt x="842645" y="0"/>
                      </a:moveTo>
                      <a:lnTo>
                        <a:pt x="1685289" y="662005"/>
                      </a:lnTo>
                      <a:lnTo>
                        <a:pt x="1582553" y="662005"/>
                      </a:lnTo>
                      <a:lnTo>
                        <a:pt x="1582553" y="1498175"/>
                      </a:lnTo>
                      <a:lnTo>
                        <a:pt x="1163628" y="1498175"/>
                      </a:lnTo>
                      <a:lnTo>
                        <a:pt x="1159092" y="1220123"/>
                      </a:lnTo>
                      <a:cubicBezTo>
                        <a:pt x="1159092" y="1036724"/>
                        <a:pt x="968321" y="894165"/>
                        <a:pt x="829287" y="903157"/>
                      </a:cubicBezTo>
                      <a:cubicBezTo>
                        <a:pt x="687984" y="899200"/>
                        <a:pt x="528959" y="1051831"/>
                        <a:pt x="528959" y="1235230"/>
                      </a:cubicBezTo>
                      <a:lnTo>
                        <a:pt x="528959" y="1498175"/>
                      </a:lnTo>
                      <a:lnTo>
                        <a:pt x="102735" y="1498175"/>
                      </a:lnTo>
                      <a:lnTo>
                        <a:pt x="102735" y="662005"/>
                      </a:lnTo>
                      <a:lnTo>
                        <a:pt x="0" y="662005"/>
                      </a:lnTo>
                      <a:lnTo>
                        <a:pt x="8426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latin typeface="+mj-lt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5F36CD5-F483-2443-CA5B-A6F8C9D8599A}"/>
                  </a:ext>
                </a:extLst>
              </p:cNvPr>
              <p:cNvGrpSpPr/>
              <p:nvPr/>
            </p:nvGrpSpPr>
            <p:grpSpPr>
              <a:xfrm>
                <a:off x="4754339" y="1562245"/>
                <a:ext cx="2588732" cy="2083644"/>
                <a:chOff x="2030894" y="1436330"/>
                <a:chExt cx="2588732" cy="2083644"/>
              </a:xfrm>
            </p:grpSpPr>
            <p:sp>
              <p:nvSpPr>
                <p:cNvPr id="13" name="Freeform: Shape 37">
                  <a:extLst>
                    <a:ext uri="{FF2B5EF4-FFF2-40B4-BE49-F238E27FC236}">
                      <a16:creationId xmlns:a16="http://schemas.microsoft.com/office/drawing/2014/main" id="{B5307F39-CFFD-4994-AD16-2DABDC94C956}"/>
                    </a:ext>
                  </a:extLst>
                </p:cNvPr>
                <p:cNvSpPr/>
                <p:nvPr/>
              </p:nvSpPr>
              <p:spPr>
                <a:xfrm>
                  <a:off x="2030894" y="1436330"/>
                  <a:ext cx="2588732" cy="2083644"/>
                </a:xfrm>
                <a:custGeom>
                  <a:avLst/>
                  <a:gdLst>
                    <a:gd name="connsiteX0" fmla="*/ 2249119 w 4498944"/>
                    <a:gd name="connsiteY0" fmla="*/ 25 h 3621156"/>
                    <a:gd name="connsiteX1" fmla="*/ 2147973 w 4498944"/>
                    <a:gd name="connsiteY1" fmla="*/ 34315 h 3621156"/>
                    <a:gd name="connsiteX2" fmla="*/ 63141 w 4498944"/>
                    <a:gd name="connsiteY2" fmla="*/ 1680235 h 3621156"/>
                    <a:gd name="connsiteX3" fmla="*/ 27127 w 4498944"/>
                    <a:gd name="connsiteY3" fmla="*/ 1918540 h 3621156"/>
                    <a:gd name="connsiteX4" fmla="*/ 265433 w 4498944"/>
                    <a:gd name="connsiteY4" fmla="*/ 1939134 h 3621156"/>
                    <a:gd name="connsiteX5" fmla="*/ 2249158 w 4498944"/>
                    <a:gd name="connsiteY5" fmla="*/ 373844 h 3621156"/>
                    <a:gd name="connsiteX6" fmla="*/ 4232883 w 4498944"/>
                    <a:gd name="connsiteY6" fmla="*/ 1939134 h 3621156"/>
                    <a:gd name="connsiteX7" fmla="*/ 4471190 w 4498944"/>
                    <a:gd name="connsiteY7" fmla="*/ 1918540 h 3621156"/>
                    <a:gd name="connsiteX8" fmla="*/ 4435175 w 4498944"/>
                    <a:gd name="connsiteY8" fmla="*/ 1680235 h 3621156"/>
                    <a:gd name="connsiteX9" fmla="*/ 3675671 w 4498944"/>
                    <a:gd name="connsiteY9" fmla="*/ 1080160 h 3621156"/>
                    <a:gd name="connsiteX10" fmla="*/ 3675671 w 4498944"/>
                    <a:gd name="connsiteY10" fmla="*/ 164626 h 3621156"/>
                    <a:gd name="connsiteX11" fmla="*/ 3627459 w 4498944"/>
                    <a:gd name="connsiteY11" fmla="*/ 48246 h 3621156"/>
                    <a:gd name="connsiteX12" fmla="*/ 3511079 w 4498944"/>
                    <a:gd name="connsiteY12" fmla="*/ 26 h 3621156"/>
                    <a:gd name="connsiteX13" fmla="*/ 3072157 w 4498944"/>
                    <a:gd name="connsiteY13" fmla="*/ 26 h 3621156"/>
                    <a:gd name="connsiteX14" fmla="*/ 2955777 w 4498944"/>
                    <a:gd name="connsiteY14" fmla="*/ 48246 h 3621156"/>
                    <a:gd name="connsiteX15" fmla="*/ 2907555 w 4498944"/>
                    <a:gd name="connsiteY15" fmla="*/ 164626 h 3621156"/>
                    <a:gd name="connsiteX16" fmla="*/ 2907555 w 4498944"/>
                    <a:gd name="connsiteY16" fmla="*/ 474961 h 3621156"/>
                    <a:gd name="connsiteX17" fmla="*/ 2350343 w 4498944"/>
                    <a:gd name="connsiteY17" fmla="*/ 34315 h 3621156"/>
                    <a:gd name="connsiteX18" fmla="*/ 2249197 w 4498944"/>
                    <a:gd name="connsiteY18" fmla="*/ 25 h 3621156"/>
                    <a:gd name="connsiteX19" fmla="*/ 3236671 w 4498944"/>
                    <a:gd name="connsiteY19" fmla="*/ 329228 h 3621156"/>
                    <a:gd name="connsiteX20" fmla="*/ 3346389 w 4498944"/>
                    <a:gd name="connsiteY20" fmla="*/ 329228 h 3621156"/>
                    <a:gd name="connsiteX21" fmla="*/ 3346389 w 4498944"/>
                    <a:gd name="connsiteY21" fmla="*/ 821309 h 3621156"/>
                    <a:gd name="connsiteX22" fmla="*/ 3236671 w 4498944"/>
                    <a:gd name="connsiteY22" fmla="*/ 733860 h 3621156"/>
                    <a:gd name="connsiteX23" fmla="*/ 932383 w 4498944"/>
                    <a:gd name="connsiteY23" fmla="*/ 1606580 h 3621156"/>
                    <a:gd name="connsiteX24" fmla="*/ 603179 w 4498944"/>
                    <a:gd name="connsiteY24" fmla="*/ 1867203 h 3621156"/>
                    <a:gd name="connsiteX25" fmla="*/ 603179 w 4498944"/>
                    <a:gd name="connsiteY25" fmla="*/ 3456594 h 3621156"/>
                    <a:gd name="connsiteX26" fmla="*/ 603179 w 4498944"/>
                    <a:gd name="connsiteY26" fmla="*/ 3456555 h 3621156"/>
                    <a:gd name="connsiteX27" fmla="*/ 651401 w 4498944"/>
                    <a:gd name="connsiteY27" fmla="*/ 3572935 h 3621156"/>
                    <a:gd name="connsiteX28" fmla="*/ 767781 w 4498944"/>
                    <a:gd name="connsiteY28" fmla="*/ 3621156 h 3621156"/>
                    <a:gd name="connsiteX29" fmla="*/ 1810197 w 4498944"/>
                    <a:gd name="connsiteY29" fmla="*/ 3621156 h 3621156"/>
                    <a:gd name="connsiteX30" fmla="*/ 1926577 w 4498944"/>
                    <a:gd name="connsiteY30" fmla="*/ 3572935 h 3621156"/>
                    <a:gd name="connsiteX31" fmla="*/ 1974799 w 4498944"/>
                    <a:gd name="connsiteY31" fmla="*/ 3456555 h 3621156"/>
                    <a:gd name="connsiteX32" fmla="*/ 1974799 w 4498944"/>
                    <a:gd name="connsiteY32" fmla="*/ 2798196 h 3621156"/>
                    <a:gd name="connsiteX33" fmla="*/ 2249119 w 4498944"/>
                    <a:gd name="connsiteY33" fmla="*/ 2523876 h 3621156"/>
                    <a:gd name="connsiteX34" fmla="*/ 2523439 w 4498944"/>
                    <a:gd name="connsiteY34" fmla="*/ 2798196 h 3621156"/>
                    <a:gd name="connsiteX35" fmla="*/ 2523439 w 4498944"/>
                    <a:gd name="connsiteY35" fmla="*/ 3456555 h 3621156"/>
                    <a:gd name="connsiteX36" fmla="*/ 2571660 w 4498944"/>
                    <a:gd name="connsiteY36" fmla="*/ 3572935 h 3621156"/>
                    <a:gd name="connsiteX37" fmla="*/ 2688041 w 4498944"/>
                    <a:gd name="connsiteY37" fmla="*/ 3621156 h 3621156"/>
                    <a:gd name="connsiteX38" fmla="*/ 3730457 w 4498944"/>
                    <a:gd name="connsiteY38" fmla="*/ 3621156 h 3621156"/>
                    <a:gd name="connsiteX39" fmla="*/ 3846837 w 4498944"/>
                    <a:gd name="connsiteY39" fmla="*/ 3572935 h 3621156"/>
                    <a:gd name="connsiteX40" fmla="*/ 3895058 w 4498944"/>
                    <a:gd name="connsiteY40" fmla="*/ 3456555 h 3621156"/>
                    <a:gd name="connsiteX41" fmla="*/ 3895058 w 4498944"/>
                    <a:gd name="connsiteY41" fmla="*/ 1867164 h 3621156"/>
                    <a:gd name="connsiteX42" fmla="*/ 3565855 w 4498944"/>
                    <a:gd name="connsiteY42" fmla="*/ 1606541 h 3621156"/>
                    <a:gd name="connsiteX43" fmla="*/ 3565855 w 4498944"/>
                    <a:gd name="connsiteY43" fmla="*/ 3291845 h 3621156"/>
                    <a:gd name="connsiteX44" fmla="*/ 2852613 w 4498944"/>
                    <a:gd name="connsiteY44" fmla="*/ 3291845 h 3621156"/>
                    <a:gd name="connsiteX45" fmla="*/ 2852613 w 4498944"/>
                    <a:gd name="connsiteY45" fmla="*/ 2798089 h 3621156"/>
                    <a:gd name="connsiteX46" fmla="*/ 2249090 w 4498944"/>
                    <a:gd name="connsiteY46" fmla="*/ 2194565 h 3621156"/>
                    <a:gd name="connsiteX47" fmla="*/ 1645566 w 4498944"/>
                    <a:gd name="connsiteY47" fmla="*/ 2798089 h 3621156"/>
                    <a:gd name="connsiteX48" fmla="*/ 1645566 w 4498944"/>
                    <a:gd name="connsiteY48" fmla="*/ 3291845 h 3621156"/>
                    <a:gd name="connsiteX49" fmla="*/ 932324 w 4498944"/>
                    <a:gd name="connsiteY49" fmla="*/ 3291845 h 3621156"/>
                    <a:gd name="connsiteX50" fmla="*/ 932324 w 4498944"/>
                    <a:gd name="connsiteY50" fmla="*/ 1606541 h 3621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4498944" h="3621156">
                      <a:moveTo>
                        <a:pt x="2249119" y="25"/>
                      </a:moveTo>
                      <a:cubicBezTo>
                        <a:pt x="2215407" y="637"/>
                        <a:pt x="2181186" y="12616"/>
                        <a:pt x="2147973" y="34315"/>
                      </a:cubicBezTo>
                      <a:lnTo>
                        <a:pt x="63141" y="1680235"/>
                      </a:lnTo>
                      <a:cubicBezTo>
                        <a:pt x="9600" y="1733394"/>
                        <a:pt x="-28061" y="1847893"/>
                        <a:pt x="27127" y="1918540"/>
                      </a:cubicBezTo>
                      <a:cubicBezTo>
                        <a:pt x="82314" y="1989188"/>
                        <a:pt x="198420" y="1998642"/>
                        <a:pt x="265433" y="1939134"/>
                      </a:cubicBezTo>
                      <a:lnTo>
                        <a:pt x="2249158" y="373844"/>
                      </a:lnTo>
                      <a:lnTo>
                        <a:pt x="4232883" y="1939134"/>
                      </a:lnTo>
                      <a:cubicBezTo>
                        <a:pt x="4299896" y="1998681"/>
                        <a:pt x="4418452" y="1991029"/>
                        <a:pt x="4471190" y="1918540"/>
                      </a:cubicBezTo>
                      <a:cubicBezTo>
                        <a:pt x="4517501" y="1854937"/>
                        <a:pt x="4506097" y="1733237"/>
                        <a:pt x="4435175" y="1680235"/>
                      </a:cubicBezTo>
                      <a:lnTo>
                        <a:pt x="3675671" y="1080160"/>
                      </a:lnTo>
                      <a:lnTo>
                        <a:pt x="3675671" y="164626"/>
                      </a:lnTo>
                      <a:cubicBezTo>
                        <a:pt x="3675671" y="120960"/>
                        <a:pt x="3658301" y="79088"/>
                        <a:pt x="3627459" y="48246"/>
                      </a:cubicBezTo>
                      <a:cubicBezTo>
                        <a:pt x="3596569" y="17363"/>
                        <a:pt x="3554745" y="26"/>
                        <a:pt x="3511079" y="26"/>
                      </a:cubicBezTo>
                      <a:lnTo>
                        <a:pt x="3072157" y="26"/>
                      </a:lnTo>
                      <a:cubicBezTo>
                        <a:pt x="3028521" y="26"/>
                        <a:pt x="2986658" y="17362"/>
                        <a:pt x="2955777" y="48246"/>
                      </a:cubicBezTo>
                      <a:cubicBezTo>
                        <a:pt x="2924926" y="79088"/>
                        <a:pt x="2907555" y="120960"/>
                        <a:pt x="2907555" y="164626"/>
                      </a:cubicBezTo>
                      <a:lnTo>
                        <a:pt x="2907555" y="474961"/>
                      </a:lnTo>
                      <a:lnTo>
                        <a:pt x="2350343" y="34315"/>
                      </a:lnTo>
                      <a:cubicBezTo>
                        <a:pt x="2316053" y="10205"/>
                        <a:pt x="2282870" y="-588"/>
                        <a:pt x="2249197" y="25"/>
                      </a:cubicBezTo>
                      <a:close/>
                      <a:moveTo>
                        <a:pt x="3236671" y="329228"/>
                      </a:moveTo>
                      <a:lnTo>
                        <a:pt x="3346389" y="329228"/>
                      </a:lnTo>
                      <a:lnTo>
                        <a:pt x="3346389" y="821309"/>
                      </a:lnTo>
                      <a:lnTo>
                        <a:pt x="3236671" y="733860"/>
                      </a:lnTo>
                      <a:close/>
                      <a:moveTo>
                        <a:pt x="932383" y="1606580"/>
                      </a:moveTo>
                      <a:lnTo>
                        <a:pt x="603179" y="1867203"/>
                      </a:lnTo>
                      <a:lnTo>
                        <a:pt x="603179" y="3456594"/>
                      </a:lnTo>
                      <a:lnTo>
                        <a:pt x="603179" y="3456555"/>
                      </a:lnTo>
                      <a:cubicBezTo>
                        <a:pt x="603179" y="3500181"/>
                        <a:pt x="620520" y="3542054"/>
                        <a:pt x="651401" y="3572935"/>
                      </a:cubicBezTo>
                      <a:cubicBezTo>
                        <a:pt x="682242" y="3603776"/>
                        <a:pt x="724115" y="3621117"/>
                        <a:pt x="767781" y="3621156"/>
                      </a:cubicBezTo>
                      <a:lnTo>
                        <a:pt x="1810197" y="3621156"/>
                      </a:lnTo>
                      <a:cubicBezTo>
                        <a:pt x="1853863" y="3621117"/>
                        <a:pt x="1895726" y="3603786"/>
                        <a:pt x="1926577" y="3572935"/>
                      </a:cubicBezTo>
                      <a:cubicBezTo>
                        <a:pt x="1957458" y="3542054"/>
                        <a:pt x="1974799" y="3500181"/>
                        <a:pt x="1974799" y="3456555"/>
                      </a:cubicBezTo>
                      <a:lnTo>
                        <a:pt x="1974799" y="2798196"/>
                      </a:lnTo>
                      <a:cubicBezTo>
                        <a:pt x="1974799" y="2643392"/>
                        <a:pt x="2094314" y="2523876"/>
                        <a:pt x="2249119" y="2523876"/>
                      </a:cubicBezTo>
                      <a:cubicBezTo>
                        <a:pt x="2403924" y="2523876"/>
                        <a:pt x="2523439" y="2643392"/>
                        <a:pt x="2523439" y="2798196"/>
                      </a:cubicBezTo>
                      <a:lnTo>
                        <a:pt x="2523439" y="3456555"/>
                      </a:lnTo>
                      <a:cubicBezTo>
                        <a:pt x="2523439" y="3500181"/>
                        <a:pt x="2540770" y="3542054"/>
                        <a:pt x="2571660" y="3572935"/>
                      </a:cubicBezTo>
                      <a:cubicBezTo>
                        <a:pt x="2602502" y="3603776"/>
                        <a:pt x="2644375" y="3621117"/>
                        <a:pt x="2688041" y="3621156"/>
                      </a:cubicBezTo>
                      <a:lnTo>
                        <a:pt x="3730457" y="3621156"/>
                      </a:lnTo>
                      <a:cubicBezTo>
                        <a:pt x="3774122" y="3621117"/>
                        <a:pt x="3815986" y="3603786"/>
                        <a:pt x="3846837" y="3572935"/>
                      </a:cubicBezTo>
                      <a:cubicBezTo>
                        <a:pt x="3877718" y="3542054"/>
                        <a:pt x="3895058" y="3500181"/>
                        <a:pt x="3895058" y="3456555"/>
                      </a:cubicBezTo>
                      <a:lnTo>
                        <a:pt x="3895058" y="1867164"/>
                      </a:lnTo>
                      <a:lnTo>
                        <a:pt x="3565855" y="1606541"/>
                      </a:lnTo>
                      <a:lnTo>
                        <a:pt x="3565855" y="3291845"/>
                      </a:lnTo>
                      <a:lnTo>
                        <a:pt x="2852613" y="3291845"/>
                      </a:lnTo>
                      <a:lnTo>
                        <a:pt x="2852613" y="2798089"/>
                      </a:lnTo>
                      <a:cubicBezTo>
                        <a:pt x="2852613" y="2466593"/>
                        <a:pt x="2580586" y="2194565"/>
                        <a:pt x="2249090" y="2194565"/>
                      </a:cubicBezTo>
                      <a:cubicBezTo>
                        <a:pt x="1917593" y="2194565"/>
                        <a:pt x="1645566" y="2466593"/>
                        <a:pt x="1645566" y="2798089"/>
                      </a:cubicBezTo>
                      <a:lnTo>
                        <a:pt x="1645566" y="3291845"/>
                      </a:lnTo>
                      <a:lnTo>
                        <a:pt x="932324" y="3291845"/>
                      </a:lnTo>
                      <a:lnTo>
                        <a:pt x="932324" y="160654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7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+mj-lt"/>
                  </a:endParaRPr>
                </a:p>
              </p:txBody>
            </p:sp>
            <p:sp>
              <p:nvSpPr>
                <p:cNvPr id="14" name="Freeform: Shape 93">
                  <a:extLst>
                    <a:ext uri="{FF2B5EF4-FFF2-40B4-BE49-F238E27FC236}">
                      <a16:creationId xmlns:a16="http://schemas.microsoft.com/office/drawing/2014/main" id="{634EDDA4-748A-ED92-1B9C-B8C4755CF24B}"/>
                    </a:ext>
                  </a:extLst>
                </p:cNvPr>
                <p:cNvSpPr/>
                <p:nvPr/>
              </p:nvSpPr>
              <p:spPr>
                <a:xfrm>
                  <a:off x="2440220" y="1733546"/>
                  <a:ext cx="1769814" cy="1653074"/>
                </a:xfrm>
                <a:custGeom>
                  <a:avLst/>
                  <a:gdLst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93105 w 1685289"/>
                    <a:gd name="connsiteY5" fmla="*/ 1235230 h 1498175"/>
                    <a:gd name="connsiteX6" fmla="*/ 861032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93105 w 1685289"/>
                    <a:gd name="connsiteY5" fmla="*/ 1235230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72698 w 1685289"/>
                    <a:gd name="connsiteY4" fmla="*/ 1483068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3628 w 1685289"/>
                    <a:gd name="connsiteY4" fmla="*/ 1498175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85289" h="1498175">
                      <a:moveTo>
                        <a:pt x="842645" y="0"/>
                      </a:moveTo>
                      <a:lnTo>
                        <a:pt x="1685289" y="662005"/>
                      </a:lnTo>
                      <a:lnTo>
                        <a:pt x="1582553" y="662005"/>
                      </a:lnTo>
                      <a:lnTo>
                        <a:pt x="1582553" y="1498175"/>
                      </a:lnTo>
                      <a:lnTo>
                        <a:pt x="1163628" y="1498175"/>
                      </a:lnTo>
                      <a:lnTo>
                        <a:pt x="1159092" y="1220123"/>
                      </a:lnTo>
                      <a:cubicBezTo>
                        <a:pt x="1159092" y="1036724"/>
                        <a:pt x="968321" y="894165"/>
                        <a:pt x="829287" y="903157"/>
                      </a:cubicBezTo>
                      <a:cubicBezTo>
                        <a:pt x="687984" y="899200"/>
                        <a:pt x="528959" y="1051831"/>
                        <a:pt x="528959" y="1235230"/>
                      </a:cubicBezTo>
                      <a:lnTo>
                        <a:pt x="528959" y="1498175"/>
                      </a:lnTo>
                      <a:lnTo>
                        <a:pt x="102735" y="1498175"/>
                      </a:lnTo>
                      <a:lnTo>
                        <a:pt x="102735" y="662005"/>
                      </a:lnTo>
                      <a:lnTo>
                        <a:pt x="0" y="662005"/>
                      </a:lnTo>
                      <a:lnTo>
                        <a:pt x="84264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latin typeface="+mj-lt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0BDF756-67D2-E2B2-FFCF-AD9B3A256C77}"/>
                  </a:ext>
                </a:extLst>
              </p:cNvPr>
              <p:cNvGrpSpPr/>
              <p:nvPr/>
            </p:nvGrpSpPr>
            <p:grpSpPr>
              <a:xfrm>
                <a:off x="7683902" y="1562245"/>
                <a:ext cx="2588732" cy="2083644"/>
                <a:chOff x="2030894" y="1436330"/>
                <a:chExt cx="2588732" cy="2083644"/>
              </a:xfrm>
            </p:grpSpPr>
            <p:sp>
              <p:nvSpPr>
                <p:cNvPr id="11" name="Freeform: Shape 37">
                  <a:extLst>
                    <a:ext uri="{FF2B5EF4-FFF2-40B4-BE49-F238E27FC236}">
                      <a16:creationId xmlns:a16="http://schemas.microsoft.com/office/drawing/2014/main" id="{7304708C-BF7B-A8EA-A0D5-D360CD17DE56}"/>
                    </a:ext>
                  </a:extLst>
                </p:cNvPr>
                <p:cNvSpPr/>
                <p:nvPr/>
              </p:nvSpPr>
              <p:spPr>
                <a:xfrm>
                  <a:off x="2030894" y="1436330"/>
                  <a:ext cx="2588732" cy="2083644"/>
                </a:xfrm>
                <a:custGeom>
                  <a:avLst/>
                  <a:gdLst>
                    <a:gd name="connsiteX0" fmla="*/ 2249119 w 4498944"/>
                    <a:gd name="connsiteY0" fmla="*/ 25 h 3621156"/>
                    <a:gd name="connsiteX1" fmla="*/ 2147973 w 4498944"/>
                    <a:gd name="connsiteY1" fmla="*/ 34315 h 3621156"/>
                    <a:gd name="connsiteX2" fmla="*/ 63141 w 4498944"/>
                    <a:gd name="connsiteY2" fmla="*/ 1680235 h 3621156"/>
                    <a:gd name="connsiteX3" fmla="*/ 27127 w 4498944"/>
                    <a:gd name="connsiteY3" fmla="*/ 1918540 h 3621156"/>
                    <a:gd name="connsiteX4" fmla="*/ 265433 w 4498944"/>
                    <a:gd name="connsiteY4" fmla="*/ 1939134 h 3621156"/>
                    <a:gd name="connsiteX5" fmla="*/ 2249158 w 4498944"/>
                    <a:gd name="connsiteY5" fmla="*/ 373844 h 3621156"/>
                    <a:gd name="connsiteX6" fmla="*/ 4232883 w 4498944"/>
                    <a:gd name="connsiteY6" fmla="*/ 1939134 h 3621156"/>
                    <a:gd name="connsiteX7" fmla="*/ 4471190 w 4498944"/>
                    <a:gd name="connsiteY7" fmla="*/ 1918540 h 3621156"/>
                    <a:gd name="connsiteX8" fmla="*/ 4435175 w 4498944"/>
                    <a:gd name="connsiteY8" fmla="*/ 1680235 h 3621156"/>
                    <a:gd name="connsiteX9" fmla="*/ 3675671 w 4498944"/>
                    <a:gd name="connsiteY9" fmla="*/ 1080160 h 3621156"/>
                    <a:gd name="connsiteX10" fmla="*/ 3675671 w 4498944"/>
                    <a:gd name="connsiteY10" fmla="*/ 164626 h 3621156"/>
                    <a:gd name="connsiteX11" fmla="*/ 3627459 w 4498944"/>
                    <a:gd name="connsiteY11" fmla="*/ 48246 h 3621156"/>
                    <a:gd name="connsiteX12" fmla="*/ 3511079 w 4498944"/>
                    <a:gd name="connsiteY12" fmla="*/ 26 h 3621156"/>
                    <a:gd name="connsiteX13" fmla="*/ 3072157 w 4498944"/>
                    <a:gd name="connsiteY13" fmla="*/ 26 h 3621156"/>
                    <a:gd name="connsiteX14" fmla="*/ 2955777 w 4498944"/>
                    <a:gd name="connsiteY14" fmla="*/ 48246 h 3621156"/>
                    <a:gd name="connsiteX15" fmla="*/ 2907555 w 4498944"/>
                    <a:gd name="connsiteY15" fmla="*/ 164626 h 3621156"/>
                    <a:gd name="connsiteX16" fmla="*/ 2907555 w 4498944"/>
                    <a:gd name="connsiteY16" fmla="*/ 474961 h 3621156"/>
                    <a:gd name="connsiteX17" fmla="*/ 2350343 w 4498944"/>
                    <a:gd name="connsiteY17" fmla="*/ 34315 h 3621156"/>
                    <a:gd name="connsiteX18" fmla="*/ 2249197 w 4498944"/>
                    <a:gd name="connsiteY18" fmla="*/ 25 h 3621156"/>
                    <a:gd name="connsiteX19" fmla="*/ 3236671 w 4498944"/>
                    <a:gd name="connsiteY19" fmla="*/ 329228 h 3621156"/>
                    <a:gd name="connsiteX20" fmla="*/ 3346389 w 4498944"/>
                    <a:gd name="connsiteY20" fmla="*/ 329228 h 3621156"/>
                    <a:gd name="connsiteX21" fmla="*/ 3346389 w 4498944"/>
                    <a:gd name="connsiteY21" fmla="*/ 821309 h 3621156"/>
                    <a:gd name="connsiteX22" fmla="*/ 3236671 w 4498944"/>
                    <a:gd name="connsiteY22" fmla="*/ 733860 h 3621156"/>
                    <a:gd name="connsiteX23" fmla="*/ 932383 w 4498944"/>
                    <a:gd name="connsiteY23" fmla="*/ 1606580 h 3621156"/>
                    <a:gd name="connsiteX24" fmla="*/ 603179 w 4498944"/>
                    <a:gd name="connsiteY24" fmla="*/ 1867203 h 3621156"/>
                    <a:gd name="connsiteX25" fmla="*/ 603179 w 4498944"/>
                    <a:gd name="connsiteY25" fmla="*/ 3456594 h 3621156"/>
                    <a:gd name="connsiteX26" fmla="*/ 603179 w 4498944"/>
                    <a:gd name="connsiteY26" fmla="*/ 3456555 h 3621156"/>
                    <a:gd name="connsiteX27" fmla="*/ 651401 w 4498944"/>
                    <a:gd name="connsiteY27" fmla="*/ 3572935 h 3621156"/>
                    <a:gd name="connsiteX28" fmla="*/ 767781 w 4498944"/>
                    <a:gd name="connsiteY28" fmla="*/ 3621156 h 3621156"/>
                    <a:gd name="connsiteX29" fmla="*/ 1810197 w 4498944"/>
                    <a:gd name="connsiteY29" fmla="*/ 3621156 h 3621156"/>
                    <a:gd name="connsiteX30" fmla="*/ 1926577 w 4498944"/>
                    <a:gd name="connsiteY30" fmla="*/ 3572935 h 3621156"/>
                    <a:gd name="connsiteX31" fmla="*/ 1974799 w 4498944"/>
                    <a:gd name="connsiteY31" fmla="*/ 3456555 h 3621156"/>
                    <a:gd name="connsiteX32" fmla="*/ 1974799 w 4498944"/>
                    <a:gd name="connsiteY32" fmla="*/ 2798196 h 3621156"/>
                    <a:gd name="connsiteX33" fmla="*/ 2249119 w 4498944"/>
                    <a:gd name="connsiteY33" fmla="*/ 2523876 h 3621156"/>
                    <a:gd name="connsiteX34" fmla="*/ 2523439 w 4498944"/>
                    <a:gd name="connsiteY34" fmla="*/ 2798196 h 3621156"/>
                    <a:gd name="connsiteX35" fmla="*/ 2523439 w 4498944"/>
                    <a:gd name="connsiteY35" fmla="*/ 3456555 h 3621156"/>
                    <a:gd name="connsiteX36" fmla="*/ 2571660 w 4498944"/>
                    <a:gd name="connsiteY36" fmla="*/ 3572935 h 3621156"/>
                    <a:gd name="connsiteX37" fmla="*/ 2688041 w 4498944"/>
                    <a:gd name="connsiteY37" fmla="*/ 3621156 h 3621156"/>
                    <a:gd name="connsiteX38" fmla="*/ 3730457 w 4498944"/>
                    <a:gd name="connsiteY38" fmla="*/ 3621156 h 3621156"/>
                    <a:gd name="connsiteX39" fmla="*/ 3846837 w 4498944"/>
                    <a:gd name="connsiteY39" fmla="*/ 3572935 h 3621156"/>
                    <a:gd name="connsiteX40" fmla="*/ 3895058 w 4498944"/>
                    <a:gd name="connsiteY40" fmla="*/ 3456555 h 3621156"/>
                    <a:gd name="connsiteX41" fmla="*/ 3895058 w 4498944"/>
                    <a:gd name="connsiteY41" fmla="*/ 1867164 h 3621156"/>
                    <a:gd name="connsiteX42" fmla="*/ 3565855 w 4498944"/>
                    <a:gd name="connsiteY42" fmla="*/ 1606541 h 3621156"/>
                    <a:gd name="connsiteX43" fmla="*/ 3565855 w 4498944"/>
                    <a:gd name="connsiteY43" fmla="*/ 3291845 h 3621156"/>
                    <a:gd name="connsiteX44" fmla="*/ 2852613 w 4498944"/>
                    <a:gd name="connsiteY44" fmla="*/ 3291845 h 3621156"/>
                    <a:gd name="connsiteX45" fmla="*/ 2852613 w 4498944"/>
                    <a:gd name="connsiteY45" fmla="*/ 2798089 h 3621156"/>
                    <a:gd name="connsiteX46" fmla="*/ 2249090 w 4498944"/>
                    <a:gd name="connsiteY46" fmla="*/ 2194565 h 3621156"/>
                    <a:gd name="connsiteX47" fmla="*/ 1645566 w 4498944"/>
                    <a:gd name="connsiteY47" fmla="*/ 2798089 h 3621156"/>
                    <a:gd name="connsiteX48" fmla="*/ 1645566 w 4498944"/>
                    <a:gd name="connsiteY48" fmla="*/ 3291845 h 3621156"/>
                    <a:gd name="connsiteX49" fmla="*/ 932324 w 4498944"/>
                    <a:gd name="connsiteY49" fmla="*/ 3291845 h 3621156"/>
                    <a:gd name="connsiteX50" fmla="*/ 932324 w 4498944"/>
                    <a:gd name="connsiteY50" fmla="*/ 1606541 h 3621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4498944" h="3621156">
                      <a:moveTo>
                        <a:pt x="2249119" y="25"/>
                      </a:moveTo>
                      <a:cubicBezTo>
                        <a:pt x="2215407" y="637"/>
                        <a:pt x="2181186" y="12616"/>
                        <a:pt x="2147973" y="34315"/>
                      </a:cubicBezTo>
                      <a:lnTo>
                        <a:pt x="63141" y="1680235"/>
                      </a:lnTo>
                      <a:cubicBezTo>
                        <a:pt x="9600" y="1733394"/>
                        <a:pt x="-28061" y="1847893"/>
                        <a:pt x="27127" y="1918540"/>
                      </a:cubicBezTo>
                      <a:cubicBezTo>
                        <a:pt x="82314" y="1989188"/>
                        <a:pt x="198420" y="1998642"/>
                        <a:pt x="265433" y="1939134"/>
                      </a:cubicBezTo>
                      <a:lnTo>
                        <a:pt x="2249158" y="373844"/>
                      </a:lnTo>
                      <a:lnTo>
                        <a:pt x="4232883" y="1939134"/>
                      </a:lnTo>
                      <a:cubicBezTo>
                        <a:pt x="4299896" y="1998681"/>
                        <a:pt x="4418452" y="1991029"/>
                        <a:pt x="4471190" y="1918540"/>
                      </a:cubicBezTo>
                      <a:cubicBezTo>
                        <a:pt x="4517501" y="1854937"/>
                        <a:pt x="4506097" y="1733237"/>
                        <a:pt x="4435175" y="1680235"/>
                      </a:cubicBezTo>
                      <a:lnTo>
                        <a:pt x="3675671" y="1080160"/>
                      </a:lnTo>
                      <a:lnTo>
                        <a:pt x="3675671" y="164626"/>
                      </a:lnTo>
                      <a:cubicBezTo>
                        <a:pt x="3675671" y="120960"/>
                        <a:pt x="3658301" y="79088"/>
                        <a:pt x="3627459" y="48246"/>
                      </a:cubicBezTo>
                      <a:cubicBezTo>
                        <a:pt x="3596569" y="17363"/>
                        <a:pt x="3554745" y="26"/>
                        <a:pt x="3511079" y="26"/>
                      </a:cubicBezTo>
                      <a:lnTo>
                        <a:pt x="3072157" y="26"/>
                      </a:lnTo>
                      <a:cubicBezTo>
                        <a:pt x="3028521" y="26"/>
                        <a:pt x="2986658" y="17362"/>
                        <a:pt x="2955777" y="48246"/>
                      </a:cubicBezTo>
                      <a:cubicBezTo>
                        <a:pt x="2924926" y="79088"/>
                        <a:pt x="2907555" y="120960"/>
                        <a:pt x="2907555" y="164626"/>
                      </a:cubicBezTo>
                      <a:lnTo>
                        <a:pt x="2907555" y="474961"/>
                      </a:lnTo>
                      <a:lnTo>
                        <a:pt x="2350343" y="34315"/>
                      </a:lnTo>
                      <a:cubicBezTo>
                        <a:pt x="2316053" y="10205"/>
                        <a:pt x="2282870" y="-588"/>
                        <a:pt x="2249197" y="25"/>
                      </a:cubicBezTo>
                      <a:close/>
                      <a:moveTo>
                        <a:pt x="3236671" y="329228"/>
                      </a:moveTo>
                      <a:lnTo>
                        <a:pt x="3346389" y="329228"/>
                      </a:lnTo>
                      <a:lnTo>
                        <a:pt x="3346389" y="821309"/>
                      </a:lnTo>
                      <a:lnTo>
                        <a:pt x="3236671" y="733860"/>
                      </a:lnTo>
                      <a:close/>
                      <a:moveTo>
                        <a:pt x="932383" y="1606580"/>
                      </a:moveTo>
                      <a:lnTo>
                        <a:pt x="603179" y="1867203"/>
                      </a:lnTo>
                      <a:lnTo>
                        <a:pt x="603179" y="3456594"/>
                      </a:lnTo>
                      <a:lnTo>
                        <a:pt x="603179" y="3456555"/>
                      </a:lnTo>
                      <a:cubicBezTo>
                        <a:pt x="603179" y="3500181"/>
                        <a:pt x="620520" y="3542054"/>
                        <a:pt x="651401" y="3572935"/>
                      </a:cubicBezTo>
                      <a:cubicBezTo>
                        <a:pt x="682242" y="3603776"/>
                        <a:pt x="724115" y="3621117"/>
                        <a:pt x="767781" y="3621156"/>
                      </a:cubicBezTo>
                      <a:lnTo>
                        <a:pt x="1810197" y="3621156"/>
                      </a:lnTo>
                      <a:cubicBezTo>
                        <a:pt x="1853863" y="3621117"/>
                        <a:pt x="1895726" y="3603786"/>
                        <a:pt x="1926577" y="3572935"/>
                      </a:cubicBezTo>
                      <a:cubicBezTo>
                        <a:pt x="1957458" y="3542054"/>
                        <a:pt x="1974799" y="3500181"/>
                        <a:pt x="1974799" y="3456555"/>
                      </a:cubicBezTo>
                      <a:lnTo>
                        <a:pt x="1974799" y="2798196"/>
                      </a:lnTo>
                      <a:cubicBezTo>
                        <a:pt x="1974799" y="2643392"/>
                        <a:pt x="2094314" y="2523876"/>
                        <a:pt x="2249119" y="2523876"/>
                      </a:cubicBezTo>
                      <a:cubicBezTo>
                        <a:pt x="2403924" y="2523876"/>
                        <a:pt x="2523439" y="2643392"/>
                        <a:pt x="2523439" y="2798196"/>
                      </a:cubicBezTo>
                      <a:lnTo>
                        <a:pt x="2523439" y="3456555"/>
                      </a:lnTo>
                      <a:cubicBezTo>
                        <a:pt x="2523439" y="3500181"/>
                        <a:pt x="2540770" y="3542054"/>
                        <a:pt x="2571660" y="3572935"/>
                      </a:cubicBezTo>
                      <a:cubicBezTo>
                        <a:pt x="2602502" y="3603776"/>
                        <a:pt x="2644375" y="3621117"/>
                        <a:pt x="2688041" y="3621156"/>
                      </a:cubicBezTo>
                      <a:lnTo>
                        <a:pt x="3730457" y="3621156"/>
                      </a:lnTo>
                      <a:cubicBezTo>
                        <a:pt x="3774122" y="3621117"/>
                        <a:pt x="3815986" y="3603786"/>
                        <a:pt x="3846837" y="3572935"/>
                      </a:cubicBezTo>
                      <a:cubicBezTo>
                        <a:pt x="3877718" y="3542054"/>
                        <a:pt x="3895058" y="3500181"/>
                        <a:pt x="3895058" y="3456555"/>
                      </a:cubicBezTo>
                      <a:lnTo>
                        <a:pt x="3895058" y="1867164"/>
                      </a:lnTo>
                      <a:lnTo>
                        <a:pt x="3565855" y="1606541"/>
                      </a:lnTo>
                      <a:lnTo>
                        <a:pt x="3565855" y="3291845"/>
                      </a:lnTo>
                      <a:lnTo>
                        <a:pt x="2852613" y="3291845"/>
                      </a:lnTo>
                      <a:lnTo>
                        <a:pt x="2852613" y="2798089"/>
                      </a:lnTo>
                      <a:cubicBezTo>
                        <a:pt x="2852613" y="2466593"/>
                        <a:pt x="2580586" y="2194565"/>
                        <a:pt x="2249090" y="2194565"/>
                      </a:cubicBezTo>
                      <a:cubicBezTo>
                        <a:pt x="1917593" y="2194565"/>
                        <a:pt x="1645566" y="2466593"/>
                        <a:pt x="1645566" y="2798089"/>
                      </a:cubicBezTo>
                      <a:lnTo>
                        <a:pt x="1645566" y="3291845"/>
                      </a:lnTo>
                      <a:lnTo>
                        <a:pt x="932324" y="3291845"/>
                      </a:lnTo>
                      <a:lnTo>
                        <a:pt x="932324" y="160654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7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+mj-lt"/>
                  </a:endParaRPr>
                </a:p>
              </p:txBody>
            </p:sp>
            <p:sp>
              <p:nvSpPr>
                <p:cNvPr id="12" name="Freeform: Shape 93">
                  <a:extLst>
                    <a:ext uri="{FF2B5EF4-FFF2-40B4-BE49-F238E27FC236}">
                      <a16:creationId xmlns:a16="http://schemas.microsoft.com/office/drawing/2014/main" id="{570D9A85-9391-1567-C090-FF7F7BC8091B}"/>
                    </a:ext>
                  </a:extLst>
                </p:cNvPr>
                <p:cNvSpPr/>
                <p:nvPr/>
              </p:nvSpPr>
              <p:spPr>
                <a:xfrm>
                  <a:off x="2440220" y="1733546"/>
                  <a:ext cx="1769814" cy="1653074"/>
                </a:xfrm>
                <a:custGeom>
                  <a:avLst/>
                  <a:gdLst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93105 w 1685289"/>
                    <a:gd name="connsiteY5" fmla="*/ 1235230 h 1498175"/>
                    <a:gd name="connsiteX6" fmla="*/ 861032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93105 w 1685289"/>
                    <a:gd name="connsiteY5" fmla="*/ 1235230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93105 w 1685289"/>
                    <a:gd name="connsiteY4" fmla="*/ 1498175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72698 w 1685289"/>
                    <a:gd name="connsiteY4" fmla="*/ 1483068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5895 w 1685289"/>
                    <a:gd name="connsiteY4" fmla="*/ 1480910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  <a:gd name="connsiteX0" fmla="*/ 842645 w 1685289"/>
                    <a:gd name="connsiteY0" fmla="*/ 0 h 1498175"/>
                    <a:gd name="connsiteX1" fmla="*/ 1685289 w 1685289"/>
                    <a:gd name="connsiteY1" fmla="*/ 662005 h 1498175"/>
                    <a:gd name="connsiteX2" fmla="*/ 1582553 w 1685289"/>
                    <a:gd name="connsiteY2" fmla="*/ 662005 h 1498175"/>
                    <a:gd name="connsiteX3" fmla="*/ 1582553 w 1685289"/>
                    <a:gd name="connsiteY3" fmla="*/ 1498175 h 1498175"/>
                    <a:gd name="connsiteX4" fmla="*/ 1163628 w 1685289"/>
                    <a:gd name="connsiteY4" fmla="*/ 1498175 h 1498175"/>
                    <a:gd name="connsiteX5" fmla="*/ 1159092 w 1685289"/>
                    <a:gd name="connsiteY5" fmla="*/ 1220123 h 1498175"/>
                    <a:gd name="connsiteX6" fmla="*/ 829287 w 1685289"/>
                    <a:gd name="connsiteY6" fmla="*/ 903157 h 1498175"/>
                    <a:gd name="connsiteX7" fmla="*/ 528959 w 1685289"/>
                    <a:gd name="connsiteY7" fmla="*/ 1235230 h 1498175"/>
                    <a:gd name="connsiteX8" fmla="*/ 528959 w 1685289"/>
                    <a:gd name="connsiteY8" fmla="*/ 1498175 h 1498175"/>
                    <a:gd name="connsiteX9" fmla="*/ 102735 w 1685289"/>
                    <a:gd name="connsiteY9" fmla="*/ 1498175 h 1498175"/>
                    <a:gd name="connsiteX10" fmla="*/ 102735 w 1685289"/>
                    <a:gd name="connsiteY10" fmla="*/ 662005 h 1498175"/>
                    <a:gd name="connsiteX11" fmla="*/ 0 w 1685289"/>
                    <a:gd name="connsiteY11" fmla="*/ 662005 h 1498175"/>
                    <a:gd name="connsiteX12" fmla="*/ 842645 w 1685289"/>
                    <a:gd name="connsiteY12" fmla="*/ 0 h 1498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85289" h="1498175">
                      <a:moveTo>
                        <a:pt x="842645" y="0"/>
                      </a:moveTo>
                      <a:lnTo>
                        <a:pt x="1685289" y="662005"/>
                      </a:lnTo>
                      <a:lnTo>
                        <a:pt x="1582553" y="662005"/>
                      </a:lnTo>
                      <a:lnTo>
                        <a:pt x="1582553" y="1498175"/>
                      </a:lnTo>
                      <a:lnTo>
                        <a:pt x="1163628" y="1498175"/>
                      </a:lnTo>
                      <a:lnTo>
                        <a:pt x="1159092" y="1220123"/>
                      </a:lnTo>
                      <a:cubicBezTo>
                        <a:pt x="1159092" y="1036724"/>
                        <a:pt x="968321" y="894165"/>
                        <a:pt x="829287" y="903157"/>
                      </a:cubicBezTo>
                      <a:cubicBezTo>
                        <a:pt x="687984" y="899200"/>
                        <a:pt x="528959" y="1051831"/>
                        <a:pt x="528959" y="1235230"/>
                      </a:cubicBezTo>
                      <a:lnTo>
                        <a:pt x="528959" y="1498175"/>
                      </a:lnTo>
                      <a:lnTo>
                        <a:pt x="102735" y="1498175"/>
                      </a:lnTo>
                      <a:lnTo>
                        <a:pt x="102735" y="662005"/>
                      </a:lnTo>
                      <a:lnTo>
                        <a:pt x="0" y="662005"/>
                      </a:lnTo>
                      <a:lnTo>
                        <a:pt x="84264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latin typeface="+mj-lt"/>
                  </a:endParaRP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6A2A849-C9B8-3D68-C1C2-C05A6A2D7873}"/>
                </a:ext>
              </a:extLst>
            </p:cNvPr>
            <p:cNvGrpSpPr/>
            <p:nvPr/>
          </p:nvGrpSpPr>
          <p:grpSpPr>
            <a:xfrm>
              <a:off x="2076026" y="4236675"/>
              <a:ext cx="2186313" cy="1080058"/>
              <a:chOff x="522005" y="5289609"/>
              <a:chExt cx="3742935" cy="1080058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390ED91-6CAA-A46A-1DF9-CE362F86BF55}"/>
                  </a:ext>
                </a:extLst>
              </p:cNvPr>
              <p:cNvSpPr txBox="1"/>
              <p:nvPr/>
            </p:nvSpPr>
            <p:spPr>
              <a:xfrm>
                <a:off x="799858" y="5289609"/>
                <a:ext cx="3187223" cy="329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2"/>
                    </a:solidFill>
                  </a:rPr>
                  <a:t>Residential</a:t>
                </a:r>
                <a:endParaRPr lang="en-CA" sz="1100" dirty="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CB5F5C-86E7-346A-5A9B-E407A4CD5A76}"/>
                  </a:ext>
                </a:extLst>
              </p:cNvPr>
              <p:cNvSpPr txBox="1"/>
              <p:nvPr/>
            </p:nvSpPr>
            <p:spPr>
              <a:xfrm>
                <a:off x="522005" y="5684819"/>
                <a:ext cx="3742935" cy="684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DD5012B-1799-5B50-D53B-F632B7DAF27F}"/>
                </a:ext>
              </a:extLst>
            </p:cNvPr>
            <p:cNvGrpSpPr/>
            <p:nvPr/>
          </p:nvGrpSpPr>
          <p:grpSpPr>
            <a:xfrm>
              <a:off x="4995762" y="4236675"/>
              <a:ext cx="2186313" cy="1080058"/>
              <a:chOff x="476631" y="5289609"/>
              <a:chExt cx="3742935" cy="1080058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0D1D20E-6E4D-7A80-38DE-96D26294BD63}"/>
                  </a:ext>
                </a:extLst>
              </p:cNvPr>
              <p:cNvSpPr txBox="1"/>
              <p:nvPr/>
            </p:nvSpPr>
            <p:spPr>
              <a:xfrm>
                <a:off x="754484" y="5289609"/>
                <a:ext cx="3187223" cy="329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3"/>
                    </a:solidFill>
                  </a:rPr>
                  <a:t>Commercial</a:t>
                </a:r>
                <a:endParaRPr lang="en-CA" sz="1100" dirty="0">
                  <a:solidFill>
                    <a:schemeClr val="accent3"/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9DC88A2-A6ED-B071-0C73-29EC952C65DB}"/>
                  </a:ext>
                </a:extLst>
              </p:cNvPr>
              <p:cNvSpPr txBox="1"/>
              <p:nvPr/>
            </p:nvSpPr>
            <p:spPr>
              <a:xfrm>
                <a:off x="476631" y="5684819"/>
                <a:ext cx="3742935" cy="684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94F901A-E7E2-88C2-1411-96ADBB93611B}"/>
                </a:ext>
              </a:extLst>
            </p:cNvPr>
            <p:cNvGrpSpPr/>
            <p:nvPr/>
          </p:nvGrpSpPr>
          <p:grpSpPr>
            <a:xfrm>
              <a:off x="7929962" y="4236675"/>
              <a:ext cx="2186313" cy="1080058"/>
              <a:chOff x="476631" y="5289609"/>
              <a:chExt cx="3742935" cy="1080058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F71428E-2FF5-790A-4904-9BD8A04F754A}"/>
                  </a:ext>
                </a:extLst>
              </p:cNvPr>
              <p:cNvSpPr txBox="1"/>
              <p:nvPr/>
            </p:nvSpPr>
            <p:spPr>
              <a:xfrm>
                <a:off x="754484" y="5289609"/>
                <a:ext cx="3187223" cy="329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4"/>
                    </a:solidFill>
                  </a:rPr>
                  <a:t>Short-Term Rentals</a:t>
                </a:r>
                <a:endParaRPr lang="en-CA" sz="1100" dirty="0">
                  <a:solidFill>
                    <a:schemeClr val="accent4"/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2393A97-4A1F-3BF0-9B00-0F284FBB36B8}"/>
                  </a:ext>
                </a:extLst>
              </p:cNvPr>
              <p:cNvSpPr txBox="1"/>
              <p:nvPr/>
            </p:nvSpPr>
            <p:spPr>
              <a:xfrm>
                <a:off x="476631" y="5684819"/>
                <a:ext cx="3742935" cy="684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EF0F7B7-05DE-22CC-8FEE-D5C882E8D9B7}"/>
                </a:ext>
              </a:extLst>
            </p:cNvPr>
            <p:cNvGrpSpPr/>
            <p:nvPr/>
          </p:nvGrpSpPr>
          <p:grpSpPr>
            <a:xfrm>
              <a:off x="2875204" y="2541256"/>
              <a:ext cx="6442465" cy="638652"/>
              <a:chOff x="2875204" y="2541256"/>
              <a:chExt cx="6442465" cy="63865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821D9FE-B3E3-679F-DF0E-58CD5B753FFE}"/>
                  </a:ext>
                </a:extLst>
              </p:cNvPr>
              <p:cNvGrpSpPr/>
              <p:nvPr/>
            </p:nvGrpSpPr>
            <p:grpSpPr>
              <a:xfrm>
                <a:off x="2875204" y="2578493"/>
                <a:ext cx="587954" cy="588592"/>
                <a:chOff x="2685796" y="3878734"/>
                <a:chExt cx="750930" cy="751746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7AD8612B-0955-4D12-F5C7-18DAE5DE4259}"/>
                    </a:ext>
                  </a:extLst>
                </p:cNvPr>
                <p:cNvSpPr/>
                <p:nvPr/>
              </p:nvSpPr>
              <p:spPr>
                <a:xfrm>
                  <a:off x="2685796" y="3878734"/>
                  <a:ext cx="750930" cy="75174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E7BD7686-9B95-ECA0-3E5A-3C43B4B7573D}"/>
                    </a:ext>
                  </a:extLst>
                </p:cNvPr>
                <p:cNvSpPr/>
                <p:nvPr/>
              </p:nvSpPr>
              <p:spPr>
                <a:xfrm>
                  <a:off x="2827741" y="4011258"/>
                  <a:ext cx="467040" cy="486698"/>
                </a:xfrm>
                <a:custGeom>
                  <a:avLst/>
                  <a:gdLst>
                    <a:gd name="connsiteX0" fmla="*/ 290220 w 1046458"/>
                    <a:gd name="connsiteY0" fmla="*/ 708526 h 1090504"/>
                    <a:gd name="connsiteX1" fmla="*/ 213417 w 1046458"/>
                    <a:gd name="connsiteY1" fmla="*/ 708538 h 1090504"/>
                    <a:gd name="connsiteX2" fmla="*/ 213417 w 1046458"/>
                    <a:gd name="connsiteY2" fmla="*/ 948549 h 1090504"/>
                    <a:gd name="connsiteX3" fmla="*/ 254154 w 1046458"/>
                    <a:gd name="connsiteY3" fmla="*/ 948549 h 1090504"/>
                    <a:gd name="connsiteX4" fmla="*/ 292859 w 1046458"/>
                    <a:gd name="connsiteY4" fmla="*/ 955323 h 1090504"/>
                    <a:gd name="connsiteX5" fmla="*/ 569132 w 1046458"/>
                    <a:gd name="connsiteY5" fmla="*/ 1053702 h 1090504"/>
                    <a:gd name="connsiteX6" fmla="*/ 609254 w 1046458"/>
                    <a:gd name="connsiteY6" fmla="*/ 1050078 h 1090504"/>
                    <a:gd name="connsiteX7" fmla="*/ 993910 w 1046458"/>
                    <a:gd name="connsiteY7" fmla="*/ 830937 h 1090504"/>
                    <a:gd name="connsiteX8" fmla="*/ 1009550 w 1046458"/>
                    <a:gd name="connsiteY8" fmla="*/ 790716 h 1090504"/>
                    <a:gd name="connsiteX9" fmla="*/ 969963 w 1046458"/>
                    <a:gd name="connsiteY9" fmla="*/ 776239 h 1090504"/>
                    <a:gd name="connsiteX10" fmla="*/ 671120 w 1046458"/>
                    <a:gd name="connsiteY10" fmla="*/ 867196 h 1090504"/>
                    <a:gd name="connsiteX11" fmla="*/ 508454 w 1046458"/>
                    <a:gd name="connsiteY11" fmla="*/ 867196 h 1090504"/>
                    <a:gd name="connsiteX12" fmla="*/ 460290 w 1046458"/>
                    <a:gd name="connsiteY12" fmla="*/ 915358 h 1090504"/>
                    <a:gd name="connsiteX13" fmla="*/ 460290 w 1046458"/>
                    <a:gd name="connsiteY13" fmla="*/ 925839 h 1090504"/>
                    <a:gd name="connsiteX14" fmla="*/ 443247 w 1046458"/>
                    <a:gd name="connsiteY14" fmla="*/ 942884 h 1090504"/>
                    <a:gd name="connsiteX15" fmla="*/ 426204 w 1046458"/>
                    <a:gd name="connsiteY15" fmla="*/ 925839 h 1090504"/>
                    <a:gd name="connsiteX16" fmla="*/ 426204 w 1046458"/>
                    <a:gd name="connsiteY16" fmla="*/ 915358 h 1090504"/>
                    <a:gd name="connsiteX17" fmla="*/ 508443 w 1046458"/>
                    <a:gd name="connsiteY17" fmla="*/ 833119 h 1090504"/>
                    <a:gd name="connsiteX18" fmla="*/ 671109 w 1046458"/>
                    <a:gd name="connsiteY18" fmla="*/ 833119 h 1090504"/>
                    <a:gd name="connsiteX19" fmla="*/ 700965 w 1046458"/>
                    <a:gd name="connsiteY19" fmla="*/ 805126 h 1090504"/>
                    <a:gd name="connsiteX20" fmla="*/ 668313 w 1046458"/>
                    <a:gd name="connsiteY20" fmla="*/ 773459 h 1090504"/>
                    <a:gd name="connsiteX21" fmla="*/ 516875 w 1046458"/>
                    <a:gd name="connsiteY21" fmla="*/ 773459 h 1090504"/>
                    <a:gd name="connsiteX22" fmla="*/ 511020 w 1046458"/>
                    <a:gd name="connsiteY22" fmla="*/ 772426 h 1090504"/>
                    <a:gd name="connsiteX23" fmla="*/ 290220 w 1046458"/>
                    <a:gd name="connsiteY23" fmla="*/ 708526 h 1090504"/>
                    <a:gd name="connsiteX24" fmla="*/ 49638 w 1046458"/>
                    <a:gd name="connsiteY24" fmla="*/ 623977 h 1090504"/>
                    <a:gd name="connsiteX25" fmla="*/ 34079 w 1046458"/>
                    <a:gd name="connsiteY25" fmla="*/ 639536 h 1090504"/>
                    <a:gd name="connsiteX26" fmla="*/ 34079 w 1046458"/>
                    <a:gd name="connsiteY26" fmla="*/ 1013189 h 1090504"/>
                    <a:gd name="connsiteX27" fmla="*/ 49638 w 1046458"/>
                    <a:gd name="connsiteY27" fmla="*/ 1028764 h 1090504"/>
                    <a:gd name="connsiteX28" fmla="*/ 163764 w 1046458"/>
                    <a:gd name="connsiteY28" fmla="*/ 1028764 h 1090504"/>
                    <a:gd name="connsiteX29" fmla="*/ 163764 w 1046458"/>
                    <a:gd name="connsiteY29" fmla="*/ 1028777 h 1090504"/>
                    <a:gd name="connsiteX30" fmla="*/ 179323 w 1046458"/>
                    <a:gd name="connsiteY30" fmla="*/ 1013202 h 1090504"/>
                    <a:gd name="connsiteX31" fmla="*/ 179323 w 1046458"/>
                    <a:gd name="connsiteY31" fmla="*/ 965770 h 1090504"/>
                    <a:gd name="connsiteX32" fmla="*/ 179291 w 1046458"/>
                    <a:gd name="connsiteY32" fmla="*/ 965607 h 1090504"/>
                    <a:gd name="connsiteX33" fmla="*/ 179323 w 1046458"/>
                    <a:gd name="connsiteY33" fmla="*/ 965443 h 1090504"/>
                    <a:gd name="connsiteX34" fmla="*/ 179323 w 1046458"/>
                    <a:gd name="connsiteY34" fmla="*/ 639536 h 1090504"/>
                    <a:gd name="connsiteX35" fmla="*/ 163764 w 1046458"/>
                    <a:gd name="connsiteY35" fmla="*/ 623977 h 1090504"/>
                    <a:gd name="connsiteX36" fmla="*/ 163768 w 1046458"/>
                    <a:gd name="connsiteY36" fmla="*/ 589877 h 1090504"/>
                    <a:gd name="connsiteX37" fmla="*/ 213406 w 1046458"/>
                    <a:gd name="connsiteY37" fmla="*/ 639514 h 1090504"/>
                    <a:gd name="connsiteX38" fmla="*/ 213406 w 1046458"/>
                    <a:gd name="connsiteY38" fmla="*/ 674446 h 1090504"/>
                    <a:gd name="connsiteX39" fmla="*/ 290224 w 1046458"/>
                    <a:gd name="connsiteY39" fmla="*/ 674446 h 1090504"/>
                    <a:gd name="connsiteX40" fmla="*/ 519884 w 1046458"/>
                    <a:gd name="connsiteY40" fmla="*/ 739380 h 1090504"/>
                    <a:gd name="connsiteX41" fmla="*/ 668311 w 1046458"/>
                    <a:gd name="connsiteY41" fmla="*/ 739380 h 1090504"/>
                    <a:gd name="connsiteX42" fmla="*/ 734975 w 1046458"/>
                    <a:gd name="connsiteY42" fmla="*/ 807291 h 1090504"/>
                    <a:gd name="connsiteX43" fmla="*/ 733843 w 1046458"/>
                    <a:gd name="connsiteY43" fmla="*/ 814581 h 1090504"/>
                    <a:gd name="connsiteX44" fmla="*/ 956616 w 1046458"/>
                    <a:gd name="connsiteY44" fmla="*/ 744850 h 1090504"/>
                    <a:gd name="connsiteX45" fmla="*/ 1040356 w 1046458"/>
                    <a:gd name="connsiteY45" fmla="*/ 776155 h 1090504"/>
                    <a:gd name="connsiteX46" fmla="*/ 1009584 w 1046458"/>
                    <a:gd name="connsiteY46" fmla="*/ 861174 h 1090504"/>
                    <a:gd name="connsiteX47" fmla="*/ 626145 w 1046458"/>
                    <a:gd name="connsiteY47" fmla="*/ 1079685 h 1090504"/>
                    <a:gd name="connsiteX48" fmla="*/ 585259 w 1046458"/>
                    <a:gd name="connsiteY48" fmla="*/ 1090504 h 1090504"/>
                    <a:gd name="connsiteX49" fmla="*/ 557817 w 1046458"/>
                    <a:gd name="connsiteY49" fmla="*/ 1085862 h 1090504"/>
                    <a:gd name="connsiteX50" fmla="*/ 281229 w 1046458"/>
                    <a:gd name="connsiteY50" fmla="*/ 987376 h 1090504"/>
                    <a:gd name="connsiteX51" fmla="*/ 254139 w 1046458"/>
                    <a:gd name="connsiteY51" fmla="*/ 982635 h 1090504"/>
                    <a:gd name="connsiteX52" fmla="*/ 213402 w 1046458"/>
                    <a:gd name="connsiteY52" fmla="*/ 982635 h 1090504"/>
                    <a:gd name="connsiteX53" fmla="*/ 213402 w 1046458"/>
                    <a:gd name="connsiteY53" fmla="*/ 1013187 h 1090504"/>
                    <a:gd name="connsiteX54" fmla="*/ 163764 w 1046458"/>
                    <a:gd name="connsiteY54" fmla="*/ 1062839 h 1090504"/>
                    <a:gd name="connsiteX55" fmla="*/ 49638 w 1046458"/>
                    <a:gd name="connsiteY55" fmla="*/ 1062839 h 1090504"/>
                    <a:gd name="connsiteX56" fmla="*/ 0 w 1046458"/>
                    <a:gd name="connsiteY56" fmla="*/ 1013187 h 1090504"/>
                    <a:gd name="connsiteX57" fmla="*/ 0 w 1046458"/>
                    <a:gd name="connsiteY57" fmla="*/ 639533 h 1090504"/>
                    <a:gd name="connsiteX58" fmla="*/ 49638 w 1046458"/>
                    <a:gd name="connsiteY58" fmla="*/ 589896 h 1090504"/>
                    <a:gd name="connsiteX59" fmla="*/ 163764 w 1046458"/>
                    <a:gd name="connsiteY59" fmla="*/ 589896 h 1090504"/>
                    <a:gd name="connsiteX60" fmla="*/ 403702 w 1046458"/>
                    <a:gd name="connsiteY60" fmla="*/ 114740 h 1090504"/>
                    <a:gd name="connsiteX61" fmla="*/ 365824 w 1046458"/>
                    <a:gd name="connsiteY61" fmla="*/ 130462 h 1090504"/>
                    <a:gd name="connsiteX62" fmla="*/ 365610 w 1046458"/>
                    <a:gd name="connsiteY62" fmla="*/ 206444 h 1090504"/>
                    <a:gd name="connsiteX63" fmla="*/ 441812 w 1046458"/>
                    <a:gd name="connsiteY63" fmla="*/ 206444 h 1090504"/>
                    <a:gd name="connsiteX64" fmla="*/ 441592 w 1046458"/>
                    <a:gd name="connsiteY64" fmla="*/ 130462 h 1090504"/>
                    <a:gd name="connsiteX65" fmla="*/ 403702 w 1046458"/>
                    <a:gd name="connsiteY65" fmla="*/ 114740 h 1090504"/>
                    <a:gd name="connsiteX66" fmla="*/ 403721 w 1046458"/>
                    <a:gd name="connsiteY66" fmla="*/ 80646 h 1090504"/>
                    <a:gd name="connsiteX67" fmla="*/ 465696 w 1046458"/>
                    <a:gd name="connsiteY67" fmla="*/ 106358 h 1090504"/>
                    <a:gd name="connsiteX68" fmla="*/ 465907 w 1046458"/>
                    <a:gd name="connsiteY68" fmla="*/ 230533 h 1090504"/>
                    <a:gd name="connsiteX69" fmla="*/ 403706 w 1046458"/>
                    <a:gd name="connsiteY69" fmla="*/ 256262 h 1090504"/>
                    <a:gd name="connsiteX70" fmla="*/ 341521 w 1046458"/>
                    <a:gd name="connsiteY70" fmla="*/ 230533 h 1090504"/>
                    <a:gd name="connsiteX71" fmla="*/ 341735 w 1046458"/>
                    <a:gd name="connsiteY71" fmla="*/ 106358 h 1090504"/>
                    <a:gd name="connsiteX72" fmla="*/ 403721 w 1046458"/>
                    <a:gd name="connsiteY72" fmla="*/ 80646 h 1090504"/>
                    <a:gd name="connsiteX73" fmla="*/ 447741 w 1046458"/>
                    <a:gd name="connsiteY73" fmla="*/ 34094 h 1090504"/>
                    <a:gd name="connsiteX74" fmla="*/ 319453 w 1046458"/>
                    <a:gd name="connsiteY74" fmla="*/ 87080 h 1090504"/>
                    <a:gd name="connsiteX75" fmla="*/ 319453 w 1046458"/>
                    <a:gd name="connsiteY75" fmla="*/ 343762 h 1090504"/>
                    <a:gd name="connsiteX76" fmla="*/ 533198 w 1046458"/>
                    <a:gd name="connsiteY76" fmla="*/ 375494 h 1090504"/>
                    <a:gd name="connsiteX77" fmla="*/ 552670 w 1046458"/>
                    <a:gd name="connsiteY77" fmla="*/ 377871 h 1090504"/>
                    <a:gd name="connsiteX78" fmla="*/ 607482 w 1046458"/>
                    <a:gd name="connsiteY78" fmla="*/ 427410 h 1090504"/>
                    <a:gd name="connsiteX79" fmla="*/ 611794 w 1046458"/>
                    <a:gd name="connsiteY79" fmla="*/ 433522 h 1090504"/>
                    <a:gd name="connsiteX80" fmla="*/ 626460 w 1046458"/>
                    <a:gd name="connsiteY80" fmla="*/ 468782 h 1090504"/>
                    <a:gd name="connsiteX81" fmla="*/ 669512 w 1046458"/>
                    <a:gd name="connsiteY81" fmla="*/ 477319 h 1090504"/>
                    <a:gd name="connsiteX82" fmla="*/ 682953 w 1046458"/>
                    <a:gd name="connsiteY82" fmla="*/ 490933 h 1090504"/>
                    <a:gd name="connsiteX83" fmla="*/ 690458 w 1046458"/>
                    <a:gd name="connsiteY83" fmla="*/ 531670 h 1090504"/>
                    <a:gd name="connsiteX84" fmla="*/ 731082 w 1046458"/>
                    <a:gd name="connsiteY84" fmla="*/ 539725 h 1090504"/>
                    <a:gd name="connsiteX85" fmla="*/ 744526 w 1046458"/>
                    <a:gd name="connsiteY85" fmla="*/ 553358 h 1090504"/>
                    <a:gd name="connsiteX86" fmla="*/ 751996 w 1046458"/>
                    <a:gd name="connsiteY86" fmla="*/ 594047 h 1090504"/>
                    <a:gd name="connsiteX87" fmla="*/ 792620 w 1046458"/>
                    <a:gd name="connsiteY87" fmla="*/ 602067 h 1090504"/>
                    <a:gd name="connsiteX88" fmla="*/ 806062 w 1046458"/>
                    <a:gd name="connsiteY88" fmla="*/ 615698 h 1090504"/>
                    <a:gd name="connsiteX89" fmla="*/ 813067 w 1046458"/>
                    <a:gd name="connsiteY89" fmla="*/ 653754 h 1090504"/>
                    <a:gd name="connsiteX90" fmla="*/ 885406 w 1046458"/>
                    <a:gd name="connsiteY90" fmla="*/ 653238 h 1090504"/>
                    <a:gd name="connsiteX91" fmla="*/ 875819 w 1046458"/>
                    <a:gd name="connsiteY91" fmla="*/ 586106 h 1090504"/>
                    <a:gd name="connsiteX92" fmla="*/ 610757 w 1046458"/>
                    <a:gd name="connsiteY92" fmla="*/ 321025 h 1090504"/>
                    <a:gd name="connsiteX93" fmla="*/ 607780 w 1046458"/>
                    <a:gd name="connsiteY93" fmla="*/ 300938 h 1090504"/>
                    <a:gd name="connsiteX94" fmla="*/ 576031 w 1046458"/>
                    <a:gd name="connsiteY94" fmla="*/ 87195 h 1090504"/>
                    <a:gd name="connsiteX95" fmla="*/ 447741 w 1046458"/>
                    <a:gd name="connsiteY95" fmla="*/ 34094 h 1090504"/>
                    <a:gd name="connsiteX96" fmla="*/ 447693 w 1046458"/>
                    <a:gd name="connsiteY96" fmla="*/ 0 h 1090504"/>
                    <a:gd name="connsiteX97" fmla="*/ 600114 w 1046458"/>
                    <a:gd name="connsiteY97" fmla="*/ 63083 h 1090504"/>
                    <a:gd name="connsiteX98" fmla="*/ 600126 w 1046458"/>
                    <a:gd name="connsiteY98" fmla="*/ 63077 h 1090504"/>
                    <a:gd name="connsiteX99" fmla="*/ 643522 w 1046458"/>
                    <a:gd name="connsiteY99" fmla="*/ 305586 h 1090504"/>
                    <a:gd name="connsiteX100" fmla="*/ 903942 w 1046458"/>
                    <a:gd name="connsiteY100" fmla="*/ 566027 h 1090504"/>
                    <a:gd name="connsiteX101" fmla="*/ 908765 w 1046458"/>
                    <a:gd name="connsiteY101" fmla="*/ 575664 h 1090504"/>
                    <a:gd name="connsiteX102" fmla="*/ 921913 w 1046458"/>
                    <a:gd name="connsiteY102" fmla="*/ 667738 h 1090504"/>
                    <a:gd name="connsiteX103" fmla="*/ 917951 w 1046458"/>
                    <a:gd name="connsiteY103" fmla="*/ 681270 h 1090504"/>
                    <a:gd name="connsiteX104" fmla="*/ 905155 w 1046458"/>
                    <a:gd name="connsiteY104" fmla="*/ 687193 h 1090504"/>
                    <a:gd name="connsiteX105" fmla="*/ 799033 w 1046458"/>
                    <a:gd name="connsiteY105" fmla="*/ 687939 h 1090504"/>
                    <a:gd name="connsiteX106" fmla="*/ 798917 w 1046458"/>
                    <a:gd name="connsiteY106" fmla="*/ 687939 h 1090504"/>
                    <a:gd name="connsiteX107" fmla="*/ 782162 w 1046458"/>
                    <a:gd name="connsiteY107" fmla="*/ 673995 h 1090504"/>
                    <a:gd name="connsiteX108" fmla="*/ 774658 w 1046458"/>
                    <a:gd name="connsiteY108" fmla="*/ 633272 h 1090504"/>
                    <a:gd name="connsiteX109" fmla="*/ 734034 w 1046458"/>
                    <a:gd name="connsiteY109" fmla="*/ 625235 h 1090504"/>
                    <a:gd name="connsiteX110" fmla="*/ 720590 w 1046458"/>
                    <a:gd name="connsiteY110" fmla="*/ 611587 h 1090504"/>
                    <a:gd name="connsiteX111" fmla="*/ 713119 w 1046458"/>
                    <a:gd name="connsiteY111" fmla="*/ 570898 h 1090504"/>
                    <a:gd name="connsiteX112" fmla="*/ 672495 w 1046458"/>
                    <a:gd name="connsiteY112" fmla="*/ 562844 h 1090504"/>
                    <a:gd name="connsiteX113" fmla="*/ 659051 w 1046458"/>
                    <a:gd name="connsiteY113" fmla="*/ 549230 h 1090504"/>
                    <a:gd name="connsiteX114" fmla="*/ 651547 w 1046458"/>
                    <a:gd name="connsiteY114" fmla="*/ 508492 h 1090504"/>
                    <a:gd name="connsiteX115" fmla="*/ 610908 w 1046458"/>
                    <a:gd name="connsiteY115" fmla="*/ 500438 h 1090504"/>
                    <a:gd name="connsiteX116" fmla="*/ 598474 w 1046458"/>
                    <a:gd name="connsiteY116" fmla="*/ 490267 h 1090504"/>
                    <a:gd name="connsiteX117" fmla="*/ 581801 w 1046458"/>
                    <a:gd name="connsiteY117" fmla="*/ 450128 h 1090504"/>
                    <a:gd name="connsiteX118" fmla="*/ 538447 w 1046458"/>
                    <a:gd name="connsiteY118" fmla="*/ 410974 h 1090504"/>
                    <a:gd name="connsiteX119" fmla="*/ 295349 w 1046458"/>
                    <a:gd name="connsiteY119" fmla="*/ 367858 h 1090504"/>
                    <a:gd name="connsiteX120" fmla="*/ 295349 w 1046458"/>
                    <a:gd name="connsiteY120" fmla="*/ 62968 h 1090504"/>
                    <a:gd name="connsiteX121" fmla="*/ 447693 w 1046458"/>
                    <a:gd name="connsiteY121" fmla="*/ 0 h 1090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1046458" h="1090504">
                      <a:moveTo>
                        <a:pt x="290220" y="708526"/>
                      </a:moveTo>
                      <a:lnTo>
                        <a:pt x="213417" y="708538"/>
                      </a:lnTo>
                      <a:lnTo>
                        <a:pt x="213417" y="948549"/>
                      </a:lnTo>
                      <a:lnTo>
                        <a:pt x="254154" y="948549"/>
                      </a:lnTo>
                      <a:cubicBezTo>
                        <a:pt x="267533" y="948549"/>
                        <a:pt x="280566" y="950829"/>
                        <a:pt x="292859" y="955323"/>
                      </a:cubicBezTo>
                      <a:lnTo>
                        <a:pt x="569132" y="1053702"/>
                      </a:lnTo>
                      <a:cubicBezTo>
                        <a:pt x="582376" y="1058344"/>
                        <a:pt x="597074" y="1057015"/>
                        <a:pt x="609254" y="1050078"/>
                      </a:cubicBezTo>
                      <a:lnTo>
                        <a:pt x="993910" y="830937"/>
                      </a:lnTo>
                      <a:cubicBezTo>
                        <a:pt x="1011240" y="822663"/>
                        <a:pt x="1016210" y="804683"/>
                        <a:pt x="1009550" y="790716"/>
                      </a:cubicBezTo>
                      <a:cubicBezTo>
                        <a:pt x="1002432" y="775486"/>
                        <a:pt x="984684" y="769317"/>
                        <a:pt x="969963" y="776239"/>
                      </a:cubicBezTo>
                      <a:cubicBezTo>
                        <a:pt x="968263" y="777010"/>
                        <a:pt x="684726" y="867196"/>
                        <a:pt x="671120" y="867196"/>
                      </a:cubicBezTo>
                      <a:lnTo>
                        <a:pt x="508454" y="867196"/>
                      </a:lnTo>
                      <a:cubicBezTo>
                        <a:pt x="481893" y="867196"/>
                        <a:pt x="460290" y="888801"/>
                        <a:pt x="460290" y="915358"/>
                      </a:cubicBezTo>
                      <a:lnTo>
                        <a:pt x="460290" y="925839"/>
                      </a:lnTo>
                      <a:cubicBezTo>
                        <a:pt x="460290" y="935265"/>
                        <a:pt x="452664" y="942884"/>
                        <a:pt x="443247" y="942884"/>
                      </a:cubicBezTo>
                      <a:cubicBezTo>
                        <a:pt x="433824" y="942884"/>
                        <a:pt x="426204" y="935256"/>
                        <a:pt x="426204" y="925839"/>
                      </a:cubicBezTo>
                      <a:lnTo>
                        <a:pt x="426204" y="915358"/>
                      </a:lnTo>
                      <a:cubicBezTo>
                        <a:pt x="426204" y="870010"/>
                        <a:pt x="463095" y="833119"/>
                        <a:pt x="508443" y="833119"/>
                      </a:cubicBezTo>
                      <a:lnTo>
                        <a:pt x="671109" y="833119"/>
                      </a:lnTo>
                      <a:cubicBezTo>
                        <a:pt x="686357" y="833119"/>
                        <a:pt x="699906" y="821523"/>
                        <a:pt x="700965" y="805126"/>
                      </a:cubicBezTo>
                      <a:cubicBezTo>
                        <a:pt x="702062" y="787895"/>
                        <a:pt x="686103" y="773459"/>
                        <a:pt x="668313" y="773459"/>
                      </a:cubicBezTo>
                      <a:lnTo>
                        <a:pt x="516875" y="773459"/>
                      </a:lnTo>
                      <a:cubicBezTo>
                        <a:pt x="514883" y="773459"/>
                        <a:pt x="512899" y="773107"/>
                        <a:pt x="511020" y="772426"/>
                      </a:cubicBezTo>
                      <a:cubicBezTo>
                        <a:pt x="397720" y="734370"/>
                        <a:pt x="361896" y="708526"/>
                        <a:pt x="290220" y="708526"/>
                      </a:cubicBezTo>
                      <a:close/>
                      <a:moveTo>
                        <a:pt x="49638" y="623977"/>
                      </a:moveTo>
                      <a:cubicBezTo>
                        <a:pt x="41050" y="623977"/>
                        <a:pt x="34079" y="630948"/>
                        <a:pt x="34079" y="639536"/>
                      </a:cubicBezTo>
                      <a:lnTo>
                        <a:pt x="34079" y="1013189"/>
                      </a:lnTo>
                      <a:cubicBezTo>
                        <a:pt x="34079" y="1021776"/>
                        <a:pt x="41050" y="1028764"/>
                        <a:pt x="49638" y="1028764"/>
                      </a:cubicBezTo>
                      <a:lnTo>
                        <a:pt x="163764" y="1028764"/>
                      </a:lnTo>
                      <a:lnTo>
                        <a:pt x="163764" y="1028777"/>
                      </a:lnTo>
                      <a:cubicBezTo>
                        <a:pt x="172352" y="1028777"/>
                        <a:pt x="179323" y="1021789"/>
                        <a:pt x="179323" y="1013202"/>
                      </a:cubicBezTo>
                      <a:lnTo>
                        <a:pt x="179323" y="965770"/>
                      </a:lnTo>
                      <a:cubicBezTo>
                        <a:pt x="179323" y="965714"/>
                        <a:pt x="179291" y="965663"/>
                        <a:pt x="179291" y="965607"/>
                      </a:cubicBezTo>
                      <a:cubicBezTo>
                        <a:pt x="179291" y="965550"/>
                        <a:pt x="179323" y="965499"/>
                        <a:pt x="179323" y="965443"/>
                      </a:cubicBezTo>
                      <a:lnTo>
                        <a:pt x="179323" y="639536"/>
                      </a:lnTo>
                      <a:cubicBezTo>
                        <a:pt x="179323" y="630948"/>
                        <a:pt x="172352" y="623977"/>
                        <a:pt x="163764" y="623977"/>
                      </a:cubicBezTo>
                      <a:close/>
                      <a:moveTo>
                        <a:pt x="163768" y="589877"/>
                      </a:moveTo>
                      <a:cubicBezTo>
                        <a:pt x="191146" y="589877"/>
                        <a:pt x="213415" y="612146"/>
                        <a:pt x="213406" y="639514"/>
                      </a:cubicBezTo>
                      <a:lnTo>
                        <a:pt x="213406" y="674446"/>
                      </a:lnTo>
                      <a:lnTo>
                        <a:pt x="290224" y="674446"/>
                      </a:lnTo>
                      <a:cubicBezTo>
                        <a:pt x="370039" y="674446"/>
                        <a:pt x="410539" y="702989"/>
                        <a:pt x="519884" y="739380"/>
                      </a:cubicBezTo>
                      <a:lnTo>
                        <a:pt x="668311" y="739380"/>
                      </a:lnTo>
                      <a:cubicBezTo>
                        <a:pt x="705325" y="739380"/>
                        <a:pt x="737345" y="769907"/>
                        <a:pt x="734975" y="807291"/>
                      </a:cubicBezTo>
                      <a:cubicBezTo>
                        <a:pt x="734819" y="809758"/>
                        <a:pt x="734286" y="812162"/>
                        <a:pt x="733843" y="814581"/>
                      </a:cubicBezTo>
                      <a:lnTo>
                        <a:pt x="956616" y="744850"/>
                      </a:lnTo>
                      <a:cubicBezTo>
                        <a:pt x="988432" y="730660"/>
                        <a:pt x="1025625" y="744661"/>
                        <a:pt x="1040356" y="776155"/>
                      </a:cubicBezTo>
                      <a:cubicBezTo>
                        <a:pt x="1055480" y="807854"/>
                        <a:pt x="1041473" y="846158"/>
                        <a:pt x="1009584" y="861174"/>
                      </a:cubicBezTo>
                      <a:lnTo>
                        <a:pt x="626145" y="1079685"/>
                      </a:lnTo>
                      <a:cubicBezTo>
                        <a:pt x="613579" y="1086861"/>
                        <a:pt x="599474" y="1090504"/>
                        <a:pt x="585259" y="1090504"/>
                      </a:cubicBezTo>
                      <a:cubicBezTo>
                        <a:pt x="576025" y="1090504"/>
                        <a:pt x="566757" y="1088969"/>
                        <a:pt x="557817" y="1085862"/>
                      </a:cubicBezTo>
                      <a:lnTo>
                        <a:pt x="281229" y="987376"/>
                      </a:lnTo>
                      <a:cubicBezTo>
                        <a:pt x="272610" y="984218"/>
                        <a:pt x="263506" y="982635"/>
                        <a:pt x="254139" y="982635"/>
                      </a:cubicBezTo>
                      <a:lnTo>
                        <a:pt x="213402" y="982635"/>
                      </a:lnTo>
                      <a:lnTo>
                        <a:pt x="213402" y="1013187"/>
                      </a:lnTo>
                      <a:cubicBezTo>
                        <a:pt x="213402" y="1040556"/>
                        <a:pt x="191141" y="1062839"/>
                        <a:pt x="163764" y="1062839"/>
                      </a:cubicBezTo>
                      <a:lnTo>
                        <a:pt x="49638" y="1062839"/>
                      </a:lnTo>
                      <a:cubicBezTo>
                        <a:pt x="22267" y="1062839"/>
                        <a:pt x="0" y="1040564"/>
                        <a:pt x="0" y="1013187"/>
                      </a:cubicBezTo>
                      <a:lnTo>
                        <a:pt x="0" y="639533"/>
                      </a:lnTo>
                      <a:cubicBezTo>
                        <a:pt x="0" y="612162"/>
                        <a:pt x="22260" y="589896"/>
                        <a:pt x="49638" y="589896"/>
                      </a:cubicBezTo>
                      <a:lnTo>
                        <a:pt x="163764" y="589896"/>
                      </a:lnTo>
                      <a:close/>
                      <a:moveTo>
                        <a:pt x="403702" y="114740"/>
                      </a:moveTo>
                      <a:cubicBezTo>
                        <a:pt x="390001" y="114742"/>
                        <a:pt x="376302" y="119985"/>
                        <a:pt x="365824" y="130462"/>
                      </a:cubicBezTo>
                      <a:cubicBezTo>
                        <a:pt x="344828" y="151459"/>
                        <a:pt x="344729" y="185546"/>
                        <a:pt x="365610" y="206444"/>
                      </a:cubicBezTo>
                      <a:cubicBezTo>
                        <a:pt x="386615" y="227466"/>
                        <a:pt x="420807" y="227432"/>
                        <a:pt x="441812" y="206444"/>
                      </a:cubicBezTo>
                      <a:cubicBezTo>
                        <a:pt x="462695" y="185536"/>
                        <a:pt x="462596" y="151459"/>
                        <a:pt x="441592" y="130462"/>
                      </a:cubicBezTo>
                      <a:cubicBezTo>
                        <a:pt x="431106" y="119976"/>
                        <a:pt x="417403" y="114737"/>
                        <a:pt x="403702" y="114740"/>
                      </a:cubicBezTo>
                      <a:close/>
                      <a:moveTo>
                        <a:pt x="403721" y="80646"/>
                      </a:moveTo>
                      <a:cubicBezTo>
                        <a:pt x="426149" y="80648"/>
                        <a:pt x="448574" y="89221"/>
                        <a:pt x="465696" y="106358"/>
                      </a:cubicBezTo>
                      <a:cubicBezTo>
                        <a:pt x="499970" y="140635"/>
                        <a:pt x="500075" y="196349"/>
                        <a:pt x="465907" y="230533"/>
                      </a:cubicBezTo>
                      <a:cubicBezTo>
                        <a:pt x="448766" y="247675"/>
                        <a:pt x="426235" y="256262"/>
                        <a:pt x="403706" y="256262"/>
                      </a:cubicBezTo>
                      <a:cubicBezTo>
                        <a:pt x="381194" y="256262"/>
                        <a:pt x="358665" y="247692"/>
                        <a:pt x="341521" y="230533"/>
                      </a:cubicBezTo>
                      <a:cubicBezTo>
                        <a:pt x="307353" y="196355"/>
                        <a:pt x="307452" y="140641"/>
                        <a:pt x="341735" y="106358"/>
                      </a:cubicBezTo>
                      <a:cubicBezTo>
                        <a:pt x="358864" y="89213"/>
                        <a:pt x="381293" y="80644"/>
                        <a:pt x="403721" y="80646"/>
                      </a:cubicBezTo>
                      <a:close/>
                      <a:moveTo>
                        <a:pt x="447741" y="34094"/>
                      </a:moveTo>
                      <a:cubicBezTo>
                        <a:pt x="401282" y="34073"/>
                        <a:pt x="354823" y="51734"/>
                        <a:pt x="319453" y="87080"/>
                      </a:cubicBezTo>
                      <a:cubicBezTo>
                        <a:pt x="248697" y="157844"/>
                        <a:pt x="248697" y="272989"/>
                        <a:pt x="319453" y="343762"/>
                      </a:cubicBezTo>
                      <a:cubicBezTo>
                        <a:pt x="376388" y="400690"/>
                        <a:pt x="462287" y="413468"/>
                        <a:pt x="533198" y="375494"/>
                      </a:cubicBezTo>
                      <a:cubicBezTo>
                        <a:pt x="539539" y="372114"/>
                        <a:pt x="547331" y="373065"/>
                        <a:pt x="552670" y="377871"/>
                      </a:cubicBezTo>
                      <a:lnTo>
                        <a:pt x="607482" y="427410"/>
                      </a:lnTo>
                      <a:cubicBezTo>
                        <a:pt x="609350" y="429109"/>
                        <a:pt x="610812" y="431192"/>
                        <a:pt x="611794" y="433522"/>
                      </a:cubicBezTo>
                      <a:lnTo>
                        <a:pt x="626460" y="468782"/>
                      </a:lnTo>
                      <a:lnTo>
                        <a:pt x="669512" y="477319"/>
                      </a:lnTo>
                      <a:cubicBezTo>
                        <a:pt x="676367" y="478673"/>
                        <a:pt x="681692" y="484077"/>
                        <a:pt x="682953" y="490933"/>
                      </a:cubicBezTo>
                      <a:lnTo>
                        <a:pt x="690458" y="531670"/>
                      </a:lnTo>
                      <a:lnTo>
                        <a:pt x="731082" y="539725"/>
                      </a:lnTo>
                      <a:cubicBezTo>
                        <a:pt x="737939" y="541079"/>
                        <a:pt x="743262" y="546483"/>
                        <a:pt x="744526" y="553358"/>
                      </a:cubicBezTo>
                      <a:lnTo>
                        <a:pt x="751996" y="594047"/>
                      </a:lnTo>
                      <a:lnTo>
                        <a:pt x="792620" y="602067"/>
                      </a:lnTo>
                      <a:cubicBezTo>
                        <a:pt x="799478" y="603436"/>
                        <a:pt x="804800" y="608841"/>
                        <a:pt x="806062" y="615698"/>
                      </a:cubicBezTo>
                      <a:lnTo>
                        <a:pt x="813067" y="653754"/>
                      </a:lnTo>
                      <a:lnTo>
                        <a:pt x="885406" y="653238"/>
                      </a:lnTo>
                      <a:lnTo>
                        <a:pt x="875819" y="586106"/>
                      </a:lnTo>
                      <a:lnTo>
                        <a:pt x="610757" y="321025"/>
                      </a:lnTo>
                      <a:cubicBezTo>
                        <a:pt x="605451" y="315717"/>
                        <a:pt x="604238" y="307566"/>
                        <a:pt x="607780" y="300938"/>
                      </a:cubicBezTo>
                      <a:cubicBezTo>
                        <a:pt x="645720" y="230026"/>
                        <a:pt x="632959" y="144122"/>
                        <a:pt x="576031" y="87195"/>
                      </a:cubicBezTo>
                      <a:cubicBezTo>
                        <a:pt x="540660" y="51816"/>
                        <a:pt x="494201" y="34114"/>
                        <a:pt x="447741" y="34094"/>
                      </a:cubicBezTo>
                      <a:close/>
                      <a:moveTo>
                        <a:pt x="447693" y="0"/>
                      </a:moveTo>
                      <a:cubicBezTo>
                        <a:pt x="502880" y="20"/>
                        <a:pt x="558080" y="21049"/>
                        <a:pt x="600114" y="63083"/>
                      </a:cubicBezTo>
                      <a:lnTo>
                        <a:pt x="600126" y="63077"/>
                      </a:lnTo>
                      <a:cubicBezTo>
                        <a:pt x="664733" y="127690"/>
                        <a:pt x="681454" y="223692"/>
                        <a:pt x="643522" y="305586"/>
                      </a:cubicBezTo>
                      <a:lnTo>
                        <a:pt x="903942" y="566027"/>
                      </a:lnTo>
                      <a:cubicBezTo>
                        <a:pt x="906549" y="568643"/>
                        <a:pt x="908231" y="572023"/>
                        <a:pt x="908765" y="575664"/>
                      </a:cubicBezTo>
                      <a:lnTo>
                        <a:pt x="921913" y="667738"/>
                      </a:lnTo>
                      <a:cubicBezTo>
                        <a:pt x="922593" y="672617"/>
                        <a:pt x="921165" y="677547"/>
                        <a:pt x="917951" y="681270"/>
                      </a:cubicBezTo>
                      <a:cubicBezTo>
                        <a:pt x="914745" y="684995"/>
                        <a:pt x="910085" y="687160"/>
                        <a:pt x="905155" y="687193"/>
                      </a:cubicBezTo>
                      <a:lnTo>
                        <a:pt x="799033" y="687939"/>
                      </a:lnTo>
                      <a:lnTo>
                        <a:pt x="798917" y="687939"/>
                      </a:lnTo>
                      <a:cubicBezTo>
                        <a:pt x="790699" y="687939"/>
                        <a:pt x="783663" y="682083"/>
                        <a:pt x="782162" y="673995"/>
                      </a:cubicBezTo>
                      <a:lnTo>
                        <a:pt x="774658" y="633272"/>
                      </a:lnTo>
                      <a:lnTo>
                        <a:pt x="734034" y="625235"/>
                      </a:lnTo>
                      <a:cubicBezTo>
                        <a:pt x="727176" y="623866"/>
                        <a:pt x="721854" y="618461"/>
                        <a:pt x="720590" y="611587"/>
                      </a:cubicBezTo>
                      <a:lnTo>
                        <a:pt x="713119" y="570898"/>
                      </a:lnTo>
                      <a:lnTo>
                        <a:pt x="672495" y="562844"/>
                      </a:lnTo>
                      <a:cubicBezTo>
                        <a:pt x="665638" y="561492"/>
                        <a:pt x="660315" y="556087"/>
                        <a:pt x="659051" y="549230"/>
                      </a:cubicBezTo>
                      <a:lnTo>
                        <a:pt x="651547" y="508492"/>
                      </a:lnTo>
                      <a:lnTo>
                        <a:pt x="610908" y="500438"/>
                      </a:lnTo>
                      <a:cubicBezTo>
                        <a:pt x="605332" y="499340"/>
                        <a:pt x="600672" y="495525"/>
                        <a:pt x="598474" y="490267"/>
                      </a:cubicBezTo>
                      <a:lnTo>
                        <a:pt x="581801" y="450128"/>
                      </a:lnTo>
                      <a:lnTo>
                        <a:pt x="538447" y="410974"/>
                      </a:lnTo>
                      <a:cubicBezTo>
                        <a:pt x="456424" y="449284"/>
                        <a:pt x="360103" y="432643"/>
                        <a:pt x="295349" y="367858"/>
                      </a:cubicBezTo>
                      <a:cubicBezTo>
                        <a:pt x="211315" y="283809"/>
                        <a:pt x="211315" y="147020"/>
                        <a:pt x="295349" y="62968"/>
                      </a:cubicBezTo>
                      <a:cubicBezTo>
                        <a:pt x="337332" y="20968"/>
                        <a:pt x="392506" y="-20"/>
                        <a:pt x="4476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7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latin typeface="+mj-lt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5822EE5-17DF-C7FA-FFB6-794BE226CD13}"/>
                  </a:ext>
                </a:extLst>
              </p:cNvPr>
              <p:cNvGrpSpPr/>
              <p:nvPr/>
            </p:nvGrpSpPr>
            <p:grpSpPr>
              <a:xfrm>
                <a:off x="5794365" y="2590804"/>
                <a:ext cx="589104" cy="589104"/>
                <a:chOff x="5593999" y="3890974"/>
                <a:chExt cx="752400" cy="752400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40DA305A-211F-E98D-37F8-19CF0202717F}"/>
                    </a:ext>
                  </a:extLst>
                </p:cNvPr>
                <p:cNvSpPr/>
                <p:nvPr/>
              </p:nvSpPr>
              <p:spPr>
                <a:xfrm>
                  <a:off x="5593999" y="3890974"/>
                  <a:ext cx="752400" cy="7524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F32BBB52-943B-24DA-4474-C56B706FA696}"/>
                    </a:ext>
                  </a:extLst>
                </p:cNvPr>
                <p:cNvSpPr/>
                <p:nvPr/>
              </p:nvSpPr>
              <p:spPr>
                <a:xfrm>
                  <a:off x="5708461" y="4029231"/>
                  <a:ext cx="523476" cy="475886"/>
                </a:xfrm>
                <a:custGeom>
                  <a:avLst/>
                  <a:gdLst>
                    <a:gd name="connsiteX0" fmla="*/ 2404629 w 4828056"/>
                    <a:gd name="connsiteY0" fmla="*/ 470 h 4389129"/>
                    <a:gd name="connsiteX1" fmla="*/ 2341212 w 4828056"/>
                    <a:gd name="connsiteY1" fmla="*/ 27909 h 4389129"/>
                    <a:gd name="connsiteX2" fmla="*/ 37120 w 4828056"/>
                    <a:gd name="connsiteY2" fmla="*/ 2057683 h 4389129"/>
                    <a:gd name="connsiteX3" fmla="*/ 7004 w 4828056"/>
                    <a:gd name="connsiteY3" fmla="*/ 2178463 h 4389129"/>
                    <a:gd name="connsiteX4" fmla="*/ 109109 w 4828056"/>
                    <a:gd name="connsiteY4" fmla="*/ 2249678 h 4389129"/>
                    <a:gd name="connsiteX5" fmla="*/ 493108 w 4828056"/>
                    <a:gd name="connsiteY5" fmla="*/ 2249678 h 4389129"/>
                    <a:gd name="connsiteX6" fmla="*/ 489670 w 4828056"/>
                    <a:gd name="connsiteY6" fmla="*/ 4277687 h 4389129"/>
                    <a:gd name="connsiteX7" fmla="*/ 489699 w 4828056"/>
                    <a:gd name="connsiteY7" fmla="*/ 4277687 h 4389129"/>
                    <a:gd name="connsiteX8" fmla="*/ 521236 w 4828056"/>
                    <a:gd name="connsiteY8" fmla="*/ 4356368 h 4389129"/>
                    <a:gd name="connsiteX9" fmla="*/ 599427 w 4828056"/>
                    <a:gd name="connsiteY9" fmla="*/ 4389129 h 4389129"/>
                    <a:gd name="connsiteX10" fmla="*/ 4226917 w 4828056"/>
                    <a:gd name="connsiteY10" fmla="*/ 4389129 h 4389129"/>
                    <a:gd name="connsiteX11" fmla="*/ 4305098 w 4828056"/>
                    <a:gd name="connsiteY11" fmla="*/ 4356368 h 4389129"/>
                    <a:gd name="connsiteX12" fmla="*/ 4336636 w 4828056"/>
                    <a:gd name="connsiteY12" fmla="*/ 4277687 h 4389129"/>
                    <a:gd name="connsiteX13" fmla="*/ 4333187 w 4828056"/>
                    <a:gd name="connsiteY13" fmla="*/ 2249678 h 4389129"/>
                    <a:gd name="connsiteX14" fmla="*/ 4717186 w 4828056"/>
                    <a:gd name="connsiteY14" fmla="*/ 2249678 h 4389129"/>
                    <a:gd name="connsiteX15" fmla="*/ 4820742 w 4828056"/>
                    <a:gd name="connsiteY15" fmla="*/ 2179266 h 4389129"/>
                    <a:gd name="connsiteX16" fmla="*/ 4790939 w 4828056"/>
                    <a:gd name="connsiteY16" fmla="*/ 2057683 h 4389129"/>
                    <a:gd name="connsiteX17" fmla="*/ 4333226 w 4828056"/>
                    <a:gd name="connsiteY17" fmla="*/ 1651367 h 4389129"/>
                    <a:gd name="connsiteX18" fmla="*/ 4333226 w 4828056"/>
                    <a:gd name="connsiteY18" fmla="*/ 548992 h 4389129"/>
                    <a:gd name="connsiteX19" fmla="*/ 4333187 w 4828056"/>
                    <a:gd name="connsiteY19" fmla="*/ 548992 h 4389129"/>
                    <a:gd name="connsiteX20" fmla="*/ 4223469 w 4828056"/>
                    <a:gd name="connsiteY20" fmla="*/ 439274 h 4389129"/>
                    <a:gd name="connsiteX21" fmla="*/ 3674907 w 4828056"/>
                    <a:gd name="connsiteY21" fmla="*/ 439274 h 4389129"/>
                    <a:gd name="connsiteX22" fmla="*/ 3596334 w 4828056"/>
                    <a:gd name="connsiteY22" fmla="*/ 470879 h 4389129"/>
                    <a:gd name="connsiteX23" fmla="*/ 3563651 w 4828056"/>
                    <a:gd name="connsiteY23" fmla="*/ 548992 h 4389129"/>
                    <a:gd name="connsiteX24" fmla="*/ 3596334 w 4828056"/>
                    <a:gd name="connsiteY24" fmla="*/ 627144 h 4389129"/>
                    <a:gd name="connsiteX25" fmla="*/ 3674907 w 4828056"/>
                    <a:gd name="connsiteY25" fmla="*/ 658710 h 4389129"/>
                    <a:gd name="connsiteX26" fmla="*/ 4113789 w 4828056"/>
                    <a:gd name="connsiteY26" fmla="*/ 658710 h 4389129"/>
                    <a:gd name="connsiteX27" fmla="*/ 4113789 w 4828056"/>
                    <a:gd name="connsiteY27" fmla="*/ 1701028 h 4389129"/>
                    <a:gd name="connsiteX28" fmla="*/ 4149765 w 4828056"/>
                    <a:gd name="connsiteY28" fmla="*/ 1781629 h 4389129"/>
                    <a:gd name="connsiteX29" fmla="*/ 4429199 w 4828056"/>
                    <a:gd name="connsiteY29" fmla="*/ 2030193 h 4389129"/>
                    <a:gd name="connsiteX30" fmla="*/ 4223459 w 4828056"/>
                    <a:gd name="connsiteY30" fmla="*/ 2030193 h 4389129"/>
                    <a:gd name="connsiteX31" fmla="*/ 4113789 w 4828056"/>
                    <a:gd name="connsiteY31" fmla="*/ 2139911 h 4389129"/>
                    <a:gd name="connsiteX32" fmla="*/ 4117228 w 4828056"/>
                    <a:gd name="connsiteY32" fmla="*/ 4169683 h 4389129"/>
                    <a:gd name="connsiteX33" fmla="*/ 709194 w 4828056"/>
                    <a:gd name="connsiteY33" fmla="*/ 4169683 h 4389129"/>
                    <a:gd name="connsiteX34" fmla="*/ 712643 w 4828056"/>
                    <a:gd name="connsiteY34" fmla="*/ 2139911 h 4389129"/>
                    <a:gd name="connsiteX35" fmla="*/ 712564 w 4828056"/>
                    <a:gd name="connsiteY35" fmla="*/ 2139911 h 4389129"/>
                    <a:gd name="connsiteX36" fmla="*/ 602846 w 4828056"/>
                    <a:gd name="connsiteY36" fmla="*/ 2030193 h 4389129"/>
                    <a:gd name="connsiteX37" fmla="*/ 398830 w 4828056"/>
                    <a:gd name="connsiteY37" fmla="*/ 2030193 h 4389129"/>
                    <a:gd name="connsiteX38" fmla="*/ 2413123 w 4828056"/>
                    <a:gd name="connsiteY38" fmla="*/ 255832 h 4389129"/>
                    <a:gd name="connsiteX39" fmla="*/ 3602888 w 4828056"/>
                    <a:gd name="connsiteY39" fmla="*/ 1287863 h 4389129"/>
                    <a:gd name="connsiteX40" fmla="*/ 3602927 w 4828056"/>
                    <a:gd name="connsiteY40" fmla="*/ 1287863 h 4389129"/>
                    <a:gd name="connsiteX41" fmla="*/ 3720150 w 4828056"/>
                    <a:gd name="connsiteY41" fmla="*/ 1305008 h 4389129"/>
                    <a:gd name="connsiteX42" fmla="*/ 3784635 w 4828056"/>
                    <a:gd name="connsiteY42" fmla="*/ 1205587 h 4389129"/>
                    <a:gd name="connsiteX43" fmla="*/ 3784635 w 4828056"/>
                    <a:gd name="connsiteY43" fmla="*/ 987865 h 4389129"/>
                    <a:gd name="connsiteX44" fmla="*/ 3685243 w 4828056"/>
                    <a:gd name="connsiteY44" fmla="*/ 877451 h 4389129"/>
                    <a:gd name="connsiteX45" fmla="*/ 3566913 w 4828056"/>
                    <a:gd name="connsiteY45" fmla="*/ 967310 h 4389129"/>
                    <a:gd name="connsiteX46" fmla="*/ 2485211 w 4828056"/>
                    <a:gd name="connsiteY46" fmla="*/ 26137 h 4389129"/>
                    <a:gd name="connsiteX47" fmla="*/ 2404648 w 4828056"/>
                    <a:gd name="connsiteY47" fmla="*/ 420 h 4389129"/>
                    <a:gd name="connsiteX48" fmla="*/ 2413202 w 4828056"/>
                    <a:gd name="connsiteY48" fmla="*/ 1317108 h 4389129"/>
                    <a:gd name="connsiteX49" fmla="*/ 1888633 w 4828056"/>
                    <a:gd name="connsiteY49" fmla="*/ 1521123 h 4389129"/>
                    <a:gd name="connsiteX50" fmla="*/ 1754922 w 4828056"/>
                    <a:gd name="connsiteY50" fmla="*/ 1975427 h 4389129"/>
                    <a:gd name="connsiteX51" fmla="*/ 2025793 w 4828056"/>
                    <a:gd name="connsiteY51" fmla="*/ 2618286 h 4389129"/>
                    <a:gd name="connsiteX52" fmla="*/ 1982931 w 4828056"/>
                    <a:gd name="connsiteY52" fmla="*/ 2868573 h 4389129"/>
                    <a:gd name="connsiteX53" fmla="*/ 1919514 w 4828056"/>
                    <a:gd name="connsiteY53" fmla="*/ 2921733 h 4389129"/>
                    <a:gd name="connsiteX54" fmla="*/ 1334938 w 4828056"/>
                    <a:gd name="connsiteY54" fmla="*/ 3110328 h 4389129"/>
                    <a:gd name="connsiteX55" fmla="*/ 1129237 w 4828056"/>
                    <a:gd name="connsiteY55" fmla="*/ 3216607 h 4389129"/>
                    <a:gd name="connsiteX56" fmla="*/ 1041797 w 4828056"/>
                    <a:gd name="connsiteY56" fmla="*/ 3456598 h 4389129"/>
                    <a:gd name="connsiteX57" fmla="*/ 1041797 w 4828056"/>
                    <a:gd name="connsiteY57" fmla="*/ 3785762 h 4389129"/>
                    <a:gd name="connsiteX58" fmla="*/ 1041758 w 4828056"/>
                    <a:gd name="connsiteY58" fmla="*/ 3785762 h 4389129"/>
                    <a:gd name="connsiteX59" fmla="*/ 1151476 w 4828056"/>
                    <a:gd name="connsiteY59" fmla="*/ 3895481 h 4389129"/>
                    <a:gd name="connsiteX60" fmla="*/ 3674927 w 4828056"/>
                    <a:gd name="connsiteY60" fmla="*/ 3895481 h 4389129"/>
                    <a:gd name="connsiteX61" fmla="*/ 3784645 w 4828056"/>
                    <a:gd name="connsiteY61" fmla="*/ 3785762 h 4389129"/>
                    <a:gd name="connsiteX62" fmla="*/ 3784645 w 4828056"/>
                    <a:gd name="connsiteY62" fmla="*/ 3456598 h 4389129"/>
                    <a:gd name="connsiteX63" fmla="*/ 3697195 w 4828056"/>
                    <a:gd name="connsiteY63" fmla="*/ 3216607 h 4389129"/>
                    <a:gd name="connsiteX64" fmla="*/ 3491495 w 4828056"/>
                    <a:gd name="connsiteY64" fmla="*/ 3110328 h 4389129"/>
                    <a:gd name="connsiteX65" fmla="*/ 2906919 w 4828056"/>
                    <a:gd name="connsiteY65" fmla="*/ 2921733 h 4389129"/>
                    <a:gd name="connsiteX66" fmla="*/ 2843502 w 4828056"/>
                    <a:gd name="connsiteY66" fmla="*/ 2868573 h 4389129"/>
                    <a:gd name="connsiteX67" fmla="*/ 2800639 w 4828056"/>
                    <a:gd name="connsiteY67" fmla="*/ 2618286 h 4389129"/>
                    <a:gd name="connsiteX68" fmla="*/ 3071511 w 4828056"/>
                    <a:gd name="connsiteY68" fmla="*/ 1975427 h 4389129"/>
                    <a:gd name="connsiteX69" fmla="*/ 2937799 w 4828056"/>
                    <a:gd name="connsiteY69" fmla="*/ 1521123 h 4389129"/>
                    <a:gd name="connsiteX70" fmla="*/ 2413231 w 4828056"/>
                    <a:gd name="connsiteY70" fmla="*/ 1317108 h 4389129"/>
                    <a:gd name="connsiteX71" fmla="*/ 2413202 w 4828056"/>
                    <a:gd name="connsiteY71" fmla="*/ 1536544 h 4389129"/>
                    <a:gd name="connsiteX72" fmla="*/ 2766359 w 4828056"/>
                    <a:gd name="connsiteY72" fmla="*/ 1659968 h 4389129"/>
                    <a:gd name="connsiteX73" fmla="*/ 2852084 w 4828056"/>
                    <a:gd name="connsiteY73" fmla="*/ 1975387 h 4389129"/>
                    <a:gd name="connsiteX74" fmla="*/ 2615503 w 4828056"/>
                    <a:gd name="connsiteY74" fmla="*/ 2494832 h 4389129"/>
                    <a:gd name="connsiteX75" fmla="*/ 2615503 w 4828056"/>
                    <a:gd name="connsiteY75" fmla="*/ 2494871 h 4389129"/>
                    <a:gd name="connsiteX76" fmla="*/ 2577764 w 4828056"/>
                    <a:gd name="connsiteY76" fmla="*/ 2578872 h 4389129"/>
                    <a:gd name="connsiteX77" fmla="*/ 2653202 w 4828056"/>
                    <a:gd name="connsiteY77" fmla="*/ 2976616 h 4389129"/>
                    <a:gd name="connsiteX78" fmla="*/ 2797210 w 4828056"/>
                    <a:gd name="connsiteY78" fmla="*/ 3112052 h 4389129"/>
                    <a:gd name="connsiteX79" fmla="*/ 2805783 w 4828056"/>
                    <a:gd name="connsiteY79" fmla="*/ 3117186 h 4389129"/>
                    <a:gd name="connsiteX80" fmla="*/ 3428097 w 4828056"/>
                    <a:gd name="connsiteY80" fmla="*/ 3319477 h 4389129"/>
                    <a:gd name="connsiteX81" fmla="*/ 3542949 w 4828056"/>
                    <a:gd name="connsiteY81" fmla="*/ 3372627 h 4389129"/>
                    <a:gd name="connsiteX82" fmla="*/ 3565218 w 4828056"/>
                    <a:gd name="connsiteY82" fmla="*/ 3456637 h 4389129"/>
                    <a:gd name="connsiteX83" fmla="*/ 3565218 w 4828056"/>
                    <a:gd name="connsiteY83" fmla="*/ 3676073 h 4389129"/>
                    <a:gd name="connsiteX84" fmla="*/ 1261224 w 4828056"/>
                    <a:gd name="connsiteY84" fmla="*/ 3676073 h 4389129"/>
                    <a:gd name="connsiteX85" fmla="*/ 1261224 w 4828056"/>
                    <a:gd name="connsiteY85" fmla="*/ 3456637 h 4389129"/>
                    <a:gd name="connsiteX86" fmla="*/ 1283493 w 4828056"/>
                    <a:gd name="connsiteY86" fmla="*/ 3372627 h 4389129"/>
                    <a:gd name="connsiteX87" fmla="*/ 1398345 w 4828056"/>
                    <a:gd name="connsiteY87" fmla="*/ 3319477 h 4389129"/>
                    <a:gd name="connsiteX88" fmla="*/ 2020659 w 4828056"/>
                    <a:gd name="connsiteY88" fmla="*/ 3117186 h 4389129"/>
                    <a:gd name="connsiteX89" fmla="*/ 2029232 w 4828056"/>
                    <a:gd name="connsiteY89" fmla="*/ 3112052 h 4389129"/>
                    <a:gd name="connsiteX90" fmla="*/ 2173240 w 4828056"/>
                    <a:gd name="connsiteY90" fmla="*/ 2976616 h 4389129"/>
                    <a:gd name="connsiteX91" fmla="*/ 2248678 w 4828056"/>
                    <a:gd name="connsiteY91" fmla="*/ 2578872 h 4389129"/>
                    <a:gd name="connsiteX92" fmla="*/ 2210939 w 4828056"/>
                    <a:gd name="connsiteY92" fmla="*/ 2494871 h 4389129"/>
                    <a:gd name="connsiteX93" fmla="*/ 1974358 w 4828056"/>
                    <a:gd name="connsiteY93" fmla="*/ 1975427 h 4389129"/>
                    <a:gd name="connsiteX94" fmla="*/ 2060083 w 4828056"/>
                    <a:gd name="connsiteY94" fmla="*/ 1660008 h 4389129"/>
                    <a:gd name="connsiteX95" fmla="*/ 2413241 w 4828056"/>
                    <a:gd name="connsiteY95" fmla="*/ 1536583 h 4389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4828056" h="4389129">
                      <a:moveTo>
                        <a:pt x="2404629" y="470"/>
                      </a:moveTo>
                      <a:cubicBezTo>
                        <a:pt x="2381096" y="2536"/>
                        <a:pt x="2358818" y="12180"/>
                        <a:pt x="2341212" y="27909"/>
                      </a:cubicBezTo>
                      <a:lnTo>
                        <a:pt x="37120" y="2057683"/>
                      </a:lnTo>
                      <a:cubicBezTo>
                        <a:pt x="2987" y="2087800"/>
                        <a:pt x="-8995" y="2135865"/>
                        <a:pt x="7004" y="2178463"/>
                      </a:cubicBezTo>
                      <a:cubicBezTo>
                        <a:pt x="22963" y="2221090"/>
                        <a:pt x="63602" y="2249414"/>
                        <a:pt x="109109" y="2249678"/>
                      </a:cubicBezTo>
                      <a:lnTo>
                        <a:pt x="493108" y="2249678"/>
                      </a:lnTo>
                      <a:lnTo>
                        <a:pt x="489670" y="4277687"/>
                      </a:lnTo>
                      <a:lnTo>
                        <a:pt x="489699" y="4277687"/>
                      </a:lnTo>
                      <a:cubicBezTo>
                        <a:pt x="489248" y="4307078"/>
                        <a:pt x="500613" y="4335441"/>
                        <a:pt x="521236" y="4356368"/>
                      </a:cubicBezTo>
                      <a:cubicBezTo>
                        <a:pt x="541869" y="4377343"/>
                        <a:pt x="570035" y="4389129"/>
                        <a:pt x="599427" y="4389129"/>
                      </a:cubicBezTo>
                      <a:lnTo>
                        <a:pt x="4226917" y="4389129"/>
                      </a:lnTo>
                      <a:cubicBezTo>
                        <a:pt x="4256309" y="4389129"/>
                        <a:pt x="4284475" y="4377343"/>
                        <a:pt x="4305098" y="4356368"/>
                      </a:cubicBezTo>
                      <a:cubicBezTo>
                        <a:pt x="4325731" y="4335441"/>
                        <a:pt x="4337096" y="4307078"/>
                        <a:pt x="4336636" y="4277687"/>
                      </a:cubicBezTo>
                      <a:lnTo>
                        <a:pt x="4333187" y="2249678"/>
                      </a:lnTo>
                      <a:lnTo>
                        <a:pt x="4717186" y="2249678"/>
                      </a:lnTo>
                      <a:cubicBezTo>
                        <a:pt x="4763036" y="2250139"/>
                        <a:pt x="4804332" y="2222089"/>
                        <a:pt x="4820742" y="2179266"/>
                      </a:cubicBezTo>
                      <a:cubicBezTo>
                        <a:pt x="4837201" y="2136482"/>
                        <a:pt x="4825298" y="2087986"/>
                        <a:pt x="4790939" y="2057683"/>
                      </a:cubicBezTo>
                      <a:lnTo>
                        <a:pt x="4333226" y="1651367"/>
                      </a:lnTo>
                      <a:lnTo>
                        <a:pt x="4333226" y="548992"/>
                      </a:lnTo>
                      <a:lnTo>
                        <a:pt x="4333187" y="548992"/>
                      </a:lnTo>
                      <a:cubicBezTo>
                        <a:pt x="4333187" y="488406"/>
                        <a:pt x="4284084" y="439313"/>
                        <a:pt x="4223469" y="439274"/>
                      </a:cubicBezTo>
                      <a:lnTo>
                        <a:pt x="3674907" y="439274"/>
                      </a:lnTo>
                      <a:cubicBezTo>
                        <a:pt x="3645545" y="438892"/>
                        <a:pt x="3617231" y="450256"/>
                        <a:pt x="3596334" y="470879"/>
                      </a:cubicBezTo>
                      <a:cubicBezTo>
                        <a:pt x="3575397" y="491512"/>
                        <a:pt x="3563651" y="519640"/>
                        <a:pt x="3563651" y="548992"/>
                      </a:cubicBezTo>
                      <a:cubicBezTo>
                        <a:pt x="3563651" y="578383"/>
                        <a:pt x="3575397" y="606511"/>
                        <a:pt x="3596334" y="627144"/>
                      </a:cubicBezTo>
                      <a:cubicBezTo>
                        <a:pt x="3617231" y="647767"/>
                        <a:pt x="3645545" y="659132"/>
                        <a:pt x="3674907" y="658710"/>
                      </a:cubicBezTo>
                      <a:lnTo>
                        <a:pt x="4113789" y="658710"/>
                      </a:lnTo>
                      <a:lnTo>
                        <a:pt x="4113789" y="1701028"/>
                      </a:lnTo>
                      <a:cubicBezTo>
                        <a:pt x="4113975" y="1731762"/>
                        <a:pt x="4127026" y="1760967"/>
                        <a:pt x="4149765" y="1781629"/>
                      </a:cubicBezTo>
                      <a:lnTo>
                        <a:pt x="4429199" y="2030193"/>
                      </a:lnTo>
                      <a:lnTo>
                        <a:pt x="4223459" y="2030193"/>
                      </a:lnTo>
                      <a:cubicBezTo>
                        <a:pt x="4162883" y="2030193"/>
                        <a:pt x="4113789" y="2079335"/>
                        <a:pt x="4113789" y="2139911"/>
                      </a:cubicBezTo>
                      <a:lnTo>
                        <a:pt x="4117228" y="4169683"/>
                      </a:lnTo>
                      <a:lnTo>
                        <a:pt x="709194" y="4169683"/>
                      </a:lnTo>
                      <a:lnTo>
                        <a:pt x="712643" y="2139911"/>
                      </a:lnTo>
                      <a:lnTo>
                        <a:pt x="712564" y="2139911"/>
                      </a:lnTo>
                      <a:cubicBezTo>
                        <a:pt x="712564" y="2079325"/>
                        <a:pt x="663461" y="2030193"/>
                        <a:pt x="602846" y="2030193"/>
                      </a:cubicBezTo>
                      <a:lnTo>
                        <a:pt x="398830" y="2030193"/>
                      </a:lnTo>
                      <a:lnTo>
                        <a:pt x="2413123" y="255832"/>
                      </a:lnTo>
                      <a:lnTo>
                        <a:pt x="3602888" y="1287863"/>
                      </a:lnTo>
                      <a:lnTo>
                        <a:pt x="3602927" y="1287863"/>
                      </a:lnTo>
                      <a:cubicBezTo>
                        <a:pt x="3635297" y="1316030"/>
                        <a:pt x="3681069" y="1322731"/>
                        <a:pt x="3720150" y="1305008"/>
                      </a:cubicBezTo>
                      <a:cubicBezTo>
                        <a:pt x="3759260" y="1287324"/>
                        <a:pt x="3784439" y="1248479"/>
                        <a:pt x="3784635" y="1205587"/>
                      </a:cubicBezTo>
                      <a:lnTo>
                        <a:pt x="3784635" y="987865"/>
                      </a:lnTo>
                      <a:cubicBezTo>
                        <a:pt x="3785242" y="930846"/>
                        <a:pt x="3742037" y="882810"/>
                        <a:pt x="3685243" y="877451"/>
                      </a:cubicBezTo>
                      <a:cubicBezTo>
                        <a:pt x="3628439" y="872092"/>
                        <a:pt x="3577014" y="911134"/>
                        <a:pt x="3566913" y="967310"/>
                      </a:cubicBezTo>
                      <a:lnTo>
                        <a:pt x="2485211" y="26137"/>
                      </a:lnTo>
                      <a:cubicBezTo>
                        <a:pt x="2462853" y="7117"/>
                        <a:pt x="2433844" y="-2144"/>
                        <a:pt x="2404648" y="420"/>
                      </a:cubicBezTo>
                      <a:close/>
                      <a:moveTo>
                        <a:pt x="2413202" y="1317108"/>
                      </a:moveTo>
                      <a:cubicBezTo>
                        <a:pt x="2172368" y="1317108"/>
                        <a:pt x="1994256" y="1391889"/>
                        <a:pt x="1888633" y="1521123"/>
                      </a:cubicBezTo>
                      <a:cubicBezTo>
                        <a:pt x="1783010" y="1650357"/>
                        <a:pt x="1754922" y="1815723"/>
                        <a:pt x="1754922" y="1975427"/>
                      </a:cubicBezTo>
                      <a:cubicBezTo>
                        <a:pt x="1754922" y="2220551"/>
                        <a:pt x="1824883" y="2424792"/>
                        <a:pt x="2025793" y="2618286"/>
                      </a:cubicBezTo>
                      <a:cubicBezTo>
                        <a:pt x="2021316" y="2758238"/>
                        <a:pt x="2000693" y="2837419"/>
                        <a:pt x="1982931" y="2868573"/>
                      </a:cubicBezTo>
                      <a:cubicBezTo>
                        <a:pt x="1963179" y="2903206"/>
                        <a:pt x="1958134" y="2899415"/>
                        <a:pt x="1919514" y="2921733"/>
                      </a:cubicBezTo>
                      <a:cubicBezTo>
                        <a:pt x="1675006" y="3033900"/>
                        <a:pt x="1485412" y="3065702"/>
                        <a:pt x="1334938" y="3110328"/>
                      </a:cubicBezTo>
                      <a:cubicBezTo>
                        <a:pt x="1258706" y="3132900"/>
                        <a:pt x="1187677" y="3158089"/>
                        <a:pt x="1129237" y="3216607"/>
                      </a:cubicBezTo>
                      <a:cubicBezTo>
                        <a:pt x="1070807" y="3275155"/>
                        <a:pt x="1041797" y="3363065"/>
                        <a:pt x="1041797" y="3456598"/>
                      </a:cubicBezTo>
                      <a:lnTo>
                        <a:pt x="1041797" y="3785762"/>
                      </a:lnTo>
                      <a:lnTo>
                        <a:pt x="1041758" y="3785762"/>
                      </a:lnTo>
                      <a:cubicBezTo>
                        <a:pt x="1041758" y="3846377"/>
                        <a:pt x="1090891" y="3895481"/>
                        <a:pt x="1151476" y="3895481"/>
                      </a:cubicBezTo>
                      <a:lnTo>
                        <a:pt x="3674927" y="3895481"/>
                      </a:lnTo>
                      <a:cubicBezTo>
                        <a:pt x="3735502" y="3895481"/>
                        <a:pt x="3784645" y="3846377"/>
                        <a:pt x="3784645" y="3785762"/>
                      </a:cubicBezTo>
                      <a:lnTo>
                        <a:pt x="3784645" y="3456598"/>
                      </a:lnTo>
                      <a:cubicBezTo>
                        <a:pt x="3784645" y="3363065"/>
                        <a:pt x="3755675" y="3275126"/>
                        <a:pt x="3697195" y="3216607"/>
                      </a:cubicBezTo>
                      <a:cubicBezTo>
                        <a:pt x="3638755" y="3158050"/>
                        <a:pt x="3567726" y="3132910"/>
                        <a:pt x="3491495" y="3110328"/>
                      </a:cubicBezTo>
                      <a:cubicBezTo>
                        <a:pt x="3341020" y="3065702"/>
                        <a:pt x="3151426" y="3033939"/>
                        <a:pt x="2906919" y="2921733"/>
                      </a:cubicBezTo>
                      <a:cubicBezTo>
                        <a:pt x="2868298" y="2899415"/>
                        <a:pt x="2863214" y="2903206"/>
                        <a:pt x="2843502" y="2868573"/>
                      </a:cubicBezTo>
                      <a:cubicBezTo>
                        <a:pt x="2825750" y="2837419"/>
                        <a:pt x="2805117" y="2758238"/>
                        <a:pt x="2800639" y="2618286"/>
                      </a:cubicBezTo>
                      <a:cubicBezTo>
                        <a:pt x="3001520" y="2424753"/>
                        <a:pt x="3071511" y="2220502"/>
                        <a:pt x="3071511" y="1975427"/>
                      </a:cubicBezTo>
                      <a:cubicBezTo>
                        <a:pt x="3071511" y="1815723"/>
                        <a:pt x="3043422" y="1650357"/>
                        <a:pt x="2937799" y="1521123"/>
                      </a:cubicBezTo>
                      <a:cubicBezTo>
                        <a:pt x="2832176" y="1391889"/>
                        <a:pt x="2654025" y="1317108"/>
                        <a:pt x="2413231" y="1317108"/>
                      </a:cubicBezTo>
                      <a:close/>
                      <a:moveTo>
                        <a:pt x="2413202" y="1536544"/>
                      </a:moveTo>
                      <a:cubicBezTo>
                        <a:pt x="2611251" y="1536544"/>
                        <a:pt x="2707420" y="1587862"/>
                        <a:pt x="2766359" y="1659968"/>
                      </a:cubicBezTo>
                      <a:cubicBezTo>
                        <a:pt x="2825299" y="1732075"/>
                        <a:pt x="2852084" y="1843204"/>
                        <a:pt x="2852084" y="1975387"/>
                      </a:cubicBezTo>
                      <a:cubicBezTo>
                        <a:pt x="2852084" y="2206727"/>
                        <a:pt x="2819215" y="2318131"/>
                        <a:pt x="2615503" y="2494832"/>
                      </a:cubicBezTo>
                      <a:lnTo>
                        <a:pt x="2615503" y="2494871"/>
                      </a:lnTo>
                      <a:cubicBezTo>
                        <a:pt x="2591196" y="2515994"/>
                        <a:pt x="2577421" y="2546688"/>
                        <a:pt x="2577764" y="2578872"/>
                      </a:cubicBezTo>
                      <a:cubicBezTo>
                        <a:pt x="2577764" y="2773394"/>
                        <a:pt x="2605020" y="2892038"/>
                        <a:pt x="2653202" y="2976616"/>
                      </a:cubicBezTo>
                      <a:cubicBezTo>
                        <a:pt x="2701385" y="3061195"/>
                        <a:pt x="2778312" y="3101148"/>
                        <a:pt x="2797210" y="3112052"/>
                      </a:cubicBezTo>
                      <a:cubicBezTo>
                        <a:pt x="2800002" y="3113894"/>
                        <a:pt x="2802834" y="3115608"/>
                        <a:pt x="2805783" y="3117186"/>
                      </a:cubicBezTo>
                      <a:cubicBezTo>
                        <a:pt x="3080602" y="3244892"/>
                        <a:pt x="3300156" y="3281553"/>
                        <a:pt x="3428097" y="3319477"/>
                      </a:cubicBezTo>
                      <a:cubicBezTo>
                        <a:pt x="3492082" y="3338415"/>
                        <a:pt x="3529018" y="3358627"/>
                        <a:pt x="3542949" y="3372627"/>
                      </a:cubicBezTo>
                      <a:cubicBezTo>
                        <a:pt x="3556910" y="3386597"/>
                        <a:pt x="3565218" y="3399304"/>
                        <a:pt x="3565218" y="3456637"/>
                      </a:cubicBezTo>
                      <a:lnTo>
                        <a:pt x="3565218" y="3676073"/>
                      </a:lnTo>
                      <a:lnTo>
                        <a:pt x="1261224" y="3676073"/>
                      </a:lnTo>
                      <a:lnTo>
                        <a:pt x="1261224" y="3456637"/>
                      </a:lnTo>
                      <a:cubicBezTo>
                        <a:pt x="1261224" y="3399304"/>
                        <a:pt x="1269571" y="3386597"/>
                        <a:pt x="1283493" y="3372627"/>
                      </a:cubicBezTo>
                      <a:cubicBezTo>
                        <a:pt x="1297464" y="3358666"/>
                        <a:pt x="1334399" y="3338454"/>
                        <a:pt x="1398345" y="3319477"/>
                      </a:cubicBezTo>
                      <a:cubicBezTo>
                        <a:pt x="1526286" y="3281543"/>
                        <a:pt x="1745840" y="3244882"/>
                        <a:pt x="2020659" y="3117186"/>
                      </a:cubicBezTo>
                      <a:cubicBezTo>
                        <a:pt x="2023608" y="3115608"/>
                        <a:pt x="2026439" y="3113894"/>
                        <a:pt x="2029232" y="3112052"/>
                      </a:cubicBezTo>
                      <a:cubicBezTo>
                        <a:pt x="2048101" y="3101148"/>
                        <a:pt x="2125068" y="3061195"/>
                        <a:pt x="2173240" y="2976616"/>
                      </a:cubicBezTo>
                      <a:cubicBezTo>
                        <a:pt x="2221422" y="2892038"/>
                        <a:pt x="2248678" y="2773404"/>
                        <a:pt x="2248678" y="2578872"/>
                      </a:cubicBezTo>
                      <a:cubicBezTo>
                        <a:pt x="2249021" y="2546688"/>
                        <a:pt x="2235236" y="2515994"/>
                        <a:pt x="2210939" y="2494871"/>
                      </a:cubicBezTo>
                      <a:cubicBezTo>
                        <a:pt x="2007227" y="2318141"/>
                        <a:pt x="1974358" y="2206777"/>
                        <a:pt x="1974358" y="1975427"/>
                      </a:cubicBezTo>
                      <a:cubicBezTo>
                        <a:pt x="1974358" y="1843244"/>
                        <a:pt x="2001143" y="1732105"/>
                        <a:pt x="2060083" y="1660008"/>
                      </a:cubicBezTo>
                      <a:cubicBezTo>
                        <a:pt x="2119023" y="1587911"/>
                        <a:pt x="2215192" y="1536583"/>
                        <a:pt x="2413241" y="153658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7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latin typeface="+mj-lt"/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FED55D6-16FF-7DAF-1EC7-4B4294C399A9}"/>
                  </a:ext>
                </a:extLst>
              </p:cNvPr>
              <p:cNvGrpSpPr/>
              <p:nvPr/>
            </p:nvGrpSpPr>
            <p:grpSpPr>
              <a:xfrm>
                <a:off x="8728565" y="2541256"/>
                <a:ext cx="589104" cy="589104"/>
                <a:chOff x="8483108" y="3841426"/>
                <a:chExt cx="752400" cy="752400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6190602F-D616-61ED-94CF-A87B9FF51944}"/>
                    </a:ext>
                  </a:extLst>
                </p:cNvPr>
                <p:cNvSpPr/>
                <p:nvPr/>
              </p:nvSpPr>
              <p:spPr>
                <a:xfrm>
                  <a:off x="8483108" y="3841426"/>
                  <a:ext cx="752400" cy="7524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01659C28-805D-7F9D-9A5E-044BB82B1391}"/>
                    </a:ext>
                  </a:extLst>
                </p:cNvPr>
                <p:cNvSpPr/>
                <p:nvPr/>
              </p:nvSpPr>
              <p:spPr>
                <a:xfrm>
                  <a:off x="8570488" y="4015452"/>
                  <a:ext cx="577640" cy="404348"/>
                </a:xfrm>
                <a:custGeom>
                  <a:avLst/>
                  <a:gdLst>
                    <a:gd name="connsiteX0" fmla="*/ 985548 w 5143405"/>
                    <a:gd name="connsiteY0" fmla="*/ 1915813 h 3600382"/>
                    <a:gd name="connsiteX1" fmla="*/ 428492 w 5143405"/>
                    <a:gd name="connsiteY1" fmla="*/ 2473026 h 3600382"/>
                    <a:gd name="connsiteX2" fmla="*/ 985704 w 5143405"/>
                    <a:gd name="connsiteY2" fmla="*/ 3030238 h 3600382"/>
                    <a:gd name="connsiteX3" fmla="*/ 1542917 w 5143405"/>
                    <a:gd name="connsiteY3" fmla="*/ 2473026 h 3600382"/>
                    <a:gd name="connsiteX4" fmla="*/ 985548 w 5143405"/>
                    <a:gd name="connsiteY4" fmla="*/ 1915813 h 3600382"/>
                    <a:gd name="connsiteX5" fmla="*/ 985743 w 5143405"/>
                    <a:gd name="connsiteY5" fmla="*/ 2858788 h 3600382"/>
                    <a:gd name="connsiteX6" fmla="*/ 599981 w 5143405"/>
                    <a:gd name="connsiteY6" fmla="*/ 2473026 h 3600382"/>
                    <a:gd name="connsiteX7" fmla="*/ 713148 w 5143405"/>
                    <a:gd name="connsiteY7" fmla="*/ 2200430 h 3600382"/>
                    <a:gd name="connsiteX8" fmla="*/ 985743 w 5143405"/>
                    <a:gd name="connsiteY8" fmla="*/ 2087263 h 3600382"/>
                    <a:gd name="connsiteX9" fmla="*/ 1371506 w 5143405"/>
                    <a:gd name="connsiteY9" fmla="*/ 2473026 h 3600382"/>
                    <a:gd name="connsiteX10" fmla="*/ 985743 w 5143405"/>
                    <a:gd name="connsiteY10" fmla="*/ 2858788 h 3600382"/>
                    <a:gd name="connsiteX11" fmla="*/ 5057730 w 5143405"/>
                    <a:gd name="connsiteY11" fmla="*/ 2143136 h 3600382"/>
                    <a:gd name="connsiteX12" fmla="*/ 4029030 w 5143405"/>
                    <a:gd name="connsiteY12" fmla="*/ 2143058 h 3600382"/>
                    <a:gd name="connsiteX13" fmla="*/ 4029030 w 5143405"/>
                    <a:gd name="connsiteY13" fmla="*/ 910185 h 3600382"/>
                    <a:gd name="connsiteX14" fmla="*/ 4264847 w 5143405"/>
                    <a:gd name="connsiteY14" fmla="*/ 1086191 h 3600382"/>
                    <a:gd name="connsiteX15" fmla="*/ 4316008 w 5143405"/>
                    <a:gd name="connsiteY15" fmla="*/ 1103189 h 3600382"/>
                    <a:gd name="connsiteX16" fmla="*/ 4384862 w 5143405"/>
                    <a:gd name="connsiteY16" fmla="*/ 1068742 h 3600382"/>
                    <a:gd name="connsiteX17" fmla="*/ 4367443 w 5143405"/>
                    <a:gd name="connsiteY17" fmla="*/ 948806 h 3600382"/>
                    <a:gd name="connsiteX18" fmla="*/ 3118797 w 5143405"/>
                    <a:gd name="connsiteY18" fmla="*/ 16970 h 3600382"/>
                    <a:gd name="connsiteX19" fmla="*/ 3015320 w 5143405"/>
                    <a:gd name="connsiteY19" fmla="*/ 17735 h 3600382"/>
                    <a:gd name="connsiteX20" fmla="*/ 1803805 w 5143405"/>
                    <a:gd name="connsiteY20" fmla="*/ 949462 h 3600382"/>
                    <a:gd name="connsiteX21" fmla="*/ 1788120 w 5143405"/>
                    <a:gd name="connsiteY21" fmla="*/ 1069634 h 3600382"/>
                    <a:gd name="connsiteX22" fmla="*/ 1908291 w 5143405"/>
                    <a:gd name="connsiteY22" fmla="*/ 1085407 h 3600382"/>
                    <a:gd name="connsiteX23" fmla="*/ 2143119 w 5143405"/>
                    <a:gd name="connsiteY23" fmla="*/ 905003 h 3600382"/>
                    <a:gd name="connsiteX24" fmla="*/ 2143119 w 5143405"/>
                    <a:gd name="connsiteY24" fmla="*/ 2142774 h 3600382"/>
                    <a:gd name="connsiteX25" fmla="*/ 1913464 w 5143405"/>
                    <a:gd name="connsiteY25" fmla="*/ 2142774 h 3600382"/>
                    <a:gd name="connsiteX26" fmla="*/ 985763 w 5143405"/>
                    <a:gd name="connsiteY26" fmla="*/ 1487129 h 3600382"/>
                    <a:gd name="connsiteX27" fmla="*/ 288638 w 5143405"/>
                    <a:gd name="connsiteY27" fmla="*/ 1775841 h 3600382"/>
                    <a:gd name="connsiteX28" fmla="*/ 0 w 5143405"/>
                    <a:gd name="connsiteY28" fmla="*/ 2473006 h 3600382"/>
                    <a:gd name="connsiteX29" fmla="*/ 985792 w 5143405"/>
                    <a:gd name="connsiteY29" fmla="*/ 3458795 h 3600382"/>
                    <a:gd name="connsiteX30" fmla="*/ 1904079 w 5143405"/>
                    <a:gd name="connsiteY30" fmla="*/ 2828789 h 3600382"/>
                    <a:gd name="connsiteX31" fmla="*/ 3600356 w 5143405"/>
                    <a:gd name="connsiteY31" fmla="*/ 2828858 h 3600382"/>
                    <a:gd name="connsiteX32" fmla="*/ 3600356 w 5143405"/>
                    <a:gd name="connsiteY32" fmla="*/ 3514237 h 3600382"/>
                    <a:gd name="connsiteX33" fmla="*/ 3686003 w 5143405"/>
                    <a:gd name="connsiteY33" fmla="*/ 3599962 h 3600382"/>
                    <a:gd name="connsiteX34" fmla="*/ 4114628 w 5143405"/>
                    <a:gd name="connsiteY34" fmla="*/ 3600383 h 3600382"/>
                    <a:gd name="connsiteX35" fmla="*/ 4114706 w 5143405"/>
                    <a:gd name="connsiteY35" fmla="*/ 3600383 h 3600382"/>
                    <a:gd name="connsiteX36" fmla="*/ 4175321 w 5143405"/>
                    <a:gd name="connsiteY36" fmla="*/ 3575283 h 3600382"/>
                    <a:gd name="connsiteX37" fmla="*/ 4200431 w 5143405"/>
                    <a:gd name="connsiteY37" fmla="*/ 3514658 h 3600382"/>
                    <a:gd name="connsiteX38" fmla="*/ 4200431 w 5143405"/>
                    <a:gd name="connsiteY38" fmla="*/ 2828858 h 3600382"/>
                    <a:gd name="connsiteX39" fmla="*/ 4286078 w 5143405"/>
                    <a:gd name="connsiteY39" fmla="*/ 2828858 h 3600382"/>
                    <a:gd name="connsiteX40" fmla="*/ 4285578 w 5143405"/>
                    <a:gd name="connsiteY40" fmla="*/ 3343130 h 3600382"/>
                    <a:gd name="connsiteX41" fmla="*/ 4310688 w 5143405"/>
                    <a:gd name="connsiteY41" fmla="*/ 3403833 h 3600382"/>
                    <a:gd name="connsiteX42" fmla="*/ 4371264 w 5143405"/>
                    <a:gd name="connsiteY42" fmla="*/ 3428933 h 3600382"/>
                    <a:gd name="connsiteX43" fmla="*/ 4778806 w 5143405"/>
                    <a:gd name="connsiteY43" fmla="*/ 3428855 h 3600382"/>
                    <a:gd name="connsiteX44" fmla="*/ 4864531 w 5143405"/>
                    <a:gd name="connsiteY44" fmla="*/ 3343130 h 3600382"/>
                    <a:gd name="connsiteX45" fmla="*/ 4864452 w 5143405"/>
                    <a:gd name="connsiteY45" fmla="*/ 2828701 h 3600382"/>
                    <a:gd name="connsiteX46" fmla="*/ 5057750 w 5143405"/>
                    <a:gd name="connsiteY46" fmla="*/ 2828554 h 3600382"/>
                    <a:gd name="connsiteX47" fmla="*/ 5143406 w 5143405"/>
                    <a:gd name="connsiteY47" fmla="*/ 2742829 h 3600382"/>
                    <a:gd name="connsiteX48" fmla="*/ 5143406 w 5143405"/>
                    <a:gd name="connsiteY48" fmla="*/ 2228783 h 3600382"/>
                    <a:gd name="connsiteX49" fmla="*/ 5057681 w 5143405"/>
                    <a:gd name="connsiteY49" fmla="*/ 2143058 h 3600382"/>
                    <a:gd name="connsiteX50" fmla="*/ 2314530 w 5143405"/>
                    <a:gd name="connsiteY50" fmla="*/ 773104 h 3600382"/>
                    <a:gd name="connsiteX51" fmla="*/ 3068224 w 5143405"/>
                    <a:gd name="connsiteY51" fmla="*/ 193348 h 3600382"/>
                    <a:gd name="connsiteX52" fmla="*/ 3857580 w 5143405"/>
                    <a:gd name="connsiteY52" fmla="*/ 782362 h 3600382"/>
                    <a:gd name="connsiteX53" fmla="*/ 3857580 w 5143405"/>
                    <a:gd name="connsiteY53" fmla="*/ 2142989 h 3600382"/>
                    <a:gd name="connsiteX54" fmla="*/ 3432051 w 5143405"/>
                    <a:gd name="connsiteY54" fmla="*/ 2142989 h 3600382"/>
                    <a:gd name="connsiteX55" fmla="*/ 3432737 w 5143405"/>
                    <a:gd name="connsiteY55" fmla="*/ 2135720 h 3600382"/>
                    <a:gd name="connsiteX56" fmla="*/ 3432737 w 5143405"/>
                    <a:gd name="connsiteY56" fmla="*/ 1390255 h 3600382"/>
                    <a:gd name="connsiteX57" fmla="*/ 3325654 w 5143405"/>
                    <a:gd name="connsiteY57" fmla="*/ 1132120 h 3600382"/>
                    <a:gd name="connsiteX58" fmla="*/ 3067450 w 5143405"/>
                    <a:gd name="connsiteY58" fmla="*/ 1025037 h 3600382"/>
                    <a:gd name="connsiteX59" fmla="*/ 2702086 w 5143405"/>
                    <a:gd name="connsiteY59" fmla="*/ 1390206 h 3600382"/>
                    <a:gd name="connsiteX60" fmla="*/ 2702086 w 5143405"/>
                    <a:gd name="connsiteY60" fmla="*/ 2135671 h 3600382"/>
                    <a:gd name="connsiteX61" fmla="*/ 2702771 w 5143405"/>
                    <a:gd name="connsiteY61" fmla="*/ 2142862 h 3600382"/>
                    <a:gd name="connsiteX62" fmla="*/ 2314520 w 5143405"/>
                    <a:gd name="connsiteY62" fmla="*/ 2142901 h 3600382"/>
                    <a:gd name="connsiteX63" fmla="*/ 2873545 w 5143405"/>
                    <a:gd name="connsiteY63" fmla="*/ 2135691 h 3600382"/>
                    <a:gd name="connsiteX64" fmla="*/ 2873545 w 5143405"/>
                    <a:gd name="connsiteY64" fmla="*/ 1390226 h 3600382"/>
                    <a:gd name="connsiteX65" fmla="*/ 3067460 w 5143405"/>
                    <a:gd name="connsiteY65" fmla="*/ 1196507 h 3600382"/>
                    <a:gd name="connsiteX66" fmla="*/ 3204463 w 5143405"/>
                    <a:gd name="connsiteY66" fmla="*/ 1253340 h 3600382"/>
                    <a:gd name="connsiteX67" fmla="*/ 3261287 w 5143405"/>
                    <a:gd name="connsiteY67" fmla="*/ 1390236 h 3600382"/>
                    <a:gd name="connsiteX68" fmla="*/ 3261287 w 5143405"/>
                    <a:gd name="connsiteY68" fmla="*/ 2135700 h 3600382"/>
                    <a:gd name="connsiteX69" fmla="*/ 3260679 w 5143405"/>
                    <a:gd name="connsiteY69" fmla="*/ 2142970 h 3600382"/>
                    <a:gd name="connsiteX70" fmla="*/ 2874231 w 5143405"/>
                    <a:gd name="connsiteY70" fmla="*/ 2142891 h 3600382"/>
                    <a:gd name="connsiteX71" fmla="*/ 2873545 w 5143405"/>
                    <a:gd name="connsiteY71" fmla="*/ 2135700 h 3600382"/>
                    <a:gd name="connsiteX72" fmla="*/ 985832 w 5143405"/>
                    <a:gd name="connsiteY72" fmla="*/ 3287443 h 3600382"/>
                    <a:gd name="connsiteX73" fmla="*/ 171444 w 5143405"/>
                    <a:gd name="connsiteY73" fmla="*/ 2473055 h 3600382"/>
                    <a:gd name="connsiteX74" fmla="*/ 409828 w 5143405"/>
                    <a:gd name="connsiteY74" fmla="*/ 1897169 h 3600382"/>
                    <a:gd name="connsiteX75" fmla="*/ 985714 w 5143405"/>
                    <a:gd name="connsiteY75" fmla="*/ 1658668 h 3600382"/>
                    <a:gd name="connsiteX76" fmla="*/ 1800102 w 5143405"/>
                    <a:gd name="connsiteY76" fmla="*/ 2473134 h 3600382"/>
                    <a:gd name="connsiteX77" fmla="*/ 985832 w 5143405"/>
                    <a:gd name="connsiteY77" fmla="*/ 3287443 h 3600382"/>
                    <a:gd name="connsiteX78" fmla="*/ 4972093 w 5143405"/>
                    <a:gd name="connsiteY78" fmla="*/ 2657251 h 3600382"/>
                    <a:gd name="connsiteX79" fmla="*/ 4778796 w 5143405"/>
                    <a:gd name="connsiteY79" fmla="*/ 2657408 h 3600382"/>
                    <a:gd name="connsiteX80" fmla="*/ 4693139 w 5143405"/>
                    <a:gd name="connsiteY80" fmla="*/ 2743133 h 3600382"/>
                    <a:gd name="connsiteX81" fmla="*/ 4693218 w 5143405"/>
                    <a:gd name="connsiteY81" fmla="*/ 3257483 h 3600382"/>
                    <a:gd name="connsiteX82" fmla="*/ 4457244 w 5143405"/>
                    <a:gd name="connsiteY82" fmla="*/ 3257591 h 3600382"/>
                    <a:gd name="connsiteX83" fmla="*/ 4457743 w 5143405"/>
                    <a:gd name="connsiteY83" fmla="*/ 2743319 h 3600382"/>
                    <a:gd name="connsiteX84" fmla="*/ 4432633 w 5143405"/>
                    <a:gd name="connsiteY84" fmla="*/ 2682626 h 3600382"/>
                    <a:gd name="connsiteX85" fmla="*/ 4372018 w 5143405"/>
                    <a:gd name="connsiteY85" fmla="*/ 2657525 h 3600382"/>
                    <a:gd name="connsiteX86" fmla="*/ 4114843 w 5143405"/>
                    <a:gd name="connsiteY86" fmla="*/ 2657525 h 3600382"/>
                    <a:gd name="connsiteX87" fmla="*/ 4029118 w 5143405"/>
                    <a:gd name="connsiteY87" fmla="*/ 2743250 h 3600382"/>
                    <a:gd name="connsiteX88" fmla="*/ 4029118 w 5143405"/>
                    <a:gd name="connsiteY88" fmla="*/ 3428972 h 3600382"/>
                    <a:gd name="connsiteX89" fmla="*/ 3771943 w 5143405"/>
                    <a:gd name="connsiteY89" fmla="*/ 3428698 h 3600382"/>
                    <a:gd name="connsiteX90" fmla="*/ 3771943 w 5143405"/>
                    <a:gd name="connsiteY90" fmla="*/ 2743241 h 3600382"/>
                    <a:gd name="connsiteX91" fmla="*/ 3686218 w 5143405"/>
                    <a:gd name="connsiteY91" fmla="*/ 2657516 h 3600382"/>
                    <a:gd name="connsiteX92" fmla="*/ 1953691 w 5143405"/>
                    <a:gd name="connsiteY92" fmla="*/ 2657437 h 3600382"/>
                    <a:gd name="connsiteX93" fmla="*/ 1971601 w 5143405"/>
                    <a:gd name="connsiteY93" fmla="*/ 2473202 h 3600382"/>
                    <a:gd name="connsiteX94" fmla="*/ 1957630 w 5143405"/>
                    <a:gd name="connsiteY94" fmla="*/ 2314263 h 3600382"/>
                    <a:gd name="connsiteX95" fmla="*/ 2227394 w 5143405"/>
                    <a:gd name="connsiteY95" fmla="*/ 2314263 h 3600382"/>
                    <a:gd name="connsiteX96" fmla="*/ 2228854 w 5143405"/>
                    <a:gd name="connsiteY96" fmla="*/ 2314616 h 3600382"/>
                    <a:gd name="connsiteX97" fmla="*/ 3943354 w 5143405"/>
                    <a:gd name="connsiteY97" fmla="*/ 2314616 h 3600382"/>
                    <a:gd name="connsiteX98" fmla="*/ 3943961 w 5143405"/>
                    <a:gd name="connsiteY98" fmla="*/ 2314537 h 3600382"/>
                    <a:gd name="connsiteX99" fmla="*/ 4972074 w 5143405"/>
                    <a:gd name="connsiteY99" fmla="*/ 2314616 h 360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5143405" h="3600382">
                      <a:moveTo>
                        <a:pt x="985548" y="1915813"/>
                      </a:moveTo>
                      <a:cubicBezTo>
                        <a:pt x="678388" y="1915813"/>
                        <a:pt x="428492" y="2165797"/>
                        <a:pt x="428492" y="2473026"/>
                      </a:cubicBezTo>
                      <a:cubicBezTo>
                        <a:pt x="428492" y="2780254"/>
                        <a:pt x="678476" y="3030238"/>
                        <a:pt x="985704" y="3030238"/>
                      </a:cubicBezTo>
                      <a:cubicBezTo>
                        <a:pt x="1292933" y="3030238"/>
                        <a:pt x="1542917" y="2780254"/>
                        <a:pt x="1542917" y="2473026"/>
                      </a:cubicBezTo>
                      <a:cubicBezTo>
                        <a:pt x="1542956" y="2165758"/>
                        <a:pt x="1292972" y="1915813"/>
                        <a:pt x="985548" y="1915813"/>
                      </a:cubicBezTo>
                      <a:close/>
                      <a:moveTo>
                        <a:pt x="985743" y="2858788"/>
                      </a:moveTo>
                      <a:cubicBezTo>
                        <a:pt x="773077" y="2858788"/>
                        <a:pt x="599981" y="2685692"/>
                        <a:pt x="599981" y="2473026"/>
                      </a:cubicBezTo>
                      <a:cubicBezTo>
                        <a:pt x="599981" y="2370234"/>
                        <a:pt x="640198" y="2273448"/>
                        <a:pt x="713148" y="2200430"/>
                      </a:cubicBezTo>
                      <a:cubicBezTo>
                        <a:pt x="786087" y="2127412"/>
                        <a:pt x="882873" y="2087263"/>
                        <a:pt x="985743" y="2087263"/>
                      </a:cubicBezTo>
                      <a:cubicBezTo>
                        <a:pt x="1198410" y="2087263"/>
                        <a:pt x="1371506" y="2260438"/>
                        <a:pt x="1371506" y="2473026"/>
                      </a:cubicBezTo>
                      <a:cubicBezTo>
                        <a:pt x="1371506" y="2685614"/>
                        <a:pt x="1198410" y="2858788"/>
                        <a:pt x="985743" y="2858788"/>
                      </a:cubicBezTo>
                      <a:close/>
                      <a:moveTo>
                        <a:pt x="5057730" y="2143136"/>
                      </a:moveTo>
                      <a:lnTo>
                        <a:pt x="4029030" y="2143058"/>
                      </a:lnTo>
                      <a:lnTo>
                        <a:pt x="4029030" y="910185"/>
                      </a:lnTo>
                      <a:lnTo>
                        <a:pt x="4264847" y="1086191"/>
                      </a:lnTo>
                      <a:cubicBezTo>
                        <a:pt x="4280190" y="1097673"/>
                        <a:pt x="4298295" y="1103189"/>
                        <a:pt x="4316008" y="1103189"/>
                      </a:cubicBezTo>
                      <a:cubicBezTo>
                        <a:pt x="4342147" y="1103189"/>
                        <a:pt x="4367943" y="1091286"/>
                        <a:pt x="4384862" y="1068742"/>
                      </a:cubicBezTo>
                      <a:cubicBezTo>
                        <a:pt x="4413137" y="1030857"/>
                        <a:pt x="4405446" y="977198"/>
                        <a:pt x="4367443" y="948806"/>
                      </a:cubicBezTo>
                      <a:lnTo>
                        <a:pt x="3118797" y="16970"/>
                      </a:lnTo>
                      <a:cubicBezTo>
                        <a:pt x="3088181" y="-5915"/>
                        <a:pt x="3045779" y="-5648"/>
                        <a:pt x="3015320" y="17735"/>
                      </a:cubicBezTo>
                      <a:lnTo>
                        <a:pt x="1803805" y="949462"/>
                      </a:lnTo>
                      <a:cubicBezTo>
                        <a:pt x="1766262" y="978354"/>
                        <a:pt x="1759218" y="1032199"/>
                        <a:pt x="1788120" y="1069634"/>
                      </a:cubicBezTo>
                      <a:cubicBezTo>
                        <a:pt x="1816933" y="1107255"/>
                        <a:pt x="1870739" y="1114221"/>
                        <a:pt x="1908291" y="1085407"/>
                      </a:cubicBezTo>
                      <a:lnTo>
                        <a:pt x="2143119" y="905003"/>
                      </a:lnTo>
                      <a:lnTo>
                        <a:pt x="2143119" y="2142774"/>
                      </a:lnTo>
                      <a:lnTo>
                        <a:pt x="1913464" y="2142774"/>
                      </a:lnTo>
                      <a:cubicBezTo>
                        <a:pt x="1777265" y="1761371"/>
                        <a:pt x="1413428" y="1487129"/>
                        <a:pt x="985763" y="1487129"/>
                      </a:cubicBezTo>
                      <a:cubicBezTo>
                        <a:pt x="722426" y="1487129"/>
                        <a:pt x="474862" y="1589657"/>
                        <a:pt x="288638" y="1775841"/>
                      </a:cubicBezTo>
                      <a:cubicBezTo>
                        <a:pt x="102449" y="1962144"/>
                        <a:pt x="0" y="2209561"/>
                        <a:pt x="0" y="2473006"/>
                      </a:cubicBezTo>
                      <a:cubicBezTo>
                        <a:pt x="0" y="3016669"/>
                        <a:pt x="442257" y="3458795"/>
                        <a:pt x="985792" y="3458795"/>
                      </a:cubicBezTo>
                      <a:cubicBezTo>
                        <a:pt x="1403778" y="3458795"/>
                        <a:pt x="1760913" y="3196839"/>
                        <a:pt x="1904079" y="2828789"/>
                      </a:cubicBezTo>
                      <a:lnTo>
                        <a:pt x="3600356" y="2828858"/>
                      </a:lnTo>
                      <a:lnTo>
                        <a:pt x="3600356" y="3514237"/>
                      </a:lnTo>
                      <a:cubicBezTo>
                        <a:pt x="3600356" y="3561537"/>
                        <a:pt x="3638663" y="3599893"/>
                        <a:pt x="3686003" y="3599962"/>
                      </a:cubicBezTo>
                      <a:lnTo>
                        <a:pt x="4114628" y="3600383"/>
                      </a:lnTo>
                      <a:lnTo>
                        <a:pt x="4114706" y="3600383"/>
                      </a:lnTo>
                      <a:cubicBezTo>
                        <a:pt x="4137514" y="3600383"/>
                        <a:pt x="4159283" y="3591389"/>
                        <a:pt x="4175321" y="3575283"/>
                      </a:cubicBezTo>
                      <a:cubicBezTo>
                        <a:pt x="4191359" y="3559166"/>
                        <a:pt x="4200431" y="3537466"/>
                        <a:pt x="4200431" y="3514658"/>
                      </a:cubicBezTo>
                      <a:lnTo>
                        <a:pt x="4200431" y="2828858"/>
                      </a:lnTo>
                      <a:lnTo>
                        <a:pt x="4286078" y="2828858"/>
                      </a:lnTo>
                      <a:lnTo>
                        <a:pt x="4285578" y="3343130"/>
                      </a:lnTo>
                      <a:cubicBezTo>
                        <a:pt x="4285578" y="3366016"/>
                        <a:pt x="4294494" y="3387795"/>
                        <a:pt x="4310688" y="3403833"/>
                      </a:cubicBezTo>
                      <a:cubicBezTo>
                        <a:pt x="4326873" y="3419861"/>
                        <a:pt x="4348652" y="3428933"/>
                        <a:pt x="4371264" y="3428933"/>
                      </a:cubicBezTo>
                      <a:lnTo>
                        <a:pt x="4778806" y="3428855"/>
                      </a:lnTo>
                      <a:cubicBezTo>
                        <a:pt x="4826224" y="3428855"/>
                        <a:pt x="4864531" y="3390430"/>
                        <a:pt x="4864531" y="3343130"/>
                      </a:cubicBezTo>
                      <a:lnTo>
                        <a:pt x="4864452" y="2828701"/>
                      </a:lnTo>
                      <a:lnTo>
                        <a:pt x="5057750" y="2828554"/>
                      </a:lnTo>
                      <a:cubicBezTo>
                        <a:pt x="5105051" y="2828476"/>
                        <a:pt x="5143406" y="2790130"/>
                        <a:pt x="5143406" y="2742829"/>
                      </a:cubicBezTo>
                      <a:lnTo>
                        <a:pt x="5143406" y="2228783"/>
                      </a:lnTo>
                      <a:cubicBezTo>
                        <a:pt x="5143406" y="2181482"/>
                        <a:pt x="5105089" y="2143058"/>
                        <a:pt x="5057681" y="2143058"/>
                      </a:cubicBezTo>
                      <a:close/>
                      <a:moveTo>
                        <a:pt x="2314530" y="773104"/>
                      </a:moveTo>
                      <a:lnTo>
                        <a:pt x="3068224" y="193348"/>
                      </a:lnTo>
                      <a:lnTo>
                        <a:pt x="3857580" y="782362"/>
                      </a:lnTo>
                      <a:lnTo>
                        <a:pt x="3857580" y="2142989"/>
                      </a:lnTo>
                      <a:lnTo>
                        <a:pt x="3432051" y="2142989"/>
                      </a:lnTo>
                      <a:cubicBezTo>
                        <a:pt x="3432120" y="2140501"/>
                        <a:pt x="3432737" y="2138091"/>
                        <a:pt x="3432737" y="2135720"/>
                      </a:cubicBezTo>
                      <a:lnTo>
                        <a:pt x="3432737" y="1390255"/>
                      </a:lnTo>
                      <a:cubicBezTo>
                        <a:pt x="3432737" y="1292852"/>
                        <a:pt x="3394851" y="1201239"/>
                        <a:pt x="3325654" y="1132120"/>
                      </a:cubicBezTo>
                      <a:cubicBezTo>
                        <a:pt x="3256457" y="1063040"/>
                        <a:pt x="3164922" y="1025037"/>
                        <a:pt x="3067450" y="1025037"/>
                      </a:cubicBezTo>
                      <a:cubicBezTo>
                        <a:pt x="2866001" y="1025037"/>
                        <a:pt x="2702086" y="1188875"/>
                        <a:pt x="2702086" y="1390206"/>
                      </a:cubicBezTo>
                      <a:lnTo>
                        <a:pt x="2702086" y="2135671"/>
                      </a:lnTo>
                      <a:cubicBezTo>
                        <a:pt x="2702086" y="2138081"/>
                        <a:pt x="2702771" y="2140452"/>
                        <a:pt x="2702771" y="2142862"/>
                      </a:cubicBezTo>
                      <a:lnTo>
                        <a:pt x="2314520" y="2142901"/>
                      </a:lnTo>
                      <a:close/>
                      <a:moveTo>
                        <a:pt x="2873545" y="2135691"/>
                      </a:moveTo>
                      <a:lnTo>
                        <a:pt x="2873545" y="1390226"/>
                      </a:lnTo>
                      <a:cubicBezTo>
                        <a:pt x="2873545" y="1283417"/>
                        <a:pt x="2960642" y="1196507"/>
                        <a:pt x="3067460" y="1196507"/>
                      </a:cubicBezTo>
                      <a:cubicBezTo>
                        <a:pt x="3119238" y="1196507"/>
                        <a:pt x="3167763" y="1216640"/>
                        <a:pt x="3204463" y="1253340"/>
                      </a:cubicBezTo>
                      <a:cubicBezTo>
                        <a:pt x="3241163" y="1290040"/>
                        <a:pt x="3261287" y="1338644"/>
                        <a:pt x="3261287" y="1390236"/>
                      </a:cubicBezTo>
                      <a:lnTo>
                        <a:pt x="3261287" y="2135700"/>
                      </a:lnTo>
                      <a:cubicBezTo>
                        <a:pt x="3261287" y="2138110"/>
                        <a:pt x="3260797" y="2140481"/>
                        <a:pt x="3260679" y="2142970"/>
                      </a:cubicBezTo>
                      <a:lnTo>
                        <a:pt x="2874231" y="2142891"/>
                      </a:lnTo>
                      <a:cubicBezTo>
                        <a:pt x="2874035" y="2140520"/>
                        <a:pt x="2873545" y="2138110"/>
                        <a:pt x="2873545" y="2135700"/>
                      </a:cubicBezTo>
                      <a:close/>
                      <a:moveTo>
                        <a:pt x="985832" y="3287443"/>
                      </a:moveTo>
                      <a:cubicBezTo>
                        <a:pt x="536809" y="3287443"/>
                        <a:pt x="171444" y="2922078"/>
                        <a:pt x="171444" y="2473055"/>
                      </a:cubicBezTo>
                      <a:cubicBezTo>
                        <a:pt x="171444" y="2255568"/>
                        <a:pt x="256052" y="2050935"/>
                        <a:pt x="409828" y="1897169"/>
                      </a:cubicBezTo>
                      <a:cubicBezTo>
                        <a:pt x="563634" y="1743364"/>
                        <a:pt x="768149" y="1658668"/>
                        <a:pt x="985714" y="1658668"/>
                      </a:cubicBezTo>
                      <a:cubicBezTo>
                        <a:pt x="1434737" y="1658668"/>
                        <a:pt x="1800102" y="2023954"/>
                        <a:pt x="1800102" y="2473134"/>
                      </a:cubicBezTo>
                      <a:cubicBezTo>
                        <a:pt x="1800131" y="2922078"/>
                        <a:pt x="1434854" y="3287443"/>
                        <a:pt x="985832" y="3287443"/>
                      </a:cubicBezTo>
                      <a:close/>
                      <a:moveTo>
                        <a:pt x="4972093" y="2657251"/>
                      </a:moveTo>
                      <a:lnTo>
                        <a:pt x="4778796" y="2657408"/>
                      </a:lnTo>
                      <a:cubicBezTo>
                        <a:pt x="4731485" y="2657477"/>
                        <a:pt x="4693139" y="2695832"/>
                        <a:pt x="4693139" y="2743133"/>
                      </a:cubicBezTo>
                      <a:lnTo>
                        <a:pt x="4693218" y="3257483"/>
                      </a:lnTo>
                      <a:lnTo>
                        <a:pt x="4457244" y="3257591"/>
                      </a:lnTo>
                      <a:lnTo>
                        <a:pt x="4457743" y="2743319"/>
                      </a:lnTo>
                      <a:cubicBezTo>
                        <a:pt x="4457743" y="2720433"/>
                        <a:pt x="4448750" y="2698664"/>
                        <a:pt x="4432633" y="2682626"/>
                      </a:cubicBezTo>
                      <a:cubicBezTo>
                        <a:pt x="4416527" y="2666588"/>
                        <a:pt x="4394826" y="2657525"/>
                        <a:pt x="4372018" y="2657525"/>
                      </a:cubicBezTo>
                      <a:lnTo>
                        <a:pt x="4114843" y="2657525"/>
                      </a:lnTo>
                      <a:cubicBezTo>
                        <a:pt x="4067425" y="2657525"/>
                        <a:pt x="4029118" y="2695832"/>
                        <a:pt x="4029118" y="2743250"/>
                      </a:cubicBezTo>
                      <a:lnTo>
                        <a:pt x="4029118" y="3428972"/>
                      </a:lnTo>
                      <a:lnTo>
                        <a:pt x="3771943" y="3428698"/>
                      </a:lnTo>
                      <a:lnTo>
                        <a:pt x="3771943" y="2743241"/>
                      </a:lnTo>
                      <a:cubicBezTo>
                        <a:pt x="3771943" y="2695822"/>
                        <a:pt x="3733636" y="2657516"/>
                        <a:pt x="3686218" y="2657516"/>
                      </a:cubicBezTo>
                      <a:lnTo>
                        <a:pt x="1953691" y="2657437"/>
                      </a:lnTo>
                      <a:cubicBezTo>
                        <a:pt x="1965095" y="2597704"/>
                        <a:pt x="1971601" y="2536119"/>
                        <a:pt x="1971601" y="2473202"/>
                      </a:cubicBezTo>
                      <a:cubicBezTo>
                        <a:pt x="1971601" y="2418936"/>
                        <a:pt x="1966016" y="2366198"/>
                        <a:pt x="1957630" y="2314263"/>
                      </a:cubicBezTo>
                      <a:lnTo>
                        <a:pt x="2227394" y="2314263"/>
                      </a:lnTo>
                      <a:cubicBezTo>
                        <a:pt x="2227894" y="2314341"/>
                        <a:pt x="2228354" y="2314616"/>
                        <a:pt x="2228854" y="2314616"/>
                      </a:cubicBezTo>
                      <a:lnTo>
                        <a:pt x="3943354" y="2314616"/>
                      </a:lnTo>
                      <a:cubicBezTo>
                        <a:pt x="3943501" y="2314616"/>
                        <a:pt x="3943697" y="2314537"/>
                        <a:pt x="3943961" y="2314537"/>
                      </a:cubicBezTo>
                      <a:lnTo>
                        <a:pt x="4972074" y="23146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7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7832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E725A-52BF-A4B2-5B65-808D78950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0AE5D-6888-A0CF-AD98-D944C1EF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Revenue Streams &amp; Pricing Strategy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EB03D-B953-00DA-A812-D0A08922C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FB142-9E8F-2007-098D-C7753758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CABA87-4AFF-8E22-77C2-8FB57F123160}"/>
              </a:ext>
            </a:extLst>
          </p:cNvPr>
          <p:cNvSpPr/>
          <p:nvPr/>
        </p:nvSpPr>
        <p:spPr>
          <a:xfrm>
            <a:off x="5046375" y="368300"/>
            <a:ext cx="2142793" cy="469900"/>
          </a:xfrm>
          <a:prstGeom prst="roundRect">
            <a:avLst>
              <a:gd name="adj" fmla="val 3288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REAL ESTATE</a:t>
            </a:r>
            <a:endParaRPr lang="en-CA" sz="1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C45CF5-ACEE-2286-7CE8-C39EE2640B85}"/>
              </a:ext>
            </a:extLst>
          </p:cNvPr>
          <p:cNvGrpSpPr/>
          <p:nvPr/>
        </p:nvGrpSpPr>
        <p:grpSpPr>
          <a:xfrm>
            <a:off x="984948" y="1422933"/>
            <a:ext cx="10222104" cy="4687044"/>
            <a:chOff x="847174" y="1111084"/>
            <a:chExt cx="11649724" cy="534163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21F5DBF-45AD-1EE7-F9A8-6A9E84D5193E}"/>
                </a:ext>
              </a:extLst>
            </p:cNvPr>
            <p:cNvGrpSpPr/>
            <p:nvPr/>
          </p:nvGrpSpPr>
          <p:grpSpPr>
            <a:xfrm>
              <a:off x="847174" y="1111084"/>
              <a:ext cx="5288962" cy="5341639"/>
              <a:chOff x="815935" y="1135148"/>
              <a:chExt cx="5288962" cy="5341639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EB4601D-B0A7-1D1A-5E2A-D46017C758FC}"/>
                  </a:ext>
                </a:extLst>
              </p:cNvPr>
              <p:cNvGrpSpPr/>
              <p:nvPr/>
            </p:nvGrpSpPr>
            <p:grpSpPr>
              <a:xfrm>
                <a:off x="2227664" y="3429000"/>
                <a:ext cx="3877233" cy="2738438"/>
                <a:chOff x="2227664" y="3429000"/>
                <a:chExt cx="3877233" cy="2738438"/>
              </a:xfrm>
            </p:grpSpPr>
            <p:sp>
              <p:nvSpPr>
                <p:cNvPr id="33" name="Rectangle: Diagonal Corners Rounded 32">
                  <a:extLst>
                    <a:ext uri="{FF2B5EF4-FFF2-40B4-BE49-F238E27FC236}">
                      <a16:creationId xmlns:a16="http://schemas.microsoft.com/office/drawing/2014/main" id="{64D82669-DB29-BFC1-2718-99C6B3F6FA8B}"/>
                    </a:ext>
                  </a:extLst>
                </p:cNvPr>
                <p:cNvSpPr/>
                <p:nvPr/>
              </p:nvSpPr>
              <p:spPr>
                <a:xfrm>
                  <a:off x="2227664" y="3429000"/>
                  <a:ext cx="3877233" cy="729129"/>
                </a:xfrm>
                <a:prstGeom prst="round2DiagRect">
                  <a:avLst>
                    <a:gd name="adj1" fmla="val 16667"/>
                    <a:gd name="adj2" fmla="val 36124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latin typeface="+mj-lt"/>
                  </a:endParaRPr>
                </a:p>
              </p:txBody>
            </p:sp>
            <p:sp>
              <p:nvSpPr>
                <p:cNvPr id="34" name="Rectangle: Diagonal Corners Rounded 33">
                  <a:extLst>
                    <a:ext uri="{FF2B5EF4-FFF2-40B4-BE49-F238E27FC236}">
                      <a16:creationId xmlns:a16="http://schemas.microsoft.com/office/drawing/2014/main" id="{356F5277-1697-69A8-7702-9B8792801511}"/>
                    </a:ext>
                  </a:extLst>
                </p:cNvPr>
                <p:cNvSpPr/>
                <p:nvPr/>
              </p:nvSpPr>
              <p:spPr>
                <a:xfrm>
                  <a:off x="2227664" y="4433655"/>
                  <a:ext cx="3446452" cy="729129"/>
                </a:xfrm>
                <a:prstGeom prst="round2DiagRect">
                  <a:avLst>
                    <a:gd name="adj1" fmla="val 16667"/>
                    <a:gd name="adj2" fmla="val 37695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latin typeface="+mj-lt"/>
                  </a:endParaRPr>
                </a:p>
              </p:txBody>
            </p:sp>
            <p:sp>
              <p:nvSpPr>
                <p:cNvPr id="35" name="Rectangle: Diagonal Corners Rounded 34">
                  <a:extLst>
                    <a:ext uri="{FF2B5EF4-FFF2-40B4-BE49-F238E27FC236}">
                      <a16:creationId xmlns:a16="http://schemas.microsoft.com/office/drawing/2014/main" id="{5D79ACC6-1698-1409-277B-D4DB268034FF}"/>
                    </a:ext>
                  </a:extLst>
                </p:cNvPr>
                <p:cNvSpPr/>
                <p:nvPr/>
              </p:nvSpPr>
              <p:spPr>
                <a:xfrm>
                  <a:off x="2227664" y="5438309"/>
                  <a:ext cx="3095178" cy="729129"/>
                </a:xfrm>
                <a:prstGeom prst="round2DiagRect">
                  <a:avLst>
                    <a:gd name="adj1" fmla="val 16667"/>
                    <a:gd name="adj2" fmla="val 3455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latin typeface="+mj-lt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17C831C-1B1B-5A75-F731-E17E18B45E99}"/>
                  </a:ext>
                </a:extLst>
              </p:cNvPr>
              <p:cNvSpPr/>
              <p:nvPr/>
            </p:nvSpPr>
            <p:spPr>
              <a:xfrm>
                <a:off x="815935" y="1135148"/>
                <a:ext cx="2588732" cy="5341639"/>
              </a:xfrm>
              <a:custGeom>
                <a:avLst/>
                <a:gdLst>
                  <a:gd name="connsiteX0" fmla="*/ 1294367 w 2588732"/>
                  <a:gd name="connsiteY0" fmla="*/ 297253 h 5341639"/>
                  <a:gd name="connsiteX1" fmla="*/ 2108561 w 2588732"/>
                  <a:gd name="connsiteY1" fmla="*/ 969335 h 5341639"/>
                  <a:gd name="connsiteX2" fmla="*/ 2241251 w 2588732"/>
                  <a:gd name="connsiteY2" fmla="*/ 1074382 h 5341639"/>
                  <a:gd name="connsiteX3" fmla="*/ 2241251 w 2588732"/>
                  <a:gd name="connsiteY3" fmla="*/ 1988931 h 5341639"/>
                  <a:gd name="connsiteX4" fmla="*/ 2213504 w 2588732"/>
                  <a:gd name="connsiteY4" fmla="*/ 2055897 h 5341639"/>
                  <a:gd name="connsiteX5" fmla="*/ 2146538 w 2588732"/>
                  <a:gd name="connsiteY5" fmla="*/ 2083644 h 5341639"/>
                  <a:gd name="connsiteX6" fmla="*/ 1589139 w 2588732"/>
                  <a:gd name="connsiteY6" fmla="*/ 2083644 h 5341639"/>
                  <a:gd name="connsiteX7" fmla="*/ 1589139 w 2588732"/>
                  <a:gd name="connsiteY7" fmla="*/ 5034834 h 5341639"/>
                  <a:gd name="connsiteX8" fmla="*/ 1282334 w 2588732"/>
                  <a:gd name="connsiteY8" fmla="*/ 5341639 h 5341639"/>
                  <a:gd name="connsiteX9" fmla="*/ 1162912 w 2588732"/>
                  <a:gd name="connsiteY9" fmla="*/ 5317529 h 5341639"/>
                  <a:gd name="connsiteX10" fmla="*/ 1121339 w 2588732"/>
                  <a:gd name="connsiteY10" fmla="*/ 5294964 h 5341639"/>
                  <a:gd name="connsiteX11" fmla="*/ 1121339 w 2588732"/>
                  <a:gd name="connsiteY11" fmla="*/ 2036788 h 5341639"/>
                  <a:gd name="connsiteX12" fmla="*/ 1108569 w 2588732"/>
                  <a:gd name="connsiteY12" fmla="*/ 2055897 h 5341639"/>
                  <a:gd name="connsiteX13" fmla="*/ 1077851 w 2588732"/>
                  <a:gd name="connsiteY13" fmla="*/ 2076419 h 5341639"/>
                  <a:gd name="connsiteX14" fmla="*/ 1075620 w 2588732"/>
                  <a:gd name="connsiteY14" fmla="*/ 2076864 h 5341639"/>
                  <a:gd name="connsiteX15" fmla="*/ 1075620 w 2588732"/>
                  <a:gd name="connsiteY15" fmla="*/ 5260219 h 5341639"/>
                  <a:gd name="connsiteX16" fmla="*/ 1065390 w 2588732"/>
                  <a:gd name="connsiteY16" fmla="*/ 5251778 h 5341639"/>
                  <a:gd name="connsiteX17" fmla="*/ 975529 w 2588732"/>
                  <a:gd name="connsiteY17" fmla="*/ 5034834 h 5341639"/>
                  <a:gd name="connsiteX18" fmla="*/ 975529 w 2588732"/>
                  <a:gd name="connsiteY18" fmla="*/ 2083644 h 5341639"/>
                  <a:gd name="connsiteX19" fmla="*/ 441788 w 2588732"/>
                  <a:gd name="connsiteY19" fmla="*/ 2083644 h 5341639"/>
                  <a:gd name="connsiteX20" fmla="*/ 374822 w 2588732"/>
                  <a:gd name="connsiteY20" fmla="*/ 2055897 h 5341639"/>
                  <a:gd name="connsiteX21" fmla="*/ 347074 w 2588732"/>
                  <a:gd name="connsiteY21" fmla="*/ 1988931 h 5341639"/>
                  <a:gd name="connsiteX22" fmla="*/ 347074 w 2588732"/>
                  <a:gd name="connsiteY22" fmla="*/ 1074405 h 5341639"/>
                  <a:gd name="connsiteX23" fmla="*/ 489032 w 2588732"/>
                  <a:gd name="connsiteY23" fmla="*/ 962020 h 5341639"/>
                  <a:gd name="connsiteX24" fmla="*/ 1862409 w 2588732"/>
                  <a:gd name="connsiteY24" fmla="*/ 189441 h 5341639"/>
                  <a:gd name="connsiteX25" fmla="*/ 1862409 w 2588732"/>
                  <a:gd name="connsiteY25" fmla="*/ 422269 h 5341639"/>
                  <a:gd name="connsiteX26" fmla="*/ 1925542 w 2588732"/>
                  <a:gd name="connsiteY26" fmla="*/ 472588 h 5341639"/>
                  <a:gd name="connsiteX27" fmla="*/ 1925542 w 2588732"/>
                  <a:gd name="connsiteY27" fmla="*/ 189441 h 5341639"/>
                  <a:gd name="connsiteX28" fmla="*/ 1294163 w 2588732"/>
                  <a:gd name="connsiteY28" fmla="*/ 14 h 5341639"/>
                  <a:gd name="connsiteX29" fmla="*/ 1294208 w 2588732"/>
                  <a:gd name="connsiteY29" fmla="*/ 14 h 5341639"/>
                  <a:gd name="connsiteX30" fmla="*/ 1352408 w 2588732"/>
                  <a:gd name="connsiteY30" fmla="*/ 19745 h 5341639"/>
                  <a:gd name="connsiteX31" fmla="*/ 1673033 w 2588732"/>
                  <a:gd name="connsiteY31" fmla="*/ 273297 h 5341639"/>
                  <a:gd name="connsiteX32" fmla="*/ 1673033 w 2588732"/>
                  <a:gd name="connsiteY32" fmla="*/ 94727 h 5341639"/>
                  <a:gd name="connsiteX33" fmla="*/ 1700780 w 2588732"/>
                  <a:gd name="connsiteY33" fmla="*/ 27761 h 5341639"/>
                  <a:gd name="connsiteX34" fmla="*/ 1767746 w 2588732"/>
                  <a:gd name="connsiteY34" fmla="*/ 15 h 5341639"/>
                  <a:gd name="connsiteX35" fmla="*/ 2020306 w 2588732"/>
                  <a:gd name="connsiteY35" fmla="*/ 15 h 5341639"/>
                  <a:gd name="connsiteX36" fmla="*/ 2087272 w 2588732"/>
                  <a:gd name="connsiteY36" fmla="*/ 27761 h 5341639"/>
                  <a:gd name="connsiteX37" fmla="*/ 2115014 w 2588732"/>
                  <a:gd name="connsiteY37" fmla="*/ 94727 h 5341639"/>
                  <a:gd name="connsiteX38" fmla="*/ 2115014 w 2588732"/>
                  <a:gd name="connsiteY38" fmla="*/ 621533 h 5341639"/>
                  <a:gd name="connsiteX39" fmla="*/ 2552039 w 2588732"/>
                  <a:gd name="connsiteY39" fmla="*/ 966822 h 5341639"/>
                  <a:gd name="connsiteX40" fmla="*/ 2572762 w 2588732"/>
                  <a:gd name="connsiteY40" fmla="*/ 1103944 h 5341639"/>
                  <a:gd name="connsiteX41" fmla="*/ 2435638 w 2588732"/>
                  <a:gd name="connsiteY41" fmla="*/ 1115794 h 5341639"/>
                  <a:gd name="connsiteX42" fmla="*/ 1294186 w 2588732"/>
                  <a:gd name="connsiteY42" fmla="*/ 215113 h 5341639"/>
                  <a:gd name="connsiteX43" fmla="*/ 152732 w 2588732"/>
                  <a:gd name="connsiteY43" fmla="*/ 1115794 h 5341639"/>
                  <a:gd name="connsiteX44" fmla="*/ 15609 w 2588732"/>
                  <a:gd name="connsiteY44" fmla="*/ 1103944 h 5341639"/>
                  <a:gd name="connsiteX45" fmla="*/ 36332 w 2588732"/>
                  <a:gd name="connsiteY45" fmla="*/ 966822 h 5341639"/>
                  <a:gd name="connsiteX46" fmla="*/ 1235963 w 2588732"/>
                  <a:gd name="connsiteY46" fmla="*/ 19745 h 5341639"/>
                  <a:gd name="connsiteX47" fmla="*/ 1294163 w 2588732"/>
                  <a:gd name="connsiteY47" fmla="*/ 14 h 5341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588732" h="5341639">
                    <a:moveTo>
                      <a:pt x="1294367" y="297253"/>
                    </a:moveTo>
                    <a:lnTo>
                      <a:pt x="2108561" y="969335"/>
                    </a:lnTo>
                    <a:lnTo>
                      <a:pt x="2241251" y="1074382"/>
                    </a:lnTo>
                    <a:lnTo>
                      <a:pt x="2241251" y="1988931"/>
                    </a:lnTo>
                    <a:cubicBezTo>
                      <a:pt x="2241251" y="2014034"/>
                      <a:pt x="2231273" y="2038128"/>
                      <a:pt x="2213504" y="2055897"/>
                    </a:cubicBezTo>
                    <a:cubicBezTo>
                      <a:pt x="2195752" y="2073649"/>
                      <a:pt x="2171663" y="2083622"/>
                      <a:pt x="2146538" y="2083644"/>
                    </a:cubicBezTo>
                    <a:lnTo>
                      <a:pt x="1589139" y="2083644"/>
                    </a:lnTo>
                    <a:lnTo>
                      <a:pt x="1589139" y="5034834"/>
                    </a:lnTo>
                    <a:cubicBezTo>
                      <a:pt x="1589139" y="5204278"/>
                      <a:pt x="1451778" y="5341639"/>
                      <a:pt x="1282334" y="5341639"/>
                    </a:cubicBezTo>
                    <a:cubicBezTo>
                      <a:pt x="1239973" y="5341639"/>
                      <a:pt x="1199617" y="5333054"/>
                      <a:pt x="1162912" y="5317529"/>
                    </a:cubicBezTo>
                    <a:lnTo>
                      <a:pt x="1121339" y="5294964"/>
                    </a:lnTo>
                    <a:lnTo>
                      <a:pt x="1121339" y="2036788"/>
                    </a:lnTo>
                    <a:lnTo>
                      <a:pt x="1108569" y="2055897"/>
                    </a:lnTo>
                    <a:cubicBezTo>
                      <a:pt x="1099693" y="2064773"/>
                      <a:pt x="1089233" y="2071704"/>
                      <a:pt x="1077851" y="2076419"/>
                    </a:cubicBezTo>
                    <a:lnTo>
                      <a:pt x="1075620" y="2076864"/>
                    </a:lnTo>
                    <a:lnTo>
                      <a:pt x="1075620" y="5260219"/>
                    </a:lnTo>
                    <a:lnTo>
                      <a:pt x="1065390" y="5251778"/>
                    </a:lnTo>
                    <a:cubicBezTo>
                      <a:pt x="1009869" y="5196258"/>
                      <a:pt x="975529" y="5119556"/>
                      <a:pt x="975529" y="5034834"/>
                    </a:cubicBezTo>
                    <a:lnTo>
                      <a:pt x="975529" y="2083644"/>
                    </a:lnTo>
                    <a:lnTo>
                      <a:pt x="441788" y="2083644"/>
                    </a:lnTo>
                    <a:cubicBezTo>
                      <a:pt x="416662" y="2083622"/>
                      <a:pt x="392568" y="2073644"/>
                      <a:pt x="374822" y="2055897"/>
                    </a:cubicBezTo>
                    <a:cubicBezTo>
                      <a:pt x="357053" y="2038128"/>
                      <a:pt x="347074" y="2014034"/>
                      <a:pt x="347074" y="1988931"/>
                    </a:cubicBezTo>
                    <a:lnTo>
                      <a:pt x="347074" y="1074405"/>
                    </a:lnTo>
                    <a:lnTo>
                      <a:pt x="489032" y="962020"/>
                    </a:lnTo>
                    <a:close/>
                    <a:moveTo>
                      <a:pt x="1862409" y="189441"/>
                    </a:moveTo>
                    <a:lnTo>
                      <a:pt x="1862409" y="422269"/>
                    </a:lnTo>
                    <a:lnTo>
                      <a:pt x="1925542" y="472588"/>
                    </a:lnTo>
                    <a:lnTo>
                      <a:pt x="1925542" y="189441"/>
                    </a:lnTo>
                    <a:close/>
                    <a:moveTo>
                      <a:pt x="1294163" y="14"/>
                    </a:moveTo>
                    <a:lnTo>
                      <a:pt x="1294208" y="14"/>
                    </a:lnTo>
                    <a:cubicBezTo>
                      <a:pt x="1313584" y="-338"/>
                      <a:pt x="1332677" y="5872"/>
                      <a:pt x="1352408" y="19745"/>
                    </a:cubicBezTo>
                    <a:lnTo>
                      <a:pt x="1673033" y="273297"/>
                    </a:lnTo>
                    <a:lnTo>
                      <a:pt x="1673033" y="94727"/>
                    </a:lnTo>
                    <a:cubicBezTo>
                      <a:pt x="1673033" y="69601"/>
                      <a:pt x="1683028" y="45508"/>
                      <a:pt x="1700780" y="27761"/>
                    </a:cubicBezTo>
                    <a:cubicBezTo>
                      <a:pt x="1718550" y="9990"/>
                      <a:pt x="1742638" y="15"/>
                      <a:pt x="1767746" y="15"/>
                    </a:cubicBezTo>
                    <a:lnTo>
                      <a:pt x="2020306" y="15"/>
                    </a:lnTo>
                    <a:cubicBezTo>
                      <a:pt x="2045432" y="15"/>
                      <a:pt x="2069498" y="9991"/>
                      <a:pt x="2087272" y="27761"/>
                    </a:cubicBezTo>
                    <a:cubicBezTo>
                      <a:pt x="2105019" y="45508"/>
                      <a:pt x="2115014" y="69601"/>
                      <a:pt x="2115014" y="94727"/>
                    </a:cubicBezTo>
                    <a:lnTo>
                      <a:pt x="2115014" y="621533"/>
                    </a:lnTo>
                    <a:lnTo>
                      <a:pt x="2552039" y="966822"/>
                    </a:lnTo>
                    <a:cubicBezTo>
                      <a:pt x="2592848" y="997319"/>
                      <a:pt x="2599410" y="1067347"/>
                      <a:pt x="2572762" y="1103944"/>
                    </a:cubicBezTo>
                    <a:cubicBezTo>
                      <a:pt x="2542416" y="1145655"/>
                      <a:pt x="2474198" y="1150058"/>
                      <a:pt x="2435638" y="1115794"/>
                    </a:cubicBezTo>
                    <a:lnTo>
                      <a:pt x="1294186" y="215113"/>
                    </a:lnTo>
                    <a:lnTo>
                      <a:pt x="152732" y="1115794"/>
                    </a:lnTo>
                    <a:cubicBezTo>
                      <a:pt x="114173" y="1150036"/>
                      <a:pt x="47364" y="1144596"/>
                      <a:pt x="15609" y="1103944"/>
                    </a:cubicBezTo>
                    <a:cubicBezTo>
                      <a:pt x="-16147" y="1063294"/>
                      <a:pt x="5524" y="997410"/>
                      <a:pt x="36332" y="966822"/>
                    </a:cubicBezTo>
                    <a:lnTo>
                      <a:pt x="1235963" y="19745"/>
                    </a:lnTo>
                    <a:cubicBezTo>
                      <a:pt x="1255074" y="7259"/>
                      <a:pt x="1274765" y="366"/>
                      <a:pt x="1294163" y="1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 dirty="0">
                  <a:latin typeface="+mj-lt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9FA4943-20DB-6BEB-C1F5-C588AA93DD9B}"/>
                  </a:ext>
                </a:extLst>
              </p:cNvPr>
              <p:cNvGrpSpPr/>
              <p:nvPr/>
            </p:nvGrpSpPr>
            <p:grpSpPr>
              <a:xfrm>
                <a:off x="2621327" y="3630924"/>
                <a:ext cx="3126793" cy="2415331"/>
                <a:chOff x="2621327" y="3630924"/>
                <a:chExt cx="3126793" cy="2415331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37769534-6DCF-F4CB-5E16-53FE35C34C51}"/>
                    </a:ext>
                  </a:extLst>
                </p:cNvPr>
                <p:cNvGrpSpPr/>
                <p:nvPr/>
              </p:nvGrpSpPr>
              <p:grpSpPr>
                <a:xfrm>
                  <a:off x="2621327" y="4633838"/>
                  <a:ext cx="3126793" cy="420913"/>
                  <a:chOff x="4035639" y="4418203"/>
                  <a:chExt cx="3126793" cy="420913"/>
                </a:xfrm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B1A5D87C-9335-8AC8-0658-3EBEBFE0D12C}"/>
                      </a:ext>
                    </a:extLst>
                  </p:cNvPr>
                  <p:cNvSpPr/>
                  <p:nvPr/>
                </p:nvSpPr>
                <p:spPr>
                  <a:xfrm>
                    <a:off x="4035639" y="4420898"/>
                    <a:ext cx="400338" cy="363942"/>
                  </a:xfrm>
                  <a:custGeom>
                    <a:avLst/>
                    <a:gdLst>
                      <a:gd name="connsiteX0" fmla="*/ 2404629 w 4828056"/>
                      <a:gd name="connsiteY0" fmla="*/ 470 h 4389129"/>
                      <a:gd name="connsiteX1" fmla="*/ 2341212 w 4828056"/>
                      <a:gd name="connsiteY1" fmla="*/ 27909 h 4389129"/>
                      <a:gd name="connsiteX2" fmla="*/ 37120 w 4828056"/>
                      <a:gd name="connsiteY2" fmla="*/ 2057683 h 4389129"/>
                      <a:gd name="connsiteX3" fmla="*/ 7004 w 4828056"/>
                      <a:gd name="connsiteY3" fmla="*/ 2178463 h 4389129"/>
                      <a:gd name="connsiteX4" fmla="*/ 109109 w 4828056"/>
                      <a:gd name="connsiteY4" fmla="*/ 2249678 h 4389129"/>
                      <a:gd name="connsiteX5" fmla="*/ 493108 w 4828056"/>
                      <a:gd name="connsiteY5" fmla="*/ 2249678 h 4389129"/>
                      <a:gd name="connsiteX6" fmla="*/ 489670 w 4828056"/>
                      <a:gd name="connsiteY6" fmla="*/ 4277687 h 4389129"/>
                      <a:gd name="connsiteX7" fmla="*/ 489699 w 4828056"/>
                      <a:gd name="connsiteY7" fmla="*/ 4277687 h 4389129"/>
                      <a:gd name="connsiteX8" fmla="*/ 521236 w 4828056"/>
                      <a:gd name="connsiteY8" fmla="*/ 4356368 h 4389129"/>
                      <a:gd name="connsiteX9" fmla="*/ 599427 w 4828056"/>
                      <a:gd name="connsiteY9" fmla="*/ 4389129 h 4389129"/>
                      <a:gd name="connsiteX10" fmla="*/ 4226917 w 4828056"/>
                      <a:gd name="connsiteY10" fmla="*/ 4389129 h 4389129"/>
                      <a:gd name="connsiteX11" fmla="*/ 4305098 w 4828056"/>
                      <a:gd name="connsiteY11" fmla="*/ 4356368 h 4389129"/>
                      <a:gd name="connsiteX12" fmla="*/ 4336636 w 4828056"/>
                      <a:gd name="connsiteY12" fmla="*/ 4277687 h 4389129"/>
                      <a:gd name="connsiteX13" fmla="*/ 4333187 w 4828056"/>
                      <a:gd name="connsiteY13" fmla="*/ 2249678 h 4389129"/>
                      <a:gd name="connsiteX14" fmla="*/ 4717186 w 4828056"/>
                      <a:gd name="connsiteY14" fmla="*/ 2249678 h 4389129"/>
                      <a:gd name="connsiteX15" fmla="*/ 4820742 w 4828056"/>
                      <a:gd name="connsiteY15" fmla="*/ 2179266 h 4389129"/>
                      <a:gd name="connsiteX16" fmla="*/ 4790939 w 4828056"/>
                      <a:gd name="connsiteY16" fmla="*/ 2057683 h 4389129"/>
                      <a:gd name="connsiteX17" fmla="*/ 4333226 w 4828056"/>
                      <a:gd name="connsiteY17" fmla="*/ 1651367 h 4389129"/>
                      <a:gd name="connsiteX18" fmla="*/ 4333226 w 4828056"/>
                      <a:gd name="connsiteY18" fmla="*/ 548992 h 4389129"/>
                      <a:gd name="connsiteX19" fmla="*/ 4333187 w 4828056"/>
                      <a:gd name="connsiteY19" fmla="*/ 548992 h 4389129"/>
                      <a:gd name="connsiteX20" fmla="*/ 4223469 w 4828056"/>
                      <a:gd name="connsiteY20" fmla="*/ 439274 h 4389129"/>
                      <a:gd name="connsiteX21" fmla="*/ 3674907 w 4828056"/>
                      <a:gd name="connsiteY21" fmla="*/ 439274 h 4389129"/>
                      <a:gd name="connsiteX22" fmla="*/ 3596334 w 4828056"/>
                      <a:gd name="connsiteY22" fmla="*/ 470879 h 4389129"/>
                      <a:gd name="connsiteX23" fmla="*/ 3563651 w 4828056"/>
                      <a:gd name="connsiteY23" fmla="*/ 548992 h 4389129"/>
                      <a:gd name="connsiteX24" fmla="*/ 3596334 w 4828056"/>
                      <a:gd name="connsiteY24" fmla="*/ 627144 h 4389129"/>
                      <a:gd name="connsiteX25" fmla="*/ 3674907 w 4828056"/>
                      <a:gd name="connsiteY25" fmla="*/ 658710 h 4389129"/>
                      <a:gd name="connsiteX26" fmla="*/ 4113789 w 4828056"/>
                      <a:gd name="connsiteY26" fmla="*/ 658710 h 4389129"/>
                      <a:gd name="connsiteX27" fmla="*/ 4113789 w 4828056"/>
                      <a:gd name="connsiteY27" fmla="*/ 1701028 h 4389129"/>
                      <a:gd name="connsiteX28" fmla="*/ 4149765 w 4828056"/>
                      <a:gd name="connsiteY28" fmla="*/ 1781629 h 4389129"/>
                      <a:gd name="connsiteX29" fmla="*/ 4429199 w 4828056"/>
                      <a:gd name="connsiteY29" fmla="*/ 2030193 h 4389129"/>
                      <a:gd name="connsiteX30" fmla="*/ 4223459 w 4828056"/>
                      <a:gd name="connsiteY30" fmla="*/ 2030193 h 4389129"/>
                      <a:gd name="connsiteX31" fmla="*/ 4113789 w 4828056"/>
                      <a:gd name="connsiteY31" fmla="*/ 2139911 h 4389129"/>
                      <a:gd name="connsiteX32" fmla="*/ 4117228 w 4828056"/>
                      <a:gd name="connsiteY32" fmla="*/ 4169683 h 4389129"/>
                      <a:gd name="connsiteX33" fmla="*/ 709194 w 4828056"/>
                      <a:gd name="connsiteY33" fmla="*/ 4169683 h 4389129"/>
                      <a:gd name="connsiteX34" fmla="*/ 712643 w 4828056"/>
                      <a:gd name="connsiteY34" fmla="*/ 2139911 h 4389129"/>
                      <a:gd name="connsiteX35" fmla="*/ 712564 w 4828056"/>
                      <a:gd name="connsiteY35" fmla="*/ 2139911 h 4389129"/>
                      <a:gd name="connsiteX36" fmla="*/ 602846 w 4828056"/>
                      <a:gd name="connsiteY36" fmla="*/ 2030193 h 4389129"/>
                      <a:gd name="connsiteX37" fmla="*/ 398830 w 4828056"/>
                      <a:gd name="connsiteY37" fmla="*/ 2030193 h 4389129"/>
                      <a:gd name="connsiteX38" fmla="*/ 2413123 w 4828056"/>
                      <a:gd name="connsiteY38" fmla="*/ 255832 h 4389129"/>
                      <a:gd name="connsiteX39" fmla="*/ 3602888 w 4828056"/>
                      <a:gd name="connsiteY39" fmla="*/ 1287863 h 4389129"/>
                      <a:gd name="connsiteX40" fmla="*/ 3602927 w 4828056"/>
                      <a:gd name="connsiteY40" fmla="*/ 1287863 h 4389129"/>
                      <a:gd name="connsiteX41" fmla="*/ 3720150 w 4828056"/>
                      <a:gd name="connsiteY41" fmla="*/ 1305008 h 4389129"/>
                      <a:gd name="connsiteX42" fmla="*/ 3784635 w 4828056"/>
                      <a:gd name="connsiteY42" fmla="*/ 1205587 h 4389129"/>
                      <a:gd name="connsiteX43" fmla="*/ 3784635 w 4828056"/>
                      <a:gd name="connsiteY43" fmla="*/ 987865 h 4389129"/>
                      <a:gd name="connsiteX44" fmla="*/ 3685243 w 4828056"/>
                      <a:gd name="connsiteY44" fmla="*/ 877451 h 4389129"/>
                      <a:gd name="connsiteX45" fmla="*/ 3566913 w 4828056"/>
                      <a:gd name="connsiteY45" fmla="*/ 967310 h 4389129"/>
                      <a:gd name="connsiteX46" fmla="*/ 2485211 w 4828056"/>
                      <a:gd name="connsiteY46" fmla="*/ 26137 h 4389129"/>
                      <a:gd name="connsiteX47" fmla="*/ 2404648 w 4828056"/>
                      <a:gd name="connsiteY47" fmla="*/ 420 h 4389129"/>
                      <a:gd name="connsiteX48" fmla="*/ 2413202 w 4828056"/>
                      <a:gd name="connsiteY48" fmla="*/ 1317108 h 4389129"/>
                      <a:gd name="connsiteX49" fmla="*/ 1888633 w 4828056"/>
                      <a:gd name="connsiteY49" fmla="*/ 1521123 h 4389129"/>
                      <a:gd name="connsiteX50" fmla="*/ 1754922 w 4828056"/>
                      <a:gd name="connsiteY50" fmla="*/ 1975427 h 4389129"/>
                      <a:gd name="connsiteX51" fmla="*/ 2025793 w 4828056"/>
                      <a:gd name="connsiteY51" fmla="*/ 2618286 h 4389129"/>
                      <a:gd name="connsiteX52" fmla="*/ 1982931 w 4828056"/>
                      <a:gd name="connsiteY52" fmla="*/ 2868573 h 4389129"/>
                      <a:gd name="connsiteX53" fmla="*/ 1919514 w 4828056"/>
                      <a:gd name="connsiteY53" fmla="*/ 2921733 h 4389129"/>
                      <a:gd name="connsiteX54" fmla="*/ 1334938 w 4828056"/>
                      <a:gd name="connsiteY54" fmla="*/ 3110328 h 4389129"/>
                      <a:gd name="connsiteX55" fmla="*/ 1129237 w 4828056"/>
                      <a:gd name="connsiteY55" fmla="*/ 3216607 h 4389129"/>
                      <a:gd name="connsiteX56" fmla="*/ 1041797 w 4828056"/>
                      <a:gd name="connsiteY56" fmla="*/ 3456598 h 4389129"/>
                      <a:gd name="connsiteX57" fmla="*/ 1041797 w 4828056"/>
                      <a:gd name="connsiteY57" fmla="*/ 3785762 h 4389129"/>
                      <a:gd name="connsiteX58" fmla="*/ 1041758 w 4828056"/>
                      <a:gd name="connsiteY58" fmla="*/ 3785762 h 4389129"/>
                      <a:gd name="connsiteX59" fmla="*/ 1151476 w 4828056"/>
                      <a:gd name="connsiteY59" fmla="*/ 3895481 h 4389129"/>
                      <a:gd name="connsiteX60" fmla="*/ 3674927 w 4828056"/>
                      <a:gd name="connsiteY60" fmla="*/ 3895481 h 4389129"/>
                      <a:gd name="connsiteX61" fmla="*/ 3784645 w 4828056"/>
                      <a:gd name="connsiteY61" fmla="*/ 3785762 h 4389129"/>
                      <a:gd name="connsiteX62" fmla="*/ 3784645 w 4828056"/>
                      <a:gd name="connsiteY62" fmla="*/ 3456598 h 4389129"/>
                      <a:gd name="connsiteX63" fmla="*/ 3697195 w 4828056"/>
                      <a:gd name="connsiteY63" fmla="*/ 3216607 h 4389129"/>
                      <a:gd name="connsiteX64" fmla="*/ 3491495 w 4828056"/>
                      <a:gd name="connsiteY64" fmla="*/ 3110328 h 4389129"/>
                      <a:gd name="connsiteX65" fmla="*/ 2906919 w 4828056"/>
                      <a:gd name="connsiteY65" fmla="*/ 2921733 h 4389129"/>
                      <a:gd name="connsiteX66" fmla="*/ 2843502 w 4828056"/>
                      <a:gd name="connsiteY66" fmla="*/ 2868573 h 4389129"/>
                      <a:gd name="connsiteX67" fmla="*/ 2800639 w 4828056"/>
                      <a:gd name="connsiteY67" fmla="*/ 2618286 h 4389129"/>
                      <a:gd name="connsiteX68" fmla="*/ 3071511 w 4828056"/>
                      <a:gd name="connsiteY68" fmla="*/ 1975427 h 4389129"/>
                      <a:gd name="connsiteX69" fmla="*/ 2937799 w 4828056"/>
                      <a:gd name="connsiteY69" fmla="*/ 1521123 h 4389129"/>
                      <a:gd name="connsiteX70" fmla="*/ 2413231 w 4828056"/>
                      <a:gd name="connsiteY70" fmla="*/ 1317108 h 4389129"/>
                      <a:gd name="connsiteX71" fmla="*/ 2413202 w 4828056"/>
                      <a:gd name="connsiteY71" fmla="*/ 1536544 h 4389129"/>
                      <a:gd name="connsiteX72" fmla="*/ 2766359 w 4828056"/>
                      <a:gd name="connsiteY72" fmla="*/ 1659968 h 4389129"/>
                      <a:gd name="connsiteX73" fmla="*/ 2852084 w 4828056"/>
                      <a:gd name="connsiteY73" fmla="*/ 1975387 h 4389129"/>
                      <a:gd name="connsiteX74" fmla="*/ 2615503 w 4828056"/>
                      <a:gd name="connsiteY74" fmla="*/ 2494832 h 4389129"/>
                      <a:gd name="connsiteX75" fmla="*/ 2615503 w 4828056"/>
                      <a:gd name="connsiteY75" fmla="*/ 2494871 h 4389129"/>
                      <a:gd name="connsiteX76" fmla="*/ 2577764 w 4828056"/>
                      <a:gd name="connsiteY76" fmla="*/ 2578872 h 4389129"/>
                      <a:gd name="connsiteX77" fmla="*/ 2653202 w 4828056"/>
                      <a:gd name="connsiteY77" fmla="*/ 2976616 h 4389129"/>
                      <a:gd name="connsiteX78" fmla="*/ 2797210 w 4828056"/>
                      <a:gd name="connsiteY78" fmla="*/ 3112052 h 4389129"/>
                      <a:gd name="connsiteX79" fmla="*/ 2805783 w 4828056"/>
                      <a:gd name="connsiteY79" fmla="*/ 3117186 h 4389129"/>
                      <a:gd name="connsiteX80" fmla="*/ 3428097 w 4828056"/>
                      <a:gd name="connsiteY80" fmla="*/ 3319477 h 4389129"/>
                      <a:gd name="connsiteX81" fmla="*/ 3542949 w 4828056"/>
                      <a:gd name="connsiteY81" fmla="*/ 3372627 h 4389129"/>
                      <a:gd name="connsiteX82" fmla="*/ 3565218 w 4828056"/>
                      <a:gd name="connsiteY82" fmla="*/ 3456637 h 4389129"/>
                      <a:gd name="connsiteX83" fmla="*/ 3565218 w 4828056"/>
                      <a:gd name="connsiteY83" fmla="*/ 3676073 h 4389129"/>
                      <a:gd name="connsiteX84" fmla="*/ 1261224 w 4828056"/>
                      <a:gd name="connsiteY84" fmla="*/ 3676073 h 4389129"/>
                      <a:gd name="connsiteX85" fmla="*/ 1261224 w 4828056"/>
                      <a:gd name="connsiteY85" fmla="*/ 3456637 h 4389129"/>
                      <a:gd name="connsiteX86" fmla="*/ 1283493 w 4828056"/>
                      <a:gd name="connsiteY86" fmla="*/ 3372627 h 4389129"/>
                      <a:gd name="connsiteX87" fmla="*/ 1398345 w 4828056"/>
                      <a:gd name="connsiteY87" fmla="*/ 3319477 h 4389129"/>
                      <a:gd name="connsiteX88" fmla="*/ 2020659 w 4828056"/>
                      <a:gd name="connsiteY88" fmla="*/ 3117186 h 4389129"/>
                      <a:gd name="connsiteX89" fmla="*/ 2029232 w 4828056"/>
                      <a:gd name="connsiteY89" fmla="*/ 3112052 h 4389129"/>
                      <a:gd name="connsiteX90" fmla="*/ 2173240 w 4828056"/>
                      <a:gd name="connsiteY90" fmla="*/ 2976616 h 4389129"/>
                      <a:gd name="connsiteX91" fmla="*/ 2248678 w 4828056"/>
                      <a:gd name="connsiteY91" fmla="*/ 2578872 h 4389129"/>
                      <a:gd name="connsiteX92" fmla="*/ 2210939 w 4828056"/>
                      <a:gd name="connsiteY92" fmla="*/ 2494871 h 4389129"/>
                      <a:gd name="connsiteX93" fmla="*/ 1974358 w 4828056"/>
                      <a:gd name="connsiteY93" fmla="*/ 1975427 h 4389129"/>
                      <a:gd name="connsiteX94" fmla="*/ 2060083 w 4828056"/>
                      <a:gd name="connsiteY94" fmla="*/ 1660008 h 4389129"/>
                      <a:gd name="connsiteX95" fmla="*/ 2413241 w 4828056"/>
                      <a:gd name="connsiteY95" fmla="*/ 1536583 h 4389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</a:cxnLst>
                    <a:rect l="l" t="t" r="r" b="b"/>
                    <a:pathLst>
                      <a:path w="4828056" h="4389129">
                        <a:moveTo>
                          <a:pt x="2404629" y="470"/>
                        </a:moveTo>
                        <a:cubicBezTo>
                          <a:pt x="2381096" y="2536"/>
                          <a:pt x="2358818" y="12180"/>
                          <a:pt x="2341212" y="27909"/>
                        </a:cubicBezTo>
                        <a:lnTo>
                          <a:pt x="37120" y="2057683"/>
                        </a:lnTo>
                        <a:cubicBezTo>
                          <a:pt x="2987" y="2087800"/>
                          <a:pt x="-8995" y="2135865"/>
                          <a:pt x="7004" y="2178463"/>
                        </a:cubicBezTo>
                        <a:cubicBezTo>
                          <a:pt x="22963" y="2221090"/>
                          <a:pt x="63602" y="2249414"/>
                          <a:pt x="109109" y="2249678"/>
                        </a:cubicBezTo>
                        <a:lnTo>
                          <a:pt x="493108" y="2249678"/>
                        </a:lnTo>
                        <a:lnTo>
                          <a:pt x="489670" y="4277687"/>
                        </a:lnTo>
                        <a:lnTo>
                          <a:pt x="489699" y="4277687"/>
                        </a:lnTo>
                        <a:cubicBezTo>
                          <a:pt x="489248" y="4307078"/>
                          <a:pt x="500613" y="4335441"/>
                          <a:pt x="521236" y="4356368"/>
                        </a:cubicBezTo>
                        <a:cubicBezTo>
                          <a:pt x="541869" y="4377343"/>
                          <a:pt x="570035" y="4389129"/>
                          <a:pt x="599427" y="4389129"/>
                        </a:cubicBezTo>
                        <a:lnTo>
                          <a:pt x="4226917" y="4389129"/>
                        </a:lnTo>
                        <a:cubicBezTo>
                          <a:pt x="4256309" y="4389129"/>
                          <a:pt x="4284475" y="4377343"/>
                          <a:pt x="4305098" y="4356368"/>
                        </a:cubicBezTo>
                        <a:cubicBezTo>
                          <a:pt x="4325731" y="4335441"/>
                          <a:pt x="4337096" y="4307078"/>
                          <a:pt x="4336636" y="4277687"/>
                        </a:cubicBezTo>
                        <a:lnTo>
                          <a:pt x="4333187" y="2249678"/>
                        </a:lnTo>
                        <a:lnTo>
                          <a:pt x="4717186" y="2249678"/>
                        </a:lnTo>
                        <a:cubicBezTo>
                          <a:pt x="4763036" y="2250139"/>
                          <a:pt x="4804332" y="2222089"/>
                          <a:pt x="4820742" y="2179266"/>
                        </a:cubicBezTo>
                        <a:cubicBezTo>
                          <a:pt x="4837201" y="2136482"/>
                          <a:pt x="4825298" y="2087986"/>
                          <a:pt x="4790939" y="2057683"/>
                        </a:cubicBezTo>
                        <a:lnTo>
                          <a:pt x="4333226" y="1651367"/>
                        </a:lnTo>
                        <a:lnTo>
                          <a:pt x="4333226" y="548992"/>
                        </a:lnTo>
                        <a:lnTo>
                          <a:pt x="4333187" y="548992"/>
                        </a:lnTo>
                        <a:cubicBezTo>
                          <a:pt x="4333187" y="488406"/>
                          <a:pt x="4284084" y="439313"/>
                          <a:pt x="4223469" y="439274"/>
                        </a:cubicBezTo>
                        <a:lnTo>
                          <a:pt x="3674907" y="439274"/>
                        </a:lnTo>
                        <a:cubicBezTo>
                          <a:pt x="3645545" y="438892"/>
                          <a:pt x="3617231" y="450256"/>
                          <a:pt x="3596334" y="470879"/>
                        </a:cubicBezTo>
                        <a:cubicBezTo>
                          <a:pt x="3575397" y="491512"/>
                          <a:pt x="3563651" y="519640"/>
                          <a:pt x="3563651" y="548992"/>
                        </a:cubicBezTo>
                        <a:cubicBezTo>
                          <a:pt x="3563651" y="578383"/>
                          <a:pt x="3575397" y="606511"/>
                          <a:pt x="3596334" y="627144"/>
                        </a:cubicBezTo>
                        <a:cubicBezTo>
                          <a:pt x="3617231" y="647767"/>
                          <a:pt x="3645545" y="659132"/>
                          <a:pt x="3674907" y="658710"/>
                        </a:cubicBezTo>
                        <a:lnTo>
                          <a:pt x="4113789" y="658710"/>
                        </a:lnTo>
                        <a:lnTo>
                          <a:pt x="4113789" y="1701028"/>
                        </a:lnTo>
                        <a:cubicBezTo>
                          <a:pt x="4113975" y="1731762"/>
                          <a:pt x="4127026" y="1760967"/>
                          <a:pt x="4149765" y="1781629"/>
                        </a:cubicBezTo>
                        <a:lnTo>
                          <a:pt x="4429199" y="2030193"/>
                        </a:lnTo>
                        <a:lnTo>
                          <a:pt x="4223459" y="2030193"/>
                        </a:lnTo>
                        <a:cubicBezTo>
                          <a:pt x="4162883" y="2030193"/>
                          <a:pt x="4113789" y="2079335"/>
                          <a:pt x="4113789" y="2139911"/>
                        </a:cubicBezTo>
                        <a:lnTo>
                          <a:pt x="4117228" y="4169683"/>
                        </a:lnTo>
                        <a:lnTo>
                          <a:pt x="709194" y="4169683"/>
                        </a:lnTo>
                        <a:lnTo>
                          <a:pt x="712643" y="2139911"/>
                        </a:lnTo>
                        <a:lnTo>
                          <a:pt x="712564" y="2139911"/>
                        </a:lnTo>
                        <a:cubicBezTo>
                          <a:pt x="712564" y="2079325"/>
                          <a:pt x="663461" y="2030193"/>
                          <a:pt x="602846" y="2030193"/>
                        </a:cubicBezTo>
                        <a:lnTo>
                          <a:pt x="398830" y="2030193"/>
                        </a:lnTo>
                        <a:lnTo>
                          <a:pt x="2413123" y="255832"/>
                        </a:lnTo>
                        <a:lnTo>
                          <a:pt x="3602888" y="1287863"/>
                        </a:lnTo>
                        <a:lnTo>
                          <a:pt x="3602927" y="1287863"/>
                        </a:lnTo>
                        <a:cubicBezTo>
                          <a:pt x="3635297" y="1316030"/>
                          <a:pt x="3681069" y="1322731"/>
                          <a:pt x="3720150" y="1305008"/>
                        </a:cubicBezTo>
                        <a:cubicBezTo>
                          <a:pt x="3759260" y="1287324"/>
                          <a:pt x="3784439" y="1248479"/>
                          <a:pt x="3784635" y="1205587"/>
                        </a:cubicBezTo>
                        <a:lnTo>
                          <a:pt x="3784635" y="987865"/>
                        </a:lnTo>
                        <a:cubicBezTo>
                          <a:pt x="3785242" y="930846"/>
                          <a:pt x="3742037" y="882810"/>
                          <a:pt x="3685243" y="877451"/>
                        </a:cubicBezTo>
                        <a:cubicBezTo>
                          <a:pt x="3628439" y="872092"/>
                          <a:pt x="3577014" y="911134"/>
                          <a:pt x="3566913" y="967310"/>
                        </a:cubicBezTo>
                        <a:lnTo>
                          <a:pt x="2485211" y="26137"/>
                        </a:lnTo>
                        <a:cubicBezTo>
                          <a:pt x="2462853" y="7117"/>
                          <a:pt x="2433844" y="-2144"/>
                          <a:pt x="2404648" y="420"/>
                        </a:cubicBezTo>
                        <a:close/>
                        <a:moveTo>
                          <a:pt x="2413202" y="1317108"/>
                        </a:moveTo>
                        <a:cubicBezTo>
                          <a:pt x="2172368" y="1317108"/>
                          <a:pt x="1994256" y="1391889"/>
                          <a:pt x="1888633" y="1521123"/>
                        </a:cubicBezTo>
                        <a:cubicBezTo>
                          <a:pt x="1783010" y="1650357"/>
                          <a:pt x="1754922" y="1815723"/>
                          <a:pt x="1754922" y="1975427"/>
                        </a:cubicBezTo>
                        <a:cubicBezTo>
                          <a:pt x="1754922" y="2220551"/>
                          <a:pt x="1824883" y="2424792"/>
                          <a:pt x="2025793" y="2618286"/>
                        </a:cubicBezTo>
                        <a:cubicBezTo>
                          <a:pt x="2021316" y="2758238"/>
                          <a:pt x="2000693" y="2837419"/>
                          <a:pt x="1982931" y="2868573"/>
                        </a:cubicBezTo>
                        <a:cubicBezTo>
                          <a:pt x="1963179" y="2903206"/>
                          <a:pt x="1958134" y="2899415"/>
                          <a:pt x="1919514" y="2921733"/>
                        </a:cubicBezTo>
                        <a:cubicBezTo>
                          <a:pt x="1675006" y="3033900"/>
                          <a:pt x="1485412" y="3065702"/>
                          <a:pt x="1334938" y="3110328"/>
                        </a:cubicBezTo>
                        <a:cubicBezTo>
                          <a:pt x="1258706" y="3132900"/>
                          <a:pt x="1187677" y="3158089"/>
                          <a:pt x="1129237" y="3216607"/>
                        </a:cubicBezTo>
                        <a:cubicBezTo>
                          <a:pt x="1070807" y="3275155"/>
                          <a:pt x="1041797" y="3363065"/>
                          <a:pt x="1041797" y="3456598"/>
                        </a:cubicBezTo>
                        <a:lnTo>
                          <a:pt x="1041797" y="3785762"/>
                        </a:lnTo>
                        <a:lnTo>
                          <a:pt x="1041758" y="3785762"/>
                        </a:lnTo>
                        <a:cubicBezTo>
                          <a:pt x="1041758" y="3846377"/>
                          <a:pt x="1090891" y="3895481"/>
                          <a:pt x="1151476" y="3895481"/>
                        </a:cubicBezTo>
                        <a:lnTo>
                          <a:pt x="3674927" y="3895481"/>
                        </a:lnTo>
                        <a:cubicBezTo>
                          <a:pt x="3735502" y="3895481"/>
                          <a:pt x="3784645" y="3846377"/>
                          <a:pt x="3784645" y="3785762"/>
                        </a:cubicBezTo>
                        <a:lnTo>
                          <a:pt x="3784645" y="3456598"/>
                        </a:lnTo>
                        <a:cubicBezTo>
                          <a:pt x="3784645" y="3363065"/>
                          <a:pt x="3755675" y="3275126"/>
                          <a:pt x="3697195" y="3216607"/>
                        </a:cubicBezTo>
                        <a:cubicBezTo>
                          <a:pt x="3638755" y="3158050"/>
                          <a:pt x="3567726" y="3132910"/>
                          <a:pt x="3491495" y="3110328"/>
                        </a:cubicBezTo>
                        <a:cubicBezTo>
                          <a:pt x="3341020" y="3065702"/>
                          <a:pt x="3151426" y="3033939"/>
                          <a:pt x="2906919" y="2921733"/>
                        </a:cubicBezTo>
                        <a:cubicBezTo>
                          <a:pt x="2868298" y="2899415"/>
                          <a:pt x="2863214" y="2903206"/>
                          <a:pt x="2843502" y="2868573"/>
                        </a:cubicBezTo>
                        <a:cubicBezTo>
                          <a:pt x="2825750" y="2837419"/>
                          <a:pt x="2805117" y="2758238"/>
                          <a:pt x="2800639" y="2618286"/>
                        </a:cubicBezTo>
                        <a:cubicBezTo>
                          <a:pt x="3001520" y="2424753"/>
                          <a:pt x="3071511" y="2220502"/>
                          <a:pt x="3071511" y="1975427"/>
                        </a:cubicBezTo>
                        <a:cubicBezTo>
                          <a:pt x="3071511" y="1815723"/>
                          <a:pt x="3043422" y="1650357"/>
                          <a:pt x="2937799" y="1521123"/>
                        </a:cubicBezTo>
                        <a:cubicBezTo>
                          <a:pt x="2832176" y="1391889"/>
                          <a:pt x="2654025" y="1317108"/>
                          <a:pt x="2413231" y="1317108"/>
                        </a:cubicBezTo>
                        <a:close/>
                        <a:moveTo>
                          <a:pt x="2413202" y="1536544"/>
                        </a:moveTo>
                        <a:cubicBezTo>
                          <a:pt x="2611251" y="1536544"/>
                          <a:pt x="2707420" y="1587862"/>
                          <a:pt x="2766359" y="1659968"/>
                        </a:cubicBezTo>
                        <a:cubicBezTo>
                          <a:pt x="2825299" y="1732075"/>
                          <a:pt x="2852084" y="1843204"/>
                          <a:pt x="2852084" y="1975387"/>
                        </a:cubicBezTo>
                        <a:cubicBezTo>
                          <a:pt x="2852084" y="2206727"/>
                          <a:pt x="2819215" y="2318131"/>
                          <a:pt x="2615503" y="2494832"/>
                        </a:cubicBezTo>
                        <a:lnTo>
                          <a:pt x="2615503" y="2494871"/>
                        </a:lnTo>
                        <a:cubicBezTo>
                          <a:pt x="2591196" y="2515994"/>
                          <a:pt x="2577421" y="2546688"/>
                          <a:pt x="2577764" y="2578872"/>
                        </a:cubicBezTo>
                        <a:cubicBezTo>
                          <a:pt x="2577764" y="2773394"/>
                          <a:pt x="2605020" y="2892038"/>
                          <a:pt x="2653202" y="2976616"/>
                        </a:cubicBezTo>
                        <a:cubicBezTo>
                          <a:pt x="2701385" y="3061195"/>
                          <a:pt x="2778312" y="3101148"/>
                          <a:pt x="2797210" y="3112052"/>
                        </a:cubicBezTo>
                        <a:cubicBezTo>
                          <a:pt x="2800002" y="3113894"/>
                          <a:pt x="2802834" y="3115608"/>
                          <a:pt x="2805783" y="3117186"/>
                        </a:cubicBezTo>
                        <a:cubicBezTo>
                          <a:pt x="3080602" y="3244892"/>
                          <a:pt x="3300156" y="3281553"/>
                          <a:pt x="3428097" y="3319477"/>
                        </a:cubicBezTo>
                        <a:cubicBezTo>
                          <a:pt x="3492082" y="3338415"/>
                          <a:pt x="3529018" y="3358627"/>
                          <a:pt x="3542949" y="3372627"/>
                        </a:cubicBezTo>
                        <a:cubicBezTo>
                          <a:pt x="3556910" y="3386597"/>
                          <a:pt x="3565218" y="3399304"/>
                          <a:pt x="3565218" y="3456637"/>
                        </a:cubicBezTo>
                        <a:lnTo>
                          <a:pt x="3565218" y="3676073"/>
                        </a:lnTo>
                        <a:lnTo>
                          <a:pt x="1261224" y="3676073"/>
                        </a:lnTo>
                        <a:lnTo>
                          <a:pt x="1261224" y="3456637"/>
                        </a:lnTo>
                        <a:cubicBezTo>
                          <a:pt x="1261224" y="3399304"/>
                          <a:pt x="1269571" y="3386597"/>
                          <a:pt x="1283493" y="3372627"/>
                        </a:cubicBezTo>
                        <a:cubicBezTo>
                          <a:pt x="1297464" y="3358666"/>
                          <a:pt x="1334399" y="3338454"/>
                          <a:pt x="1398345" y="3319477"/>
                        </a:cubicBezTo>
                        <a:cubicBezTo>
                          <a:pt x="1526286" y="3281543"/>
                          <a:pt x="1745840" y="3244882"/>
                          <a:pt x="2020659" y="3117186"/>
                        </a:cubicBezTo>
                        <a:cubicBezTo>
                          <a:pt x="2023608" y="3115608"/>
                          <a:pt x="2026439" y="3113894"/>
                          <a:pt x="2029232" y="3112052"/>
                        </a:cubicBezTo>
                        <a:cubicBezTo>
                          <a:pt x="2048101" y="3101148"/>
                          <a:pt x="2125068" y="3061195"/>
                          <a:pt x="2173240" y="2976616"/>
                        </a:cubicBezTo>
                        <a:cubicBezTo>
                          <a:pt x="2221422" y="2892038"/>
                          <a:pt x="2248678" y="2773404"/>
                          <a:pt x="2248678" y="2578872"/>
                        </a:cubicBezTo>
                        <a:cubicBezTo>
                          <a:pt x="2249021" y="2546688"/>
                          <a:pt x="2235236" y="2515994"/>
                          <a:pt x="2210939" y="2494871"/>
                        </a:cubicBezTo>
                        <a:cubicBezTo>
                          <a:pt x="2007227" y="2318141"/>
                          <a:pt x="1974358" y="2206777"/>
                          <a:pt x="1974358" y="1975427"/>
                        </a:cubicBezTo>
                        <a:cubicBezTo>
                          <a:pt x="1974358" y="1843244"/>
                          <a:pt x="2001143" y="1732105"/>
                          <a:pt x="2060083" y="1660008"/>
                        </a:cubicBezTo>
                        <a:cubicBezTo>
                          <a:pt x="2119023" y="1587911"/>
                          <a:pt x="2215192" y="1536583"/>
                          <a:pt x="2413241" y="153658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7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latin typeface="+mj-lt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B4895E2D-9FC5-69B0-9942-D7C15E1B76BF}"/>
                      </a:ext>
                    </a:extLst>
                  </p:cNvPr>
                  <p:cNvSpPr txBox="1"/>
                  <p:nvPr/>
                </p:nvSpPr>
                <p:spPr>
                  <a:xfrm>
                    <a:off x="4499696" y="4418203"/>
                    <a:ext cx="2662736" cy="42091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  <a:latin typeface="+mj-lt"/>
                      </a:rPr>
                      <a:t>Placeholder  02</a:t>
                    </a:r>
                    <a:endParaRPr lang="en-CA" sz="14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293A9851-A5E7-49D0-1D93-9EF1E5F64F3B}"/>
                    </a:ext>
                  </a:extLst>
                </p:cNvPr>
                <p:cNvGrpSpPr/>
                <p:nvPr/>
              </p:nvGrpSpPr>
              <p:grpSpPr>
                <a:xfrm>
                  <a:off x="2621327" y="5625342"/>
                  <a:ext cx="3126793" cy="420913"/>
                  <a:chOff x="4035639" y="5409707"/>
                  <a:chExt cx="3126793" cy="420913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EE623B53-F3C5-7D9C-DD41-065E12542687}"/>
                      </a:ext>
                    </a:extLst>
                  </p:cNvPr>
                  <p:cNvSpPr/>
                  <p:nvPr/>
                </p:nvSpPr>
                <p:spPr>
                  <a:xfrm>
                    <a:off x="4035639" y="5428072"/>
                    <a:ext cx="475146" cy="332602"/>
                  </a:xfrm>
                  <a:custGeom>
                    <a:avLst/>
                    <a:gdLst>
                      <a:gd name="connsiteX0" fmla="*/ 985548 w 5143405"/>
                      <a:gd name="connsiteY0" fmla="*/ 1915813 h 3600382"/>
                      <a:gd name="connsiteX1" fmla="*/ 428492 w 5143405"/>
                      <a:gd name="connsiteY1" fmla="*/ 2473026 h 3600382"/>
                      <a:gd name="connsiteX2" fmla="*/ 985704 w 5143405"/>
                      <a:gd name="connsiteY2" fmla="*/ 3030238 h 3600382"/>
                      <a:gd name="connsiteX3" fmla="*/ 1542917 w 5143405"/>
                      <a:gd name="connsiteY3" fmla="*/ 2473026 h 3600382"/>
                      <a:gd name="connsiteX4" fmla="*/ 985548 w 5143405"/>
                      <a:gd name="connsiteY4" fmla="*/ 1915813 h 3600382"/>
                      <a:gd name="connsiteX5" fmla="*/ 985743 w 5143405"/>
                      <a:gd name="connsiteY5" fmla="*/ 2858788 h 3600382"/>
                      <a:gd name="connsiteX6" fmla="*/ 599981 w 5143405"/>
                      <a:gd name="connsiteY6" fmla="*/ 2473026 h 3600382"/>
                      <a:gd name="connsiteX7" fmla="*/ 713148 w 5143405"/>
                      <a:gd name="connsiteY7" fmla="*/ 2200430 h 3600382"/>
                      <a:gd name="connsiteX8" fmla="*/ 985743 w 5143405"/>
                      <a:gd name="connsiteY8" fmla="*/ 2087263 h 3600382"/>
                      <a:gd name="connsiteX9" fmla="*/ 1371506 w 5143405"/>
                      <a:gd name="connsiteY9" fmla="*/ 2473026 h 3600382"/>
                      <a:gd name="connsiteX10" fmla="*/ 985743 w 5143405"/>
                      <a:gd name="connsiteY10" fmla="*/ 2858788 h 3600382"/>
                      <a:gd name="connsiteX11" fmla="*/ 5057730 w 5143405"/>
                      <a:gd name="connsiteY11" fmla="*/ 2143136 h 3600382"/>
                      <a:gd name="connsiteX12" fmla="*/ 4029030 w 5143405"/>
                      <a:gd name="connsiteY12" fmla="*/ 2143058 h 3600382"/>
                      <a:gd name="connsiteX13" fmla="*/ 4029030 w 5143405"/>
                      <a:gd name="connsiteY13" fmla="*/ 910185 h 3600382"/>
                      <a:gd name="connsiteX14" fmla="*/ 4264847 w 5143405"/>
                      <a:gd name="connsiteY14" fmla="*/ 1086191 h 3600382"/>
                      <a:gd name="connsiteX15" fmla="*/ 4316008 w 5143405"/>
                      <a:gd name="connsiteY15" fmla="*/ 1103189 h 3600382"/>
                      <a:gd name="connsiteX16" fmla="*/ 4384862 w 5143405"/>
                      <a:gd name="connsiteY16" fmla="*/ 1068742 h 3600382"/>
                      <a:gd name="connsiteX17" fmla="*/ 4367443 w 5143405"/>
                      <a:gd name="connsiteY17" fmla="*/ 948806 h 3600382"/>
                      <a:gd name="connsiteX18" fmla="*/ 3118797 w 5143405"/>
                      <a:gd name="connsiteY18" fmla="*/ 16970 h 3600382"/>
                      <a:gd name="connsiteX19" fmla="*/ 3015320 w 5143405"/>
                      <a:gd name="connsiteY19" fmla="*/ 17735 h 3600382"/>
                      <a:gd name="connsiteX20" fmla="*/ 1803805 w 5143405"/>
                      <a:gd name="connsiteY20" fmla="*/ 949462 h 3600382"/>
                      <a:gd name="connsiteX21" fmla="*/ 1788120 w 5143405"/>
                      <a:gd name="connsiteY21" fmla="*/ 1069634 h 3600382"/>
                      <a:gd name="connsiteX22" fmla="*/ 1908291 w 5143405"/>
                      <a:gd name="connsiteY22" fmla="*/ 1085407 h 3600382"/>
                      <a:gd name="connsiteX23" fmla="*/ 2143119 w 5143405"/>
                      <a:gd name="connsiteY23" fmla="*/ 905003 h 3600382"/>
                      <a:gd name="connsiteX24" fmla="*/ 2143119 w 5143405"/>
                      <a:gd name="connsiteY24" fmla="*/ 2142774 h 3600382"/>
                      <a:gd name="connsiteX25" fmla="*/ 1913464 w 5143405"/>
                      <a:gd name="connsiteY25" fmla="*/ 2142774 h 3600382"/>
                      <a:gd name="connsiteX26" fmla="*/ 985763 w 5143405"/>
                      <a:gd name="connsiteY26" fmla="*/ 1487129 h 3600382"/>
                      <a:gd name="connsiteX27" fmla="*/ 288638 w 5143405"/>
                      <a:gd name="connsiteY27" fmla="*/ 1775841 h 3600382"/>
                      <a:gd name="connsiteX28" fmla="*/ 0 w 5143405"/>
                      <a:gd name="connsiteY28" fmla="*/ 2473006 h 3600382"/>
                      <a:gd name="connsiteX29" fmla="*/ 985792 w 5143405"/>
                      <a:gd name="connsiteY29" fmla="*/ 3458795 h 3600382"/>
                      <a:gd name="connsiteX30" fmla="*/ 1904079 w 5143405"/>
                      <a:gd name="connsiteY30" fmla="*/ 2828789 h 3600382"/>
                      <a:gd name="connsiteX31" fmla="*/ 3600356 w 5143405"/>
                      <a:gd name="connsiteY31" fmla="*/ 2828858 h 3600382"/>
                      <a:gd name="connsiteX32" fmla="*/ 3600356 w 5143405"/>
                      <a:gd name="connsiteY32" fmla="*/ 3514237 h 3600382"/>
                      <a:gd name="connsiteX33" fmla="*/ 3686003 w 5143405"/>
                      <a:gd name="connsiteY33" fmla="*/ 3599962 h 3600382"/>
                      <a:gd name="connsiteX34" fmla="*/ 4114628 w 5143405"/>
                      <a:gd name="connsiteY34" fmla="*/ 3600383 h 3600382"/>
                      <a:gd name="connsiteX35" fmla="*/ 4114706 w 5143405"/>
                      <a:gd name="connsiteY35" fmla="*/ 3600383 h 3600382"/>
                      <a:gd name="connsiteX36" fmla="*/ 4175321 w 5143405"/>
                      <a:gd name="connsiteY36" fmla="*/ 3575283 h 3600382"/>
                      <a:gd name="connsiteX37" fmla="*/ 4200431 w 5143405"/>
                      <a:gd name="connsiteY37" fmla="*/ 3514658 h 3600382"/>
                      <a:gd name="connsiteX38" fmla="*/ 4200431 w 5143405"/>
                      <a:gd name="connsiteY38" fmla="*/ 2828858 h 3600382"/>
                      <a:gd name="connsiteX39" fmla="*/ 4286078 w 5143405"/>
                      <a:gd name="connsiteY39" fmla="*/ 2828858 h 3600382"/>
                      <a:gd name="connsiteX40" fmla="*/ 4285578 w 5143405"/>
                      <a:gd name="connsiteY40" fmla="*/ 3343130 h 3600382"/>
                      <a:gd name="connsiteX41" fmla="*/ 4310688 w 5143405"/>
                      <a:gd name="connsiteY41" fmla="*/ 3403833 h 3600382"/>
                      <a:gd name="connsiteX42" fmla="*/ 4371264 w 5143405"/>
                      <a:gd name="connsiteY42" fmla="*/ 3428933 h 3600382"/>
                      <a:gd name="connsiteX43" fmla="*/ 4778806 w 5143405"/>
                      <a:gd name="connsiteY43" fmla="*/ 3428855 h 3600382"/>
                      <a:gd name="connsiteX44" fmla="*/ 4864531 w 5143405"/>
                      <a:gd name="connsiteY44" fmla="*/ 3343130 h 3600382"/>
                      <a:gd name="connsiteX45" fmla="*/ 4864452 w 5143405"/>
                      <a:gd name="connsiteY45" fmla="*/ 2828701 h 3600382"/>
                      <a:gd name="connsiteX46" fmla="*/ 5057750 w 5143405"/>
                      <a:gd name="connsiteY46" fmla="*/ 2828554 h 3600382"/>
                      <a:gd name="connsiteX47" fmla="*/ 5143406 w 5143405"/>
                      <a:gd name="connsiteY47" fmla="*/ 2742829 h 3600382"/>
                      <a:gd name="connsiteX48" fmla="*/ 5143406 w 5143405"/>
                      <a:gd name="connsiteY48" fmla="*/ 2228783 h 3600382"/>
                      <a:gd name="connsiteX49" fmla="*/ 5057681 w 5143405"/>
                      <a:gd name="connsiteY49" fmla="*/ 2143058 h 3600382"/>
                      <a:gd name="connsiteX50" fmla="*/ 2314530 w 5143405"/>
                      <a:gd name="connsiteY50" fmla="*/ 773104 h 3600382"/>
                      <a:gd name="connsiteX51" fmla="*/ 3068224 w 5143405"/>
                      <a:gd name="connsiteY51" fmla="*/ 193348 h 3600382"/>
                      <a:gd name="connsiteX52" fmla="*/ 3857580 w 5143405"/>
                      <a:gd name="connsiteY52" fmla="*/ 782362 h 3600382"/>
                      <a:gd name="connsiteX53" fmla="*/ 3857580 w 5143405"/>
                      <a:gd name="connsiteY53" fmla="*/ 2142989 h 3600382"/>
                      <a:gd name="connsiteX54" fmla="*/ 3432051 w 5143405"/>
                      <a:gd name="connsiteY54" fmla="*/ 2142989 h 3600382"/>
                      <a:gd name="connsiteX55" fmla="*/ 3432737 w 5143405"/>
                      <a:gd name="connsiteY55" fmla="*/ 2135720 h 3600382"/>
                      <a:gd name="connsiteX56" fmla="*/ 3432737 w 5143405"/>
                      <a:gd name="connsiteY56" fmla="*/ 1390255 h 3600382"/>
                      <a:gd name="connsiteX57" fmla="*/ 3325654 w 5143405"/>
                      <a:gd name="connsiteY57" fmla="*/ 1132120 h 3600382"/>
                      <a:gd name="connsiteX58" fmla="*/ 3067450 w 5143405"/>
                      <a:gd name="connsiteY58" fmla="*/ 1025037 h 3600382"/>
                      <a:gd name="connsiteX59" fmla="*/ 2702086 w 5143405"/>
                      <a:gd name="connsiteY59" fmla="*/ 1390206 h 3600382"/>
                      <a:gd name="connsiteX60" fmla="*/ 2702086 w 5143405"/>
                      <a:gd name="connsiteY60" fmla="*/ 2135671 h 3600382"/>
                      <a:gd name="connsiteX61" fmla="*/ 2702771 w 5143405"/>
                      <a:gd name="connsiteY61" fmla="*/ 2142862 h 3600382"/>
                      <a:gd name="connsiteX62" fmla="*/ 2314520 w 5143405"/>
                      <a:gd name="connsiteY62" fmla="*/ 2142901 h 3600382"/>
                      <a:gd name="connsiteX63" fmla="*/ 2873545 w 5143405"/>
                      <a:gd name="connsiteY63" fmla="*/ 2135691 h 3600382"/>
                      <a:gd name="connsiteX64" fmla="*/ 2873545 w 5143405"/>
                      <a:gd name="connsiteY64" fmla="*/ 1390226 h 3600382"/>
                      <a:gd name="connsiteX65" fmla="*/ 3067460 w 5143405"/>
                      <a:gd name="connsiteY65" fmla="*/ 1196507 h 3600382"/>
                      <a:gd name="connsiteX66" fmla="*/ 3204463 w 5143405"/>
                      <a:gd name="connsiteY66" fmla="*/ 1253340 h 3600382"/>
                      <a:gd name="connsiteX67" fmla="*/ 3261287 w 5143405"/>
                      <a:gd name="connsiteY67" fmla="*/ 1390236 h 3600382"/>
                      <a:gd name="connsiteX68" fmla="*/ 3261287 w 5143405"/>
                      <a:gd name="connsiteY68" fmla="*/ 2135700 h 3600382"/>
                      <a:gd name="connsiteX69" fmla="*/ 3260679 w 5143405"/>
                      <a:gd name="connsiteY69" fmla="*/ 2142970 h 3600382"/>
                      <a:gd name="connsiteX70" fmla="*/ 2874231 w 5143405"/>
                      <a:gd name="connsiteY70" fmla="*/ 2142891 h 3600382"/>
                      <a:gd name="connsiteX71" fmla="*/ 2873545 w 5143405"/>
                      <a:gd name="connsiteY71" fmla="*/ 2135700 h 3600382"/>
                      <a:gd name="connsiteX72" fmla="*/ 985832 w 5143405"/>
                      <a:gd name="connsiteY72" fmla="*/ 3287443 h 3600382"/>
                      <a:gd name="connsiteX73" fmla="*/ 171444 w 5143405"/>
                      <a:gd name="connsiteY73" fmla="*/ 2473055 h 3600382"/>
                      <a:gd name="connsiteX74" fmla="*/ 409828 w 5143405"/>
                      <a:gd name="connsiteY74" fmla="*/ 1897169 h 3600382"/>
                      <a:gd name="connsiteX75" fmla="*/ 985714 w 5143405"/>
                      <a:gd name="connsiteY75" fmla="*/ 1658668 h 3600382"/>
                      <a:gd name="connsiteX76" fmla="*/ 1800102 w 5143405"/>
                      <a:gd name="connsiteY76" fmla="*/ 2473134 h 3600382"/>
                      <a:gd name="connsiteX77" fmla="*/ 985832 w 5143405"/>
                      <a:gd name="connsiteY77" fmla="*/ 3287443 h 3600382"/>
                      <a:gd name="connsiteX78" fmla="*/ 4972093 w 5143405"/>
                      <a:gd name="connsiteY78" fmla="*/ 2657251 h 3600382"/>
                      <a:gd name="connsiteX79" fmla="*/ 4778796 w 5143405"/>
                      <a:gd name="connsiteY79" fmla="*/ 2657408 h 3600382"/>
                      <a:gd name="connsiteX80" fmla="*/ 4693139 w 5143405"/>
                      <a:gd name="connsiteY80" fmla="*/ 2743133 h 3600382"/>
                      <a:gd name="connsiteX81" fmla="*/ 4693218 w 5143405"/>
                      <a:gd name="connsiteY81" fmla="*/ 3257483 h 3600382"/>
                      <a:gd name="connsiteX82" fmla="*/ 4457244 w 5143405"/>
                      <a:gd name="connsiteY82" fmla="*/ 3257591 h 3600382"/>
                      <a:gd name="connsiteX83" fmla="*/ 4457743 w 5143405"/>
                      <a:gd name="connsiteY83" fmla="*/ 2743319 h 3600382"/>
                      <a:gd name="connsiteX84" fmla="*/ 4432633 w 5143405"/>
                      <a:gd name="connsiteY84" fmla="*/ 2682626 h 3600382"/>
                      <a:gd name="connsiteX85" fmla="*/ 4372018 w 5143405"/>
                      <a:gd name="connsiteY85" fmla="*/ 2657525 h 3600382"/>
                      <a:gd name="connsiteX86" fmla="*/ 4114843 w 5143405"/>
                      <a:gd name="connsiteY86" fmla="*/ 2657525 h 3600382"/>
                      <a:gd name="connsiteX87" fmla="*/ 4029118 w 5143405"/>
                      <a:gd name="connsiteY87" fmla="*/ 2743250 h 3600382"/>
                      <a:gd name="connsiteX88" fmla="*/ 4029118 w 5143405"/>
                      <a:gd name="connsiteY88" fmla="*/ 3428972 h 3600382"/>
                      <a:gd name="connsiteX89" fmla="*/ 3771943 w 5143405"/>
                      <a:gd name="connsiteY89" fmla="*/ 3428698 h 3600382"/>
                      <a:gd name="connsiteX90" fmla="*/ 3771943 w 5143405"/>
                      <a:gd name="connsiteY90" fmla="*/ 2743241 h 3600382"/>
                      <a:gd name="connsiteX91" fmla="*/ 3686218 w 5143405"/>
                      <a:gd name="connsiteY91" fmla="*/ 2657516 h 3600382"/>
                      <a:gd name="connsiteX92" fmla="*/ 1953691 w 5143405"/>
                      <a:gd name="connsiteY92" fmla="*/ 2657437 h 3600382"/>
                      <a:gd name="connsiteX93" fmla="*/ 1971601 w 5143405"/>
                      <a:gd name="connsiteY93" fmla="*/ 2473202 h 3600382"/>
                      <a:gd name="connsiteX94" fmla="*/ 1957630 w 5143405"/>
                      <a:gd name="connsiteY94" fmla="*/ 2314263 h 3600382"/>
                      <a:gd name="connsiteX95" fmla="*/ 2227394 w 5143405"/>
                      <a:gd name="connsiteY95" fmla="*/ 2314263 h 3600382"/>
                      <a:gd name="connsiteX96" fmla="*/ 2228854 w 5143405"/>
                      <a:gd name="connsiteY96" fmla="*/ 2314616 h 3600382"/>
                      <a:gd name="connsiteX97" fmla="*/ 3943354 w 5143405"/>
                      <a:gd name="connsiteY97" fmla="*/ 2314616 h 3600382"/>
                      <a:gd name="connsiteX98" fmla="*/ 3943961 w 5143405"/>
                      <a:gd name="connsiteY98" fmla="*/ 2314537 h 3600382"/>
                      <a:gd name="connsiteX99" fmla="*/ 4972074 w 5143405"/>
                      <a:gd name="connsiteY99" fmla="*/ 2314616 h 3600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</a:cxnLst>
                    <a:rect l="l" t="t" r="r" b="b"/>
                    <a:pathLst>
                      <a:path w="5143405" h="3600382">
                        <a:moveTo>
                          <a:pt x="985548" y="1915813"/>
                        </a:moveTo>
                        <a:cubicBezTo>
                          <a:pt x="678388" y="1915813"/>
                          <a:pt x="428492" y="2165797"/>
                          <a:pt x="428492" y="2473026"/>
                        </a:cubicBezTo>
                        <a:cubicBezTo>
                          <a:pt x="428492" y="2780254"/>
                          <a:pt x="678476" y="3030238"/>
                          <a:pt x="985704" y="3030238"/>
                        </a:cubicBezTo>
                        <a:cubicBezTo>
                          <a:pt x="1292933" y="3030238"/>
                          <a:pt x="1542917" y="2780254"/>
                          <a:pt x="1542917" y="2473026"/>
                        </a:cubicBezTo>
                        <a:cubicBezTo>
                          <a:pt x="1542956" y="2165758"/>
                          <a:pt x="1292972" y="1915813"/>
                          <a:pt x="985548" y="1915813"/>
                        </a:cubicBezTo>
                        <a:close/>
                        <a:moveTo>
                          <a:pt x="985743" y="2858788"/>
                        </a:moveTo>
                        <a:cubicBezTo>
                          <a:pt x="773077" y="2858788"/>
                          <a:pt x="599981" y="2685692"/>
                          <a:pt x="599981" y="2473026"/>
                        </a:cubicBezTo>
                        <a:cubicBezTo>
                          <a:pt x="599981" y="2370234"/>
                          <a:pt x="640198" y="2273448"/>
                          <a:pt x="713148" y="2200430"/>
                        </a:cubicBezTo>
                        <a:cubicBezTo>
                          <a:pt x="786087" y="2127412"/>
                          <a:pt x="882873" y="2087263"/>
                          <a:pt x="985743" y="2087263"/>
                        </a:cubicBezTo>
                        <a:cubicBezTo>
                          <a:pt x="1198410" y="2087263"/>
                          <a:pt x="1371506" y="2260438"/>
                          <a:pt x="1371506" y="2473026"/>
                        </a:cubicBezTo>
                        <a:cubicBezTo>
                          <a:pt x="1371506" y="2685614"/>
                          <a:pt x="1198410" y="2858788"/>
                          <a:pt x="985743" y="2858788"/>
                        </a:cubicBezTo>
                        <a:close/>
                        <a:moveTo>
                          <a:pt x="5057730" y="2143136"/>
                        </a:moveTo>
                        <a:lnTo>
                          <a:pt x="4029030" y="2143058"/>
                        </a:lnTo>
                        <a:lnTo>
                          <a:pt x="4029030" y="910185"/>
                        </a:lnTo>
                        <a:lnTo>
                          <a:pt x="4264847" y="1086191"/>
                        </a:lnTo>
                        <a:cubicBezTo>
                          <a:pt x="4280190" y="1097673"/>
                          <a:pt x="4298295" y="1103189"/>
                          <a:pt x="4316008" y="1103189"/>
                        </a:cubicBezTo>
                        <a:cubicBezTo>
                          <a:pt x="4342147" y="1103189"/>
                          <a:pt x="4367943" y="1091286"/>
                          <a:pt x="4384862" y="1068742"/>
                        </a:cubicBezTo>
                        <a:cubicBezTo>
                          <a:pt x="4413137" y="1030857"/>
                          <a:pt x="4405446" y="977198"/>
                          <a:pt x="4367443" y="948806"/>
                        </a:cubicBezTo>
                        <a:lnTo>
                          <a:pt x="3118797" y="16970"/>
                        </a:lnTo>
                        <a:cubicBezTo>
                          <a:pt x="3088181" y="-5915"/>
                          <a:pt x="3045779" y="-5648"/>
                          <a:pt x="3015320" y="17735"/>
                        </a:cubicBezTo>
                        <a:lnTo>
                          <a:pt x="1803805" y="949462"/>
                        </a:lnTo>
                        <a:cubicBezTo>
                          <a:pt x="1766262" y="978354"/>
                          <a:pt x="1759218" y="1032199"/>
                          <a:pt x="1788120" y="1069634"/>
                        </a:cubicBezTo>
                        <a:cubicBezTo>
                          <a:pt x="1816933" y="1107255"/>
                          <a:pt x="1870739" y="1114221"/>
                          <a:pt x="1908291" y="1085407"/>
                        </a:cubicBezTo>
                        <a:lnTo>
                          <a:pt x="2143119" y="905003"/>
                        </a:lnTo>
                        <a:lnTo>
                          <a:pt x="2143119" y="2142774"/>
                        </a:lnTo>
                        <a:lnTo>
                          <a:pt x="1913464" y="2142774"/>
                        </a:lnTo>
                        <a:cubicBezTo>
                          <a:pt x="1777265" y="1761371"/>
                          <a:pt x="1413428" y="1487129"/>
                          <a:pt x="985763" y="1487129"/>
                        </a:cubicBezTo>
                        <a:cubicBezTo>
                          <a:pt x="722426" y="1487129"/>
                          <a:pt x="474862" y="1589657"/>
                          <a:pt x="288638" y="1775841"/>
                        </a:cubicBezTo>
                        <a:cubicBezTo>
                          <a:pt x="102449" y="1962144"/>
                          <a:pt x="0" y="2209561"/>
                          <a:pt x="0" y="2473006"/>
                        </a:cubicBezTo>
                        <a:cubicBezTo>
                          <a:pt x="0" y="3016669"/>
                          <a:pt x="442257" y="3458795"/>
                          <a:pt x="985792" y="3458795"/>
                        </a:cubicBezTo>
                        <a:cubicBezTo>
                          <a:pt x="1403778" y="3458795"/>
                          <a:pt x="1760913" y="3196839"/>
                          <a:pt x="1904079" y="2828789"/>
                        </a:cubicBezTo>
                        <a:lnTo>
                          <a:pt x="3600356" y="2828858"/>
                        </a:lnTo>
                        <a:lnTo>
                          <a:pt x="3600356" y="3514237"/>
                        </a:lnTo>
                        <a:cubicBezTo>
                          <a:pt x="3600356" y="3561537"/>
                          <a:pt x="3638663" y="3599893"/>
                          <a:pt x="3686003" y="3599962"/>
                        </a:cubicBezTo>
                        <a:lnTo>
                          <a:pt x="4114628" y="3600383"/>
                        </a:lnTo>
                        <a:lnTo>
                          <a:pt x="4114706" y="3600383"/>
                        </a:lnTo>
                        <a:cubicBezTo>
                          <a:pt x="4137514" y="3600383"/>
                          <a:pt x="4159283" y="3591389"/>
                          <a:pt x="4175321" y="3575283"/>
                        </a:cubicBezTo>
                        <a:cubicBezTo>
                          <a:pt x="4191359" y="3559166"/>
                          <a:pt x="4200431" y="3537466"/>
                          <a:pt x="4200431" y="3514658"/>
                        </a:cubicBezTo>
                        <a:lnTo>
                          <a:pt x="4200431" y="2828858"/>
                        </a:lnTo>
                        <a:lnTo>
                          <a:pt x="4286078" y="2828858"/>
                        </a:lnTo>
                        <a:lnTo>
                          <a:pt x="4285578" y="3343130"/>
                        </a:lnTo>
                        <a:cubicBezTo>
                          <a:pt x="4285578" y="3366016"/>
                          <a:pt x="4294494" y="3387795"/>
                          <a:pt x="4310688" y="3403833"/>
                        </a:cubicBezTo>
                        <a:cubicBezTo>
                          <a:pt x="4326873" y="3419861"/>
                          <a:pt x="4348652" y="3428933"/>
                          <a:pt x="4371264" y="3428933"/>
                        </a:cubicBezTo>
                        <a:lnTo>
                          <a:pt x="4778806" y="3428855"/>
                        </a:lnTo>
                        <a:cubicBezTo>
                          <a:pt x="4826224" y="3428855"/>
                          <a:pt x="4864531" y="3390430"/>
                          <a:pt x="4864531" y="3343130"/>
                        </a:cubicBezTo>
                        <a:lnTo>
                          <a:pt x="4864452" y="2828701"/>
                        </a:lnTo>
                        <a:lnTo>
                          <a:pt x="5057750" y="2828554"/>
                        </a:lnTo>
                        <a:cubicBezTo>
                          <a:pt x="5105051" y="2828476"/>
                          <a:pt x="5143406" y="2790130"/>
                          <a:pt x="5143406" y="2742829"/>
                        </a:cubicBezTo>
                        <a:lnTo>
                          <a:pt x="5143406" y="2228783"/>
                        </a:lnTo>
                        <a:cubicBezTo>
                          <a:pt x="5143406" y="2181482"/>
                          <a:pt x="5105089" y="2143058"/>
                          <a:pt x="5057681" y="2143058"/>
                        </a:cubicBezTo>
                        <a:close/>
                        <a:moveTo>
                          <a:pt x="2314530" y="773104"/>
                        </a:moveTo>
                        <a:lnTo>
                          <a:pt x="3068224" y="193348"/>
                        </a:lnTo>
                        <a:lnTo>
                          <a:pt x="3857580" y="782362"/>
                        </a:lnTo>
                        <a:lnTo>
                          <a:pt x="3857580" y="2142989"/>
                        </a:lnTo>
                        <a:lnTo>
                          <a:pt x="3432051" y="2142989"/>
                        </a:lnTo>
                        <a:cubicBezTo>
                          <a:pt x="3432120" y="2140501"/>
                          <a:pt x="3432737" y="2138091"/>
                          <a:pt x="3432737" y="2135720"/>
                        </a:cubicBezTo>
                        <a:lnTo>
                          <a:pt x="3432737" y="1390255"/>
                        </a:lnTo>
                        <a:cubicBezTo>
                          <a:pt x="3432737" y="1292852"/>
                          <a:pt x="3394851" y="1201239"/>
                          <a:pt x="3325654" y="1132120"/>
                        </a:cubicBezTo>
                        <a:cubicBezTo>
                          <a:pt x="3256457" y="1063040"/>
                          <a:pt x="3164922" y="1025037"/>
                          <a:pt x="3067450" y="1025037"/>
                        </a:cubicBezTo>
                        <a:cubicBezTo>
                          <a:pt x="2866001" y="1025037"/>
                          <a:pt x="2702086" y="1188875"/>
                          <a:pt x="2702086" y="1390206"/>
                        </a:cubicBezTo>
                        <a:lnTo>
                          <a:pt x="2702086" y="2135671"/>
                        </a:lnTo>
                        <a:cubicBezTo>
                          <a:pt x="2702086" y="2138081"/>
                          <a:pt x="2702771" y="2140452"/>
                          <a:pt x="2702771" y="2142862"/>
                        </a:cubicBezTo>
                        <a:lnTo>
                          <a:pt x="2314520" y="2142901"/>
                        </a:lnTo>
                        <a:close/>
                        <a:moveTo>
                          <a:pt x="2873545" y="2135691"/>
                        </a:moveTo>
                        <a:lnTo>
                          <a:pt x="2873545" y="1390226"/>
                        </a:lnTo>
                        <a:cubicBezTo>
                          <a:pt x="2873545" y="1283417"/>
                          <a:pt x="2960642" y="1196507"/>
                          <a:pt x="3067460" y="1196507"/>
                        </a:cubicBezTo>
                        <a:cubicBezTo>
                          <a:pt x="3119238" y="1196507"/>
                          <a:pt x="3167763" y="1216640"/>
                          <a:pt x="3204463" y="1253340"/>
                        </a:cubicBezTo>
                        <a:cubicBezTo>
                          <a:pt x="3241163" y="1290040"/>
                          <a:pt x="3261287" y="1338644"/>
                          <a:pt x="3261287" y="1390236"/>
                        </a:cubicBezTo>
                        <a:lnTo>
                          <a:pt x="3261287" y="2135700"/>
                        </a:lnTo>
                        <a:cubicBezTo>
                          <a:pt x="3261287" y="2138110"/>
                          <a:pt x="3260797" y="2140481"/>
                          <a:pt x="3260679" y="2142970"/>
                        </a:cubicBezTo>
                        <a:lnTo>
                          <a:pt x="2874231" y="2142891"/>
                        </a:lnTo>
                        <a:cubicBezTo>
                          <a:pt x="2874035" y="2140520"/>
                          <a:pt x="2873545" y="2138110"/>
                          <a:pt x="2873545" y="2135700"/>
                        </a:cubicBezTo>
                        <a:close/>
                        <a:moveTo>
                          <a:pt x="985832" y="3287443"/>
                        </a:moveTo>
                        <a:cubicBezTo>
                          <a:pt x="536809" y="3287443"/>
                          <a:pt x="171444" y="2922078"/>
                          <a:pt x="171444" y="2473055"/>
                        </a:cubicBezTo>
                        <a:cubicBezTo>
                          <a:pt x="171444" y="2255568"/>
                          <a:pt x="256052" y="2050935"/>
                          <a:pt x="409828" y="1897169"/>
                        </a:cubicBezTo>
                        <a:cubicBezTo>
                          <a:pt x="563634" y="1743364"/>
                          <a:pt x="768149" y="1658668"/>
                          <a:pt x="985714" y="1658668"/>
                        </a:cubicBezTo>
                        <a:cubicBezTo>
                          <a:pt x="1434737" y="1658668"/>
                          <a:pt x="1800102" y="2023954"/>
                          <a:pt x="1800102" y="2473134"/>
                        </a:cubicBezTo>
                        <a:cubicBezTo>
                          <a:pt x="1800131" y="2922078"/>
                          <a:pt x="1434854" y="3287443"/>
                          <a:pt x="985832" y="3287443"/>
                        </a:cubicBezTo>
                        <a:close/>
                        <a:moveTo>
                          <a:pt x="4972093" y="2657251"/>
                        </a:moveTo>
                        <a:lnTo>
                          <a:pt x="4778796" y="2657408"/>
                        </a:lnTo>
                        <a:cubicBezTo>
                          <a:pt x="4731485" y="2657477"/>
                          <a:pt x="4693139" y="2695832"/>
                          <a:pt x="4693139" y="2743133"/>
                        </a:cubicBezTo>
                        <a:lnTo>
                          <a:pt x="4693218" y="3257483"/>
                        </a:lnTo>
                        <a:lnTo>
                          <a:pt x="4457244" y="3257591"/>
                        </a:lnTo>
                        <a:lnTo>
                          <a:pt x="4457743" y="2743319"/>
                        </a:lnTo>
                        <a:cubicBezTo>
                          <a:pt x="4457743" y="2720433"/>
                          <a:pt x="4448750" y="2698664"/>
                          <a:pt x="4432633" y="2682626"/>
                        </a:cubicBezTo>
                        <a:cubicBezTo>
                          <a:pt x="4416527" y="2666588"/>
                          <a:pt x="4394826" y="2657525"/>
                          <a:pt x="4372018" y="2657525"/>
                        </a:cubicBezTo>
                        <a:lnTo>
                          <a:pt x="4114843" y="2657525"/>
                        </a:lnTo>
                        <a:cubicBezTo>
                          <a:pt x="4067425" y="2657525"/>
                          <a:pt x="4029118" y="2695832"/>
                          <a:pt x="4029118" y="2743250"/>
                        </a:cubicBezTo>
                        <a:lnTo>
                          <a:pt x="4029118" y="3428972"/>
                        </a:lnTo>
                        <a:lnTo>
                          <a:pt x="3771943" y="3428698"/>
                        </a:lnTo>
                        <a:lnTo>
                          <a:pt x="3771943" y="2743241"/>
                        </a:lnTo>
                        <a:cubicBezTo>
                          <a:pt x="3771943" y="2695822"/>
                          <a:pt x="3733636" y="2657516"/>
                          <a:pt x="3686218" y="2657516"/>
                        </a:cubicBezTo>
                        <a:lnTo>
                          <a:pt x="1953691" y="2657437"/>
                        </a:lnTo>
                        <a:cubicBezTo>
                          <a:pt x="1965095" y="2597704"/>
                          <a:pt x="1971601" y="2536119"/>
                          <a:pt x="1971601" y="2473202"/>
                        </a:cubicBezTo>
                        <a:cubicBezTo>
                          <a:pt x="1971601" y="2418936"/>
                          <a:pt x="1966016" y="2366198"/>
                          <a:pt x="1957630" y="2314263"/>
                        </a:cubicBezTo>
                        <a:lnTo>
                          <a:pt x="2227394" y="2314263"/>
                        </a:lnTo>
                        <a:cubicBezTo>
                          <a:pt x="2227894" y="2314341"/>
                          <a:pt x="2228354" y="2314616"/>
                          <a:pt x="2228854" y="2314616"/>
                        </a:cubicBezTo>
                        <a:lnTo>
                          <a:pt x="3943354" y="2314616"/>
                        </a:lnTo>
                        <a:cubicBezTo>
                          <a:pt x="3943501" y="2314616"/>
                          <a:pt x="3943697" y="2314537"/>
                          <a:pt x="3943961" y="2314537"/>
                        </a:cubicBezTo>
                        <a:lnTo>
                          <a:pt x="4972074" y="23146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7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latin typeface="+mj-lt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5012DBA2-9E76-3477-5A48-638C26F199C8}"/>
                      </a:ext>
                    </a:extLst>
                  </p:cNvPr>
                  <p:cNvSpPr txBox="1"/>
                  <p:nvPr/>
                </p:nvSpPr>
                <p:spPr>
                  <a:xfrm>
                    <a:off x="4499696" y="5409707"/>
                    <a:ext cx="2662736" cy="42091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  <a:latin typeface="+mj-lt"/>
                      </a:rPr>
                      <a:t>Placeholder 03</a:t>
                    </a:r>
                    <a:endParaRPr lang="en-CA" sz="14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77F2740-B085-F397-E747-455DE728ED49}"/>
                    </a:ext>
                  </a:extLst>
                </p:cNvPr>
                <p:cNvGrpSpPr/>
                <p:nvPr/>
              </p:nvGrpSpPr>
              <p:grpSpPr>
                <a:xfrm>
                  <a:off x="2621327" y="3630924"/>
                  <a:ext cx="3126793" cy="420913"/>
                  <a:chOff x="4035639" y="3415289"/>
                  <a:chExt cx="3126793" cy="420913"/>
                </a:xfrm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0D9EC9A6-BE01-BB56-7C5F-CF2E3B66823C}"/>
                      </a:ext>
                    </a:extLst>
                  </p:cNvPr>
                  <p:cNvSpPr/>
                  <p:nvPr/>
                </p:nvSpPr>
                <p:spPr>
                  <a:xfrm>
                    <a:off x="4035639" y="3425341"/>
                    <a:ext cx="335122" cy="349228"/>
                  </a:xfrm>
                  <a:custGeom>
                    <a:avLst/>
                    <a:gdLst>
                      <a:gd name="connsiteX0" fmla="*/ 290220 w 1046458"/>
                      <a:gd name="connsiteY0" fmla="*/ 708526 h 1090504"/>
                      <a:gd name="connsiteX1" fmla="*/ 213417 w 1046458"/>
                      <a:gd name="connsiteY1" fmla="*/ 708538 h 1090504"/>
                      <a:gd name="connsiteX2" fmla="*/ 213417 w 1046458"/>
                      <a:gd name="connsiteY2" fmla="*/ 948549 h 1090504"/>
                      <a:gd name="connsiteX3" fmla="*/ 254154 w 1046458"/>
                      <a:gd name="connsiteY3" fmla="*/ 948549 h 1090504"/>
                      <a:gd name="connsiteX4" fmla="*/ 292859 w 1046458"/>
                      <a:gd name="connsiteY4" fmla="*/ 955323 h 1090504"/>
                      <a:gd name="connsiteX5" fmla="*/ 569132 w 1046458"/>
                      <a:gd name="connsiteY5" fmla="*/ 1053702 h 1090504"/>
                      <a:gd name="connsiteX6" fmla="*/ 609254 w 1046458"/>
                      <a:gd name="connsiteY6" fmla="*/ 1050078 h 1090504"/>
                      <a:gd name="connsiteX7" fmla="*/ 993910 w 1046458"/>
                      <a:gd name="connsiteY7" fmla="*/ 830937 h 1090504"/>
                      <a:gd name="connsiteX8" fmla="*/ 1009550 w 1046458"/>
                      <a:gd name="connsiteY8" fmla="*/ 790716 h 1090504"/>
                      <a:gd name="connsiteX9" fmla="*/ 969963 w 1046458"/>
                      <a:gd name="connsiteY9" fmla="*/ 776239 h 1090504"/>
                      <a:gd name="connsiteX10" fmla="*/ 671120 w 1046458"/>
                      <a:gd name="connsiteY10" fmla="*/ 867196 h 1090504"/>
                      <a:gd name="connsiteX11" fmla="*/ 508454 w 1046458"/>
                      <a:gd name="connsiteY11" fmla="*/ 867196 h 1090504"/>
                      <a:gd name="connsiteX12" fmla="*/ 460290 w 1046458"/>
                      <a:gd name="connsiteY12" fmla="*/ 915358 h 1090504"/>
                      <a:gd name="connsiteX13" fmla="*/ 460290 w 1046458"/>
                      <a:gd name="connsiteY13" fmla="*/ 925839 h 1090504"/>
                      <a:gd name="connsiteX14" fmla="*/ 443247 w 1046458"/>
                      <a:gd name="connsiteY14" fmla="*/ 942884 h 1090504"/>
                      <a:gd name="connsiteX15" fmla="*/ 426204 w 1046458"/>
                      <a:gd name="connsiteY15" fmla="*/ 925839 h 1090504"/>
                      <a:gd name="connsiteX16" fmla="*/ 426204 w 1046458"/>
                      <a:gd name="connsiteY16" fmla="*/ 915358 h 1090504"/>
                      <a:gd name="connsiteX17" fmla="*/ 508443 w 1046458"/>
                      <a:gd name="connsiteY17" fmla="*/ 833119 h 1090504"/>
                      <a:gd name="connsiteX18" fmla="*/ 671109 w 1046458"/>
                      <a:gd name="connsiteY18" fmla="*/ 833119 h 1090504"/>
                      <a:gd name="connsiteX19" fmla="*/ 700965 w 1046458"/>
                      <a:gd name="connsiteY19" fmla="*/ 805126 h 1090504"/>
                      <a:gd name="connsiteX20" fmla="*/ 668313 w 1046458"/>
                      <a:gd name="connsiteY20" fmla="*/ 773459 h 1090504"/>
                      <a:gd name="connsiteX21" fmla="*/ 516875 w 1046458"/>
                      <a:gd name="connsiteY21" fmla="*/ 773459 h 1090504"/>
                      <a:gd name="connsiteX22" fmla="*/ 511020 w 1046458"/>
                      <a:gd name="connsiteY22" fmla="*/ 772426 h 1090504"/>
                      <a:gd name="connsiteX23" fmla="*/ 290220 w 1046458"/>
                      <a:gd name="connsiteY23" fmla="*/ 708526 h 1090504"/>
                      <a:gd name="connsiteX24" fmla="*/ 49638 w 1046458"/>
                      <a:gd name="connsiteY24" fmla="*/ 623977 h 1090504"/>
                      <a:gd name="connsiteX25" fmla="*/ 34079 w 1046458"/>
                      <a:gd name="connsiteY25" fmla="*/ 639536 h 1090504"/>
                      <a:gd name="connsiteX26" fmla="*/ 34079 w 1046458"/>
                      <a:gd name="connsiteY26" fmla="*/ 1013189 h 1090504"/>
                      <a:gd name="connsiteX27" fmla="*/ 49638 w 1046458"/>
                      <a:gd name="connsiteY27" fmla="*/ 1028764 h 1090504"/>
                      <a:gd name="connsiteX28" fmla="*/ 163764 w 1046458"/>
                      <a:gd name="connsiteY28" fmla="*/ 1028764 h 1090504"/>
                      <a:gd name="connsiteX29" fmla="*/ 163764 w 1046458"/>
                      <a:gd name="connsiteY29" fmla="*/ 1028777 h 1090504"/>
                      <a:gd name="connsiteX30" fmla="*/ 179323 w 1046458"/>
                      <a:gd name="connsiteY30" fmla="*/ 1013202 h 1090504"/>
                      <a:gd name="connsiteX31" fmla="*/ 179323 w 1046458"/>
                      <a:gd name="connsiteY31" fmla="*/ 965770 h 1090504"/>
                      <a:gd name="connsiteX32" fmla="*/ 179291 w 1046458"/>
                      <a:gd name="connsiteY32" fmla="*/ 965607 h 1090504"/>
                      <a:gd name="connsiteX33" fmla="*/ 179323 w 1046458"/>
                      <a:gd name="connsiteY33" fmla="*/ 965443 h 1090504"/>
                      <a:gd name="connsiteX34" fmla="*/ 179323 w 1046458"/>
                      <a:gd name="connsiteY34" fmla="*/ 639536 h 1090504"/>
                      <a:gd name="connsiteX35" fmla="*/ 163764 w 1046458"/>
                      <a:gd name="connsiteY35" fmla="*/ 623977 h 1090504"/>
                      <a:gd name="connsiteX36" fmla="*/ 163768 w 1046458"/>
                      <a:gd name="connsiteY36" fmla="*/ 589877 h 1090504"/>
                      <a:gd name="connsiteX37" fmla="*/ 213406 w 1046458"/>
                      <a:gd name="connsiteY37" fmla="*/ 639514 h 1090504"/>
                      <a:gd name="connsiteX38" fmla="*/ 213406 w 1046458"/>
                      <a:gd name="connsiteY38" fmla="*/ 674446 h 1090504"/>
                      <a:gd name="connsiteX39" fmla="*/ 290224 w 1046458"/>
                      <a:gd name="connsiteY39" fmla="*/ 674446 h 1090504"/>
                      <a:gd name="connsiteX40" fmla="*/ 519884 w 1046458"/>
                      <a:gd name="connsiteY40" fmla="*/ 739380 h 1090504"/>
                      <a:gd name="connsiteX41" fmla="*/ 668311 w 1046458"/>
                      <a:gd name="connsiteY41" fmla="*/ 739380 h 1090504"/>
                      <a:gd name="connsiteX42" fmla="*/ 734975 w 1046458"/>
                      <a:gd name="connsiteY42" fmla="*/ 807291 h 1090504"/>
                      <a:gd name="connsiteX43" fmla="*/ 733843 w 1046458"/>
                      <a:gd name="connsiteY43" fmla="*/ 814581 h 1090504"/>
                      <a:gd name="connsiteX44" fmla="*/ 956616 w 1046458"/>
                      <a:gd name="connsiteY44" fmla="*/ 744850 h 1090504"/>
                      <a:gd name="connsiteX45" fmla="*/ 1040356 w 1046458"/>
                      <a:gd name="connsiteY45" fmla="*/ 776155 h 1090504"/>
                      <a:gd name="connsiteX46" fmla="*/ 1009584 w 1046458"/>
                      <a:gd name="connsiteY46" fmla="*/ 861174 h 1090504"/>
                      <a:gd name="connsiteX47" fmla="*/ 626145 w 1046458"/>
                      <a:gd name="connsiteY47" fmla="*/ 1079685 h 1090504"/>
                      <a:gd name="connsiteX48" fmla="*/ 585259 w 1046458"/>
                      <a:gd name="connsiteY48" fmla="*/ 1090504 h 1090504"/>
                      <a:gd name="connsiteX49" fmla="*/ 557817 w 1046458"/>
                      <a:gd name="connsiteY49" fmla="*/ 1085862 h 1090504"/>
                      <a:gd name="connsiteX50" fmla="*/ 281229 w 1046458"/>
                      <a:gd name="connsiteY50" fmla="*/ 987376 h 1090504"/>
                      <a:gd name="connsiteX51" fmla="*/ 254139 w 1046458"/>
                      <a:gd name="connsiteY51" fmla="*/ 982635 h 1090504"/>
                      <a:gd name="connsiteX52" fmla="*/ 213402 w 1046458"/>
                      <a:gd name="connsiteY52" fmla="*/ 982635 h 1090504"/>
                      <a:gd name="connsiteX53" fmla="*/ 213402 w 1046458"/>
                      <a:gd name="connsiteY53" fmla="*/ 1013187 h 1090504"/>
                      <a:gd name="connsiteX54" fmla="*/ 163764 w 1046458"/>
                      <a:gd name="connsiteY54" fmla="*/ 1062839 h 1090504"/>
                      <a:gd name="connsiteX55" fmla="*/ 49638 w 1046458"/>
                      <a:gd name="connsiteY55" fmla="*/ 1062839 h 1090504"/>
                      <a:gd name="connsiteX56" fmla="*/ 0 w 1046458"/>
                      <a:gd name="connsiteY56" fmla="*/ 1013187 h 1090504"/>
                      <a:gd name="connsiteX57" fmla="*/ 0 w 1046458"/>
                      <a:gd name="connsiteY57" fmla="*/ 639533 h 1090504"/>
                      <a:gd name="connsiteX58" fmla="*/ 49638 w 1046458"/>
                      <a:gd name="connsiteY58" fmla="*/ 589896 h 1090504"/>
                      <a:gd name="connsiteX59" fmla="*/ 163764 w 1046458"/>
                      <a:gd name="connsiteY59" fmla="*/ 589896 h 1090504"/>
                      <a:gd name="connsiteX60" fmla="*/ 403702 w 1046458"/>
                      <a:gd name="connsiteY60" fmla="*/ 114740 h 1090504"/>
                      <a:gd name="connsiteX61" fmla="*/ 365824 w 1046458"/>
                      <a:gd name="connsiteY61" fmla="*/ 130462 h 1090504"/>
                      <a:gd name="connsiteX62" fmla="*/ 365610 w 1046458"/>
                      <a:gd name="connsiteY62" fmla="*/ 206444 h 1090504"/>
                      <a:gd name="connsiteX63" fmla="*/ 441812 w 1046458"/>
                      <a:gd name="connsiteY63" fmla="*/ 206444 h 1090504"/>
                      <a:gd name="connsiteX64" fmla="*/ 441592 w 1046458"/>
                      <a:gd name="connsiteY64" fmla="*/ 130462 h 1090504"/>
                      <a:gd name="connsiteX65" fmla="*/ 403702 w 1046458"/>
                      <a:gd name="connsiteY65" fmla="*/ 114740 h 1090504"/>
                      <a:gd name="connsiteX66" fmla="*/ 403721 w 1046458"/>
                      <a:gd name="connsiteY66" fmla="*/ 80646 h 1090504"/>
                      <a:gd name="connsiteX67" fmla="*/ 465696 w 1046458"/>
                      <a:gd name="connsiteY67" fmla="*/ 106358 h 1090504"/>
                      <a:gd name="connsiteX68" fmla="*/ 465907 w 1046458"/>
                      <a:gd name="connsiteY68" fmla="*/ 230533 h 1090504"/>
                      <a:gd name="connsiteX69" fmla="*/ 403706 w 1046458"/>
                      <a:gd name="connsiteY69" fmla="*/ 256262 h 1090504"/>
                      <a:gd name="connsiteX70" fmla="*/ 341521 w 1046458"/>
                      <a:gd name="connsiteY70" fmla="*/ 230533 h 1090504"/>
                      <a:gd name="connsiteX71" fmla="*/ 341735 w 1046458"/>
                      <a:gd name="connsiteY71" fmla="*/ 106358 h 1090504"/>
                      <a:gd name="connsiteX72" fmla="*/ 403721 w 1046458"/>
                      <a:gd name="connsiteY72" fmla="*/ 80646 h 1090504"/>
                      <a:gd name="connsiteX73" fmla="*/ 447741 w 1046458"/>
                      <a:gd name="connsiteY73" fmla="*/ 34094 h 1090504"/>
                      <a:gd name="connsiteX74" fmla="*/ 319453 w 1046458"/>
                      <a:gd name="connsiteY74" fmla="*/ 87080 h 1090504"/>
                      <a:gd name="connsiteX75" fmla="*/ 319453 w 1046458"/>
                      <a:gd name="connsiteY75" fmla="*/ 343762 h 1090504"/>
                      <a:gd name="connsiteX76" fmla="*/ 533198 w 1046458"/>
                      <a:gd name="connsiteY76" fmla="*/ 375494 h 1090504"/>
                      <a:gd name="connsiteX77" fmla="*/ 552670 w 1046458"/>
                      <a:gd name="connsiteY77" fmla="*/ 377871 h 1090504"/>
                      <a:gd name="connsiteX78" fmla="*/ 607482 w 1046458"/>
                      <a:gd name="connsiteY78" fmla="*/ 427410 h 1090504"/>
                      <a:gd name="connsiteX79" fmla="*/ 611794 w 1046458"/>
                      <a:gd name="connsiteY79" fmla="*/ 433522 h 1090504"/>
                      <a:gd name="connsiteX80" fmla="*/ 626460 w 1046458"/>
                      <a:gd name="connsiteY80" fmla="*/ 468782 h 1090504"/>
                      <a:gd name="connsiteX81" fmla="*/ 669512 w 1046458"/>
                      <a:gd name="connsiteY81" fmla="*/ 477319 h 1090504"/>
                      <a:gd name="connsiteX82" fmla="*/ 682953 w 1046458"/>
                      <a:gd name="connsiteY82" fmla="*/ 490933 h 1090504"/>
                      <a:gd name="connsiteX83" fmla="*/ 690458 w 1046458"/>
                      <a:gd name="connsiteY83" fmla="*/ 531670 h 1090504"/>
                      <a:gd name="connsiteX84" fmla="*/ 731082 w 1046458"/>
                      <a:gd name="connsiteY84" fmla="*/ 539725 h 1090504"/>
                      <a:gd name="connsiteX85" fmla="*/ 744526 w 1046458"/>
                      <a:gd name="connsiteY85" fmla="*/ 553358 h 1090504"/>
                      <a:gd name="connsiteX86" fmla="*/ 751996 w 1046458"/>
                      <a:gd name="connsiteY86" fmla="*/ 594047 h 1090504"/>
                      <a:gd name="connsiteX87" fmla="*/ 792620 w 1046458"/>
                      <a:gd name="connsiteY87" fmla="*/ 602067 h 1090504"/>
                      <a:gd name="connsiteX88" fmla="*/ 806062 w 1046458"/>
                      <a:gd name="connsiteY88" fmla="*/ 615698 h 1090504"/>
                      <a:gd name="connsiteX89" fmla="*/ 813067 w 1046458"/>
                      <a:gd name="connsiteY89" fmla="*/ 653754 h 1090504"/>
                      <a:gd name="connsiteX90" fmla="*/ 885406 w 1046458"/>
                      <a:gd name="connsiteY90" fmla="*/ 653238 h 1090504"/>
                      <a:gd name="connsiteX91" fmla="*/ 875819 w 1046458"/>
                      <a:gd name="connsiteY91" fmla="*/ 586106 h 1090504"/>
                      <a:gd name="connsiteX92" fmla="*/ 610757 w 1046458"/>
                      <a:gd name="connsiteY92" fmla="*/ 321025 h 1090504"/>
                      <a:gd name="connsiteX93" fmla="*/ 607780 w 1046458"/>
                      <a:gd name="connsiteY93" fmla="*/ 300938 h 1090504"/>
                      <a:gd name="connsiteX94" fmla="*/ 576031 w 1046458"/>
                      <a:gd name="connsiteY94" fmla="*/ 87195 h 1090504"/>
                      <a:gd name="connsiteX95" fmla="*/ 447741 w 1046458"/>
                      <a:gd name="connsiteY95" fmla="*/ 34094 h 1090504"/>
                      <a:gd name="connsiteX96" fmla="*/ 447693 w 1046458"/>
                      <a:gd name="connsiteY96" fmla="*/ 0 h 1090504"/>
                      <a:gd name="connsiteX97" fmla="*/ 600114 w 1046458"/>
                      <a:gd name="connsiteY97" fmla="*/ 63083 h 1090504"/>
                      <a:gd name="connsiteX98" fmla="*/ 600126 w 1046458"/>
                      <a:gd name="connsiteY98" fmla="*/ 63077 h 1090504"/>
                      <a:gd name="connsiteX99" fmla="*/ 643522 w 1046458"/>
                      <a:gd name="connsiteY99" fmla="*/ 305586 h 1090504"/>
                      <a:gd name="connsiteX100" fmla="*/ 903942 w 1046458"/>
                      <a:gd name="connsiteY100" fmla="*/ 566027 h 1090504"/>
                      <a:gd name="connsiteX101" fmla="*/ 908765 w 1046458"/>
                      <a:gd name="connsiteY101" fmla="*/ 575664 h 1090504"/>
                      <a:gd name="connsiteX102" fmla="*/ 921913 w 1046458"/>
                      <a:gd name="connsiteY102" fmla="*/ 667738 h 1090504"/>
                      <a:gd name="connsiteX103" fmla="*/ 917951 w 1046458"/>
                      <a:gd name="connsiteY103" fmla="*/ 681270 h 1090504"/>
                      <a:gd name="connsiteX104" fmla="*/ 905155 w 1046458"/>
                      <a:gd name="connsiteY104" fmla="*/ 687193 h 1090504"/>
                      <a:gd name="connsiteX105" fmla="*/ 799033 w 1046458"/>
                      <a:gd name="connsiteY105" fmla="*/ 687939 h 1090504"/>
                      <a:gd name="connsiteX106" fmla="*/ 798917 w 1046458"/>
                      <a:gd name="connsiteY106" fmla="*/ 687939 h 1090504"/>
                      <a:gd name="connsiteX107" fmla="*/ 782162 w 1046458"/>
                      <a:gd name="connsiteY107" fmla="*/ 673995 h 1090504"/>
                      <a:gd name="connsiteX108" fmla="*/ 774658 w 1046458"/>
                      <a:gd name="connsiteY108" fmla="*/ 633272 h 1090504"/>
                      <a:gd name="connsiteX109" fmla="*/ 734034 w 1046458"/>
                      <a:gd name="connsiteY109" fmla="*/ 625235 h 1090504"/>
                      <a:gd name="connsiteX110" fmla="*/ 720590 w 1046458"/>
                      <a:gd name="connsiteY110" fmla="*/ 611587 h 1090504"/>
                      <a:gd name="connsiteX111" fmla="*/ 713119 w 1046458"/>
                      <a:gd name="connsiteY111" fmla="*/ 570898 h 1090504"/>
                      <a:gd name="connsiteX112" fmla="*/ 672495 w 1046458"/>
                      <a:gd name="connsiteY112" fmla="*/ 562844 h 1090504"/>
                      <a:gd name="connsiteX113" fmla="*/ 659051 w 1046458"/>
                      <a:gd name="connsiteY113" fmla="*/ 549230 h 1090504"/>
                      <a:gd name="connsiteX114" fmla="*/ 651547 w 1046458"/>
                      <a:gd name="connsiteY114" fmla="*/ 508492 h 1090504"/>
                      <a:gd name="connsiteX115" fmla="*/ 610908 w 1046458"/>
                      <a:gd name="connsiteY115" fmla="*/ 500438 h 1090504"/>
                      <a:gd name="connsiteX116" fmla="*/ 598474 w 1046458"/>
                      <a:gd name="connsiteY116" fmla="*/ 490267 h 1090504"/>
                      <a:gd name="connsiteX117" fmla="*/ 581801 w 1046458"/>
                      <a:gd name="connsiteY117" fmla="*/ 450128 h 1090504"/>
                      <a:gd name="connsiteX118" fmla="*/ 538447 w 1046458"/>
                      <a:gd name="connsiteY118" fmla="*/ 410974 h 1090504"/>
                      <a:gd name="connsiteX119" fmla="*/ 295349 w 1046458"/>
                      <a:gd name="connsiteY119" fmla="*/ 367858 h 1090504"/>
                      <a:gd name="connsiteX120" fmla="*/ 295349 w 1046458"/>
                      <a:gd name="connsiteY120" fmla="*/ 62968 h 1090504"/>
                      <a:gd name="connsiteX121" fmla="*/ 447693 w 1046458"/>
                      <a:gd name="connsiteY121" fmla="*/ 0 h 1090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</a:cxnLst>
                    <a:rect l="l" t="t" r="r" b="b"/>
                    <a:pathLst>
                      <a:path w="1046458" h="1090504">
                        <a:moveTo>
                          <a:pt x="290220" y="708526"/>
                        </a:moveTo>
                        <a:lnTo>
                          <a:pt x="213417" y="708538"/>
                        </a:lnTo>
                        <a:lnTo>
                          <a:pt x="213417" y="948549"/>
                        </a:lnTo>
                        <a:lnTo>
                          <a:pt x="254154" y="948549"/>
                        </a:lnTo>
                        <a:cubicBezTo>
                          <a:pt x="267533" y="948549"/>
                          <a:pt x="280566" y="950829"/>
                          <a:pt x="292859" y="955323"/>
                        </a:cubicBezTo>
                        <a:lnTo>
                          <a:pt x="569132" y="1053702"/>
                        </a:lnTo>
                        <a:cubicBezTo>
                          <a:pt x="582376" y="1058344"/>
                          <a:pt x="597074" y="1057015"/>
                          <a:pt x="609254" y="1050078"/>
                        </a:cubicBezTo>
                        <a:lnTo>
                          <a:pt x="993910" y="830937"/>
                        </a:lnTo>
                        <a:cubicBezTo>
                          <a:pt x="1011240" y="822663"/>
                          <a:pt x="1016210" y="804683"/>
                          <a:pt x="1009550" y="790716"/>
                        </a:cubicBezTo>
                        <a:cubicBezTo>
                          <a:pt x="1002432" y="775486"/>
                          <a:pt x="984684" y="769317"/>
                          <a:pt x="969963" y="776239"/>
                        </a:cubicBezTo>
                        <a:cubicBezTo>
                          <a:pt x="968263" y="777010"/>
                          <a:pt x="684726" y="867196"/>
                          <a:pt x="671120" y="867196"/>
                        </a:cubicBezTo>
                        <a:lnTo>
                          <a:pt x="508454" y="867196"/>
                        </a:lnTo>
                        <a:cubicBezTo>
                          <a:pt x="481893" y="867196"/>
                          <a:pt x="460290" y="888801"/>
                          <a:pt x="460290" y="915358"/>
                        </a:cubicBezTo>
                        <a:lnTo>
                          <a:pt x="460290" y="925839"/>
                        </a:lnTo>
                        <a:cubicBezTo>
                          <a:pt x="460290" y="935265"/>
                          <a:pt x="452664" y="942884"/>
                          <a:pt x="443247" y="942884"/>
                        </a:cubicBezTo>
                        <a:cubicBezTo>
                          <a:pt x="433824" y="942884"/>
                          <a:pt x="426204" y="935256"/>
                          <a:pt x="426204" y="925839"/>
                        </a:cubicBezTo>
                        <a:lnTo>
                          <a:pt x="426204" y="915358"/>
                        </a:lnTo>
                        <a:cubicBezTo>
                          <a:pt x="426204" y="870010"/>
                          <a:pt x="463095" y="833119"/>
                          <a:pt x="508443" y="833119"/>
                        </a:cubicBezTo>
                        <a:lnTo>
                          <a:pt x="671109" y="833119"/>
                        </a:lnTo>
                        <a:cubicBezTo>
                          <a:pt x="686357" y="833119"/>
                          <a:pt x="699906" y="821523"/>
                          <a:pt x="700965" y="805126"/>
                        </a:cubicBezTo>
                        <a:cubicBezTo>
                          <a:pt x="702062" y="787895"/>
                          <a:pt x="686103" y="773459"/>
                          <a:pt x="668313" y="773459"/>
                        </a:cubicBezTo>
                        <a:lnTo>
                          <a:pt x="516875" y="773459"/>
                        </a:lnTo>
                        <a:cubicBezTo>
                          <a:pt x="514883" y="773459"/>
                          <a:pt x="512899" y="773107"/>
                          <a:pt x="511020" y="772426"/>
                        </a:cubicBezTo>
                        <a:cubicBezTo>
                          <a:pt x="397720" y="734370"/>
                          <a:pt x="361896" y="708526"/>
                          <a:pt x="290220" y="708526"/>
                        </a:cubicBezTo>
                        <a:close/>
                        <a:moveTo>
                          <a:pt x="49638" y="623977"/>
                        </a:moveTo>
                        <a:cubicBezTo>
                          <a:pt x="41050" y="623977"/>
                          <a:pt x="34079" y="630948"/>
                          <a:pt x="34079" y="639536"/>
                        </a:cubicBezTo>
                        <a:lnTo>
                          <a:pt x="34079" y="1013189"/>
                        </a:lnTo>
                        <a:cubicBezTo>
                          <a:pt x="34079" y="1021776"/>
                          <a:pt x="41050" y="1028764"/>
                          <a:pt x="49638" y="1028764"/>
                        </a:cubicBezTo>
                        <a:lnTo>
                          <a:pt x="163764" y="1028764"/>
                        </a:lnTo>
                        <a:lnTo>
                          <a:pt x="163764" y="1028777"/>
                        </a:lnTo>
                        <a:cubicBezTo>
                          <a:pt x="172352" y="1028777"/>
                          <a:pt x="179323" y="1021789"/>
                          <a:pt x="179323" y="1013202"/>
                        </a:cubicBezTo>
                        <a:lnTo>
                          <a:pt x="179323" y="965770"/>
                        </a:lnTo>
                        <a:cubicBezTo>
                          <a:pt x="179323" y="965714"/>
                          <a:pt x="179291" y="965663"/>
                          <a:pt x="179291" y="965607"/>
                        </a:cubicBezTo>
                        <a:cubicBezTo>
                          <a:pt x="179291" y="965550"/>
                          <a:pt x="179323" y="965499"/>
                          <a:pt x="179323" y="965443"/>
                        </a:cubicBezTo>
                        <a:lnTo>
                          <a:pt x="179323" y="639536"/>
                        </a:lnTo>
                        <a:cubicBezTo>
                          <a:pt x="179323" y="630948"/>
                          <a:pt x="172352" y="623977"/>
                          <a:pt x="163764" y="623977"/>
                        </a:cubicBezTo>
                        <a:close/>
                        <a:moveTo>
                          <a:pt x="163768" y="589877"/>
                        </a:moveTo>
                        <a:cubicBezTo>
                          <a:pt x="191146" y="589877"/>
                          <a:pt x="213415" y="612146"/>
                          <a:pt x="213406" y="639514"/>
                        </a:cubicBezTo>
                        <a:lnTo>
                          <a:pt x="213406" y="674446"/>
                        </a:lnTo>
                        <a:lnTo>
                          <a:pt x="290224" y="674446"/>
                        </a:lnTo>
                        <a:cubicBezTo>
                          <a:pt x="370039" y="674446"/>
                          <a:pt x="410539" y="702989"/>
                          <a:pt x="519884" y="739380"/>
                        </a:cubicBezTo>
                        <a:lnTo>
                          <a:pt x="668311" y="739380"/>
                        </a:lnTo>
                        <a:cubicBezTo>
                          <a:pt x="705325" y="739380"/>
                          <a:pt x="737345" y="769907"/>
                          <a:pt x="734975" y="807291"/>
                        </a:cubicBezTo>
                        <a:cubicBezTo>
                          <a:pt x="734819" y="809758"/>
                          <a:pt x="734286" y="812162"/>
                          <a:pt x="733843" y="814581"/>
                        </a:cubicBezTo>
                        <a:lnTo>
                          <a:pt x="956616" y="744850"/>
                        </a:lnTo>
                        <a:cubicBezTo>
                          <a:pt x="988432" y="730660"/>
                          <a:pt x="1025625" y="744661"/>
                          <a:pt x="1040356" y="776155"/>
                        </a:cubicBezTo>
                        <a:cubicBezTo>
                          <a:pt x="1055480" y="807854"/>
                          <a:pt x="1041473" y="846158"/>
                          <a:pt x="1009584" y="861174"/>
                        </a:cubicBezTo>
                        <a:lnTo>
                          <a:pt x="626145" y="1079685"/>
                        </a:lnTo>
                        <a:cubicBezTo>
                          <a:pt x="613579" y="1086861"/>
                          <a:pt x="599474" y="1090504"/>
                          <a:pt x="585259" y="1090504"/>
                        </a:cubicBezTo>
                        <a:cubicBezTo>
                          <a:pt x="576025" y="1090504"/>
                          <a:pt x="566757" y="1088969"/>
                          <a:pt x="557817" y="1085862"/>
                        </a:cubicBezTo>
                        <a:lnTo>
                          <a:pt x="281229" y="987376"/>
                        </a:lnTo>
                        <a:cubicBezTo>
                          <a:pt x="272610" y="984218"/>
                          <a:pt x="263506" y="982635"/>
                          <a:pt x="254139" y="982635"/>
                        </a:cubicBezTo>
                        <a:lnTo>
                          <a:pt x="213402" y="982635"/>
                        </a:lnTo>
                        <a:lnTo>
                          <a:pt x="213402" y="1013187"/>
                        </a:lnTo>
                        <a:cubicBezTo>
                          <a:pt x="213402" y="1040556"/>
                          <a:pt x="191141" y="1062839"/>
                          <a:pt x="163764" y="1062839"/>
                        </a:cubicBezTo>
                        <a:lnTo>
                          <a:pt x="49638" y="1062839"/>
                        </a:lnTo>
                        <a:cubicBezTo>
                          <a:pt x="22267" y="1062839"/>
                          <a:pt x="0" y="1040564"/>
                          <a:pt x="0" y="1013187"/>
                        </a:cubicBezTo>
                        <a:lnTo>
                          <a:pt x="0" y="639533"/>
                        </a:lnTo>
                        <a:cubicBezTo>
                          <a:pt x="0" y="612162"/>
                          <a:pt x="22260" y="589896"/>
                          <a:pt x="49638" y="589896"/>
                        </a:cubicBezTo>
                        <a:lnTo>
                          <a:pt x="163764" y="589896"/>
                        </a:lnTo>
                        <a:close/>
                        <a:moveTo>
                          <a:pt x="403702" y="114740"/>
                        </a:moveTo>
                        <a:cubicBezTo>
                          <a:pt x="390001" y="114742"/>
                          <a:pt x="376302" y="119985"/>
                          <a:pt x="365824" y="130462"/>
                        </a:cubicBezTo>
                        <a:cubicBezTo>
                          <a:pt x="344828" y="151459"/>
                          <a:pt x="344729" y="185546"/>
                          <a:pt x="365610" y="206444"/>
                        </a:cubicBezTo>
                        <a:cubicBezTo>
                          <a:pt x="386615" y="227466"/>
                          <a:pt x="420807" y="227432"/>
                          <a:pt x="441812" y="206444"/>
                        </a:cubicBezTo>
                        <a:cubicBezTo>
                          <a:pt x="462695" y="185536"/>
                          <a:pt x="462596" y="151459"/>
                          <a:pt x="441592" y="130462"/>
                        </a:cubicBezTo>
                        <a:cubicBezTo>
                          <a:pt x="431106" y="119976"/>
                          <a:pt x="417403" y="114737"/>
                          <a:pt x="403702" y="114740"/>
                        </a:cubicBezTo>
                        <a:close/>
                        <a:moveTo>
                          <a:pt x="403721" y="80646"/>
                        </a:moveTo>
                        <a:cubicBezTo>
                          <a:pt x="426149" y="80648"/>
                          <a:pt x="448574" y="89221"/>
                          <a:pt x="465696" y="106358"/>
                        </a:cubicBezTo>
                        <a:cubicBezTo>
                          <a:pt x="499970" y="140635"/>
                          <a:pt x="500075" y="196349"/>
                          <a:pt x="465907" y="230533"/>
                        </a:cubicBezTo>
                        <a:cubicBezTo>
                          <a:pt x="448766" y="247675"/>
                          <a:pt x="426235" y="256262"/>
                          <a:pt x="403706" y="256262"/>
                        </a:cubicBezTo>
                        <a:cubicBezTo>
                          <a:pt x="381194" y="256262"/>
                          <a:pt x="358665" y="247692"/>
                          <a:pt x="341521" y="230533"/>
                        </a:cubicBezTo>
                        <a:cubicBezTo>
                          <a:pt x="307353" y="196355"/>
                          <a:pt x="307452" y="140641"/>
                          <a:pt x="341735" y="106358"/>
                        </a:cubicBezTo>
                        <a:cubicBezTo>
                          <a:pt x="358864" y="89213"/>
                          <a:pt x="381293" y="80644"/>
                          <a:pt x="403721" y="80646"/>
                        </a:cubicBezTo>
                        <a:close/>
                        <a:moveTo>
                          <a:pt x="447741" y="34094"/>
                        </a:moveTo>
                        <a:cubicBezTo>
                          <a:pt x="401282" y="34073"/>
                          <a:pt x="354823" y="51734"/>
                          <a:pt x="319453" y="87080"/>
                        </a:cubicBezTo>
                        <a:cubicBezTo>
                          <a:pt x="248697" y="157844"/>
                          <a:pt x="248697" y="272989"/>
                          <a:pt x="319453" y="343762"/>
                        </a:cubicBezTo>
                        <a:cubicBezTo>
                          <a:pt x="376388" y="400690"/>
                          <a:pt x="462287" y="413468"/>
                          <a:pt x="533198" y="375494"/>
                        </a:cubicBezTo>
                        <a:cubicBezTo>
                          <a:pt x="539539" y="372114"/>
                          <a:pt x="547331" y="373065"/>
                          <a:pt x="552670" y="377871"/>
                        </a:cubicBezTo>
                        <a:lnTo>
                          <a:pt x="607482" y="427410"/>
                        </a:lnTo>
                        <a:cubicBezTo>
                          <a:pt x="609350" y="429109"/>
                          <a:pt x="610812" y="431192"/>
                          <a:pt x="611794" y="433522"/>
                        </a:cubicBezTo>
                        <a:lnTo>
                          <a:pt x="626460" y="468782"/>
                        </a:lnTo>
                        <a:lnTo>
                          <a:pt x="669512" y="477319"/>
                        </a:lnTo>
                        <a:cubicBezTo>
                          <a:pt x="676367" y="478673"/>
                          <a:pt x="681692" y="484077"/>
                          <a:pt x="682953" y="490933"/>
                        </a:cubicBezTo>
                        <a:lnTo>
                          <a:pt x="690458" y="531670"/>
                        </a:lnTo>
                        <a:lnTo>
                          <a:pt x="731082" y="539725"/>
                        </a:lnTo>
                        <a:cubicBezTo>
                          <a:pt x="737939" y="541079"/>
                          <a:pt x="743262" y="546483"/>
                          <a:pt x="744526" y="553358"/>
                        </a:cubicBezTo>
                        <a:lnTo>
                          <a:pt x="751996" y="594047"/>
                        </a:lnTo>
                        <a:lnTo>
                          <a:pt x="792620" y="602067"/>
                        </a:lnTo>
                        <a:cubicBezTo>
                          <a:pt x="799478" y="603436"/>
                          <a:pt x="804800" y="608841"/>
                          <a:pt x="806062" y="615698"/>
                        </a:cubicBezTo>
                        <a:lnTo>
                          <a:pt x="813067" y="653754"/>
                        </a:lnTo>
                        <a:lnTo>
                          <a:pt x="885406" y="653238"/>
                        </a:lnTo>
                        <a:lnTo>
                          <a:pt x="875819" y="586106"/>
                        </a:lnTo>
                        <a:lnTo>
                          <a:pt x="610757" y="321025"/>
                        </a:lnTo>
                        <a:cubicBezTo>
                          <a:pt x="605451" y="315717"/>
                          <a:pt x="604238" y="307566"/>
                          <a:pt x="607780" y="300938"/>
                        </a:cubicBezTo>
                        <a:cubicBezTo>
                          <a:pt x="645720" y="230026"/>
                          <a:pt x="632959" y="144122"/>
                          <a:pt x="576031" y="87195"/>
                        </a:cubicBezTo>
                        <a:cubicBezTo>
                          <a:pt x="540660" y="51816"/>
                          <a:pt x="494201" y="34114"/>
                          <a:pt x="447741" y="34094"/>
                        </a:cubicBezTo>
                        <a:close/>
                        <a:moveTo>
                          <a:pt x="447693" y="0"/>
                        </a:moveTo>
                        <a:cubicBezTo>
                          <a:pt x="502880" y="20"/>
                          <a:pt x="558080" y="21049"/>
                          <a:pt x="600114" y="63083"/>
                        </a:cubicBezTo>
                        <a:lnTo>
                          <a:pt x="600126" y="63077"/>
                        </a:lnTo>
                        <a:cubicBezTo>
                          <a:pt x="664733" y="127690"/>
                          <a:pt x="681454" y="223692"/>
                          <a:pt x="643522" y="305586"/>
                        </a:cubicBezTo>
                        <a:lnTo>
                          <a:pt x="903942" y="566027"/>
                        </a:lnTo>
                        <a:cubicBezTo>
                          <a:pt x="906549" y="568643"/>
                          <a:pt x="908231" y="572023"/>
                          <a:pt x="908765" y="575664"/>
                        </a:cubicBezTo>
                        <a:lnTo>
                          <a:pt x="921913" y="667738"/>
                        </a:lnTo>
                        <a:cubicBezTo>
                          <a:pt x="922593" y="672617"/>
                          <a:pt x="921165" y="677547"/>
                          <a:pt x="917951" y="681270"/>
                        </a:cubicBezTo>
                        <a:cubicBezTo>
                          <a:pt x="914745" y="684995"/>
                          <a:pt x="910085" y="687160"/>
                          <a:pt x="905155" y="687193"/>
                        </a:cubicBezTo>
                        <a:lnTo>
                          <a:pt x="799033" y="687939"/>
                        </a:lnTo>
                        <a:lnTo>
                          <a:pt x="798917" y="687939"/>
                        </a:lnTo>
                        <a:cubicBezTo>
                          <a:pt x="790699" y="687939"/>
                          <a:pt x="783663" y="682083"/>
                          <a:pt x="782162" y="673995"/>
                        </a:cubicBezTo>
                        <a:lnTo>
                          <a:pt x="774658" y="633272"/>
                        </a:lnTo>
                        <a:lnTo>
                          <a:pt x="734034" y="625235"/>
                        </a:lnTo>
                        <a:cubicBezTo>
                          <a:pt x="727176" y="623866"/>
                          <a:pt x="721854" y="618461"/>
                          <a:pt x="720590" y="611587"/>
                        </a:cubicBezTo>
                        <a:lnTo>
                          <a:pt x="713119" y="570898"/>
                        </a:lnTo>
                        <a:lnTo>
                          <a:pt x="672495" y="562844"/>
                        </a:lnTo>
                        <a:cubicBezTo>
                          <a:pt x="665638" y="561492"/>
                          <a:pt x="660315" y="556087"/>
                          <a:pt x="659051" y="549230"/>
                        </a:cubicBezTo>
                        <a:lnTo>
                          <a:pt x="651547" y="508492"/>
                        </a:lnTo>
                        <a:lnTo>
                          <a:pt x="610908" y="500438"/>
                        </a:lnTo>
                        <a:cubicBezTo>
                          <a:pt x="605332" y="499340"/>
                          <a:pt x="600672" y="495525"/>
                          <a:pt x="598474" y="490267"/>
                        </a:cubicBezTo>
                        <a:lnTo>
                          <a:pt x="581801" y="450128"/>
                        </a:lnTo>
                        <a:lnTo>
                          <a:pt x="538447" y="410974"/>
                        </a:lnTo>
                        <a:cubicBezTo>
                          <a:pt x="456424" y="449284"/>
                          <a:pt x="360103" y="432643"/>
                          <a:pt x="295349" y="367858"/>
                        </a:cubicBezTo>
                        <a:cubicBezTo>
                          <a:pt x="211315" y="283809"/>
                          <a:pt x="211315" y="147020"/>
                          <a:pt x="295349" y="62968"/>
                        </a:cubicBezTo>
                        <a:cubicBezTo>
                          <a:pt x="337332" y="20968"/>
                          <a:pt x="392506" y="-20"/>
                          <a:pt x="447693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7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05A99F7-74A4-DBCA-E22C-4627E36522F3}"/>
                      </a:ext>
                    </a:extLst>
                  </p:cNvPr>
                  <p:cNvSpPr txBox="1"/>
                  <p:nvPr/>
                </p:nvSpPr>
                <p:spPr>
                  <a:xfrm>
                    <a:off x="4499696" y="3415289"/>
                    <a:ext cx="2662736" cy="42091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  <a:latin typeface="+mj-lt"/>
                      </a:rPr>
                      <a:t>Placeholder Title 01</a:t>
                    </a:r>
                    <a:endParaRPr lang="en-CA" sz="14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1E03E2F-5AEB-9F09-2B96-B49E8CC6D837}"/>
                </a:ext>
              </a:extLst>
            </p:cNvPr>
            <p:cNvGrpSpPr/>
            <p:nvPr/>
          </p:nvGrpSpPr>
          <p:grpSpPr>
            <a:xfrm>
              <a:off x="5354081" y="3404936"/>
              <a:ext cx="7142817" cy="2847263"/>
              <a:chOff x="5354081" y="3404936"/>
              <a:chExt cx="7142817" cy="284726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D98E1F1-8162-EDAE-E7FA-6F1B013287B3}"/>
                  </a:ext>
                </a:extLst>
              </p:cNvPr>
              <p:cNvSpPr txBox="1"/>
              <p:nvPr/>
            </p:nvSpPr>
            <p:spPr>
              <a:xfrm>
                <a:off x="5727061" y="4407655"/>
                <a:ext cx="6360762" cy="841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05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  <a:p>
                <a:r>
                  <a:rPr lang="en-CA" sz="105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enim ad minim veniam, quis nostrud exercitation ullamco laboris nisi ut aliquip ex ea commodo consequat.</a:t>
                </a:r>
                <a:endParaRPr lang="en-US" sz="105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2ACF58-88F3-3FE2-36D9-96AA56847C27}"/>
                  </a:ext>
                </a:extLst>
              </p:cNvPr>
              <p:cNvSpPr txBox="1"/>
              <p:nvPr/>
            </p:nvSpPr>
            <p:spPr>
              <a:xfrm>
                <a:off x="5354081" y="5410373"/>
                <a:ext cx="6360762" cy="841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05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  <a:p>
                <a:r>
                  <a:rPr lang="en-CA" sz="105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enim ad minim veniam, quis nostrud exercitation ullamco laboris nisi ut aliquip ex ea commodo consequat.</a:t>
                </a:r>
                <a:endParaRPr lang="en-US" sz="105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DA54130-07CD-B4F6-0ECA-B02556FFCEED}"/>
                  </a:ext>
                </a:extLst>
              </p:cNvPr>
              <p:cNvSpPr txBox="1"/>
              <p:nvPr/>
            </p:nvSpPr>
            <p:spPr>
              <a:xfrm>
                <a:off x="6136136" y="3404936"/>
                <a:ext cx="6360762" cy="841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05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Lorem ipsum dolor sit amet, consectetur adipisicing elit, sed do eiusmod tempor incididunt ut labore et dolore magna aliqua. </a:t>
                </a:r>
              </a:p>
              <a:p>
                <a:r>
                  <a:rPr lang="en-CA" sz="105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Ut enim ad minim veniam, quis nostrud exercitation ullamco laboris nisi ut aliquip ex ea commodo consequat.</a:t>
                </a:r>
                <a:endParaRPr lang="en-US" sz="105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0419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4DA5-9BC3-BDA9-8B9F-014D768C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Target Market &amp; Customer Segments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D485F1-0B68-68BC-71E1-A1AFBD9CA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73486-AC61-3B26-F197-7E5841B9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74DCA8-44D4-DF6A-765B-48188315269F}"/>
              </a:ext>
            </a:extLst>
          </p:cNvPr>
          <p:cNvGrpSpPr/>
          <p:nvPr/>
        </p:nvGrpSpPr>
        <p:grpSpPr>
          <a:xfrm>
            <a:off x="5941107" y="1850770"/>
            <a:ext cx="5924564" cy="4339188"/>
            <a:chOff x="257407" y="1605409"/>
            <a:chExt cx="6266961" cy="458996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1411913-5C2D-7C74-4BAB-B4237E9A35BA}"/>
                </a:ext>
              </a:extLst>
            </p:cNvPr>
            <p:cNvGrpSpPr/>
            <p:nvPr/>
          </p:nvGrpSpPr>
          <p:grpSpPr>
            <a:xfrm>
              <a:off x="257407" y="1624484"/>
              <a:ext cx="2632409" cy="4570888"/>
              <a:chOff x="257407" y="1624484"/>
              <a:chExt cx="2632409" cy="457088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A537202-BA1D-7552-E3AA-5126FB1FE568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9E16718D-0CC2-88F0-7302-1939AA47B1A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9129605A-693F-A061-31E3-BB03BE8CB948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15.05M</a:t>
                  </a:r>
                  <a:endPara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9FCA6FD-810F-CBCF-A851-B748E679AE31}"/>
                  </a:ext>
                </a:extLst>
              </p:cNvPr>
              <p:cNvGrpSpPr/>
              <p:nvPr/>
            </p:nvGrpSpPr>
            <p:grpSpPr>
              <a:xfrm>
                <a:off x="257407" y="4870633"/>
                <a:ext cx="2632408" cy="1324739"/>
                <a:chOff x="2972651" y="4220616"/>
                <a:chExt cx="2832874" cy="1425621"/>
              </a:xfrm>
            </p:grpSpPr>
            <p:sp>
              <p:nvSpPr>
                <p:cNvPr id="16" name="Google Shape;1722;p16">
                  <a:extLst>
                    <a:ext uri="{FF2B5EF4-FFF2-40B4-BE49-F238E27FC236}">
                      <a16:creationId xmlns:a16="http://schemas.microsoft.com/office/drawing/2014/main" id="{CCA2C119-50F5-3C74-9F8F-659664499BF1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55544DE-4D52-E57B-1A24-9CC14C501DB0}"/>
                    </a:ext>
                  </a:extLst>
                </p:cNvPr>
                <p:cNvSpPr txBox="1"/>
                <p:nvPr/>
              </p:nvSpPr>
              <p:spPr>
                <a:xfrm>
                  <a:off x="2972651" y="4577649"/>
                  <a:ext cx="2832874" cy="10685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pPr algn="r"/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EF89A49-ACD2-DA87-024A-5C0A6CAA3208}"/>
                </a:ext>
              </a:extLst>
            </p:cNvPr>
            <p:cNvGrpSpPr/>
            <p:nvPr/>
          </p:nvGrpSpPr>
          <p:grpSpPr>
            <a:xfrm>
              <a:off x="3891960" y="1605409"/>
              <a:ext cx="2632408" cy="4589963"/>
              <a:chOff x="3891960" y="1605409"/>
              <a:chExt cx="2632408" cy="458996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3C248C1-BF9A-3ADE-CB52-56C6ABEDB647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6B4BF1E0-7414-6108-32FD-4884976AB948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7CF660AC-B09C-5F17-A6F0-BE68FF1BEC80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12.03M</a:t>
                  </a:r>
                  <a:endPara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C59A980-C1B3-3AC3-6900-5FD047F199D9}"/>
                  </a:ext>
                </a:extLst>
              </p:cNvPr>
              <p:cNvGrpSpPr/>
              <p:nvPr/>
            </p:nvGrpSpPr>
            <p:grpSpPr>
              <a:xfrm>
                <a:off x="3891960" y="4870633"/>
                <a:ext cx="2632408" cy="1324739"/>
                <a:chOff x="3068561" y="4220616"/>
                <a:chExt cx="2832874" cy="1425621"/>
              </a:xfrm>
            </p:grpSpPr>
            <p:sp>
              <p:nvSpPr>
                <p:cNvPr id="10" name="Google Shape;1722;p16">
                  <a:extLst>
                    <a:ext uri="{FF2B5EF4-FFF2-40B4-BE49-F238E27FC236}">
                      <a16:creationId xmlns:a16="http://schemas.microsoft.com/office/drawing/2014/main" id="{18AC71C7-681A-FA19-3E90-4385FDC3DA5A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C5FC2C8-EC08-80A0-D625-E5B8683FA484}"/>
                    </a:ext>
                  </a:extLst>
                </p:cNvPr>
                <p:cNvSpPr txBox="1"/>
                <p:nvPr/>
              </p:nvSpPr>
              <p:spPr>
                <a:xfrm>
                  <a:off x="3068561" y="4577649"/>
                  <a:ext cx="2832874" cy="10685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6D9116B-FCF7-9C08-4520-891B7F1F4D2A}"/>
              </a:ext>
            </a:extLst>
          </p:cNvPr>
          <p:cNvGrpSpPr/>
          <p:nvPr/>
        </p:nvGrpSpPr>
        <p:grpSpPr>
          <a:xfrm>
            <a:off x="492734" y="2067744"/>
            <a:ext cx="4930873" cy="3539269"/>
            <a:chOff x="1002158" y="1900519"/>
            <a:chExt cx="4930873" cy="353926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26158D1-4B96-10E7-7B98-7073E8F19DA6}"/>
                </a:ext>
              </a:extLst>
            </p:cNvPr>
            <p:cNvGrpSpPr/>
            <p:nvPr/>
          </p:nvGrpSpPr>
          <p:grpSpPr>
            <a:xfrm>
              <a:off x="1002158" y="1900519"/>
              <a:ext cx="4930873" cy="1263711"/>
              <a:chOff x="7139737" y="587545"/>
              <a:chExt cx="5725740" cy="1467427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0913FA2D-5ADD-B834-A516-C18A7ADD205C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6DA0AC17-710D-1900-4C61-23D3C77EC02C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0" name="Google Shape;1722;p16">
                  <a:extLst>
                    <a:ext uri="{FF2B5EF4-FFF2-40B4-BE49-F238E27FC236}">
                      <a16:creationId xmlns:a16="http://schemas.microsoft.com/office/drawing/2014/main" id="{C0F892A0-BBCF-A10E-7B13-8658E12488F9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GEOGRAPHIC</a:t>
                  </a:r>
                  <a:endParaRPr lang="en-CA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47" name="Chart 46">
                <a:extLst>
                  <a:ext uri="{FF2B5EF4-FFF2-40B4-BE49-F238E27FC236}">
                    <a16:creationId xmlns:a16="http://schemas.microsoft.com/office/drawing/2014/main" id="{4D28E587-038B-439C-D5D5-AD83A79D4F3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29496443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C7B5B46-9C5E-5397-7B1E-32CA86B11752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8" cy="428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366C29C-D461-6D7D-D454-BEDB3315E885}"/>
                </a:ext>
              </a:extLst>
            </p:cNvPr>
            <p:cNvGrpSpPr/>
            <p:nvPr/>
          </p:nvGrpSpPr>
          <p:grpSpPr>
            <a:xfrm>
              <a:off x="1002158" y="3038298"/>
              <a:ext cx="4930873" cy="1263711"/>
              <a:chOff x="7139737" y="587545"/>
              <a:chExt cx="5725740" cy="1467427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B0152C9-A566-FFD8-0F55-8A4D8C55A79F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EAD8575E-74C3-B6F7-A692-AB2D378CFD7B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1722;p16">
                  <a:extLst>
                    <a:ext uri="{FF2B5EF4-FFF2-40B4-BE49-F238E27FC236}">
                      <a16:creationId xmlns:a16="http://schemas.microsoft.com/office/drawing/2014/main" id="{8EF604A9-1DAA-4FB5-CA73-BA129E064EB2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SOCIOGRAPHIC</a:t>
                  </a:r>
                  <a:endParaRPr lang="en-CA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42" name="Chart 41">
                <a:extLst>
                  <a:ext uri="{FF2B5EF4-FFF2-40B4-BE49-F238E27FC236}">
                    <a16:creationId xmlns:a16="http://schemas.microsoft.com/office/drawing/2014/main" id="{BCECB5B3-6E8A-5C41-D418-B718ABB1EBC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32317473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E4D1B1A-6C6A-6CF2-CB71-D051B754095A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8" cy="428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A5E8DAD-15AF-7785-5B1F-9CE8621104CD}"/>
                </a:ext>
              </a:extLst>
            </p:cNvPr>
            <p:cNvGrpSpPr/>
            <p:nvPr/>
          </p:nvGrpSpPr>
          <p:grpSpPr>
            <a:xfrm>
              <a:off x="1002158" y="4176077"/>
              <a:ext cx="4930873" cy="1263711"/>
              <a:chOff x="7139737" y="587545"/>
              <a:chExt cx="5725740" cy="1467427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6A322B6-32EC-DE8C-3CA8-4C839464230F}"/>
                  </a:ext>
                </a:extLst>
              </p:cNvPr>
              <p:cNvGrpSpPr/>
              <p:nvPr/>
            </p:nvGrpSpPr>
            <p:grpSpPr>
              <a:xfrm>
                <a:off x="7139737" y="861890"/>
                <a:ext cx="2173535" cy="495345"/>
                <a:chOff x="6498193" y="906271"/>
                <a:chExt cx="1862036" cy="495345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8BB4B374-034D-EAF7-00B0-11F314A0AC85}"/>
                    </a:ext>
                  </a:extLst>
                </p:cNvPr>
                <p:cNvSpPr/>
                <p:nvPr/>
              </p:nvSpPr>
              <p:spPr>
                <a:xfrm>
                  <a:off x="6498193" y="906271"/>
                  <a:ext cx="1862036" cy="495345"/>
                </a:xfrm>
                <a:prstGeom prst="roundRect">
                  <a:avLst>
                    <a:gd name="adj" fmla="val 1482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0" name="Google Shape;1722;p16">
                  <a:extLst>
                    <a:ext uri="{FF2B5EF4-FFF2-40B4-BE49-F238E27FC236}">
                      <a16:creationId xmlns:a16="http://schemas.microsoft.com/office/drawing/2014/main" id="{3D20ED8A-199C-D065-81C6-D5E0B344763F}"/>
                    </a:ext>
                  </a:extLst>
                </p:cNvPr>
                <p:cNvSpPr txBox="1"/>
                <p:nvPr/>
              </p:nvSpPr>
              <p:spPr>
                <a:xfrm>
                  <a:off x="6681556" y="950364"/>
                  <a:ext cx="1495310" cy="407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DEMOGRAPHIC</a:t>
                  </a:r>
                  <a:endParaRPr lang="en-CA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</p:grpSp>
          <p:graphicFrame>
            <p:nvGraphicFramePr>
              <p:cNvPr id="37" name="Chart 36">
                <a:extLst>
                  <a:ext uri="{FF2B5EF4-FFF2-40B4-BE49-F238E27FC236}">
                    <a16:creationId xmlns:a16="http://schemas.microsoft.com/office/drawing/2014/main" id="{E349DC4A-7A63-0DAB-A266-AD16E8C7E73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4688703"/>
                  </p:ext>
                </p:extLst>
              </p:nvPr>
            </p:nvGraphicFramePr>
            <p:xfrm>
              <a:off x="10970307" y="587545"/>
              <a:ext cx="1895170" cy="14674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ECC2743-DCA9-4B8B-89B1-9DCBF2538D5A}"/>
                  </a:ext>
                </a:extLst>
              </p:cNvPr>
              <p:cNvSpPr txBox="1"/>
              <p:nvPr/>
            </p:nvSpPr>
            <p:spPr>
              <a:xfrm flipH="1">
                <a:off x="7353773" y="1400780"/>
                <a:ext cx="4105318" cy="428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9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9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4384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9B9E2-28AB-0FFD-F326-AB9006F9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Marketing &amp; Lead Generation Strategies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9AE461-8B74-7CDD-EC40-9B309838C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BA2D0-C355-0D83-4EC4-E55E1FAF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816FB0-4B43-C224-B893-3BB0E52F2ACA}"/>
              </a:ext>
            </a:extLst>
          </p:cNvPr>
          <p:cNvGrpSpPr/>
          <p:nvPr/>
        </p:nvGrpSpPr>
        <p:grpSpPr>
          <a:xfrm>
            <a:off x="385799" y="2177821"/>
            <a:ext cx="5568688" cy="3785987"/>
            <a:chOff x="5375317" y="2385954"/>
            <a:chExt cx="5568688" cy="378598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4814BB6-3419-8F6A-003D-A5194054BFA2}"/>
                </a:ext>
              </a:extLst>
            </p:cNvPr>
            <p:cNvGrpSpPr/>
            <p:nvPr/>
          </p:nvGrpSpPr>
          <p:grpSpPr>
            <a:xfrm>
              <a:off x="5375317" y="2385954"/>
              <a:ext cx="5568688" cy="1137419"/>
              <a:chOff x="1527895" y="2998981"/>
              <a:chExt cx="5568688" cy="1137419"/>
            </a:xfrm>
          </p:grpSpPr>
          <p:sp>
            <p:nvSpPr>
              <p:cNvPr id="23" name="Google Shape;4822;p73">
                <a:extLst>
                  <a:ext uri="{FF2B5EF4-FFF2-40B4-BE49-F238E27FC236}">
                    <a16:creationId xmlns:a16="http://schemas.microsoft.com/office/drawing/2014/main" id="{78C2065F-BE43-7048-1598-55F81CF308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73207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4F9FF71-C7AE-6030-C3EE-BF0E4A92434D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2291D63E-A296-667E-5C0E-D734FE0C5E90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4D9C1BB-4133-112A-37C6-32AAA27F0EE1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7" name="Google Shape;4550;p70">
                  <a:extLst>
                    <a:ext uri="{FF2B5EF4-FFF2-40B4-BE49-F238E27FC236}">
                      <a16:creationId xmlns:a16="http://schemas.microsoft.com/office/drawing/2014/main" id="{16CA5BB3-A2EA-387D-7C6B-70C338956A8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01.</a:t>
                  </a:r>
                </a:p>
              </p:txBody>
            </p:sp>
            <p:sp>
              <p:nvSpPr>
                <p:cNvPr id="28" name="Google Shape;4563;p70">
                  <a:extLst>
                    <a:ext uri="{FF2B5EF4-FFF2-40B4-BE49-F238E27FC236}">
                      <a16:creationId xmlns:a16="http://schemas.microsoft.com/office/drawing/2014/main" id="{D49E510E-91A0-130C-1F0B-ED02DCEF84F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FFC897-8055-EBF1-BD3E-65456A9B5252}"/>
                </a:ext>
              </a:extLst>
            </p:cNvPr>
            <p:cNvGrpSpPr/>
            <p:nvPr/>
          </p:nvGrpSpPr>
          <p:grpSpPr>
            <a:xfrm>
              <a:off x="5375317" y="3710238"/>
              <a:ext cx="5568688" cy="1137419"/>
              <a:chOff x="1527895" y="2998981"/>
              <a:chExt cx="5568688" cy="1137419"/>
            </a:xfrm>
          </p:grpSpPr>
          <p:sp>
            <p:nvSpPr>
              <p:cNvPr id="17" name="Google Shape;4822;p73">
                <a:extLst>
                  <a:ext uri="{FF2B5EF4-FFF2-40B4-BE49-F238E27FC236}">
                    <a16:creationId xmlns:a16="http://schemas.microsoft.com/office/drawing/2014/main" id="{D3FC225B-5078-393A-B215-B0EC7F72FD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73207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53E99A7-37B6-FC36-DECF-01B21700A069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19" name="Google Shape;4547;p70">
                  <a:extLst>
                    <a:ext uri="{FF2B5EF4-FFF2-40B4-BE49-F238E27FC236}">
                      <a16:creationId xmlns:a16="http://schemas.microsoft.com/office/drawing/2014/main" id="{31864784-D7D3-3A71-C9F2-41C30D80C17F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9B8E629C-E117-8841-FEFB-C87CB6AE5F80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521E4445-1469-7961-BC7B-A171A49A859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02.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CD7753AD-7BEA-B00E-514D-BD47DB20BF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7CD899-81F1-1A06-1BF5-E78F1C5001ED}"/>
                </a:ext>
              </a:extLst>
            </p:cNvPr>
            <p:cNvGrpSpPr/>
            <p:nvPr/>
          </p:nvGrpSpPr>
          <p:grpSpPr>
            <a:xfrm>
              <a:off x="5375317" y="5034522"/>
              <a:ext cx="5568688" cy="1137419"/>
              <a:chOff x="1527895" y="2998981"/>
              <a:chExt cx="5568688" cy="1137419"/>
            </a:xfrm>
          </p:grpSpPr>
          <p:sp>
            <p:nvSpPr>
              <p:cNvPr id="11" name="Google Shape;4822;p73">
                <a:extLst>
                  <a:ext uri="{FF2B5EF4-FFF2-40B4-BE49-F238E27FC236}">
                    <a16:creationId xmlns:a16="http://schemas.microsoft.com/office/drawing/2014/main" id="{A1386288-8617-6455-16F9-8F1CC7808C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73207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6EE38C0-FFB6-86E7-72FE-59F9FBBA08CE}"/>
                  </a:ext>
                </a:extLst>
              </p:cNvPr>
              <p:cNvGrpSpPr/>
              <p:nvPr/>
            </p:nvGrpSpPr>
            <p:grpSpPr>
              <a:xfrm>
                <a:off x="1527895" y="2998981"/>
                <a:ext cx="2906075" cy="828000"/>
                <a:chOff x="444868" y="1588064"/>
                <a:chExt cx="2906075" cy="828000"/>
              </a:xfrm>
            </p:grpSpPr>
            <p:sp>
              <p:nvSpPr>
                <p:cNvPr id="13" name="Google Shape;4547;p70">
                  <a:extLst>
                    <a:ext uri="{FF2B5EF4-FFF2-40B4-BE49-F238E27FC236}">
                      <a16:creationId xmlns:a16="http://schemas.microsoft.com/office/drawing/2014/main" id="{34E106BE-5336-75E6-6234-A69E1016C45A}"/>
                    </a:ext>
                  </a:extLst>
                </p:cNvPr>
                <p:cNvSpPr/>
                <p:nvPr/>
              </p:nvSpPr>
              <p:spPr>
                <a:xfrm>
                  <a:off x="444868" y="1588064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0D7142BB-75A1-6A4E-72E8-FF1C456C1DC5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" name="Google Shape;4550;p70">
                  <a:extLst>
                    <a:ext uri="{FF2B5EF4-FFF2-40B4-BE49-F238E27FC236}">
                      <a16:creationId xmlns:a16="http://schemas.microsoft.com/office/drawing/2014/main" id="{11F26E27-571B-D8C7-05BB-AD9828E95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801815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03.</a:t>
                  </a:r>
                </a:p>
              </p:txBody>
            </p:sp>
            <p:sp>
              <p:nvSpPr>
                <p:cNvPr id="16" name="Google Shape;4563;p70">
                  <a:extLst>
                    <a:ext uri="{FF2B5EF4-FFF2-40B4-BE49-F238E27FC236}">
                      <a16:creationId xmlns:a16="http://schemas.microsoft.com/office/drawing/2014/main" id="{EB9BF3A7-B491-9926-07D0-DBE1B8B40A5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32" name="Picture Placeholder 31" descr="A key in a door lock&#10;&#10;AI-generated content may be incorrect.">
            <a:extLst>
              <a:ext uri="{FF2B5EF4-FFF2-40B4-BE49-F238E27FC236}">
                <a16:creationId xmlns:a16="http://schemas.microsoft.com/office/drawing/2014/main" id="{9EF207E8-5BC4-F7D4-2957-A1A77F151D1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13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8BE7E-C985-F432-25B3-1112468D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Just Sold Property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33FCA-67F7-29C3-A95C-A7FB80F2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747A-C30E-B906-A9B1-F4002D91B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pic>
        <p:nvPicPr>
          <p:cNvPr id="10" name="Picture Placeholder 9" descr="A house with a garden&#10;&#10;AI-generated content may be incorrect.">
            <a:extLst>
              <a:ext uri="{FF2B5EF4-FFF2-40B4-BE49-F238E27FC236}">
                <a16:creationId xmlns:a16="http://schemas.microsoft.com/office/drawing/2014/main" id="{03F01637-FB5F-1722-691F-D4F717C547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brick house with a blue door and a green door&#10;&#10;AI-generated content may be incorrect.">
            <a:extLst>
              <a:ext uri="{FF2B5EF4-FFF2-40B4-BE49-F238E27FC236}">
                <a16:creationId xmlns:a16="http://schemas.microsoft.com/office/drawing/2014/main" id="{C03BDB80-4295-83F8-E9A3-5EB7F6C91E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house with a pool in the front&#10;&#10;AI-generated content may be incorrect.">
            <a:extLst>
              <a:ext uri="{FF2B5EF4-FFF2-40B4-BE49-F238E27FC236}">
                <a16:creationId xmlns:a16="http://schemas.microsoft.com/office/drawing/2014/main" id="{4E338E71-7A5B-A511-DB47-5729F2A55BD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house with a garage and a tree&#10;&#10;AI-generated content may be incorrect.">
            <a:extLst>
              <a:ext uri="{FF2B5EF4-FFF2-40B4-BE49-F238E27FC236}">
                <a16:creationId xmlns:a16="http://schemas.microsoft.com/office/drawing/2014/main" id="{1EF290E2-32EF-8BC0-0819-2542BA61F05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Google Shape;5324;p76">
            <a:extLst>
              <a:ext uri="{FF2B5EF4-FFF2-40B4-BE49-F238E27FC236}">
                <a16:creationId xmlns:a16="http://schemas.microsoft.com/office/drawing/2014/main" id="{EA9FAE3D-F958-1AC6-5DF9-64439E69605B}"/>
              </a:ext>
            </a:extLst>
          </p:cNvPr>
          <p:cNvSpPr/>
          <p:nvPr/>
        </p:nvSpPr>
        <p:spPr>
          <a:xfrm>
            <a:off x="3708437" y="152602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b="1" spc="-56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Poppins Bold"/>
                <a:cs typeface="Poppins Bold"/>
                <a:sym typeface="Poppins Bold"/>
              </a:rPr>
              <a:t>Price $650</a:t>
            </a:r>
          </a:p>
        </p:txBody>
      </p:sp>
      <p:sp>
        <p:nvSpPr>
          <p:cNvPr id="15" name="Google Shape;5326;p76">
            <a:extLst>
              <a:ext uri="{FF2B5EF4-FFF2-40B4-BE49-F238E27FC236}">
                <a16:creationId xmlns:a16="http://schemas.microsoft.com/office/drawing/2014/main" id="{846957CA-1930-2C41-CFAC-25D0A9A94882}"/>
              </a:ext>
            </a:extLst>
          </p:cNvPr>
          <p:cNvSpPr/>
          <p:nvPr/>
        </p:nvSpPr>
        <p:spPr>
          <a:xfrm>
            <a:off x="904485" y="152602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b="1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$400 </a:t>
            </a:r>
          </a:p>
        </p:txBody>
      </p:sp>
      <p:sp>
        <p:nvSpPr>
          <p:cNvPr id="16" name="Google Shape;5330;p76">
            <a:extLst>
              <a:ext uri="{FF2B5EF4-FFF2-40B4-BE49-F238E27FC236}">
                <a16:creationId xmlns:a16="http://schemas.microsoft.com/office/drawing/2014/main" id="{CEB52F81-ECA7-19AB-FEF1-2E9BCB330A21}"/>
              </a:ext>
            </a:extLst>
          </p:cNvPr>
          <p:cNvSpPr/>
          <p:nvPr/>
        </p:nvSpPr>
        <p:spPr>
          <a:xfrm>
            <a:off x="6512389" y="152602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b="1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$780</a:t>
            </a:r>
          </a:p>
        </p:txBody>
      </p:sp>
      <p:sp>
        <p:nvSpPr>
          <p:cNvPr id="17" name="Google Shape;5330;p76">
            <a:extLst>
              <a:ext uri="{FF2B5EF4-FFF2-40B4-BE49-F238E27FC236}">
                <a16:creationId xmlns:a16="http://schemas.microsoft.com/office/drawing/2014/main" id="{ABB97306-9BF3-DC12-605B-71D0B789C74C}"/>
              </a:ext>
            </a:extLst>
          </p:cNvPr>
          <p:cNvSpPr/>
          <p:nvPr/>
        </p:nvSpPr>
        <p:spPr>
          <a:xfrm>
            <a:off x="9316341" y="1526028"/>
            <a:ext cx="2018056" cy="56621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r>
              <a:rPr lang="en-US" sz="2000" b="1" spc="-56" dirty="0">
                <a:solidFill>
                  <a:schemeClr val="bg2"/>
                </a:solidFill>
                <a:latin typeface="+mj-lt"/>
                <a:ea typeface="Poppins Bold"/>
                <a:cs typeface="Poppins Bold"/>
                <a:sym typeface="Poppins Bold"/>
              </a:rPr>
              <a:t>Price $900</a:t>
            </a:r>
          </a:p>
        </p:txBody>
      </p:sp>
    </p:spTree>
    <p:extLst>
      <p:ext uri="{BB962C8B-B14F-4D97-AF65-F5344CB8AC3E}">
        <p14:creationId xmlns:p14="http://schemas.microsoft.com/office/powerpoint/2010/main" val="1745406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5324;p76">
            <a:extLst>
              <a:ext uri="{FF2B5EF4-FFF2-40B4-BE49-F238E27FC236}">
                <a16:creationId xmlns:a16="http://schemas.microsoft.com/office/drawing/2014/main" id="{14F8CCC2-1E30-5C7B-E11C-2344F83670E0}"/>
              </a:ext>
            </a:extLst>
          </p:cNvPr>
          <p:cNvSpPr/>
          <p:nvPr/>
        </p:nvSpPr>
        <p:spPr>
          <a:xfrm>
            <a:off x="10101673" y="414059"/>
            <a:ext cx="1637299" cy="22624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endParaRPr lang="en-US" sz="2000" spc="-56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Google Shape;5326;p76">
            <a:extLst>
              <a:ext uri="{FF2B5EF4-FFF2-40B4-BE49-F238E27FC236}">
                <a16:creationId xmlns:a16="http://schemas.microsoft.com/office/drawing/2014/main" id="{E89C3A27-B18F-0483-8A46-C3E7047C061F}"/>
              </a:ext>
            </a:extLst>
          </p:cNvPr>
          <p:cNvSpPr/>
          <p:nvPr/>
        </p:nvSpPr>
        <p:spPr>
          <a:xfrm>
            <a:off x="6396263" y="404688"/>
            <a:ext cx="1637299" cy="22624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endParaRPr lang="en-US" sz="2000" spc="-56" dirty="0">
              <a:solidFill>
                <a:schemeClr val="bg2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Google Shape;5330;p76">
            <a:extLst>
              <a:ext uri="{FF2B5EF4-FFF2-40B4-BE49-F238E27FC236}">
                <a16:creationId xmlns:a16="http://schemas.microsoft.com/office/drawing/2014/main" id="{B3152C6D-EA24-9B6C-E389-9D0FBC16DE6F}"/>
              </a:ext>
            </a:extLst>
          </p:cNvPr>
          <p:cNvSpPr/>
          <p:nvPr/>
        </p:nvSpPr>
        <p:spPr>
          <a:xfrm>
            <a:off x="6488153" y="4151122"/>
            <a:ext cx="1637299" cy="22624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endParaRPr lang="en-US" sz="2000" spc="-56" dirty="0">
              <a:solidFill>
                <a:schemeClr val="bg2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Google Shape;5330;p76">
            <a:extLst>
              <a:ext uri="{FF2B5EF4-FFF2-40B4-BE49-F238E27FC236}">
                <a16:creationId xmlns:a16="http://schemas.microsoft.com/office/drawing/2014/main" id="{EB1BA0DE-43EA-A0FD-F20D-CD7062DEB709}"/>
              </a:ext>
            </a:extLst>
          </p:cNvPr>
          <p:cNvSpPr/>
          <p:nvPr/>
        </p:nvSpPr>
        <p:spPr>
          <a:xfrm>
            <a:off x="10101673" y="4151122"/>
            <a:ext cx="1637299" cy="226248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1" algn="ctr">
              <a:lnSpc>
                <a:spcPts val="2173"/>
              </a:lnSpc>
              <a:spcBef>
                <a:spcPct val="0"/>
              </a:spcBef>
            </a:pPr>
            <a:endParaRPr lang="en-US" sz="2000" spc="-56" dirty="0">
              <a:solidFill>
                <a:schemeClr val="bg2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8B2D4-FF45-92AD-8B6B-52F0E982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Property Management &amp; Maintenance Plan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AD2A5D-ED95-D652-7827-31E99CD5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96695-827C-ABD2-0F7C-19E134A1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22" name="Picture Placeholder 21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BF3A1515-049A-BAC8-932D-2C3BD158CA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white house with a balcony&#10;&#10;AI-generated content may be incorrect.">
            <a:extLst>
              <a:ext uri="{FF2B5EF4-FFF2-40B4-BE49-F238E27FC236}">
                <a16:creationId xmlns:a16="http://schemas.microsoft.com/office/drawing/2014/main" id="{92E1E0E4-C580-27A6-29CC-01A0AC8AE75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 house with a driveway&#10;&#10;AI-generated content may be incorrect.">
            <a:extLst>
              <a:ext uri="{FF2B5EF4-FFF2-40B4-BE49-F238E27FC236}">
                <a16:creationId xmlns:a16="http://schemas.microsoft.com/office/drawing/2014/main" id="{1C1E62DA-AC3B-61B0-D816-6B775BC8DF3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BC292E42-DA69-3C0F-41D3-95B372EE238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822;p73">
            <a:extLst>
              <a:ext uri="{FF2B5EF4-FFF2-40B4-BE49-F238E27FC236}">
                <a16:creationId xmlns:a16="http://schemas.microsoft.com/office/drawing/2014/main" id="{DCDEF8F7-A2AC-795C-8782-26A8356E7E17}"/>
              </a:ext>
            </a:extLst>
          </p:cNvPr>
          <p:cNvSpPr txBox="1">
            <a:spLocks/>
          </p:cNvSpPr>
          <p:nvPr/>
        </p:nvSpPr>
        <p:spPr>
          <a:xfrm>
            <a:off x="278817" y="2238758"/>
            <a:ext cx="5114758" cy="362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 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  <a:r>
              <a:rPr lang="en-CA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1200" dirty="0">
              <a:solidFill>
                <a:schemeClr val="tx2">
                  <a:lumMod val="85000"/>
                  <a:lumOff val="15000"/>
                </a:schemeClr>
              </a:solidFill>
              <a:latin typeface="+mn-lt"/>
              <a:cs typeface="Aparajita" panose="02020603050405020304" pitchFamily="18" charset="0"/>
            </a:endParaRPr>
          </a:p>
          <a:p>
            <a:pPr marL="0" indent="0" algn="l">
              <a:buClrTx/>
              <a:buSzTx/>
              <a:defRPr/>
            </a:pP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 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  <a:r>
              <a:rPr lang="en-CA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</a:p>
        </p:txBody>
      </p:sp>
    </p:spTree>
    <p:extLst>
      <p:ext uri="{BB962C8B-B14F-4D97-AF65-F5344CB8AC3E}">
        <p14:creationId xmlns:p14="http://schemas.microsoft.com/office/powerpoint/2010/main" val="118098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EE5BD-F0B6-E011-2F2B-8BE801452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EC6A-68B8-158F-EB1E-9CDE6341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Revenue &amp; Profit Forecast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D2532D-E7DC-9C10-0A1F-D28668320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1CBCC-0947-159B-85BE-ED4612681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29474" y="2247273"/>
            <a:ext cx="2912557" cy="3594431"/>
            <a:chOff x="813237" y="2212946"/>
            <a:chExt cx="2912557" cy="359443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+mj-lt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13239" y="4500565"/>
              <a:ext cx="2912555" cy="1306812"/>
              <a:chOff x="5277292" y="2198007"/>
              <a:chExt cx="4502820" cy="130681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277292" y="2198007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+mj-lt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277292" y="2566100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712186" y="2140792"/>
            <a:ext cx="7960545" cy="4396152"/>
            <a:chOff x="3981152" y="1547447"/>
            <a:chExt cx="7681877" cy="4396152"/>
          </a:xfrm>
        </p:grpSpPr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38815628"/>
                </p:ext>
              </p:extLst>
            </p:nvPr>
          </p:nvGraphicFramePr>
          <p:xfrm>
            <a:off x="3981152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0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“This editable PowerPoint graph allows easy customization of colors, values, and legends.”</a:t>
              </a:r>
              <a:endParaRPr kumimoji="0" lang="en-CA" sz="9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60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2BA4C-AFEC-2B3D-8132-1A3F26A6B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38F86-51CD-76E0-46F0-9298222A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Funding Sources &amp; Financial Strategy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D1F75-607E-CC07-7797-825AE291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EFF2D-37B1-E124-066A-435FE76FA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828D3F8-F47D-C166-E384-E80C0B7902EF}"/>
              </a:ext>
            </a:extLst>
          </p:cNvPr>
          <p:cNvGrpSpPr/>
          <p:nvPr/>
        </p:nvGrpSpPr>
        <p:grpSpPr>
          <a:xfrm>
            <a:off x="988941" y="2181327"/>
            <a:ext cx="10214118" cy="4069829"/>
            <a:chOff x="909248" y="2181327"/>
            <a:chExt cx="10214118" cy="406982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B1BFDA8-4327-443E-C465-C78F61748F39}"/>
                </a:ext>
              </a:extLst>
            </p:cNvPr>
            <p:cNvGrpSpPr/>
            <p:nvPr/>
          </p:nvGrpSpPr>
          <p:grpSpPr>
            <a:xfrm>
              <a:off x="909248" y="2272009"/>
              <a:ext cx="1636401" cy="3979147"/>
              <a:chOff x="909248" y="2272009"/>
              <a:chExt cx="1636401" cy="3979147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203FBA3-6020-C27A-5660-4AA739331476}"/>
                  </a:ext>
                </a:extLst>
              </p:cNvPr>
              <p:cNvSpPr/>
              <p:nvPr/>
            </p:nvSpPr>
            <p:spPr>
              <a:xfrm>
                <a:off x="912577" y="2272009"/>
                <a:ext cx="1629742" cy="16297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441AAE4-5434-1591-5F10-2454A17B0DC0}"/>
                  </a:ext>
                </a:extLst>
              </p:cNvPr>
              <p:cNvGrpSpPr/>
              <p:nvPr/>
            </p:nvGrpSpPr>
            <p:grpSpPr>
              <a:xfrm>
                <a:off x="909248" y="4472929"/>
                <a:ext cx="1636401" cy="1778227"/>
                <a:chOff x="442905" y="4031627"/>
                <a:chExt cx="2033600" cy="2008956"/>
              </a:xfrm>
            </p:grpSpPr>
            <p:sp>
              <p:nvSpPr>
                <p:cNvPr id="43" name="Google Shape;201;p29">
                  <a:extLst>
                    <a:ext uri="{FF2B5EF4-FFF2-40B4-BE49-F238E27FC236}">
                      <a16:creationId xmlns:a16="http://schemas.microsoft.com/office/drawing/2014/main" id="{79BCA92F-D3BA-23E1-20F2-C12CD7E0F61F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4" name="01 Text">
                  <a:extLst>
                    <a:ext uri="{FF2B5EF4-FFF2-40B4-BE49-F238E27FC236}">
                      <a16:creationId xmlns:a16="http://schemas.microsoft.com/office/drawing/2014/main" id="{FFA9E1C3-C22D-D43F-1980-5AA6483C520D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504696"/>
                  <a:chOff x="1728916" y="1204531"/>
                  <a:chExt cx="1745055" cy="1504696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CA4D2D-03E4-3161-C81E-260388287829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1996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6100C129-A910-01D2-AC9A-B632E5185769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31294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30A215F-38F3-9406-A05A-45157771DB8A}"/>
                </a:ext>
              </a:extLst>
            </p:cNvPr>
            <p:cNvGrpSpPr/>
            <p:nvPr/>
          </p:nvGrpSpPr>
          <p:grpSpPr>
            <a:xfrm>
              <a:off x="3053677" y="2200979"/>
              <a:ext cx="1636401" cy="4050177"/>
              <a:chOff x="3417775" y="2200979"/>
              <a:chExt cx="1636401" cy="4050177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565C6B8-F837-EB6A-79F3-B56FCA5975B0}"/>
                  </a:ext>
                </a:extLst>
              </p:cNvPr>
              <p:cNvSpPr/>
              <p:nvPr/>
            </p:nvSpPr>
            <p:spPr>
              <a:xfrm>
                <a:off x="3421104" y="2200979"/>
                <a:ext cx="1629742" cy="162973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578066F-467F-878F-E13B-37FC84431A2E}"/>
                  </a:ext>
                </a:extLst>
              </p:cNvPr>
              <p:cNvGrpSpPr/>
              <p:nvPr/>
            </p:nvGrpSpPr>
            <p:grpSpPr>
              <a:xfrm>
                <a:off x="3417775" y="4472929"/>
                <a:ext cx="1636401" cy="1778227"/>
                <a:chOff x="442905" y="4031627"/>
                <a:chExt cx="2033600" cy="2008956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965AD61B-4EFE-E07D-1310-6AFED0807DA6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0" name="01 Text">
                  <a:extLst>
                    <a:ext uri="{FF2B5EF4-FFF2-40B4-BE49-F238E27FC236}">
                      <a16:creationId xmlns:a16="http://schemas.microsoft.com/office/drawing/2014/main" id="{7A582425-61C1-1186-8CED-CB4392CD7DDD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504696"/>
                  <a:chOff x="1728916" y="1204531"/>
                  <a:chExt cx="1745055" cy="1504696"/>
                </a:xfrm>
              </p:grpSpPr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83D9E14E-DBC3-BA03-7934-44F8B343EE41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1996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3802C638-2BEC-6670-B33F-F26A4D64231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31294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2846CB2-F794-5B40-A4A9-B985EEDC225C}"/>
                </a:ext>
              </a:extLst>
            </p:cNvPr>
            <p:cNvGrpSpPr/>
            <p:nvPr/>
          </p:nvGrpSpPr>
          <p:grpSpPr>
            <a:xfrm>
              <a:off x="5198106" y="2184620"/>
              <a:ext cx="1636401" cy="4066536"/>
              <a:chOff x="5282830" y="2184620"/>
              <a:chExt cx="1636401" cy="406653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6A9AFC8-987A-2417-8776-DB5E5F055161}"/>
                  </a:ext>
                </a:extLst>
              </p:cNvPr>
              <p:cNvSpPr/>
              <p:nvPr/>
            </p:nvSpPr>
            <p:spPr>
              <a:xfrm>
                <a:off x="5286159" y="2184620"/>
                <a:ext cx="1629742" cy="162973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9C2F3F0-59ED-DFD8-FE07-513AC2B4E7B7}"/>
                  </a:ext>
                </a:extLst>
              </p:cNvPr>
              <p:cNvGrpSpPr/>
              <p:nvPr/>
            </p:nvGrpSpPr>
            <p:grpSpPr>
              <a:xfrm>
                <a:off x="5282830" y="4472929"/>
                <a:ext cx="1636401" cy="1778227"/>
                <a:chOff x="442905" y="4031627"/>
                <a:chExt cx="2033600" cy="2008956"/>
              </a:xfrm>
            </p:grpSpPr>
            <p:sp>
              <p:nvSpPr>
                <p:cNvPr id="35" name="Google Shape;201;p29">
                  <a:extLst>
                    <a:ext uri="{FF2B5EF4-FFF2-40B4-BE49-F238E27FC236}">
                      <a16:creationId xmlns:a16="http://schemas.microsoft.com/office/drawing/2014/main" id="{98A899A5-A1BD-32BC-08F5-63180ADC41D1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36" name="01 Text">
                  <a:extLst>
                    <a:ext uri="{FF2B5EF4-FFF2-40B4-BE49-F238E27FC236}">
                      <a16:creationId xmlns:a16="http://schemas.microsoft.com/office/drawing/2014/main" id="{832F7CB7-6A47-2325-6A06-4D75CF042077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504696"/>
                  <a:chOff x="1728916" y="1204531"/>
                  <a:chExt cx="1745055" cy="1504696"/>
                </a:xfrm>
              </p:grpSpPr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DB67ACEE-D4DB-7F9F-3783-E978D27B6F0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1996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9AF52BC5-A1A2-3457-DA35-1B1F12A1846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31294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1BD0695-0C52-0F42-3B37-519E7192E964}"/>
                </a:ext>
              </a:extLst>
            </p:cNvPr>
            <p:cNvGrpSpPr/>
            <p:nvPr/>
          </p:nvGrpSpPr>
          <p:grpSpPr>
            <a:xfrm>
              <a:off x="7342535" y="2200979"/>
              <a:ext cx="1636401" cy="4050177"/>
              <a:chOff x="7180837" y="2200979"/>
              <a:chExt cx="1636401" cy="4050177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F328878-AA96-7394-32D1-F40592F8D845}"/>
                  </a:ext>
                </a:extLst>
              </p:cNvPr>
              <p:cNvSpPr/>
              <p:nvPr/>
            </p:nvSpPr>
            <p:spPr>
              <a:xfrm>
                <a:off x="7184166" y="2200979"/>
                <a:ext cx="1629742" cy="162973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BEE33AE-9C1D-1A15-294B-3ECD6829975F}"/>
                  </a:ext>
                </a:extLst>
              </p:cNvPr>
              <p:cNvGrpSpPr/>
              <p:nvPr/>
            </p:nvGrpSpPr>
            <p:grpSpPr>
              <a:xfrm>
                <a:off x="7180837" y="4472929"/>
                <a:ext cx="1636401" cy="1778227"/>
                <a:chOff x="442905" y="4031627"/>
                <a:chExt cx="2033600" cy="2008956"/>
              </a:xfrm>
            </p:grpSpPr>
            <p:sp>
              <p:nvSpPr>
                <p:cNvPr id="31" name="Google Shape;201;p29">
                  <a:extLst>
                    <a:ext uri="{FF2B5EF4-FFF2-40B4-BE49-F238E27FC236}">
                      <a16:creationId xmlns:a16="http://schemas.microsoft.com/office/drawing/2014/main" id="{070DE6F1-B167-D102-5EBE-9B3539D4FC1E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32" name="01 Text">
                  <a:extLst>
                    <a:ext uri="{FF2B5EF4-FFF2-40B4-BE49-F238E27FC236}">
                      <a16:creationId xmlns:a16="http://schemas.microsoft.com/office/drawing/2014/main" id="{38C1C9F1-3259-E794-61A4-E2B26E94B22B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504696"/>
                  <a:chOff x="1728916" y="1204531"/>
                  <a:chExt cx="1745055" cy="1504696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C21C2925-BA93-9EA0-9EFC-E29F468F0A6F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1996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7DB1AEA6-B758-CD20-6F0C-279045E96F5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31294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5A16FF9-F637-A22C-21B0-B83212BB65F4}"/>
                </a:ext>
              </a:extLst>
            </p:cNvPr>
            <p:cNvGrpSpPr/>
            <p:nvPr/>
          </p:nvGrpSpPr>
          <p:grpSpPr>
            <a:xfrm>
              <a:off x="9486965" y="2181327"/>
              <a:ext cx="1636401" cy="4069829"/>
              <a:chOff x="9486965" y="2181327"/>
              <a:chExt cx="1636401" cy="4069829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75184BD-98DE-1DAA-12AF-6A5433B197A7}"/>
                  </a:ext>
                </a:extLst>
              </p:cNvPr>
              <p:cNvSpPr/>
              <p:nvPr/>
            </p:nvSpPr>
            <p:spPr>
              <a:xfrm>
                <a:off x="9490294" y="2181327"/>
                <a:ext cx="1629742" cy="16297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05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60F058E-556E-2CC1-31AF-DB3AF806EA66}"/>
                  </a:ext>
                </a:extLst>
              </p:cNvPr>
              <p:cNvGrpSpPr/>
              <p:nvPr/>
            </p:nvGrpSpPr>
            <p:grpSpPr>
              <a:xfrm>
                <a:off x="9486965" y="4472929"/>
                <a:ext cx="1636401" cy="1778227"/>
                <a:chOff x="442905" y="4031627"/>
                <a:chExt cx="2033600" cy="2008956"/>
              </a:xfrm>
            </p:grpSpPr>
            <p:sp>
              <p:nvSpPr>
                <p:cNvPr id="21" name="Google Shape;201;p29">
                  <a:extLst>
                    <a:ext uri="{FF2B5EF4-FFF2-40B4-BE49-F238E27FC236}">
                      <a16:creationId xmlns:a16="http://schemas.microsoft.com/office/drawing/2014/main" id="{9C08504F-5726-1492-88B8-43F860E4F90B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22" name="01 Text">
                  <a:extLst>
                    <a:ext uri="{FF2B5EF4-FFF2-40B4-BE49-F238E27FC236}">
                      <a16:creationId xmlns:a16="http://schemas.microsoft.com/office/drawing/2014/main" id="{D151EC3A-0E3E-DD15-220A-EF3413252805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504696"/>
                  <a:chOff x="1728916" y="1204531"/>
                  <a:chExt cx="1745055" cy="1504696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8DA2DBFC-79AF-0F90-1A25-866A91F81898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1996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8CECAA-8950-BA63-5365-07B7CC28C84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31294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918223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7B69-183A-2AE4-66F9-4B68997D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D2F2D-34AB-0860-1CED-BDB57EB9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Risk Assessment &amp; Mitigation Plan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2CB64-AE32-B73B-DCFE-6C53DF0B4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A3978-CDEA-F4A5-34E3-2BC4AF0D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32729D5-2800-E564-ACB1-93EFF552BE5E}"/>
              </a:ext>
            </a:extLst>
          </p:cNvPr>
          <p:cNvGrpSpPr/>
          <p:nvPr/>
        </p:nvGrpSpPr>
        <p:grpSpPr>
          <a:xfrm>
            <a:off x="709308" y="1578661"/>
            <a:ext cx="10773384" cy="4537758"/>
            <a:chOff x="701209" y="2138914"/>
            <a:chExt cx="10773384" cy="453775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52E9287-023E-6B81-CF53-D1C0557235BA}"/>
                </a:ext>
              </a:extLst>
            </p:cNvPr>
            <p:cNvGrpSpPr/>
            <p:nvPr/>
          </p:nvGrpSpPr>
          <p:grpSpPr>
            <a:xfrm>
              <a:off x="6716472" y="2750387"/>
              <a:ext cx="4758121" cy="3299052"/>
              <a:chOff x="7885296" y="1608424"/>
              <a:chExt cx="5418110" cy="375665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EE22EB57-F0A0-EEDE-F95F-03F271ADDDF3}"/>
                  </a:ext>
                </a:extLst>
              </p:cNvPr>
              <p:cNvGrpSpPr/>
              <p:nvPr/>
            </p:nvGrpSpPr>
            <p:grpSpPr>
              <a:xfrm flipH="1">
                <a:off x="7885296" y="4594403"/>
                <a:ext cx="5418110" cy="770677"/>
                <a:chOff x="9695680" y="1493194"/>
                <a:chExt cx="4716518" cy="670882"/>
              </a:xfrm>
            </p:grpSpPr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37FB451B-0213-EE6F-44F2-FC569AE1B102}"/>
                    </a:ext>
                  </a:extLst>
                </p:cNvPr>
                <p:cNvSpPr/>
                <p:nvPr/>
              </p:nvSpPr>
              <p:spPr>
                <a:xfrm rot="10800000" flipV="1">
                  <a:off x="13758417" y="1513668"/>
                  <a:ext cx="653781" cy="650408"/>
                </a:xfrm>
                <a:prstGeom prst="ellipse">
                  <a:avLst/>
                </a:prstGeom>
                <a:solidFill>
                  <a:srgbClr val="22925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D8958A0F-C2F4-92D0-D543-C2FEEA973A5A}"/>
                    </a:ext>
                  </a:extLst>
                </p:cNvPr>
                <p:cNvSpPr/>
                <p:nvPr/>
              </p:nvSpPr>
              <p:spPr>
                <a:xfrm>
                  <a:off x="9695680" y="1493194"/>
                  <a:ext cx="4050486" cy="6101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Low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2DA1F34-5EB3-406B-9C5A-65BCA7F7E35B}"/>
                  </a:ext>
                </a:extLst>
              </p:cNvPr>
              <p:cNvGrpSpPr/>
              <p:nvPr/>
            </p:nvGrpSpPr>
            <p:grpSpPr>
              <a:xfrm flipH="1">
                <a:off x="7885296" y="3101414"/>
                <a:ext cx="5418110" cy="770681"/>
                <a:chOff x="9695680" y="1493194"/>
                <a:chExt cx="4716518" cy="670885"/>
              </a:xfrm>
            </p:grpSpPr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5C501F35-3E41-37C7-0F97-94B986A45610}"/>
                    </a:ext>
                  </a:extLst>
                </p:cNvPr>
                <p:cNvSpPr/>
                <p:nvPr/>
              </p:nvSpPr>
              <p:spPr>
                <a:xfrm rot="10800000" flipV="1">
                  <a:off x="13758417" y="1513671"/>
                  <a:ext cx="653781" cy="650408"/>
                </a:xfrm>
                <a:prstGeom prst="ellipse">
                  <a:avLst/>
                </a:prstGeom>
                <a:solidFill>
                  <a:srgbClr val="FFD243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9A3A897-5426-71E2-6710-3290583D3688}"/>
                    </a:ext>
                  </a:extLst>
                </p:cNvPr>
                <p:cNvSpPr/>
                <p:nvPr/>
              </p:nvSpPr>
              <p:spPr>
                <a:xfrm>
                  <a:off x="9695680" y="1493194"/>
                  <a:ext cx="4050486" cy="6101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Medium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11EADC32-A58E-0B1E-33FB-D93995C0F3F9}"/>
                  </a:ext>
                </a:extLst>
              </p:cNvPr>
              <p:cNvGrpSpPr/>
              <p:nvPr/>
            </p:nvGrpSpPr>
            <p:grpSpPr>
              <a:xfrm flipH="1">
                <a:off x="7885296" y="1608424"/>
                <a:ext cx="5418110" cy="770681"/>
                <a:chOff x="9695680" y="1493194"/>
                <a:chExt cx="4716518" cy="670885"/>
              </a:xfrm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699307DE-810E-1E99-BB06-D654305F24E9}"/>
                    </a:ext>
                  </a:extLst>
                </p:cNvPr>
                <p:cNvSpPr/>
                <p:nvPr/>
              </p:nvSpPr>
              <p:spPr>
                <a:xfrm rot="10800000" flipV="1">
                  <a:off x="13758417" y="1513671"/>
                  <a:ext cx="653781" cy="650408"/>
                </a:xfrm>
                <a:prstGeom prst="ellipse">
                  <a:avLst/>
                </a:prstGeom>
                <a:solidFill>
                  <a:srgbClr val="F1373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D076C4C-ACA2-EB74-1330-B6A744B95000}"/>
                    </a:ext>
                  </a:extLst>
                </p:cNvPr>
                <p:cNvSpPr/>
                <p:nvPr/>
              </p:nvSpPr>
              <p:spPr>
                <a:xfrm>
                  <a:off x="9695680" y="1493194"/>
                  <a:ext cx="4050486" cy="6101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High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amet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consectetur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adipisicing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elit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, sed do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eiusmod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tempor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incididunt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ut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aliqua</a:t>
                  </a: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EED2176-5967-46AB-AF23-A4DFA2C4F0FD}"/>
                </a:ext>
              </a:extLst>
            </p:cNvPr>
            <p:cNvGrpSpPr/>
            <p:nvPr/>
          </p:nvGrpSpPr>
          <p:grpSpPr>
            <a:xfrm>
              <a:off x="701209" y="2138914"/>
              <a:ext cx="4523025" cy="4537758"/>
              <a:chOff x="392352" y="1323932"/>
              <a:chExt cx="5150406" cy="516718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3CA3484C-911E-2460-F304-024E10CE124E}"/>
                  </a:ext>
                </a:extLst>
              </p:cNvPr>
              <p:cNvGrpSpPr/>
              <p:nvPr/>
            </p:nvGrpSpPr>
            <p:grpSpPr>
              <a:xfrm>
                <a:off x="392352" y="1323932"/>
                <a:ext cx="5150406" cy="5167180"/>
                <a:chOff x="149635" y="1378027"/>
                <a:chExt cx="5150406" cy="5167180"/>
              </a:xfrm>
            </p:grpSpPr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47181430-C82F-13DC-EB7F-D752C89BD089}"/>
                    </a:ext>
                  </a:extLst>
                </p:cNvPr>
                <p:cNvGrpSpPr/>
                <p:nvPr/>
              </p:nvGrpSpPr>
              <p:grpSpPr>
                <a:xfrm>
                  <a:off x="697457" y="1378027"/>
                  <a:ext cx="4602584" cy="4606968"/>
                  <a:chOff x="790390" y="1798085"/>
                  <a:chExt cx="3844479" cy="3848141"/>
                </a:xfrm>
              </p:grpSpPr>
              <p:sp>
                <p:nvSpPr>
                  <p:cNvPr id="63" name="Rectangle: Rounded Corners 62">
                    <a:extLst>
                      <a:ext uri="{FF2B5EF4-FFF2-40B4-BE49-F238E27FC236}">
                        <a16:creationId xmlns:a16="http://schemas.microsoft.com/office/drawing/2014/main" id="{C0672B6E-F2CB-AAD1-12BD-0C2659811F43}"/>
                      </a:ext>
                    </a:extLst>
                  </p:cNvPr>
                  <p:cNvSpPr/>
                  <p:nvPr/>
                </p:nvSpPr>
                <p:spPr>
                  <a:xfrm>
                    <a:off x="793216" y="1798085"/>
                    <a:ext cx="3826402" cy="3848141"/>
                  </a:xfrm>
                  <a:prstGeom prst="roundRect">
                    <a:avLst>
                      <a:gd name="adj" fmla="val 2754"/>
                    </a:avLst>
                  </a:prstGeom>
                  <a:noFill/>
                  <a:ln w="25400" cap="sq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10216158-3AE0-1AFE-9333-7D0C719A4F51}"/>
                      </a:ext>
                    </a:extLst>
                  </p:cNvPr>
                  <p:cNvGrpSpPr/>
                  <p:nvPr/>
                </p:nvGrpSpPr>
                <p:grpSpPr>
                  <a:xfrm>
                    <a:off x="790390" y="1806767"/>
                    <a:ext cx="3844479" cy="3833869"/>
                    <a:chOff x="790390" y="1806767"/>
                    <a:chExt cx="3844479" cy="3833869"/>
                  </a:xfrm>
                </p:grpSpPr>
                <p:grpSp>
                  <p:nvGrpSpPr>
                    <p:cNvPr id="65" name="Group 64">
                      <a:extLst>
                        <a:ext uri="{FF2B5EF4-FFF2-40B4-BE49-F238E27FC236}">
                          <a16:creationId xmlns:a16="http://schemas.microsoft.com/office/drawing/2014/main" id="{EF290CA2-1068-BE7E-2286-5AEA5030404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390" y="1806767"/>
                      <a:ext cx="3833869" cy="3833869"/>
                      <a:chOff x="813413" y="1641514"/>
                      <a:chExt cx="4153359" cy="4153359"/>
                    </a:xfrm>
                  </p:grpSpPr>
                  <p:sp>
                    <p:nvSpPr>
                      <p:cNvPr id="69" name="Rectangle: Rounded Corners 68">
                        <a:extLst>
                          <a:ext uri="{FF2B5EF4-FFF2-40B4-BE49-F238E27FC236}">
                            <a16:creationId xmlns:a16="http://schemas.microsoft.com/office/drawing/2014/main" id="{7EB88C3A-0A16-11B8-DC99-5952FBF58E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3413" y="1641514"/>
                        <a:ext cx="4153359" cy="4153359"/>
                      </a:xfrm>
                      <a:prstGeom prst="roundRect">
                        <a:avLst>
                          <a:gd name="adj" fmla="val 2843"/>
                        </a:avLst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25400" cap="sq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A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70" name="Straight Connector 69">
                        <a:extLst>
                          <a:ext uri="{FF2B5EF4-FFF2-40B4-BE49-F238E27FC236}">
                            <a16:creationId xmlns:a16="http://schemas.microsoft.com/office/drawing/2014/main" id="{2AD881CB-DA88-8AB3-8625-762CC4CBC05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161121" y="1641514"/>
                        <a:ext cx="0" cy="4153359"/>
                      </a:xfrm>
                      <a:prstGeom prst="line">
                        <a:avLst/>
                      </a:prstGeom>
                      <a:noFill/>
                      <a:ln w="25400" cap="flat" cmpd="sng" algn="ctr">
                        <a:solidFill>
                          <a:schemeClr val="accent1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71" name="Straight Connector 70">
                        <a:extLst>
                          <a:ext uri="{FF2B5EF4-FFF2-40B4-BE49-F238E27FC236}">
                            <a16:creationId xmlns:a16="http://schemas.microsoft.com/office/drawing/2014/main" id="{544F3667-87A5-1000-9E24-F630E2B99A7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517586" y="1641514"/>
                        <a:ext cx="0" cy="4153359"/>
                      </a:xfrm>
                      <a:prstGeom prst="line">
                        <a:avLst/>
                      </a:prstGeom>
                      <a:noFill/>
                      <a:ln w="25400" cap="flat" cmpd="sng" algn="ctr">
                        <a:solidFill>
                          <a:schemeClr val="accent1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grpSp>
                  <p:nvGrpSpPr>
                    <p:cNvPr id="66" name="Group 65">
                      <a:extLst>
                        <a:ext uri="{FF2B5EF4-FFF2-40B4-BE49-F238E27FC236}">
                          <a16:creationId xmlns:a16="http://schemas.microsoft.com/office/drawing/2014/main" id="{FF05FBCC-E78E-F02B-411E-2E80B2C14E35}"/>
                        </a:ext>
                      </a:extLst>
                    </p:cNvPr>
                    <p:cNvGrpSpPr/>
                    <p:nvPr/>
                  </p:nvGrpSpPr>
                  <p:grpSpPr>
                    <a:xfrm rot="16200000">
                      <a:off x="2075962" y="1812253"/>
                      <a:ext cx="1273336" cy="3844478"/>
                      <a:chOff x="2200261" y="1959167"/>
                      <a:chExt cx="1273336" cy="3844478"/>
                    </a:xfrm>
                  </p:grpSpPr>
                  <p:cxnSp>
                    <p:nvCxnSpPr>
                      <p:cNvPr id="67" name="Straight Connector 66">
                        <a:extLst>
                          <a:ext uri="{FF2B5EF4-FFF2-40B4-BE49-F238E27FC236}">
                            <a16:creationId xmlns:a16="http://schemas.microsoft.com/office/drawing/2014/main" id="{949A079F-53EC-0EDD-B87B-2E76344F659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200261" y="1959167"/>
                        <a:ext cx="0" cy="3833869"/>
                      </a:xfrm>
                      <a:prstGeom prst="line">
                        <a:avLst/>
                      </a:prstGeom>
                      <a:noFill/>
                      <a:ln w="25400" cap="flat" cmpd="sng" algn="ctr">
                        <a:solidFill>
                          <a:schemeClr val="accent1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68" name="Straight Connector 67">
                        <a:extLst>
                          <a:ext uri="{FF2B5EF4-FFF2-40B4-BE49-F238E27FC236}">
                            <a16:creationId xmlns:a16="http://schemas.microsoft.com/office/drawing/2014/main" id="{97DEB7D0-43E2-4E8E-0706-D486BA914E8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473597" y="1969776"/>
                        <a:ext cx="0" cy="3833869"/>
                      </a:xfrm>
                      <a:prstGeom prst="line">
                        <a:avLst/>
                      </a:prstGeom>
                      <a:noFill/>
                      <a:ln w="25400" cap="flat" cmpd="sng" algn="ctr">
                        <a:solidFill>
                          <a:schemeClr val="accent1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63328FED-4C68-6AFA-D5F5-443E5F22FE09}"/>
                    </a:ext>
                  </a:extLst>
                </p:cNvPr>
                <p:cNvGrpSpPr/>
                <p:nvPr/>
              </p:nvGrpSpPr>
              <p:grpSpPr>
                <a:xfrm>
                  <a:off x="149635" y="1394038"/>
                  <a:ext cx="5077556" cy="5151169"/>
                  <a:chOff x="316501" y="1389339"/>
                  <a:chExt cx="7416010" cy="3639442"/>
                </a:xfrm>
              </p:grpSpPr>
              <p:cxnSp>
                <p:nvCxnSpPr>
                  <p:cNvPr id="59" name="Straight Arrow Connector 58">
                    <a:extLst>
                      <a:ext uri="{FF2B5EF4-FFF2-40B4-BE49-F238E27FC236}">
                        <a16:creationId xmlns:a16="http://schemas.microsoft.com/office/drawing/2014/main" id="{E3B9025B-3333-5567-15C6-CE4DF4A348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35919" y="1389339"/>
                    <a:ext cx="0" cy="325319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accent6">
                        <a:lumMod val="50000"/>
                        <a:lumOff val="50000"/>
                      </a:schemeClr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60" name="Straight Arrow Connector 59">
                    <a:extLst>
                      <a:ext uri="{FF2B5EF4-FFF2-40B4-BE49-F238E27FC236}">
                        <a16:creationId xmlns:a16="http://schemas.microsoft.com/office/drawing/2014/main" id="{7B762FF9-55EF-1BBD-46B4-307D4F0A45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40675" y="4769047"/>
                    <a:ext cx="6691836" cy="0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accent6">
                        <a:lumMod val="50000"/>
                        <a:lumOff val="50000"/>
                      </a:schemeClr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752175FD-6E6B-B3E2-05A2-30FEBE9B6C9C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-585053" y="2912732"/>
                    <a:ext cx="2223807" cy="420699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IMPACT</a:t>
                    </a:r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7CF30723-B129-420B-2B58-0FD7F79A10CB}"/>
                      </a:ext>
                    </a:extLst>
                  </p:cNvPr>
                  <p:cNvSpPr/>
                  <p:nvPr/>
                </p:nvSpPr>
                <p:spPr>
                  <a:xfrm>
                    <a:off x="2492881" y="4749846"/>
                    <a:ext cx="3730234" cy="278935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LIKELIHOOD</a:t>
                    </a: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B2F4321-81C8-2E31-0531-BD0730345BFD}"/>
                  </a:ext>
                </a:extLst>
              </p:cNvPr>
              <p:cNvGrpSpPr/>
              <p:nvPr/>
            </p:nvGrpSpPr>
            <p:grpSpPr>
              <a:xfrm>
                <a:off x="1116850" y="4694429"/>
                <a:ext cx="525752" cy="523036"/>
                <a:chOff x="1083087" y="4888955"/>
                <a:chExt cx="525752" cy="523036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C32CB66F-B335-AB09-CE2B-E8A0E08E7D2F}"/>
                    </a:ext>
                  </a:extLst>
                </p:cNvPr>
                <p:cNvSpPr/>
                <p:nvPr/>
              </p:nvSpPr>
              <p:spPr>
                <a:xfrm rot="10800000" flipV="1">
                  <a:off x="1083087" y="4888955"/>
                  <a:ext cx="525752" cy="523036"/>
                </a:xfrm>
                <a:prstGeom prst="ellipse">
                  <a:avLst/>
                </a:prstGeom>
                <a:solidFill>
                  <a:srgbClr val="22925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7B1FC4C3-843B-06E2-0E82-F1B71C353AE2}"/>
                    </a:ext>
                  </a:extLst>
                </p:cNvPr>
                <p:cNvSpPr/>
                <p:nvPr/>
              </p:nvSpPr>
              <p:spPr>
                <a:xfrm rot="10800000" flipV="1">
                  <a:off x="1105642" y="4987580"/>
                  <a:ext cx="501503" cy="304926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03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5858839-109D-AA63-B7A3-9367EC524C19}"/>
                  </a:ext>
                </a:extLst>
              </p:cNvPr>
              <p:cNvGrpSpPr/>
              <p:nvPr/>
            </p:nvGrpSpPr>
            <p:grpSpPr>
              <a:xfrm>
                <a:off x="3108791" y="3291775"/>
                <a:ext cx="525752" cy="523036"/>
                <a:chOff x="2193771" y="2826832"/>
                <a:chExt cx="525752" cy="523036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94FFC821-8776-7117-0D35-9E42AAB8A106}"/>
                    </a:ext>
                  </a:extLst>
                </p:cNvPr>
                <p:cNvSpPr/>
                <p:nvPr/>
              </p:nvSpPr>
              <p:spPr>
                <a:xfrm rot="10800000" flipV="1">
                  <a:off x="2193771" y="2826832"/>
                  <a:ext cx="525752" cy="523036"/>
                </a:xfrm>
                <a:prstGeom prst="ellipse">
                  <a:avLst/>
                </a:prstGeom>
                <a:solidFill>
                  <a:srgbClr val="FFD243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632338F1-6CAE-E816-CA58-68712A8CCCD2}"/>
                    </a:ext>
                  </a:extLst>
                </p:cNvPr>
                <p:cNvSpPr/>
                <p:nvPr/>
              </p:nvSpPr>
              <p:spPr>
                <a:xfrm rot="10800000" flipV="1">
                  <a:off x="2216326" y="2925457"/>
                  <a:ext cx="501503" cy="304926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02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C1319A3A-ABA9-ACAC-F967-6442FB4339B9}"/>
                  </a:ext>
                </a:extLst>
              </p:cNvPr>
              <p:cNvGrpSpPr/>
              <p:nvPr/>
            </p:nvGrpSpPr>
            <p:grpSpPr>
              <a:xfrm>
                <a:off x="4522527" y="1607634"/>
                <a:ext cx="525752" cy="523036"/>
                <a:chOff x="4519738" y="1617856"/>
                <a:chExt cx="525752" cy="523036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1C920419-BE3C-579A-FD64-FF1923DEE854}"/>
                    </a:ext>
                  </a:extLst>
                </p:cNvPr>
                <p:cNvSpPr/>
                <p:nvPr/>
              </p:nvSpPr>
              <p:spPr>
                <a:xfrm rot="10800000" flipV="1">
                  <a:off x="4519738" y="1617856"/>
                  <a:ext cx="525752" cy="523036"/>
                </a:xfrm>
                <a:prstGeom prst="ellipse">
                  <a:avLst/>
                </a:prstGeom>
                <a:solidFill>
                  <a:srgbClr val="F1373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F2F1301-24F1-3A10-0AE2-AE8E67878FCA}"/>
                    </a:ext>
                  </a:extLst>
                </p:cNvPr>
                <p:cNvSpPr/>
                <p:nvPr/>
              </p:nvSpPr>
              <p:spPr>
                <a:xfrm rot="10800000" flipV="1">
                  <a:off x="4542293" y="1716481"/>
                  <a:ext cx="501503" cy="304926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rPr>
                    <a:t>01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1641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509392E-02EB-98FB-5807-EA4877D7C1FA}"/>
              </a:ext>
            </a:extLst>
          </p:cNvPr>
          <p:cNvGrpSpPr/>
          <p:nvPr/>
        </p:nvGrpSpPr>
        <p:grpSpPr>
          <a:xfrm>
            <a:off x="451707" y="1768510"/>
            <a:ext cx="11288586" cy="3707004"/>
            <a:chOff x="451707" y="2537566"/>
            <a:chExt cx="11288586" cy="293794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1134767-E50F-B1E7-072D-8E4F96ADB8CD}"/>
                </a:ext>
              </a:extLst>
            </p:cNvPr>
            <p:cNvGrpSpPr/>
            <p:nvPr/>
          </p:nvGrpSpPr>
          <p:grpSpPr>
            <a:xfrm>
              <a:off x="451707" y="2537566"/>
              <a:ext cx="3516087" cy="2937948"/>
              <a:chOff x="522513" y="2537566"/>
              <a:chExt cx="3516087" cy="293794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5D4E830F-6AC7-E219-279E-F4BDC3CCCA4C}"/>
                  </a:ext>
                </a:extLst>
              </p:cNvPr>
              <p:cNvSpPr/>
              <p:nvPr/>
            </p:nvSpPr>
            <p:spPr>
              <a:xfrm>
                <a:off x="522513" y="2537566"/>
                <a:ext cx="3516087" cy="2937948"/>
              </a:xfrm>
              <a:prstGeom prst="roundRect">
                <a:avLst>
                  <a:gd name="adj" fmla="val 8665"/>
                </a:avLst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DA6572-E0FC-A3C5-9467-BE1D89F5CE7A}"/>
                  </a:ext>
                </a:extLst>
              </p:cNvPr>
              <p:cNvSpPr txBox="1"/>
              <p:nvPr/>
            </p:nvSpPr>
            <p:spPr>
              <a:xfrm>
                <a:off x="1111034" y="3296827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Name of the Client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8E413D-BE7C-468B-36C9-94DC101F6692}"/>
                  </a:ext>
                </a:extLst>
              </p:cNvPr>
              <p:cNvSpPr txBox="1"/>
              <p:nvPr/>
            </p:nvSpPr>
            <p:spPr>
              <a:xfrm>
                <a:off x="614307" y="3759008"/>
                <a:ext cx="333249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8B68C26-1455-A57A-5A72-6738B8C8F02B}"/>
                </a:ext>
              </a:extLst>
            </p:cNvPr>
            <p:cNvGrpSpPr/>
            <p:nvPr/>
          </p:nvGrpSpPr>
          <p:grpSpPr>
            <a:xfrm>
              <a:off x="4337957" y="2537566"/>
              <a:ext cx="3516087" cy="2937948"/>
              <a:chOff x="522513" y="2537566"/>
              <a:chExt cx="3516087" cy="293794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2331527-7178-D2ED-F05D-58A73DD951B0}"/>
                  </a:ext>
                </a:extLst>
              </p:cNvPr>
              <p:cNvSpPr/>
              <p:nvPr/>
            </p:nvSpPr>
            <p:spPr>
              <a:xfrm>
                <a:off x="522513" y="2537566"/>
                <a:ext cx="3516087" cy="2937948"/>
              </a:xfrm>
              <a:prstGeom prst="roundRect">
                <a:avLst>
                  <a:gd name="adj" fmla="val 7808"/>
                </a:avLst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8739E7-278C-F110-09CB-F1C5B18AF3B6}"/>
                  </a:ext>
                </a:extLst>
              </p:cNvPr>
              <p:cNvSpPr txBox="1"/>
              <p:nvPr/>
            </p:nvSpPr>
            <p:spPr>
              <a:xfrm>
                <a:off x="1111034" y="3296827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Name of the Client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70B2AD-5955-8498-2580-8FDA1D6A1A51}"/>
                  </a:ext>
                </a:extLst>
              </p:cNvPr>
              <p:cNvSpPr txBox="1"/>
              <p:nvPr/>
            </p:nvSpPr>
            <p:spPr>
              <a:xfrm>
                <a:off x="614307" y="3759008"/>
                <a:ext cx="333249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4DFF703-D952-F753-563B-016CF3EA6E67}"/>
                </a:ext>
              </a:extLst>
            </p:cNvPr>
            <p:cNvGrpSpPr/>
            <p:nvPr/>
          </p:nvGrpSpPr>
          <p:grpSpPr>
            <a:xfrm>
              <a:off x="8224206" y="2537566"/>
              <a:ext cx="3516087" cy="2937948"/>
              <a:chOff x="522513" y="2537566"/>
              <a:chExt cx="3516087" cy="293794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2B1CEBC3-0436-276A-B910-39F12B3F185F}"/>
                  </a:ext>
                </a:extLst>
              </p:cNvPr>
              <p:cNvSpPr/>
              <p:nvPr/>
            </p:nvSpPr>
            <p:spPr>
              <a:xfrm>
                <a:off x="522513" y="2537566"/>
                <a:ext cx="3516087" cy="2937948"/>
              </a:xfrm>
              <a:prstGeom prst="roundRect">
                <a:avLst>
                  <a:gd name="adj" fmla="val 8379"/>
                </a:avLst>
              </a:prstGeom>
              <a:solidFill>
                <a:schemeClr val="accent4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D625720-16CD-E653-64B6-5AD70E2AB401}"/>
                  </a:ext>
                </a:extLst>
              </p:cNvPr>
              <p:cNvSpPr txBox="1"/>
              <p:nvPr/>
            </p:nvSpPr>
            <p:spPr>
              <a:xfrm>
                <a:off x="1111034" y="3296827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Name of the Client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91ADCB-7E84-E731-F4BE-63A333ADF0EF}"/>
                  </a:ext>
                </a:extLst>
              </p:cNvPr>
              <p:cNvSpPr txBox="1"/>
              <p:nvPr/>
            </p:nvSpPr>
            <p:spPr>
              <a:xfrm>
                <a:off x="614307" y="3759008"/>
                <a:ext cx="333249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D78D0A-E2DE-C439-FA26-AF666287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Client Testimonials &amp; Success Stories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6C22F-A9FE-4347-4ED2-7C56867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8592A-2168-B6E1-9218-C287800A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pic>
        <p:nvPicPr>
          <p:cNvPr id="17" name="Picture Placeholder 16" descr="A person with red hair and freckles&#10;&#10;AI-generated content may be incorrect.">
            <a:extLst>
              <a:ext uri="{FF2B5EF4-FFF2-40B4-BE49-F238E27FC236}">
                <a16:creationId xmlns:a16="http://schemas.microsoft.com/office/drawing/2014/main" id="{6A14EE3F-74C1-6ABC-81B6-9C6786FD58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DAE8562-1580-377E-3535-413AF7197047}"/>
              </a:ext>
            </a:extLst>
          </p:cNvPr>
          <p:cNvGrpSpPr/>
          <p:nvPr/>
        </p:nvGrpSpPr>
        <p:grpSpPr>
          <a:xfrm>
            <a:off x="1552340" y="6070926"/>
            <a:ext cx="9161674" cy="349322"/>
            <a:chOff x="1552340" y="6070926"/>
            <a:chExt cx="9161674" cy="349322"/>
          </a:xfrm>
          <a:solidFill>
            <a:srgbClr val="FFC000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9C38689-68F8-312E-1EDD-79F41245E8B9}"/>
                </a:ext>
              </a:extLst>
            </p:cNvPr>
            <p:cNvGrpSpPr/>
            <p:nvPr/>
          </p:nvGrpSpPr>
          <p:grpSpPr>
            <a:xfrm>
              <a:off x="1552340" y="6070926"/>
              <a:ext cx="1271276" cy="349322"/>
              <a:chOff x="4626711" y="1664413"/>
              <a:chExt cx="1271276" cy="349322"/>
            </a:xfrm>
            <a:grpFill/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F161C2B7-32F3-90AE-BB93-400CA8B9B841}"/>
                  </a:ext>
                </a:extLst>
              </p:cNvPr>
              <p:cNvSpPr/>
              <p:nvPr/>
            </p:nvSpPr>
            <p:spPr>
              <a:xfrm>
                <a:off x="4626711" y="1664413"/>
                <a:ext cx="1271276" cy="349322"/>
              </a:xfrm>
              <a:prstGeom prst="roundRect">
                <a:avLst>
                  <a:gd name="adj" fmla="val 2392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977C713-24D4-E815-0EBC-D2585D4CAD97}"/>
                  </a:ext>
                </a:extLst>
              </p:cNvPr>
              <p:cNvGrpSpPr/>
              <p:nvPr/>
            </p:nvGrpSpPr>
            <p:grpSpPr>
              <a:xfrm>
                <a:off x="4843925" y="1781284"/>
                <a:ext cx="878877" cy="133234"/>
                <a:chOff x="1959623" y="2231988"/>
                <a:chExt cx="878877" cy="133234"/>
              </a:xfrm>
              <a:grpFill/>
            </p:grpSpPr>
            <p:sp>
              <p:nvSpPr>
                <p:cNvPr id="28" name="Star: 5 Points 27">
                  <a:extLst>
                    <a:ext uri="{FF2B5EF4-FFF2-40B4-BE49-F238E27FC236}">
                      <a16:creationId xmlns:a16="http://schemas.microsoft.com/office/drawing/2014/main" id="{0360278C-7225-AB54-641D-3F916EF4B47B}"/>
                    </a:ext>
                  </a:extLst>
                </p:cNvPr>
                <p:cNvSpPr/>
                <p:nvPr/>
              </p:nvSpPr>
              <p:spPr>
                <a:xfrm>
                  <a:off x="1959623" y="2231988"/>
                  <a:ext cx="133236" cy="133234"/>
                </a:xfrm>
                <a:prstGeom prst="star5">
                  <a:avLst>
                    <a:gd name="adj" fmla="val 26730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9" name="Star: 5 Points 28">
                  <a:extLst>
                    <a:ext uri="{FF2B5EF4-FFF2-40B4-BE49-F238E27FC236}">
                      <a16:creationId xmlns:a16="http://schemas.microsoft.com/office/drawing/2014/main" id="{9C257119-F06D-ADC1-D3DD-936ABDBE522A}"/>
                    </a:ext>
                  </a:extLst>
                </p:cNvPr>
                <p:cNvSpPr/>
                <p:nvPr/>
              </p:nvSpPr>
              <p:spPr>
                <a:xfrm>
                  <a:off x="233244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Star: 5 Points 29">
                  <a:extLst>
                    <a:ext uri="{FF2B5EF4-FFF2-40B4-BE49-F238E27FC236}">
                      <a16:creationId xmlns:a16="http://schemas.microsoft.com/office/drawing/2014/main" id="{479F04AE-55C9-CE72-27FB-A8A774C894EA}"/>
                    </a:ext>
                  </a:extLst>
                </p:cNvPr>
                <p:cNvSpPr/>
                <p:nvPr/>
              </p:nvSpPr>
              <p:spPr>
                <a:xfrm>
                  <a:off x="251885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Star: 5 Points 30">
                  <a:extLst>
                    <a:ext uri="{FF2B5EF4-FFF2-40B4-BE49-F238E27FC236}">
                      <a16:creationId xmlns:a16="http://schemas.microsoft.com/office/drawing/2014/main" id="{4292D94D-DA97-B868-C169-E254F9DB9E88}"/>
                    </a:ext>
                  </a:extLst>
                </p:cNvPr>
                <p:cNvSpPr/>
                <p:nvPr/>
              </p:nvSpPr>
              <p:spPr>
                <a:xfrm>
                  <a:off x="2705264" y="2231988"/>
                  <a:ext cx="133236" cy="133234"/>
                </a:xfrm>
                <a:prstGeom prst="star5">
                  <a:avLst>
                    <a:gd name="adj" fmla="val 26730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2" name="Star: 5 Points 31">
                  <a:extLst>
                    <a:ext uri="{FF2B5EF4-FFF2-40B4-BE49-F238E27FC236}">
                      <a16:creationId xmlns:a16="http://schemas.microsoft.com/office/drawing/2014/main" id="{9A5522DC-FAA1-C298-671C-D0733D4651A4}"/>
                    </a:ext>
                  </a:extLst>
                </p:cNvPr>
                <p:cNvSpPr/>
                <p:nvPr/>
              </p:nvSpPr>
              <p:spPr>
                <a:xfrm>
                  <a:off x="214603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606EE8B-88A5-B6CB-86B3-CD1BDBA878CF}"/>
                </a:ext>
              </a:extLst>
            </p:cNvPr>
            <p:cNvGrpSpPr/>
            <p:nvPr/>
          </p:nvGrpSpPr>
          <p:grpSpPr>
            <a:xfrm>
              <a:off x="5497539" y="6070926"/>
              <a:ext cx="1271276" cy="349322"/>
              <a:chOff x="4626711" y="1664413"/>
              <a:chExt cx="1271276" cy="349322"/>
            </a:xfrm>
            <a:grpFill/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D15437DC-B0B3-C93B-6A21-09712B431686}"/>
                  </a:ext>
                </a:extLst>
              </p:cNvPr>
              <p:cNvSpPr/>
              <p:nvPr/>
            </p:nvSpPr>
            <p:spPr>
              <a:xfrm>
                <a:off x="4626711" y="1664413"/>
                <a:ext cx="1271276" cy="349322"/>
              </a:xfrm>
              <a:prstGeom prst="roundRect">
                <a:avLst>
                  <a:gd name="adj" fmla="val 2392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8F6F1F2-413E-B2EA-3EB1-95208476A5CA}"/>
                  </a:ext>
                </a:extLst>
              </p:cNvPr>
              <p:cNvGrpSpPr/>
              <p:nvPr/>
            </p:nvGrpSpPr>
            <p:grpSpPr>
              <a:xfrm>
                <a:off x="4843925" y="1781284"/>
                <a:ext cx="878877" cy="133234"/>
                <a:chOff x="1959623" y="2231988"/>
                <a:chExt cx="878877" cy="133234"/>
              </a:xfrm>
              <a:grpFill/>
            </p:grpSpPr>
            <p:sp>
              <p:nvSpPr>
                <p:cNvPr id="36" name="Star: 5 Points 35">
                  <a:extLst>
                    <a:ext uri="{FF2B5EF4-FFF2-40B4-BE49-F238E27FC236}">
                      <a16:creationId xmlns:a16="http://schemas.microsoft.com/office/drawing/2014/main" id="{4D22BB34-2C53-4F55-FC3F-57CB8F26834E}"/>
                    </a:ext>
                  </a:extLst>
                </p:cNvPr>
                <p:cNvSpPr/>
                <p:nvPr/>
              </p:nvSpPr>
              <p:spPr>
                <a:xfrm>
                  <a:off x="1959623" y="2231988"/>
                  <a:ext cx="133236" cy="133234"/>
                </a:xfrm>
                <a:prstGeom prst="star5">
                  <a:avLst>
                    <a:gd name="adj" fmla="val 26730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7" name="Star: 5 Points 36">
                  <a:extLst>
                    <a:ext uri="{FF2B5EF4-FFF2-40B4-BE49-F238E27FC236}">
                      <a16:creationId xmlns:a16="http://schemas.microsoft.com/office/drawing/2014/main" id="{7BF19B7F-0D25-9B58-EA27-33EE124C17C8}"/>
                    </a:ext>
                  </a:extLst>
                </p:cNvPr>
                <p:cNvSpPr/>
                <p:nvPr/>
              </p:nvSpPr>
              <p:spPr>
                <a:xfrm>
                  <a:off x="233244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8" name="Star: 5 Points 37">
                  <a:extLst>
                    <a:ext uri="{FF2B5EF4-FFF2-40B4-BE49-F238E27FC236}">
                      <a16:creationId xmlns:a16="http://schemas.microsoft.com/office/drawing/2014/main" id="{5A06659F-EDB8-8D69-AB43-5299C2C89665}"/>
                    </a:ext>
                  </a:extLst>
                </p:cNvPr>
                <p:cNvSpPr/>
                <p:nvPr/>
              </p:nvSpPr>
              <p:spPr>
                <a:xfrm>
                  <a:off x="251885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9" name="Star: 5 Points 38">
                  <a:extLst>
                    <a:ext uri="{FF2B5EF4-FFF2-40B4-BE49-F238E27FC236}">
                      <a16:creationId xmlns:a16="http://schemas.microsoft.com/office/drawing/2014/main" id="{E537B82F-C8E4-12D2-D444-76FC3E6C0F2C}"/>
                    </a:ext>
                  </a:extLst>
                </p:cNvPr>
                <p:cNvSpPr/>
                <p:nvPr/>
              </p:nvSpPr>
              <p:spPr>
                <a:xfrm>
                  <a:off x="2705264" y="2231988"/>
                  <a:ext cx="133236" cy="133234"/>
                </a:xfrm>
                <a:prstGeom prst="star5">
                  <a:avLst>
                    <a:gd name="adj" fmla="val 26730"/>
                    <a:gd name="hf" fmla="val 105146"/>
                    <a:gd name="vf" fmla="val 110557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0" name="Star: 5 Points 39">
                  <a:extLst>
                    <a:ext uri="{FF2B5EF4-FFF2-40B4-BE49-F238E27FC236}">
                      <a16:creationId xmlns:a16="http://schemas.microsoft.com/office/drawing/2014/main" id="{F8805D72-E626-0113-F7D7-096E545D649B}"/>
                    </a:ext>
                  </a:extLst>
                </p:cNvPr>
                <p:cNvSpPr/>
                <p:nvPr/>
              </p:nvSpPr>
              <p:spPr>
                <a:xfrm>
                  <a:off x="214603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58E8278-63EF-E166-1209-2BF73AC19B3D}"/>
                </a:ext>
              </a:extLst>
            </p:cNvPr>
            <p:cNvGrpSpPr/>
            <p:nvPr/>
          </p:nvGrpSpPr>
          <p:grpSpPr>
            <a:xfrm>
              <a:off x="9442738" y="6070926"/>
              <a:ext cx="1271276" cy="349322"/>
              <a:chOff x="4626711" y="1664413"/>
              <a:chExt cx="1271276" cy="349322"/>
            </a:xfrm>
            <a:grpFill/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20AB507E-97F8-F947-0AEE-06AE564FBF3A}"/>
                  </a:ext>
                </a:extLst>
              </p:cNvPr>
              <p:cNvSpPr/>
              <p:nvPr/>
            </p:nvSpPr>
            <p:spPr>
              <a:xfrm>
                <a:off x="4626711" y="1664413"/>
                <a:ext cx="1271276" cy="349322"/>
              </a:xfrm>
              <a:prstGeom prst="roundRect">
                <a:avLst>
                  <a:gd name="adj" fmla="val 2392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8391989-4E4C-5EA4-06FF-7939FDDDDEDF}"/>
                  </a:ext>
                </a:extLst>
              </p:cNvPr>
              <p:cNvGrpSpPr/>
              <p:nvPr/>
            </p:nvGrpSpPr>
            <p:grpSpPr>
              <a:xfrm>
                <a:off x="4843925" y="1781284"/>
                <a:ext cx="878877" cy="133234"/>
                <a:chOff x="1959623" y="2231988"/>
                <a:chExt cx="878877" cy="133234"/>
              </a:xfrm>
              <a:grpFill/>
            </p:grpSpPr>
            <p:sp>
              <p:nvSpPr>
                <p:cNvPr id="44" name="Star: 5 Points 43">
                  <a:extLst>
                    <a:ext uri="{FF2B5EF4-FFF2-40B4-BE49-F238E27FC236}">
                      <a16:creationId xmlns:a16="http://schemas.microsoft.com/office/drawing/2014/main" id="{A29C45E5-614D-B03C-9521-C1FB43BD97E3}"/>
                    </a:ext>
                  </a:extLst>
                </p:cNvPr>
                <p:cNvSpPr/>
                <p:nvPr/>
              </p:nvSpPr>
              <p:spPr>
                <a:xfrm>
                  <a:off x="1959623" y="2231988"/>
                  <a:ext cx="133236" cy="133234"/>
                </a:xfrm>
                <a:prstGeom prst="star5">
                  <a:avLst>
                    <a:gd name="adj" fmla="val 26730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Star: 5 Points 44">
                  <a:extLst>
                    <a:ext uri="{FF2B5EF4-FFF2-40B4-BE49-F238E27FC236}">
                      <a16:creationId xmlns:a16="http://schemas.microsoft.com/office/drawing/2014/main" id="{6AC22E16-26B9-B890-862E-860B43DD2912}"/>
                    </a:ext>
                  </a:extLst>
                </p:cNvPr>
                <p:cNvSpPr/>
                <p:nvPr/>
              </p:nvSpPr>
              <p:spPr>
                <a:xfrm>
                  <a:off x="233244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6" name="Star: 5 Points 45">
                  <a:extLst>
                    <a:ext uri="{FF2B5EF4-FFF2-40B4-BE49-F238E27FC236}">
                      <a16:creationId xmlns:a16="http://schemas.microsoft.com/office/drawing/2014/main" id="{2D7F90C4-7F06-0F7A-16A0-4236160AA097}"/>
                    </a:ext>
                  </a:extLst>
                </p:cNvPr>
                <p:cNvSpPr/>
                <p:nvPr/>
              </p:nvSpPr>
              <p:spPr>
                <a:xfrm>
                  <a:off x="251885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7" name="Star: 5 Points 46">
                  <a:extLst>
                    <a:ext uri="{FF2B5EF4-FFF2-40B4-BE49-F238E27FC236}">
                      <a16:creationId xmlns:a16="http://schemas.microsoft.com/office/drawing/2014/main" id="{1C9C714C-702C-C76A-B4C6-762F673B0EFC}"/>
                    </a:ext>
                  </a:extLst>
                </p:cNvPr>
                <p:cNvSpPr/>
                <p:nvPr/>
              </p:nvSpPr>
              <p:spPr>
                <a:xfrm>
                  <a:off x="2705264" y="2231988"/>
                  <a:ext cx="133236" cy="133234"/>
                </a:xfrm>
                <a:prstGeom prst="star5">
                  <a:avLst>
                    <a:gd name="adj" fmla="val 26730"/>
                    <a:gd name="hf" fmla="val 105146"/>
                    <a:gd name="vf" fmla="val 110557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8" name="Star: 5 Points 47">
                  <a:extLst>
                    <a:ext uri="{FF2B5EF4-FFF2-40B4-BE49-F238E27FC236}">
                      <a16:creationId xmlns:a16="http://schemas.microsoft.com/office/drawing/2014/main" id="{D90E23AA-9B66-2BE7-37E6-4DC51A27CF5E}"/>
                    </a:ext>
                  </a:extLst>
                </p:cNvPr>
                <p:cNvSpPr/>
                <p:nvPr/>
              </p:nvSpPr>
              <p:spPr>
                <a:xfrm>
                  <a:off x="2146033" y="2231988"/>
                  <a:ext cx="133236" cy="133234"/>
                </a:xfrm>
                <a:prstGeom prst="star5">
                  <a:avLst>
                    <a:gd name="adj" fmla="val 28002"/>
                    <a:gd name="hf" fmla="val 105146"/>
                    <a:gd name="vf" fmla="val 11055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100A425-17F8-796F-22D5-2E4CECC597B1}"/>
              </a:ext>
            </a:extLst>
          </p:cNvPr>
          <p:cNvSpPr txBox="1"/>
          <p:nvPr/>
        </p:nvSpPr>
        <p:spPr>
          <a:xfrm>
            <a:off x="543501" y="1463284"/>
            <a:ext cx="829289" cy="510416"/>
          </a:xfrm>
          <a:custGeom>
            <a:avLst/>
            <a:gdLst/>
            <a:ahLst/>
            <a:cxnLst/>
            <a:rect l="l" t="t" r="r" b="b"/>
            <a:pathLst>
              <a:path w="829289" h="510416">
                <a:moveTo>
                  <a:pt x="760182" y="0"/>
                </a:moveTo>
                <a:lnTo>
                  <a:pt x="769976" y="6530"/>
                </a:lnTo>
                <a:cubicBezTo>
                  <a:pt x="745671" y="20678"/>
                  <a:pt x="725900" y="40177"/>
                  <a:pt x="710664" y="65027"/>
                </a:cubicBezTo>
                <a:cubicBezTo>
                  <a:pt x="695428" y="89876"/>
                  <a:pt x="686540" y="116812"/>
                  <a:pt x="684000" y="145833"/>
                </a:cubicBezTo>
                <a:cubicBezTo>
                  <a:pt x="733337" y="160707"/>
                  <a:pt x="769886" y="182473"/>
                  <a:pt x="793647" y="211132"/>
                </a:cubicBezTo>
                <a:cubicBezTo>
                  <a:pt x="817408" y="239790"/>
                  <a:pt x="829289" y="275886"/>
                  <a:pt x="829289" y="319418"/>
                </a:cubicBezTo>
                <a:cubicBezTo>
                  <a:pt x="829289" y="354607"/>
                  <a:pt x="821127" y="386802"/>
                  <a:pt x="804802" y="416005"/>
                </a:cubicBezTo>
                <a:cubicBezTo>
                  <a:pt x="788478" y="445208"/>
                  <a:pt x="766349" y="468244"/>
                  <a:pt x="738416" y="485113"/>
                </a:cubicBezTo>
                <a:cubicBezTo>
                  <a:pt x="710482" y="501981"/>
                  <a:pt x="679466" y="510416"/>
                  <a:pt x="645365" y="510416"/>
                </a:cubicBezTo>
                <a:cubicBezTo>
                  <a:pt x="610540" y="510416"/>
                  <a:pt x="579523" y="501800"/>
                  <a:pt x="552315" y="484568"/>
                </a:cubicBezTo>
                <a:cubicBezTo>
                  <a:pt x="525108" y="467337"/>
                  <a:pt x="503886" y="443757"/>
                  <a:pt x="488649" y="413829"/>
                </a:cubicBezTo>
                <a:cubicBezTo>
                  <a:pt x="473413" y="383900"/>
                  <a:pt x="465795" y="350253"/>
                  <a:pt x="465795" y="312888"/>
                </a:cubicBezTo>
                <a:cubicBezTo>
                  <a:pt x="465795" y="263914"/>
                  <a:pt x="478764" y="217117"/>
                  <a:pt x="504702" y="172497"/>
                </a:cubicBezTo>
                <a:cubicBezTo>
                  <a:pt x="530640" y="127876"/>
                  <a:pt x="566101" y="90148"/>
                  <a:pt x="611084" y="59313"/>
                </a:cubicBezTo>
                <a:cubicBezTo>
                  <a:pt x="656067" y="28478"/>
                  <a:pt x="705766" y="8707"/>
                  <a:pt x="760182" y="0"/>
                </a:cubicBezTo>
                <a:close/>
                <a:moveTo>
                  <a:pt x="294387" y="0"/>
                </a:moveTo>
                <a:lnTo>
                  <a:pt x="304182" y="6530"/>
                </a:lnTo>
                <a:cubicBezTo>
                  <a:pt x="279876" y="20678"/>
                  <a:pt x="260105" y="40177"/>
                  <a:pt x="244869" y="65027"/>
                </a:cubicBezTo>
                <a:cubicBezTo>
                  <a:pt x="229633" y="89876"/>
                  <a:pt x="220745" y="116812"/>
                  <a:pt x="218206" y="145833"/>
                </a:cubicBezTo>
                <a:cubicBezTo>
                  <a:pt x="267542" y="160707"/>
                  <a:pt x="304091" y="182473"/>
                  <a:pt x="327852" y="211132"/>
                </a:cubicBezTo>
                <a:cubicBezTo>
                  <a:pt x="351614" y="239790"/>
                  <a:pt x="363494" y="275886"/>
                  <a:pt x="363494" y="319418"/>
                </a:cubicBezTo>
                <a:cubicBezTo>
                  <a:pt x="363494" y="354607"/>
                  <a:pt x="355332" y="386802"/>
                  <a:pt x="339007" y="416005"/>
                </a:cubicBezTo>
                <a:cubicBezTo>
                  <a:pt x="322683" y="445208"/>
                  <a:pt x="300554" y="468244"/>
                  <a:pt x="272621" y="485113"/>
                </a:cubicBezTo>
                <a:cubicBezTo>
                  <a:pt x="244688" y="501981"/>
                  <a:pt x="213671" y="510416"/>
                  <a:pt x="179571" y="510416"/>
                </a:cubicBezTo>
                <a:cubicBezTo>
                  <a:pt x="144382" y="510416"/>
                  <a:pt x="113275" y="501800"/>
                  <a:pt x="86248" y="484568"/>
                </a:cubicBezTo>
                <a:cubicBezTo>
                  <a:pt x="59222" y="467337"/>
                  <a:pt x="38091" y="443757"/>
                  <a:pt x="22855" y="413829"/>
                </a:cubicBezTo>
                <a:cubicBezTo>
                  <a:pt x="7618" y="383900"/>
                  <a:pt x="0" y="350253"/>
                  <a:pt x="0" y="312888"/>
                </a:cubicBezTo>
                <a:cubicBezTo>
                  <a:pt x="0" y="263914"/>
                  <a:pt x="12969" y="217117"/>
                  <a:pt x="38907" y="172497"/>
                </a:cubicBezTo>
                <a:cubicBezTo>
                  <a:pt x="64845" y="127876"/>
                  <a:pt x="100306" y="90148"/>
                  <a:pt x="145289" y="59313"/>
                </a:cubicBezTo>
                <a:cubicBezTo>
                  <a:pt x="190272" y="28478"/>
                  <a:pt x="239972" y="8707"/>
                  <a:pt x="2943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CA" sz="8800" dirty="0">
              <a:latin typeface="Gill Sans Nova Ultra Bold" panose="020B0B020201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E0C8C8-2B72-BC0F-1E18-D3E4A8E306EC}"/>
              </a:ext>
            </a:extLst>
          </p:cNvPr>
          <p:cNvSpPr txBox="1"/>
          <p:nvPr/>
        </p:nvSpPr>
        <p:spPr>
          <a:xfrm flipH="1">
            <a:off x="10690660" y="1431426"/>
            <a:ext cx="829289" cy="510416"/>
          </a:xfrm>
          <a:custGeom>
            <a:avLst/>
            <a:gdLst/>
            <a:ahLst/>
            <a:cxnLst/>
            <a:rect l="l" t="t" r="r" b="b"/>
            <a:pathLst>
              <a:path w="829289" h="510416">
                <a:moveTo>
                  <a:pt x="760182" y="0"/>
                </a:moveTo>
                <a:lnTo>
                  <a:pt x="769976" y="6530"/>
                </a:lnTo>
                <a:cubicBezTo>
                  <a:pt x="745671" y="20678"/>
                  <a:pt x="725900" y="40177"/>
                  <a:pt x="710664" y="65027"/>
                </a:cubicBezTo>
                <a:cubicBezTo>
                  <a:pt x="695428" y="89876"/>
                  <a:pt x="686540" y="116812"/>
                  <a:pt x="684000" y="145833"/>
                </a:cubicBezTo>
                <a:cubicBezTo>
                  <a:pt x="733337" y="160707"/>
                  <a:pt x="769886" y="182473"/>
                  <a:pt x="793647" y="211132"/>
                </a:cubicBezTo>
                <a:cubicBezTo>
                  <a:pt x="817408" y="239790"/>
                  <a:pt x="829289" y="275886"/>
                  <a:pt x="829289" y="319418"/>
                </a:cubicBezTo>
                <a:cubicBezTo>
                  <a:pt x="829289" y="354607"/>
                  <a:pt x="821127" y="386802"/>
                  <a:pt x="804802" y="416005"/>
                </a:cubicBezTo>
                <a:cubicBezTo>
                  <a:pt x="788478" y="445208"/>
                  <a:pt x="766349" y="468244"/>
                  <a:pt x="738416" y="485113"/>
                </a:cubicBezTo>
                <a:cubicBezTo>
                  <a:pt x="710482" y="501981"/>
                  <a:pt x="679466" y="510416"/>
                  <a:pt x="645365" y="510416"/>
                </a:cubicBezTo>
                <a:cubicBezTo>
                  <a:pt x="610540" y="510416"/>
                  <a:pt x="579523" y="501800"/>
                  <a:pt x="552315" y="484568"/>
                </a:cubicBezTo>
                <a:cubicBezTo>
                  <a:pt x="525108" y="467337"/>
                  <a:pt x="503886" y="443757"/>
                  <a:pt x="488649" y="413829"/>
                </a:cubicBezTo>
                <a:cubicBezTo>
                  <a:pt x="473413" y="383900"/>
                  <a:pt x="465795" y="350253"/>
                  <a:pt x="465795" y="312888"/>
                </a:cubicBezTo>
                <a:cubicBezTo>
                  <a:pt x="465795" y="263914"/>
                  <a:pt x="478764" y="217117"/>
                  <a:pt x="504702" y="172497"/>
                </a:cubicBezTo>
                <a:cubicBezTo>
                  <a:pt x="530640" y="127876"/>
                  <a:pt x="566101" y="90148"/>
                  <a:pt x="611084" y="59313"/>
                </a:cubicBezTo>
                <a:cubicBezTo>
                  <a:pt x="656067" y="28478"/>
                  <a:pt x="705766" y="8707"/>
                  <a:pt x="760182" y="0"/>
                </a:cubicBezTo>
                <a:close/>
                <a:moveTo>
                  <a:pt x="294387" y="0"/>
                </a:moveTo>
                <a:lnTo>
                  <a:pt x="304182" y="6530"/>
                </a:lnTo>
                <a:cubicBezTo>
                  <a:pt x="279876" y="20678"/>
                  <a:pt x="260105" y="40177"/>
                  <a:pt x="244869" y="65027"/>
                </a:cubicBezTo>
                <a:cubicBezTo>
                  <a:pt x="229633" y="89876"/>
                  <a:pt x="220745" y="116812"/>
                  <a:pt x="218206" y="145833"/>
                </a:cubicBezTo>
                <a:cubicBezTo>
                  <a:pt x="267542" y="160707"/>
                  <a:pt x="304091" y="182473"/>
                  <a:pt x="327852" y="211132"/>
                </a:cubicBezTo>
                <a:cubicBezTo>
                  <a:pt x="351614" y="239790"/>
                  <a:pt x="363494" y="275886"/>
                  <a:pt x="363494" y="319418"/>
                </a:cubicBezTo>
                <a:cubicBezTo>
                  <a:pt x="363494" y="354607"/>
                  <a:pt x="355332" y="386802"/>
                  <a:pt x="339007" y="416005"/>
                </a:cubicBezTo>
                <a:cubicBezTo>
                  <a:pt x="322683" y="445208"/>
                  <a:pt x="300554" y="468244"/>
                  <a:pt x="272621" y="485113"/>
                </a:cubicBezTo>
                <a:cubicBezTo>
                  <a:pt x="244688" y="501981"/>
                  <a:pt x="213671" y="510416"/>
                  <a:pt x="179571" y="510416"/>
                </a:cubicBezTo>
                <a:cubicBezTo>
                  <a:pt x="144382" y="510416"/>
                  <a:pt x="113275" y="501800"/>
                  <a:pt x="86248" y="484568"/>
                </a:cubicBezTo>
                <a:cubicBezTo>
                  <a:pt x="59222" y="467337"/>
                  <a:pt x="38091" y="443757"/>
                  <a:pt x="22855" y="413829"/>
                </a:cubicBezTo>
                <a:cubicBezTo>
                  <a:pt x="7618" y="383900"/>
                  <a:pt x="0" y="350253"/>
                  <a:pt x="0" y="312888"/>
                </a:cubicBezTo>
                <a:cubicBezTo>
                  <a:pt x="0" y="263914"/>
                  <a:pt x="12969" y="217117"/>
                  <a:pt x="38907" y="172497"/>
                </a:cubicBezTo>
                <a:cubicBezTo>
                  <a:pt x="64845" y="127876"/>
                  <a:pt x="100306" y="90148"/>
                  <a:pt x="145289" y="59313"/>
                </a:cubicBezTo>
                <a:cubicBezTo>
                  <a:pt x="190272" y="28478"/>
                  <a:pt x="239972" y="8707"/>
                  <a:pt x="2943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CA" sz="8800" dirty="0">
              <a:latin typeface="Gill Sans Nova Ultra Bold" panose="020B0B0202010402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200F29C-A5C1-3ABE-823B-02D6F488C0D5}"/>
              </a:ext>
            </a:extLst>
          </p:cNvPr>
          <p:cNvSpPr txBox="1"/>
          <p:nvPr/>
        </p:nvSpPr>
        <p:spPr>
          <a:xfrm flipH="1">
            <a:off x="6811864" y="5208650"/>
            <a:ext cx="829289" cy="510416"/>
          </a:xfrm>
          <a:custGeom>
            <a:avLst/>
            <a:gdLst/>
            <a:ahLst/>
            <a:cxnLst/>
            <a:rect l="l" t="t" r="r" b="b"/>
            <a:pathLst>
              <a:path w="829289" h="510416">
                <a:moveTo>
                  <a:pt x="760182" y="0"/>
                </a:moveTo>
                <a:lnTo>
                  <a:pt x="769976" y="6530"/>
                </a:lnTo>
                <a:cubicBezTo>
                  <a:pt x="745671" y="20678"/>
                  <a:pt x="725900" y="40177"/>
                  <a:pt x="710664" y="65027"/>
                </a:cubicBezTo>
                <a:cubicBezTo>
                  <a:pt x="695428" y="89876"/>
                  <a:pt x="686540" y="116812"/>
                  <a:pt x="684000" y="145833"/>
                </a:cubicBezTo>
                <a:cubicBezTo>
                  <a:pt x="733337" y="160707"/>
                  <a:pt x="769886" y="182473"/>
                  <a:pt x="793647" y="211132"/>
                </a:cubicBezTo>
                <a:cubicBezTo>
                  <a:pt x="817408" y="239790"/>
                  <a:pt x="829289" y="275886"/>
                  <a:pt x="829289" y="319418"/>
                </a:cubicBezTo>
                <a:cubicBezTo>
                  <a:pt x="829289" y="354607"/>
                  <a:pt x="821127" y="386802"/>
                  <a:pt x="804802" y="416005"/>
                </a:cubicBezTo>
                <a:cubicBezTo>
                  <a:pt x="788478" y="445208"/>
                  <a:pt x="766349" y="468244"/>
                  <a:pt x="738416" y="485113"/>
                </a:cubicBezTo>
                <a:cubicBezTo>
                  <a:pt x="710482" y="501981"/>
                  <a:pt x="679466" y="510416"/>
                  <a:pt x="645365" y="510416"/>
                </a:cubicBezTo>
                <a:cubicBezTo>
                  <a:pt x="610540" y="510416"/>
                  <a:pt x="579523" y="501800"/>
                  <a:pt x="552315" y="484568"/>
                </a:cubicBezTo>
                <a:cubicBezTo>
                  <a:pt x="525108" y="467337"/>
                  <a:pt x="503886" y="443757"/>
                  <a:pt x="488649" y="413829"/>
                </a:cubicBezTo>
                <a:cubicBezTo>
                  <a:pt x="473413" y="383900"/>
                  <a:pt x="465795" y="350253"/>
                  <a:pt x="465795" y="312888"/>
                </a:cubicBezTo>
                <a:cubicBezTo>
                  <a:pt x="465795" y="263914"/>
                  <a:pt x="478764" y="217117"/>
                  <a:pt x="504702" y="172497"/>
                </a:cubicBezTo>
                <a:cubicBezTo>
                  <a:pt x="530640" y="127876"/>
                  <a:pt x="566101" y="90148"/>
                  <a:pt x="611084" y="59313"/>
                </a:cubicBezTo>
                <a:cubicBezTo>
                  <a:pt x="656067" y="28478"/>
                  <a:pt x="705766" y="8707"/>
                  <a:pt x="760182" y="0"/>
                </a:cubicBezTo>
                <a:close/>
                <a:moveTo>
                  <a:pt x="294387" y="0"/>
                </a:moveTo>
                <a:lnTo>
                  <a:pt x="304182" y="6530"/>
                </a:lnTo>
                <a:cubicBezTo>
                  <a:pt x="279876" y="20678"/>
                  <a:pt x="260105" y="40177"/>
                  <a:pt x="244869" y="65027"/>
                </a:cubicBezTo>
                <a:cubicBezTo>
                  <a:pt x="229633" y="89876"/>
                  <a:pt x="220745" y="116812"/>
                  <a:pt x="218206" y="145833"/>
                </a:cubicBezTo>
                <a:cubicBezTo>
                  <a:pt x="267542" y="160707"/>
                  <a:pt x="304091" y="182473"/>
                  <a:pt x="327852" y="211132"/>
                </a:cubicBezTo>
                <a:cubicBezTo>
                  <a:pt x="351614" y="239790"/>
                  <a:pt x="363494" y="275886"/>
                  <a:pt x="363494" y="319418"/>
                </a:cubicBezTo>
                <a:cubicBezTo>
                  <a:pt x="363494" y="354607"/>
                  <a:pt x="355332" y="386802"/>
                  <a:pt x="339007" y="416005"/>
                </a:cubicBezTo>
                <a:cubicBezTo>
                  <a:pt x="322683" y="445208"/>
                  <a:pt x="300554" y="468244"/>
                  <a:pt x="272621" y="485113"/>
                </a:cubicBezTo>
                <a:cubicBezTo>
                  <a:pt x="244688" y="501981"/>
                  <a:pt x="213671" y="510416"/>
                  <a:pt x="179571" y="510416"/>
                </a:cubicBezTo>
                <a:cubicBezTo>
                  <a:pt x="144382" y="510416"/>
                  <a:pt x="113275" y="501800"/>
                  <a:pt x="86248" y="484568"/>
                </a:cubicBezTo>
                <a:cubicBezTo>
                  <a:pt x="59222" y="467337"/>
                  <a:pt x="38091" y="443757"/>
                  <a:pt x="22855" y="413829"/>
                </a:cubicBezTo>
                <a:cubicBezTo>
                  <a:pt x="7618" y="383900"/>
                  <a:pt x="0" y="350253"/>
                  <a:pt x="0" y="312888"/>
                </a:cubicBezTo>
                <a:cubicBezTo>
                  <a:pt x="0" y="263914"/>
                  <a:pt x="12969" y="217117"/>
                  <a:pt x="38907" y="172497"/>
                </a:cubicBezTo>
                <a:cubicBezTo>
                  <a:pt x="64845" y="127876"/>
                  <a:pt x="100306" y="90148"/>
                  <a:pt x="145289" y="59313"/>
                </a:cubicBezTo>
                <a:cubicBezTo>
                  <a:pt x="190272" y="28478"/>
                  <a:pt x="239972" y="8707"/>
                  <a:pt x="2943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CA" sz="8800" dirty="0">
              <a:latin typeface="Gill Sans Nova Ultra Bold" panose="020B0B02020104020203" pitchFamily="34" charset="0"/>
            </a:endParaRPr>
          </a:p>
        </p:txBody>
      </p:sp>
      <p:pic>
        <p:nvPicPr>
          <p:cNvPr id="58" name="Picture Placeholder 57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6CB1F295-FE79-7789-DEA1-A7629E42C28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person with brown hair and a scarf&#10;&#10;AI-generated content may be incorrect.">
            <a:extLst>
              <a:ext uri="{FF2B5EF4-FFF2-40B4-BE49-F238E27FC236}">
                <a16:creationId xmlns:a16="http://schemas.microsoft.com/office/drawing/2014/main" id="{D63E3816-F31B-6491-7A03-4FC4989FB0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656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80438-53AC-629B-63CA-5FBF6152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Exclusive Offers &amp; Discounts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09735-4E2B-F3F3-AAD2-A17571558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085B1-6A01-C37C-6E71-30C6F5389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id="{ADC6E6BC-E437-896E-50C8-067C5808AFF5}"/>
              </a:ext>
            </a:extLst>
          </p:cNvPr>
          <p:cNvSpPr/>
          <p:nvPr/>
        </p:nvSpPr>
        <p:spPr>
          <a:xfrm>
            <a:off x="4061004" y="1160463"/>
            <a:ext cx="2665141" cy="2665141"/>
          </a:xfrm>
          <a:prstGeom prst="star32">
            <a:avLst>
              <a:gd name="adj" fmla="val 454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bg2"/>
                </a:solidFill>
                <a:latin typeface="+mj-lt"/>
              </a:rPr>
              <a:t>Limited Time Discounts </a:t>
            </a: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97951103-4F82-AE9A-AD9F-BD48EAAF2B44}"/>
              </a:ext>
            </a:extLst>
          </p:cNvPr>
          <p:cNvSpPr/>
          <p:nvPr/>
        </p:nvSpPr>
        <p:spPr>
          <a:xfrm>
            <a:off x="331163" y="1645824"/>
            <a:ext cx="2665141" cy="2665141"/>
          </a:xfrm>
          <a:prstGeom prst="star32">
            <a:avLst>
              <a:gd name="adj" fmla="val 454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latin typeface="+mj-lt"/>
              </a:rPr>
              <a:t>Flexible Payment Plans</a:t>
            </a:r>
            <a:endParaRPr lang="en-CA" sz="20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64895D36-AA33-1AED-5E44-4EC2ED8E6D30}"/>
              </a:ext>
            </a:extLst>
          </p:cNvPr>
          <p:cNvSpPr/>
          <p:nvPr/>
        </p:nvSpPr>
        <p:spPr>
          <a:xfrm>
            <a:off x="2656152" y="3825604"/>
            <a:ext cx="2665141" cy="2665141"/>
          </a:xfrm>
          <a:prstGeom prst="star32">
            <a:avLst>
              <a:gd name="adj" fmla="val 454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latin typeface="+mj-lt"/>
              </a:rPr>
              <a:t>Investor &amp; First-Time Buyer Perks </a:t>
            </a:r>
            <a:endParaRPr lang="en-CA" sz="20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14" name="Picture Placeholder 13" descr="A split image of a room with a drawing&#10;&#10;AI-generated content may be incorrect.">
            <a:extLst>
              <a:ext uri="{FF2B5EF4-FFF2-40B4-BE49-F238E27FC236}">
                <a16:creationId xmlns:a16="http://schemas.microsoft.com/office/drawing/2014/main" id="{6A30AF90-253C-4B62-020D-839A0F0897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9747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9586E-D534-A1B8-6A7F-16EF299C9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82260-770A-74BA-A26D-9161786B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Expansion &amp; Future Growth Strategy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9CFDE-8F2F-6E25-BB87-09BB4B96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1A877-B379-8B57-E10D-F35893C13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6EC556-CD68-4885-6F59-5AAD4CC1BB56}"/>
              </a:ext>
            </a:extLst>
          </p:cNvPr>
          <p:cNvGrpSpPr/>
          <p:nvPr/>
        </p:nvGrpSpPr>
        <p:grpSpPr>
          <a:xfrm flipH="1">
            <a:off x="1835" y="1781436"/>
            <a:ext cx="12188330" cy="4032918"/>
            <a:chOff x="-330888" y="2158971"/>
            <a:chExt cx="12853776" cy="425310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3A875ED-074C-FC54-D6D3-3FD2902C4F00}"/>
                </a:ext>
              </a:extLst>
            </p:cNvPr>
            <p:cNvSpPr/>
            <p:nvPr/>
          </p:nvSpPr>
          <p:spPr>
            <a:xfrm>
              <a:off x="-330888" y="2307235"/>
              <a:ext cx="12853776" cy="4104840"/>
            </a:xfrm>
            <a:custGeom>
              <a:avLst/>
              <a:gdLst>
                <a:gd name="connsiteX0" fmla="*/ 8303565 w 12195364"/>
                <a:gd name="connsiteY0" fmla="*/ 0 h 4762982"/>
                <a:gd name="connsiteX1" fmla="*/ 9312795 w 12195364"/>
                <a:gd name="connsiteY1" fmla="*/ 3299 h 4762982"/>
                <a:gd name="connsiteX2" fmla="*/ 9827304 w 12195364"/>
                <a:gd name="connsiteY2" fmla="*/ 544194 h 4762982"/>
                <a:gd name="connsiteX3" fmla="*/ 9830601 w 12195364"/>
                <a:gd name="connsiteY3" fmla="*/ 1503950 h 4762982"/>
                <a:gd name="connsiteX4" fmla="*/ 10097751 w 12195364"/>
                <a:gd name="connsiteY4" fmla="*/ 1784291 h 4762982"/>
                <a:gd name="connsiteX5" fmla="*/ 12185982 w 12195364"/>
                <a:gd name="connsiteY5" fmla="*/ 1783189 h 4762982"/>
                <a:gd name="connsiteX6" fmla="*/ 12195364 w 12195364"/>
                <a:gd name="connsiteY6" fmla="*/ 1792571 h 4762982"/>
                <a:gd name="connsiteX7" fmla="*/ 12195364 w 12195364"/>
                <a:gd name="connsiteY7" fmla="*/ 2067560 h 4762982"/>
                <a:gd name="connsiteX8" fmla="*/ 12185982 w 12195364"/>
                <a:gd name="connsiteY8" fmla="*/ 2076942 h 4762982"/>
                <a:gd name="connsiteX9" fmla="*/ 10051578 w 12195364"/>
                <a:gd name="connsiteY9" fmla="*/ 2074528 h 4762982"/>
                <a:gd name="connsiteX10" fmla="*/ 9530471 w 12195364"/>
                <a:gd name="connsiteY10" fmla="*/ 1563317 h 4762982"/>
                <a:gd name="connsiteX11" fmla="*/ 9533769 w 12195364"/>
                <a:gd name="connsiteY11" fmla="*/ 554087 h 4762982"/>
                <a:gd name="connsiteX12" fmla="*/ 9233640 w 12195364"/>
                <a:gd name="connsiteY12" fmla="*/ 293535 h 4762982"/>
                <a:gd name="connsiteX13" fmla="*/ 8329950 w 12195364"/>
                <a:gd name="connsiteY13" fmla="*/ 296833 h 4762982"/>
                <a:gd name="connsiteX14" fmla="*/ 8039714 w 12195364"/>
                <a:gd name="connsiteY14" fmla="*/ 653032 h 4762982"/>
                <a:gd name="connsiteX15" fmla="*/ 8039715 w 12195364"/>
                <a:gd name="connsiteY15" fmla="*/ 2414235 h 4762982"/>
                <a:gd name="connsiteX16" fmla="*/ 7442752 w 12195364"/>
                <a:gd name="connsiteY16" fmla="*/ 3034285 h 4762982"/>
                <a:gd name="connsiteX17" fmla="*/ 6545659 w 12195364"/>
                <a:gd name="connsiteY17" fmla="*/ 3037584 h 4762982"/>
                <a:gd name="connsiteX18" fmla="*/ 6252124 w 12195364"/>
                <a:gd name="connsiteY18" fmla="*/ 3397080 h 4762982"/>
                <a:gd name="connsiteX19" fmla="*/ 6248826 w 12195364"/>
                <a:gd name="connsiteY19" fmla="*/ 4145757 h 4762982"/>
                <a:gd name="connsiteX20" fmla="*/ 5635373 w 12195364"/>
                <a:gd name="connsiteY20" fmla="*/ 4762508 h 4762982"/>
                <a:gd name="connsiteX21" fmla="*/ 4748175 w 12195364"/>
                <a:gd name="connsiteY21" fmla="*/ 4762508 h 4762982"/>
                <a:gd name="connsiteX22" fmla="*/ 4155609 w 12195364"/>
                <a:gd name="connsiteY22" fmla="*/ 4174340 h 4762982"/>
                <a:gd name="connsiteX23" fmla="*/ 4153411 w 12195364"/>
                <a:gd name="connsiteY23" fmla="*/ 1354434 h 4762982"/>
                <a:gd name="connsiteX24" fmla="*/ 3926938 w 12195364"/>
                <a:gd name="connsiteY24" fmla="*/ 1121365 h 4762982"/>
                <a:gd name="connsiteX25" fmla="*/ 2967181 w 12195364"/>
                <a:gd name="connsiteY25" fmla="*/ 1121365 h 4762982"/>
                <a:gd name="connsiteX26" fmla="*/ 2683542 w 12195364"/>
                <a:gd name="connsiteY26" fmla="*/ 1424793 h 4762982"/>
                <a:gd name="connsiteX27" fmla="*/ 2683542 w 12195364"/>
                <a:gd name="connsiteY27" fmla="*/ 2344972 h 4762982"/>
                <a:gd name="connsiteX28" fmla="*/ 2122860 w 12195364"/>
                <a:gd name="connsiteY28" fmla="*/ 2885867 h 4762982"/>
                <a:gd name="connsiteX29" fmla="*/ 0 w 12195364"/>
                <a:gd name="connsiteY29" fmla="*/ 2883472 h 4762982"/>
                <a:gd name="connsiteX30" fmla="*/ 0 w 12195364"/>
                <a:gd name="connsiteY30" fmla="*/ 2588062 h 4762982"/>
                <a:gd name="connsiteX31" fmla="*/ 2106368 w 12195364"/>
                <a:gd name="connsiteY31" fmla="*/ 2589036 h 4762982"/>
                <a:gd name="connsiteX32" fmla="*/ 2393305 w 12195364"/>
                <a:gd name="connsiteY32" fmla="*/ 2229538 h 4762982"/>
                <a:gd name="connsiteX33" fmla="*/ 2393305 w 12195364"/>
                <a:gd name="connsiteY33" fmla="*/ 1362130 h 4762982"/>
                <a:gd name="connsiteX34" fmla="*/ 2921008 w 12195364"/>
                <a:gd name="connsiteY34" fmla="*/ 824533 h 4762982"/>
                <a:gd name="connsiteX35" fmla="*/ 3953324 w 12195364"/>
                <a:gd name="connsiteY35" fmla="*/ 827831 h 4762982"/>
                <a:gd name="connsiteX36" fmla="*/ 4464536 w 12195364"/>
                <a:gd name="connsiteY36" fmla="*/ 1335745 h 4762982"/>
                <a:gd name="connsiteX37" fmla="*/ 4461237 w 12195364"/>
                <a:gd name="connsiteY37" fmla="*/ 4165545 h 4762982"/>
                <a:gd name="connsiteX38" fmla="*/ 4764665 w 12195364"/>
                <a:gd name="connsiteY38" fmla="*/ 4468974 h 4762982"/>
                <a:gd name="connsiteX39" fmla="*/ 5615584 w 12195364"/>
                <a:gd name="connsiteY39" fmla="*/ 4468974 h 4762982"/>
                <a:gd name="connsiteX40" fmla="*/ 5951993 w 12195364"/>
                <a:gd name="connsiteY40" fmla="*/ 4158950 h 4762982"/>
                <a:gd name="connsiteX41" fmla="*/ 5955292 w 12195364"/>
                <a:gd name="connsiteY41" fmla="*/ 3347608 h 4762982"/>
                <a:gd name="connsiteX42" fmla="*/ 6489591 w 12195364"/>
                <a:gd name="connsiteY42" fmla="*/ 2744049 h 4762982"/>
                <a:gd name="connsiteX43" fmla="*/ 7459242 w 12195364"/>
                <a:gd name="connsiteY43" fmla="*/ 2744049 h 4762982"/>
                <a:gd name="connsiteX44" fmla="*/ 7742882 w 12195364"/>
                <a:gd name="connsiteY44" fmla="*/ 2417534 h 4762982"/>
                <a:gd name="connsiteX45" fmla="*/ 7746180 w 12195364"/>
                <a:gd name="connsiteY45" fmla="*/ 570579 h 4762982"/>
                <a:gd name="connsiteX46" fmla="*/ 8303565 w 12195364"/>
                <a:gd name="connsiteY46" fmla="*/ 0 h 4762982"/>
                <a:gd name="connsiteX0" fmla="*/ 8303565 w 13261899"/>
                <a:gd name="connsiteY0" fmla="*/ 0 h 4762982"/>
                <a:gd name="connsiteX1" fmla="*/ 9312795 w 13261899"/>
                <a:gd name="connsiteY1" fmla="*/ 3299 h 4762982"/>
                <a:gd name="connsiteX2" fmla="*/ 9827304 w 13261899"/>
                <a:gd name="connsiteY2" fmla="*/ 544194 h 4762982"/>
                <a:gd name="connsiteX3" fmla="*/ 9830601 w 13261899"/>
                <a:gd name="connsiteY3" fmla="*/ 1503950 h 4762982"/>
                <a:gd name="connsiteX4" fmla="*/ 10097751 w 13261899"/>
                <a:gd name="connsiteY4" fmla="*/ 1784291 h 4762982"/>
                <a:gd name="connsiteX5" fmla="*/ 12185982 w 13261899"/>
                <a:gd name="connsiteY5" fmla="*/ 1783189 h 4762982"/>
                <a:gd name="connsiteX6" fmla="*/ 13261899 w 13261899"/>
                <a:gd name="connsiteY6" fmla="*/ 1770448 h 4762982"/>
                <a:gd name="connsiteX7" fmla="*/ 12195364 w 13261899"/>
                <a:gd name="connsiteY7" fmla="*/ 2067560 h 4762982"/>
                <a:gd name="connsiteX8" fmla="*/ 12185982 w 13261899"/>
                <a:gd name="connsiteY8" fmla="*/ 2076942 h 4762982"/>
                <a:gd name="connsiteX9" fmla="*/ 10051578 w 13261899"/>
                <a:gd name="connsiteY9" fmla="*/ 2074528 h 4762982"/>
                <a:gd name="connsiteX10" fmla="*/ 9530471 w 13261899"/>
                <a:gd name="connsiteY10" fmla="*/ 1563317 h 4762982"/>
                <a:gd name="connsiteX11" fmla="*/ 9533769 w 13261899"/>
                <a:gd name="connsiteY11" fmla="*/ 554087 h 4762982"/>
                <a:gd name="connsiteX12" fmla="*/ 9233640 w 13261899"/>
                <a:gd name="connsiteY12" fmla="*/ 293535 h 4762982"/>
                <a:gd name="connsiteX13" fmla="*/ 8329950 w 13261899"/>
                <a:gd name="connsiteY13" fmla="*/ 296833 h 4762982"/>
                <a:gd name="connsiteX14" fmla="*/ 8039714 w 13261899"/>
                <a:gd name="connsiteY14" fmla="*/ 653032 h 4762982"/>
                <a:gd name="connsiteX15" fmla="*/ 8039715 w 13261899"/>
                <a:gd name="connsiteY15" fmla="*/ 2414235 h 4762982"/>
                <a:gd name="connsiteX16" fmla="*/ 7442752 w 13261899"/>
                <a:gd name="connsiteY16" fmla="*/ 3034285 h 4762982"/>
                <a:gd name="connsiteX17" fmla="*/ 6545659 w 13261899"/>
                <a:gd name="connsiteY17" fmla="*/ 3037584 h 4762982"/>
                <a:gd name="connsiteX18" fmla="*/ 6252124 w 13261899"/>
                <a:gd name="connsiteY18" fmla="*/ 3397080 h 4762982"/>
                <a:gd name="connsiteX19" fmla="*/ 6248826 w 13261899"/>
                <a:gd name="connsiteY19" fmla="*/ 4145757 h 4762982"/>
                <a:gd name="connsiteX20" fmla="*/ 5635373 w 13261899"/>
                <a:gd name="connsiteY20" fmla="*/ 4762508 h 4762982"/>
                <a:gd name="connsiteX21" fmla="*/ 4748175 w 13261899"/>
                <a:gd name="connsiteY21" fmla="*/ 4762508 h 4762982"/>
                <a:gd name="connsiteX22" fmla="*/ 4155609 w 13261899"/>
                <a:gd name="connsiteY22" fmla="*/ 4174340 h 4762982"/>
                <a:gd name="connsiteX23" fmla="*/ 4153411 w 13261899"/>
                <a:gd name="connsiteY23" fmla="*/ 1354434 h 4762982"/>
                <a:gd name="connsiteX24" fmla="*/ 3926938 w 13261899"/>
                <a:gd name="connsiteY24" fmla="*/ 1121365 h 4762982"/>
                <a:gd name="connsiteX25" fmla="*/ 2967181 w 13261899"/>
                <a:gd name="connsiteY25" fmla="*/ 1121365 h 4762982"/>
                <a:gd name="connsiteX26" fmla="*/ 2683542 w 13261899"/>
                <a:gd name="connsiteY26" fmla="*/ 1424793 h 4762982"/>
                <a:gd name="connsiteX27" fmla="*/ 2683542 w 13261899"/>
                <a:gd name="connsiteY27" fmla="*/ 2344972 h 4762982"/>
                <a:gd name="connsiteX28" fmla="*/ 2122860 w 13261899"/>
                <a:gd name="connsiteY28" fmla="*/ 2885867 h 4762982"/>
                <a:gd name="connsiteX29" fmla="*/ 0 w 13261899"/>
                <a:gd name="connsiteY29" fmla="*/ 2883472 h 4762982"/>
                <a:gd name="connsiteX30" fmla="*/ 0 w 13261899"/>
                <a:gd name="connsiteY30" fmla="*/ 2588062 h 4762982"/>
                <a:gd name="connsiteX31" fmla="*/ 2106368 w 13261899"/>
                <a:gd name="connsiteY31" fmla="*/ 2589036 h 4762982"/>
                <a:gd name="connsiteX32" fmla="*/ 2393305 w 13261899"/>
                <a:gd name="connsiteY32" fmla="*/ 2229538 h 4762982"/>
                <a:gd name="connsiteX33" fmla="*/ 2393305 w 13261899"/>
                <a:gd name="connsiteY33" fmla="*/ 1362130 h 4762982"/>
                <a:gd name="connsiteX34" fmla="*/ 2921008 w 13261899"/>
                <a:gd name="connsiteY34" fmla="*/ 824533 h 4762982"/>
                <a:gd name="connsiteX35" fmla="*/ 3953324 w 13261899"/>
                <a:gd name="connsiteY35" fmla="*/ 827831 h 4762982"/>
                <a:gd name="connsiteX36" fmla="*/ 4464536 w 13261899"/>
                <a:gd name="connsiteY36" fmla="*/ 1335745 h 4762982"/>
                <a:gd name="connsiteX37" fmla="*/ 4461237 w 13261899"/>
                <a:gd name="connsiteY37" fmla="*/ 4165545 h 4762982"/>
                <a:gd name="connsiteX38" fmla="*/ 4764665 w 13261899"/>
                <a:gd name="connsiteY38" fmla="*/ 4468974 h 4762982"/>
                <a:gd name="connsiteX39" fmla="*/ 5615584 w 13261899"/>
                <a:gd name="connsiteY39" fmla="*/ 4468974 h 4762982"/>
                <a:gd name="connsiteX40" fmla="*/ 5951993 w 13261899"/>
                <a:gd name="connsiteY40" fmla="*/ 4158950 h 4762982"/>
                <a:gd name="connsiteX41" fmla="*/ 5955292 w 13261899"/>
                <a:gd name="connsiteY41" fmla="*/ 3347608 h 4762982"/>
                <a:gd name="connsiteX42" fmla="*/ 6489591 w 13261899"/>
                <a:gd name="connsiteY42" fmla="*/ 2744049 h 4762982"/>
                <a:gd name="connsiteX43" fmla="*/ 7459242 w 13261899"/>
                <a:gd name="connsiteY43" fmla="*/ 2744049 h 4762982"/>
                <a:gd name="connsiteX44" fmla="*/ 7742882 w 13261899"/>
                <a:gd name="connsiteY44" fmla="*/ 2417534 h 4762982"/>
                <a:gd name="connsiteX45" fmla="*/ 7746180 w 13261899"/>
                <a:gd name="connsiteY45" fmla="*/ 570579 h 4762982"/>
                <a:gd name="connsiteX46" fmla="*/ 8303565 w 13261899"/>
                <a:gd name="connsiteY46" fmla="*/ 0 h 4762982"/>
                <a:gd name="connsiteX0" fmla="*/ 8303565 w 13261899"/>
                <a:gd name="connsiteY0" fmla="*/ 0 h 4762982"/>
                <a:gd name="connsiteX1" fmla="*/ 9312795 w 13261899"/>
                <a:gd name="connsiteY1" fmla="*/ 3299 h 4762982"/>
                <a:gd name="connsiteX2" fmla="*/ 9827304 w 13261899"/>
                <a:gd name="connsiteY2" fmla="*/ 544194 h 4762982"/>
                <a:gd name="connsiteX3" fmla="*/ 9830601 w 13261899"/>
                <a:gd name="connsiteY3" fmla="*/ 1503950 h 4762982"/>
                <a:gd name="connsiteX4" fmla="*/ 10097751 w 13261899"/>
                <a:gd name="connsiteY4" fmla="*/ 1784291 h 4762982"/>
                <a:gd name="connsiteX5" fmla="*/ 12185982 w 13261899"/>
                <a:gd name="connsiteY5" fmla="*/ 1783189 h 4762982"/>
                <a:gd name="connsiteX6" fmla="*/ 13261899 w 13261899"/>
                <a:gd name="connsiteY6" fmla="*/ 1770448 h 4762982"/>
                <a:gd name="connsiteX7" fmla="*/ 12195364 w 13261899"/>
                <a:gd name="connsiteY7" fmla="*/ 2067560 h 4762982"/>
                <a:gd name="connsiteX8" fmla="*/ 12185982 w 13261899"/>
                <a:gd name="connsiteY8" fmla="*/ 2076942 h 4762982"/>
                <a:gd name="connsiteX9" fmla="*/ 10051578 w 13261899"/>
                <a:gd name="connsiteY9" fmla="*/ 2074528 h 4762982"/>
                <a:gd name="connsiteX10" fmla="*/ 9530471 w 13261899"/>
                <a:gd name="connsiteY10" fmla="*/ 1563317 h 4762982"/>
                <a:gd name="connsiteX11" fmla="*/ 9533769 w 13261899"/>
                <a:gd name="connsiteY11" fmla="*/ 554087 h 4762982"/>
                <a:gd name="connsiteX12" fmla="*/ 9233640 w 13261899"/>
                <a:gd name="connsiteY12" fmla="*/ 293535 h 4762982"/>
                <a:gd name="connsiteX13" fmla="*/ 8329950 w 13261899"/>
                <a:gd name="connsiteY13" fmla="*/ 296833 h 4762982"/>
                <a:gd name="connsiteX14" fmla="*/ 8039714 w 13261899"/>
                <a:gd name="connsiteY14" fmla="*/ 653032 h 4762982"/>
                <a:gd name="connsiteX15" fmla="*/ 8039715 w 13261899"/>
                <a:gd name="connsiteY15" fmla="*/ 2414235 h 4762982"/>
                <a:gd name="connsiteX16" fmla="*/ 7442752 w 13261899"/>
                <a:gd name="connsiteY16" fmla="*/ 3034285 h 4762982"/>
                <a:gd name="connsiteX17" fmla="*/ 6545659 w 13261899"/>
                <a:gd name="connsiteY17" fmla="*/ 3037584 h 4762982"/>
                <a:gd name="connsiteX18" fmla="*/ 6252124 w 13261899"/>
                <a:gd name="connsiteY18" fmla="*/ 3397080 h 4762982"/>
                <a:gd name="connsiteX19" fmla="*/ 6248826 w 13261899"/>
                <a:gd name="connsiteY19" fmla="*/ 4145757 h 4762982"/>
                <a:gd name="connsiteX20" fmla="*/ 5635373 w 13261899"/>
                <a:gd name="connsiteY20" fmla="*/ 4762508 h 4762982"/>
                <a:gd name="connsiteX21" fmla="*/ 4748175 w 13261899"/>
                <a:gd name="connsiteY21" fmla="*/ 4762508 h 4762982"/>
                <a:gd name="connsiteX22" fmla="*/ 4155609 w 13261899"/>
                <a:gd name="connsiteY22" fmla="*/ 4174340 h 4762982"/>
                <a:gd name="connsiteX23" fmla="*/ 4153411 w 13261899"/>
                <a:gd name="connsiteY23" fmla="*/ 1354434 h 4762982"/>
                <a:gd name="connsiteX24" fmla="*/ 3926938 w 13261899"/>
                <a:gd name="connsiteY24" fmla="*/ 1121365 h 4762982"/>
                <a:gd name="connsiteX25" fmla="*/ 2967181 w 13261899"/>
                <a:gd name="connsiteY25" fmla="*/ 1121365 h 4762982"/>
                <a:gd name="connsiteX26" fmla="*/ 2683542 w 13261899"/>
                <a:gd name="connsiteY26" fmla="*/ 1424793 h 4762982"/>
                <a:gd name="connsiteX27" fmla="*/ 2683542 w 13261899"/>
                <a:gd name="connsiteY27" fmla="*/ 2344972 h 4762982"/>
                <a:gd name="connsiteX28" fmla="*/ 2122860 w 13261899"/>
                <a:gd name="connsiteY28" fmla="*/ 2885867 h 4762982"/>
                <a:gd name="connsiteX29" fmla="*/ 0 w 13261899"/>
                <a:gd name="connsiteY29" fmla="*/ 2883472 h 4762982"/>
                <a:gd name="connsiteX30" fmla="*/ 0 w 13261899"/>
                <a:gd name="connsiteY30" fmla="*/ 2588062 h 4762982"/>
                <a:gd name="connsiteX31" fmla="*/ 2106368 w 13261899"/>
                <a:gd name="connsiteY31" fmla="*/ 2589036 h 4762982"/>
                <a:gd name="connsiteX32" fmla="*/ 2393305 w 13261899"/>
                <a:gd name="connsiteY32" fmla="*/ 2229538 h 4762982"/>
                <a:gd name="connsiteX33" fmla="*/ 2393305 w 13261899"/>
                <a:gd name="connsiteY33" fmla="*/ 1362130 h 4762982"/>
                <a:gd name="connsiteX34" fmla="*/ 2921008 w 13261899"/>
                <a:gd name="connsiteY34" fmla="*/ 824533 h 4762982"/>
                <a:gd name="connsiteX35" fmla="*/ 3953324 w 13261899"/>
                <a:gd name="connsiteY35" fmla="*/ 827831 h 4762982"/>
                <a:gd name="connsiteX36" fmla="*/ 4464536 w 13261899"/>
                <a:gd name="connsiteY36" fmla="*/ 1335745 h 4762982"/>
                <a:gd name="connsiteX37" fmla="*/ 4461237 w 13261899"/>
                <a:gd name="connsiteY37" fmla="*/ 4165545 h 4762982"/>
                <a:gd name="connsiteX38" fmla="*/ 4764665 w 13261899"/>
                <a:gd name="connsiteY38" fmla="*/ 4468974 h 4762982"/>
                <a:gd name="connsiteX39" fmla="*/ 5615584 w 13261899"/>
                <a:gd name="connsiteY39" fmla="*/ 4468974 h 4762982"/>
                <a:gd name="connsiteX40" fmla="*/ 5951993 w 13261899"/>
                <a:gd name="connsiteY40" fmla="*/ 4158950 h 4762982"/>
                <a:gd name="connsiteX41" fmla="*/ 5955292 w 13261899"/>
                <a:gd name="connsiteY41" fmla="*/ 3347608 h 4762982"/>
                <a:gd name="connsiteX42" fmla="*/ 6489591 w 13261899"/>
                <a:gd name="connsiteY42" fmla="*/ 2744049 h 4762982"/>
                <a:gd name="connsiteX43" fmla="*/ 7459242 w 13261899"/>
                <a:gd name="connsiteY43" fmla="*/ 2744049 h 4762982"/>
                <a:gd name="connsiteX44" fmla="*/ 7742882 w 13261899"/>
                <a:gd name="connsiteY44" fmla="*/ 2417534 h 4762982"/>
                <a:gd name="connsiteX45" fmla="*/ 7746180 w 13261899"/>
                <a:gd name="connsiteY45" fmla="*/ 570579 h 4762982"/>
                <a:gd name="connsiteX46" fmla="*/ 8303565 w 13261899"/>
                <a:gd name="connsiteY46" fmla="*/ 0 h 4762982"/>
                <a:gd name="connsiteX0" fmla="*/ 8303565 w 13239563"/>
                <a:gd name="connsiteY0" fmla="*/ 0 h 4762982"/>
                <a:gd name="connsiteX1" fmla="*/ 9312795 w 13239563"/>
                <a:gd name="connsiteY1" fmla="*/ 3299 h 4762982"/>
                <a:gd name="connsiteX2" fmla="*/ 9827304 w 13239563"/>
                <a:gd name="connsiteY2" fmla="*/ 544194 h 4762982"/>
                <a:gd name="connsiteX3" fmla="*/ 9830601 w 13239563"/>
                <a:gd name="connsiteY3" fmla="*/ 1503950 h 4762982"/>
                <a:gd name="connsiteX4" fmla="*/ 10097751 w 13239563"/>
                <a:gd name="connsiteY4" fmla="*/ 1784291 h 4762982"/>
                <a:gd name="connsiteX5" fmla="*/ 12185982 w 13239563"/>
                <a:gd name="connsiteY5" fmla="*/ 1783189 h 4762982"/>
                <a:gd name="connsiteX6" fmla="*/ 13239563 w 13239563"/>
                <a:gd name="connsiteY6" fmla="*/ 1787040 h 4762982"/>
                <a:gd name="connsiteX7" fmla="*/ 12195364 w 13239563"/>
                <a:gd name="connsiteY7" fmla="*/ 2067560 h 4762982"/>
                <a:gd name="connsiteX8" fmla="*/ 12185982 w 13239563"/>
                <a:gd name="connsiteY8" fmla="*/ 2076942 h 4762982"/>
                <a:gd name="connsiteX9" fmla="*/ 10051578 w 13239563"/>
                <a:gd name="connsiteY9" fmla="*/ 2074528 h 4762982"/>
                <a:gd name="connsiteX10" fmla="*/ 9530471 w 13239563"/>
                <a:gd name="connsiteY10" fmla="*/ 1563317 h 4762982"/>
                <a:gd name="connsiteX11" fmla="*/ 9533769 w 13239563"/>
                <a:gd name="connsiteY11" fmla="*/ 554087 h 4762982"/>
                <a:gd name="connsiteX12" fmla="*/ 9233640 w 13239563"/>
                <a:gd name="connsiteY12" fmla="*/ 293535 h 4762982"/>
                <a:gd name="connsiteX13" fmla="*/ 8329950 w 13239563"/>
                <a:gd name="connsiteY13" fmla="*/ 296833 h 4762982"/>
                <a:gd name="connsiteX14" fmla="*/ 8039714 w 13239563"/>
                <a:gd name="connsiteY14" fmla="*/ 653032 h 4762982"/>
                <a:gd name="connsiteX15" fmla="*/ 8039715 w 13239563"/>
                <a:gd name="connsiteY15" fmla="*/ 2414235 h 4762982"/>
                <a:gd name="connsiteX16" fmla="*/ 7442752 w 13239563"/>
                <a:gd name="connsiteY16" fmla="*/ 3034285 h 4762982"/>
                <a:gd name="connsiteX17" fmla="*/ 6545659 w 13239563"/>
                <a:gd name="connsiteY17" fmla="*/ 3037584 h 4762982"/>
                <a:gd name="connsiteX18" fmla="*/ 6252124 w 13239563"/>
                <a:gd name="connsiteY18" fmla="*/ 3397080 h 4762982"/>
                <a:gd name="connsiteX19" fmla="*/ 6248826 w 13239563"/>
                <a:gd name="connsiteY19" fmla="*/ 4145757 h 4762982"/>
                <a:gd name="connsiteX20" fmla="*/ 5635373 w 13239563"/>
                <a:gd name="connsiteY20" fmla="*/ 4762508 h 4762982"/>
                <a:gd name="connsiteX21" fmla="*/ 4748175 w 13239563"/>
                <a:gd name="connsiteY21" fmla="*/ 4762508 h 4762982"/>
                <a:gd name="connsiteX22" fmla="*/ 4155609 w 13239563"/>
                <a:gd name="connsiteY22" fmla="*/ 4174340 h 4762982"/>
                <a:gd name="connsiteX23" fmla="*/ 4153411 w 13239563"/>
                <a:gd name="connsiteY23" fmla="*/ 1354434 h 4762982"/>
                <a:gd name="connsiteX24" fmla="*/ 3926938 w 13239563"/>
                <a:gd name="connsiteY24" fmla="*/ 1121365 h 4762982"/>
                <a:gd name="connsiteX25" fmla="*/ 2967181 w 13239563"/>
                <a:gd name="connsiteY25" fmla="*/ 1121365 h 4762982"/>
                <a:gd name="connsiteX26" fmla="*/ 2683542 w 13239563"/>
                <a:gd name="connsiteY26" fmla="*/ 1424793 h 4762982"/>
                <a:gd name="connsiteX27" fmla="*/ 2683542 w 13239563"/>
                <a:gd name="connsiteY27" fmla="*/ 2344972 h 4762982"/>
                <a:gd name="connsiteX28" fmla="*/ 2122860 w 13239563"/>
                <a:gd name="connsiteY28" fmla="*/ 2885867 h 4762982"/>
                <a:gd name="connsiteX29" fmla="*/ 0 w 13239563"/>
                <a:gd name="connsiteY29" fmla="*/ 2883472 h 4762982"/>
                <a:gd name="connsiteX30" fmla="*/ 0 w 13239563"/>
                <a:gd name="connsiteY30" fmla="*/ 2588062 h 4762982"/>
                <a:gd name="connsiteX31" fmla="*/ 2106368 w 13239563"/>
                <a:gd name="connsiteY31" fmla="*/ 2589036 h 4762982"/>
                <a:gd name="connsiteX32" fmla="*/ 2393305 w 13239563"/>
                <a:gd name="connsiteY32" fmla="*/ 2229538 h 4762982"/>
                <a:gd name="connsiteX33" fmla="*/ 2393305 w 13239563"/>
                <a:gd name="connsiteY33" fmla="*/ 1362130 h 4762982"/>
                <a:gd name="connsiteX34" fmla="*/ 2921008 w 13239563"/>
                <a:gd name="connsiteY34" fmla="*/ 824533 h 4762982"/>
                <a:gd name="connsiteX35" fmla="*/ 3953324 w 13239563"/>
                <a:gd name="connsiteY35" fmla="*/ 827831 h 4762982"/>
                <a:gd name="connsiteX36" fmla="*/ 4464536 w 13239563"/>
                <a:gd name="connsiteY36" fmla="*/ 1335745 h 4762982"/>
                <a:gd name="connsiteX37" fmla="*/ 4461237 w 13239563"/>
                <a:gd name="connsiteY37" fmla="*/ 4165545 h 4762982"/>
                <a:gd name="connsiteX38" fmla="*/ 4764665 w 13239563"/>
                <a:gd name="connsiteY38" fmla="*/ 4468974 h 4762982"/>
                <a:gd name="connsiteX39" fmla="*/ 5615584 w 13239563"/>
                <a:gd name="connsiteY39" fmla="*/ 4468974 h 4762982"/>
                <a:gd name="connsiteX40" fmla="*/ 5951993 w 13239563"/>
                <a:gd name="connsiteY40" fmla="*/ 4158950 h 4762982"/>
                <a:gd name="connsiteX41" fmla="*/ 5955292 w 13239563"/>
                <a:gd name="connsiteY41" fmla="*/ 3347608 h 4762982"/>
                <a:gd name="connsiteX42" fmla="*/ 6489591 w 13239563"/>
                <a:gd name="connsiteY42" fmla="*/ 2744049 h 4762982"/>
                <a:gd name="connsiteX43" fmla="*/ 7459242 w 13239563"/>
                <a:gd name="connsiteY43" fmla="*/ 2744049 h 4762982"/>
                <a:gd name="connsiteX44" fmla="*/ 7742882 w 13239563"/>
                <a:gd name="connsiteY44" fmla="*/ 2417534 h 4762982"/>
                <a:gd name="connsiteX45" fmla="*/ 7746180 w 13239563"/>
                <a:gd name="connsiteY45" fmla="*/ 570579 h 4762982"/>
                <a:gd name="connsiteX46" fmla="*/ 8303565 w 13239563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39563 w 13250732"/>
                <a:gd name="connsiteY6" fmla="*/ 1787040 h 4762982"/>
                <a:gd name="connsiteX7" fmla="*/ 13250732 w 13250732"/>
                <a:gd name="connsiteY7" fmla="*/ 2067561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39563 w 13250732"/>
                <a:gd name="connsiteY6" fmla="*/ 1787040 h 4762982"/>
                <a:gd name="connsiteX7" fmla="*/ 13250732 w 13250732"/>
                <a:gd name="connsiteY7" fmla="*/ 2067561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45149"/>
                <a:gd name="connsiteY0" fmla="*/ 0 h 4762982"/>
                <a:gd name="connsiteX1" fmla="*/ 9312795 w 13245149"/>
                <a:gd name="connsiteY1" fmla="*/ 3299 h 4762982"/>
                <a:gd name="connsiteX2" fmla="*/ 9827304 w 13245149"/>
                <a:gd name="connsiteY2" fmla="*/ 544194 h 4762982"/>
                <a:gd name="connsiteX3" fmla="*/ 9830601 w 13245149"/>
                <a:gd name="connsiteY3" fmla="*/ 1503950 h 4762982"/>
                <a:gd name="connsiteX4" fmla="*/ 10097751 w 13245149"/>
                <a:gd name="connsiteY4" fmla="*/ 1784291 h 4762982"/>
                <a:gd name="connsiteX5" fmla="*/ 12185982 w 13245149"/>
                <a:gd name="connsiteY5" fmla="*/ 1783189 h 4762982"/>
                <a:gd name="connsiteX6" fmla="*/ 13239563 w 13245149"/>
                <a:gd name="connsiteY6" fmla="*/ 1787040 h 4762982"/>
                <a:gd name="connsiteX7" fmla="*/ 13245149 w 13245149"/>
                <a:gd name="connsiteY7" fmla="*/ 2078622 h 4762982"/>
                <a:gd name="connsiteX8" fmla="*/ 12185982 w 13245149"/>
                <a:gd name="connsiteY8" fmla="*/ 2076942 h 4762982"/>
                <a:gd name="connsiteX9" fmla="*/ 10051578 w 13245149"/>
                <a:gd name="connsiteY9" fmla="*/ 2074528 h 4762982"/>
                <a:gd name="connsiteX10" fmla="*/ 9530471 w 13245149"/>
                <a:gd name="connsiteY10" fmla="*/ 1563317 h 4762982"/>
                <a:gd name="connsiteX11" fmla="*/ 9533769 w 13245149"/>
                <a:gd name="connsiteY11" fmla="*/ 554087 h 4762982"/>
                <a:gd name="connsiteX12" fmla="*/ 9233640 w 13245149"/>
                <a:gd name="connsiteY12" fmla="*/ 293535 h 4762982"/>
                <a:gd name="connsiteX13" fmla="*/ 8329950 w 13245149"/>
                <a:gd name="connsiteY13" fmla="*/ 296833 h 4762982"/>
                <a:gd name="connsiteX14" fmla="*/ 8039714 w 13245149"/>
                <a:gd name="connsiteY14" fmla="*/ 653032 h 4762982"/>
                <a:gd name="connsiteX15" fmla="*/ 8039715 w 13245149"/>
                <a:gd name="connsiteY15" fmla="*/ 2414235 h 4762982"/>
                <a:gd name="connsiteX16" fmla="*/ 7442752 w 13245149"/>
                <a:gd name="connsiteY16" fmla="*/ 3034285 h 4762982"/>
                <a:gd name="connsiteX17" fmla="*/ 6545659 w 13245149"/>
                <a:gd name="connsiteY17" fmla="*/ 3037584 h 4762982"/>
                <a:gd name="connsiteX18" fmla="*/ 6252124 w 13245149"/>
                <a:gd name="connsiteY18" fmla="*/ 3397080 h 4762982"/>
                <a:gd name="connsiteX19" fmla="*/ 6248826 w 13245149"/>
                <a:gd name="connsiteY19" fmla="*/ 4145757 h 4762982"/>
                <a:gd name="connsiteX20" fmla="*/ 5635373 w 13245149"/>
                <a:gd name="connsiteY20" fmla="*/ 4762508 h 4762982"/>
                <a:gd name="connsiteX21" fmla="*/ 4748175 w 13245149"/>
                <a:gd name="connsiteY21" fmla="*/ 4762508 h 4762982"/>
                <a:gd name="connsiteX22" fmla="*/ 4155609 w 13245149"/>
                <a:gd name="connsiteY22" fmla="*/ 4174340 h 4762982"/>
                <a:gd name="connsiteX23" fmla="*/ 4153411 w 13245149"/>
                <a:gd name="connsiteY23" fmla="*/ 1354434 h 4762982"/>
                <a:gd name="connsiteX24" fmla="*/ 3926938 w 13245149"/>
                <a:gd name="connsiteY24" fmla="*/ 1121365 h 4762982"/>
                <a:gd name="connsiteX25" fmla="*/ 2967181 w 13245149"/>
                <a:gd name="connsiteY25" fmla="*/ 1121365 h 4762982"/>
                <a:gd name="connsiteX26" fmla="*/ 2683542 w 13245149"/>
                <a:gd name="connsiteY26" fmla="*/ 1424793 h 4762982"/>
                <a:gd name="connsiteX27" fmla="*/ 2683542 w 13245149"/>
                <a:gd name="connsiteY27" fmla="*/ 2344972 h 4762982"/>
                <a:gd name="connsiteX28" fmla="*/ 2122860 w 13245149"/>
                <a:gd name="connsiteY28" fmla="*/ 2885867 h 4762982"/>
                <a:gd name="connsiteX29" fmla="*/ 0 w 13245149"/>
                <a:gd name="connsiteY29" fmla="*/ 2883472 h 4762982"/>
                <a:gd name="connsiteX30" fmla="*/ 0 w 13245149"/>
                <a:gd name="connsiteY30" fmla="*/ 2588062 h 4762982"/>
                <a:gd name="connsiteX31" fmla="*/ 2106368 w 13245149"/>
                <a:gd name="connsiteY31" fmla="*/ 2589036 h 4762982"/>
                <a:gd name="connsiteX32" fmla="*/ 2393305 w 13245149"/>
                <a:gd name="connsiteY32" fmla="*/ 2229538 h 4762982"/>
                <a:gd name="connsiteX33" fmla="*/ 2393305 w 13245149"/>
                <a:gd name="connsiteY33" fmla="*/ 1362130 h 4762982"/>
                <a:gd name="connsiteX34" fmla="*/ 2921008 w 13245149"/>
                <a:gd name="connsiteY34" fmla="*/ 824533 h 4762982"/>
                <a:gd name="connsiteX35" fmla="*/ 3953324 w 13245149"/>
                <a:gd name="connsiteY35" fmla="*/ 827831 h 4762982"/>
                <a:gd name="connsiteX36" fmla="*/ 4464536 w 13245149"/>
                <a:gd name="connsiteY36" fmla="*/ 1335745 h 4762982"/>
                <a:gd name="connsiteX37" fmla="*/ 4461237 w 13245149"/>
                <a:gd name="connsiteY37" fmla="*/ 4165545 h 4762982"/>
                <a:gd name="connsiteX38" fmla="*/ 4764665 w 13245149"/>
                <a:gd name="connsiteY38" fmla="*/ 4468974 h 4762982"/>
                <a:gd name="connsiteX39" fmla="*/ 5615584 w 13245149"/>
                <a:gd name="connsiteY39" fmla="*/ 4468974 h 4762982"/>
                <a:gd name="connsiteX40" fmla="*/ 5951993 w 13245149"/>
                <a:gd name="connsiteY40" fmla="*/ 4158950 h 4762982"/>
                <a:gd name="connsiteX41" fmla="*/ 5955292 w 13245149"/>
                <a:gd name="connsiteY41" fmla="*/ 3347608 h 4762982"/>
                <a:gd name="connsiteX42" fmla="*/ 6489591 w 13245149"/>
                <a:gd name="connsiteY42" fmla="*/ 2744049 h 4762982"/>
                <a:gd name="connsiteX43" fmla="*/ 7459242 w 13245149"/>
                <a:gd name="connsiteY43" fmla="*/ 2744049 h 4762982"/>
                <a:gd name="connsiteX44" fmla="*/ 7742882 w 13245149"/>
                <a:gd name="connsiteY44" fmla="*/ 2417534 h 4762982"/>
                <a:gd name="connsiteX45" fmla="*/ 7746180 w 13245149"/>
                <a:gd name="connsiteY45" fmla="*/ 570579 h 4762982"/>
                <a:gd name="connsiteX46" fmla="*/ 8303565 w 13245149"/>
                <a:gd name="connsiteY46" fmla="*/ 0 h 4762982"/>
                <a:gd name="connsiteX0" fmla="*/ 8303565 w 13239564"/>
                <a:gd name="connsiteY0" fmla="*/ 0 h 4762982"/>
                <a:gd name="connsiteX1" fmla="*/ 9312795 w 13239564"/>
                <a:gd name="connsiteY1" fmla="*/ 3299 h 4762982"/>
                <a:gd name="connsiteX2" fmla="*/ 9827304 w 13239564"/>
                <a:gd name="connsiteY2" fmla="*/ 544194 h 4762982"/>
                <a:gd name="connsiteX3" fmla="*/ 9830601 w 13239564"/>
                <a:gd name="connsiteY3" fmla="*/ 1503950 h 4762982"/>
                <a:gd name="connsiteX4" fmla="*/ 10097751 w 13239564"/>
                <a:gd name="connsiteY4" fmla="*/ 1784291 h 4762982"/>
                <a:gd name="connsiteX5" fmla="*/ 12185982 w 13239564"/>
                <a:gd name="connsiteY5" fmla="*/ 1783189 h 4762982"/>
                <a:gd name="connsiteX6" fmla="*/ 13239563 w 13239564"/>
                <a:gd name="connsiteY6" fmla="*/ 1787040 h 4762982"/>
                <a:gd name="connsiteX7" fmla="*/ 13239564 w 13239564"/>
                <a:gd name="connsiteY7" fmla="*/ 2078622 h 4762982"/>
                <a:gd name="connsiteX8" fmla="*/ 12185982 w 13239564"/>
                <a:gd name="connsiteY8" fmla="*/ 2076942 h 4762982"/>
                <a:gd name="connsiteX9" fmla="*/ 10051578 w 13239564"/>
                <a:gd name="connsiteY9" fmla="*/ 2074528 h 4762982"/>
                <a:gd name="connsiteX10" fmla="*/ 9530471 w 13239564"/>
                <a:gd name="connsiteY10" fmla="*/ 1563317 h 4762982"/>
                <a:gd name="connsiteX11" fmla="*/ 9533769 w 13239564"/>
                <a:gd name="connsiteY11" fmla="*/ 554087 h 4762982"/>
                <a:gd name="connsiteX12" fmla="*/ 9233640 w 13239564"/>
                <a:gd name="connsiteY12" fmla="*/ 293535 h 4762982"/>
                <a:gd name="connsiteX13" fmla="*/ 8329950 w 13239564"/>
                <a:gd name="connsiteY13" fmla="*/ 296833 h 4762982"/>
                <a:gd name="connsiteX14" fmla="*/ 8039714 w 13239564"/>
                <a:gd name="connsiteY14" fmla="*/ 653032 h 4762982"/>
                <a:gd name="connsiteX15" fmla="*/ 8039715 w 13239564"/>
                <a:gd name="connsiteY15" fmla="*/ 2414235 h 4762982"/>
                <a:gd name="connsiteX16" fmla="*/ 7442752 w 13239564"/>
                <a:gd name="connsiteY16" fmla="*/ 3034285 h 4762982"/>
                <a:gd name="connsiteX17" fmla="*/ 6545659 w 13239564"/>
                <a:gd name="connsiteY17" fmla="*/ 3037584 h 4762982"/>
                <a:gd name="connsiteX18" fmla="*/ 6252124 w 13239564"/>
                <a:gd name="connsiteY18" fmla="*/ 3397080 h 4762982"/>
                <a:gd name="connsiteX19" fmla="*/ 6248826 w 13239564"/>
                <a:gd name="connsiteY19" fmla="*/ 4145757 h 4762982"/>
                <a:gd name="connsiteX20" fmla="*/ 5635373 w 13239564"/>
                <a:gd name="connsiteY20" fmla="*/ 4762508 h 4762982"/>
                <a:gd name="connsiteX21" fmla="*/ 4748175 w 13239564"/>
                <a:gd name="connsiteY21" fmla="*/ 4762508 h 4762982"/>
                <a:gd name="connsiteX22" fmla="*/ 4155609 w 13239564"/>
                <a:gd name="connsiteY22" fmla="*/ 4174340 h 4762982"/>
                <a:gd name="connsiteX23" fmla="*/ 4153411 w 13239564"/>
                <a:gd name="connsiteY23" fmla="*/ 1354434 h 4762982"/>
                <a:gd name="connsiteX24" fmla="*/ 3926938 w 13239564"/>
                <a:gd name="connsiteY24" fmla="*/ 1121365 h 4762982"/>
                <a:gd name="connsiteX25" fmla="*/ 2967181 w 13239564"/>
                <a:gd name="connsiteY25" fmla="*/ 1121365 h 4762982"/>
                <a:gd name="connsiteX26" fmla="*/ 2683542 w 13239564"/>
                <a:gd name="connsiteY26" fmla="*/ 1424793 h 4762982"/>
                <a:gd name="connsiteX27" fmla="*/ 2683542 w 13239564"/>
                <a:gd name="connsiteY27" fmla="*/ 2344972 h 4762982"/>
                <a:gd name="connsiteX28" fmla="*/ 2122860 w 13239564"/>
                <a:gd name="connsiteY28" fmla="*/ 2885867 h 4762982"/>
                <a:gd name="connsiteX29" fmla="*/ 0 w 13239564"/>
                <a:gd name="connsiteY29" fmla="*/ 2883472 h 4762982"/>
                <a:gd name="connsiteX30" fmla="*/ 0 w 13239564"/>
                <a:gd name="connsiteY30" fmla="*/ 2588062 h 4762982"/>
                <a:gd name="connsiteX31" fmla="*/ 2106368 w 13239564"/>
                <a:gd name="connsiteY31" fmla="*/ 2589036 h 4762982"/>
                <a:gd name="connsiteX32" fmla="*/ 2393305 w 13239564"/>
                <a:gd name="connsiteY32" fmla="*/ 2229538 h 4762982"/>
                <a:gd name="connsiteX33" fmla="*/ 2393305 w 13239564"/>
                <a:gd name="connsiteY33" fmla="*/ 1362130 h 4762982"/>
                <a:gd name="connsiteX34" fmla="*/ 2921008 w 13239564"/>
                <a:gd name="connsiteY34" fmla="*/ 824533 h 4762982"/>
                <a:gd name="connsiteX35" fmla="*/ 3953324 w 13239564"/>
                <a:gd name="connsiteY35" fmla="*/ 827831 h 4762982"/>
                <a:gd name="connsiteX36" fmla="*/ 4464536 w 13239564"/>
                <a:gd name="connsiteY36" fmla="*/ 1335745 h 4762982"/>
                <a:gd name="connsiteX37" fmla="*/ 4461237 w 13239564"/>
                <a:gd name="connsiteY37" fmla="*/ 4165545 h 4762982"/>
                <a:gd name="connsiteX38" fmla="*/ 4764665 w 13239564"/>
                <a:gd name="connsiteY38" fmla="*/ 4468974 h 4762982"/>
                <a:gd name="connsiteX39" fmla="*/ 5615584 w 13239564"/>
                <a:gd name="connsiteY39" fmla="*/ 4468974 h 4762982"/>
                <a:gd name="connsiteX40" fmla="*/ 5951993 w 13239564"/>
                <a:gd name="connsiteY40" fmla="*/ 4158950 h 4762982"/>
                <a:gd name="connsiteX41" fmla="*/ 5955292 w 13239564"/>
                <a:gd name="connsiteY41" fmla="*/ 3347608 h 4762982"/>
                <a:gd name="connsiteX42" fmla="*/ 6489591 w 13239564"/>
                <a:gd name="connsiteY42" fmla="*/ 2744049 h 4762982"/>
                <a:gd name="connsiteX43" fmla="*/ 7459242 w 13239564"/>
                <a:gd name="connsiteY43" fmla="*/ 2744049 h 4762982"/>
                <a:gd name="connsiteX44" fmla="*/ 7742882 w 13239564"/>
                <a:gd name="connsiteY44" fmla="*/ 2417534 h 4762982"/>
                <a:gd name="connsiteX45" fmla="*/ 7746180 w 13239564"/>
                <a:gd name="connsiteY45" fmla="*/ 570579 h 4762982"/>
                <a:gd name="connsiteX46" fmla="*/ 8303565 w 13239564"/>
                <a:gd name="connsiteY46" fmla="*/ 0 h 4762982"/>
                <a:gd name="connsiteX0" fmla="*/ 8303565 w 13239564"/>
                <a:gd name="connsiteY0" fmla="*/ 0 h 4762982"/>
                <a:gd name="connsiteX1" fmla="*/ 9312795 w 13239564"/>
                <a:gd name="connsiteY1" fmla="*/ 3299 h 4762982"/>
                <a:gd name="connsiteX2" fmla="*/ 9827304 w 13239564"/>
                <a:gd name="connsiteY2" fmla="*/ 544194 h 4762982"/>
                <a:gd name="connsiteX3" fmla="*/ 9830601 w 13239564"/>
                <a:gd name="connsiteY3" fmla="*/ 1503950 h 4762982"/>
                <a:gd name="connsiteX4" fmla="*/ 10097751 w 13239564"/>
                <a:gd name="connsiteY4" fmla="*/ 1784291 h 4762982"/>
                <a:gd name="connsiteX5" fmla="*/ 12185982 w 13239564"/>
                <a:gd name="connsiteY5" fmla="*/ 1783189 h 4762982"/>
                <a:gd name="connsiteX6" fmla="*/ 13239563 w 13239564"/>
                <a:gd name="connsiteY6" fmla="*/ 1787040 h 4762982"/>
                <a:gd name="connsiteX7" fmla="*/ 13239564 w 13239564"/>
                <a:gd name="connsiteY7" fmla="*/ 2062029 h 4762982"/>
                <a:gd name="connsiteX8" fmla="*/ 12185982 w 13239564"/>
                <a:gd name="connsiteY8" fmla="*/ 2076942 h 4762982"/>
                <a:gd name="connsiteX9" fmla="*/ 10051578 w 13239564"/>
                <a:gd name="connsiteY9" fmla="*/ 2074528 h 4762982"/>
                <a:gd name="connsiteX10" fmla="*/ 9530471 w 13239564"/>
                <a:gd name="connsiteY10" fmla="*/ 1563317 h 4762982"/>
                <a:gd name="connsiteX11" fmla="*/ 9533769 w 13239564"/>
                <a:gd name="connsiteY11" fmla="*/ 554087 h 4762982"/>
                <a:gd name="connsiteX12" fmla="*/ 9233640 w 13239564"/>
                <a:gd name="connsiteY12" fmla="*/ 293535 h 4762982"/>
                <a:gd name="connsiteX13" fmla="*/ 8329950 w 13239564"/>
                <a:gd name="connsiteY13" fmla="*/ 296833 h 4762982"/>
                <a:gd name="connsiteX14" fmla="*/ 8039714 w 13239564"/>
                <a:gd name="connsiteY14" fmla="*/ 653032 h 4762982"/>
                <a:gd name="connsiteX15" fmla="*/ 8039715 w 13239564"/>
                <a:gd name="connsiteY15" fmla="*/ 2414235 h 4762982"/>
                <a:gd name="connsiteX16" fmla="*/ 7442752 w 13239564"/>
                <a:gd name="connsiteY16" fmla="*/ 3034285 h 4762982"/>
                <a:gd name="connsiteX17" fmla="*/ 6545659 w 13239564"/>
                <a:gd name="connsiteY17" fmla="*/ 3037584 h 4762982"/>
                <a:gd name="connsiteX18" fmla="*/ 6252124 w 13239564"/>
                <a:gd name="connsiteY18" fmla="*/ 3397080 h 4762982"/>
                <a:gd name="connsiteX19" fmla="*/ 6248826 w 13239564"/>
                <a:gd name="connsiteY19" fmla="*/ 4145757 h 4762982"/>
                <a:gd name="connsiteX20" fmla="*/ 5635373 w 13239564"/>
                <a:gd name="connsiteY20" fmla="*/ 4762508 h 4762982"/>
                <a:gd name="connsiteX21" fmla="*/ 4748175 w 13239564"/>
                <a:gd name="connsiteY21" fmla="*/ 4762508 h 4762982"/>
                <a:gd name="connsiteX22" fmla="*/ 4155609 w 13239564"/>
                <a:gd name="connsiteY22" fmla="*/ 4174340 h 4762982"/>
                <a:gd name="connsiteX23" fmla="*/ 4153411 w 13239564"/>
                <a:gd name="connsiteY23" fmla="*/ 1354434 h 4762982"/>
                <a:gd name="connsiteX24" fmla="*/ 3926938 w 13239564"/>
                <a:gd name="connsiteY24" fmla="*/ 1121365 h 4762982"/>
                <a:gd name="connsiteX25" fmla="*/ 2967181 w 13239564"/>
                <a:gd name="connsiteY25" fmla="*/ 1121365 h 4762982"/>
                <a:gd name="connsiteX26" fmla="*/ 2683542 w 13239564"/>
                <a:gd name="connsiteY26" fmla="*/ 1424793 h 4762982"/>
                <a:gd name="connsiteX27" fmla="*/ 2683542 w 13239564"/>
                <a:gd name="connsiteY27" fmla="*/ 2344972 h 4762982"/>
                <a:gd name="connsiteX28" fmla="*/ 2122860 w 13239564"/>
                <a:gd name="connsiteY28" fmla="*/ 2885867 h 4762982"/>
                <a:gd name="connsiteX29" fmla="*/ 0 w 13239564"/>
                <a:gd name="connsiteY29" fmla="*/ 2883472 h 4762982"/>
                <a:gd name="connsiteX30" fmla="*/ 0 w 13239564"/>
                <a:gd name="connsiteY30" fmla="*/ 2588062 h 4762982"/>
                <a:gd name="connsiteX31" fmla="*/ 2106368 w 13239564"/>
                <a:gd name="connsiteY31" fmla="*/ 2589036 h 4762982"/>
                <a:gd name="connsiteX32" fmla="*/ 2393305 w 13239564"/>
                <a:gd name="connsiteY32" fmla="*/ 2229538 h 4762982"/>
                <a:gd name="connsiteX33" fmla="*/ 2393305 w 13239564"/>
                <a:gd name="connsiteY33" fmla="*/ 1362130 h 4762982"/>
                <a:gd name="connsiteX34" fmla="*/ 2921008 w 13239564"/>
                <a:gd name="connsiteY34" fmla="*/ 824533 h 4762982"/>
                <a:gd name="connsiteX35" fmla="*/ 3953324 w 13239564"/>
                <a:gd name="connsiteY35" fmla="*/ 827831 h 4762982"/>
                <a:gd name="connsiteX36" fmla="*/ 4464536 w 13239564"/>
                <a:gd name="connsiteY36" fmla="*/ 1335745 h 4762982"/>
                <a:gd name="connsiteX37" fmla="*/ 4461237 w 13239564"/>
                <a:gd name="connsiteY37" fmla="*/ 4165545 h 4762982"/>
                <a:gd name="connsiteX38" fmla="*/ 4764665 w 13239564"/>
                <a:gd name="connsiteY38" fmla="*/ 4468974 h 4762982"/>
                <a:gd name="connsiteX39" fmla="*/ 5615584 w 13239564"/>
                <a:gd name="connsiteY39" fmla="*/ 4468974 h 4762982"/>
                <a:gd name="connsiteX40" fmla="*/ 5951993 w 13239564"/>
                <a:gd name="connsiteY40" fmla="*/ 4158950 h 4762982"/>
                <a:gd name="connsiteX41" fmla="*/ 5955292 w 13239564"/>
                <a:gd name="connsiteY41" fmla="*/ 3347608 h 4762982"/>
                <a:gd name="connsiteX42" fmla="*/ 6489591 w 13239564"/>
                <a:gd name="connsiteY42" fmla="*/ 2744049 h 4762982"/>
                <a:gd name="connsiteX43" fmla="*/ 7459242 w 13239564"/>
                <a:gd name="connsiteY43" fmla="*/ 2744049 h 4762982"/>
                <a:gd name="connsiteX44" fmla="*/ 7742882 w 13239564"/>
                <a:gd name="connsiteY44" fmla="*/ 2417534 h 4762982"/>
                <a:gd name="connsiteX45" fmla="*/ 7746180 w 13239564"/>
                <a:gd name="connsiteY45" fmla="*/ 570579 h 4762982"/>
                <a:gd name="connsiteX46" fmla="*/ 8303565 w 13239564"/>
                <a:gd name="connsiteY46" fmla="*/ 0 h 4762982"/>
                <a:gd name="connsiteX0" fmla="*/ 8303565 w 13247938"/>
                <a:gd name="connsiteY0" fmla="*/ 0 h 4762982"/>
                <a:gd name="connsiteX1" fmla="*/ 9312795 w 13247938"/>
                <a:gd name="connsiteY1" fmla="*/ 3299 h 4762982"/>
                <a:gd name="connsiteX2" fmla="*/ 9827304 w 13247938"/>
                <a:gd name="connsiteY2" fmla="*/ 544194 h 4762982"/>
                <a:gd name="connsiteX3" fmla="*/ 9830601 w 13247938"/>
                <a:gd name="connsiteY3" fmla="*/ 1503950 h 4762982"/>
                <a:gd name="connsiteX4" fmla="*/ 10097751 w 13247938"/>
                <a:gd name="connsiteY4" fmla="*/ 1784291 h 4762982"/>
                <a:gd name="connsiteX5" fmla="*/ 12185982 w 13247938"/>
                <a:gd name="connsiteY5" fmla="*/ 1783189 h 4762982"/>
                <a:gd name="connsiteX6" fmla="*/ 13247938 w 13247938"/>
                <a:gd name="connsiteY6" fmla="*/ 1781508 h 4762982"/>
                <a:gd name="connsiteX7" fmla="*/ 13239564 w 13247938"/>
                <a:gd name="connsiteY7" fmla="*/ 2062029 h 4762982"/>
                <a:gd name="connsiteX8" fmla="*/ 12185982 w 13247938"/>
                <a:gd name="connsiteY8" fmla="*/ 2076942 h 4762982"/>
                <a:gd name="connsiteX9" fmla="*/ 10051578 w 13247938"/>
                <a:gd name="connsiteY9" fmla="*/ 2074528 h 4762982"/>
                <a:gd name="connsiteX10" fmla="*/ 9530471 w 13247938"/>
                <a:gd name="connsiteY10" fmla="*/ 1563317 h 4762982"/>
                <a:gd name="connsiteX11" fmla="*/ 9533769 w 13247938"/>
                <a:gd name="connsiteY11" fmla="*/ 554087 h 4762982"/>
                <a:gd name="connsiteX12" fmla="*/ 9233640 w 13247938"/>
                <a:gd name="connsiteY12" fmla="*/ 293535 h 4762982"/>
                <a:gd name="connsiteX13" fmla="*/ 8329950 w 13247938"/>
                <a:gd name="connsiteY13" fmla="*/ 296833 h 4762982"/>
                <a:gd name="connsiteX14" fmla="*/ 8039714 w 13247938"/>
                <a:gd name="connsiteY14" fmla="*/ 653032 h 4762982"/>
                <a:gd name="connsiteX15" fmla="*/ 8039715 w 13247938"/>
                <a:gd name="connsiteY15" fmla="*/ 2414235 h 4762982"/>
                <a:gd name="connsiteX16" fmla="*/ 7442752 w 13247938"/>
                <a:gd name="connsiteY16" fmla="*/ 3034285 h 4762982"/>
                <a:gd name="connsiteX17" fmla="*/ 6545659 w 13247938"/>
                <a:gd name="connsiteY17" fmla="*/ 3037584 h 4762982"/>
                <a:gd name="connsiteX18" fmla="*/ 6252124 w 13247938"/>
                <a:gd name="connsiteY18" fmla="*/ 3397080 h 4762982"/>
                <a:gd name="connsiteX19" fmla="*/ 6248826 w 13247938"/>
                <a:gd name="connsiteY19" fmla="*/ 4145757 h 4762982"/>
                <a:gd name="connsiteX20" fmla="*/ 5635373 w 13247938"/>
                <a:gd name="connsiteY20" fmla="*/ 4762508 h 4762982"/>
                <a:gd name="connsiteX21" fmla="*/ 4748175 w 13247938"/>
                <a:gd name="connsiteY21" fmla="*/ 4762508 h 4762982"/>
                <a:gd name="connsiteX22" fmla="*/ 4155609 w 13247938"/>
                <a:gd name="connsiteY22" fmla="*/ 4174340 h 4762982"/>
                <a:gd name="connsiteX23" fmla="*/ 4153411 w 13247938"/>
                <a:gd name="connsiteY23" fmla="*/ 1354434 h 4762982"/>
                <a:gd name="connsiteX24" fmla="*/ 3926938 w 13247938"/>
                <a:gd name="connsiteY24" fmla="*/ 1121365 h 4762982"/>
                <a:gd name="connsiteX25" fmla="*/ 2967181 w 13247938"/>
                <a:gd name="connsiteY25" fmla="*/ 1121365 h 4762982"/>
                <a:gd name="connsiteX26" fmla="*/ 2683542 w 13247938"/>
                <a:gd name="connsiteY26" fmla="*/ 1424793 h 4762982"/>
                <a:gd name="connsiteX27" fmla="*/ 2683542 w 13247938"/>
                <a:gd name="connsiteY27" fmla="*/ 2344972 h 4762982"/>
                <a:gd name="connsiteX28" fmla="*/ 2122860 w 13247938"/>
                <a:gd name="connsiteY28" fmla="*/ 2885867 h 4762982"/>
                <a:gd name="connsiteX29" fmla="*/ 0 w 13247938"/>
                <a:gd name="connsiteY29" fmla="*/ 2883472 h 4762982"/>
                <a:gd name="connsiteX30" fmla="*/ 0 w 13247938"/>
                <a:gd name="connsiteY30" fmla="*/ 2588062 h 4762982"/>
                <a:gd name="connsiteX31" fmla="*/ 2106368 w 13247938"/>
                <a:gd name="connsiteY31" fmla="*/ 2589036 h 4762982"/>
                <a:gd name="connsiteX32" fmla="*/ 2393305 w 13247938"/>
                <a:gd name="connsiteY32" fmla="*/ 2229538 h 4762982"/>
                <a:gd name="connsiteX33" fmla="*/ 2393305 w 13247938"/>
                <a:gd name="connsiteY33" fmla="*/ 1362130 h 4762982"/>
                <a:gd name="connsiteX34" fmla="*/ 2921008 w 13247938"/>
                <a:gd name="connsiteY34" fmla="*/ 824533 h 4762982"/>
                <a:gd name="connsiteX35" fmla="*/ 3953324 w 13247938"/>
                <a:gd name="connsiteY35" fmla="*/ 827831 h 4762982"/>
                <a:gd name="connsiteX36" fmla="*/ 4464536 w 13247938"/>
                <a:gd name="connsiteY36" fmla="*/ 1335745 h 4762982"/>
                <a:gd name="connsiteX37" fmla="*/ 4461237 w 13247938"/>
                <a:gd name="connsiteY37" fmla="*/ 4165545 h 4762982"/>
                <a:gd name="connsiteX38" fmla="*/ 4764665 w 13247938"/>
                <a:gd name="connsiteY38" fmla="*/ 4468974 h 4762982"/>
                <a:gd name="connsiteX39" fmla="*/ 5615584 w 13247938"/>
                <a:gd name="connsiteY39" fmla="*/ 4468974 h 4762982"/>
                <a:gd name="connsiteX40" fmla="*/ 5951993 w 13247938"/>
                <a:gd name="connsiteY40" fmla="*/ 4158950 h 4762982"/>
                <a:gd name="connsiteX41" fmla="*/ 5955292 w 13247938"/>
                <a:gd name="connsiteY41" fmla="*/ 3347608 h 4762982"/>
                <a:gd name="connsiteX42" fmla="*/ 6489591 w 13247938"/>
                <a:gd name="connsiteY42" fmla="*/ 2744049 h 4762982"/>
                <a:gd name="connsiteX43" fmla="*/ 7459242 w 13247938"/>
                <a:gd name="connsiteY43" fmla="*/ 2744049 h 4762982"/>
                <a:gd name="connsiteX44" fmla="*/ 7742882 w 13247938"/>
                <a:gd name="connsiteY44" fmla="*/ 2417534 h 4762982"/>
                <a:gd name="connsiteX45" fmla="*/ 7746180 w 13247938"/>
                <a:gd name="connsiteY45" fmla="*/ 570579 h 4762982"/>
                <a:gd name="connsiteX46" fmla="*/ 8303565 w 13247938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47938 w 13250732"/>
                <a:gd name="connsiteY6" fmla="*/ 1781508 h 4762982"/>
                <a:gd name="connsiteX7" fmla="*/ 13250732 w 13250732"/>
                <a:gd name="connsiteY7" fmla="*/ 2070326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862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862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47938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3524"/>
                <a:gd name="connsiteY0" fmla="*/ 0 h 4762982"/>
                <a:gd name="connsiteX1" fmla="*/ 9312795 w 13253524"/>
                <a:gd name="connsiteY1" fmla="*/ 3299 h 4762982"/>
                <a:gd name="connsiteX2" fmla="*/ 9827304 w 13253524"/>
                <a:gd name="connsiteY2" fmla="*/ 544194 h 4762982"/>
                <a:gd name="connsiteX3" fmla="*/ 9830601 w 13253524"/>
                <a:gd name="connsiteY3" fmla="*/ 1503950 h 4762982"/>
                <a:gd name="connsiteX4" fmla="*/ 10097751 w 13253524"/>
                <a:gd name="connsiteY4" fmla="*/ 1784291 h 4762982"/>
                <a:gd name="connsiteX5" fmla="*/ 12185982 w 13253524"/>
                <a:gd name="connsiteY5" fmla="*/ 1783189 h 4762982"/>
                <a:gd name="connsiteX6" fmla="*/ 13250731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5982 w 13253524"/>
                <a:gd name="connsiteY8" fmla="*/ 2076942 h 4762982"/>
                <a:gd name="connsiteX9" fmla="*/ 10051578 w 13253524"/>
                <a:gd name="connsiteY9" fmla="*/ 2074528 h 4762982"/>
                <a:gd name="connsiteX10" fmla="*/ 9530471 w 13253524"/>
                <a:gd name="connsiteY10" fmla="*/ 1563317 h 4762982"/>
                <a:gd name="connsiteX11" fmla="*/ 9533769 w 13253524"/>
                <a:gd name="connsiteY11" fmla="*/ 554087 h 4762982"/>
                <a:gd name="connsiteX12" fmla="*/ 9233640 w 13253524"/>
                <a:gd name="connsiteY12" fmla="*/ 293535 h 4762982"/>
                <a:gd name="connsiteX13" fmla="*/ 8329950 w 13253524"/>
                <a:gd name="connsiteY13" fmla="*/ 296833 h 4762982"/>
                <a:gd name="connsiteX14" fmla="*/ 8039714 w 13253524"/>
                <a:gd name="connsiteY14" fmla="*/ 653032 h 4762982"/>
                <a:gd name="connsiteX15" fmla="*/ 8039715 w 13253524"/>
                <a:gd name="connsiteY15" fmla="*/ 2414235 h 4762982"/>
                <a:gd name="connsiteX16" fmla="*/ 7442752 w 13253524"/>
                <a:gd name="connsiteY16" fmla="*/ 3034285 h 4762982"/>
                <a:gd name="connsiteX17" fmla="*/ 6545659 w 13253524"/>
                <a:gd name="connsiteY17" fmla="*/ 3037584 h 4762982"/>
                <a:gd name="connsiteX18" fmla="*/ 6252124 w 13253524"/>
                <a:gd name="connsiteY18" fmla="*/ 3397080 h 4762982"/>
                <a:gd name="connsiteX19" fmla="*/ 6248826 w 13253524"/>
                <a:gd name="connsiteY19" fmla="*/ 4145757 h 4762982"/>
                <a:gd name="connsiteX20" fmla="*/ 5635373 w 13253524"/>
                <a:gd name="connsiteY20" fmla="*/ 4762508 h 4762982"/>
                <a:gd name="connsiteX21" fmla="*/ 4748175 w 13253524"/>
                <a:gd name="connsiteY21" fmla="*/ 4762508 h 4762982"/>
                <a:gd name="connsiteX22" fmla="*/ 4155609 w 13253524"/>
                <a:gd name="connsiteY22" fmla="*/ 4174340 h 4762982"/>
                <a:gd name="connsiteX23" fmla="*/ 4153411 w 13253524"/>
                <a:gd name="connsiteY23" fmla="*/ 1354434 h 4762982"/>
                <a:gd name="connsiteX24" fmla="*/ 3926938 w 13253524"/>
                <a:gd name="connsiteY24" fmla="*/ 1121365 h 4762982"/>
                <a:gd name="connsiteX25" fmla="*/ 2967181 w 13253524"/>
                <a:gd name="connsiteY25" fmla="*/ 1121365 h 4762982"/>
                <a:gd name="connsiteX26" fmla="*/ 2683542 w 13253524"/>
                <a:gd name="connsiteY26" fmla="*/ 1424793 h 4762982"/>
                <a:gd name="connsiteX27" fmla="*/ 2683542 w 13253524"/>
                <a:gd name="connsiteY27" fmla="*/ 2344972 h 4762982"/>
                <a:gd name="connsiteX28" fmla="*/ 2122860 w 13253524"/>
                <a:gd name="connsiteY28" fmla="*/ 2885867 h 4762982"/>
                <a:gd name="connsiteX29" fmla="*/ 0 w 13253524"/>
                <a:gd name="connsiteY29" fmla="*/ 2883472 h 4762982"/>
                <a:gd name="connsiteX30" fmla="*/ 0 w 13253524"/>
                <a:gd name="connsiteY30" fmla="*/ 2588062 h 4762982"/>
                <a:gd name="connsiteX31" fmla="*/ 2106368 w 13253524"/>
                <a:gd name="connsiteY31" fmla="*/ 2589036 h 4762982"/>
                <a:gd name="connsiteX32" fmla="*/ 2393305 w 13253524"/>
                <a:gd name="connsiteY32" fmla="*/ 2229538 h 4762982"/>
                <a:gd name="connsiteX33" fmla="*/ 2393305 w 13253524"/>
                <a:gd name="connsiteY33" fmla="*/ 1362130 h 4762982"/>
                <a:gd name="connsiteX34" fmla="*/ 2921008 w 13253524"/>
                <a:gd name="connsiteY34" fmla="*/ 824533 h 4762982"/>
                <a:gd name="connsiteX35" fmla="*/ 3953324 w 13253524"/>
                <a:gd name="connsiteY35" fmla="*/ 827831 h 4762982"/>
                <a:gd name="connsiteX36" fmla="*/ 4464536 w 13253524"/>
                <a:gd name="connsiteY36" fmla="*/ 1335745 h 4762982"/>
                <a:gd name="connsiteX37" fmla="*/ 4461237 w 13253524"/>
                <a:gd name="connsiteY37" fmla="*/ 4165545 h 4762982"/>
                <a:gd name="connsiteX38" fmla="*/ 4764665 w 13253524"/>
                <a:gd name="connsiteY38" fmla="*/ 4468974 h 4762982"/>
                <a:gd name="connsiteX39" fmla="*/ 5615584 w 13253524"/>
                <a:gd name="connsiteY39" fmla="*/ 4468974 h 4762982"/>
                <a:gd name="connsiteX40" fmla="*/ 5951993 w 13253524"/>
                <a:gd name="connsiteY40" fmla="*/ 4158950 h 4762982"/>
                <a:gd name="connsiteX41" fmla="*/ 5955292 w 13253524"/>
                <a:gd name="connsiteY41" fmla="*/ 3347608 h 4762982"/>
                <a:gd name="connsiteX42" fmla="*/ 6489591 w 13253524"/>
                <a:gd name="connsiteY42" fmla="*/ 2744049 h 4762982"/>
                <a:gd name="connsiteX43" fmla="*/ 7459242 w 13253524"/>
                <a:gd name="connsiteY43" fmla="*/ 2744049 h 4762982"/>
                <a:gd name="connsiteX44" fmla="*/ 7742882 w 13253524"/>
                <a:gd name="connsiteY44" fmla="*/ 2417534 h 4762982"/>
                <a:gd name="connsiteX45" fmla="*/ 7746180 w 13253524"/>
                <a:gd name="connsiteY45" fmla="*/ 570579 h 4762982"/>
                <a:gd name="connsiteX46" fmla="*/ 8303565 w 13253524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50731 w 13250732"/>
                <a:gd name="connsiteY6" fmla="*/ 1781508 h 4762982"/>
                <a:gd name="connsiteX7" fmla="*/ 13250732 w 13250732"/>
                <a:gd name="connsiteY7" fmla="*/ 2073092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3565 w 13250732"/>
                <a:gd name="connsiteY0" fmla="*/ 0 h 4762982"/>
                <a:gd name="connsiteX1" fmla="*/ 9312795 w 13250732"/>
                <a:gd name="connsiteY1" fmla="*/ 3299 h 4762982"/>
                <a:gd name="connsiteX2" fmla="*/ 9827304 w 13250732"/>
                <a:gd name="connsiteY2" fmla="*/ 544194 h 4762982"/>
                <a:gd name="connsiteX3" fmla="*/ 9830601 w 13250732"/>
                <a:gd name="connsiteY3" fmla="*/ 1503950 h 4762982"/>
                <a:gd name="connsiteX4" fmla="*/ 10097751 w 13250732"/>
                <a:gd name="connsiteY4" fmla="*/ 1784291 h 4762982"/>
                <a:gd name="connsiteX5" fmla="*/ 12185982 w 13250732"/>
                <a:gd name="connsiteY5" fmla="*/ 1783189 h 4762982"/>
                <a:gd name="connsiteX6" fmla="*/ 13250731 w 13250732"/>
                <a:gd name="connsiteY6" fmla="*/ 1781508 h 4762982"/>
                <a:gd name="connsiteX7" fmla="*/ 13250732 w 13250732"/>
                <a:gd name="connsiteY7" fmla="*/ 2073092 h 4762982"/>
                <a:gd name="connsiteX8" fmla="*/ 12185982 w 13250732"/>
                <a:gd name="connsiteY8" fmla="*/ 2076942 h 4762982"/>
                <a:gd name="connsiteX9" fmla="*/ 10051578 w 13250732"/>
                <a:gd name="connsiteY9" fmla="*/ 2074528 h 4762982"/>
                <a:gd name="connsiteX10" fmla="*/ 9530471 w 13250732"/>
                <a:gd name="connsiteY10" fmla="*/ 1563317 h 4762982"/>
                <a:gd name="connsiteX11" fmla="*/ 9533769 w 13250732"/>
                <a:gd name="connsiteY11" fmla="*/ 554087 h 4762982"/>
                <a:gd name="connsiteX12" fmla="*/ 9233640 w 13250732"/>
                <a:gd name="connsiteY12" fmla="*/ 293535 h 4762982"/>
                <a:gd name="connsiteX13" fmla="*/ 8329950 w 13250732"/>
                <a:gd name="connsiteY13" fmla="*/ 296833 h 4762982"/>
                <a:gd name="connsiteX14" fmla="*/ 8039714 w 13250732"/>
                <a:gd name="connsiteY14" fmla="*/ 653032 h 4762982"/>
                <a:gd name="connsiteX15" fmla="*/ 8039715 w 13250732"/>
                <a:gd name="connsiteY15" fmla="*/ 2414235 h 4762982"/>
                <a:gd name="connsiteX16" fmla="*/ 7442752 w 13250732"/>
                <a:gd name="connsiteY16" fmla="*/ 3034285 h 4762982"/>
                <a:gd name="connsiteX17" fmla="*/ 6545659 w 13250732"/>
                <a:gd name="connsiteY17" fmla="*/ 3037584 h 4762982"/>
                <a:gd name="connsiteX18" fmla="*/ 6252124 w 13250732"/>
                <a:gd name="connsiteY18" fmla="*/ 3397080 h 4762982"/>
                <a:gd name="connsiteX19" fmla="*/ 6248826 w 13250732"/>
                <a:gd name="connsiteY19" fmla="*/ 4145757 h 4762982"/>
                <a:gd name="connsiteX20" fmla="*/ 5635373 w 13250732"/>
                <a:gd name="connsiteY20" fmla="*/ 4762508 h 4762982"/>
                <a:gd name="connsiteX21" fmla="*/ 4748175 w 13250732"/>
                <a:gd name="connsiteY21" fmla="*/ 4762508 h 4762982"/>
                <a:gd name="connsiteX22" fmla="*/ 4155609 w 13250732"/>
                <a:gd name="connsiteY22" fmla="*/ 4174340 h 4762982"/>
                <a:gd name="connsiteX23" fmla="*/ 4153411 w 13250732"/>
                <a:gd name="connsiteY23" fmla="*/ 1354434 h 4762982"/>
                <a:gd name="connsiteX24" fmla="*/ 3926938 w 13250732"/>
                <a:gd name="connsiteY24" fmla="*/ 1121365 h 4762982"/>
                <a:gd name="connsiteX25" fmla="*/ 2967181 w 13250732"/>
                <a:gd name="connsiteY25" fmla="*/ 1121365 h 4762982"/>
                <a:gd name="connsiteX26" fmla="*/ 2683542 w 13250732"/>
                <a:gd name="connsiteY26" fmla="*/ 1424793 h 4762982"/>
                <a:gd name="connsiteX27" fmla="*/ 2683542 w 13250732"/>
                <a:gd name="connsiteY27" fmla="*/ 2344972 h 4762982"/>
                <a:gd name="connsiteX28" fmla="*/ 2122860 w 13250732"/>
                <a:gd name="connsiteY28" fmla="*/ 2885867 h 4762982"/>
                <a:gd name="connsiteX29" fmla="*/ 0 w 13250732"/>
                <a:gd name="connsiteY29" fmla="*/ 2883472 h 4762982"/>
                <a:gd name="connsiteX30" fmla="*/ 0 w 13250732"/>
                <a:gd name="connsiteY30" fmla="*/ 2588062 h 4762982"/>
                <a:gd name="connsiteX31" fmla="*/ 2106368 w 13250732"/>
                <a:gd name="connsiteY31" fmla="*/ 2589036 h 4762982"/>
                <a:gd name="connsiteX32" fmla="*/ 2393305 w 13250732"/>
                <a:gd name="connsiteY32" fmla="*/ 2229538 h 4762982"/>
                <a:gd name="connsiteX33" fmla="*/ 2393305 w 13250732"/>
                <a:gd name="connsiteY33" fmla="*/ 1362130 h 4762982"/>
                <a:gd name="connsiteX34" fmla="*/ 2921008 w 13250732"/>
                <a:gd name="connsiteY34" fmla="*/ 824533 h 4762982"/>
                <a:gd name="connsiteX35" fmla="*/ 3953324 w 13250732"/>
                <a:gd name="connsiteY35" fmla="*/ 827831 h 4762982"/>
                <a:gd name="connsiteX36" fmla="*/ 4464536 w 13250732"/>
                <a:gd name="connsiteY36" fmla="*/ 1335745 h 4762982"/>
                <a:gd name="connsiteX37" fmla="*/ 4461237 w 13250732"/>
                <a:gd name="connsiteY37" fmla="*/ 4165545 h 4762982"/>
                <a:gd name="connsiteX38" fmla="*/ 4764665 w 13250732"/>
                <a:gd name="connsiteY38" fmla="*/ 4468974 h 4762982"/>
                <a:gd name="connsiteX39" fmla="*/ 5615584 w 13250732"/>
                <a:gd name="connsiteY39" fmla="*/ 4468974 h 4762982"/>
                <a:gd name="connsiteX40" fmla="*/ 5951993 w 13250732"/>
                <a:gd name="connsiteY40" fmla="*/ 4158950 h 4762982"/>
                <a:gd name="connsiteX41" fmla="*/ 5955292 w 13250732"/>
                <a:gd name="connsiteY41" fmla="*/ 3347608 h 4762982"/>
                <a:gd name="connsiteX42" fmla="*/ 6489591 w 13250732"/>
                <a:gd name="connsiteY42" fmla="*/ 2744049 h 4762982"/>
                <a:gd name="connsiteX43" fmla="*/ 7459242 w 13250732"/>
                <a:gd name="connsiteY43" fmla="*/ 2744049 h 4762982"/>
                <a:gd name="connsiteX44" fmla="*/ 7742882 w 13250732"/>
                <a:gd name="connsiteY44" fmla="*/ 2417534 h 4762982"/>
                <a:gd name="connsiteX45" fmla="*/ 7746180 w 13250732"/>
                <a:gd name="connsiteY45" fmla="*/ 570579 h 4762982"/>
                <a:gd name="connsiteX46" fmla="*/ 8303565 w 13250732"/>
                <a:gd name="connsiteY46" fmla="*/ 0 h 4762982"/>
                <a:gd name="connsiteX0" fmla="*/ 8306357 w 13253524"/>
                <a:gd name="connsiteY0" fmla="*/ 0 h 4762982"/>
                <a:gd name="connsiteX1" fmla="*/ 9315587 w 13253524"/>
                <a:gd name="connsiteY1" fmla="*/ 3299 h 4762982"/>
                <a:gd name="connsiteX2" fmla="*/ 9830096 w 13253524"/>
                <a:gd name="connsiteY2" fmla="*/ 544194 h 4762982"/>
                <a:gd name="connsiteX3" fmla="*/ 9833393 w 13253524"/>
                <a:gd name="connsiteY3" fmla="*/ 1503950 h 4762982"/>
                <a:gd name="connsiteX4" fmla="*/ 10100543 w 13253524"/>
                <a:gd name="connsiteY4" fmla="*/ 1784291 h 4762982"/>
                <a:gd name="connsiteX5" fmla="*/ 12188774 w 13253524"/>
                <a:gd name="connsiteY5" fmla="*/ 1783189 h 4762982"/>
                <a:gd name="connsiteX6" fmla="*/ 13253523 w 13253524"/>
                <a:gd name="connsiteY6" fmla="*/ 1781508 h 4762982"/>
                <a:gd name="connsiteX7" fmla="*/ 13253524 w 13253524"/>
                <a:gd name="connsiteY7" fmla="*/ 2073092 h 4762982"/>
                <a:gd name="connsiteX8" fmla="*/ 12188774 w 13253524"/>
                <a:gd name="connsiteY8" fmla="*/ 2076942 h 4762982"/>
                <a:gd name="connsiteX9" fmla="*/ 10054370 w 13253524"/>
                <a:gd name="connsiteY9" fmla="*/ 2074528 h 4762982"/>
                <a:gd name="connsiteX10" fmla="*/ 9533263 w 13253524"/>
                <a:gd name="connsiteY10" fmla="*/ 1563317 h 4762982"/>
                <a:gd name="connsiteX11" fmla="*/ 9536561 w 13253524"/>
                <a:gd name="connsiteY11" fmla="*/ 554087 h 4762982"/>
                <a:gd name="connsiteX12" fmla="*/ 9236432 w 13253524"/>
                <a:gd name="connsiteY12" fmla="*/ 293535 h 4762982"/>
                <a:gd name="connsiteX13" fmla="*/ 8332742 w 13253524"/>
                <a:gd name="connsiteY13" fmla="*/ 296833 h 4762982"/>
                <a:gd name="connsiteX14" fmla="*/ 8042506 w 13253524"/>
                <a:gd name="connsiteY14" fmla="*/ 653032 h 4762982"/>
                <a:gd name="connsiteX15" fmla="*/ 8042507 w 13253524"/>
                <a:gd name="connsiteY15" fmla="*/ 2414235 h 4762982"/>
                <a:gd name="connsiteX16" fmla="*/ 7445544 w 13253524"/>
                <a:gd name="connsiteY16" fmla="*/ 3034285 h 4762982"/>
                <a:gd name="connsiteX17" fmla="*/ 6548451 w 13253524"/>
                <a:gd name="connsiteY17" fmla="*/ 3037584 h 4762982"/>
                <a:gd name="connsiteX18" fmla="*/ 6254916 w 13253524"/>
                <a:gd name="connsiteY18" fmla="*/ 3397080 h 4762982"/>
                <a:gd name="connsiteX19" fmla="*/ 6251618 w 13253524"/>
                <a:gd name="connsiteY19" fmla="*/ 4145757 h 4762982"/>
                <a:gd name="connsiteX20" fmla="*/ 5638165 w 13253524"/>
                <a:gd name="connsiteY20" fmla="*/ 4762508 h 4762982"/>
                <a:gd name="connsiteX21" fmla="*/ 4750967 w 13253524"/>
                <a:gd name="connsiteY21" fmla="*/ 4762508 h 4762982"/>
                <a:gd name="connsiteX22" fmla="*/ 4158401 w 13253524"/>
                <a:gd name="connsiteY22" fmla="*/ 4174340 h 4762982"/>
                <a:gd name="connsiteX23" fmla="*/ 4156203 w 13253524"/>
                <a:gd name="connsiteY23" fmla="*/ 1354434 h 4762982"/>
                <a:gd name="connsiteX24" fmla="*/ 3929730 w 13253524"/>
                <a:gd name="connsiteY24" fmla="*/ 1121365 h 4762982"/>
                <a:gd name="connsiteX25" fmla="*/ 2969973 w 13253524"/>
                <a:gd name="connsiteY25" fmla="*/ 1121365 h 4762982"/>
                <a:gd name="connsiteX26" fmla="*/ 2686334 w 13253524"/>
                <a:gd name="connsiteY26" fmla="*/ 1424793 h 4762982"/>
                <a:gd name="connsiteX27" fmla="*/ 2686334 w 13253524"/>
                <a:gd name="connsiteY27" fmla="*/ 2344972 h 4762982"/>
                <a:gd name="connsiteX28" fmla="*/ 2125652 w 13253524"/>
                <a:gd name="connsiteY28" fmla="*/ 2885867 h 4762982"/>
                <a:gd name="connsiteX29" fmla="*/ 2792 w 13253524"/>
                <a:gd name="connsiteY29" fmla="*/ 2883472 h 4762982"/>
                <a:gd name="connsiteX30" fmla="*/ 0 w 13253524"/>
                <a:gd name="connsiteY30" fmla="*/ 2743921 h 4762982"/>
                <a:gd name="connsiteX31" fmla="*/ 2792 w 13253524"/>
                <a:gd name="connsiteY31" fmla="*/ 2588062 h 4762982"/>
                <a:gd name="connsiteX32" fmla="*/ 2109160 w 13253524"/>
                <a:gd name="connsiteY32" fmla="*/ 2589036 h 4762982"/>
                <a:gd name="connsiteX33" fmla="*/ 2396097 w 13253524"/>
                <a:gd name="connsiteY33" fmla="*/ 2229538 h 4762982"/>
                <a:gd name="connsiteX34" fmla="*/ 2396097 w 13253524"/>
                <a:gd name="connsiteY34" fmla="*/ 1362130 h 4762982"/>
                <a:gd name="connsiteX35" fmla="*/ 2923800 w 13253524"/>
                <a:gd name="connsiteY35" fmla="*/ 824533 h 4762982"/>
                <a:gd name="connsiteX36" fmla="*/ 3956116 w 13253524"/>
                <a:gd name="connsiteY36" fmla="*/ 827831 h 4762982"/>
                <a:gd name="connsiteX37" fmla="*/ 4467328 w 13253524"/>
                <a:gd name="connsiteY37" fmla="*/ 1335745 h 4762982"/>
                <a:gd name="connsiteX38" fmla="*/ 4464029 w 13253524"/>
                <a:gd name="connsiteY38" fmla="*/ 4165545 h 4762982"/>
                <a:gd name="connsiteX39" fmla="*/ 4767457 w 13253524"/>
                <a:gd name="connsiteY39" fmla="*/ 4468974 h 4762982"/>
                <a:gd name="connsiteX40" fmla="*/ 5618376 w 13253524"/>
                <a:gd name="connsiteY40" fmla="*/ 4468974 h 4762982"/>
                <a:gd name="connsiteX41" fmla="*/ 5954785 w 13253524"/>
                <a:gd name="connsiteY41" fmla="*/ 4158950 h 4762982"/>
                <a:gd name="connsiteX42" fmla="*/ 5958084 w 13253524"/>
                <a:gd name="connsiteY42" fmla="*/ 3347608 h 4762982"/>
                <a:gd name="connsiteX43" fmla="*/ 6492383 w 13253524"/>
                <a:gd name="connsiteY43" fmla="*/ 2744049 h 4762982"/>
                <a:gd name="connsiteX44" fmla="*/ 7462034 w 13253524"/>
                <a:gd name="connsiteY44" fmla="*/ 2744049 h 4762982"/>
                <a:gd name="connsiteX45" fmla="*/ 7745674 w 13253524"/>
                <a:gd name="connsiteY45" fmla="*/ 2417534 h 4762982"/>
                <a:gd name="connsiteX46" fmla="*/ 7748972 w 13253524"/>
                <a:gd name="connsiteY46" fmla="*/ 570579 h 4762982"/>
                <a:gd name="connsiteX47" fmla="*/ 8306357 w 13253524"/>
                <a:gd name="connsiteY47" fmla="*/ 0 h 4762982"/>
                <a:gd name="connsiteX0" fmla="*/ 9364517 w 14311684"/>
                <a:gd name="connsiteY0" fmla="*/ 0 h 4762982"/>
                <a:gd name="connsiteX1" fmla="*/ 10373747 w 14311684"/>
                <a:gd name="connsiteY1" fmla="*/ 3299 h 4762982"/>
                <a:gd name="connsiteX2" fmla="*/ 10888256 w 14311684"/>
                <a:gd name="connsiteY2" fmla="*/ 544194 h 4762982"/>
                <a:gd name="connsiteX3" fmla="*/ 10891553 w 14311684"/>
                <a:gd name="connsiteY3" fmla="*/ 1503950 h 4762982"/>
                <a:gd name="connsiteX4" fmla="*/ 11158703 w 14311684"/>
                <a:gd name="connsiteY4" fmla="*/ 1784291 h 4762982"/>
                <a:gd name="connsiteX5" fmla="*/ 13246934 w 14311684"/>
                <a:gd name="connsiteY5" fmla="*/ 1783189 h 4762982"/>
                <a:gd name="connsiteX6" fmla="*/ 14311683 w 14311684"/>
                <a:gd name="connsiteY6" fmla="*/ 1781508 h 4762982"/>
                <a:gd name="connsiteX7" fmla="*/ 14311684 w 14311684"/>
                <a:gd name="connsiteY7" fmla="*/ 2073092 h 4762982"/>
                <a:gd name="connsiteX8" fmla="*/ 13246934 w 14311684"/>
                <a:gd name="connsiteY8" fmla="*/ 2076942 h 4762982"/>
                <a:gd name="connsiteX9" fmla="*/ 11112530 w 14311684"/>
                <a:gd name="connsiteY9" fmla="*/ 2074528 h 4762982"/>
                <a:gd name="connsiteX10" fmla="*/ 10591423 w 14311684"/>
                <a:gd name="connsiteY10" fmla="*/ 1563317 h 4762982"/>
                <a:gd name="connsiteX11" fmla="*/ 10594721 w 14311684"/>
                <a:gd name="connsiteY11" fmla="*/ 554087 h 4762982"/>
                <a:gd name="connsiteX12" fmla="*/ 10294592 w 14311684"/>
                <a:gd name="connsiteY12" fmla="*/ 293535 h 4762982"/>
                <a:gd name="connsiteX13" fmla="*/ 9390902 w 14311684"/>
                <a:gd name="connsiteY13" fmla="*/ 296833 h 4762982"/>
                <a:gd name="connsiteX14" fmla="*/ 9100666 w 14311684"/>
                <a:gd name="connsiteY14" fmla="*/ 653032 h 4762982"/>
                <a:gd name="connsiteX15" fmla="*/ 9100667 w 14311684"/>
                <a:gd name="connsiteY15" fmla="*/ 2414235 h 4762982"/>
                <a:gd name="connsiteX16" fmla="*/ 8503704 w 14311684"/>
                <a:gd name="connsiteY16" fmla="*/ 3034285 h 4762982"/>
                <a:gd name="connsiteX17" fmla="*/ 7606611 w 14311684"/>
                <a:gd name="connsiteY17" fmla="*/ 3037584 h 4762982"/>
                <a:gd name="connsiteX18" fmla="*/ 7313076 w 14311684"/>
                <a:gd name="connsiteY18" fmla="*/ 3397080 h 4762982"/>
                <a:gd name="connsiteX19" fmla="*/ 7309778 w 14311684"/>
                <a:gd name="connsiteY19" fmla="*/ 4145757 h 4762982"/>
                <a:gd name="connsiteX20" fmla="*/ 6696325 w 14311684"/>
                <a:gd name="connsiteY20" fmla="*/ 4762508 h 4762982"/>
                <a:gd name="connsiteX21" fmla="*/ 5809127 w 14311684"/>
                <a:gd name="connsiteY21" fmla="*/ 4762508 h 4762982"/>
                <a:gd name="connsiteX22" fmla="*/ 5216561 w 14311684"/>
                <a:gd name="connsiteY22" fmla="*/ 4174340 h 4762982"/>
                <a:gd name="connsiteX23" fmla="*/ 5214363 w 14311684"/>
                <a:gd name="connsiteY23" fmla="*/ 1354434 h 4762982"/>
                <a:gd name="connsiteX24" fmla="*/ 4987890 w 14311684"/>
                <a:gd name="connsiteY24" fmla="*/ 1121365 h 4762982"/>
                <a:gd name="connsiteX25" fmla="*/ 4028133 w 14311684"/>
                <a:gd name="connsiteY25" fmla="*/ 1121365 h 4762982"/>
                <a:gd name="connsiteX26" fmla="*/ 3744494 w 14311684"/>
                <a:gd name="connsiteY26" fmla="*/ 1424793 h 4762982"/>
                <a:gd name="connsiteX27" fmla="*/ 3744494 w 14311684"/>
                <a:gd name="connsiteY27" fmla="*/ 2344972 h 4762982"/>
                <a:gd name="connsiteX28" fmla="*/ 3183812 w 14311684"/>
                <a:gd name="connsiteY28" fmla="*/ 2885867 h 4762982"/>
                <a:gd name="connsiteX29" fmla="*/ 1060952 w 14311684"/>
                <a:gd name="connsiteY29" fmla="*/ 2883472 h 4762982"/>
                <a:gd name="connsiteX30" fmla="*/ 0 w 14311684"/>
                <a:gd name="connsiteY30" fmla="*/ 2622245 h 4762982"/>
                <a:gd name="connsiteX31" fmla="*/ 1060952 w 14311684"/>
                <a:gd name="connsiteY31" fmla="*/ 2588062 h 4762982"/>
                <a:gd name="connsiteX32" fmla="*/ 3167320 w 14311684"/>
                <a:gd name="connsiteY32" fmla="*/ 2589036 h 4762982"/>
                <a:gd name="connsiteX33" fmla="*/ 3454257 w 14311684"/>
                <a:gd name="connsiteY33" fmla="*/ 2229538 h 4762982"/>
                <a:gd name="connsiteX34" fmla="*/ 3454257 w 14311684"/>
                <a:gd name="connsiteY34" fmla="*/ 1362130 h 4762982"/>
                <a:gd name="connsiteX35" fmla="*/ 3981960 w 14311684"/>
                <a:gd name="connsiteY35" fmla="*/ 824533 h 4762982"/>
                <a:gd name="connsiteX36" fmla="*/ 5014276 w 14311684"/>
                <a:gd name="connsiteY36" fmla="*/ 827831 h 4762982"/>
                <a:gd name="connsiteX37" fmla="*/ 5525488 w 14311684"/>
                <a:gd name="connsiteY37" fmla="*/ 1335745 h 4762982"/>
                <a:gd name="connsiteX38" fmla="*/ 5522189 w 14311684"/>
                <a:gd name="connsiteY38" fmla="*/ 4165545 h 4762982"/>
                <a:gd name="connsiteX39" fmla="*/ 5825617 w 14311684"/>
                <a:gd name="connsiteY39" fmla="*/ 4468974 h 4762982"/>
                <a:gd name="connsiteX40" fmla="*/ 6676536 w 14311684"/>
                <a:gd name="connsiteY40" fmla="*/ 4468974 h 4762982"/>
                <a:gd name="connsiteX41" fmla="*/ 7012945 w 14311684"/>
                <a:gd name="connsiteY41" fmla="*/ 4158950 h 4762982"/>
                <a:gd name="connsiteX42" fmla="*/ 7016244 w 14311684"/>
                <a:gd name="connsiteY42" fmla="*/ 3347608 h 4762982"/>
                <a:gd name="connsiteX43" fmla="*/ 7550543 w 14311684"/>
                <a:gd name="connsiteY43" fmla="*/ 2744049 h 4762982"/>
                <a:gd name="connsiteX44" fmla="*/ 8520194 w 14311684"/>
                <a:gd name="connsiteY44" fmla="*/ 2744049 h 4762982"/>
                <a:gd name="connsiteX45" fmla="*/ 8803834 w 14311684"/>
                <a:gd name="connsiteY45" fmla="*/ 2417534 h 4762982"/>
                <a:gd name="connsiteX46" fmla="*/ 8807132 w 14311684"/>
                <a:gd name="connsiteY46" fmla="*/ 570579 h 4762982"/>
                <a:gd name="connsiteX47" fmla="*/ 9364517 w 14311684"/>
                <a:gd name="connsiteY47" fmla="*/ 0 h 4762982"/>
                <a:gd name="connsiteX0" fmla="*/ 9455213 w 14402380"/>
                <a:gd name="connsiteY0" fmla="*/ 0 h 4762982"/>
                <a:gd name="connsiteX1" fmla="*/ 10464443 w 14402380"/>
                <a:gd name="connsiteY1" fmla="*/ 3299 h 4762982"/>
                <a:gd name="connsiteX2" fmla="*/ 10978952 w 14402380"/>
                <a:gd name="connsiteY2" fmla="*/ 544194 h 4762982"/>
                <a:gd name="connsiteX3" fmla="*/ 10982249 w 14402380"/>
                <a:gd name="connsiteY3" fmla="*/ 1503950 h 4762982"/>
                <a:gd name="connsiteX4" fmla="*/ 11249399 w 14402380"/>
                <a:gd name="connsiteY4" fmla="*/ 1784291 h 4762982"/>
                <a:gd name="connsiteX5" fmla="*/ 13337630 w 14402380"/>
                <a:gd name="connsiteY5" fmla="*/ 1783189 h 4762982"/>
                <a:gd name="connsiteX6" fmla="*/ 14402379 w 14402380"/>
                <a:gd name="connsiteY6" fmla="*/ 1781508 h 4762982"/>
                <a:gd name="connsiteX7" fmla="*/ 14402380 w 14402380"/>
                <a:gd name="connsiteY7" fmla="*/ 2073092 h 4762982"/>
                <a:gd name="connsiteX8" fmla="*/ 13337630 w 14402380"/>
                <a:gd name="connsiteY8" fmla="*/ 2076942 h 4762982"/>
                <a:gd name="connsiteX9" fmla="*/ 11203226 w 14402380"/>
                <a:gd name="connsiteY9" fmla="*/ 2074528 h 4762982"/>
                <a:gd name="connsiteX10" fmla="*/ 10682119 w 14402380"/>
                <a:gd name="connsiteY10" fmla="*/ 1563317 h 4762982"/>
                <a:gd name="connsiteX11" fmla="*/ 10685417 w 14402380"/>
                <a:gd name="connsiteY11" fmla="*/ 554087 h 4762982"/>
                <a:gd name="connsiteX12" fmla="*/ 10385288 w 14402380"/>
                <a:gd name="connsiteY12" fmla="*/ 293535 h 4762982"/>
                <a:gd name="connsiteX13" fmla="*/ 9481598 w 14402380"/>
                <a:gd name="connsiteY13" fmla="*/ 296833 h 4762982"/>
                <a:gd name="connsiteX14" fmla="*/ 9191362 w 14402380"/>
                <a:gd name="connsiteY14" fmla="*/ 653032 h 4762982"/>
                <a:gd name="connsiteX15" fmla="*/ 9191363 w 14402380"/>
                <a:gd name="connsiteY15" fmla="*/ 2414235 h 4762982"/>
                <a:gd name="connsiteX16" fmla="*/ 8594400 w 14402380"/>
                <a:gd name="connsiteY16" fmla="*/ 3034285 h 4762982"/>
                <a:gd name="connsiteX17" fmla="*/ 7697307 w 14402380"/>
                <a:gd name="connsiteY17" fmla="*/ 3037584 h 4762982"/>
                <a:gd name="connsiteX18" fmla="*/ 7403772 w 14402380"/>
                <a:gd name="connsiteY18" fmla="*/ 3397080 h 4762982"/>
                <a:gd name="connsiteX19" fmla="*/ 7400474 w 14402380"/>
                <a:gd name="connsiteY19" fmla="*/ 4145757 h 4762982"/>
                <a:gd name="connsiteX20" fmla="*/ 6787021 w 14402380"/>
                <a:gd name="connsiteY20" fmla="*/ 4762508 h 4762982"/>
                <a:gd name="connsiteX21" fmla="*/ 5899823 w 14402380"/>
                <a:gd name="connsiteY21" fmla="*/ 4762508 h 4762982"/>
                <a:gd name="connsiteX22" fmla="*/ 5307257 w 14402380"/>
                <a:gd name="connsiteY22" fmla="*/ 4174340 h 4762982"/>
                <a:gd name="connsiteX23" fmla="*/ 5305059 w 14402380"/>
                <a:gd name="connsiteY23" fmla="*/ 1354434 h 4762982"/>
                <a:gd name="connsiteX24" fmla="*/ 5078586 w 14402380"/>
                <a:gd name="connsiteY24" fmla="*/ 1121365 h 4762982"/>
                <a:gd name="connsiteX25" fmla="*/ 4118829 w 14402380"/>
                <a:gd name="connsiteY25" fmla="*/ 1121365 h 4762982"/>
                <a:gd name="connsiteX26" fmla="*/ 3835190 w 14402380"/>
                <a:gd name="connsiteY26" fmla="*/ 1424793 h 4762982"/>
                <a:gd name="connsiteX27" fmla="*/ 3835190 w 14402380"/>
                <a:gd name="connsiteY27" fmla="*/ 2344972 h 4762982"/>
                <a:gd name="connsiteX28" fmla="*/ 3274508 w 14402380"/>
                <a:gd name="connsiteY28" fmla="*/ 2885867 h 4762982"/>
                <a:gd name="connsiteX29" fmla="*/ 1151648 w 14402380"/>
                <a:gd name="connsiteY29" fmla="*/ 2883472 h 4762982"/>
                <a:gd name="connsiteX30" fmla="*/ 177249 w 14402380"/>
                <a:gd name="connsiteY30" fmla="*/ 2660961 h 4762982"/>
                <a:gd name="connsiteX31" fmla="*/ 90696 w 14402380"/>
                <a:gd name="connsiteY31" fmla="*/ 2622245 h 4762982"/>
                <a:gd name="connsiteX32" fmla="*/ 1151648 w 14402380"/>
                <a:gd name="connsiteY32" fmla="*/ 2588062 h 4762982"/>
                <a:gd name="connsiteX33" fmla="*/ 3258016 w 14402380"/>
                <a:gd name="connsiteY33" fmla="*/ 2589036 h 4762982"/>
                <a:gd name="connsiteX34" fmla="*/ 3544953 w 14402380"/>
                <a:gd name="connsiteY34" fmla="*/ 2229538 h 4762982"/>
                <a:gd name="connsiteX35" fmla="*/ 3544953 w 14402380"/>
                <a:gd name="connsiteY35" fmla="*/ 1362130 h 4762982"/>
                <a:gd name="connsiteX36" fmla="*/ 4072656 w 14402380"/>
                <a:gd name="connsiteY36" fmla="*/ 824533 h 4762982"/>
                <a:gd name="connsiteX37" fmla="*/ 5104972 w 14402380"/>
                <a:gd name="connsiteY37" fmla="*/ 827831 h 4762982"/>
                <a:gd name="connsiteX38" fmla="*/ 5616184 w 14402380"/>
                <a:gd name="connsiteY38" fmla="*/ 1335745 h 4762982"/>
                <a:gd name="connsiteX39" fmla="*/ 5612885 w 14402380"/>
                <a:gd name="connsiteY39" fmla="*/ 4165545 h 4762982"/>
                <a:gd name="connsiteX40" fmla="*/ 5916313 w 14402380"/>
                <a:gd name="connsiteY40" fmla="*/ 4468974 h 4762982"/>
                <a:gd name="connsiteX41" fmla="*/ 6767232 w 14402380"/>
                <a:gd name="connsiteY41" fmla="*/ 4468974 h 4762982"/>
                <a:gd name="connsiteX42" fmla="*/ 7103641 w 14402380"/>
                <a:gd name="connsiteY42" fmla="*/ 4158950 h 4762982"/>
                <a:gd name="connsiteX43" fmla="*/ 7106940 w 14402380"/>
                <a:gd name="connsiteY43" fmla="*/ 3347608 h 4762982"/>
                <a:gd name="connsiteX44" fmla="*/ 7641239 w 14402380"/>
                <a:gd name="connsiteY44" fmla="*/ 2744049 h 4762982"/>
                <a:gd name="connsiteX45" fmla="*/ 8610890 w 14402380"/>
                <a:gd name="connsiteY45" fmla="*/ 2744049 h 4762982"/>
                <a:gd name="connsiteX46" fmla="*/ 8894530 w 14402380"/>
                <a:gd name="connsiteY46" fmla="*/ 2417534 h 4762982"/>
                <a:gd name="connsiteX47" fmla="*/ 8897828 w 14402380"/>
                <a:gd name="connsiteY47" fmla="*/ 570579 h 4762982"/>
                <a:gd name="connsiteX48" fmla="*/ 9455213 w 14402380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480810 w 14427977"/>
                <a:gd name="connsiteY0" fmla="*/ 0 h 4762982"/>
                <a:gd name="connsiteX1" fmla="*/ 10490040 w 14427977"/>
                <a:gd name="connsiteY1" fmla="*/ 3299 h 4762982"/>
                <a:gd name="connsiteX2" fmla="*/ 11004549 w 14427977"/>
                <a:gd name="connsiteY2" fmla="*/ 544194 h 4762982"/>
                <a:gd name="connsiteX3" fmla="*/ 11007846 w 14427977"/>
                <a:gd name="connsiteY3" fmla="*/ 1503950 h 4762982"/>
                <a:gd name="connsiteX4" fmla="*/ 11274996 w 14427977"/>
                <a:gd name="connsiteY4" fmla="*/ 1784291 h 4762982"/>
                <a:gd name="connsiteX5" fmla="*/ 13363227 w 14427977"/>
                <a:gd name="connsiteY5" fmla="*/ 1783189 h 4762982"/>
                <a:gd name="connsiteX6" fmla="*/ 14427976 w 14427977"/>
                <a:gd name="connsiteY6" fmla="*/ 1781508 h 4762982"/>
                <a:gd name="connsiteX7" fmla="*/ 14427977 w 14427977"/>
                <a:gd name="connsiteY7" fmla="*/ 2073092 h 4762982"/>
                <a:gd name="connsiteX8" fmla="*/ 13363227 w 14427977"/>
                <a:gd name="connsiteY8" fmla="*/ 2076942 h 4762982"/>
                <a:gd name="connsiteX9" fmla="*/ 11228823 w 14427977"/>
                <a:gd name="connsiteY9" fmla="*/ 2074528 h 4762982"/>
                <a:gd name="connsiteX10" fmla="*/ 10707716 w 14427977"/>
                <a:gd name="connsiteY10" fmla="*/ 1563317 h 4762982"/>
                <a:gd name="connsiteX11" fmla="*/ 10711014 w 14427977"/>
                <a:gd name="connsiteY11" fmla="*/ 554087 h 4762982"/>
                <a:gd name="connsiteX12" fmla="*/ 10410885 w 14427977"/>
                <a:gd name="connsiteY12" fmla="*/ 293535 h 4762982"/>
                <a:gd name="connsiteX13" fmla="*/ 9507195 w 14427977"/>
                <a:gd name="connsiteY13" fmla="*/ 296833 h 4762982"/>
                <a:gd name="connsiteX14" fmla="*/ 9216959 w 14427977"/>
                <a:gd name="connsiteY14" fmla="*/ 653032 h 4762982"/>
                <a:gd name="connsiteX15" fmla="*/ 9216960 w 14427977"/>
                <a:gd name="connsiteY15" fmla="*/ 2414235 h 4762982"/>
                <a:gd name="connsiteX16" fmla="*/ 8619997 w 14427977"/>
                <a:gd name="connsiteY16" fmla="*/ 3034285 h 4762982"/>
                <a:gd name="connsiteX17" fmla="*/ 7722904 w 14427977"/>
                <a:gd name="connsiteY17" fmla="*/ 3037584 h 4762982"/>
                <a:gd name="connsiteX18" fmla="*/ 7429369 w 14427977"/>
                <a:gd name="connsiteY18" fmla="*/ 3397080 h 4762982"/>
                <a:gd name="connsiteX19" fmla="*/ 7426071 w 14427977"/>
                <a:gd name="connsiteY19" fmla="*/ 4145757 h 4762982"/>
                <a:gd name="connsiteX20" fmla="*/ 6812618 w 14427977"/>
                <a:gd name="connsiteY20" fmla="*/ 4762508 h 4762982"/>
                <a:gd name="connsiteX21" fmla="*/ 5925420 w 14427977"/>
                <a:gd name="connsiteY21" fmla="*/ 4762508 h 4762982"/>
                <a:gd name="connsiteX22" fmla="*/ 5332854 w 14427977"/>
                <a:gd name="connsiteY22" fmla="*/ 4174340 h 4762982"/>
                <a:gd name="connsiteX23" fmla="*/ 5330656 w 14427977"/>
                <a:gd name="connsiteY23" fmla="*/ 1354434 h 4762982"/>
                <a:gd name="connsiteX24" fmla="*/ 5104183 w 14427977"/>
                <a:gd name="connsiteY24" fmla="*/ 1121365 h 4762982"/>
                <a:gd name="connsiteX25" fmla="*/ 4144426 w 14427977"/>
                <a:gd name="connsiteY25" fmla="*/ 1121365 h 4762982"/>
                <a:gd name="connsiteX26" fmla="*/ 3860787 w 14427977"/>
                <a:gd name="connsiteY26" fmla="*/ 1424793 h 4762982"/>
                <a:gd name="connsiteX27" fmla="*/ 3860787 w 14427977"/>
                <a:gd name="connsiteY27" fmla="*/ 2344972 h 4762982"/>
                <a:gd name="connsiteX28" fmla="*/ 3300105 w 14427977"/>
                <a:gd name="connsiteY28" fmla="*/ 2885867 h 4762982"/>
                <a:gd name="connsiteX29" fmla="*/ 1177245 w 14427977"/>
                <a:gd name="connsiteY29" fmla="*/ 2883472 h 4762982"/>
                <a:gd name="connsiteX30" fmla="*/ 138630 w 14427977"/>
                <a:gd name="connsiteY30" fmla="*/ 2849005 h 4762982"/>
                <a:gd name="connsiteX31" fmla="*/ 116293 w 14427977"/>
                <a:gd name="connsiteY31" fmla="*/ 2622245 h 4762982"/>
                <a:gd name="connsiteX32" fmla="*/ 1177245 w 14427977"/>
                <a:gd name="connsiteY32" fmla="*/ 2588062 h 4762982"/>
                <a:gd name="connsiteX33" fmla="*/ 3283613 w 14427977"/>
                <a:gd name="connsiteY33" fmla="*/ 2589036 h 4762982"/>
                <a:gd name="connsiteX34" fmla="*/ 3570550 w 14427977"/>
                <a:gd name="connsiteY34" fmla="*/ 2229538 h 4762982"/>
                <a:gd name="connsiteX35" fmla="*/ 3570550 w 14427977"/>
                <a:gd name="connsiteY35" fmla="*/ 1362130 h 4762982"/>
                <a:gd name="connsiteX36" fmla="*/ 4098253 w 14427977"/>
                <a:gd name="connsiteY36" fmla="*/ 824533 h 4762982"/>
                <a:gd name="connsiteX37" fmla="*/ 5130569 w 14427977"/>
                <a:gd name="connsiteY37" fmla="*/ 827831 h 4762982"/>
                <a:gd name="connsiteX38" fmla="*/ 5641781 w 14427977"/>
                <a:gd name="connsiteY38" fmla="*/ 1335745 h 4762982"/>
                <a:gd name="connsiteX39" fmla="*/ 5638482 w 14427977"/>
                <a:gd name="connsiteY39" fmla="*/ 4165545 h 4762982"/>
                <a:gd name="connsiteX40" fmla="*/ 5941910 w 14427977"/>
                <a:gd name="connsiteY40" fmla="*/ 4468974 h 4762982"/>
                <a:gd name="connsiteX41" fmla="*/ 6792829 w 14427977"/>
                <a:gd name="connsiteY41" fmla="*/ 4468974 h 4762982"/>
                <a:gd name="connsiteX42" fmla="*/ 7129238 w 14427977"/>
                <a:gd name="connsiteY42" fmla="*/ 4158950 h 4762982"/>
                <a:gd name="connsiteX43" fmla="*/ 7132537 w 14427977"/>
                <a:gd name="connsiteY43" fmla="*/ 3347608 h 4762982"/>
                <a:gd name="connsiteX44" fmla="*/ 7666836 w 14427977"/>
                <a:gd name="connsiteY44" fmla="*/ 2744049 h 4762982"/>
                <a:gd name="connsiteX45" fmla="*/ 8636487 w 14427977"/>
                <a:gd name="connsiteY45" fmla="*/ 2744049 h 4762982"/>
                <a:gd name="connsiteX46" fmla="*/ 8920127 w 14427977"/>
                <a:gd name="connsiteY46" fmla="*/ 2417534 h 4762982"/>
                <a:gd name="connsiteX47" fmla="*/ 8923425 w 14427977"/>
                <a:gd name="connsiteY47" fmla="*/ 570579 h 4762982"/>
                <a:gd name="connsiteX48" fmla="*/ 9480810 w 14427977"/>
                <a:gd name="connsiteY48" fmla="*/ 0 h 4762982"/>
                <a:gd name="connsiteX0" fmla="*/ 9364517 w 14311684"/>
                <a:gd name="connsiteY0" fmla="*/ 0 h 4762982"/>
                <a:gd name="connsiteX1" fmla="*/ 10373747 w 14311684"/>
                <a:gd name="connsiteY1" fmla="*/ 3299 h 4762982"/>
                <a:gd name="connsiteX2" fmla="*/ 10888256 w 14311684"/>
                <a:gd name="connsiteY2" fmla="*/ 544194 h 4762982"/>
                <a:gd name="connsiteX3" fmla="*/ 10891553 w 14311684"/>
                <a:gd name="connsiteY3" fmla="*/ 1503950 h 4762982"/>
                <a:gd name="connsiteX4" fmla="*/ 11158703 w 14311684"/>
                <a:gd name="connsiteY4" fmla="*/ 1784291 h 4762982"/>
                <a:gd name="connsiteX5" fmla="*/ 13246934 w 14311684"/>
                <a:gd name="connsiteY5" fmla="*/ 1783189 h 4762982"/>
                <a:gd name="connsiteX6" fmla="*/ 14311683 w 14311684"/>
                <a:gd name="connsiteY6" fmla="*/ 1781508 h 4762982"/>
                <a:gd name="connsiteX7" fmla="*/ 14311684 w 14311684"/>
                <a:gd name="connsiteY7" fmla="*/ 2073092 h 4762982"/>
                <a:gd name="connsiteX8" fmla="*/ 13246934 w 14311684"/>
                <a:gd name="connsiteY8" fmla="*/ 2076942 h 4762982"/>
                <a:gd name="connsiteX9" fmla="*/ 11112530 w 14311684"/>
                <a:gd name="connsiteY9" fmla="*/ 2074528 h 4762982"/>
                <a:gd name="connsiteX10" fmla="*/ 10591423 w 14311684"/>
                <a:gd name="connsiteY10" fmla="*/ 1563317 h 4762982"/>
                <a:gd name="connsiteX11" fmla="*/ 10594721 w 14311684"/>
                <a:gd name="connsiteY11" fmla="*/ 554087 h 4762982"/>
                <a:gd name="connsiteX12" fmla="*/ 10294592 w 14311684"/>
                <a:gd name="connsiteY12" fmla="*/ 293535 h 4762982"/>
                <a:gd name="connsiteX13" fmla="*/ 9390902 w 14311684"/>
                <a:gd name="connsiteY13" fmla="*/ 296833 h 4762982"/>
                <a:gd name="connsiteX14" fmla="*/ 9100666 w 14311684"/>
                <a:gd name="connsiteY14" fmla="*/ 653032 h 4762982"/>
                <a:gd name="connsiteX15" fmla="*/ 9100667 w 14311684"/>
                <a:gd name="connsiteY15" fmla="*/ 2414235 h 4762982"/>
                <a:gd name="connsiteX16" fmla="*/ 8503704 w 14311684"/>
                <a:gd name="connsiteY16" fmla="*/ 3034285 h 4762982"/>
                <a:gd name="connsiteX17" fmla="*/ 7606611 w 14311684"/>
                <a:gd name="connsiteY17" fmla="*/ 3037584 h 4762982"/>
                <a:gd name="connsiteX18" fmla="*/ 7313076 w 14311684"/>
                <a:gd name="connsiteY18" fmla="*/ 3397080 h 4762982"/>
                <a:gd name="connsiteX19" fmla="*/ 7309778 w 14311684"/>
                <a:gd name="connsiteY19" fmla="*/ 4145757 h 4762982"/>
                <a:gd name="connsiteX20" fmla="*/ 6696325 w 14311684"/>
                <a:gd name="connsiteY20" fmla="*/ 4762508 h 4762982"/>
                <a:gd name="connsiteX21" fmla="*/ 5809127 w 14311684"/>
                <a:gd name="connsiteY21" fmla="*/ 4762508 h 4762982"/>
                <a:gd name="connsiteX22" fmla="*/ 5216561 w 14311684"/>
                <a:gd name="connsiteY22" fmla="*/ 4174340 h 4762982"/>
                <a:gd name="connsiteX23" fmla="*/ 5214363 w 14311684"/>
                <a:gd name="connsiteY23" fmla="*/ 1354434 h 4762982"/>
                <a:gd name="connsiteX24" fmla="*/ 4987890 w 14311684"/>
                <a:gd name="connsiteY24" fmla="*/ 1121365 h 4762982"/>
                <a:gd name="connsiteX25" fmla="*/ 4028133 w 14311684"/>
                <a:gd name="connsiteY25" fmla="*/ 1121365 h 4762982"/>
                <a:gd name="connsiteX26" fmla="*/ 3744494 w 14311684"/>
                <a:gd name="connsiteY26" fmla="*/ 1424793 h 4762982"/>
                <a:gd name="connsiteX27" fmla="*/ 3744494 w 14311684"/>
                <a:gd name="connsiteY27" fmla="*/ 2344972 h 4762982"/>
                <a:gd name="connsiteX28" fmla="*/ 3183812 w 14311684"/>
                <a:gd name="connsiteY28" fmla="*/ 2885867 h 4762982"/>
                <a:gd name="connsiteX29" fmla="*/ 1060952 w 14311684"/>
                <a:gd name="connsiteY29" fmla="*/ 2883472 h 4762982"/>
                <a:gd name="connsiteX30" fmla="*/ 22337 w 14311684"/>
                <a:gd name="connsiteY30" fmla="*/ 2849005 h 4762982"/>
                <a:gd name="connsiteX31" fmla="*/ 0 w 14311684"/>
                <a:gd name="connsiteY31" fmla="*/ 2622245 h 4762982"/>
                <a:gd name="connsiteX32" fmla="*/ 1060952 w 14311684"/>
                <a:gd name="connsiteY32" fmla="*/ 2588062 h 4762982"/>
                <a:gd name="connsiteX33" fmla="*/ 3167320 w 14311684"/>
                <a:gd name="connsiteY33" fmla="*/ 2589036 h 4762982"/>
                <a:gd name="connsiteX34" fmla="*/ 3454257 w 14311684"/>
                <a:gd name="connsiteY34" fmla="*/ 2229538 h 4762982"/>
                <a:gd name="connsiteX35" fmla="*/ 3454257 w 14311684"/>
                <a:gd name="connsiteY35" fmla="*/ 1362130 h 4762982"/>
                <a:gd name="connsiteX36" fmla="*/ 3981960 w 14311684"/>
                <a:gd name="connsiteY36" fmla="*/ 824533 h 4762982"/>
                <a:gd name="connsiteX37" fmla="*/ 5014276 w 14311684"/>
                <a:gd name="connsiteY37" fmla="*/ 827831 h 4762982"/>
                <a:gd name="connsiteX38" fmla="*/ 5525488 w 14311684"/>
                <a:gd name="connsiteY38" fmla="*/ 1335745 h 4762982"/>
                <a:gd name="connsiteX39" fmla="*/ 5522189 w 14311684"/>
                <a:gd name="connsiteY39" fmla="*/ 4165545 h 4762982"/>
                <a:gd name="connsiteX40" fmla="*/ 5825617 w 14311684"/>
                <a:gd name="connsiteY40" fmla="*/ 4468974 h 4762982"/>
                <a:gd name="connsiteX41" fmla="*/ 6676536 w 14311684"/>
                <a:gd name="connsiteY41" fmla="*/ 4468974 h 4762982"/>
                <a:gd name="connsiteX42" fmla="*/ 7012945 w 14311684"/>
                <a:gd name="connsiteY42" fmla="*/ 4158950 h 4762982"/>
                <a:gd name="connsiteX43" fmla="*/ 7016244 w 14311684"/>
                <a:gd name="connsiteY43" fmla="*/ 3347608 h 4762982"/>
                <a:gd name="connsiteX44" fmla="*/ 7550543 w 14311684"/>
                <a:gd name="connsiteY44" fmla="*/ 2744049 h 4762982"/>
                <a:gd name="connsiteX45" fmla="*/ 8520194 w 14311684"/>
                <a:gd name="connsiteY45" fmla="*/ 2744049 h 4762982"/>
                <a:gd name="connsiteX46" fmla="*/ 8803834 w 14311684"/>
                <a:gd name="connsiteY46" fmla="*/ 2417534 h 4762982"/>
                <a:gd name="connsiteX47" fmla="*/ 8807132 w 14311684"/>
                <a:gd name="connsiteY47" fmla="*/ 570579 h 4762982"/>
                <a:gd name="connsiteX48" fmla="*/ 9364517 w 14311684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602888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91826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83530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16754 w 14306101"/>
                <a:gd name="connsiteY30" fmla="*/ 2849005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51771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76659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8934 w 14306101"/>
                <a:gd name="connsiteY0" fmla="*/ 0 h 4762982"/>
                <a:gd name="connsiteX1" fmla="*/ 10368164 w 14306101"/>
                <a:gd name="connsiteY1" fmla="*/ 3299 h 4762982"/>
                <a:gd name="connsiteX2" fmla="*/ 10882673 w 14306101"/>
                <a:gd name="connsiteY2" fmla="*/ 544194 h 4762982"/>
                <a:gd name="connsiteX3" fmla="*/ 10885970 w 14306101"/>
                <a:gd name="connsiteY3" fmla="*/ 1503950 h 4762982"/>
                <a:gd name="connsiteX4" fmla="*/ 11153120 w 14306101"/>
                <a:gd name="connsiteY4" fmla="*/ 1784291 h 4762982"/>
                <a:gd name="connsiteX5" fmla="*/ 13241351 w 14306101"/>
                <a:gd name="connsiteY5" fmla="*/ 1783189 h 4762982"/>
                <a:gd name="connsiteX6" fmla="*/ 14306100 w 14306101"/>
                <a:gd name="connsiteY6" fmla="*/ 1781508 h 4762982"/>
                <a:gd name="connsiteX7" fmla="*/ 14306101 w 14306101"/>
                <a:gd name="connsiteY7" fmla="*/ 2073092 h 4762982"/>
                <a:gd name="connsiteX8" fmla="*/ 13241351 w 14306101"/>
                <a:gd name="connsiteY8" fmla="*/ 2076942 h 4762982"/>
                <a:gd name="connsiteX9" fmla="*/ 11106947 w 14306101"/>
                <a:gd name="connsiteY9" fmla="*/ 2074528 h 4762982"/>
                <a:gd name="connsiteX10" fmla="*/ 10585840 w 14306101"/>
                <a:gd name="connsiteY10" fmla="*/ 1563317 h 4762982"/>
                <a:gd name="connsiteX11" fmla="*/ 10589138 w 14306101"/>
                <a:gd name="connsiteY11" fmla="*/ 554087 h 4762982"/>
                <a:gd name="connsiteX12" fmla="*/ 10289009 w 14306101"/>
                <a:gd name="connsiteY12" fmla="*/ 293535 h 4762982"/>
                <a:gd name="connsiteX13" fmla="*/ 9385319 w 14306101"/>
                <a:gd name="connsiteY13" fmla="*/ 296833 h 4762982"/>
                <a:gd name="connsiteX14" fmla="*/ 9095083 w 14306101"/>
                <a:gd name="connsiteY14" fmla="*/ 653032 h 4762982"/>
                <a:gd name="connsiteX15" fmla="*/ 9095084 w 14306101"/>
                <a:gd name="connsiteY15" fmla="*/ 2414235 h 4762982"/>
                <a:gd name="connsiteX16" fmla="*/ 8498121 w 14306101"/>
                <a:gd name="connsiteY16" fmla="*/ 3034285 h 4762982"/>
                <a:gd name="connsiteX17" fmla="*/ 7601028 w 14306101"/>
                <a:gd name="connsiteY17" fmla="*/ 3037584 h 4762982"/>
                <a:gd name="connsiteX18" fmla="*/ 7307493 w 14306101"/>
                <a:gd name="connsiteY18" fmla="*/ 3397080 h 4762982"/>
                <a:gd name="connsiteX19" fmla="*/ 7304195 w 14306101"/>
                <a:gd name="connsiteY19" fmla="*/ 4145757 h 4762982"/>
                <a:gd name="connsiteX20" fmla="*/ 6690742 w 14306101"/>
                <a:gd name="connsiteY20" fmla="*/ 4762508 h 4762982"/>
                <a:gd name="connsiteX21" fmla="*/ 5803544 w 14306101"/>
                <a:gd name="connsiteY21" fmla="*/ 4762508 h 4762982"/>
                <a:gd name="connsiteX22" fmla="*/ 5210978 w 14306101"/>
                <a:gd name="connsiteY22" fmla="*/ 4174340 h 4762982"/>
                <a:gd name="connsiteX23" fmla="*/ 5208780 w 14306101"/>
                <a:gd name="connsiteY23" fmla="*/ 1354434 h 4762982"/>
                <a:gd name="connsiteX24" fmla="*/ 4982307 w 14306101"/>
                <a:gd name="connsiteY24" fmla="*/ 1121365 h 4762982"/>
                <a:gd name="connsiteX25" fmla="*/ 4022550 w 14306101"/>
                <a:gd name="connsiteY25" fmla="*/ 1121365 h 4762982"/>
                <a:gd name="connsiteX26" fmla="*/ 3738911 w 14306101"/>
                <a:gd name="connsiteY26" fmla="*/ 1424793 h 4762982"/>
                <a:gd name="connsiteX27" fmla="*/ 3738911 w 14306101"/>
                <a:gd name="connsiteY27" fmla="*/ 2344972 h 4762982"/>
                <a:gd name="connsiteX28" fmla="*/ 3178229 w 14306101"/>
                <a:gd name="connsiteY28" fmla="*/ 2885867 h 4762982"/>
                <a:gd name="connsiteX29" fmla="*/ 1055369 w 14306101"/>
                <a:gd name="connsiteY29" fmla="*/ 2883472 h 4762982"/>
                <a:gd name="connsiteX30" fmla="*/ 8377 w 14306101"/>
                <a:gd name="connsiteY30" fmla="*/ 2882190 h 4762982"/>
                <a:gd name="connsiteX31" fmla="*/ 0 w 14306101"/>
                <a:gd name="connsiteY31" fmla="*/ 2589061 h 4762982"/>
                <a:gd name="connsiteX32" fmla="*/ 1055369 w 14306101"/>
                <a:gd name="connsiteY32" fmla="*/ 2588062 h 4762982"/>
                <a:gd name="connsiteX33" fmla="*/ 3161737 w 14306101"/>
                <a:gd name="connsiteY33" fmla="*/ 2589036 h 4762982"/>
                <a:gd name="connsiteX34" fmla="*/ 3448674 w 14306101"/>
                <a:gd name="connsiteY34" fmla="*/ 2229538 h 4762982"/>
                <a:gd name="connsiteX35" fmla="*/ 3448674 w 14306101"/>
                <a:gd name="connsiteY35" fmla="*/ 1362130 h 4762982"/>
                <a:gd name="connsiteX36" fmla="*/ 3976377 w 14306101"/>
                <a:gd name="connsiteY36" fmla="*/ 824533 h 4762982"/>
                <a:gd name="connsiteX37" fmla="*/ 5008693 w 14306101"/>
                <a:gd name="connsiteY37" fmla="*/ 827831 h 4762982"/>
                <a:gd name="connsiteX38" fmla="*/ 5519905 w 14306101"/>
                <a:gd name="connsiteY38" fmla="*/ 1335745 h 4762982"/>
                <a:gd name="connsiteX39" fmla="*/ 5516606 w 14306101"/>
                <a:gd name="connsiteY39" fmla="*/ 4165545 h 4762982"/>
                <a:gd name="connsiteX40" fmla="*/ 5820034 w 14306101"/>
                <a:gd name="connsiteY40" fmla="*/ 4468974 h 4762982"/>
                <a:gd name="connsiteX41" fmla="*/ 6670953 w 14306101"/>
                <a:gd name="connsiteY41" fmla="*/ 4468974 h 4762982"/>
                <a:gd name="connsiteX42" fmla="*/ 7007362 w 14306101"/>
                <a:gd name="connsiteY42" fmla="*/ 4158950 h 4762982"/>
                <a:gd name="connsiteX43" fmla="*/ 7010661 w 14306101"/>
                <a:gd name="connsiteY43" fmla="*/ 3347608 h 4762982"/>
                <a:gd name="connsiteX44" fmla="*/ 7544960 w 14306101"/>
                <a:gd name="connsiteY44" fmla="*/ 2744049 h 4762982"/>
                <a:gd name="connsiteX45" fmla="*/ 8514611 w 14306101"/>
                <a:gd name="connsiteY45" fmla="*/ 2744049 h 4762982"/>
                <a:gd name="connsiteX46" fmla="*/ 8798251 w 14306101"/>
                <a:gd name="connsiteY46" fmla="*/ 2417534 h 4762982"/>
                <a:gd name="connsiteX47" fmla="*/ 8801549 w 14306101"/>
                <a:gd name="connsiteY47" fmla="*/ 570579 h 4762982"/>
                <a:gd name="connsiteX48" fmla="*/ 9358934 w 14306101"/>
                <a:gd name="connsiteY48" fmla="*/ 0 h 4762982"/>
                <a:gd name="connsiteX0" fmla="*/ 9356141 w 14303308"/>
                <a:gd name="connsiteY0" fmla="*/ 0 h 4762982"/>
                <a:gd name="connsiteX1" fmla="*/ 10365371 w 14303308"/>
                <a:gd name="connsiteY1" fmla="*/ 3299 h 4762982"/>
                <a:gd name="connsiteX2" fmla="*/ 10879880 w 14303308"/>
                <a:gd name="connsiteY2" fmla="*/ 544194 h 4762982"/>
                <a:gd name="connsiteX3" fmla="*/ 10883177 w 14303308"/>
                <a:gd name="connsiteY3" fmla="*/ 1503950 h 4762982"/>
                <a:gd name="connsiteX4" fmla="*/ 11150327 w 14303308"/>
                <a:gd name="connsiteY4" fmla="*/ 1784291 h 4762982"/>
                <a:gd name="connsiteX5" fmla="*/ 13238558 w 14303308"/>
                <a:gd name="connsiteY5" fmla="*/ 1783189 h 4762982"/>
                <a:gd name="connsiteX6" fmla="*/ 14303307 w 14303308"/>
                <a:gd name="connsiteY6" fmla="*/ 1781508 h 4762982"/>
                <a:gd name="connsiteX7" fmla="*/ 14303308 w 14303308"/>
                <a:gd name="connsiteY7" fmla="*/ 2073092 h 4762982"/>
                <a:gd name="connsiteX8" fmla="*/ 13238558 w 14303308"/>
                <a:gd name="connsiteY8" fmla="*/ 2076942 h 4762982"/>
                <a:gd name="connsiteX9" fmla="*/ 11104154 w 14303308"/>
                <a:gd name="connsiteY9" fmla="*/ 2074528 h 4762982"/>
                <a:gd name="connsiteX10" fmla="*/ 10583047 w 14303308"/>
                <a:gd name="connsiteY10" fmla="*/ 1563317 h 4762982"/>
                <a:gd name="connsiteX11" fmla="*/ 10586345 w 14303308"/>
                <a:gd name="connsiteY11" fmla="*/ 554087 h 4762982"/>
                <a:gd name="connsiteX12" fmla="*/ 10286216 w 14303308"/>
                <a:gd name="connsiteY12" fmla="*/ 293535 h 4762982"/>
                <a:gd name="connsiteX13" fmla="*/ 9382526 w 14303308"/>
                <a:gd name="connsiteY13" fmla="*/ 296833 h 4762982"/>
                <a:gd name="connsiteX14" fmla="*/ 9092290 w 14303308"/>
                <a:gd name="connsiteY14" fmla="*/ 653032 h 4762982"/>
                <a:gd name="connsiteX15" fmla="*/ 9092291 w 14303308"/>
                <a:gd name="connsiteY15" fmla="*/ 2414235 h 4762982"/>
                <a:gd name="connsiteX16" fmla="*/ 8495328 w 14303308"/>
                <a:gd name="connsiteY16" fmla="*/ 3034285 h 4762982"/>
                <a:gd name="connsiteX17" fmla="*/ 7598235 w 14303308"/>
                <a:gd name="connsiteY17" fmla="*/ 3037584 h 4762982"/>
                <a:gd name="connsiteX18" fmla="*/ 7304700 w 14303308"/>
                <a:gd name="connsiteY18" fmla="*/ 3397080 h 4762982"/>
                <a:gd name="connsiteX19" fmla="*/ 7301402 w 14303308"/>
                <a:gd name="connsiteY19" fmla="*/ 4145757 h 4762982"/>
                <a:gd name="connsiteX20" fmla="*/ 6687949 w 14303308"/>
                <a:gd name="connsiteY20" fmla="*/ 4762508 h 4762982"/>
                <a:gd name="connsiteX21" fmla="*/ 5800751 w 14303308"/>
                <a:gd name="connsiteY21" fmla="*/ 4762508 h 4762982"/>
                <a:gd name="connsiteX22" fmla="*/ 5208185 w 14303308"/>
                <a:gd name="connsiteY22" fmla="*/ 4174340 h 4762982"/>
                <a:gd name="connsiteX23" fmla="*/ 5205987 w 14303308"/>
                <a:gd name="connsiteY23" fmla="*/ 1354434 h 4762982"/>
                <a:gd name="connsiteX24" fmla="*/ 4979514 w 14303308"/>
                <a:gd name="connsiteY24" fmla="*/ 1121365 h 4762982"/>
                <a:gd name="connsiteX25" fmla="*/ 4019757 w 14303308"/>
                <a:gd name="connsiteY25" fmla="*/ 1121365 h 4762982"/>
                <a:gd name="connsiteX26" fmla="*/ 3736118 w 14303308"/>
                <a:gd name="connsiteY26" fmla="*/ 1424793 h 4762982"/>
                <a:gd name="connsiteX27" fmla="*/ 3736118 w 14303308"/>
                <a:gd name="connsiteY27" fmla="*/ 2344972 h 4762982"/>
                <a:gd name="connsiteX28" fmla="*/ 3175436 w 14303308"/>
                <a:gd name="connsiteY28" fmla="*/ 2885867 h 4762982"/>
                <a:gd name="connsiteX29" fmla="*/ 1052576 w 14303308"/>
                <a:gd name="connsiteY29" fmla="*/ 2883472 h 4762982"/>
                <a:gd name="connsiteX30" fmla="*/ 5584 w 14303308"/>
                <a:gd name="connsiteY30" fmla="*/ 2882190 h 4762982"/>
                <a:gd name="connsiteX31" fmla="*/ 0 w 14303308"/>
                <a:gd name="connsiteY31" fmla="*/ 2589061 h 4762982"/>
                <a:gd name="connsiteX32" fmla="*/ 1052576 w 14303308"/>
                <a:gd name="connsiteY32" fmla="*/ 2588062 h 4762982"/>
                <a:gd name="connsiteX33" fmla="*/ 3158944 w 14303308"/>
                <a:gd name="connsiteY33" fmla="*/ 2589036 h 4762982"/>
                <a:gd name="connsiteX34" fmla="*/ 3445881 w 14303308"/>
                <a:gd name="connsiteY34" fmla="*/ 2229538 h 4762982"/>
                <a:gd name="connsiteX35" fmla="*/ 3445881 w 14303308"/>
                <a:gd name="connsiteY35" fmla="*/ 1362130 h 4762982"/>
                <a:gd name="connsiteX36" fmla="*/ 3973584 w 14303308"/>
                <a:gd name="connsiteY36" fmla="*/ 824533 h 4762982"/>
                <a:gd name="connsiteX37" fmla="*/ 5005900 w 14303308"/>
                <a:gd name="connsiteY37" fmla="*/ 827831 h 4762982"/>
                <a:gd name="connsiteX38" fmla="*/ 5517112 w 14303308"/>
                <a:gd name="connsiteY38" fmla="*/ 1335745 h 4762982"/>
                <a:gd name="connsiteX39" fmla="*/ 5513813 w 14303308"/>
                <a:gd name="connsiteY39" fmla="*/ 4165545 h 4762982"/>
                <a:gd name="connsiteX40" fmla="*/ 5817241 w 14303308"/>
                <a:gd name="connsiteY40" fmla="*/ 4468974 h 4762982"/>
                <a:gd name="connsiteX41" fmla="*/ 6668160 w 14303308"/>
                <a:gd name="connsiteY41" fmla="*/ 4468974 h 4762982"/>
                <a:gd name="connsiteX42" fmla="*/ 7004569 w 14303308"/>
                <a:gd name="connsiteY42" fmla="*/ 4158950 h 4762982"/>
                <a:gd name="connsiteX43" fmla="*/ 7007868 w 14303308"/>
                <a:gd name="connsiteY43" fmla="*/ 3347608 h 4762982"/>
                <a:gd name="connsiteX44" fmla="*/ 7542167 w 14303308"/>
                <a:gd name="connsiteY44" fmla="*/ 2744049 h 4762982"/>
                <a:gd name="connsiteX45" fmla="*/ 8511818 w 14303308"/>
                <a:gd name="connsiteY45" fmla="*/ 2744049 h 4762982"/>
                <a:gd name="connsiteX46" fmla="*/ 8795458 w 14303308"/>
                <a:gd name="connsiteY46" fmla="*/ 2417534 h 4762982"/>
                <a:gd name="connsiteX47" fmla="*/ 8798756 w 14303308"/>
                <a:gd name="connsiteY47" fmla="*/ 570579 h 4762982"/>
                <a:gd name="connsiteX48" fmla="*/ 9356141 w 14303308"/>
                <a:gd name="connsiteY48" fmla="*/ 0 h 476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4303308" h="4762982">
                  <a:moveTo>
                    <a:pt x="9356141" y="0"/>
                  </a:moveTo>
                  <a:lnTo>
                    <a:pt x="10365371" y="3299"/>
                  </a:lnTo>
                  <a:cubicBezTo>
                    <a:pt x="10711675" y="2200"/>
                    <a:pt x="10873285" y="198989"/>
                    <a:pt x="10879880" y="544194"/>
                  </a:cubicBezTo>
                  <a:cubicBezTo>
                    <a:pt x="10889224" y="839927"/>
                    <a:pt x="10874382" y="1281326"/>
                    <a:pt x="10883177" y="1503950"/>
                  </a:cubicBezTo>
                  <a:cubicBezTo>
                    <a:pt x="10891972" y="1690294"/>
                    <a:pt x="10901783" y="1760288"/>
                    <a:pt x="11150327" y="1784291"/>
                  </a:cubicBezTo>
                  <a:lnTo>
                    <a:pt x="13238558" y="1783189"/>
                  </a:lnTo>
                  <a:lnTo>
                    <a:pt x="14303307" y="1781508"/>
                  </a:lnTo>
                  <a:cubicBezTo>
                    <a:pt x="14303307" y="1878703"/>
                    <a:pt x="14303308" y="1975897"/>
                    <a:pt x="14303308" y="2073092"/>
                  </a:cubicBezTo>
                  <a:cubicBezTo>
                    <a:pt x="14303308" y="2078274"/>
                    <a:pt x="13243738" y="2076942"/>
                    <a:pt x="13238558" y="2076942"/>
                  </a:cubicBezTo>
                  <a:lnTo>
                    <a:pt x="11104154" y="2074528"/>
                  </a:lnTo>
                  <a:cubicBezTo>
                    <a:pt x="10768841" y="2085523"/>
                    <a:pt x="10555564" y="1925011"/>
                    <a:pt x="10583047" y="1563317"/>
                  </a:cubicBezTo>
                  <a:cubicBezTo>
                    <a:pt x="10584147" y="1226907"/>
                    <a:pt x="10585245" y="890497"/>
                    <a:pt x="10586345" y="554087"/>
                  </a:cubicBezTo>
                  <a:cubicBezTo>
                    <a:pt x="10572054" y="364994"/>
                    <a:pt x="10472011" y="291337"/>
                    <a:pt x="10286216" y="293535"/>
                  </a:cubicBezTo>
                  <a:lnTo>
                    <a:pt x="9382526" y="296833"/>
                  </a:lnTo>
                  <a:cubicBezTo>
                    <a:pt x="9213221" y="293535"/>
                    <a:pt x="9096686" y="356199"/>
                    <a:pt x="9092290" y="653032"/>
                  </a:cubicBezTo>
                  <a:cubicBezTo>
                    <a:pt x="9092473" y="1005896"/>
                    <a:pt x="9096139" y="2017361"/>
                    <a:pt x="9092291" y="2414235"/>
                  </a:cubicBezTo>
                  <a:cubicBezTo>
                    <a:pt x="9097969" y="2906721"/>
                    <a:pt x="8833936" y="3035934"/>
                    <a:pt x="8495328" y="3034285"/>
                  </a:cubicBezTo>
                  <a:lnTo>
                    <a:pt x="7598235" y="3037584"/>
                  </a:lnTo>
                  <a:cubicBezTo>
                    <a:pt x="7354172" y="3070564"/>
                    <a:pt x="7314594" y="3143124"/>
                    <a:pt x="7304700" y="3397080"/>
                  </a:cubicBezTo>
                  <a:cubicBezTo>
                    <a:pt x="7300668" y="3584488"/>
                    <a:pt x="7307999" y="3935778"/>
                    <a:pt x="7301402" y="4145757"/>
                  </a:cubicBezTo>
                  <a:cubicBezTo>
                    <a:pt x="7340247" y="4584373"/>
                    <a:pt x="7056790" y="4761959"/>
                    <a:pt x="6687949" y="4762508"/>
                  </a:cubicBezTo>
                  <a:lnTo>
                    <a:pt x="5800751" y="4762508"/>
                  </a:lnTo>
                  <a:cubicBezTo>
                    <a:pt x="5509416" y="4774602"/>
                    <a:pt x="5189495" y="4554725"/>
                    <a:pt x="5208185" y="4174340"/>
                  </a:cubicBezTo>
                  <a:cubicBezTo>
                    <a:pt x="5208385" y="3621902"/>
                    <a:pt x="5213683" y="1882686"/>
                    <a:pt x="5205987" y="1354434"/>
                  </a:cubicBezTo>
                  <a:cubicBezTo>
                    <a:pt x="5195212" y="1111898"/>
                    <a:pt x="5110888" y="1134557"/>
                    <a:pt x="4979514" y="1121365"/>
                  </a:cubicBezTo>
                  <a:lnTo>
                    <a:pt x="4019757" y="1121365"/>
                  </a:lnTo>
                  <a:cubicBezTo>
                    <a:pt x="3855949" y="1107073"/>
                    <a:pt x="3738315" y="1221409"/>
                    <a:pt x="3736118" y="1424793"/>
                  </a:cubicBezTo>
                  <a:cubicBezTo>
                    <a:pt x="3735568" y="1629241"/>
                    <a:pt x="3731719" y="2089368"/>
                    <a:pt x="3736118" y="2344972"/>
                  </a:cubicBezTo>
                  <a:cubicBezTo>
                    <a:pt x="3733370" y="2704982"/>
                    <a:pt x="3582205" y="2905253"/>
                    <a:pt x="3175436" y="2885867"/>
                  </a:cubicBezTo>
                  <a:lnTo>
                    <a:pt x="1052576" y="2883472"/>
                  </a:lnTo>
                  <a:lnTo>
                    <a:pt x="5584" y="2882190"/>
                  </a:lnTo>
                  <a:lnTo>
                    <a:pt x="0" y="2589061"/>
                  </a:lnTo>
                  <a:lnTo>
                    <a:pt x="1052576" y="2588062"/>
                  </a:lnTo>
                  <a:lnTo>
                    <a:pt x="3158944" y="2589036"/>
                  </a:lnTo>
                  <a:cubicBezTo>
                    <a:pt x="3404654" y="2578602"/>
                    <a:pt x="3451377" y="2402141"/>
                    <a:pt x="3445881" y="2229538"/>
                  </a:cubicBezTo>
                  <a:cubicBezTo>
                    <a:pt x="3451928" y="2038794"/>
                    <a:pt x="3447532" y="1683698"/>
                    <a:pt x="3445881" y="1362130"/>
                  </a:cubicBezTo>
                  <a:cubicBezTo>
                    <a:pt x="3490406" y="968002"/>
                    <a:pt x="3645636" y="848170"/>
                    <a:pt x="3973584" y="824533"/>
                  </a:cubicBezTo>
                  <a:lnTo>
                    <a:pt x="5005900" y="827831"/>
                  </a:lnTo>
                  <a:cubicBezTo>
                    <a:pt x="5347808" y="815738"/>
                    <a:pt x="5505019" y="1031216"/>
                    <a:pt x="5517112" y="1335745"/>
                  </a:cubicBezTo>
                  <a:cubicBezTo>
                    <a:pt x="5516012" y="2279012"/>
                    <a:pt x="5514913" y="3222278"/>
                    <a:pt x="5513813" y="4165545"/>
                  </a:cubicBezTo>
                  <a:cubicBezTo>
                    <a:pt x="5529205" y="4424999"/>
                    <a:pt x="5643539" y="4446986"/>
                    <a:pt x="5817241" y="4468974"/>
                  </a:cubicBezTo>
                  <a:lnTo>
                    <a:pt x="6668160" y="4468974"/>
                  </a:lnTo>
                  <a:cubicBezTo>
                    <a:pt x="6861650" y="4462377"/>
                    <a:pt x="7012264" y="4435993"/>
                    <a:pt x="7004569" y="4158950"/>
                  </a:cubicBezTo>
                  <a:cubicBezTo>
                    <a:pt x="7005119" y="3981952"/>
                    <a:pt x="7005119" y="3631798"/>
                    <a:pt x="7007868" y="3347608"/>
                  </a:cubicBezTo>
                  <a:cubicBezTo>
                    <a:pt x="6987530" y="2967772"/>
                    <a:pt x="7187285" y="2745147"/>
                    <a:pt x="7542167" y="2744049"/>
                  </a:cubicBezTo>
                  <a:lnTo>
                    <a:pt x="8511818" y="2744049"/>
                  </a:lnTo>
                  <a:cubicBezTo>
                    <a:pt x="8686619" y="2730858"/>
                    <a:pt x="8815248" y="2631913"/>
                    <a:pt x="8795458" y="2417534"/>
                  </a:cubicBezTo>
                  <a:cubicBezTo>
                    <a:pt x="8800404" y="2019010"/>
                    <a:pt x="8792342" y="999337"/>
                    <a:pt x="8798756" y="570579"/>
                  </a:cubicBezTo>
                  <a:cubicBezTo>
                    <a:pt x="8802604" y="151167"/>
                    <a:pt x="8952154" y="5497"/>
                    <a:pt x="9356141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92336E-83BA-1363-FB66-07DBA02EF1BB}"/>
                </a:ext>
              </a:extLst>
            </p:cNvPr>
            <p:cNvSpPr txBox="1"/>
            <p:nvPr/>
          </p:nvSpPr>
          <p:spPr>
            <a:xfrm flipH="1">
              <a:off x="6073040" y="5462547"/>
              <a:ext cx="2149204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Step 02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D3D1D7-683F-D78D-E784-E6F0FEA230DB}"/>
                </a:ext>
              </a:extLst>
            </p:cNvPr>
            <p:cNvSpPr txBox="1"/>
            <p:nvPr/>
          </p:nvSpPr>
          <p:spPr>
            <a:xfrm flipH="1">
              <a:off x="28520" y="4902615"/>
              <a:ext cx="2019206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Step 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D8D8D0-CBF0-C6AC-6977-AC21DFA0D360}"/>
                </a:ext>
              </a:extLst>
            </p:cNvPr>
            <p:cNvSpPr txBox="1"/>
            <p:nvPr/>
          </p:nvSpPr>
          <p:spPr>
            <a:xfrm flipH="1">
              <a:off x="3698982" y="2158971"/>
              <a:ext cx="2055284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Step 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CBD84A-F106-5E7B-0AA8-C3DA405AA529}"/>
                </a:ext>
              </a:extLst>
            </p:cNvPr>
            <p:cNvSpPr txBox="1"/>
            <p:nvPr/>
          </p:nvSpPr>
          <p:spPr>
            <a:xfrm flipH="1">
              <a:off x="10103260" y="2425531"/>
              <a:ext cx="2154641" cy="421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Step 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D2B00DE-FF08-8679-92D3-43E4F258E0F3}"/>
              </a:ext>
            </a:extLst>
          </p:cNvPr>
          <p:cNvGrpSpPr/>
          <p:nvPr/>
        </p:nvGrpSpPr>
        <p:grpSpPr>
          <a:xfrm>
            <a:off x="1775163" y="1602107"/>
            <a:ext cx="9427797" cy="3865125"/>
            <a:chOff x="1775163" y="2154764"/>
            <a:chExt cx="9427797" cy="386512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D9E834D-23CA-38CE-7D50-CB7595E11286}"/>
                </a:ext>
              </a:extLst>
            </p:cNvPr>
            <p:cNvGrpSpPr/>
            <p:nvPr/>
          </p:nvGrpSpPr>
          <p:grpSpPr>
            <a:xfrm flipH="1">
              <a:off x="8302948" y="2154764"/>
              <a:ext cx="864179" cy="864178"/>
              <a:chOff x="4200794" y="1937995"/>
              <a:chExt cx="628112" cy="628112"/>
            </a:xfrm>
          </p:grpSpPr>
          <p:sp>
            <p:nvSpPr>
              <p:cNvPr id="20" name="Teardrop 19">
                <a:extLst>
                  <a:ext uri="{FF2B5EF4-FFF2-40B4-BE49-F238E27FC236}">
                    <a16:creationId xmlns:a16="http://schemas.microsoft.com/office/drawing/2014/main" id="{51FFBDF8-025E-F39F-7087-039629C501E6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B05710-CA32-B56B-B1E9-9E4743C942E5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D41DD1-363F-97E2-03D2-E3CA7E6D18B3}"/>
                </a:ext>
              </a:extLst>
            </p:cNvPr>
            <p:cNvGrpSpPr/>
            <p:nvPr/>
          </p:nvGrpSpPr>
          <p:grpSpPr>
            <a:xfrm flipH="1">
              <a:off x="6339621" y="5155711"/>
              <a:ext cx="864179" cy="864178"/>
              <a:chOff x="4200794" y="1937995"/>
              <a:chExt cx="628112" cy="628112"/>
            </a:xfrm>
          </p:grpSpPr>
          <p:sp>
            <p:nvSpPr>
              <p:cNvPr id="18" name="Teardrop 17">
                <a:extLst>
                  <a:ext uri="{FF2B5EF4-FFF2-40B4-BE49-F238E27FC236}">
                    <a16:creationId xmlns:a16="http://schemas.microsoft.com/office/drawing/2014/main" id="{FB22B685-86A1-2D03-0BC3-6A34B2F655DF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1B96786-AE17-2E2F-C77F-4ED89A083EC7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6B0956D-A67A-1D6A-A810-CD8DF19072C0}"/>
                </a:ext>
              </a:extLst>
            </p:cNvPr>
            <p:cNvGrpSpPr/>
            <p:nvPr/>
          </p:nvGrpSpPr>
          <p:grpSpPr>
            <a:xfrm flipH="1">
              <a:off x="10338781" y="3583921"/>
              <a:ext cx="864179" cy="864178"/>
              <a:chOff x="4200794" y="1937995"/>
              <a:chExt cx="628112" cy="628112"/>
            </a:xfrm>
          </p:grpSpPr>
          <p:sp>
            <p:nvSpPr>
              <p:cNvPr id="16" name="Teardrop 15">
                <a:extLst>
                  <a:ext uri="{FF2B5EF4-FFF2-40B4-BE49-F238E27FC236}">
                    <a16:creationId xmlns:a16="http://schemas.microsoft.com/office/drawing/2014/main" id="{96191BDA-F915-0278-BE6D-2570F3A8A310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5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69A7292-DA55-6E9F-E414-F23B7E225C23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16906E3-74D6-EDF1-CC39-DE9AE7A2CFA9}"/>
                </a:ext>
              </a:extLst>
            </p:cNvPr>
            <p:cNvGrpSpPr/>
            <p:nvPr/>
          </p:nvGrpSpPr>
          <p:grpSpPr>
            <a:xfrm flipH="1">
              <a:off x="1775163" y="2913181"/>
              <a:ext cx="864179" cy="864178"/>
              <a:chOff x="4200794" y="1937995"/>
              <a:chExt cx="628112" cy="628112"/>
            </a:xfrm>
          </p:grpSpPr>
          <p:sp>
            <p:nvSpPr>
              <p:cNvPr id="14" name="Teardrop 13">
                <a:extLst>
                  <a:ext uri="{FF2B5EF4-FFF2-40B4-BE49-F238E27FC236}">
                    <a16:creationId xmlns:a16="http://schemas.microsoft.com/office/drawing/2014/main" id="{AEF1470E-C801-3F0B-D9DE-CA5587622D8B}"/>
                  </a:ext>
                </a:extLst>
              </p:cNvPr>
              <p:cNvSpPr/>
              <p:nvPr/>
            </p:nvSpPr>
            <p:spPr>
              <a:xfrm rot="8100000">
                <a:off x="4200794" y="1937995"/>
                <a:ext cx="628112" cy="628112"/>
              </a:xfrm>
              <a:prstGeom prst="teardrop">
                <a:avLst>
                  <a:gd name="adj" fmla="val 115012"/>
                </a:avLst>
              </a:prstGeom>
              <a:solidFill>
                <a:schemeClr val="accent5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EAE47708-27ED-045D-40A6-7005F1912704}"/>
                  </a:ext>
                </a:extLst>
              </p:cNvPr>
              <p:cNvSpPr/>
              <p:nvPr/>
            </p:nvSpPr>
            <p:spPr>
              <a:xfrm>
                <a:off x="4426788" y="2163989"/>
                <a:ext cx="176126" cy="1761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8010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FAC62CEC-5048-8E3D-58AE-0D16245AFEAC}"/>
              </a:ext>
            </a:extLst>
          </p:cNvPr>
          <p:cNvGrpSpPr/>
          <p:nvPr/>
        </p:nvGrpSpPr>
        <p:grpSpPr>
          <a:xfrm>
            <a:off x="6096000" y="702201"/>
            <a:ext cx="5314545" cy="5834743"/>
            <a:chOff x="5325682" y="3327069"/>
            <a:chExt cx="2866843" cy="3147456"/>
          </a:xfrm>
          <a:solidFill>
            <a:schemeClr val="bg2"/>
          </a:solidFill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4E76BC4-5EE3-7DF5-0744-CEE0C55786EA}"/>
                </a:ext>
              </a:extLst>
            </p:cNvPr>
            <p:cNvGrpSpPr/>
            <p:nvPr/>
          </p:nvGrpSpPr>
          <p:grpSpPr>
            <a:xfrm>
              <a:off x="7062505" y="3327069"/>
              <a:ext cx="1130020" cy="3147456"/>
              <a:chOff x="5005743" y="1429449"/>
              <a:chExt cx="1684592" cy="4692113"/>
            </a:xfrm>
            <a:grpFill/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CC526D0-6BB2-B0DA-A5F9-1D607F35D4E1}"/>
                  </a:ext>
                </a:extLst>
              </p:cNvPr>
              <p:cNvSpPr/>
              <p:nvPr/>
            </p:nvSpPr>
            <p:spPr>
              <a:xfrm>
                <a:off x="5005743" y="1429449"/>
                <a:ext cx="1684592" cy="469211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47C1A41-7109-E09C-8C67-15DF170FAEFB}"/>
                  </a:ext>
                </a:extLst>
              </p:cNvPr>
              <p:cNvGrpSpPr/>
              <p:nvPr/>
            </p:nvGrpSpPr>
            <p:grpSpPr>
              <a:xfrm>
                <a:off x="5272302" y="1876061"/>
                <a:ext cx="1151474" cy="3752250"/>
                <a:chOff x="5336086" y="1876061"/>
                <a:chExt cx="1151474" cy="3752250"/>
              </a:xfrm>
              <a:grpFill/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FA5EE097-8A68-997E-DFC5-BF17D6543B6E}"/>
                    </a:ext>
                  </a:extLst>
                </p:cNvPr>
                <p:cNvGrpSpPr/>
                <p:nvPr/>
              </p:nvGrpSpPr>
              <p:grpSpPr>
                <a:xfrm>
                  <a:off x="5336086" y="1876061"/>
                  <a:ext cx="206119" cy="3752250"/>
                  <a:chOff x="5555455" y="2597943"/>
                  <a:chExt cx="176214" cy="3207849"/>
                </a:xfrm>
                <a:grpFill/>
              </p:grpSpPr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568B5BFF-6E06-3BE8-846A-FEB470A103BF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06171418-8060-EC42-E5FC-948F95747422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0D4D5BE1-1BCE-250C-9BBE-D5582B1A8F64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F94ED162-61B4-3E5E-30FA-A0F0CCF42CAA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4E079D83-870F-C009-227C-3FB196EB1546}"/>
                      </a:ext>
                    </a:extLst>
                  </p:cNvPr>
                  <p:cNvSpPr/>
                  <p:nvPr/>
                </p:nvSpPr>
                <p:spPr>
                  <a:xfrm>
                    <a:off x="5555455" y="4774532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C764D411-B130-DA97-864E-3F89C1A03E7D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9A448E22-ED2F-D6BB-C04F-1E684FAD85C0}"/>
                      </a:ext>
                    </a:extLst>
                  </p:cNvPr>
                  <p:cNvSpPr/>
                  <p:nvPr/>
                </p:nvSpPr>
                <p:spPr>
                  <a:xfrm>
                    <a:off x="5555455" y="5629578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08B1061E-C0CA-6951-4E84-97C41D73874E}"/>
                      </a:ext>
                    </a:extLst>
                  </p:cNvPr>
                  <p:cNvSpPr/>
                  <p:nvPr/>
                </p:nvSpPr>
                <p:spPr>
                  <a:xfrm>
                    <a:off x="5555455" y="5196191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75175C1C-8EDF-86D8-BBDB-C8FD98C7CF14}"/>
                    </a:ext>
                  </a:extLst>
                </p:cNvPr>
                <p:cNvGrpSpPr/>
                <p:nvPr/>
              </p:nvGrpSpPr>
              <p:grpSpPr>
                <a:xfrm>
                  <a:off x="5808763" y="1876061"/>
                  <a:ext cx="206119" cy="3752250"/>
                  <a:chOff x="5555455" y="2597943"/>
                  <a:chExt cx="176214" cy="3207849"/>
                </a:xfrm>
                <a:grpFill/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933E825E-E0B7-9F98-9BD4-3D72A2C69AF8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D316AAB0-8BAC-EB6B-2780-402BBE21E576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8" name="Rectangle 107">
                    <a:extLst>
                      <a:ext uri="{FF2B5EF4-FFF2-40B4-BE49-F238E27FC236}">
                        <a16:creationId xmlns:a16="http://schemas.microsoft.com/office/drawing/2014/main" id="{C5A4A928-4FEC-1492-5186-2174B2B2F6D9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9" name="Rectangle 108">
                    <a:extLst>
                      <a:ext uri="{FF2B5EF4-FFF2-40B4-BE49-F238E27FC236}">
                        <a16:creationId xmlns:a16="http://schemas.microsoft.com/office/drawing/2014/main" id="{B98ABF7C-EC63-BCE3-54E0-C3007C63C7F2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0CCCFC0A-EC35-C60C-702B-CFF4D696EB8A}"/>
                      </a:ext>
                    </a:extLst>
                  </p:cNvPr>
                  <p:cNvSpPr/>
                  <p:nvPr/>
                </p:nvSpPr>
                <p:spPr>
                  <a:xfrm>
                    <a:off x="5555455" y="4774532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2FAF84EC-B1A6-0163-594C-02DA7B8D3B64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B7CB07CF-F22C-AC03-DA39-6AA7F081F212}"/>
                      </a:ext>
                    </a:extLst>
                  </p:cNvPr>
                  <p:cNvSpPr/>
                  <p:nvPr/>
                </p:nvSpPr>
                <p:spPr>
                  <a:xfrm>
                    <a:off x="5555455" y="5629578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9D6E12CF-52B8-3E0C-956C-D5A57C00ECE4}"/>
                      </a:ext>
                    </a:extLst>
                  </p:cNvPr>
                  <p:cNvSpPr/>
                  <p:nvPr/>
                </p:nvSpPr>
                <p:spPr>
                  <a:xfrm>
                    <a:off x="5555455" y="5196191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DF078722-38BD-7099-B411-25B746AFF40D}"/>
                    </a:ext>
                  </a:extLst>
                </p:cNvPr>
                <p:cNvGrpSpPr/>
                <p:nvPr/>
              </p:nvGrpSpPr>
              <p:grpSpPr>
                <a:xfrm>
                  <a:off x="6281441" y="1876061"/>
                  <a:ext cx="206119" cy="3752250"/>
                  <a:chOff x="5555455" y="2597943"/>
                  <a:chExt cx="176214" cy="3207849"/>
                </a:xfrm>
                <a:grpFill/>
              </p:grpSpPr>
              <p:sp>
                <p:nvSpPr>
                  <p:cNvPr id="98" name="Rectangle 97">
                    <a:extLst>
                      <a:ext uri="{FF2B5EF4-FFF2-40B4-BE49-F238E27FC236}">
                        <a16:creationId xmlns:a16="http://schemas.microsoft.com/office/drawing/2014/main" id="{E2375767-F30D-4CFF-D90C-1C1F401F7E9B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99" name="Rectangle 98">
                    <a:extLst>
                      <a:ext uri="{FF2B5EF4-FFF2-40B4-BE49-F238E27FC236}">
                        <a16:creationId xmlns:a16="http://schemas.microsoft.com/office/drawing/2014/main" id="{74DAD07C-F4EF-AA70-9FCC-94B96F11EE8C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0" name="Rectangle 99">
                    <a:extLst>
                      <a:ext uri="{FF2B5EF4-FFF2-40B4-BE49-F238E27FC236}">
                        <a16:creationId xmlns:a16="http://schemas.microsoft.com/office/drawing/2014/main" id="{F080D4B6-B4D6-8828-9E80-913CFD16A23F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410BA530-5685-EB36-EF6E-0A122F1A933E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80D3C6CF-B8D8-724C-7D22-4679B939310D}"/>
                      </a:ext>
                    </a:extLst>
                  </p:cNvPr>
                  <p:cNvSpPr/>
                  <p:nvPr/>
                </p:nvSpPr>
                <p:spPr>
                  <a:xfrm>
                    <a:off x="5555455" y="4774532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0B521699-5D4D-D7C4-108E-9CE29F1D6957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0679AABF-4E25-ED89-C4B0-189DF6FB49EC}"/>
                      </a:ext>
                    </a:extLst>
                  </p:cNvPr>
                  <p:cNvSpPr/>
                  <p:nvPr/>
                </p:nvSpPr>
                <p:spPr>
                  <a:xfrm>
                    <a:off x="5555455" y="5629578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A91E4B3F-3226-BB82-6E09-57B49A871DBB}"/>
                      </a:ext>
                    </a:extLst>
                  </p:cNvPr>
                  <p:cNvSpPr/>
                  <p:nvPr/>
                </p:nvSpPr>
                <p:spPr>
                  <a:xfrm>
                    <a:off x="5555455" y="5196191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CF9DE72-EB32-20DA-54D7-E98DE47CC6A0}"/>
                </a:ext>
              </a:extLst>
            </p:cNvPr>
            <p:cNvGrpSpPr/>
            <p:nvPr/>
          </p:nvGrpSpPr>
          <p:grpSpPr>
            <a:xfrm>
              <a:off x="5325682" y="4589258"/>
              <a:ext cx="716983" cy="1885267"/>
              <a:chOff x="7873243" y="2750352"/>
              <a:chExt cx="1222631" cy="3214844"/>
            </a:xfrm>
            <a:grpFill/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DBE0CD05-E2CA-77C9-A0DD-F2C2F6B0EDD8}"/>
                  </a:ext>
                </a:extLst>
              </p:cNvPr>
              <p:cNvSpPr/>
              <p:nvPr/>
            </p:nvSpPr>
            <p:spPr>
              <a:xfrm>
                <a:off x="7873243" y="2750352"/>
                <a:ext cx="1222631" cy="321484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07D6044D-85B1-48AE-3F50-CA04F4ADB0A4}"/>
                  </a:ext>
                </a:extLst>
              </p:cNvPr>
              <p:cNvGrpSpPr/>
              <p:nvPr/>
            </p:nvGrpSpPr>
            <p:grpSpPr>
              <a:xfrm>
                <a:off x="8139802" y="3196963"/>
                <a:ext cx="678796" cy="2245158"/>
                <a:chOff x="8139802" y="3196963"/>
                <a:chExt cx="678796" cy="2245158"/>
              </a:xfrm>
              <a:grpFill/>
            </p:grpSpPr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0A94C177-0BEA-FDD0-4245-FD3CC9AC7173}"/>
                    </a:ext>
                  </a:extLst>
                </p:cNvPr>
                <p:cNvGrpSpPr/>
                <p:nvPr/>
              </p:nvGrpSpPr>
              <p:grpSpPr>
                <a:xfrm>
                  <a:off x="8139802" y="3196963"/>
                  <a:ext cx="206119" cy="2245158"/>
                  <a:chOff x="5555455" y="2597943"/>
                  <a:chExt cx="176214" cy="1919416"/>
                </a:xfrm>
                <a:grpFill/>
              </p:grpSpPr>
              <p:sp>
                <p:nvSpPr>
                  <p:cNvPr id="88" name="Rectangle 87">
                    <a:extLst>
                      <a:ext uri="{FF2B5EF4-FFF2-40B4-BE49-F238E27FC236}">
                        <a16:creationId xmlns:a16="http://schemas.microsoft.com/office/drawing/2014/main" id="{5B2FEEBA-FDD0-5994-7290-CE8A5CA709DD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89" name="Rectangle 88">
                    <a:extLst>
                      <a:ext uri="{FF2B5EF4-FFF2-40B4-BE49-F238E27FC236}">
                        <a16:creationId xmlns:a16="http://schemas.microsoft.com/office/drawing/2014/main" id="{D5409138-ED5F-E7F7-C7E1-7F235F916222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3F97C555-75F9-50DE-0DCC-DF312C82E901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EC8C87E7-30E9-7FE7-7D67-EE2C294FA8EE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7409716A-9B05-A200-C476-21E0F229A101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1AF1458D-6B3F-38BC-4EEA-B1B608F426F8}"/>
                    </a:ext>
                  </a:extLst>
                </p:cNvPr>
                <p:cNvGrpSpPr/>
                <p:nvPr/>
              </p:nvGrpSpPr>
              <p:grpSpPr>
                <a:xfrm>
                  <a:off x="8612479" y="3196963"/>
                  <a:ext cx="206119" cy="2245158"/>
                  <a:chOff x="5555455" y="2597943"/>
                  <a:chExt cx="176214" cy="1919416"/>
                </a:xfrm>
                <a:grpFill/>
              </p:grpSpPr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D685BA37-CB2F-7A95-2D1F-16866C4E5DB1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226E2B93-6EB6-0FD8-02D5-924A25EAEDE9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85" name="Rectangle 84">
                    <a:extLst>
                      <a:ext uri="{FF2B5EF4-FFF2-40B4-BE49-F238E27FC236}">
                        <a16:creationId xmlns:a16="http://schemas.microsoft.com/office/drawing/2014/main" id="{0DB51675-6EBF-F572-158D-7B4E247C8E64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FA81D54C-8BCD-BB4C-3422-6FD3096BA604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235B34DE-FA08-26DF-2E88-A3B57965929F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4BED73-DAF7-F4E2-682F-18773C06E5DF}"/>
                </a:ext>
              </a:extLst>
            </p:cNvPr>
            <p:cNvGrpSpPr/>
            <p:nvPr/>
          </p:nvGrpSpPr>
          <p:grpSpPr>
            <a:xfrm>
              <a:off x="5967435" y="4020534"/>
              <a:ext cx="1130020" cy="2453991"/>
              <a:chOff x="5005743" y="1429450"/>
              <a:chExt cx="1684592" cy="3658320"/>
            </a:xfrm>
            <a:grpFill/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705015A-75D3-B4CC-B939-F8C6BFC9766A}"/>
                  </a:ext>
                </a:extLst>
              </p:cNvPr>
              <p:cNvSpPr/>
              <p:nvPr/>
            </p:nvSpPr>
            <p:spPr>
              <a:xfrm>
                <a:off x="5005743" y="1429450"/>
                <a:ext cx="1684592" cy="36583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6D0255FD-7DBD-B360-6B39-E760020A055B}"/>
                  </a:ext>
                </a:extLst>
              </p:cNvPr>
              <p:cNvGrpSpPr/>
              <p:nvPr/>
            </p:nvGrpSpPr>
            <p:grpSpPr>
              <a:xfrm>
                <a:off x="5272302" y="1876061"/>
                <a:ext cx="1151474" cy="2752095"/>
                <a:chOff x="5336086" y="1876061"/>
                <a:chExt cx="1151474" cy="2752095"/>
              </a:xfrm>
              <a:grpFill/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D3FBA52C-8803-AE73-70A4-FE8591644AA1}"/>
                    </a:ext>
                  </a:extLst>
                </p:cNvPr>
                <p:cNvGrpSpPr/>
                <p:nvPr/>
              </p:nvGrpSpPr>
              <p:grpSpPr>
                <a:xfrm>
                  <a:off x="5336086" y="1876061"/>
                  <a:ext cx="206119" cy="2752095"/>
                  <a:chOff x="5555455" y="2597943"/>
                  <a:chExt cx="176214" cy="2352803"/>
                </a:xfrm>
                <a:grpFill/>
              </p:grpSpPr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3E3403FA-5424-732C-4F47-97CDD7EFAB6B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BF19AC49-DFD8-8145-6453-72E7EDEF135E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id="{DD11023C-02D4-BBFA-4B67-22CE2D665472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6" name="Rectangle 75">
                    <a:extLst>
                      <a:ext uri="{FF2B5EF4-FFF2-40B4-BE49-F238E27FC236}">
                        <a16:creationId xmlns:a16="http://schemas.microsoft.com/office/drawing/2014/main" id="{001FEB2D-1A8A-FCEC-F761-3CA08B7FD1F5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4EBD8354-8F64-8523-60E1-157BA3F5A2D8}"/>
                      </a:ext>
                    </a:extLst>
                  </p:cNvPr>
                  <p:cNvSpPr/>
                  <p:nvPr/>
                </p:nvSpPr>
                <p:spPr>
                  <a:xfrm>
                    <a:off x="5555455" y="4774532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33E4EF69-859E-0727-67F9-39E2F5433B34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F7F3DC08-BFAD-F96A-B4F7-E4D72CF49F51}"/>
                    </a:ext>
                  </a:extLst>
                </p:cNvPr>
                <p:cNvGrpSpPr/>
                <p:nvPr/>
              </p:nvGrpSpPr>
              <p:grpSpPr>
                <a:xfrm>
                  <a:off x="5808763" y="1876061"/>
                  <a:ext cx="206119" cy="2752095"/>
                  <a:chOff x="5555455" y="2597943"/>
                  <a:chExt cx="176214" cy="2352803"/>
                </a:xfrm>
                <a:grpFill/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27E6FB06-B162-B150-8DAA-79F1D0A6B6EC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4D4B4269-F96B-A399-9C0C-6FFCC5851348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267184AD-EEE6-1EF7-794D-019F9D29B6C8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0DB39D16-C242-2AD3-EF3A-FD51C4CA8FE3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3A5B7D54-E1ED-B316-B31E-9024B194FFF0}"/>
                      </a:ext>
                    </a:extLst>
                  </p:cNvPr>
                  <p:cNvSpPr/>
                  <p:nvPr/>
                </p:nvSpPr>
                <p:spPr>
                  <a:xfrm>
                    <a:off x="5555455" y="4774532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49BC53F0-931E-9B8F-3A58-5AE0C5C0B371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93355934-1FF7-1A71-A5A6-474D29127367}"/>
                    </a:ext>
                  </a:extLst>
                </p:cNvPr>
                <p:cNvGrpSpPr/>
                <p:nvPr/>
              </p:nvGrpSpPr>
              <p:grpSpPr>
                <a:xfrm>
                  <a:off x="6281441" y="1876061"/>
                  <a:ext cx="206119" cy="2752095"/>
                  <a:chOff x="5555455" y="2597943"/>
                  <a:chExt cx="176214" cy="2352803"/>
                </a:xfrm>
                <a:grpFill/>
              </p:grpSpPr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6F452466-2C1D-CB1F-A508-0476E46887E6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0FD9CC74-FEAF-55E8-5F50-6735A56FD81D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5DF0EF4F-D784-92E7-8606-3BCB65A55D98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ADD8CB0E-5353-E663-1B39-2EB9487029A4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5" name="Rectangle 64">
                    <a:extLst>
                      <a:ext uri="{FF2B5EF4-FFF2-40B4-BE49-F238E27FC236}">
                        <a16:creationId xmlns:a16="http://schemas.microsoft.com/office/drawing/2014/main" id="{ACAB73E4-686B-10FB-D1F1-43CF61BF9FEE}"/>
                      </a:ext>
                    </a:extLst>
                  </p:cNvPr>
                  <p:cNvSpPr/>
                  <p:nvPr/>
                </p:nvSpPr>
                <p:spPr>
                  <a:xfrm>
                    <a:off x="5555455" y="4774532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8CF6B5CF-1667-9F22-F73F-0D7FE7459408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8F57F60-44DC-813F-1678-4F2B628E029D}"/>
                </a:ext>
              </a:extLst>
            </p:cNvPr>
            <p:cNvGrpSpPr/>
            <p:nvPr/>
          </p:nvGrpSpPr>
          <p:grpSpPr>
            <a:xfrm>
              <a:off x="6733520" y="3825398"/>
              <a:ext cx="716983" cy="2649127"/>
              <a:chOff x="4337568" y="2509226"/>
              <a:chExt cx="1068852" cy="3949222"/>
            </a:xfrm>
            <a:grpFill/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3FECE40-5907-F2DE-FBA3-B2B18A8125B9}"/>
                  </a:ext>
                </a:extLst>
              </p:cNvPr>
              <p:cNvSpPr/>
              <p:nvPr/>
            </p:nvSpPr>
            <p:spPr>
              <a:xfrm>
                <a:off x="4337568" y="2509226"/>
                <a:ext cx="1068852" cy="394922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76B64A31-8DB9-8B2D-F1CA-FE762577AC7C}"/>
                  </a:ext>
                </a:extLst>
              </p:cNvPr>
              <p:cNvGrpSpPr/>
              <p:nvPr/>
            </p:nvGrpSpPr>
            <p:grpSpPr>
              <a:xfrm>
                <a:off x="4570600" y="2899663"/>
                <a:ext cx="593419" cy="1962767"/>
                <a:chOff x="8139802" y="3196963"/>
                <a:chExt cx="678796" cy="2245158"/>
              </a:xfrm>
              <a:grpFill/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E0A28926-5E59-A25A-4B9E-6607A3C531DF}"/>
                    </a:ext>
                  </a:extLst>
                </p:cNvPr>
                <p:cNvGrpSpPr/>
                <p:nvPr/>
              </p:nvGrpSpPr>
              <p:grpSpPr>
                <a:xfrm>
                  <a:off x="8139802" y="3196963"/>
                  <a:ext cx="206119" cy="2245158"/>
                  <a:chOff x="5555455" y="2597943"/>
                  <a:chExt cx="176214" cy="1919416"/>
                </a:xfrm>
                <a:grpFill/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FDF12F21-ACDC-AB7B-62A2-35460499F97A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6E801A0C-14CC-BB04-74D1-54AAFC9CD0A1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E723BA6C-AFE8-7DA3-4C2A-072DBA6EE9DE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CB1E719B-E41F-6590-0E06-3CD0FBA5A958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CD7F0B44-A4C8-23DB-FD84-7F9A56B8B9CE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BE914A8D-B97F-762E-7748-DFB0D417C8E1}"/>
                    </a:ext>
                  </a:extLst>
                </p:cNvPr>
                <p:cNvGrpSpPr/>
                <p:nvPr/>
              </p:nvGrpSpPr>
              <p:grpSpPr>
                <a:xfrm>
                  <a:off x="8612479" y="3196963"/>
                  <a:ext cx="206119" cy="2245158"/>
                  <a:chOff x="5555455" y="2597943"/>
                  <a:chExt cx="176214" cy="1919416"/>
                </a:xfrm>
                <a:grpFill/>
              </p:grpSpPr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EBE1B0FB-96F8-362D-C34F-7D0A7806E395}"/>
                      </a:ext>
                    </a:extLst>
                  </p:cNvPr>
                  <p:cNvSpPr/>
                  <p:nvPr/>
                </p:nvSpPr>
                <p:spPr>
                  <a:xfrm>
                    <a:off x="5555455" y="3031330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D16CC658-2C9A-3BEF-6349-2A0A0A268A2F}"/>
                      </a:ext>
                    </a:extLst>
                  </p:cNvPr>
                  <p:cNvSpPr/>
                  <p:nvPr/>
                </p:nvSpPr>
                <p:spPr>
                  <a:xfrm>
                    <a:off x="5555455" y="2597943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716553FA-71F1-7EED-9E8C-36E155CF916F}"/>
                      </a:ext>
                    </a:extLst>
                  </p:cNvPr>
                  <p:cNvSpPr/>
                  <p:nvPr/>
                </p:nvSpPr>
                <p:spPr>
                  <a:xfrm>
                    <a:off x="5555455" y="3898106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49" name="Rectangle 48">
                    <a:extLst>
                      <a:ext uri="{FF2B5EF4-FFF2-40B4-BE49-F238E27FC236}">
                        <a16:creationId xmlns:a16="http://schemas.microsoft.com/office/drawing/2014/main" id="{596EAEBC-17B9-8721-C9E2-018BBDD0F93F}"/>
                      </a:ext>
                    </a:extLst>
                  </p:cNvPr>
                  <p:cNvSpPr/>
                  <p:nvPr/>
                </p:nvSpPr>
                <p:spPr>
                  <a:xfrm>
                    <a:off x="5555455" y="3464719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A6DC6BDD-CD10-A01D-EFCA-619EF10E1EAF}"/>
                      </a:ext>
                    </a:extLst>
                  </p:cNvPr>
                  <p:cNvSpPr/>
                  <p:nvPr/>
                </p:nvSpPr>
                <p:spPr>
                  <a:xfrm>
                    <a:off x="5555455" y="4341145"/>
                    <a:ext cx="176214" cy="176214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ECC1FAC-3A94-9A0D-3CC0-86857F44DD68}"/>
                  </a:ext>
                </a:extLst>
              </p:cNvPr>
              <p:cNvSpPr/>
              <p:nvPr/>
            </p:nvSpPr>
            <p:spPr>
              <a:xfrm>
                <a:off x="4567822" y="5529510"/>
                <a:ext cx="180194" cy="180194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89333EE-661F-74C1-D2EE-E4EE42CB3BD6}"/>
                  </a:ext>
                </a:extLst>
              </p:cNvPr>
              <p:cNvSpPr/>
              <p:nvPr/>
            </p:nvSpPr>
            <p:spPr>
              <a:xfrm>
                <a:off x="4567822" y="5086335"/>
                <a:ext cx="180194" cy="180194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2AA25AE-DFA8-8A24-C00D-B96B874B64BD}"/>
                  </a:ext>
                </a:extLst>
              </p:cNvPr>
              <p:cNvSpPr/>
              <p:nvPr/>
            </p:nvSpPr>
            <p:spPr>
              <a:xfrm>
                <a:off x="4981047" y="5529510"/>
                <a:ext cx="180194" cy="180194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AF3B7FF-724D-570E-9091-D512A976CC70}"/>
                  </a:ext>
                </a:extLst>
              </p:cNvPr>
              <p:cNvSpPr/>
              <p:nvPr/>
            </p:nvSpPr>
            <p:spPr>
              <a:xfrm>
                <a:off x="4981047" y="5086335"/>
                <a:ext cx="180194" cy="180194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87C800-F74F-ED08-21AA-853B145B1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1B204-F023-D5EF-8E49-74F92B26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C4C6F-6DA1-FC0F-4F03-F74EDEDF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5D7A18-5A49-78E4-755E-5E2C154F46B1}"/>
              </a:ext>
            </a:extLst>
          </p:cNvPr>
          <p:cNvGrpSpPr/>
          <p:nvPr/>
        </p:nvGrpSpPr>
        <p:grpSpPr>
          <a:xfrm>
            <a:off x="385799" y="1910864"/>
            <a:ext cx="5354350" cy="3993875"/>
            <a:chOff x="473784" y="2849021"/>
            <a:chExt cx="3061235" cy="228341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C127B27-381A-86C8-D5C3-A1DD0B78AF5D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3" name="Graphic 7">
                <a:extLst>
                  <a:ext uri="{FF2B5EF4-FFF2-40B4-BE49-F238E27FC236}">
                    <a16:creationId xmlns:a16="http://schemas.microsoft.com/office/drawing/2014/main" id="{40259998-0933-9EB8-5A20-CA8F1E52ADC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8E580A-D6EF-CBA4-50E8-CC015925DD3E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465EADAE-66A0-22E5-79B4-FE568806DD1D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BEF21E-917B-5AA3-DD22-1DFDE257B7B7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8D8525-BAEF-4917-A482-87FDE18B10BC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78A9D1B-9C32-0440-2AED-86771B3FA888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AC74134-139A-4D24-B535-E84320C03B0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  <a:lumOff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779EE66-898B-3618-8DF7-BA36AF708737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F18B087-CE64-1EAF-6D19-6ED01A91E59B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2E37127-B519-3134-4219-D919ED0B9A88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28F0865-D987-BAB4-AC1E-0B779653F67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5AB63556-83CF-162D-1E7D-09055B89AEDF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91AC9F1-16FA-BA8F-E078-672DCCE882C6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ECDBD4-D6B6-7BC8-62D4-E420A73874D4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11EBC84-404E-EA75-0D1E-9A2217CE6EAE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25843CF-8356-C48A-4464-BC0329CC8F4C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639473ED-46CD-563E-6FA5-35912069992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FE4FA75-174A-9492-2824-69D74263F6C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DD953DD-48A3-61B5-AE58-27442614C584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993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909D212-8EEB-AD3E-F664-822FB0B7A993}"/>
              </a:ext>
            </a:extLst>
          </p:cNvPr>
          <p:cNvGrpSpPr/>
          <p:nvPr/>
        </p:nvGrpSpPr>
        <p:grpSpPr>
          <a:xfrm>
            <a:off x="733427" y="881619"/>
            <a:ext cx="10725146" cy="3098324"/>
            <a:chOff x="274129" y="3042089"/>
            <a:chExt cx="11658793" cy="3368040"/>
          </a:xfrm>
          <a:effectLst>
            <a:reflection blurRad="6350" stA="18000" endPos="76000" dir="5400000" sy="-100000" algn="bl" rotWithShape="0"/>
          </a:effectLst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640194-881E-A307-8A1C-4F668203DDD3}"/>
                </a:ext>
              </a:extLst>
            </p:cNvPr>
            <p:cNvSpPr/>
            <p:nvPr userDrawn="1"/>
          </p:nvSpPr>
          <p:spPr>
            <a:xfrm>
              <a:off x="1246206" y="3042089"/>
              <a:ext cx="9699588" cy="3368040"/>
            </a:xfrm>
            <a:custGeom>
              <a:avLst/>
              <a:gdLst>
                <a:gd name="connsiteX0" fmla="*/ 5962796 w 9699588"/>
                <a:gd name="connsiteY0" fmla="*/ 784691 h 3368040"/>
                <a:gd name="connsiteX1" fmla="*/ 5930652 w 9699588"/>
                <a:gd name="connsiteY1" fmla="*/ 796764 h 3368040"/>
                <a:gd name="connsiteX2" fmla="*/ 5930652 w 9699588"/>
                <a:gd name="connsiteY2" fmla="*/ 820907 h 3368040"/>
                <a:gd name="connsiteX3" fmla="*/ 5962796 w 9699588"/>
                <a:gd name="connsiteY3" fmla="*/ 820907 h 3368040"/>
                <a:gd name="connsiteX4" fmla="*/ 4329858 w 9699588"/>
                <a:gd name="connsiteY4" fmla="*/ 639825 h 3368040"/>
                <a:gd name="connsiteX5" fmla="*/ 4337894 w 9699588"/>
                <a:gd name="connsiteY5" fmla="*/ 639825 h 3368040"/>
                <a:gd name="connsiteX6" fmla="*/ 4337894 w 9699588"/>
                <a:gd name="connsiteY6" fmla="*/ 648447 h 3368040"/>
                <a:gd name="connsiteX7" fmla="*/ 4329858 w 9699588"/>
                <a:gd name="connsiteY7" fmla="*/ 648447 h 3368040"/>
                <a:gd name="connsiteX8" fmla="*/ 6091374 w 9699588"/>
                <a:gd name="connsiteY8" fmla="*/ 544972 h 3368040"/>
                <a:gd name="connsiteX9" fmla="*/ 6091374 w 9699588"/>
                <a:gd name="connsiteY9" fmla="*/ 700186 h 3368040"/>
                <a:gd name="connsiteX10" fmla="*/ 6123519 w 9699588"/>
                <a:gd name="connsiteY10" fmla="*/ 700186 h 3368040"/>
                <a:gd name="connsiteX11" fmla="*/ 6123519 w 9699588"/>
                <a:gd name="connsiteY11" fmla="*/ 544972 h 3368040"/>
                <a:gd name="connsiteX12" fmla="*/ 3330165 w 9699588"/>
                <a:gd name="connsiteY12" fmla="*/ 0 h 3368040"/>
                <a:gd name="connsiteX13" fmla="*/ 3334987 w 9699588"/>
                <a:gd name="connsiteY13" fmla="*/ 269037 h 3368040"/>
                <a:gd name="connsiteX14" fmla="*/ 3423385 w 9699588"/>
                <a:gd name="connsiteY14" fmla="*/ 269037 h 3368040"/>
                <a:gd name="connsiteX15" fmla="*/ 3423385 w 9699588"/>
                <a:gd name="connsiteY15" fmla="*/ 320776 h 3368040"/>
                <a:gd name="connsiteX16" fmla="*/ 3471601 w 9699588"/>
                <a:gd name="connsiteY16" fmla="*/ 320776 h 3368040"/>
                <a:gd name="connsiteX17" fmla="*/ 3471601 w 9699588"/>
                <a:gd name="connsiteY17" fmla="*/ 803662 h 3368040"/>
                <a:gd name="connsiteX18" fmla="*/ 3648396 w 9699588"/>
                <a:gd name="connsiteY18" fmla="*/ 803662 h 3368040"/>
                <a:gd name="connsiteX19" fmla="*/ 3646788 w 9699588"/>
                <a:gd name="connsiteY19" fmla="*/ 2543777 h 3368040"/>
                <a:gd name="connsiteX20" fmla="*/ 3683754 w 9699588"/>
                <a:gd name="connsiteY20" fmla="*/ 2536878 h 3368040"/>
                <a:gd name="connsiteX21" fmla="*/ 3685361 w 9699588"/>
                <a:gd name="connsiteY21" fmla="*/ 1045105 h 3368040"/>
                <a:gd name="connsiteX22" fmla="*/ 3744829 w 9699588"/>
                <a:gd name="connsiteY22" fmla="*/ 1045105 h 3368040"/>
                <a:gd name="connsiteX23" fmla="*/ 3744829 w 9699588"/>
                <a:gd name="connsiteY23" fmla="*/ 889891 h 3368040"/>
                <a:gd name="connsiteX24" fmla="*/ 3969840 w 9699588"/>
                <a:gd name="connsiteY24" fmla="*/ 889891 h 3368040"/>
                <a:gd name="connsiteX25" fmla="*/ 3969840 w 9699588"/>
                <a:gd name="connsiteY25" fmla="*/ 769170 h 3368040"/>
                <a:gd name="connsiteX26" fmla="*/ 4210923 w 9699588"/>
                <a:gd name="connsiteY26" fmla="*/ 769170 h 3368040"/>
                <a:gd name="connsiteX27" fmla="*/ 4210923 w 9699588"/>
                <a:gd name="connsiteY27" fmla="*/ 665694 h 3368040"/>
                <a:gd name="connsiteX28" fmla="*/ 4226996 w 9699588"/>
                <a:gd name="connsiteY28" fmla="*/ 665694 h 3368040"/>
                <a:gd name="connsiteX29" fmla="*/ 4226996 w 9699588"/>
                <a:gd name="connsiteY29" fmla="*/ 648447 h 3368040"/>
                <a:gd name="connsiteX30" fmla="*/ 4328250 w 9699588"/>
                <a:gd name="connsiteY30" fmla="*/ 648447 h 3368040"/>
                <a:gd name="connsiteX31" fmla="*/ 4328250 w 9699588"/>
                <a:gd name="connsiteY31" fmla="*/ 650172 h 3368040"/>
                <a:gd name="connsiteX32" fmla="*/ 4337894 w 9699588"/>
                <a:gd name="connsiteY32" fmla="*/ 650172 h 3368040"/>
                <a:gd name="connsiteX33" fmla="*/ 4337894 w 9699588"/>
                <a:gd name="connsiteY33" fmla="*/ 648447 h 3368040"/>
                <a:gd name="connsiteX34" fmla="*/ 4355574 w 9699588"/>
                <a:gd name="connsiteY34" fmla="*/ 648447 h 3368040"/>
                <a:gd name="connsiteX35" fmla="*/ 4355574 w 9699588"/>
                <a:gd name="connsiteY35" fmla="*/ 613956 h 3368040"/>
                <a:gd name="connsiteX36" fmla="*/ 4371645 w 9699588"/>
                <a:gd name="connsiteY36" fmla="*/ 613956 h 3368040"/>
                <a:gd name="connsiteX37" fmla="*/ 4371645 w 9699588"/>
                <a:gd name="connsiteY37" fmla="*/ 596711 h 3368040"/>
                <a:gd name="connsiteX38" fmla="*/ 4387719 w 9699588"/>
                <a:gd name="connsiteY38" fmla="*/ 596711 h 3368040"/>
                <a:gd name="connsiteX39" fmla="*/ 4387719 w 9699588"/>
                <a:gd name="connsiteY39" fmla="*/ 648447 h 3368040"/>
                <a:gd name="connsiteX40" fmla="*/ 4468079 w 9699588"/>
                <a:gd name="connsiteY40" fmla="*/ 648447 h 3368040"/>
                <a:gd name="connsiteX41" fmla="*/ 4468079 w 9699588"/>
                <a:gd name="connsiteY41" fmla="*/ 665694 h 3368040"/>
                <a:gd name="connsiteX42" fmla="*/ 4500223 w 9699588"/>
                <a:gd name="connsiteY42" fmla="*/ 665694 h 3368040"/>
                <a:gd name="connsiteX43" fmla="*/ 4500223 w 9699588"/>
                <a:gd name="connsiteY43" fmla="*/ 1872910 h 3368040"/>
                <a:gd name="connsiteX44" fmla="*/ 4596656 w 9699588"/>
                <a:gd name="connsiteY44" fmla="*/ 1872910 h 3368040"/>
                <a:gd name="connsiteX45" fmla="*/ 4596656 w 9699588"/>
                <a:gd name="connsiteY45" fmla="*/ 1027858 h 3368040"/>
                <a:gd name="connsiteX46" fmla="*/ 4612730 w 9699588"/>
                <a:gd name="connsiteY46" fmla="*/ 1027858 h 3368040"/>
                <a:gd name="connsiteX47" fmla="*/ 4612730 w 9699588"/>
                <a:gd name="connsiteY47" fmla="*/ 1010613 h 3368040"/>
                <a:gd name="connsiteX48" fmla="*/ 4644874 w 9699588"/>
                <a:gd name="connsiteY48" fmla="*/ 1010613 h 3368040"/>
                <a:gd name="connsiteX49" fmla="*/ 4644874 w 9699588"/>
                <a:gd name="connsiteY49" fmla="*/ 976121 h 3368040"/>
                <a:gd name="connsiteX50" fmla="*/ 4660946 w 9699588"/>
                <a:gd name="connsiteY50" fmla="*/ 976121 h 3368040"/>
                <a:gd name="connsiteX51" fmla="*/ 4660946 w 9699588"/>
                <a:gd name="connsiteY51" fmla="*/ 958874 h 3368040"/>
                <a:gd name="connsiteX52" fmla="*/ 4677018 w 9699588"/>
                <a:gd name="connsiteY52" fmla="*/ 958874 h 3368040"/>
                <a:gd name="connsiteX53" fmla="*/ 4677018 w 9699588"/>
                <a:gd name="connsiteY53" fmla="*/ 924383 h 3368040"/>
                <a:gd name="connsiteX54" fmla="*/ 4693090 w 9699588"/>
                <a:gd name="connsiteY54" fmla="*/ 924383 h 3368040"/>
                <a:gd name="connsiteX55" fmla="*/ 4693090 w 9699588"/>
                <a:gd name="connsiteY55" fmla="*/ 882992 h 3368040"/>
                <a:gd name="connsiteX56" fmla="*/ 4709163 w 9699588"/>
                <a:gd name="connsiteY56" fmla="*/ 872646 h 3368040"/>
                <a:gd name="connsiteX57" fmla="*/ 4709163 w 9699588"/>
                <a:gd name="connsiteY57" fmla="*/ 838154 h 3368040"/>
                <a:gd name="connsiteX58" fmla="*/ 4722021 w 9699588"/>
                <a:gd name="connsiteY58" fmla="*/ 838154 h 3368040"/>
                <a:gd name="connsiteX59" fmla="*/ 4723627 w 9699588"/>
                <a:gd name="connsiteY59" fmla="*/ 822631 h 3368040"/>
                <a:gd name="connsiteX60" fmla="*/ 4731663 w 9699588"/>
                <a:gd name="connsiteY60" fmla="*/ 838154 h 3368040"/>
                <a:gd name="connsiteX61" fmla="*/ 4741308 w 9699588"/>
                <a:gd name="connsiteY61" fmla="*/ 838154 h 3368040"/>
                <a:gd name="connsiteX62" fmla="*/ 4741308 w 9699588"/>
                <a:gd name="connsiteY62" fmla="*/ 872646 h 3368040"/>
                <a:gd name="connsiteX63" fmla="*/ 4742914 w 9699588"/>
                <a:gd name="connsiteY63" fmla="*/ 872646 h 3368040"/>
                <a:gd name="connsiteX64" fmla="*/ 4757379 w 9699588"/>
                <a:gd name="connsiteY64" fmla="*/ 882992 h 3368040"/>
                <a:gd name="connsiteX65" fmla="*/ 4757379 w 9699588"/>
                <a:gd name="connsiteY65" fmla="*/ 889891 h 3368040"/>
                <a:gd name="connsiteX66" fmla="*/ 4773452 w 9699588"/>
                <a:gd name="connsiteY66" fmla="*/ 889891 h 3368040"/>
                <a:gd name="connsiteX67" fmla="*/ 4773452 w 9699588"/>
                <a:gd name="connsiteY67" fmla="*/ 924383 h 3368040"/>
                <a:gd name="connsiteX68" fmla="*/ 4789523 w 9699588"/>
                <a:gd name="connsiteY68" fmla="*/ 924383 h 3368040"/>
                <a:gd name="connsiteX69" fmla="*/ 4789523 w 9699588"/>
                <a:gd name="connsiteY69" fmla="*/ 958874 h 3368040"/>
                <a:gd name="connsiteX70" fmla="*/ 4805596 w 9699588"/>
                <a:gd name="connsiteY70" fmla="*/ 958874 h 3368040"/>
                <a:gd name="connsiteX71" fmla="*/ 4805596 w 9699588"/>
                <a:gd name="connsiteY71" fmla="*/ 993366 h 3368040"/>
                <a:gd name="connsiteX72" fmla="*/ 4821668 w 9699588"/>
                <a:gd name="connsiteY72" fmla="*/ 993366 h 3368040"/>
                <a:gd name="connsiteX73" fmla="*/ 4821668 w 9699588"/>
                <a:gd name="connsiteY73" fmla="*/ 1010613 h 3368040"/>
                <a:gd name="connsiteX74" fmla="*/ 4837741 w 9699588"/>
                <a:gd name="connsiteY74" fmla="*/ 1010613 h 3368040"/>
                <a:gd name="connsiteX75" fmla="*/ 4837741 w 9699588"/>
                <a:gd name="connsiteY75" fmla="*/ 1027858 h 3368040"/>
                <a:gd name="connsiteX76" fmla="*/ 4853812 w 9699588"/>
                <a:gd name="connsiteY76" fmla="*/ 1027858 h 3368040"/>
                <a:gd name="connsiteX77" fmla="*/ 4853812 w 9699588"/>
                <a:gd name="connsiteY77" fmla="*/ 1183073 h 3368040"/>
                <a:gd name="connsiteX78" fmla="*/ 4869885 w 9699588"/>
                <a:gd name="connsiteY78" fmla="*/ 1183073 h 3368040"/>
                <a:gd name="connsiteX79" fmla="*/ 4869885 w 9699588"/>
                <a:gd name="connsiteY79" fmla="*/ 1390024 h 3368040"/>
                <a:gd name="connsiteX80" fmla="*/ 4918101 w 9699588"/>
                <a:gd name="connsiteY80" fmla="*/ 1390024 h 3368040"/>
                <a:gd name="connsiteX81" fmla="*/ 4918101 w 9699588"/>
                <a:gd name="connsiteY81" fmla="*/ 1407269 h 3368040"/>
                <a:gd name="connsiteX82" fmla="*/ 4934174 w 9699588"/>
                <a:gd name="connsiteY82" fmla="*/ 1407269 h 3368040"/>
                <a:gd name="connsiteX83" fmla="*/ 4934174 w 9699588"/>
                <a:gd name="connsiteY83" fmla="*/ 2631732 h 3368040"/>
                <a:gd name="connsiteX84" fmla="*/ 4966319 w 9699588"/>
                <a:gd name="connsiteY84" fmla="*/ 2631732 h 3368040"/>
                <a:gd name="connsiteX85" fmla="*/ 4966319 w 9699588"/>
                <a:gd name="connsiteY85" fmla="*/ 1372777 h 3368040"/>
                <a:gd name="connsiteX86" fmla="*/ 5030607 w 9699588"/>
                <a:gd name="connsiteY86" fmla="*/ 1372777 h 3368040"/>
                <a:gd name="connsiteX87" fmla="*/ 5030607 w 9699588"/>
                <a:gd name="connsiteY87" fmla="*/ 1200318 h 3368040"/>
                <a:gd name="connsiteX88" fmla="*/ 5046679 w 9699588"/>
                <a:gd name="connsiteY88" fmla="*/ 1200318 h 3368040"/>
                <a:gd name="connsiteX89" fmla="*/ 5046679 w 9699588"/>
                <a:gd name="connsiteY89" fmla="*/ 1165826 h 3368040"/>
                <a:gd name="connsiteX90" fmla="*/ 5062752 w 9699588"/>
                <a:gd name="connsiteY90" fmla="*/ 1165826 h 3368040"/>
                <a:gd name="connsiteX91" fmla="*/ 5062752 w 9699588"/>
                <a:gd name="connsiteY91" fmla="*/ 1076147 h 3368040"/>
                <a:gd name="connsiteX92" fmla="*/ 5104539 w 9699588"/>
                <a:gd name="connsiteY92" fmla="*/ 1010613 h 3368040"/>
                <a:gd name="connsiteX93" fmla="*/ 5119003 w 9699588"/>
                <a:gd name="connsiteY93" fmla="*/ 1010613 h 3368040"/>
                <a:gd name="connsiteX94" fmla="*/ 5143112 w 9699588"/>
                <a:gd name="connsiteY94" fmla="*/ 1029582 h 3368040"/>
                <a:gd name="connsiteX95" fmla="*/ 5143112 w 9699588"/>
                <a:gd name="connsiteY95" fmla="*/ 993366 h 3368040"/>
                <a:gd name="connsiteX96" fmla="*/ 5287763 w 9699588"/>
                <a:gd name="connsiteY96" fmla="*/ 993366 h 3368040"/>
                <a:gd name="connsiteX97" fmla="*/ 5287763 w 9699588"/>
                <a:gd name="connsiteY97" fmla="*/ 269037 h 3368040"/>
                <a:gd name="connsiteX98" fmla="*/ 5384196 w 9699588"/>
                <a:gd name="connsiteY98" fmla="*/ 269037 h 3368040"/>
                <a:gd name="connsiteX99" fmla="*/ 5384196 w 9699588"/>
                <a:gd name="connsiteY99" fmla="*/ 251792 h 3368040"/>
                <a:gd name="connsiteX100" fmla="*/ 5593134 w 9699588"/>
                <a:gd name="connsiteY100" fmla="*/ 251792 h 3368040"/>
                <a:gd name="connsiteX101" fmla="*/ 5593134 w 9699588"/>
                <a:gd name="connsiteY101" fmla="*/ 269037 h 3368040"/>
                <a:gd name="connsiteX102" fmla="*/ 5802074 w 9699588"/>
                <a:gd name="connsiteY102" fmla="*/ 269037 h 3368040"/>
                <a:gd name="connsiteX103" fmla="*/ 5802074 w 9699588"/>
                <a:gd name="connsiteY103" fmla="*/ 2407533 h 3368040"/>
                <a:gd name="connsiteX104" fmla="*/ 5850290 w 9699588"/>
                <a:gd name="connsiteY104" fmla="*/ 2407533 h 3368040"/>
                <a:gd name="connsiteX105" fmla="*/ 5850290 w 9699588"/>
                <a:gd name="connsiteY105" fmla="*/ 820907 h 3368040"/>
                <a:gd name="connsiteX106" fmla="*/ 5914579 w 9699588"/>
                <a:gd name="connsiteY106" fmla="*/ 820907 h 3368040"/>
                <a:gd name="connsiteX107" fmla="*/ 5914579 w 9699588"/>
                <a:gd name="connsiteY107" fmla="*/ 751923 h 3368040"/>
                <a:gd name="connsiteX108" fmla="*/ 5930652 w 9699588"/>
                <a:gd name="connsiteY108" fmla="*/ 751923 h 3368040"/>
                <a:gd name="connsiteX109" fmla="*/ 5930652 w 9699588"/>
                <a:gd name="connsiteY109" fmla="*/ 779517 h 3368040"/>
                <a:gd name="connsiteX110" fmla="*/ 5962796 w 9699588"/>
                <a:gd name="connsiteY110" fmla="*/ 767444 h 3368040"/>
                <a:gd name="connsiteX111" fmla="*/ 5962796 w 9699588"/>
                <a:gd name="connsiteY111" fmla="*/ 710533 h 3368040"/>
                <a:gd name="connsiteX112" fmla="*/ 6091374 w 9699588"/>
                <a:gd name="connsiteY112" fmla="*/ 469090 h 3368040"/>
                <a:gd name="connsiteX113" fmla="*/ 6091374 w 9699588"/>
                <a:gd name="connsiteY113" fmla="*/ 527727 h 3368040"/>
                <a:gd name="connsiteX114" fmla="*/ 6123519 w 9699588"/>
                <a:gd name="connsiteY114" fmla="*/ 527727 h 3368040"/>
                <a:gd name="connsiteX115" fmla="*/ 6123519 w 9699588"/>
                <a:gd name="connsiteY115" fmla="*/ 469090 h 3368040"/>
                <a:gd name="connsiteX116" fmla="*/ 6268168 w 9699588"/>
                <a:gd name="connsiteY116" fmla="*/ 710533 h 3368040"/>
                <a:gd name="connsiteX117" fmla="*/ 6268168 w 9699588"/>
                <a:gd name="connsiteY117" fmla="*/ 767444 h 3368040"/>
                <a:gd name="connsiteX118" fmla="*/ 6300312 w 9699588"/>
                <a:gd name="connsiteY118" fmla="*/ 779517 h 3368040"/>
                <a:gd name="connsiteX119" fmla="*/ 6300312 w 9699588"/>
                <a:gd name="connsiteY119" fmla="*/ 796764 h 3368040"/>
                <a:gd name="connsiteX120" fmla="*/ 6268168 w 9699588"/>
                <a:gd name="connsiteY120" fmla="*/ 784691 h 3368040"/>
                <a:gd name="connsiteX121" fmla="*/ 6268168 w 9699588"/>
                <a:gd name="connsiteY121" fmla="*/ 820907 h 3368040"/>
                <a:gd name="connsiteX122" fmla="*/ 6348530 w 9699588"/>
                <a:gd name="connsiteY122" fmla="*/ 820907 h 3368040"/>
                <a:gd name="connsiteX123" fmla="*/ 6348530 w 9699588"/>
                <a:gd name="connsiteY123" fmla="*/ 1010613 h 3368040"/>
                <a:gd name="connsiteX124" fmla="*/ 6396746 w 9699588"/>
                <a:gd name="connsiteY124" fmla="*/ 1010613 h 3368040"/>
                <a:gd name="connsiteX125" fmla="*/ 6396746 w 9699588"/>
                <a:gd name="connsiteY125" fmla="*/ 1045105 h 3368040"/>
                <a:gd name="connsiteX126" fmla="*/ 6428890 w 9699588"/>
                <a:gd name="connsiteY126" fmla="*/ 1045105 h 3368040"/>
                <a:gd name="connsiteX127" fmla="*/ 6428890 w 9699588"/>
                <a:gd name="connsiteY127" fmla="*/ 1114089 h 3368040"/>
                <a:gd name="connsiteX128" fmla="*/ 6444963 w 9699588"/>
                <a:gd name="connsiteY128" fmla="*/ 1114089 h 3368040"/>
                <a:gd name="connsiteX129" fmla="*/ 6444963 w 9699588"/>
                <a:gd name="connsiteY129" fmla="*/ 1165826 h 3368040"/>
                <a:gd name="connsiteX130" fmla="*/ 6493179 w 9699588"/>
                <a:gd name="connsiteY130" fmla="*/ 1165826 h 3368040"/>
                <a:gd name="connsiteX131" fmla="*/ 6493179 w 9699588"/>
                <a:gd name="connsiteY131" fmla="*/ 786415 h 3368040"/>
                <a:gd name="connsiteX132" fmla="*/ 6621757 w 9699588"/>
                <a:gd name="connsiteY132" fmla="*/ 786415 h 3368040"/>
                <a:gd name="connsiteX133" fmla="*/ 6621757 w 9699588"/>
                <a:gd name="connsiteY133" fmla="*/ 751923 h 3368040"/>
                <a:gd name="connsiteX134" fmla="*/ 6750334 w 9699588"/>
                <a:gd name="connsiteY134" fmla="*/ 751923 h 3368040"/>
                <a:gd name="connsiteX135" fmla="*/ 6750334 w 9699588"/>
                <a:gd name="connsiteY135" fmla="*/ 786415 h 3368040"/>
                <a:gd name="connsiteX136" fmla="*/ 6927130 w 9699588"/>
                <a:gd name="connsiteY136" fmla="*/ 786415 h 3368040"/>
                <a:gd name="connsiteX137" fmla="*/ 6927130 w 9699588"/>
                <a:gd name="connsiteY137" fmla="*/ 2562748 h 3368040"/>
                <a:gd name="connsiteX138" fmla="*/ 6959274 w 9699588"/>
                <a:gd name="connsiteY138" fmla="*/ 2562748 h 3368040"/>
                <a:gd name="connsiteX139" fmla="*/ 6959274 w 9699588"/>
                <a:gd name="connsiteY139" fmla="*/ 634651 h 3368040"/>
                <a:gd name="connsiteX140" fmla="*/ 6980168 w 9699588"/>
                <a:gd name="connsiteY140" fmla="*/ 510480 h 3368040"/>
                <a:gd name="connsiteX141" fmla="*/ 7023563 w 9699588"/>
                <a:gd name="connsiteY141" fmla="*/ 510480 h 3368040"/>
                <a:gd name="connsiteX142" fmla="*/ 7023563 w 9699588"/>
                <a:gd name="connsiteY142" fmla="*/ 503582 h 3368040"/>
                <a:gd name="connsiteX143" fmla="*/ 7036421 w 9699588"/>
                <a:gd name="connsiteY143" fmla="*/ 453569 h 3368040"/>
                <a:gd name="connsiteX144" fmla="*/ 7063743 w 9699588"/>
                <a:gd name="connsiteY144" fmla="*/ 441496 h 3368040"/>
                <a:gd name="connsiteX145" fmla="*/ 7103923 w 9699588"/>
                <a:gd name="connsiteY145" fmla="*/ 441496 h 3368040"/>
                <a:gd name="connsiteX146" fmla="*/ 7103923 w 9699588"/>
                <a:gd name="connsiteY146" fmla="*/ 407004 h 3368040"/>
                <a:gd name="connsiteX147" fmla="*/ 7232501 w 9699588"/>
                <a:gd name="connsiteY147" fmla="*/ 407004 h 3368040"/>
                <a:gd name="connsiteX148" fmla="*/ 7232501 w 9699588"/>
                <a:gd name="connsiteY148" fmla="*/ 424251 h 3368040"/>
                <a:gd name="connsiteX149" fmla="*/ 7200357 w 9699588"/>
                <a:gd name="connsiteY149" fmla="*/ 424251 h 3368040"/>
                <a:gd name="connsiteX150" fmla="*/ 7200357 w 9699588"/>
                <a:gd name="connsiteY150" fmla="*/ 441496 h 3368040"/>
                <a:gd name="connsiteX151" fmla="*/ 7208392 w 9699588"/>
                <a:gd name="connsiteY151" fmla="*/ 441496 h 3368040"/>
                <a:gd name="connsiteX152" fmla="*/ 7243752 w 9699588"/>
                <a:gd name="connsiteY152" fmla="*/ 453569 h 3368040"/>
                <a:gd name="connsiteX153" fmla="*/ 7264645 w 9699588"/>
                <a:gd name="connsiteY153" fmla="*/ 503582 h 3368040"/>
                <a:gd name="connsiteX154" fmla="*/ 7264645 w 9699588"/>
                <a:gd name="connsiteY154" fmla="*/ 510480 h 3368040"/>
                <a:gd name="connsiteX155" fmla="*/ 7293577 w 9699588"/>
                <a:gd name="connsiteY155" fmla="*/ 510480 h 3368040"/>
                <a:gd name="connsiteX156" fmla="*/ 7312863 w 9699588"/>
                <a:gd name="connsiteY156" fmla="*/ 634651 h 3368040"/>
                <a:gd name="connsiteX157" fmla="*/ 7312863 w 9699588"/>
                <a:gd name="connsiteY157" fmla="*/ 1890155 h 3368040"/>
                <a:gd name="connsiteX158" fmla="*/ 7328935 w 9699588"/>
                <a:gd name="connsiteY158" fmla="*/ 1890155 h 3368040"/>
                <a:gd name="connsiteX159" fmla="*/ 7328935 w 9699588"/>
                <a:gd name="connsiteY159" fmla="*/ 1803926 h 3368040"/>
                <a:gd name="connsiteX160" fmla="*/ 7361079 w 9699588"/>
                <a:gd name="connsiteY160" fmla="*/ 1803926 h 3368040"/>
                <a:gd name="connsiteX161" fmla="*/ 7361079 w 9699588"/>
                <a:gd name="connsiteY161" fmla="*/ 303529 h 3368040"/>
                <a:gd name="connsiteX162" fmla="*/ 7730741 w 9699588"/>
                <a:gd name="connsiteY162" fmla="*/ 303529 h 3368040"/>
                <a:gd name="connsiteX163" fmla="*/ 7730741 w 9699588"/>
                <a:gd name="connsiteY163" fmla="*/ 148316 h 3368040"/>
                <a:gd name="connsiteX164" fmla="*/ 7730741 w 9699588"/>
                <a:gd name="connsiteY164" fmla="*/ 113824 h 3368040"/>
                <a:gd name="connsiteX165" fmla="*/ 7735561 w 9699588"/>
                <a:gd name="connsiteY165" fmla="*/ 113824 h 3368040"/>
                <a:gd name="connsiteX166" fmla="*/ 7750027 w 9699588"/>
                <a:gd name="connsiteY166" fmla="*/ 70708 h 3368040"/>
                <a:gd name="connsiteX167" fmla="*/ 7764492 w 9699588"/>
                <a:gd name="connsiteY167" fmla="*/ 113824 h 3368040"/>
                <a:gd name="connsiteX168" fmla="*/ 7770921 w 9699588"/>
                <a:gd name="connsiteY168" fmla="*/ 113824 h 3368040"/>
                <a:gd name="connsiteX169" fmla="*/ 7783779 w 9699588"/>
                <a:gd name="connsiteY169" fmla="*/ 148316 h 3368040"/>
                <a:gd name="connsiteX170" fmla="*/ 7778957 w 9699588"/>
                <a:gd name="connsiteY170" fmla="*/ 148316 h 3368040"/>
                <a:gd name="connsiteX171" fmla="*/ 7778957 w 9699588"/>
                <a:gd name="connsiteY171" fmla="*/ 251792 h 3368040"/>
                <a:gd name="connsiteX172" fmla="*/ 7785385 w 9699588"/>
                <a:gd name="connsiteY172" fmla="*/ 251792 h 3368040"/>
                <a:gd name="connsiteX173" fmla="*/ 7788599 w 9699588"/>
                <a:gd name="connsiteY173" fmla="*/ 243167 h 3368040"/>
                <a:gd name="connsiteX174" fmla="*/ 7791815 w 9699588"/>
                <a:gd name="connsiteY174" fmla="*/ 251792 h 3368040"/>
                <a:gd name="connsiteX175" fmla="*/ 7795030 w 9699588"/>
                <a:gd name="connsiteY175" fmla="*/ 251792 h 3368040"/>
                <a:gd name="connsiteX176" fmla="*/ 7795030 w 9699588"/>
                <a:gd name="connsiteY176" fmla="*/ 303529 h 3368040"/>
                <a:gd name="connsiteX177" fmla="*/ 7811101 w 9699588"/>
                <a:gd name="connsiteY177" fmla="*/ 303529 h 3368040"/>
                <a:gd name="connsiteX178" fmla="*/ 7811101 w 9699588"/>
                <a:gd name="connsiteY178" fmla="*/ 165561 h 3368040"/>
                <a:gd name="connsiteX179" fmla="*/ 7809495 w 9699588"/>
                <a:gd name="connsiteY179" fmla="*/ 165561 h 3368040"/>
                <a:gd name="connsiteX180" fmla="*/ 7820743 w 9699588"/>
                <a:gd name="connsiteY180" fmla="*/ 148316 h 3368040"/>
                <a:gd name="connsiteX181" fmla="*/ 7825567 w 9699588"/>
                <a:gd name="connsiteY181" fmla="*/ 148316 h 3368040"/>
                <a:gd name="connsiteX182" fmla="*/ 7838423 w 9699588"/>
                <a:gd name="connsiteY182" fmla="*/ 110374 h 3368040"/>
                <a:gd name="connsiteX183" fmla="*/ 7851281 w 9699588"/>
                <a:gd name="connsiteY183" fmla="*/ 148316 h 3368040"/>
                <a:gd name="connsiteX184" fmla="*/ 7856103 w 9699588"/>
                <a:gd name="connsiteY184" fmla="*/ 148316 h 3368040"/>
                <a:gd name="connsiteX185" fmla="*/ 7867355 w 9699588"/>
                <a:gd name="connsiteY185" fmla="*/ 165561 h 3368040"/>
                <a:gd name="connsiteX186" fmla="*/ 7875390 w 9699588"/>
                <a:gd name="connsiteY186" fmla="*/ 165561 h 3368040"/>
                <a:gd name="connsiteX187" fmla="*/ 7875390 w 9699588"/>
                <a:gd name="connsiteY187" fmla="*/ 1510745 h 3368040"/>
                <a:gd name="connsiteX188" fmla="*/ 7891463 w 9699588"/>
                <a:gd name="connsiteY188" fmla="*/ 1510745 h 3368040"/>
                <a:gd name="connsiteX189" fmla="*/ 7891463 w 9699588"/>
                <a:gd name="connsiteY189" fmla="*/ 1459008 h 3368040"/>
                <a:gd name="connsiteX190" fmla="*/ 7939679 w 9699588"/>
                <a:gd name="connsiteY190" fmla="*/ 1459008 h 3368040"/>
                <a:gd name="connsiteX191" fmla="*/ 7939679 w 9699588"/>
                <a:gd name="connsiteY191" fmla="*/ 581188 h 3368040"/>
                <a:gd name="connsiteX192" fmla="*/ 7971823 w 9699588"/>
                <a:gd name="connsiteY192" fmla="*/ 562219 h 3368040"/>
                <a:gd name="connsiteX193" fmla="*/ 8169512 w 9699588"/>
                <a:gd name="connsiteY193" fmla="*/ 562219 h 3368040"/>
                <a:gd name="connsiteX194" fmla="*/ 8196835 w 9699588"/>
                <a:gd name="connsiteY194" fmla="*/ 581188 h 3368040"/>
                <a:gd name="connsiteX195" fmla="*/ 8196835 w 9699588"/>
                <a:gd name="connsiteY195" fmla="*/ 684663 h 3368040"/>
                <a:gd name="connsiteX196" fmla="*/ 8228979 w 9699588"/>
                <a:gd name="connsiteY196" fmla="*/ 695012 h 3368040"/>
                <a:gd name="connsiteX197" fmla="*/ 8228979 w 9699588"/>
                <a:gd name="connsiteY197" fmla="*/ 700186 h 3368040"/>
                <a:gd name="connsiteX198" fmla="*/ 8301303 w 9699588"/>
                <a:gd name="connsiteY198" fmla="*/ 700186 h 3368040"/>
                <a:gd name="connsiteX199" fmla="*/ 8325412 w 9699588"/>
                <a:gd name="connsiteY199" fmla="*/ 712257 h 3368040"/>
                <a:gd name="connsiteX200" fmla="*/ 8325412 w 9699588"/>
                <a:gd name="connsiteY200" fmla="*/ 820907 h 3368040"/>
                <a:gd name="connsiteX201" fmla="*/ 8344699 w 9699588"/>
                <a:gd name="connsiteY201" fmla="*/ 820907 h 3368040"/>
                <a:gd name="connsiteX202" fmla="*/ 8373630 w 9699588"/>
                <a:gd name="connsiteY202" fmla="*/ 831256 h 3368040"/>
                <a:gd name="connsiteX203" fmla="*/ 8373630 w 9699588"/>
                <a:gd name="connsiteY203" fmla="*/ 1510745 h 3368040"/>
                <a:gd name="connsiteX204" fmla="*/ 8421846 w 9699588"/>
                <a:gd name="connsiteY204" fmla="*/ 1510745 h 3368040"/>
                <a:gd name="connsiteX205" fmla="*/ 8421846 w 9699588"/>
                <a:gd name="connsiteY205" fmla="*/ 1390024 h 3368040"/>
                <a:gd name="connsiteX206" fmla="*/ 8486134 w 9699588"/>
                <a:gd name="connsiteY206" fmla="*/ 1390024 h 3368040"/>
                <a:gd name="connsiteX207" fmla="*/ 8486134 w 9699588"/>
                <a:gd name="connsiteY207" fmla="*/ 1114089 h 3368040"/>
                <a:gd name="connsiteX208" fmla="*/ 8582568 w 9699588"/>
                <a:gd name="connsiteY208" fmla="*/ 1114089 h 3368040"/>
                <a:gd name="connsiteX209" fmla="*/ 8582568 w 9699588"/>
                <a:gd name="connsiteY209" fmla="*/ 993366 h 3368040"/>
                <a:gd name="connsiteX210" fmla="*/ 8598641 w 9699588"/>
                <a:gd name="connsiteY210" fmla="*/ 993366 h 3368040"/>
                <a:gd name="connsiteX211" fmla="*/ 8598641 w 9699588"/>
                <a:gd name="connsiteY211" fmla="*/ 958874 h 3368040"/>
                <a:gd name="connsiteX212" fmla="*/ 8662930 w 9699588"/>
                <a:gd name="connsiteY212" fmla="*/ 958874 h 3368040"/>
                <a:gd name="connsiteX213" fmla="*/ 8662930 w 9699588"/>
                <a:gd name="connsiteY213" fmla="*/ 993366 h 3368040"/>
                <a:gd name="connsiteX214" fmla="*/ 8727219 w 9699588"/>
                <a:gd name="connsiteY214" fmla="*/ 993366 h 3368040"/>
                <a:gd name="connsiteX215" fmla="*/ 8727219 w 9699588"/>
                <a:gd name="connsiteY215" fmla="*/ 1114089 h 3368040"/>
                <a:gd name="connsiteX216" fmla="*/ 8743290 w 9699588"/>
                <a:gd name="connsiteY216" fmla="*/ 1114089 h 3368040"/>
                <a:gd name="connsiteX217" fmla="*/ 8743290 w 9699588"/>
                <a:gd name="connsiteY217" fmla="*/ 1390024 h 3368040"/>
                <a:gd name="connsiteX218" fmla="*/ 8759363 w 9699588"/>
                <a:gd name="connsiteY218" fmla="*/ 1390024 h 3368040"/>
                <a:gd name="connsiteX219" fmla="*/ 8759363 w 9699588"/>
                <a:gd name="connsiteY219" fmla="*/ 1510745 h 3368040"/>
                <a:gd name="connsiteX220" fmla="*/ 8775435 w 9699588"/>
                <a:gd name="connsiteY220" fmla="*/ 1510745 h 3368040"/>
                <a:gd name="connsiteX221" fmla="*/ 8775435 w 9699588"/>
                <a:gd name="connsiteY221" fmla="*/ 1493500 h 3368040"/>
                <a:gd name="connsiteX222" fmla="*/ 8823652 w 9699588"/>
                <a:gd name="connsiteY222" fmla="*/ 1493500 h 3368040"/>
                <a:gd name="connsiteX223" fmla="*/ 8823652 w 9699588"/>
                <a:gd name="connsiteY223" fmla="*/ 1510745 h 3368040"/>
                <a:gd name="connsiteX224" fmla="*/ 8968301 w 9699588"/>
                <a:gd name="connsiteY224" fmla="*/ 1510745 h 3368040"/>
                <a:gd name="connsiteX225" fmla="*/ 8968301 w 9699588"/>
                <a:gd name="connsiteY225" fmla="*/ 1476253 h 3368040"/>
                <a:gd name="connsiteX226" fmla="*/ 9016519 w 9699588"/>
                <a:gd name="connsiteY226" fmla="*/ 1476253 h 3368040"/>
                <a:gd name="connsiteX227" fmla="*/ 9016519 w 9699588"/>
                <a:gd name="connsiteY227" fmla="*/ 1510745 h 3368040"/>
                <a:gd name="connsiteX228" fmla="*/ 9032590 w 9699588"/>
                <a:gd name="connsiteY228" fmla="*/ 1510745 h 3368040"/>
                <a:gd name="connsiteX229" fmla="*/ 9032590 w 9699588"/>
                <a:gd name="connsiteY229" fmla="*/ 1527991 h 3368040"/>
                <a:gd name="connsiteX230" fmla="*/ 9080808 w 9699588"/>
                <a:gd name="connsiteY230" fmla="*/ 1527991 h 3368040"/>
                <a:gd name="connsiteX231" fmla="*/ 9080808 w 9699588"/>
                <a:gd name="connsiteY231" fmla="*/ 1614220 h 3368040"/>
                <a:gd name="connsiteX232" fmla="*/ 9129023 w 9699588"/>
                <a:gd name="connsiteY232" fmla="*/ 1614220 h 3368040"/>
                <a:gd name="connsiteX233" fmla="*/ 9129023 w 9699588"/>
                <a:gd name="connsiteY233" fmla="*/ 1752188 h 3368040"/>
                <a:gd name="connsiteX234" fmla="*/ 9193312 w 9699588"/>
                <a:gd name="connsiteY234" fmla="*/ 1752188 h 3368040"/>
                <a:gd name="connsiteX235" fmla="*/ 9193312 w 9699588"/>
                <a:gd name="connsiteY235" fmla="*/ 2579993 h 3368040"/>
                <a:gd name="connsiteX236" fmla="*/ 9241530 w 9699588"/>
                <a:gd name="connsiteY236" fmla="*/ 2579993 h 3368040"/>
                <a:gd name="connsiteX237" fmla="*/ 9241530 w 9699588"/>
                <a:gd name="connsiteY237" fmla="*/ 1614220 h 3368040"/>
                <a:gd name="connsiteX238" fmla="*/ 9257601 w 9699588"/>
                <a:gd name="connsiteY238" fmla="*/ 1614220 h 3368040"/>
                <a:gd name="connsiteX239" fmla="*/ 9257601 w 9699588"/>
                <a:gd name="connsiteY239" fmla="*/ 1424516 h 3368040"/>
                <a:gd name="connsiteX240" fmla="*/ 9305819 w 9699588"/>
                <a:gd name="connsiteY240" fmla="*/ 1424516 h 3368040"/>
                <a:gd name="connsiteX241" fmla="*/ 9305819 w 9699588"/>
                <a:gd name="connsiteY241" fmla="*/ 1079597 h 3368040"/>
                <a:gd name="connsiteX242" fmla="*/ 9418323 w 9699588"/>
                <a:gd name="connsiteY242" fmla="*/ 1079597 h 3368040"/>
                <a:gd name="connsiteX243" fmla="*/ 9418323 w 9699588"/>
                <a:gd name="connsiteY243" fmla="*/ 1010613 h 3368040"/>
                <a:gd name="connsiteX244" fmla="*/ 9530830 w 9699588"/>
                <a:gd name="connsiteY244" fmla="*/ 1010613 h 3368040"/>
                <a:gd name="connsiteX245" fmla="*/ 9530830 w 9699588"/>
                <a:gd name="connsiteY245" fmla="*/ 1079597 h 3368040"/>
                <a:gd name="connsiteX246" fmla="*/ 9643335 w 9699588"/>
                <a:gd name="connsiteY246" fmla="*/ 1079597 h 3368040"/>
                <a:gd name="connsiteX247" fmla="*/ 9643335 w 9699588"/>
                <a:gd name="connsiteY247" fmla="*/ 1424516 h 3368040"/>
                <a:gd name="connsiteX248" fmla="*/ 9691552 w 9699588"/>
                <a:gd name="connsiteY248" fmla="*/ 1424516 h 3368040"/>
                <a:gd name="connsiteX249" fmla="*/ 9691552 w 9699588"/>
                <a:gd name="connsiteY249" fmla="*/ 1648712 h 3368040"/>
                <a:gd name="connsiteX250" fmla="*/ 9699588 w 9699588"/>
                <a:gd name="connsiteY250" fmla="*/ 1648712 h 3368040"/>
                <a:gd name="connsiteX251" fmla="*/ 9692193 w 9699588"/>
                <a:gd name="connsiteY251" fmla="*/ 3368040 h 3368040"/>
                <a:gd name="connsiteX252" fmla="*/ 6434 w 9699588"/>
                <a:gd name="connsiteY252" fmla="*/ 3368040 h 3368040"/>
                <a:gd name="connsiteX253" fmla="*/ 0 w 9699588"/>
                <a:gd name="connsiteY253" fmla="*/ 1269301 h 3368040"/>
                <a:gd name="connsiteX254" fmla="*/ 80362 w 9699588"/>
                <a:gd name="connsiteY254" fmla="*/ 1269301 h 3368040"/>
                <a:gd name="connsiteX255" fmla="*/ 80362 w 9699588"/>
                <a:gd name="connsiteY255" fmla="*/ 1160651 h 3368040"/>
                <a:gd name="connsiteX256" fmla="*/ 321445 w 9699588"/>
                <a:gd name="connsiteY256" fmla="*/ 1012337 h 3368040"/>
                <a:gd name="connsiteX257" fmla="*/ 321445 w 9699588"/>
                <a:gd name="connsiteY257" fmla="*/ 924383 h 3368040"/>
                <a:gd name="connsiteX258" fmla="*/ 369662 w 9699588"/>
                <a:gd name="connsiteY258" fmla="*/ 924383 h 3368040"/>
                <a:gd name="connsiteX259" fmla="*/ 369662 w 9699588"/>
                <a:gd name="connsiteY259" fmla="*/ 976121 h 3368040"/>
                <a:gd name="connsiteX260" fmla="*/ 575387 w 9699588"/>
                <a:gd name="connsiteY260" fmla="*/ 976121 h 3368040"/>
                <a:gd name="connsiteX261" fmla="*/ 578600 w 9699588"/>
                <a:gd name="connsiteY261" fmla="*/ 2579993 h 3368040"/>
                <a:gd name="connsiteX262" fmla="*/ 658962 w 9699588"/>
                <a:gd name="connsiteY262" fmla="*/ 2579993 h 3368040"/>
                <a:gd name="connsiteX263" fmla="*/ 655747 w 9699588"/>
                <a:gd name="connsiteY263" fmla="*/ 872646 h 3368040"/>
                <a:gd name="connsiteX264" fmla="*/ 707178 w 9699588"/>
                <a:gd name="connsiteY264" fmla="*/ 872646 h 3368040"/>
                <a:gd name="connsiteX265" fmla="*/ 707178 w 9699588"/>
                <a:gd name="connsiteY265" fmla="*/ 855399 h 3368040"/>
                <a:gd name="connsiteX266" fmla="*/ 740929 w 9699588"/>
                <a:gd name="connsiteY266" fmla="*/ 855399 h 3368040"/>
                <a:gd name="connsiteX267" fmla="*/ 755396 w 9699588"/>
                <a:gd name="connsiteY267" fmla="*/ 869196 h 3368040"/>
                <a:gd name="connsiteX268" fmla="*/ 755396 w 9699588"/>
                <a:gd name="connsiteY268" fmla="*/ 872646 h 3368040"/>
                <a:gd name="connsiteX269" fmla="*/ 787540 w 9699588"/>
                <a:gd name="connsiteY269" fmla="*/ 872646 h 3368040"/>
                <a:gd name="connsiteX270" fmla="*/ 787540 w 9699588"/>
                <a:gd name="connsiteY270" fmla="*/ 855399 h 3368040"/>
                <a:gd name="connsiteX271" fmla="*/ 822898 w 9699588"/>
                <a:gd name="connsiteY271" fmla="*/ 855399 h 3368040"/>
                <a:gd name="connsiteX272" fmla="*/ 851829 w 9699588"/>
                <a:gd name="connsiteY272" fmla="*/ 869196 h 3368040"/>
                <a:gd name="connsiteX273" fmla="*/ 851829 w 9699588"/>
                <a:gd name="connsiteY273" fmla="*/ 872646 h 3368040"/>
                <a:gd name="connsiteX274" fmla="*/ 957905 w 9699588"/>
                <a:gd name="connsiteY274" fmla="*/ 872646 h 3368040"/>
                <a:gd name="connsiteX275" fmla="*/ 959512 w 9699588"/>
                <a:gd name="connsiteY275" fmla="*/ 2235074 h 3368040"/>
                <a:gd name="connsiteX276" fmla="*/ 1022194 w 9699588"/>
                <a:gd name="connsiteY276" fmla="*/ 2235074 h 3368040"/>
                <a:gd name="connsiteX277" fmla="*/ 1028623 w 9699588"/>
                <a:gd name="connsiteY277" fmla="*/ 1045105 h 3368040"/>
                <a:gd name="connsiteX278" fmla="*/ 1044696 w 9699588"/>
                <a:gd name="connsiteY278" fmla="*/ 1045105 h 3368040"/>
                <a:gd name="connsiteX279" fmla="*/ 1044696 w 9699588"/>
                <a:gd name="connsiteY279" fmla="*/ 1010613 h 3368040"/>
                <a:gd name="connsiteX280" fmla="*/ 1028623 w 9699588"/>
                <a:gd name="connsiteY280" fmla="*/ 1010613 h 3368040"/>
                <a:gd name="connsiteX281" fmla="*/ 1028623 w 9699588"/>
                <a:gd name="connsiteY281" fmla="*/ 958874 h 3368040"/>
                <a:gd name="connsiteX282" fmla="*/ 1044696 w 9699588"/>
                <a:gd name="connsiteY282" fmla="*/ 958874 h 3368040"/>
                <a:gd name="connsiteX283" fmla="*/ 1044696 w 9699588"/>
                <a:gd name="connsiteY283" fmla="*/ 941630 h 3368040"/>
                <a:gd name="connsiteX284" fmla="*/ 1028623 w 9699588"/>
                <a:gd name="connsiteY284" fmla="*/ 941630 h 3368040"/>
                <a:gd name="connsiteX285" fmla="*/ 1028623 w 9699588"/>
                <a:gd name="connsiteY285" fmla="*/ 924383 h 3368040"/>
                <a:gd name="connsiteX286" fmla="*/ 1044696 w 9699588"/>
                <a:gd name="connsiteY286" fmla="*/ 924383 h 3368040"/>
                <a:gd name="connsiteX287" fmla="*/ 1044696 w 9699588"/>
                <a:gd name="connsiteY287" fmla="*/ 889891 h 3368040"/>
                <a:gd name="connsiteX288" fmla="*/ 1028623 w 9699588"/>
                <a:gd name="connsiteY288" fmla="*/ 889891 h 3368040"/>
                <a:gd name="connsiteX289" fmla="*/ 1028623 w 9699588"/>
                <a:gd name="connsiteY289" fmla="*/ 872646 h 3368040"/>
                <a:gd name="connsiteX290" fmla="*/ 1044696 w 9699588"/>
                <a:gd name="connsiteY290" fmla="*/ 872646 h 3368040"/>
                <a:gd name="connsiteX291" fmla="*/ 1044696 w 9699588"/>
                <a:gd name="connsiteY291" fmla="*/ 838154 h 3368040"/>
                <a:gd name="connsiteX292" fmla="*/ 1028623 w 9699588"/>
                <a:gd name="connsiteY292" fmla="*/ 838154 h 3368040"/>
                <a:gd name="connsiteX293" fmla="*/ 1028623 w 9699588"/>
                <a:gd name="connsiteY293" fmla="*/ 786415 h 3368040"/>
                <a:gd name="connsiteX294" fmla="*/ 1044696 w 9699588"/>
                <a:gd name="connsiteY294" fmla="*/ 786415 h 3368040"/>
                <a:gd name="connsiteX295" fmla="*/ 1044696 w 9699588"/>
                <a:gd name="connsiteY295" fmla="*/ 769170 h 3368040"/>
                <a:gd name="connsiteX296" fmla="*/ 1028623 w 9699588"/>
                <a:gd name="connsiteY296" fmla="*/ 769170 h 3368040"/>
                <a:gd name="connsiteX297" fmla="*/ 1028623 w 9699588"/>
                <a:gd name="connsiteY297" fmla="*/ 700186 h 3368040"/>
                <a:gd name="connsiteX298" fmla="*/ 1141129 w 9699588"/>
                <a:gd name="connsiteY298" fmla="*/ 700186 h 3368040"/>
                <a:gd name="connsiteX299" fmla="*/ 1141129 w 9699588"/>
                <a:gd name="connsiteY299" fmla="*/ 648447 h 3368040"/>
                <a:gd name="connsiteX300" fmla="*/ 1350067 w 9699588"/>
                <a:gd name="connsiteY300" fmla="*/ 648447 h 3368040"/>
                <a:gd name="connsiteX301" fmla="*/ 1350067 w 9699588"/>
                <a:gd name="connsiteY301" fmla="*/ 700186 h 3368040"/>
                <a:gd name="connsiteX302" fmla="*/ 1366140 w 9699588"/>
                <a:gd name="connsiteY302" fmla="*/ 700186 h 3368040"/>
                <a:gd name="connsiteX303" fmla="*/ 1366140 w 9699588"/>
                <a:gd name="connsiteY303" fmla="*/ 682939 h 3368040"/>
                <a:gd name="connsiteX304" fmla="*/ 1510789 w 9699588"/>
                <a:gd name="connsiteY304" fmla="*/ 682939 h 3368040"/>
                <a:gd name="connsiteX305" fmla="*/ 1510789 w 9699588"/>
                <a:gd name="connsiteY305" fmla="*/ 631203 h 3368040"/>
                <a:gd name="connsiteX306" fmla="*/ 1591151 w 9699588"/>
                <a:gd name="connsiteY306" fmla="*/ 631203 h 3368040"/>
                <a:gd name="connsiteX307" fmla="*/ 1591151 w 9699588"/>
                <a:gd name="connsiteY307" fmla="*/ 613956 h 3368040"/>
                <a:gd name="connsiteX308" fmla="*/ 1607223 w 9699588"/>
                <a:gd name="connsiteY308" fmla="*/ 613956 h 3368040"/>
                <a:gd name="connsiteX309" fmla="*/ 1607223 w 9699588"/>
                <a:gd name="connsiteY309" fmla="*/ 631203 h 3368040"/>
                <a:gd name="connsiteX310" fmla="*/ 1751874 w 9699588"/>
                <a:gd name="connsiteY310" fmla="*/ 631203 h 3368040"/>
                <a:gd name="connsiteX311" fmla="*/ 1751874 w 9699588"/>
                <a:gd name="connsiteY311" fmla="*/ 734678 h 3368040"/>
                <a:gd name="connsiteX312" fmla="*/ 1790445 w 9699588"/>
                <a:gd name="connsiteY312" fmla="*/ 734678 h 3368040"/>
                <a:gd name="connsiteX313" fmla="*/ 1864378 w 9699588"/>
                <a:gd name="connsiteY313" fmla="*/ 762272 h 3368040"/>
                <a:gd name="connsiteX314" fmla="*/ 1864378 w 9699588"/>
                <a:gd name="connsiteY314" fmla="*/ 786415 h 3368040"/>
                <a:gd name="connsiteX315" fmla="*/ 1854734 w 9699588"/>
                <a:gd name="connsiteY315" fmla="*/ 786415 h 3368040"/>
                <a:gd name="connsiteX316" fmla="*/ 1853127 w 9699588"/>
                <a:gd name="connsiteY316" fmla="*/ 2038471 h 3368040"/>
                <a:gd name="connsiteX317" fmla="*/ 1930274 w 9699588"/>
                <a:gd name="connsiteY317" fmla="*/ 2045370 h 3368040"/>
                <a:gd name="connsiteX318" fmla="*/ 1925454 w 9699588"/>
                <a:gd name="connsiteY318" fmla="*/ 1269301 h 3368040"/>
                <a:gd name="connsiteX319" fmla="*/ 1912596 w 9699588"/>
                <a:gd name="connsiteY319" fmla="*/ 1269301 h 3368040"/>
                <a:gd name="connsiteX320" fmla="*/ 1912596 w 9699588"/>
                <a:gd name="connsiteY320" fmla="*/ 1234809 h 3368040"/>
                <a:gd name="connsiteX321" fmla="*/ 1928667 w 9699588"/>
                <a:gd name="connsiteY321" fmla="*/ 1234809 h 3368040"/>
                <a:gd name="connsiteX322" fmla="*/ 1928667 w 9699588"/>
                <a:gd name="connsiteY322" fmla="*/ 1200318 h 3368040"/>
                <a:gd name="connsiteX323" fmla="*/ 1912596 w 9699588"/>
                <a:gd name="connsiteY323" fmla="*/ 1200318 h 3368040"/>
                <a:gd name="connsiteX324" fmla="*/ 1912596 w 9699588"/>
                <a:gd name="connsiteY324" fmla="*/ 1183073 h 3368040"/>
                <a:gd name="connsiteX325" fmla="*/ 1928667 w 9699588"/>
                <a:gd name="connsiteY325" fmla="*/ 1183073 h 3368040"/>
                <a:gd name="connsiteX326" fmla="*/ 1928667 w 9699588"/>
                <a:gd name="connsiteY326" fmla="*/ 1165826 h 3368040"/>
                <a:gd name="connsiteX327" fmla="*/ 1912596 w 9699588"/>
                <a:gd name="connsiteY327" fmla="*/ 1165826 h 3368040"/>
                <a:gd name="connsiteX328" fmla="*/ 1912596 w 9699588"/>
                <a:gd name="connsiteY328" fmla="*/ 1148581 h 3368040"/>
                <a:gd name="connsiteX329" fmla="*/ 1928667 w 9699588"/>
                <a:gd name="connsiteY329" fmla="*/ 1148581 h 3368040"/>
                <a:gd name="connsiteX330" fmla="*/ 1928667 w 9699588"/>
                <a:gd name="connsiteY330" fmla="*/ 1114089 h 3368040"/>
                <a:gd name="connsiteX331" fmla="*/ 1912596 w 9699588"/>
                <a:gd name="connsiteY331" fmla="*/ 1114089 h 3368040"/>
                <a:gd name="connsiteX332" fmla="*/ 1912596 w 9699588"/>
                <a:gd name="connsiteY332" fmla="*/ 1096842 h 3368040"/>
                <a:gd name="connsiteX333" fmla="*/ 1928667 w 9699588"/>
                <a:gd name="connsiteY333" fmla="*/ 1096842 h 3368040"/>
                <a:gd name="connsiteX334" fmla="*/ 1928667 w 9699588"/>
                <a:gd name="connsiteY334" fmla="*/ 1062350 h 3368040"/>
                <a:gd name="connsiteX335" fmla="*/ 1912596 w 9699588"/>
                <a:gd name="connsiteY335" fmla="*/ 1062350 h 3368040"/>
                <a:gd name="connsiteX336" fmla="*/ 1912596 w 9699588"/>
                <a:gd name="connsiteY336" fmla="*/ 1027858 h 3368040"/>
                <a:gd name="connsiteX337" fmla="*/ 1928667 w 9699588"/>
                <a:gd name="connsiteY337" fmla="*/ 1027858 h 3368040"/>
                <a:gd name="connsiteX338" fmla="*/ 1928667 w 9699588"/>
                <a:gd name="connsiteY338" fmla="*/ 1010613 h 3368040"/>
                <a:gd name="connsiteX339" fmla="*/ 1912596 w 9699588"/>
                <a:gd name="connsiteY339" fmla="*/ 1010613 h 3368040"/>
                <a:gd name="connsiteX340" fmla="*/ 1912596 w 9699588"/>
                <a:gd name="connsiteY340" fmla="*/ 993366 h 3368040"/>
                <a:gd name="connsiteX341" fmla="*/ 1928667 w 9699588"/>
                <a:gd name="connsiteY341" fmla="*/ 993366 h 3368040"/>
                <a:gd name="connsiteX342" fmla="*/ 1928667 w 9699588"/>
                <a:gd name="connsiteY342" fmla="*/ 958874 h 3368040"/>
                <a:gd name="connsiteX343" fmla="*/ 1912596 w 9699588"/>
                <a:gd name="connsiteY343" fmla="*/ 958874 h 3368040"/>
                <a:gd name="connsiteX344" fmla="*/ 1912596 w 9699588"/>
                <a:gd name="connsiteY344" fmla="*/ 941630 h 3368040"/>
                <a:gd name="connsiteX345" fmla="*/ 1928667 w 9699588"/>
                <a:gd name="connsiteY345" fmla="*/ 941630 h 3368040"/>
                <a:gd name="connsiteX346" fmla="*/ 1928667 w 9699588"/>
                <a:gd name="connsiteY346" fmla="*/ 907138 h 3368040"/>
                <a:gd name="connsiteX347" fmla="*/ 1912596 w 9699588"/>
                <a:gd name="connsiteY347" fmla="*/ 907138 h 3368040"/>
                <a:gd name="connsiteX348" fmla="*/ 1912596 w 9699588"/>
                <a:gd name="connsiteY348" fmla="*/ 889891 h 3368040"/>
                <a:gd name="connsiteX349" fmla="*/ 1960812 w 9699588"/>
                <a:gd name="connsiteY349" fmla="*/ 889891 h 3368040"/>
                <a:gd name="connsiteX350" fmla="*/ 1960812 w 9699588"/>
                <a:gd name="connsiteY350" fmla="*/ 872646 h 3368040"/>
                <a:gd name="connsiteX351" fmla="*/ 2025100 w 9699588"/>
                <a:gd name="connsiteY351" fmla="*/ 872646 h 3368040"/>
                <a:gd name="connsiteX352" fmla="*/ 2025100 w 9699588"/>
                <a:gd name="connsiteY352" fmla="*/ 838154 h 3368040"/>
                <a:gd name="connsiteX353" fmla="*/ 2073318 w 9699588"/>
                <a:gd name="connsiteY353" fmla="*/ 838154 h 3368040"/>
                <a:gd name="connsiteX354" fmla="*/ 2073318 w 9699588"/>
                <a:gd name="connsiteY354" fmla="*/ 820907 h 3368040"/>
                <a:gd name="connsiteX355" fmla="*/ 2089389 w 9699588"/>
                <a:gd name="connsiteY355" fmla="*/ 820907 h 3368040"/>
                <a:gd name="connsiteX356" fmla="*/ 2089389 w 9699588"/>
                <a:gd name="connsiteY356" fmla="*/ 838154 h 3368040"/>
                <a:gd name="connsiteX357" fmla="*/ 2153678 w 9699588"/>
                <a:gd name="connsiteY357" fmla="*/ 838154 h 3368040"/>
                <a:gd name="connsiteX358" fmla="*/ 2153678 w 9699588"/>
                <a:gd name="connsiteY358" fmla="*/ 855399 h 3368040"/>
                <a:gd name="connsiteX359" fmla="*/ 2234040 w 9699588"/>
                <a:gd name="connsiteY359" fmla="*/ 855399 h 3368040"/>
                <a:gd name="connsiteX360" fmla="*/ 2234040 w 9699588"/>
                <a:gd name="connsiteY360" fmla="*/ 872646 h 3368040"/>
                <a:gd name="connsiteX361" fmla="*/ 2362618 w 9699588"/>
                <a:gd name="connsiteY361" fmla="*/ 872646 h 3368040"/>
                <a:gd name="connsiteX362" fmla="*/ 2362618 w 9699588"/>
                <a:gd name="connsiteY362" fmla="*/ 889891 h 3368040"/>
                <a:gd name="connsiteX363" fmla="*/ 2394763 w 9699588"/>
                <a:gd name="connsiteY363" fmla="*/ 889891 h 3368040"/>
                <a:gd name="connsiteX364" fmla="*/ 2394763 w 9699588"/>
                <a:gd name="connsiteY364" fmla="*/ 907138 h 3368040"/>
                <a:gd name="connsiteX365" fmla="*/ 2378689 w 9699588"/>
                <a:gd name="connsiteY365" fmla="*/ 907138 h 3368040"/>
                <a:gd name="connsiteX366" fmla="*/ 2378689 w 9699588"/>
                <a:gd name="connsiteY366" fmla="*/ 941630 h 3368040"/>
                <a:gd name="connsiteX367" fmla="*/ 2394763 w 9699588"/>
                <a:gd name="connsiteY367" fmla="*/ 941630 h 3368040"/>
                <a:gd name="connsiteX368" fmla="*/ 2394763 w 9699588"/>
                <a:gd name="connsiteY368" fmla="*/ 958874 h 3368040"/>
                <a:gd name="connsiteX369" fmla="*/ 2378689 w 9699588"/>
                <a:gd name="connsiteY369" fmla="*/ 958874 h 3368040"/>
                <a:gd name="connsiteX370" fmla="*/ 2378689 w 9699588"/>
                <a:gd name="connsiteY370" fmla="*/ 993366 h 3368040"/>
                <a:gd name="connsiteX371" fmla="*/ 2394763 w 9699588"/>
                <a:gd name="connsiteY371" fmla="*/ 993366 h 3368040"/>
                <a:gd name="connsiteX372" fmla="*/ 2394763 w 9699588"/>
                <a:gd name="connsiteY372" fmla="*/ 1010613 h 3368040"/>
                <a:gd name="connsiteX373" fmla="*/ 2378689 w 9699588"/>
                <a:gd name="connsiteY373" fmla="*/ 1010613 h 3368040"/>
                <a:gd name="connsiteX374" fmla="*/ 2378689 w 9699588"/>
                <a:gd name="connsiteY374" fmla="*/ 1027858 h 3368040"/>
                <a:gd name="connsiteX375" fmla="*/ 2394763 w 9699588"/>
                <a:gd name="connsiteY375" fmla="*/ 1027858 h 3368040"/>
                <a:gd name="connsiteX376" fmla="*/ 2394763 w 9699588"/>
                <a:gd name="connsiteY376" fmla="*/ 1062350 h 3368040"/>
                <a:gd name="connsiteX377" fmla="*/ 2378689 w 9699588"/>
                <a:gd name="connsiteY377" fmla="*/ 1062350 h 3368040"/>
                <a:gd name="connsiteX378" fmla="*/ 2378689 w 9699588"/>
                <a:gd name="connsiteY378" fmla="*/ 1096842 h 3368040"/>
                <a:gd name="connsiteX379" fmla="*/ 2394763 w 9699588"/>
                <a:gd name="connsiteY379" fmla="*/ 1096842 h 3368040"/>
                <a:gd name="connsiteX380" fmla="*/ 2394763 w 9699588"/>
                <a:gd name="connsiteY380" fmla="*/ 1114089 h 3368040"/>
                <a:gd name="connsiteX381" fmla="*/ 2378689 w 9699588"/>
                <a:gd name="connsiteY381" fmla="*/ 1114089 h 3368040"/>
                <a:gd name="connsiteX382" fmla="*/ 2378689 w 9699588"/>
                <a:gd name="connsiteY382" fmla="*/ 1148581 h 3368040"/>
                <a:gd name="connsiteX383" fmla="*/ 2391547 w 9699588"/>
                <a:gd name="connsiteY383" fmla="*/ 1148581 h 3368040"/>
                <a:gd name="connsiteX384" fmla="*/ 2389941 w 9699588"/>
                <a:gd name="connsiteY384" fmla="*/ 1855663 h 3368040"/>
                <a:gd name="connsiteX385" fmla="*/ 2423692 w 9699588"/>
                <a:gd name="connsiteY385" fmla="*/ 1855663 h 3368040"/>
                <a:gd name="connsiteX386" fmla="*/ 2425298 w 9699588"/>
                <a:gd name="connsiteY386" fmla="*/ 751923 h 3368040"/>
                <a:gd name="connsiteX387" fmla="*/ 2684063 w 9699588"/>
                <a:gd name="connsiteY387" fmla="*/ 751923 h 3368040"/>
                <a:gd name="connsiteX388" fmla="*/ 2684063 w 9699588"/>
                <a:gd name="connsiteY388" fmla="*/ 458743 h 3368040"/>
                <a:gd name="connsiteX389" fmla="*/ 2667990 w 9699588"/>
                <a:gd name="connsiteY389" fmla="*/ 458743 h 3368040"/>
                <a:gd name="connsiteX390" fmla="*/ 2667990 w 9699588"/>
                <a:gd name="connsiteY390" fmla="*/ 441496 h 3368040"/>
                <a:gd name="connsiteX391" fmla="*/ 2700134 w 9699588"/>
                <a:gd name="connsiteY391" fmla="*/ 441496 h 3368040"/>
                <a:gd name="connsiteX392" fmla="*/ 2700134 w 9699588"/>
                <a:gd name="connsiteY392" fmla="*/ 372512 h 3368040"/>
                <a:gd name="connsiteX393" fmla="*/ 2893001 w 9699588"/>
                <a:gd name="connsiteY393" fmla="*/ 372512 h 3368040"/>
                <a:gd name="connsiteX394" fmla="*/ 2893001 w 9699588"/>
                <a:gd name="connsiteY394" fmla="*/ 441496 h 3368040"/>
                <a:gd name="connsiteX395" fmla="*/ 2925145 w 9699588"/>
                <a:gd name="connsiteY395" fmla="*/ 441496 h 3368040"/>
                <a:gd name="connsiteX396" fmla="*/ 2925145 w 9699588"/>
                <a:gd name="connsiteY396" fmla="*/ 458743 h 3368040"/>
                <a:gd name="connsiteX397" fmla="*/ 2909074 w 9699588"/>
                <a:gd name="connsiteY397" fmla="*/ 458743 h 3368040"/>
                <a:gd name="connsiteX398" fmla="*/ 2909074 w 9699588"/>
                <a:gd name="connsiteY398" fmla="*/ 475988 h 3368040"/>
                <a:gd name="connsiteX399" fmla="*/ 2925145 w 9699588"/>
                <a:gd name="connsiteY399" fmla="*/ 475988 h 3368040"/>
                <a:gd name="connsiteX400" fmla="*/ 2925145 w 9699588"/>
                <a:gd name="connsiteY400" fmla="*/ 510480 h 3368040"/>
                <a:gd name="connsiteX401" fmla="*/ 2973363 w 9699588"/>
                <a:gd name="connsiteY401" fmla="*/ 510480 h 3368040"/>
                <a:gd name="connsiteX402" fmla="*/ 2973363 w 9699588"/>
                <a:gd name="connsiteY402" fmla="*/ 355268 h 3368040"/>
                <a:gd name="connsiteX403" fmla="*/ 2989434 w 9699588"/>
                <a:gd name="connsiteY403" fmla="*/ 355268 h 3368040"/>
                <a:gd name="connsiteX404" fmla="*/ 2989434 w 9699588"/>
                <a:gd name="connsiteY404" fmla="*/ 338021 h 3368040"/>
                <a:gd name="connsiteX405" fmla="*/ 2957289 w 9699588"/>
                <a:gd name="connsiteY405" fmla="*/ 338021 h 3368040"/>
                <a:gd name="connsiteX406" fmla="*/ 2957289 w 9699588"/>
                <a:gd name="connsiteY406" fmla="*/ 310427 h 3368040"/>
                <a:gd name="connsiteX407" fmla="*/ 2970147 w 9699588"/>
                <a:gd name="connsiteY407" fmla="*/ 303529 h 3368040"/>
                <a:gd name="connsiteX408" fmla="*/ 2989434 w 9699588"/>
                <a:gd name="connsiteY408" fmla="*/ 303529 h 3368040"/>
                <a:gd name="connsiteX409" fmla="*/ 2989434 w 9699588"/>
                <a:gd name="connsiteY409" fmla="*/ 251792 h 3368040"/>
                <a:gd name="connsiteX410" fmla="*/ 3230518 w 9699588"/>
                <a:gd name="connsiteY410" fmla="*/ 251792 h 3368040"/>
                <a:gd name="connsiteX411" fmla="*/ 3230518 w 9699588"/>
                <a:gd name="connsiteY411" fmla="*/ 269037 h 3368040"/>
                <a:gd name="connsiteX412" fmla="*/ 3278734 w 9699588"/>
                <a:gd name="connsiteY412" fmla="*/ 269037 h 3368040"/>
                <a:gd name="connsiteX413" fmla="*/ 3278734 w 9699588"/>
                <a:gd name="connsiteY413" fmla="*/ 303529 h 3368040"/>
                <a:gd name="connsiteX414" fmla="*/ 3294807 w 9699588"/>
                <a:gd name="connsiteY414" fmla="*/ 303529 h 3368040"/>
                <a:gd name="connsiteX415" fmla="*/ 3294807 w 9699588"/>
                <a:gd name="connsiteY415" fmla="*/ 269037 h 3368040"/>
                <a:gd name="connsiteX416" fmla="*/ 3325343 w 9699588"/>
                <a:gd name="connsiteY416" fmla="*/ 269037 h 336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9699588" h="3368040">
                  <a:moveTo>
                    <a:pt x="5962796" y="784691"/>
                  </a:moveTo>
                  <a:lnTo>
                    <a:pt x="5930652" y="796764"/>
                  </a:lnTo>
                  <a:lnTo>
                    <a:pt x="5930652" y="820907"/>
                  </a:lnTo>
                  <a:lnTo>
                    <a:pt x="5962796" y="820907"/>
                  </a:lnTo>
                  <a:close/>
                  <a:moveTo>
                    <a:pt x="4329858" y="639825"/>
                  </a:moveTo>
                  <a:lnTo>
                    <a:pt x="4337894" y="639825"/>
                  </a:lnTo>
                  <a:lnTo>
                    <a:pt x="4337894" y="648447"/>
                  </a:lnTo>
                  <a:lnTo>
                    <a:pt x="4329858" y="648447"/>
                  </a:lnTo>
                  <a:close/>
                  <a:moveTo>
                    <a:pt x="6091374" y="544972"/>
                  </a:moveTo>
                  <a:lnTo>
                    <a:pt x="6091374" y="700186"/>
                  </a:lnTo>
                  <a:lnTo>
                    <a:pt x="6123519" y="700186"/>
                  </a:lnTo>
                  <a:lnTo>
                    <a:pt x="6123519" y="544972"/>
                  </a:lnTo>
                  <a:close/>
                  <a:moveTo>
                    <a:pt x="3330165" y="0"/>
                  </a:moveTo>
                  <a:lnTo>
                    <a:pt x="3334987" y="269037"/>
                  </a:lnTo>
                  <a:lnTo>
                    <a:pt x="3423385" y="269037"/>
                  </a:lnTo>
                  <a:lnTo>
                    <a:pt x="3423385" y="320776"/>
                  </a:lnTo>
                  <a:lnTo>
                    <a:pt x="3471601" y="320776"/>
                  </a:lnTo>
                  <a:lnTo>
                    <a:pt x="3471601" y="803662"/>
                  </a:lnTo>
                  <a:lnTo>
                    <a:pt x="3648396" y="803662"/>
                  </a:lnTo>
                  <a:lnTo>
                    <a:pt x="3646788" y="2543777"/>
                  </a:lnTo>
                  <a:lnTo>
                    <a:pt x="3683754" y="2536878"/>
                  </a:lnTo>
                  <a:lnTo>
                    <a:pt x="3685361" y="1045105"/>
                  </a:lnTo>
                  <a:lnTo>
                    <a:pt x="3744829" y="1045105"/>
                  </a:lnTo>
                  <a:lnTo>
                    <a:pt x="3744829" y="889891"/>
                  </a:lnTo>
                  <a:lnTo>
                    <a:pt x="3969840" y="889891"/>
                  </a:lnTo>
                  <a:lnTo>
                    <a:pt x="3969840" y="769170"/>
                  </a:lnTo>
                  <a:lnTo>
                    <a:pt x="4210923" y="769170"/>
                  </a:lnTo>
                  <a:lnTo>
                    <a:pt x="4210923" y="665694"/>
                  </a:lnTo>
                  <a:lnTo>
                    <a:pt x="4226996" y="665694"/>
                  </a:lnTo>
                  <a:lnTo>
                    <a:pt x="4226996" y="648447"/>
                  </a:lnTo>
                  <a:lnTo>
                    <a:pt x="4328250" y="648447"/>
                  </a:lnTo>
                  <a:lnTo>
                    <a:pt x="4328250" y="650172"/>
                  </a:lnTo>
                  <a:lnTo>
                    <a:pt x="4337894" y="650172"/>
                  </a:lnTo>
                  <a:lnTo>
                    <a:pt x="4337894" y="648447"/>
                  </a:lnTo>
                  <a:lnTo>
                    <a:pt x="4355574" y="648447"/>
                  </a:lnTo>
                  <a:lnTo>
                    <a:pt x="4355574" y="613956"/>
                  </a:lnTo>
                  <a:lnTo>
                    <a:pt x="4371645" y="613956"/>
                  </a:lnTo>
                  <a:lnTo>
                    <a:pt x="4371645" y="596711"/>
                  </a:lnTo>
                  <a:lnTo>
                    <a:pt x="4387719" y="596711"/>
                  </a:lnTo>
                  <a:lnTo>
                    <a:pt x="4387719" y="648447"/>
                  </a:lnTo>
                  <a:lnTo>
                    <a:pt x="4468079" y="648447"/>
                  </a:lnTo>
                  <a:lnTo>
                    <a:pt x="4468079" y="665694"/>
                  </a:lnTo>
                  <a:lnTo>
                    <a:pt x="4500223" y="665694"/>
                  </a:lnTo>
                  <a:lnTo>
                    <a:pt x="4500223" y="1872910"/>
                  </a:lnTo>
                  <a:lnTo>
                    <a:pt x="4596656" y="1872910"/>
                  </a:lnTo>
                  <a:lnTo>
                    <a:pt x="4596656" y="1027858"/>
                  </a:lnTo>
                  <a:lnTo>
                    <a:pt x="4612730" y="1027858"/>
                  </a:lnTo>
                  <a:lnTo>
                    <a:pt x="4612730" y="1010613"/>
                  </a:lnTo>
                  <a:lnTo>
                    <a:pt x="4644874" y="1010613"/>
                  </a:lnTo>
                  <a:lnTo>
                    <a:pt x="4644874" y="976121"/>
                  </a:lnTo>
                  <a:lnTo>
                    <a:pt x="4660946" y="976121"/>
                  </a:lnTo>
                  <a:lnTo>
                    <a:pt x="4660946" y="958874"/>
                  </a:lnTo>
                  <a:lnTo>
                    <a:pt x="4677018" y="958874"/>
                  </a:lnTo>
                  <a:lnTo>
                    <a:pt x="4677018" y="924383"/>
                  </a:lnTo>
                  <a:lnTo>
                    <a:pt x="4693090" y="924383"/>
                  </a:lnTo>
                  <a:lnTo>
                    <a:pt x="4693090" y="882992"/>
                  </a:lnTo>
                  <a:lnTo>
                    <a:pt x="4709163" y="872646"/>
                  </a:lnTo>
                  <a:lnTo>
                    <a:pt x="4709163" y="838154"/>
                  </a:lnTo>
                  <a:lnTo>
                    <a:pt x="4722021" y="838154"/>
                  </a:lnTo>
                  <a:lnTo>
                    <a:pt x="4723627" y="822631"/>
                  </a:lnTo>
                  <a:lnTo>
                    <a:pt x="4731663" y="838154"/>
                  </a:lnTo>
                  <a:lnTo>
                    <a:pt x="4741308" y="838154"/>
                  </a:lnTo>
                  <a:lnTo>
                    <a:pt x="4741308" y="872646"/>
                  </a:lnTo>
                  <a:lnTo>
                    <a:pt x="4742914" y="872646"/>
                  </a:lnTo>
                  <a:lnTo>
                    <a:pt x="4757379" y="882992"/>
                  </a:lnTo>
                  <a:lnTo>
                    <a:pt x="4757379" y="889891"/>
                  </a:lnTo>
                  <a:lnTo>
                    <a:pt x="4773452" y="889891"/>
                  </a:lnTo>
                  <a:lnTo>
                    <a:pt x="4773452" y="924383"/>
                  </a:lnTo>
                  <a:lnTo>
                    <a:pt x="4789523" y="924383"/>
                  </a:lnTo>
                  <a:lnTo>
                    <a:pt x="4789523" y="958874"/>
                  </a:lnTo>
                  <a:lnTo>
                    <a:pt x="4805596" y="958874"/>
                  </a:lnTo>
                  <a:lnTo>
                    <a:pt x="4805596" y="993366"/>
                  </a:lnTo>
                  <a:lnTo>
                    <a:pt x="4821668" y="993366"/>
                  </a:lnTo>
                  <a:lnTo>
                    <a:pt x="4821668" y="1010613"/>
                  </a:lnTo>
                  <a:lnTo>
                    <a:pt x="4837741" y="1010613"/>
                  </a:lnTo>
                  <a:lnTo>
                    <a:pt x="4837741" y="1027858"/>
                  </a:lnTo>
                  <a:lnTo>
                    <a:pt x="4853812" y="1027858"/>
                  </a:lnTo>
                  <a:lnTo>
                    <a:pt x="4853812" y="1183073"/>
                  </a:lnTo>
                  <a:lnTo>
                    <a:pt x="4869885" y="1183073"/>
                  </a:lnTo>
                  <a:lnTo>
                    <a:pt x="4869885" y="1390024"/>
                  </a:lnTo>
                  <a:lnTo>
                    <a:pt x="4918101" y="1390024"/>
                  </a:lnTo>
                  <a:lnTo>
                    <a:pt x="4918101" y="1407269"/>
                  </a:lnTo>
                  <a:lnTo>
                    <a:pt x="4934174" y="1407269"/>
                  </a:lnTo>
                  <a:lnTo>
                    <a:pt x="4934174" y="2631732"/>
                  </a:lnTo>
                  <a:lnTo>
                    <a:pt x="4966319" y="2631732"/>
                  </a:lnTo>
                  <a:lnTo>
                    <a:pt x="4966319" y="1372777"/>
                  </a:lnTo>
                  <a:lnTo>
                    <a:pt x="5030607" y="1372777"/>
                  </a:lnTo>
                  <a:lnTo>
                    <a:pt x="5030607" y="1200318"/>
                  </a:lnTo>
                  <a:lnTo>
                    <a:pt x="5046679" y="1200318"/>
                  </a:lnTo>
                  <a:lnTo>
                    <a:pt x="5046679" y="1165826"/>
                  </a:lnTo>
                  <a:lnTo>
                    <a:pt x="5062752" y="1165826"/>
                  </a:lnTo>
                  <a:lnTo>
                    <a:pt x="5062752" y="1076147"/>
                  </a:lnTo>
                  <a:lnTo>
                    <a:pt x="5104539" y="1010613"/>
                  </a:lnTo>
                  <a:lnTo>
                    <a:pt x="5119003" y="1010613"/>
                  </a:lnTo>
                  <a:lnTo>
                    <a:pt x="5143112" y="1029582"/>
                  </a:lnTo>
                  <a:lnTo>
                    <a:pt x="5143112" y="993366"/>
                  </a:lnTo>
                  <a:lnTo>
                    <a:pt x="5287763" y="993366"/>
                  </a:lnTo>
                  <a:lnTo>
                    <a:pt x="5287763" y="269037"/>
                  </a:lnTo>
                  <a:lnTo>
                    <a:pt x="5384196" y="269037"/>
                  </a:lnTo>
                  <a:lnTo>
                    <a:pt x="5384196" y="251792"/>
                  </a:lnTo>
                  <a:lnTo>
                    <a:pt x="5593134" y="251792"/>
                  </a:lnTo>
                  <a:lnTo>
                    <a:pt x="5593134" y="269037"/>
                  </a:lnTo>
                  <a:lnTo>
                    <a:pt x="5802074" y="269037"/>
                  </a:lnTo>
                  <a:lnTo>
                    <a:pt x="5802074" y="2407533"/>
                  </a:lnTo>
                  <a:lnTo>
                    <a:pt x="5850290" y="2407533"/>
                  </a:lnTo>
                  <a:lnTo>
                    <a:pt x="5850290" y="820907"/>
                  </a:lnTo>
                  <a:lnTo>
                    <a:pt x="5914579" y="820907"/>
                  </a:lnTo>
                  <a:lnTo>
                    <a:pt x="5914579" y="751923"/>
                  </a:lnTo>
                  <a:lnTo>
                    <a:pt x="5930652" y="751923"/>
                  </a:lnTo>
                  <a:lnTo>
                    <a:pt x="5930652" y="779517"/>
                  </a:lnTo>
                  <a:lnTo>
                    <a:pt x="5962796" y="767444"/>
                  </a:lnTo>
                  <a:lnTo>
                    <a:pt x="5962796" y="710533"/>
                  </a:lnTo>
                  <a:lnTo>
                    <a:pt x="6091374" y="469090"/>
                  </a:lnTo>
                  <a:lnTo>
                    <a:pt x="6091374" y="527727"/>
                  </a:lnTo>
                  <a:lnTo>
                    <a:pt x="6123519" y="527727"/>
                  </a:lnTo>
                  <a:lnTo>
                    <a:pt x="6123519" y="469090"/>
                  </a:lnTo>
                  <a:lnTo>
                    <a:pt x="6268168" y="710533"/>
                  </a:lnTo>
                  <a:lnTo>
                    <a:pt x="6268168" y="767444"/>
                  </a:lnTo>
                  <a:lnTo>
                    <a:pt x="6300312" y="779517"/>
                  </a:lnTo>
                  <a:lnTo>
                    <a:pt x="6300312" y="796764"/>
                  </a:lnTo>
                  <a:lnTo>
                    <a:pt x="6268168" y="784691"/>
                  </a:lnTo>
                  <a:lnTo>
                    <a:pt x="6268168" y="820907"/>
                  </a:lnTo>
                  <a:lnTo>
                    <a:pt x="6348530" y="820907"/>
                  </a:lnTo>
                  <a:lnTo>
                    <a:pt x="6348530" y="1010613"/>
                  </a:lnTo>
                  <a:lnTo>
                    <a:pt x="6396746" y="1010613"/>
                  </a:lnTo>
                  <a:lnTo>
                    <a:pt x="6396746" y="1045105"/>
                  </a:lnTo>
                  <a:lnTo>
                    <a:pt x="6428890" y="1045105"/>
                  </a:lnTo>
                  <a:lnTo>
                    <a:pt x="6428890" y="1114089"/>
                  </a:lnTo>
                  <a:lnTo>
                    <a:pt x="6444963" y="1114089"/>
                  </a:lnTo>
                  <a:lnTo>
                    <a:pt x="6444963" y="1165826"/>
                  </a:lnTo>
                  <a:lnTo>
                    <a:pt x="6493179" y="1165826"/>
                  </a:lnTo>
                  <a:lnTo>
                    <a:pt x="6493179" y="786415"/>
                  </a:lnTo>
                  <a:lnTo>
                    <a:pt x="6621757" y="786415"/>
                  </a:lnTo>
                  <a:lnTo>
                    <a:pt x="6621757" y="751923"/>
                  </a:lnTo>
                  <a:lnTo>
                    <a:pt x="6750334" y="751923"/>
                  </a:lnTo>
                  <a:lnTo>
                    <a:pt x="6750334" y="786415"/>
                  </a:lnTo>
                  <a:lnTo>
                    <a:pt x="6927130" y="786415"/>
                  </a:lnTo>
                  <a:lnTo>
                    <a:pt x="6927130" y="2562748"/>
                  </a:lnTo>
                  <a:lnTo>
                    <a:pt x="6959274" y="2562748"/>
                  </a:lnTo>
                  <a:lnTo>
                    <a:pt x="6959274" y="634651"/>
                  </a:lnTo>
                  <a:lnTo>
                    <a:pt x="6980168" y="510480"/>
                  </a:lnTo>
                  <a:lnTo>
                    <a:pt x="7023563" y="510480"/>
                  </a:lnTo>
                  <a:lnTo>
                    <a:pt x="7023563" y="503582"/>
                  </a:lnTo>
                  <a:lnTo>
                    <a:pt x="7036421" y="453569"/>
                  </a:lnTo>
                  <a:lnTo>
                    <a:pt x="7063743" y="441496"/>
                  </a:lnTo>
                  <a:lnTo>
                    <a:pt x="7103923" y="441496"/>
                  </a:lnTo>
                  <a:lnTo>
                    <a:pt x="7103923" y="407004"/>
                  </a:lnTo>
                  <a:lnTo>
                    <a:pt x="7232501" y="407004"/>
                  </a:lnTo>
                  <a:lnTo>
                    <a:pt x="7232501" y="424251"/>
                  </a:lnTo>
                  <a:lnTo>
                    <a:pt x="7200357" y="424251"/>
                  </a:lnTo>
                  <a:lnTo>
                    <a:pt x="7200357" y="441496"/>
                  </a:lnTo>
                  <a:lnTo>
                    <a:pt x="7208392" y="441496"/>
                  </a:lnTo>
                  <a:lnTo>
                    <a:pt x="7243752" y="453569"/>
                  </a:lnTo>
                  <a:lnTo>
                    <a:pt x="7264645" y="503582"/>
                  </a:lnTo>
                  <a:lnTo>
                    <a:pt x="7264645" y="510480"/>
                  </a:lnTo>
                  <a:lnTo>
                    <a:pt x="7293577" y="510480"/>
                  </a:lnTo>
                  <a:lnTo>
                    <a:pt x="7312863" y="634651"/>
                  </a:lnTo>
                  <a:lnTo>
                    <a:pt x="7312863" y="1890155"/>
                  </a:lnTo>
                  <a:lnTo>
                    <a:pt x="7328935" y="1890155"/>
                  </a:lnTo>
                  <a:lnTo>
                    <a:pt x="7328935" y="1803926"/>
                  </a:lnTo>
                  <a:lnTo>
                    <a:pt x="7361079" y="1803926"/>
                  </a:lnTo>
                  <a:lnTo>
                    <a:pt x="7361079" y="303529"/>
                  </a:lnTo>
                  <a:lnTo>
                    <a:pt x="7730741" y="303529"/>
                  </a:lnTo>
                  <a:lnTo>
                    <a:pt x="7730741" y="148316"/>
                  </a:lnTo>
                  <a:lnTo>
                    <a:pt x="7730741" y="113824"/>
                  </a:lnTo>
                  <a:lnTo>
                    <a:pt x="7735561" y="113824"/>
                  </a:lnTo>
                  <a:lnTo>
                    <a:pt x="7750027" y="70708"/>
                  </a:lnTo>
                  <a:lnTo>
                    <a:pt x="7764492" y="113824"/>
                  </a:lnTo>
                  <a:lnTo>
                    <a:pt x="7770921" y="113824"/>
                  </a:lnTo>
                  <a:lnTo>
                    <a:pt x="7783779" y="148316"/>
                  </a:lnTo>
                  <a:lnTo>
                    <a:pt x="7778957" y="148316"/>
                  </a:lnTo>
                  <a:lnTo>
                    <a:pt x="7778957" y="251792"/>
                  </a:lnTo>
                  <a:lnTo>
                    <a:pt x="7785385" y="251792"/>
                  </a:lnTo>
                  <a:lnTo>
                    <a:pt x="7788599" y="243167"/>
                  </a:lnTo>
                  <a:lnTo>
                    <a:pt x="7791815" y="251792"/>
                  </a:lnTo>
                  <a:lnTo>
                    <a:pt x="7795030" y="251792"/>
                  </a:lnTo>
                  <a:lnTo>
                    <a:pt x="7795030" y="303529"/>
                  </a:lnTo>
                  <a:lnTo>
                    <a:pt x="7811101" y="303529"/>
                  </a:lnTo>
                  <a:lnTo>
                    <a:pt x="7811101" y="165561"/>
                  </a:lnTo>
                  <a:lnTo>
                    <a:pt x="7809495" y="165561"/>
                  </a:lnTo>
                  <a:lnTo>
                    <a:pt x="7820743" y="148316"/>
                  </a:lnTo>
                  <a:lnTo>
                    <a:pt x="7825567" y="148316"/>
                  </a:lnTo>
                  <a:lnTo>
                    <a:pt x="7838423" y="110374"/>
                  </a:lnTo>
                  <a:lnTo>
                    <a:pt x="7851281" y="148316"/>
                  </a:lnTo>
                  <a:lnTo>
                    <a:pt x="7856103" y="148316"/>
                  </a:lnTo>
                  <a:lnTo>
                    <a:pt x="7867355" y="165561"/>
                  </a:lnTo>
                  <a:lnTo>
                    <a:pt x="7875390" y="165561"/>
                  </a:lnTo>
                  <a:lnTo>
                    <a:pt x="7875390" y="1510745"/>
                  </a:lnTo>
                  <a:lnTo>
                    <a:pt x="7891463" y="1510745"/>
                  </a:lnTo>
                  <a:lnTo>
                    <a:pt x="7891463" y="1459008"/>
                  </a:lnTo>
                  <a:lnTo>
                    <a:pt x="7939679" y="1459008"/>
                  </a:lnTo>
                  <a:lnTo>
                    <a:pt x="7939679" y="581188"/>
                  </a:lnTo>
                  <a:lnTo>
                    <a:pt x="7971823" y="562219"/>
                  </a:lnTo>
                  <a:lnTo>
                    <a:pt x="8169512" y="562219"/>
                  </a:lnTo>
                  <a:lnTo>
                    <a:pt x="8196835" y="581188"/>
                  </a:lnTo>
                  <a:lnTo>
                    <a:pt x="8196835" y="684663"/>
                  </a:lnTo>
                  <a:lnTo>
                    <a:pt x="8228979" y="695012"/>
                  </a:lnTo>
                  <a:lnTo>
                    <a:pt x="8228979" y="700186"/>
                  </a:lnTo>
                  <a:lnTo>
                    <a:pt x="8301303" y="700186"/>
                  </a:lnTo>
                  <a:lnTo>
                    <a:pt x="8325412" y="712257"/>
                  </a:lnTo>
                  <a:lnTo>
                    <a:pt x="8325412" y="820907"/>
                  </a:lnTo>
                  <a:lnTo>
                    <a:pt x="8344699" y="820907"/>
                  </a:lnTo>
                  <a:lnTo>
                    <a:pt x="8373630" y="831256"/>
                  </a:lnTo>
                  <a:lnTo>
                    <a:pt x="8373630" y="1510745"/>
                  </a:lnTo>
                  <a:lnTo>
                    <a:pt x="8421846" y="1510745"/>
                  </a:lnTo>
                  <a:lnTo>
                    <a:pt x="8421846" y="1390024"/>
                  </a:lnTo>
                  <a:lnTo>
                    <a:pt x="8486134" y="1390024"/>
                  </a:lnTo>
                  <a:lnTo>
                    <a:pt x="8486134" y="1114089"/>
                  </a:lnTo>
                  <a:lnTo>
                    <a:pt x="8582568" y="1114089"/>
                  </a:lnTo>
                  <a:lnTo>
                    <a:pt x="8582568" y="993366"/>
                  </a:lnTo>
                  <a:lnTo>
                    <a:pt x="8598641" y="993366"/>
                  </a:lnTo>
                  <a:lnTo>
                    <a:pt x="8598641" y="958874"/>
                  </a:lnTo>
                  <a:lnTo>
                    <a:pt x="8662930" y="958874"/>
                  </a:lnTo>
                  <a:lnTo>
                    <a:pt x="8662930" y="993366"/>
                  </a:lnTo>
                  <a:lnTo>
                    <a:pt x="8727219" y="993366"/>
                  </a:lnTo>
                  <a:lnTo>
                    <a:pt x="8727219" y="1114089"/>
                  </a:lnTo>
                  <a:lnTo>
                    <a:pt x="8743290" y="1114089"/>
                  </a:lnTo>
                  <a:lnTo>
                    <a:pt x="8743290" y="1390024"/>
                  </a:lnTo>
                  <a:lnTo>
                    <a:pt x="8759363" y="1390024"/>
                  </a:lnTo>
                  <a:lnTo>
                    <a:pt x="8759363" y="1510745"/>
                  </a:lnTo>
                  <a:lnTo>
                    <a:pt x="8775435" y="1510745"/>
                  </a:lnTo>
                  <a:lnTo>
                    <a:pt x="8775435" y="1493500"/>
                  </a:lnTo>
                  <a:lnTo>
                    <a:pt x="8823652" y="1493500"/>
                  </a:lnTo>
                  <a:lnTo>
                    <a:pt x="8823652" y="1510745"/>
                  </a:lnTo>
                  <a:lnTo>
                    <a:pt x="8968301" y="1510745"/>
                  </a:lnTo>
                  <a:lnTo>
                    <a:pt x="8968301" y="1476253"/>
                  </a:lnTo>
                  <a:lnTo>
                    <a:pt x="9016519" y="1476253"/>
                  </a:lnTo>
                  <a:lnTo>
                    <a:pt x="9016519" y="1510745"/>
                  </a:lnTo>
                  <a:lnTo>
                    <a:pt x="9032590" y="1510745"/>
                  </a:lnTo>
                  <a:lnTo>
                    <a:pt x="9032590" y="1527991"/>
                  </a:lnTo>
                  <a:lnTo>
                    <a:pt x="9080808" y="1527991"/>
                  </a:lnTo>
                  <a:lnTo>
                    <a:pt x="9080808" y="1614220"/>
                  </a:lnTo>
                  <a:lnTo>
                    <a:pt x="9129023" y="1614220"/>
                  </a:lnTo>
                  <a:lnTo>
                    <a:pt x="9129023" y="1752188"/>
                  </a:lnTo>
                  <a:lnTo>
                    <a:pt x="9193312" y="1752188"/>
                  </a:lnTo>
                  <a:lnTo>
                    <a:pt x="9193312" y="2579993"/>
                  </a:lnTo>
                  <a:lnTo>
                    <a:pt x="9241530" y="2579993"/>
                  </a:lnTo>
                  <a:lnTo>
                    <a:pt x="9241530" y="1614220"/>
                  </a:lnTo>
                  <a:lnTo>
                    <a:pt x="9257601" y="1614220"/>
                  </a:lnTo>
                  <a:lnTo>
                    <a:pt x="9257601" y="1424516"/>
                  </a:lnTo>
                  <a:lnTo>
                    <a:pt x="9305819" y="1424516"/>
                  </a:lnTo>
                  <a:lnTo>
                    <a:pt x="9305819" y="1079597"/>
                  </a:lnTo>
                  <a:lnTo>
                    <a:pt x="9418323" y="1079597"/>
                  </a:lnTo>
                  <a:lnTo>
                    <a:pt x="9418323" y="1010613"/>
                  </a:lnTo>
                  <a:lnTo>
                    <a:pt x="9530830" y="1010613"/>
                  </a:lnTo>
                  <a:lnTo>
                    <a:pt x="9530830" y="1079597"/>
                  </a:lnTo>
                  <a:lnTo>
                    <a:pt x="9643335" y="1079597"/>
                  </a:lnTo>
                  <a:lnTo>
                    <a:pt x="9643335" y="1424516"/>
                  </a:lnTo>
                  <a:lnTo>
                    <a:pt x="9691552" y="1424516"/>
                  </a:lnTo>
                  <a:lnTo>
                    <a:pt x="9691552" y="1648712"/>
                  </a:lnTo>
                  <a:lnTo>
                    <a:pt x="9699588" y="1648712"/>
                  </a:lnTo>
                  <a:lnTo>
                    <a:pt x="9692193" y="3368040"/>
                  </a:lnTo>
                  <a:lnTo>
                    <a:pt x="6434" y="3368040"/>
                  </a:lnTo>
                  <a:lnTo>
                    <a:pt x="0" y="1269301"/>
                  </a:lnTo>
                  <a:lnTo>
                    <a:pt x="80362" y="1269301"/>
                  </a:lnTo>
                  <a:lnTo>
                    <a:pt x="80362" y="1160651"/>
                  </a:lnTo>
                  <a:lnTo>
                    <a:pt x="321445" y="1012337"/>
                  </a:lnTo>
                  <a:lnTo>
                    <a:pt x="321445" y="924383"/>
                  </a:lnTo>
                  <a:lnTo>
                    <a:pt x="369662" y="924383"/>
                  </a:lnTo>
                  <a:lnTo>
                    <a:pt x="369662" y="976121"/>
                  </a:lnTo>
                  <a:lnTo>
                    <a:pt x="575387" y="976121"/>
                  </a:lnTo>
                  <a:lnTo>
                    <a:pt x="578600" y="2579993"/>
                  </a:lnTo>
                  <a:lnTo>
                    <a:pt x="658962" y="2579993"/>
                  </a:lnTo>
                  <a:lnTo>
                    <a:pt x="655747" y="872646"/>
                  </a:lnTo>
                  <a:lnTo>
                    <a:pt x="707178" y="872646"/>
                  </a:lnTo>
                  <a:lnTo>
                    <a:pt x="707178" y="855399"/>
                  </a:lnTo>
                  <a:lnTo>
                    <a:pt x="740929" y="855399"/>
                  </a:lnTo>
                  <a:lnTo>
                    <a:pt x="755396" y="869196"/>
                  </a:lnTo>
                  <a:lnTo>
                    <a:pt x="755396" y="872646"/>
                  </a:lnTo>
                  <a:lnTo>
                    <a:pt x="787540" y="872646"/>
                  </a:lnTo>
                  <a:lnTo>
                    <a:pt x="787540" y="855399"/>
                  </a:lnTo>
                  <a:lnTo>
                    <a:pt x="822898" y="855399"/>
                  </a:lnTo>
                  <a:lnTo>
                    <a:pt x="851829" y="869196"/>
                  </a:lnTo>
                  <a:lnTo>
                    <a:pt x="851829" y="872646"/>
                  </a:lnTo>
                  <a:lnTo>
                    <a:pt x="957905" y="872646"/>
                  </a:lnTo>
                  <a:lnTo>
                    <a:pt x="959512" y="2235074"/>
                  </a:lnTo>
                  <a:lnTo>
                    <a:pt x="1022194" y="2235074"/>
                  </a:lnTo>
                  <a:lnTo>
                    <a:pt x="1028623" y="1045105"/>
                  </a:lnTo>
                  <a:lnTo>
                    <a:pt x="1044696" y="1045105"/>
                  </a:lnTo>
                  <a:lnTo>
                    <a:pt x="1044696" y="1010613"/>
                  </a:lnTo>
                  <a:lnTo>
                    <a:pt x="1028623" y="1010613"/>
                  </a:lnTo>
                  <a:lnTo>
                    <a:pt x="1028623" y="958874"/>
                  </a:lnTo>
                  <a:lnTo>
                    <a:pt x="1044696" y="958874"/>
                  </a:lnTo>
                  <a:lnTo>
                    <a:pt x="1044696" y="941630"/>
                  </a:lnTo>
                  <a:lnTo>
                    <a:pt x="1028623" y="941630"/>
                  </a:lnTo>
                  <a:lnTo>
                    <a:pt x="1028623" y="924383"/>
                  </a:lnTo>
                  <a:lnTo>
                    <a:pt x="1044696" y="924383"/>
                  </a:lnTo>
                  <a:lnTo>
                    <a:pt x="1044696" y="889891"/>
                  </a:lnTo>
                  <a:lnTo>
                    <a:pt x="1028623" y="889891"/>
                  </a:lnTo>
                  <a:lnTo>
                    <a:pt x="1028623" y="872646"/>
                  </a:lnTo>
                  <a:lnTo>
                    <a:pt x="1044696" y="872646"/>
                  </a:lnTo>
                  <a:lnTo>
                    <a:pt x="1044696" y="838154"/>
                  </a:lnTo>
                  <a:lnTo>
                    <a:pt x="1028623" y="838154"/>
                  </a:lnTo>
                  <a:lnTo>
                    <a:pt x="1028623" y="786415"/>
                  </a:lnTo>
                  <a:lnTo>
                    <a:pt x="1044696" y="786415"/>
                  </a:lnTo>
                  <a:lnTo>
                    <a:pt x="1044696" y="769170"/>
                  </a:lnTo>
                  <a:lnTo>
                    <a:pt x="1028623" y="769170"/>
                  </a:lnTo>
                  <a:lnTo>
                    <a:pt x="1028623" y="700186"/>
                  </a:lnTo>
                  <a:lnTo>
                    <a:pt x="1141129" y="700186"/>
                  </a:lnTo>
                  <a:lnTo>
                    <a:pt x="1141129" y="648447"/>
                  </a:lnTo>
                  <a:lnTo>
                    <a:pt x="1350067" y="648447"/>
                  </a:lnTo>
                  <a:lnTo>
                    <a:pt x="1350067" y="700186"/>
                  </a:lnTo>
                  <a:lnTo>
                    <a:pt x="1366140" y="700186"/>
                  </a:lnTo>
                  <a:lnTo>
                    <a:pt x="1366140" y="682939"/>
                  </a:lnTo>
                  <a:lnTo>
                    <a:pt x="1510789" y="682939"/>
                  </a:lnTo>
                  <a:lnTo>
                    <a:pt x="1510789" y="631203"/>
                  </a:lnTo>
                  <a:lnTo>
                    <a:pt x="1591151" y="631203"/>
                  </a:lnTo>
                  <a:lnTo>
                    <a:pt x="1591151" y="613956"/>
                  </a:lnTo>
                  <a:lnTo>
                    <a:pt x="1607223" y="613956"/>
                  </a:lnTo>
                  <a:lnTo>
                    <a:pt x="1607223" y="631203"/>
                  </a:lnTo>
                  <a:lnTo>
                    <a:pt x="1751874" y="631203"/>
                  </a:lnTo>
                  <a:lnTo>
                    <a:pt x="1751874" y="734678"/>
                  </a:lnTo>
                  <a:lnTo>
                    <a:pt x="1790445" y="734678"/>
                  </a:lnTo>
                  <a:lnTo>
                    <a:pt x="1864378" y="762272"/>
                  </a:lnTo>
                  <a:lnTo>
                    <a:pt x="1864378" y="786415"/>
                  </a:lnTo>
                  <a:lnTo>
                    <a:pt x="1854734" y="786415"/>
                  </a:lnTo>
                  <a:lnTo>
                    <a:pt x="1853127" y="2038471"/>
                  </a:lnTo>
                  <a:lnTo>
                    <a:pt x="1930274" y="2045370"/>
                  </a:lnTo>
                  <a:lnTo>
                    <a:pt x="1925454" y="1269301"/>
                  </a:lnTo>
                  <a:lnTo>
                    <a:pt x="1912596" y="1269301"/>
                  </a:lnTo>
                  <a:lnTo>
                    <a:pt x="1912596" y="1234809"/>
                  </a:lnTo>
                  <a:lnTo>
                    <a:pt x="1928667" y="1234809"/>
                  </a:lnTo>
                  <a:lnTo>
                    <a:pt x="1928667" y="1200318"/>
                  </a:lnTo>
                  <a:lnTo>
                    <a:pt x="1912596" y="1200318"/>
                  </a:lnTo>
                  <a:lnTo>
                    <a:pt x="1912596" y="1183073"/>
                  </a:lnTo>
                  <a:lnTo>
                    <a:pt x="1928667" y="1183073"/>
                  </a:lnTo>
                  <a:lnTo>
                    <a:pt x="1928667" y="1165826"/>
                  </a:lnTo>
                  <a:lnTo>
                    <a:pt x="1912596" y="1165826"/>
                  </a:lnTo>
                  <a:lnTo>
                    <a:pt x="1912596" y="1148581"/>
                  </a:lnTo>
                  <a:lnTo>
                    <a:pt x="1928667" y="1148581"/>
                  </a:lnTo>
                  <a:lnTo>
                    <a:pt x="1928667" y="1114089"/>
                  </a:lnTo>
                  <a:lnTo>
                    <a:pt x="1912596" y="1114089"/>
                  </a:lnTo>
                  <a:lnTo>
                    <a:pt x="1912596" y="1096842"/>
                  </a:lnTo>
                  <a:lnTo>
                    <a:pt x="1928667" y="1096842"/>
                  </a:lnTo>
                  <a:lnTo>
                    <a:pt x="1928667" y="1062350"/>
                  </a:lnTo>
                  <a:lnTo>
                    <a:pt x="1912596" y="1062350"/>
                  </a:lnTo>
                  <a:lnTo>
                    <a:pt x="1912596" y="1027858"/>
                  </a:lnTo>
                  <a:lnTo>
                    <a:pt x="1928667" y="1027858"/>
                  </a:lnTo>
                  <a:lnTo>
                    <a:pt x="1928667" y="1010613"/>
                  </a:lnTo>
                  <a:lnTo>
                    <a:pt x="1912596" y="1010613"/>
                  </a:lnTo>
                  <a:lnTo>
                    <a:pt x="1912596" y="993366"/>
                  </a:lnTo>
                  <a:lnTo>
                    <a:pt x="1928667" y="993366"/>
                  </a:lnTo>
                  <a:lnTo>
                    <a:pt x="1928667" y="958874"/>
                  </a:lnTo>
                  <a:lnTo>
                    <a:pt x="1912596" y="958874"/>
                  </a:lnTo>
                  <a:lnTo>
                    <a:pt x="1912596" y="941630"/>
                  </a:lnTo>
                  <a:lnTo>
                    <a:pt x="1928667" y="941630"/>
                  </a:lnTo>
                  <a:lnTo>
                    <a:pt x="1928667" y="907138"/>
                  </a:lnTo>
                  <a:lnTo>
                    <a:pt x="1912596" y="907138"/>
                  </a:lnTo>
                  <a:lnTo>
                    <a:pt x="1912596" y="889891"/>
                  </a:lnTo>
                  <a:lnTo>
                    <a:pt x="1960812" y="889891"/>
                  </a:lnTo>
                  <a:lnTo>
                    <a:pt x="1960812" y="872646"/>
                  </a:lnTo>
                  <a:lnTo>
                    <a:pt x="2025100" y="872646"/>
                  </a:lnTo>
                  <a:lnTo>
                    <a:pt x="2025100" y="838154"/>
                  </a:lnTo>
                  <a:lnTo>
                    <a:pt x="2073318" y="838154"/>
                  </a:lnTo>
                  <a:lnTo>
                    <a:pt x="2073318" y="820907"/>
                  </a:lnTo>
                  <a:lnTo>
                    <a:pt x="2089389" y="820907"/>
                  </a:lnTo>
                  <a:lnTo>
                    <a:pt x="2089389" y="838154"/>
                  </a:lnTo>
                  <a:lnTo>
                    <a:pt x="2153678" y="838154"/>
                  </a:lnTo>
                  <a:lnTo>
                    <a:pt x="2153678" y="855399"/>
                  </a:lnTo>
                  <a:lnTo>
                    <a:pt x="2234040" y="855399"/>
                  </a:lnTo>
                  <a:lnTo>
                    <a:pt x="2234040" y="872646"/>
                  </a:lnTo>
                  <a:lnTo>
                    <a:pt x="2362618" y="872646"/>
                  </a:lnTo>
                  <a:lnTo>
                    <a:pt x="2362618" y="889891"/>
                  </a:lnTo>
                  <a:lnTo>
                    <a:pt x="2394763" y="889891"/>
                  </a:lnTo>
                  <a:lnTo>
                    <a:pt x="2394763" y="907138"/>
                  </a:lnTo>
                  <a:lnTo>
                    <a:pt x="2378689" y="907138"/>
                  </a:lnTo>
                  <a:lnTo>
                    <a:pt x="2378689" y="941630"/>
                  </a:lnTo>
                  <a:lnTo>
                    <a:pt x="2394763" y="941630"/>
                  </a:lnTo>
                  <a:lnTo>
                    <a:pt x="2394763" y="958874"/>
                  </a:lnTo>
                  <a:lnTo>
                    <a:pt x="2378689" y="958874"/>
                  </a:lnTo>
                  <a:lnTo>
                    <a:pt x="2378689" y="993366"/>
                  </a:lnTo>
                  <a:lnTo>
                    <a:pt x="2394763" y="993366"/>
                  </a:lnTo>
                  <a:lnTo>
                    <a:pt x="2394763" y="1010613"/>
                  </a:lnTo>
                  <a:lnTo>
                    <a:pt x="2378689" y="1010613"/>
                  </a:lnTo>
                  <a:lnTo>
                    <a:pt x="2378689" y="1027858"/>
                  </a:lnTo>
                  <a:lnTo>
                    <a:pt x="2394763" y="1027858"/>
                  </a:lnTo>
                  <a:lnTo>
                    <a:pt x="2394763" y="1062350"/>
                  </a:lnTo>
                  <a:lnTo>
                    <a:pt x="2378689" y="1062350"/>
                  </a:lnTo>
                  <a:lnTo>
                    <a:pt x="2378689" y="1096842"/>
                  </a:lnTo>
                  <a:lnTo>
                    <a:pt x="2394763" y="1096842"/>
                  </a:lnTo>
                  <a:lnTo>
                    <a:pt x="2394763" y="1114089"/>
                  </a:lnTo>
                  <a:lnTo>
                    <a:pt x="2378689" y="1114089"/>
                  </a:lnTo>
                  <a:lnTo>
                    <a:pt x="2378689" y="1148581"/>
                  </a:lnTo>
                  <a:lnTo>
                    <a:pt x="2391547" y="1148581"/>
                  </a:lnTo>
                  <a:lnTo>
                    <a:pt x="2389941" y="1855663"/>
                  </a:lnTo>
                  <a:lnTo>
                    <a:pt x="2423692" y="1855663"/>
                  </a:lnTo>
                  <a:lnTo>
                    <a:pt x="2425298" y="751923"/>
                  </a:lnTo>
                  <a:lnTo>
                    <a:pt x="2684063" y="751923"/>
                  </a:lnTo>
                  <a:lnTo>
                    <a:pt x="2684063" y="458743"/>
                  </a:lnTo>
                  <a:lnTo>
                    <a:pt x="2667990" y="458743"/>
                  </a:lnTo>
                  <a:lnTo>
                    <a:pt x="2667990" y="441496"/>
                  </a:lnTo>
                  <a:lnTo>
                    <a:pt x="2700134" y="441496"/>
                  </a:lnTo>
                  <a:lnTo>
                    <a:pt x="2700134" y="372512"/>
                  </a:lnTo>
                  <a:lnTo>
                    <a:pt x="2893001" y="372512"/>
                  </a:lnTo>
                  <a:lnTo>
                    <a:pt x="2893001" y="441496"/>
                  </a:lnTo>
                  <a:lnTo>
                    <a:pt x="2925145" y="441496"/>
                  </a:lnTo>
                  <a:lnTo>
                    <a:pt x="2925145" y="458743"/>
                  </a:lnTo>
                  <a:lnTo>
                    <a:pt x="2909074" y="458743"/>
                  </a:lnTo>
                  <a:lnTo>
                    <a:pt x="2909074" y="475988"/>
                  </a:lnTo>
                  <a:lnTo>
                    <a:pt x="2925145" y="475988"/>
                  </a:lnTo>
                  <a:lnTo>
                    <a:pt x="2925145" y="510480"/>
                  </a:lnTo>
                  <a:lnTo>
                    <a:pt x="2973363" y="510480"/>
                  </a:lnTo>
                  <a:lnTo>
                    <a:pt x="2973363" y="355268"/>
                  </a:lnTo>
                  <a:lnTo>
                    <a:pt x="2989434" y="355268"/>
                  </a:lnTo>
                  <a:lnTo>
                    <a:pt x="2989434" y="338021"/>
                  </a:lnTo>
                  <a:lnTo>
                    <a:pt x="2957289" y="338021"/>
                  </a:lnTo>
                  <a:lnTo>
                    <a:pt x="2957289" y="310427"/>
                  </a:lnTo>
                  <a:lnTo>
                    <a:pt x="2970147" y="303529"/>
                  </a:lnTo>
                  <a:lnTo>
                    <a:pt x="2989434" y="303529"/>
                  </a:lnTo>
                  <a:lnTo>
                    <a:pt x="2989434" y="251792"/>
                  </a:lnTo>
                  <a:lnTo>
                    <a:pt x="3230518" y="251792"/>
                  </a:lnTo>
                  <a:lnTo>
                    <a:pt x="3230518" y="269037"/>
                  </a:lnTo>
                  <a:lnTo>
                    <a:pt x="3278734" y="269037"/>
                  </a:lnTo>
                  <a:lnTo>
                    <a:pt x="3278734" y="303529"/>
                  </a:lnTo>
                  <a:lnTo>
                    <a:pt x="3294807" y="303529"/>
                  </a:lnTo>
                  <a:lnTo>
                    <a:pt x="3294807" y="269037"/>
                  </a:lnTo>
                  <a:lnTo>
                    <a:pt x="3325343" y="269037"/>
                  </a:lnTo>
                  <a:close/>
                </a:path>
              </a:pathLst>
            </a:custGeom>
            <a:solidFill>
              <a:schemeClr val="accent1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5BA39AE-B60D-6EF0-A327-8951A1732504}"/>
                </a:ext>
              </a:extLst>
            </p:cNvPr>
            <p:cNvSpPr/>
            <p:nvPr userDrawn="1"/>
          </p:nvSpPr>
          <p:spPr>
            <a:xfrm>
              <a:off x="274129" y="3631810"/>
              <a:ext cx="11658793" cy="2778319"/>
            </a:xfrm>
            <a:custGeom>
              <a:avLst/>
              <a:gdLst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7679310 w 11658793"/>
                <a:gd name="connsiteY2" fmla="*/ 2386836 h 2778319"/>
                <a:gd name="connsiteX3" fmla="*/ 7679310 w 11658793"/>
                <a:gd name="connsiteY3" fmla="*/ 2385112 h 2778319"/>
                <a:gd name="connsiteX4" fmla="*/ 6409605 w 11658793"/>
                <a:gd name="connsiteY4" fmla="*/ 2385112 h 2778319"/>
                <a:gd name="connsiteX5" fmla="*/ 4046987 w 11658793"/>
                <a:gd name="connsiteY5" fmla="*/ 2385112 h 2778319"/>
                <a:gd name="connsiteX6" fmla="*/ 7052595 w 11658793"/>
                <a:gd name="connsiteY6" fmla="*/ 398086 h 2778319"/>
                <a:gd name="connsiteX7" fmla="*/ 7055708 w 11658793"/>
                <a:gd name="connsiteY7" fmla="*/ 400106 h 2778319"/>
                <a:gd name="connsiteX8" fmla="*/ 7052595 w 11658793"/>
                <a:gd name="connsiteY8" fmla="*/ 408789 h 2778319"/>
                <a:gd name="connsiteX9" fmla="*/ 2166538 w 11658793"/>
                <a:gd name="connsiteY9" fmla="*/ 0 h 2778319"/>
                <a:gd name="connsiteX10" fmla="*/ 2182609 w 11658793"/>
                <a:gd name="connsiteY10" fmla="*/ 0 h 2778319"/>
                <a:gd name="connsiteX11" fmla="*/ 2182609 w 11658793"/>
                <a:gd name="connsiteY11" fmla="*/ 17247 h 2778319"/>
                <a:gd name="connsiteX12" fmla="*/ 2214754 w 11658793"/>
                <a:gd name="connsiteY12" fmla="*/ 17247 h 2778319"/>
                <a:gd name="connsiteX13" fmla="*/ 2214754 w 11658793"/>
                <a:gd name="connsiteY13" fmla="*/ 51739 h 2778319"/>
                <a:gd name="connsiteX14" fmla="*/ 2279043 w 11658793"/>
                <a:gd name="connsiteY14" fmla="*/ 51739 h 2778319"/>
                <a:gd name="connsiteX15" fmla="*/ 2279043 w 11658793"/>
                <a:gd name="connsiteY15" fmla="*/ 1069248 h 2778319"/>
                <a:gd name="connsiteX16" fmla="*/ 2295115 w 11658793"/>
                <a:gd name="connsiteY16" fmla="*/ 1069248 h 2778319"/>
                <a:gd name="connsiteX17" fmla="*/ 2359405 w 11658793"/>
                <a:gd name="connsiteY17" fmla="*/ 1069248 h 2778319"/>
                <a:gd name="connsiteX18" fmla="*/ 2359405 w 11658793"/>
                <a:gd name="connsiteY18" fmla="*/ 1017511 h 2778319"/>
                <a:gd name="connsiteX19" fmla="*/ 2375476 w 11658793"/>
                <a:gd name="connsiteY19" fmla="*/ 1017511 h 2778319"/>
                <a:gd name="connsiteX20" fmla="*/ 2375476 w 11658793"/>
                <a:gd name="connsiteY20" fmla="*/ 1069248 h 2778319"/>
                <a:gd name="connsiteX21" fmla="*/ 2377083 w 11658793"/>
                <a:gd name="connsiteY21" fmla="*/ 1069248 h 2778319"/>
                <a:gd name="connsiteX22" fmla="*/ 2423694 w 11658793"/>
                <a:gd name="connsiteY22" fmla="*/ 1069248 h 2778319"/>
                <a:gd name="connsiteX23" fmla="*/ 2423694 w 11658793"/>
                <a:gd name="connsiteY23" fmla="*/ 1672857 h 2778319"/>
                <a:gd name="connsiteX24" fmla="*/ 2439765 w 11658793"/>
                <a:gd name="connsiteY24" fmla="*/ 1672857 h 2778319"/>
                <a:gd name="connsiteX25" fmla="*/ 2439765 w 11658793"/>
                <a:gd name="connsiteY25" fmla="*/ 741576 h 2778319"/>
                <a:gd name="connsiteX26" fmla="*/ 2491196 w 11658793"/>
                <a:gd name="connsiteY26" fmla="*/ 741576 h 2778319"/>
                <a:gd name="connsiteX27" fmla="*/ 2508876 w 11658793"/>
                <a:gd name="connsiteY27" fmla="*/ 741576 h 2778319"/>
                <a:gd name="connsiteX28" fmla="*/ 2520127 w 11658793"/>
                <a:gd name="connsiteY28" fmla="*/ 741576 h 2778319"/>
                <a:gd name="connsiteX29" fmla="*/ 2520127 w 11658793"/>
                <a:gd name="connsiteY29" fmla="*/ 707085 h 2778319"/>
                <a:gd name="connsiteX30" fmla="*/ 2600487 w 11658793"/>
                <a:gd name="connsiteY30" fmla="*/ 707085 h 2778319"/>
                <a:gd name="connsiteX31" fmla="*/ 2600487 w 11658793"/>
                <a:gd name="connsiteY31" fmla="*/ 741576 h 2778319"/>
                <a:gd name="connsiteX32" fmla="*/ 2687278 w 11658793"/>
                <a:gd name="connsiteY32" fmla="*/ 741576 h 2778319"/>
                <a:gd name="connsiteX33" fmla="*/ 2716207 w 11658793"/>
                <a:gd name="connsiteY33" fmla="*/ 741576 h 2778319"/>
                <a:gd name="connsiteX34" fmla="*/ 2777283 w 11658793"/>
                <a:gd name="connsiteY34" fmla="*/ 741576 h 2778319"/>
                <a:gd name="connsiteX35" fmla="*/ 2777283 w 11658793"/>
                <a:gd name="connsiteY35" fmla="*/ 724330 h 2778319"/>
                <a:gd name="connsiteX36" fmla="*/ 2857643 w 11658793"/>
                <a:gd name="connsiteY36" fmla="*/ 724330 h 2778319"/>
                <a:gd name="connsiteX37" fmla="*/ 2857643 w 11658793"/>
                <a:gd name="connsiteY37" fmla="*/ 741576 h 2778319"/>
                <a:gd name="connsiteX38" fmla="*/ 2889787 w 11658793"/>
                <a:gd name="connsiteY38" fmla="*/ 741576 h 2778319"/>
                <a:gd name="connsiteX39" fmla="*/ 2889787 w 11658793"/>
                <a:gd name="connsiteY39" fmla="*/ 1948792 h 2778319"/>
                <a:gd name="connsiteX40" fmla="*/ 2905860 w 11658793"/>
                <a:gd name="connsiteY40" fmla="*/ 1948792 h 2778319"/>
                <a:gd name="connsiteX41" fmla="*/ 2905860 w 11658793"/>
                <a:gd name="connsiteY41" fmla="*/ 1724594 h 2778319"/>
                <a:gd name="connsiteX42" fmla="*/ 2938004 w 11658793"/>
                <a:gd name="connsiteY42" fmla="*/ 1724594 h 2778319"/>
                <a:gd name="connsiteX43" fmla="*/ 2938004 w 11658793"/>
                <a:gd name="connsiteY43" fmla="*/ 1362430 h 2778319"/>
                <a:gd name="connsiteX44" fmla="*/ 2954076 w 11658793"/>
                <a:gd name="connsiteY44" fmla="*/ 1362430 h 2778319"/>
                <a:gd name="connsiteX45" fmla="*/ 2954076 w 11658793"/>
                <a:gd name="connsiteY45" fmla="*/ 1310691 h 2778319"/>
                <a:gd name="connsiteX46" fmla="*/ 2986221 w 11658793"/>
                <a:gd name="connsiteY46" fmla="*/ 1310691 h 2778319"/>
                <a:gd name="connsiteX47" fmla="*/ 2986221 w 11658793"/>
                <a:gd name="connsiteY47" fmla="*/ 1362430 h 2778319"/>
                <a:gd name="connsiteX48" fmla="*/ 3052116 w 11658793"/>
                <a:gd name="connsiteY48" fmla="*/ 1362430 h 2778319"/>
                <a:gd name="connsiteX49" fmla="*/ 3169445 w 11658793"/>
                <a:gd name="connsiteY49" fmla="*/ 1362430 h 2778319"/>
                <a:gd name="connsiteX50" fmla="*/ 3179087 w 11658793"/>
                <a:gd name="connsiteY50" fmla="*/ 1362430 h 2778319"/>
                <a:gd name="connsiteX51" fmla="*/ 3179087 w 11658793"/>
                <a:gd name="connsiteY51" fmla="*/ 1552134 h 2778319"/>
                <a:gd name="connsiteX52" fmla="*/ 3307665 w 11658793"/>
                <a:gd name="connsiteY52" fmla="*/ 1552134 h 2778319"/>
                <a:gd name="connsiteX53" fmla="*/ 3307665 w 11658793"/>
                <a:gd name="connsiteY53" fmla="*/ 1448659 h 2778319"/>
                <a:gd name="connsiteX54" fmla="*/ 3709471 w 11658793"/>
                <a:gd name="connsiteY54" fmla="*/ 1448659 h 2778319"/>
                <a:gd name="connsiteX55" fmla="*/ 3709471 w 11658793"/>
                <a:gd name="connsiteY55" fmla="*/ 1552134 h 2778319"/>
                <a:gd name="connsiteX56" fmla="*/ 3838049 w 11658793"/>
                <a:gd name="connsiteY56" fmla="*/ 1552134 h 2778319"/>
                <a:gd name="connsiteX57" fmla="*/ 3838049 w 11658793"/>
                <a:gd name="connsiteY57" fmla="*/ 1672857 h 2778319"/>
                <a:gd name="connsiteX58" fmla="*/ 3918409 w 11658793"/>
                <a:gd name="connsiteY58" fmla="*/ 1672857 h 2778319"/>
                <a:gd name="connsiteX59" fmla="*/ 3918409 w 11658793"/>
                <a:gd name="connsiteY59" fmla="*/ 1845316 h 2778319"/>
                <a:gd name="connsiteX60" fmla="*/ 4014843 w 11658793"/>
                <a:gd name="connsiteY60" fmla="*/ 1845316 h 2778319"/>
                <a:gd name="connsiteX61" fmla="*/ 4014843 w 11658793"/>
                <a:gd name="connsiteY61" fmla="*/ 1983284 h 2778319"/>
                <a:gd name="connsiteX62" fmla="*/ 4046987 w 11658793"/>
                <a:gd name="connsiteY62" fmla="*/ 1983284 h 2778319"/>
                <a:gd name="connsiteX63" fmla="*/ 4046987 w 11658793"/>
                <a:gd name="connsiteY63" fmla="*/ 1138230 h 2778319"/>
                <a:gd name="connsiteX64" fmla="*/ 4159493 w 11658793"/>
                <a:gd name="connsiteY64" fmla="*/ 1138230 h 2778319"/>
                <a:gd name="connsiteX65" fmla="*/ 4159493 w 11658793"/>
                <a:gd name="connsiteY65" fmla="*/ 1327937 h 2778319"/>
                <a:gd name="connsiteX66" fmla="*/ 4191638 w 11658793"/>
                <a:gd name="connsiteY66" fmla="*/ 1327937 h 2778319"/>
                <a:gd name="connsiteX67" fmla="*/ 4191638 w 11658793"/>
                <a:gd name="connsiteY67" fmla="*/ 1258953 h 2778319"/>
                <a:gd name="connsiteX68" fmla="*/ 4304142 w 11658793"/>
                <a:gd name="connsiteY68" fmla="*/ 1258953 h 2778319"/>
                <a:gd name="connsiteX69" fmla="*/ 4304142 w 11658793"/>
                <a:gd name="connsiteY69" fmla="*/ 948526 h 2778319"/>
                <a:gd name="connsiteX70" fmla="*/ 4448793 w 11658793"/>
                <a:gd name="connsiteY70" fmla="*/ 948526 h 2778319"/>
                <a:gd name="connsiteX71" fmla="*/ 4448793 w 11658793"/>
                <a:gd name="connsiteY71" fmla="*/ 1534888 h 2778319"/>
                <a:gd name="connsiteX72" fmla="*/ 4497009 w 11658793"/>
                <a:gd name="connsiteY72" fmla="*/ 1534888 h 2778319"/>
                <a:gd name="connsiteX73" fmla="*/ 4497009 w 11658793"/>
                <a:gd name="connsiteY73" fmla="*/ 1500396 h 2778319"/>
                <a:gd name="connsiteX74" fmla="*/ 4513082 w 11658793"/>
                <a:gd name="connsiteY74" fmla="*/ 1500396 h 2778319"/>
                <a:gd name="connsiteX75" fmla="*/ 4513082 w 11658793"/>
                <a:gd name="connsiteY75" fmla="*/ 1241706 h 2778319"/>
                <a:gd name="connsiteX76" fmla="*/ 4625587 w 11658793"/>
                <a:gd name="connsiteY76" fmla="*/ 1241706 h 2778319"/>
                <a:gd name="connsiteX77" fmla="*/ 4625587 w 11658793"/>
                <a:gd name="connsiteY77" fmla="*/ 1069246 h 2778319"/>
                <a:gd name="connsiteX78" fmla="*/ 4802382 w 11658793"/>
                <a:gd name="connsiteY78" fmla="*/ 1069246 h 2778319"/>
                <a:gd name="connsiteX79" fmla="*/ 4802382 w 11658793"/>
                <a:gd name="connsiteY79" fmla="*/ 1483149 h 2778319"/>
                <a:gd name="connsiteX80" fmla="*/ 4818454 w 11658793"/>
                <a:gd name="connsiteY80" fmla="*/ 1483149 h 2778319"/>
                <a:gd name="connsiteX81" fmla="*/ 4818454 w 11658793"/>
                <a:gd name="connsiteY81" fmla="*/ 1431412 h 2778319"/>
                <a:gd name="connsiteX82" fmla="*/ 4834527 w 11658793"/>
                <a:gd name="connsiteY82" fmla="*/ 1431412 h 2778319"/>
                <a:gd name="connsiteX83" fmla="*/ 4834527 w 11658793"/>
                <a:gd name="connsiteY83" fmla="*/ 845050 h 2778319"/>
                <a:gd name="connsiteX84" fmla="*/ 5027393 w 11658793"/>
                <a:gd name="connsiteY84" fmla="*/ 845050 h 2778319"/>
                <a:gd name="connsiteX85" fmla="*/ 5027393 w 11658793"/>
                <a:gd name="connsiteY85" fmla="*/ 1138230 h 2778319"/>
                <a:gd name="connsiteX86" fmla="*/ 5139898 w 11658793"/>
                <a:gd name="connsiteY86" fmla="*/ 1138230 h 2778319"/>
                <a:gd name="connsiteX87" fmla="*/ 5139898 w 11658793"/>
                <a:gd name="connsiteY87" fmla="*/ 1552133 h 2778319"/>
                <a:gd name="connsiteX88" fmla="*/ 5155971 w 11658793"/>
                <a:gd name="connsiteY88" fmla="*/ 1552133 h 2778319"/>
                <a:gd name="connsiteX89" fmla="*/ 5155971 w 11658793"/>
                <a:gd name="connsiteY89" fmla="*/ 1534888 h 2778319"/>
                <a:gd name="connsiteX90" fmla="*/ 5188116 w 11658793"/>
                <a:gd name="connsiteY90" fmla="*/ 1534888 h 2778319"/>
                <a:gd name="connsiteX91" fmla="*/ 5188116 w 11658793"/>
                <a:gd name="connsiteY91" fmla="*/ 1379673 h 2778319"/>
                <a:gd name="connsiteX92" fmla="*/ 5268476 w 11658793"/>
                <a:gd name="connsiteY92" fmla="*/ 1379673 h 2778319"/>
                <a:gd name="connsiteX93" fmla="*/ 5268476 w 11658793"/>
                <a:gd name="connsiteY93" fmla="*/ 1241706 h 2778319"/>
                <a:gd name="connsiteX94" fmla="*/ 5380982 w 11658793"/>
                <a:gd name="connsiteY94" fmla="*/ 1241706 h 2778319"/>
                <a:gd name="connsiteX95" fmla="*/ 5380982 w 11658793"/>
                <a:gd name="connsiteY95" fmla="*/ 1189969 h 2778319"/>
                <a:gd name="connsiteX96" fmla="*/ 5445271 w 11658793"/>
                <a:gd name="connsiteY96" fmla="*/ 1189969 h 2778319"/>
                <a:gd name="connsiteX97" fmla="*/ 5445271 w 11658793"/>
                <a:gd name="connsiteY97" fmla="*/ 1172722 h 2778319"/>
                <a:gd name="connsiteX98" fmla="*/ 5461343 w 11658793"/>
                <a:gd name="connsiteY98" fmla="*/ 1172722 h 2778319"/>
                <a:gd name="connsiteX99" fmla="*/ 5461343 w 11658793"/>
                <a:gd name="connsiteY99" fmla="*/ 1155477 h 2778319"/>
                <a:gd name="connsiteX100" fmla="*/ 5458127 w 11658793"/>
                <a:gd name="connsiteY100" fmla="*/ 1155477 h 2778319"/>
                <a:gd name="connsiteX101" fmla="*/ 5536883 w 11658793"/>
                <a:gd name="connsiteY101" fmla="*/ 1107189 h 2778319"/>
                <a:gd name="connsiteX102" fmla="*/ 5541705 w 11658793"/>
                <a:gd name="connsiteY102" fmla="*/ 1108913 h 2778319"/>
                <a:gd name="connsiteX103" fmla="*/ 5541705 w 11658793"/>
                <a:gd name="connsiteY103" fmla="*/ 1000263 h 2778319"/>
                <a:gd name="connsiteX104" fmla="*/ 5573849 w 11658793"/>
                <a:gd name="connsiteY104" fmla="*/ 1000263 h 2778319"/>
                <a:gd name="connsiteX105" fmla="*/ 5573849 w 11658793"/>
                <a:gd name="connsiteY105" fmla="*/ 931279 h 2778319"/>
                <a:gd name="connsiteX106" fmla="*/ 5638138 w 11658793"/>
                <a:gd name="connsiteY106" fmla="*/ 931279 h 2778319"/>
                <a:gd name="connsiteX107" fmla="*/ 5638138 w 11658793"/>
                <a:gd name="connsiteY107" fmla="*/ 914034 h 2778319"/>
                <a:gd name="connsiteX108" fmla="*/ 5605994 w 11658793"/>
                <a:gd name="connsiteY108" fmla="*/ 914034 h 2778319"/>
                <a:gd name="connsiteX109" fmla="*/ 5605994 w 11658793"/>
                <a:gd name="connsiteY109" fmla="*/ 896787 h 2778319"/>
                <a:gd name="connsiteX110" fmla="*/ 5638138 w 11658793"/>
                <a:gd name="connsiteY110" fmla="*/ 896787 h 2778319"/>
                <a:gd name="connsiteX111" fmla="*/ 5638138 w 11658793"/>
                <a:gd name="connsiteY111" fmla="*/ 862295 h 2778319"/>
                <a:gd name="connsiteX112" fmla="*/ 5654209 w 11658793"/>
                <a:gd name="connsiteY112" fmla="*/ 862295 h 2778319"/>
                <a:gd name="connsiteX113" fmla="*/ 5729749 w 11658793"/>
                <a:gd name="connsiteY113" fmla="*/ 800210 h 2778319"/>
                <a:gd name="connsiteX114" fmla="*/ 5803681 w 11658793"/>
                <a:gd name="connsiteY114" fmla="*/ 862295 h 2778319"/>
                <a:gd name="connsiteX115" fmla="*/ 5814932 w 11658793"/>
                <a:gd name="connsiteY115" fmla="*/ 862295 h 2778319"/>
                <a:gd name="connsiteX116" fmla="*/ 5814932 w 11658793"/>
                <a:gd name="connsiteY116" fmla="*/ 896787 h 2778319"/>
                <a:gd name="connsiteX117" fmla="*/ 5847076 w 11658793"/>
                <a:gd name="connsiteY117" fmla="*/ 896787 h 2778319"/>
                <a:gd name="connsiteX118" fmla="*/ 5847076 w 11658793"/>
                <a:gd name="connsiteY118" fmla="*/ 914034 h 2778319"/>
                <a:gd name="connsiteX119" fmla="*/ 5814932 w 11658793"/>
                <a:gd name="connsiteY119" fmla="*/ 914034 h 2778319"/>
                <a:gd name="connsiteX120" fmla="*/ 5814932 w 11658793"/>
                <a:gd name="connsiteY120" fmla="*/ 931279 h 2778319"/>
                <a:gd name="connsiteX121" fmla="*/ 5879221 w 11658793"/>
                <a:gd name="connsiteY121" fmla="*/ 931279 h 2778319"/>
                <a:gd name="connsiteX122" fmla="*/ 5879221 w 11658793"/>
                <a:gd name="connsiteY122" fmla="*/ 1000263 h 2778319"/>
                <a:gd name="connsiteX123" fmla="*/ 5911365 w 11658793"/>
                <a:gd name="connsiteY123" fmla="*/ 1000263 h 2778319"/>
                <a:gd name="connsiteX124" fmla="*/ 5911365 w 11658793"/>
                <a:gd name="connsiteY124" fmla="*/ 1483149 h 2778319"/>
                <a:gd name="connsiteX125" fmla="*/ 5943509 w 11658793"/>
                <a:gd name="connsiteY125" fmla="*/ 1483149 h 2778319"/>
                <a:gd name="connsiteX126" fmla="*/ 5943509 w 11658793"/>
                <a:gd name="connsiteY126" fmla="*/ 965771 h 2778319"/>
                <a:gd name="connsiteX127" fmla="*/ 6200665 w 11658793"/>
                <a:gd name="connsiteY127" fmla="*/ 965771 h 2778319"/>
                <a:gd name="connsiteX128" fmla="*/ 6200665 w 11658793"/>
                <a:gd name="connsiteY128" fmla="*/ 1362428 h 2778319"/>
                <a:gd name="connsiteX129" fmla="*/ 6264954 w 11658793"/>
                <a:gd name="connsiteY129" fmla="*/ 1362428 h 2778319"/>
                <a:gd name="connsiteX130" fmla="*/ 6264954 w 11658793"/>
                <a:gd name="connsiteY130" fmla="*/ 1414165 h 2778319"/>
                <a:gd name="connsiteX131" fmla="*/ 6313172 w 11658793"/>
                <a:gd name="connsiteY131" fmla="*/ 1414165 h 2778319"/>
                <a:gd name="connsiteX132" fmla="*/ 6313172 w 11658793"/>
                <a:gd name="connsiteY132" fmla="*/ 1810823 h 2778319"/>
                <a:gd name="connsiteX133" fmla="*/ 6425676 w 11658793"/>
                <a:gd name="connsiteY133" fmla="*/ 1810823 h 2778319"/>
                <a:gd name="connsiteX134" fmla="*/ 6425676 w 11658793"/>
                <a:gd name="connsiteY134" fmla="*/ 1797026 h 2778319"/>
                <a:gd name="connsiteX135" fmla="*/ 6459427 w 11658793"/>
                <a:gd name="connsiteY135" fmla="*/ 1776331 h 2778319"/>
                <a:gd name="connsiteX136" fmla="*/ 6473894 w 11658793"/>
                <a:gd name="connsiteY136" fmla="*/ 1776331 h 2778319"/>
                <a:gd name="connsiteX137" fmla="*/ 6473894 w 11658793"/>
                <a:gd name="connsiteY137" fmla="*/ 1362428 h 2778319"/>
                <a:gd name="connsiteX138" fmla="*/ 6441749 w 11658793"/>
                <a:gd name="connsiteY138" fmla="*/ 1362428 h 2778319"/>
                <a:gd name="connsiteX139" fmla="*/ 6441749 w 11658793"/>
                <a:gd name="connsiteY139" fmla="*/ 1276198 h 2778319"/>
                <a:gd name="connsiteX140" fmla="*/ 6538183 w 11658793"/>
                <a:gd name="connsiteY140" fmla="*/ 1276198 h 2778319"/>
                <a:gd name="connsiteX141" fmla="*/ 6538183 w 11658793"/>
                <a:gd name="connsiteY141" fmla="*/ 1207214 h 2778319"/>
                <a:gd name="connsiteX142" fmla="*/ 6586399 w 11658793"/>
                <a:gd name="connsiteY142" fmla="*/ 1207214 h 2778319"/>
                <a:gd name="connsiteX143" fmla="*/ 6602472 w 11658793"/>
                <a:gd name="connsiteY143" fmla="*/ 1186519 h 2778319"/>
                <a:gd name="connsiteX144" fmla="*/ 6603675 w 11658793"/>
                <a:gd name="connsiteY144" fmla="*/ 1173609 h 2778319"/>
                <a:gd name="connsiteX145" fmla="*/ 6924726 w 11658793"/>
                <a:gd name="connsiteY145" fmla="*/ 1173609 h 2778319"/>
                <a:gd name="connsiteX146" fmla="*/ 6935165 w 11658793"/>
                <a:gd name="connsiteY146" fmla="*/ 1207214 h 2778319"/>
                <a:gd name="connsiteX147" fmla="*/ 6972132 w 11658793"/>
                <a:gd name="connsiteY147" fmla="*/ 1207214 h 2778319"/>
                <a:gd name="connsiteX148" fmla="*/ 6972132 w 11658793"/>
                <a:gd name="connsiteY148" fmla="*/ 1276198 h 2778319"/>
                <a:gd name="connsiteX149" fmla="*/ 7068565 w 11658793"/>
                <a:gd name="connsiteY149" fmla="*/ 1276198 h 2778319"/>
                <a:gd name="connsiteX150" fmla="*/ 7068565 w 11658793"/>
                <a:gd name="connsiteY150" fmla="*/ 1362428 h 2778319"/>
                <a:gd name="connsiteX151" fmla="*/ 7052494 w 11658793"/>
                <a:gd name="connsiteY151" fmla="*/ 1362428 h 2778319"/>
                <a:gd name="connsiteX152" fmla="*/ 7052494 w 11658793"/>
                <a:gd name="connsiteY152" fmla="*/ 1776331 h 2778319"/>
                <a:gd name="connsiteX153" fmla="*/ 7049279 w 11658793"/>
                <a:gd name="connsiteY153" fmla="*/ 1776331 h 2778319"/>
                <a:gd name="connsiteX154" fmla="*/ 7084638 w 11658793"/>
                <a:gd name="connsiteY154" fmla="*/ 1797026 h 2778319"/>
                <a:gd name="connsiteX155" fmla="*/ 7084638 w 11658793"/>
                <a:gd name="connsiteY155" fmla="*/ 1810823 h 2778319"/>
                <a:gd name="connsiteX156" fmla="*/ 7116783 w 11658793"/>
                <a:gd name="connsiteY156" fmla="*/ 1810823 h 2778319"/>
                <a:gd name="connsiteX157" fmla="*/ 7116783 w 11658793"/>
                <a:gd name="connsiteY157" fmla="*/ 1345182 h 2778319"/>
                <a:gd name="connsiteX158" fmla="*/ 7148927 w 11658793"/>
                <a:gd name="connsiteY158" fmla="*/ 1345182 h 2778319"/>
                <a:gd name="connsiteX159" fmla="*/ 7148927 w 11658793"/>
                <a:gd name="connsiteY159" fmla="*/ 724328 h 2778319"/>
                <a:gd name="connsiteX160" fmla="*/ 7325721 w 11658793"/>
                <a:gd name="connsiteY160" fmla="*/ 724328 h 2778319"/>
                <a:gd name="connsiteX161" fmla="*/ 7325721 w 11658793"/>
                <a:gd name="connsiteY161" fmla="*/ 707083 h 2778319"/>
                <a:gd name="connsiteX162" fmla="*/ 7454299 w 11658793"/>
                <a:gd name="connsiteY162" fmla="*/ 707083 h 2778319"/>
                <a:gd name="connsiteX163" fmla="*/ 7454299 w 11658793"/>
                <a:gd name="connsiteY163" fmla="*/ 689836 h 2778319"/>
                <a:gd name="connsiteX164" fmla="*/ 7502516 w 11658793"/>
                <a:gd name="connsiteY164" fmla="*/ 689836 h 2778319"/>
                <a:gd name="connsiteX165" fmla="*/ 7502516 w 11658793"/>
                <a:gd name="connsiteY165" fmla="*/ 724328 h 2778319"/>
                <a:gd name="connsiteX166" fmla="*/ 7566805 w 11658793"/>
                <a:gd name="connsiteY166" fmla="*/ 724328 h 2778319"/>
                <a:gd name="connsiteX167" fmla="*/ 7566805 w 11658793"/>
                <a:gd name="connsiteY167" fmla="*/ 810558 h 2778319"/>
                <a:gd name="connsiteX168" fmla="*/ 7631094 w 11658793"/>
                <a:gd name="connsiteY168" fmla="*/ 810558 h 2778319"/>
                <a:gd name="connsiteX169" fmla="*/ 7631094 w 11658793"/>
                <a:gd name="connsiteY169" fmla="*/ 1155477 h 2778319"/>
                <a:gd name="connsiteX170" fmla="*/ 7647165 w 11658793"/>
                <a:gd name="connsiteY170" fmla="*/ 1155477 h 2778319"/>
                <a:gd name="connsiteX171" fmla="*/ 7647165 w 11658793"/>
                <a:gd name="connsiteY171" fmla="*/ 1276198 h 2778319"/>
                <a:gd name="connsiteX172" fmla="*/ 7679310 w 11658793"/>
                <a:gd name="connsiteY172" fmla="*/ 1276198 h 2778319"/>
                <a:gd name="connsiteX173" fmla="*/ 7679310 w 11658793"/>
                <a:gd name="connsiteY173" fmla="*/ 1569381 h 2778319"/>
                <a:gd name="connsiteX174" fmla="*/ 7695383 w 11658793"/>
                <a:gd name="connsiteY174" fmla="*/ 1569381 h 2778319"/>
                <a:gd name="connsiteX175" fmla="*/ 7695383 w 11658793"/>
                <a:gd name="connsiteY175" fmla="*/ 1396922 h 2778319"/>
                <a:gd name="connsiteX176" fmla="*/ 7823961 w 11658793"/>
                <a:gd name="connsiteY176" fmla="*/ 1396922 h 2778319"/>
                <a:gd name="connsiteX177" fmla="*/ 7823961 w 11658793"/>
                <a:gd name="connsiteY177" fmla="*/ 1379675 h 2778319"/>
                <a:gd name="connsiteX178" fmla="*/ 7840032 w 11658793"/>
                <a:gd name="connsiteY178" fmla="*/ 1379675 h 2778319"/>
                <a:gd name="connsiteX179" fmla="*/ 7840032 w 11658793"/>
                <a:gd name="connsiteY179" fmla="*/ 1388297 h 2778319"/>
                <a:gd name="connsiteX180" fmla="*/ 7840032 w 11658793"/>
                <a:gd name="connsiteY180" fmla="*/ 1431414 h 2778319"/>
                <a:gd name="connsiteX181" fmla="*/ 7904321 w 11658793"/>
                <a:gd name="connsiteY181" fmla="*/ 1431414 h 2778319"/>
                <a:gd name="connsiteX182" fmla="*/ 7904321 w 11658793"/>
                <a:gd name="connsiteY182" fmla="*/ 1483151 h 2778319"/>
                <a:gd name="connsiteX183" fmla="*/ 7936466 w 11658793"/>
                <a:gd name="connsiteY183" fmla="*/ 1483151 h 2778319"/>
                <a:gd name="connsiteX184" fmla="*/ 7936466 w 11658793"/>
                <a:gd name="connsiteY184" fmla="*/ 1465906 h 2778319"/>
                <a:gd name="connsiteX185" fmla="*/ 8048972 w 11658793"/>
                <a:gd name="connsiteY185" fmla="*/ 1465906 h 2778319"/>
                <a:gd name="connsiteX186" fmla="*/ 8048972 w 11658793"/>
                <a:gd name="connsiteY186" fmla="*/ 1448659 h 2778319"/>
                <a:gd name="connsiteX187" fmla="*/ 8081117 w 11658793"/>
                <a:gd name="connsiteY187" fmla="*/ 1448659 h 2778319"/>
                <a:gd name="connsiteX188" fmla="*/ 8081117 w 11658793"/>
                <a:gd name="connsiteY188" fmla="*/ 1465906 h 2778319"/>
                <a:gd name="connsiteX189" fmla="*/ 8113261 w 11658793"/>
                <a:gd name="connsiteY189" fmla="*/ 1465906 h 2778319"/>
                <a:gd name="connsiteX190" fmla="*/ 8113261 w 11658793"/>
                <a:gd name="connsiteY190" fmla="*/ 1448659 h 2778319"/>
                <a:gd name="connsiteX191" fmla="*/ 8145406 w 11658793"/>
                <a:gd name="connsiteY191" fmla="*/ 1448659 h 2778319"/>
                <a:gd name="connsiteX192" fmla="*/ 8145406 w 11658793"/>
                <a:gd name="connsiteY192" fmla="*/ 1465906 h 2778319"/>
                <a:gd name="connsiteX193" fmla="*/ 8161477 w 11658793"/>
                <a:gd name="connsiteY193" fmla="*/ 1465906 h 2778319"/>
                <a:gd name="connsiteX194" fmla="*/ 8161477 w 11658793"/>
                <a:gd name="connsiteY194" fmla="*/ 1500398 h 2778319"/>
                <a:gd name="connsiteX195" fmla="*/ 8193621 w 11658793"/>
                <a:gd name="connsiteY195" fmla="*/ 1500398 h 2778319"/>
                <a:gd name="connsiteX196" fmla="*/ 8193621 w 11658793"/>
                <a:gd name="connsiteY196" fmla="*/ 1483151 h 2778319"/>
                <a:gd name="connsiteX197" fmla="*/ 8209694 w 11658793"/>
                <a:gd name="connsiteY197" fmla="*/ 1483151 h 2778319"/>
                <a:gd name="connsiteX198" fmla="*/ 8209694 w 11658793"/>
                <a:gd name="connsiteY198" fmla="*/ 1502122 h 2778319"/>
                <a:gd name="connsiteX199" fmla="*/ 8209694 w 11658793"/>
                <a:gd name="connsiteY199" fmla="*/ 1638365 h 2778319"/>
                <a:gd name="connsiteX200" fmla="*/ 8225766 w 11658793"/>
                <a:gd name="connsiteY200" fmla="*/ 1638365 h 2778319"/>
                <a:gd name="connsiteX201" fmla="*/ 8225766 w 11658793"/>
                <a:gd name="connsiteY201" fmla="*/ 1776333 h 2778319"/>
                <a:gd name="connsiteX202" fmla="*/ 8241839 w 11658793"/>
                <a:gd name="connsiteY202" fmla="*/ 1776333 h 2778319"/>
                <a:gd name="connsiteX203" fmla="*/ 8241839 w 11658793"/>
                <a:gd name="connsiteY203" fmla="*/ 1759086 h 2778319"/>
                <a:gd name="connsiteX204" fmla="*/ 8241839 w 11658793"/>
                <a:gd name="connsiteY204" fmla="*/ 1741841 h 2778319"/>
                <a:gd name="connsiteX205" fmla="*/ 8241839 w 11658793"/>
                <a:gd name="connsiteY205" fmla="*/ 1724594 h 2778319"/>
                <a:gd name="connsiteX206" fmla="*/ 8241839 w 11658793"/>
                <a:gd name="connsiteY206" fmla="*/ 1707349 h 2778319"/>
                <a:gd name="connsiteX207" fmla="*/ 8241839 w 11658793"/>
                <a:gd name="connsiteY207" fmla="*/ 1690102 h 2778319"/>
                <a:gd name="connsiteX208" fmla="*/ 8241839 w 11658793"/>
                <a:gd name="connsiteY208" fmla="*/ 1655610 h 2778319"/>
                <a:gd name="connsiteX209" fmla="*/ 8290055 w 11658793"/>
                <a:gd name="connsiteY209" fmla="*/ 1655610 h 2778319"/>
                <a:gd name="connsiteX210" fmla="*/ 8290055 w 11658793"/>
                <a:gd name="connsiteY210" fmla="*/ 1396922 h 2778319"/>
                <a:gd name="connsiteX211" fmla="*/ 8418632 w 11658793"/>
                <a:gd name="connsiteY211" fmla="*/ 1396922 h 2778319"/>
                <a:gd name="connsiteX212" fmla="*/ 8418632 w 11658793"/>
                <a:gd name="connsiteY212" fmla="*/ 1655610 h 2778319"/>
                <a:gd name="connsiteX213" fmla="*/ 8482921 w 11658793"/>
                <a:gd name="connsiteY213" fmla="*/ 1655610 h 2778319"/>
                <a:gd name="connsiteX214" fmla="*/ 8482921 w 11658793"/>
                <a:gd name="connsiteY214" fmla="*/ 1490049 h 2778319"/>
                <a:gd name="connsiteX215" fmla="*/ 8482921 w 11658793"/>
                <a:gd name="connsiteY215" fmla="*/ 1483151 h 2778319"/>
                <a:gd name="connsiteX216" fmla="*/ 8498994 w 11658793"/>
                <a:gd name="connsiteY216" fmla="*/ 1483151 h 2778319"/>
                <a:gd name="connsiteX217" fmla="*/ 8498994 w 11658793"/>
                <a:gd name="connsiteY217" fmla="*/ 1448659 h 2778319"/>
                <a:gd name="connsiteX218" fmla="*/ 8515066 w 11658793"/>
                <a:gd name="connsiteY218" fmla="*/ 1448659 h 2778319"/>
                <a:gd name="connsiteX219" fmla="*/ 8515066 w 11658793"/>
                <a:gd name="connsiteY219" fmla="*/ 1431414 h 2778319"/>
                <a:gd name="connsiteX220" fmla="*/ 8627572 w 11658793"/>
                <a:gd name="connsiteY220" fmla="*/ 1431414 h 2778319"/>
                <a:gd name="connsiteX221" fmla="*/ 8627572 w 11658793"/>
                <a:gd name="connsiteY221" fmla="*/ 745024 h 2778319"/>
                <a:gd name="connsiteX222" fmla="*/ 8643643 w 11658793"/>
                <a:gd name="connsiteY222" fmla="*/ 708809 h 2778319"/>
                <a:gd name="connsiteX223" fmla="*/ 8643643 w 11658793"/>
                <a:gd name="connsiteY223" fmla="*/ 669142 h 2778319"/>
                <a:gd name="connsiteX224" fmla="*/ 8902406 w 11658793"/>
                <a:gd name="connsiteY224" fmla="*/ 603609 h 2778319"/>
                <a:gd name="connsiteX225" fmla="*/ 9019735 w 11658793"/>
                <a:gd name="connsiteY225" fmla="*/ 603609 h 2778319"/>
                <a:gd name="connsiteX226" fmla="*/ 9045450 w 11658793"/>
                <a:gd name="connsiteY226" fmla="*/ 629476 h 2778319"/>
                <a:gd name="connsiteX227" fmla="*/ 9045450 w 11658793"/>
                <a:gd name="connsiteY227" fmla="*/ 676041 h 2778319"/>
                <a:gd name="connsiteX228" fmla="*/ 9093666 w 11658793"/>
                <a:gd name="connsiteY228" fmla="*/ 707084 h 2778319"/>
                <a:gd name="connsiteX229" fmla="*/ 9093666 w 11658793"/>
                <a:gd name="connsiteY229" fmla="*/ 1983284 h 2778319"/>
                <a:gd name="connsiteX230" fmla="*/ 9109739 w 11658793"/>
                <a:gd name="connsiteY230" fmla="*/ 1983284 h 2778319"/>
                <a:gd name="connsiteX231" fmla="*/ 9109739 w 11658793"/>
                <a:gd name="connsiteY231" fmla="*/ 1552134 h 2778319"/>
                <a:gd name="connsiteX232" fmla="*/ 9206172 w 11658793"/>
                <a:gd name="connsiteY232" fmla="*/ 1552134 h 2778319"/>
                <a:gd name="connsiteX233" fmla="*/ 9206172 w 11658793"/>
                <a:gd name="connsiteY233" fmla="*/ 1500398 h 2778319"/>
                <a:gd name="connsiteX234" fmla="*/ 9286533 w 11658793"/>
                <a:gd name="connsiteY234" fmla="*/ 1500398 h 2778319"/>
                <a:gd name="connsiteX235" fmla="*/ 9286533 w 11658793"/>
                <a:gd name="connsiteY235" fmla="*/ 1690102 h 2778319"/>
                <a:gd name="connsiteX236" fmla="*/ 9334750 w 11658793"/>
                <a:gd name="connsiteY236" fmla="*/ 1690102 h 2778319"/>
                <a:gd name="connsiteX237" fmla="*/ 9334750 w 11658793"/>
                <a:gd name="connsiteY237" fmla="*/ 1621118 h 2778319"/>
                <a:gd name="connsiteX238" fmla="*/ 9431183 w 11658793"/>
                <a:gd name="connsiteY238" fmla="*/ 1621118 h 2778319"/>
                <a:gd name="connsiteX239" fmla="*/ 9431183 w 11658793"/>
                <a:gd name="connsiteY239" fmla="*/ 1690102 h 2778319"/>
                <a:gd name="connsiteX240" fmla="*/ 9447255 w 11658793"/>
                <a:gd name="connsiteY240" fmla="*/ 1690102 h 2778319"/>
                <a:gd name="connsiteX241" fmla="*/ 9447255 w 11658793"/>
                <a:gd name="connsiteY241" fmla="*/ 1586626 h 2778319"/>
                <a:gd name="connsiteX242" fmla="*/ 9511544 w 11658793"/>
                <a:gd name="connsiteY242" fmla="*/ 1586626 h 2778319"/>
                <a:gd name="connsiteX243" fmla="*/ 9511544 w 11658793"/>
                <a:gd name="connsiteY243" fmla="*/ 1517642 h 2778319"/>
                <a:gd name="connsiteX244" fmla="*/ 9575833 w 11658793"/>
                <a:gd name="connsiteY244" fmla="*/ 1517642 h 2778319"/>
                <a:gd name="connsiteX245" fmla="*/ 9575833 w 11658793"/>
                <a:gd name="connsiteY245" fmla="*/ 1396922 h 2778319"/>
                <a:gd name="connsiteX246" fmla="*/ 9640121 w 11658793"/>
                <a:gd name="connsiteY246" fmla="*/ 1396922 h 2778319"/>
                <a:gd name="connsiteX247" fmla="*/ 9640121 w 11658793"/>
                <a:gd name="connsiteY247" fmla="*/ 429423 h 2778319"/>
                <a:gd name="connsiteX248" fmla="*/ 10164075 w 11658793"/>
                <a:gd name="connsiteY248" fmla="*/ 206951 h 2778319"/>
                <a:gd name="connsiteX249" fmla="*/ 10202650 w 11658793"/>
                <a:gd name="connsiteY249" fmla="*/ 206951 h 2778319"/>
                <a:gd name="connsiteX250" fmla="*/ 10202650 w 11658793"/>
                <a:gd name="connsiteY250" fmla="*/ 1465906 h 2778319"/>
                <a:gd name="connsiteX251" fmla="*/ 10250866 w 11658793"/>
                <a:gd name="connsiteY251" fmla="*/ 1465906 h 2778319"/>
                <a:gd name="connsiteX252" fmla="*/ 10250866 w 11658793"/>
                <a:gd name="connsiteY252" fmla="*/ 1500398 h 2778319"/>
                <a:gd name="connsiteX253" fmla="*/ 10266939 w 11658793"/>
                <a:gd name="connsiteY253" fmla="*/ 1500398 h 2778319"/>
                <a:gd name="connsiteX254" fmla="*/ 10266939 w 11658793"/>
                <a:gd name="connsiteY254" fmla="*/ 1517642 h 2778319"/>
                <a:gd name="connsiteX255" fmla="*/ 10299083 w 11658793"/>
                <a:gd name="connsiteY255" fmla="*/ 1517642 h 2778319"/>
                <a:gd name="connsiteX256" fmla="*/ 10299083 w 11658793"/>
                <a:gd name="connsiteY256" fmla="*/ 1724594 h 2778319"/>
                <a:gd name="connsiteX257" fmla="*/ 10331228 w 11658793"/>
                <a:gd name="connsiteY257" fmla="*/ 1724594 h 2778319"/>
                <a:gd name="connsiteX258" fmla="*/ 10331228 w 11658793"/>
                <a:gd name="connsiteY258" fmla="*/ 1690102 h 2778319"/>
                <a:gd name="connsiteX259" fmla="*/ 10379444 w 11658793"/>
                <a:gd name="connsiteY259" fmla="*/ 1690102 h 2778319"/>
                <a:gd name="connsiteX260" fmla="*/ 10379444 w 11658793"/>
                <a:gd name="connsiteY260" fmla="*/ 1672857 h 2778319"/>
                <a:gd name="connsiteX261" fmla="*/ 10427661 w 11658793"/>
                <a:gd name="connsiteY261" fmla="*/ 1672857 h 2778319"/>
                <a:gd name="connsiteX262" fmla="*/ 10427661 w 11658793"/>
                <a:gd name="connsiteY262" fmla="*/ 1690102 h 2778319"/>
                <a:gd name="connsiteX263" fmla="*/ 10443733 w 11658793"/>
                <a:gd name="connsiteY263" fmla="*/ 1690102 h 2778319"/>
                <a:gd name="connsiteX264" fmla="*/ 10443733 w 11658793"/>
                <a:gd name="connsiteY264" fmla="*/ 1724594 h 2778319"/>
                <a:gd name="connsiteX265" fmla="*/ 10475877 w 11658793"/>
                <a:gd name="connsiteY265" fmla="*/ 1724594 h 2778319"/>
                <a:gd name="connsiteX266" fmla="*/ 10475877 w 11658793"/>
                <a:gd name="connsiteY266" fmla="*/ 1759086 h 2778319"/>
                <a:gd name="connsiteX267" fmla="*/ 10540166 w 11658793"/>
                <a:gd name="connsiteY267" fmla="*/ 1759086 h 2778319"/>
                <a:gd name="connsiteX268" fmla="*/ 10540166 w 11658793"/>
                <a:gd name="connsiteY268" fmla="*/ 1741841 h 2778319"/>
                <a:gd name="connsiteX269" fmla="*/ 10588384 w 11658793"/>
                <a:gd name="connsiteY269" fmla="*/ 1741841 h 2778319"/>
                <a:gd name="connsiteX270" fmla="*/ 10588384 w 11658793"/>
                <a:gd name="connsiteY270" fmla="*/ 1759086 h 2778319"/>
                <a:gd name="connsiteX271" fmla="*/ 10620528 w 11658793"/>
                <a:gd name="connsiteY271" fmla="*/ 1759086 h 2778319"/>
                <a:gd name="connsiteX272" fmla="*/ 10620528 w 11658793"/>
                <a:gd name="connsiteY272" fmla="*/ 1845316 h 2778319"/>
                <a:gd name="connsiteX273" fmla="*/ 10636599 w 11658793"/>
                <a:gd name="connsiteY273" fmla="*/ 1845316 h 2778319"/>
                <a:gd name="connsiteX274" fmla="*/ 10636599 w 11658793"/>
                <a:gd name="connsiteY274" fmla="*/ 1810824 h 2778319"/>
                <a:gd name="connsiteX275" fmla="*/ 10700888 w 11658793"/>
                <a:gd name="connsiteY275" fmla="*/ 1810824 h 2778319"/>
                <a:gd name="connsiteX276" fmla="*/ 10700888 w 11658793"/>
                <a:gd name="connsiteY276" fmla="*/ 1793577 h 2778319"/>
                <a:gd name="connsiteX277" fmla="*/ 10742675 w 11658793"/>
                <a:gd name="connsiteY277" fmla="*/ 1793577 h 2778319"/>
                <a:gd name="connsiteX278" fmla="*/ 10778035 w 11658793"/>
                <a:gd name="connsiteY278" fmla="*/ 1793577 h 2778319"/>
                <a:gd name="connsiteX279" fmla="*/ 10795715 w 11658793"/>
                <a:gd name="connsiteY279" fmla="*/ 1793577 h 2778319"/>
                <a:gd name="connsiteX280" fmla="*/ 10845539 w 11658793"/>
                <a:gd name="connsiteY280" fmla="*/ 1793577 h 2778319"/>
                <a:gd name="connsiteX281" fmla="*/ 10845539 w 11658793"/>
                <a:gd name="connsiteY281" fmla="*/ 1810824 h 2778319"/>
                <a:gd name="connsiteX282" fmla="*/ 10861611 w 11658793"/>
                <a:gd name="connsiteY282" fmla="*/ 1810824 h 2778319"/>
                <a:gd name="connsiteX283" fmla="*/ 10861611 w 11658793"/>
                <a:gd name="connsiteY283" fmla="*/ 1862561 h 2778319"/>
                <a:gd name="connsiteX284" fmla="*/ 10893755 w 11658793"/>
                <a:gd name="connsiteY284" fmla="*/ 1862561 h 2778319"/>
                <a:gd name="connsiteX285" fmla="*/ 10893755 w 11658793"/>
                <a:gd name="connsiteY285" fmla="*/ 1983284 h 2778319"/>
                <a:gd name="connsiteX286" fmla="*/ 10909828 w 11658793"/>
                <a:gd name="connsiteY286" fmla="*/ 1983284 h 2778319"/>
                <a:gd name="connsiteX287" fmla="*/ 10909828 w 11658793"/>
                <a:gd name="connsiteY287" fmla="*/ 1897053 h 2778319"/>
                <a:gd name="connsiteX288" fmla="*/ 10941973 w 11658793"/>
                <a:gd name="connsiteY288" fmla="*/ 1897053 h 2778319"/>
                <a:gd name="connsiteX289" fmla="*/ 10941973 w 11658793"/>
                <a:gd name="connsiteY289" fmla="*/ 1879808 h 2778319"/>
                <a:gd name="connsiteX290" fmla="*/ 11038406 w 11658793"/>
                <a:gd name="connsiteY290" fmla="*/ 1879808 h 2778319"/>
                <a:gd name="connsiteX291" fmla="*/ 11038406 w 11658793"/>
                <a:gd name="connsiteY291" fmla="*/ 1897053 h 2778319"/>
                <a:gd name="connsiteX292" fmla="*/ 11102695 w 11658793"/>
                <a:gd name="connsiteY292" fmla="*/ 1897053 h 2778319"/>
                <a:gd name="connsiteX293" fmla="*/ 11102695 w 11658793"/>
                <a:gd name="connsiteY293" fmla="*/ 2386836 h 2778319"/>
                <a:gd name="connsiteX294" fmla="*/ 11475569 w 11658793"/>
                <a:gd name="connsiteY294" fmla="*/ 2386836 h 2778319"/>
                <a:gd name="connsiteX295" fmla="*/ 11658793 w 11658793"/>
                <a:gd name="connsiteY295" fmla="*/ 2581715 h 2778319"/>
                <a:gd name="connsiteX296" fmla="*/ 11475569 w 11658793"/>
                <a:gd name="connsiteY296" fmla="*/ 2778319 h 2778319"/>
                <a:gd name="connsiteX297" fmla="*/ 181616 w 11658793"/>
                <a:gd name="connsiteY297" fmla="*/ 2778319 h 2778319"/>
                <a:gd name="connsiteX298" fmla="*/ 0 w 11658793"/>
                <a:gd name="connsiteY298" fmla="*/ 2581715 h 2778319"/>
                <a:gd name="connsiteX299" fmla="*/ 181616 w 11658793"/>
                <a:gd name="connsiteY299" fmla="*/ 2386836 h 2778319"/>
                <a:gd name="connsiteX300" fmla="*/ 607531 w 11658793"/>
                <a:gd name="connsiteY300" fmla="*/ 2386836 h 2778319"/>
                <a:gd name="connsiteX301" fmla="*/ 607531 w 11658793"/>
                <a:gd name="connsiteY301" fmla="*/ 1940168 h 2778319"/>
                <a:gd name="connsiteX302" fmla="*/ 607531 w 11658793"/>
                <a:gd name="connsiteY302" fmla="*/ 1878082 h 2778319"/>
                <a:gd name="connsiteX303" fmla="*/ 607531 w 11658793"/>
                <a:gd name="connsiteY303" fmla="*/ 1860837 h 2778319"/>
                <a:gd name="connsiteX304" fmla="*/ 607531 w 11658793"/>
                <a:gd name="connsiteY304" fmla="*/ 1293446 h 2778319"/>
                <a:gd name="connsiteX305" fmla="*/ 607531 w 11658793"/>
                <a:gd name="connsiteY305" fmla="*/ 1276199 h 2778319"/>
                <a:gd name="connsiteX306" fmla="*/ 623604 w 11658793"/>
                <a:gd name="connsiteY306" fmla="*/ 1276199 h 2778319"/>
                <a:gd name="connsiteX307" fmla="*/ 623604 w 11658793"/>
                <a:gd name="connsiteY307" fmla="*/ 1224463 h 2778319"/>
                <a:gd name="connsiteX308" fmla="*/ 607531 w 11658793"/>
                <a:gd name="connsiteY308" fmla="*/ 1224463 h 2778319"/>
                <a:gd name="connsiteX309" fmla="*/ 607531 w 11658793"/>
                <a:gd name="connsiteY309" fmla="*/ 1172724 h 2778319"/>
                <a:gd name="connsiteX310" fmla="*/ 720038 w 11658793"/>
                <a:gd name="connsiteY310" fmla="*/ 1172724 h 2778319"/>
                <a:gd name="connsiteX311" fmla="*/ 784327 w 11658793"/>
                <a:gd name="connsiteY311" fmla="*/ 1172724 h 2778319"/>
                <a:gd name="connsiteX312" fmla="*/ 784327 w 11658793"/>
                <a:gd name="connsiteY312" fmla="*/ 983020 h 2778319"/>
                <a:gd name="connsiteX313" fmla="*/ 752182 w 11658793"/>
                <a:gd name="connsiteY313" fmla="*/ 1001989 h 2778319"/>
                <a:gd name="connsiteX314" fmla="*/ 752182 w 11658793"/>
                <a:gd name="connsiteY314" fmla="*/ 979569 h 2778319"/>
                <a:gd name="connsiteX315" fmla="*/ 784327 w 11658793"/>
                <a:gd name="connsiteY315" fmla="*/ 960598 h 2778319"/>
                <a:gd name="connsiteX316" fmla="*/ 784327 w 11658793"/>
                <a:gd name="connsiteY316" fmla="*/ 948528 h 2778319"/>
                <a:gd name="connsiteX317" fmla="*/ 800398 w 11658793"/>
                <a:gd name="connsiteY317" fmla="*/ 948528 h 2778319"/>
                <a:gd name="connsiteX318" fmla="*/ 800398 w 11658793"/>
                <a:gd name="connsiteY318" fmla="*/ 1172724 h 2778319"/>
                <a:gd name="connsiteX319" fmla="*/ 880760 w 11658793"/>
                <a:gd name="connsiteY319" fmla="*/ 1172724 h 2778319"/>
                <a:gd name="connsiteX320" fmla="*/ 977193 w 11658793"/>
                <a:gd name="connsiteY320" fmla="*/ 1172724 h 2778319"/>
                <a:gd name="connsiteX321" fmla="*/ 977193 w 11658793"/>
                <a:gd name="connsiteY321" fmla="*/ 1229635 h 2778319"/>
                <a:gd name="connsiteX322" fmla="*/ 977193 w 11658793"/>
                <a:gd name="connsiteY322" fmla="*/ 1274475 h 2778319"/>
                <a:gd name="connsiteX323" fmla="*/ 977193 w 11658793"/>
                <a:gd name="connsiteY323" fmla="*/ 1293446 h 2778319"/>
                <a:gd name="connsiteX324" fmla="*/ 977193 w 11658793"/>
                <a:gd name="connsiteY324" fmla="*/ 1948792 h 2778319"/>
                <a:gd name="connsiteX325" fmla="*/ 1025409 w 11658793"/>
                <a:gd name="connsiteY325" fmla="*/ 1948792 h 2778319"/>
                <a:gd name="connsiteX326" fmla="*/ 1025409 w 11658793"/>
                <a:gd name="connsiteY326" fmla="*/ 1793578 h 2778319"/>
                <a:gd name="connsiteX327" fmla="*/ 1041482 w 11658793"/>
                <a:gd name="connsiteY327" fmla="*/ 1793578 h 2778319"/>
                <a:gd name="connsiteX328" fmla="*/ 1041482 w 11658793"/>
                <a:gd name="connsiteY328" fmla="*/ 862297 h 2778319"/>
                <a:gd name="connsiteX329" fmla="*/ 1052731 w 11658793"/>
                <a:gd name="connsiteY329" fmla="*/ 862297 h 2778319"/>
                <a:gd name="connsiteX330" fmla="*/ 1067196 w 11658793"/>
                <a:gd name="connsiteY330" fmla="*/ 829529 h 2778319"/>
                <a:gd name="connsiteX331" fmla="*/ 1083269 w 11658793"/>
                <a:gd name="connsiteY331" fmla="*/ 862297 h 2778319"/>
                <a:gd name="connsiteX332" fmla="*/ 1102556 w 11658793"/>
                <a:gd name="connsiteY332" fmla="*/ 862297 h 2778319"/>
                <a:gd name="connsiteX333" fmla="*/ 1136307 w 11658793"/>
                <a:gd name="connsiteY333" fmla="*/ 655346 h 2778319"/>
                <a:gd name="connsiteX334" fmla="*/ 1144345 w 11658793"/>
                <a:gd name="connsiteY334" fmla="*/ 655346 h 2778319"/>
                <a:gd name="connsiteX335" fmla="*/ 1152380 w 11658793"/>
                <a:gd name="connsiteY335" fmla="*/ 689838 h 2778319"/>
                <a:gd name="connsiteX336" fmla="*/ 1187738 w 11658793"/>
                <a:gd name="connsiteY336" fmla="*/ 689838 h 2778319"/>
                <a:gd name="connsiteX337" fmla="*/ 1202205 w 11658793"/>
                <a:gd name="connsiteY337" fmla="*/ 655346 h 2778319"/>
                <a:gd name="connsiteX338" fmla="*/ 1216669 w 11658793"/>
                <a:gd name="connsiteY338" fmla="*/ 655346 h 2778319"/>
                <a:gd name="connsiteX339" fmla="*/ 1231134 w 11658793"/>
                <a:gd name="connsiteY339" fmla="*/ 689838 h 2778319"/>
                <a:gd name="connsiteX340" fmla="*/ 1248814 w 11658793"/>
                <a:gd name="connsiteY340" fmla="*/ 689838 h 2778319"/>
                <a:gd name="connsiteX341" fmla="*/ 1264885 w 11658793"/>
                <a:gd name="connsiteY341" fmla="*/ 638101 h 2778319"/>
                <a:gd name="connsiteX342" fmla="*/ 1282565 w 11658793"/>
                <a:gd name="connsiteY342" fmla="*/ 638101 h 2778319"/>
                <a:gd name="connsiteX343" fmla="*/ 1282565 w 11658793"/>
                <a:gd name="connsiteY343" fmla="*/ 601883 h 2778319"/>
                <a:gd name="connsiteX344" fmla="*/ 1282565 w 11658793"/>
                <a:gd name="connsiteY344" fmla="*/ 588086 h 2778319"/>
                <a:gd name="connsiteX345" fmla="*/ 1282565 w 11658793"/>
                <a:gd name="connsiteY345" fmla="*/ 557044 h 2778319"/>
                <a:gd name="connsiteX346" fmla="*/ 1295423 w 11658793"/>
                <a:gd name="connsiteY346" fmla="*/ 551870 h 2778319"/>
                <a:gd name="connsiteX347" fmla="*/ 1301851 w 11658793"/>
                <a:gd name="connsiteY347" fmla="*/ 551870 h 2778319"/>
                <a:gd name="connsiteX348" fmla="*/ 1309887 w 11658793"/>
                <a:gd name="connsiteY348" fmla="*/ 551870 h 2778319"/>
                <a:gd name="connsiteX349" fmla="*/ 1314709 w 11658793"/>
                <a:gd name="connsiteY349" fmla="*/ 557044 h 2778319"/>
                <a:gd name="connsiteX350" fmla="*/ 1314709 w 11658793"/>
                <a:gd name="connsiteY350" fmla="*/ 588086 h 2778319"/>
                <a:gd name="connsiteX351" fmla="*/ 1330782 w 11658793"/>
                <a:gd name="connsiteY351" fmla="*/ 601883 h 2778319"/>
                <a:gd name="connsiteX352" fmla="*/ 1330782 w 11658793"/>
                <a:gd name="connsiteY352" fmla="*/ 638101 h 2778319"/>
                <a:gd name="connsiteX353" fmla="*/ 1342032 w 11658793"/>
                <a:gd name="connsiteY353" fmla="*/ 638101 h 2778319"/>
                <a:gd name="connsiteX354" fmla="*/ 1358105 w 11658793"/>
                <a:gd name="connsiteY354" fmla="*/ 689838 h 2778319"/>
                <a:gd name="connsiteX355" fmla="*/ 1462573 w 11658793"/>
                <a:gd name="connsiteY355" fmla="*/ 689838 h 2778319"/>
                <a:gd name="connsiteX356" fmla="*/ 1470609 w 11658793"/>
                <a:gd name="connsiteY356" fmla="*/ 655346 h 2778319"/>
                <a:gd name="connsiteX357" fmla="*/ 1481860 w 11658793"/>
                <a:gd name="connsiteY357" fmla="*/ 655346 h 2778319"/>
                <a:gd name="connsiteX358" fmla="*/ 1525256 w 11658793"/>
                <a:gd name="connsiteY358" fmla="*/ 862297 h 2778319"/>
                <a:gd name="connsiteX359" fmla="*/ 1536507 w 11658793"/>
                <a:gd name="connsiteY359" fmla="*/ 862297 h 2778319"/>
                <a:gd name="connsiteX360" fmla="*/ 1550971 w 11658793"/>
                <a:gd name="connsiteY360" fmla="*/ 829529 h 2778319"/>
                <a:gd name="connsiteX361" fmla="*/ 1567043 w 11658793"/>
                <a:gd name="connsiteY361" fmla="*/ 862297 h 2778319"/>
                <a:gd name="connsiteX362" fmla="*/ 1587938 w 11658793"/>
                <a:gd name="connsiteY362" fmla="*/ 862297 h 2778319"/>
                <a:gd name="connsiteX363" fmla="*/ 1587938 w 11658793"/>
                <a:gd name="connsiteY363" fmla="*/ 1448659 h 2778319"/>
                <a:gd name="connsiteX364" fmla="*/ 1604009 w 11658793"/>
                <a:gd name="connsiteY364" fmla="*/ 1448659 h 2778319"/>
                <a:gd name="connsiteX365" fmla="*/ 1604009 w 11658793"/>
                <a:gd name="connsiteY365" fmla="*/ 1793578 h 2778319"/>
                <a:gd name="connsiteX366" fmla="*/ 1684371 w 11658793"/>
                <a:gd name="connsiteY366" fmla="*/ 1793578 h 2778319"/>
                <a:gd name="connsiteX367" fmla="*/ 1684371 w 11658793"/>
                <a:gd name="connsiteY367" fmla="*/ 1450383 h 2778319"/>
                <a:gd name="connsiteX368" fmla="*/ 1684371 w 11658793"/>
                <a:gd name="connsiteY368" fmla="*/ 1414167 h 2778319"/>
                <a:gd name="connsiteX369" fmla="*/ 1700442 w 11658793"/>
                <a:gd name="connsiteY369" fmla="*/ 1414167 h 2778319"/>
                <a:gd name="connsiteX370" fmla="*/ 1700442 w 11658793"/>
                <a:gd name="connsiteY370" fmla="*/ 1396922 h 2778319"/>
                <a:gd name="connsiteX371" fmla="*/ 1829020 w 11658793"/>
                <a:gd name="connsiteY371" fmla="*/ 1396922 h 2778319"/>
                <a:gd name="connsiteX372" fmla="*/ 1829020 w 11658793"/>
                <a:gd name="connsiteY372" fmla="*/ 1414167 h 2778319"/>
                <a:gd name="connsiteX373" fmla="*/ 1845094 w 11658793"/>
                <a:gd name="connsiteY373" fmla="*/ 1414167 h 2778319"/>
                <a:gd name="connsiteX374" fmla="*/ 1845094 w 11658793"/>
                <a:gd name="connsiteY374" fmla="*/ 1448659 h 2778319"/>
                <a:gd name="connsiteX375" fmla="*/ 1861165 w 11658793"/>
                <a:gd name="connsiteY375" fmla="*/ 1448659 h 2778319"/>
                <a:gd name="connsiteX376" fmla="*/ 1861165 w 11658793"/>
                <a:gd name="connsiteY376" fmla="*/ 1948792 h 2778319"/>
                <a:gd name="connsiteX377" fmla="*/ 1893309 w 11658793"/>
                <a:gd name="connsiteY377" fmla="*/ 1948792 h 2778319"/>
                <a:gd name="connsiteX378" fmla="*/ 1893309 w 11658793"/>
                <a:gd name="connsiteY378" fmla="*/ 51739 h 2778319"/>
                <a:gd name="connsiteX379" fmla="*/ 2070105 w 11658793"/>
                <a:gd name="connsiteY379" fmla="*/ 51739 h 2778319"/>
                <a:gd name="connsiteX380" fmla="*/ 2070105 w 11658793"/>
                <a:gd name="connsiteY380" fmla="*/ 17247 h 2778319"/>
                <a:gd name="connsiteX381" fmla="*/ 2118320 w 11658793"/>
                <a:gd name="connsiteY381" fmla="*/ 17247 h 2778319"/>
                <a:gd name="connsiteX382" fmla="*/ 2166538 w 11658793"/>
                <a:gd name="connsiteY382" fmla="*/ 17247 h 2778319"/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7679310 w 11658793"/>
                <a:gd name="connsiteY2" fmla="*/ 2386836 h 2778319"/>
                <a:gd name="connsiteX3" fmla="*/ 6409605 w 11658793"/>
                <a:gd name="connsiteY3" fmla="*/ 2385112 h 2778319"/>
                <a:gd name="connsiteX4" fmla="*/ 4046987 w 11658793"/>
                <a:gd name="connsiteY4" fmla="*/ 2385112 h 2778319"/>
                <a:gd name="connsiteX5" fmla="*/ 7052595 w 11658793"/>
                <a:gd name="connsiteY5" fmla="*/ 398086 h 2778319"/>
                <a:gd name="connsiteX6" fmla="*/ 7055708 w 11658793"/>
                <a:gd name="connsiteY6" fmla="*/ 400106 h 2778319"/>
                <a:gd name="connsiteX7" fmla="*/ 7052595 w 11658793"/>
                <a:gd name="connsiteY7" fmla="*/ 408789 h 2778319"/>
                <a:gd name="connsiteX8" fmla="*/ 7052595 w 11658793"/>
                <a:gd name="connsiteY8" fmla="*/ 398086 h 2778319"/>
                <a:gd name="connsiteX9" fmla="*/ 2166538 w 11658793"/>
                <a:gd name="connsiteY9" fmla="*/ 0 h 2778319"/>
                <a:gd name="connsiteX10" fmla="*/ 2182609 w 11658793"/>
                <a:gd name="connsiteY10" fmla="*/ 0 h 2778319"/>
                <a:gd name="connsiteX11" fmla="*/ 2182609 w 11658793"/>
                <a:gd name="connsiteY11" fmla="*/ 17247 h 2778319"/>
                <a:gd name="connsiteX12" fmla="*/ 2214754 w 11658793"/>
                <a:gd name="connsiteY12" fmla="*/ 17247 h 2778319"/>
                <a:gd name="connsiteX13" fmla="*/ 2214754 w 11658793"/>
                <a:gd name="connsiteY13" fmla="*/ 51739 h 2778319"/>
                <a:gd name="connsiteX14" fmla="*/ 2279043 w 11658793"/>
                <a:gd name="connsiteY14" fmla="*/ 51739 h 2778319"/>
                <a:gd name="connsiteX15" fmla="*/ 2279043 w 11658793"/>
                <a:gd name="connsiteY15" fmla="*/ 1069248 h 2778319"/>
                <a:gd name="connsiteX16" fmla="*/ 2295115 w 11658793"/>
                <a:gd name="connsiteY16" fmla="*/ 1069248 h 2778319"/>
                <a:gd name="connsiteX17" fmla="*/ 2359405 w 11658793"/>
                <a:gd name="connsiteY17" fmla="*/ 1069248 h 2778319"/>
                <a:gd name="connsiteX18" fmla="*/ 2359405 w 11658793"/>
                <a:gd name="connsiteY18" fmla="*/ 1017511 h 2778319"/>
                <a:gd name="connsiteX19" fmla="*/ 2375476 w 11658793"/>
                <a:gd name="connsiteY19" fmla="*/ 1017511 h 2778319"/>
                <a:gd name="connsiteX20" fmla="*/ 2375476 w 11658793"/>
                <a:gd name="connsiteY20" fmla="*/ 1069248 h 2778319"/>
                <a:gd name="connsiteX21" fmla="*/ 2377083 w 11658793"/>
                <a:gd name="connsiteY21" fmla="*/ 1069248 h 2778319"/>
                <a:gd name="connsiteX22" fmla="*/ 2423694 w 11658793"/>
                <a:gd name="connsiteY22" fmla="*/ 1069248 h 2778319"/>
                <a:gd name="connsiteX23" fmla="*/ 2423694 w 11658793"/>
                <a:gd name="connsiteY23" fmla="*/ 1672857 h 2778319"/>
                <a:gd name="connsiteX24" fmla="*/ 2439765 w 11658793"/>
                <a:gd name="connsiteY24" fmla="*/ 1672857 h 2778319"/>
                <a:gd name="connsiteX25" fmla="*/ 2439765 w 11658793"/>
                <a:gd name="connsiteY25" fmla="*/ 741576 h 2778319"/>
                <a:gd name="connsiteX26" fmla="*/ 2491196 w 11658793"/>
                <a:gd name="connsiteY26" fmla="*/ 741576 h 2778319"/>
                <a:gd name="connsiteX27" fmla="*/ 2508876 w 11658793"/>
                <a:gd name="connsiteY27" fmla="*/ 741576 h 2778319"/>
                <a:gd name="connsiteX28" fmla="*/ 2520127 w 11658793"/>
                <a:gd name="connsiteY28" fmla="*/ 741576 h 2778319"/>
                <a:gd name="connsiteX29" fmla="*/ 2520127 w 11658793"/>
                <a:gd name="connsiteY29" fmla="*/ 707085 h 2778319"/>
                <a:gd name="connsiteX30" fmla="*/ 2600487 w 11658793"/>
                <a:gd name="connsiteY30" fmla="*/ 707085 h 2778319"/>
                <a:gd name="connsiteX31" fmla="*/ 2600487 w 11658793"/>
                <a:gd name="connsiteY31" fmla="*/ 741576 h 2778319"/>
                <a:gd name="connsiteX32" fmla="*/ 2687278 w 11658793"/>
                <a:gd name="connsiteY32" fmla="*/ 741576 h 2778319"/>
                <a:gd name="connsiteX33" fmla="*/ 2716207 w 11658793"/>
                <a:gd name="connsiteY33" fmla="*/ 741576 h 2778319"/>
                <a:gd name="connsiteX34" fmla="*/ 2777283 w 11658793"/>
                <a:gd name="connsiteY34" fmla="*/ 741576 h 2778319"/>
                <a:gd name="connsiteX35" fmla="*/ 2777283 w 11658793"/>
                <a:gd name="connsiteY35" fmla="*/ 724330 h 2778319"/>
                <a:gd name="connsiteX36" fmla="*/ 2857643 w 11658793"/>
                <a:gd name="connsiteY36" fmla="*/ 724330 h 2778319"/>
                <a:gd name="connsiteX37" fmla="*/ 2857643 w 11658793"/>
                <a:gd name="connsiteY37" fmla="*/ 741576 h 2778319"/>
                <a:gd name="connsiteX38" fmla="*/ 2889787 w 11658793"/>
                <a:gd name="connsiteY38" fmla="*/ 741576 h 2778319"/>
                <a:gd name="connsiteX39" fmla="*/ 2889787 w 11658793"/>
                <a:gd name="connsiteY39" fmla="*/ 1948792 h 2778319"/>
                <a:gd name="connsiteX40" fmla="*/ 2905860 w 11658793"/>
                <a:gd name="connsiteY40" fmla="*/ 1948792 h 2778319"/>
                <a:gd name="connsiteX41" fmla="*/ 2905860 w 11658793"/>
                <a:gd name="connsiteY41" fmla="*/ 1724594 h 2778319"/>
                <a:gd name="connsiteX42" fmla="*/ 2938004 w 11658793"/>
                <a:gd name="connsiteY42" fmla="*/ 1724594 h 2778319"/>
                <a:gd name="connsiteX43" fmla="*/ 2938004 w 11658793"/>
                <a:gd name="connsiteY43" fmla="*/ 1362430 h 2778319"/>
                <a:gd name="connsiteX44" fmla="*/ 2954076 w 11658793"/>
                <a:gd name="connsiteY44" fmla="*/ 1362430 h 2778319"/>
                <a:gd name="connsiteX45" fmla="*/ 2954076 w 11658793"/>
                <a:gd name="connsiteY45" fmla="*/ 1310691 h 2778319"/>
                <a:gd name="connsiteX46" fmla="*/ 2986221 w 11658793"/>
                <a:gd name="connsiteY46" fmla="*/ 1310691 h 2778319"/>
                <a:gd name="connsiteX47" fmla="*/ 2986221 w 11658793"/>
                <a:gd name="connsiteY47" fmla="*/ 1362430 h 2778319"/>
                <a:gd name="connsiteX48" fmla="*/ 3052116 w 11658793"/>
                <a:gd name="connsiteY48" fmla="*/ 1362430 h 2778319"/>
                <a:gd name="connsiteX49" fmla="*/ 3169445 w 11658793"/>
                <a:gd name="connsiteY49" fmla="*/ 1362430 h 2778319"/>
                <a:gd name="connsiteX50" fmla="*/ 3179087 w 11658793"/>
                <a:gd name="connsiteY50" fmla="*/ 1362430 h 2778319"/>
                <a:gd name="connsiteX51" fmla="*/ 3179087 w 11658793"/>
                <a:gd name="connsiteY51" fmla="*/ 1552134 h 2778319"/>
                <a:gd name="connsiteX52" fmla="*/ 3307665 w 11658793"/>
                <a:gd name="connsiteY52" fmla="*/ 1552134 h 2778319"/>
                <a:gd name="connsiteX53" fmla="*/ 3307665 w 11658793"/>
                <a:gd name="connsiteY53" fmla="*/ 1448659 h 2778319"/>
                <a:gd name="connsiteX54" fmla="*/ 3709471 w 11658793"/>
                <a:gd name="connsiteY54" fmla="*/ 1448659 h 2778319"/>
                <a:gd name="connsiteX55" fmla="*/ 3709471 w 11658793"/>
                <a:gd name="connsiteY55" fmla="*/ 1552134 h 2778319"/>
                <a:gd name="connsiteX56" fmla="*/ 3838049 w 11658793"/>
                <a:gd name="connsiteY56" fmla="*/ 1552134 h 2778319"/>
                <a:gd name="connsiteX57" fmla="*/ 3838049 w 11658793"/>
                <a:gd name="connsiteY57" fmla="*/ 1672857 h 2778319"/>
                <a:gd name="connsiteX58" fmla="*/ 3918409 w 11658793"/>
                <a:gd name="connsiteY58" fmla="*/ 1672857 h 2778319"/>
                <a:gd name="connsiteX59" fmla="*/ 3918409 w 11658793"/>
                <a:gd name="connsiteY59" fmla="*/ 1845316 h 2778319"/>
                <a:gd name="connsiteX60" fmla="*/ 4014843 w 11658793"/>
                <a:gd name="connsiteY60" fmla="*/ 1845316 h 2778319"/>
                <a:gd name="connsiteX61" fmla="*/ 4014843 w 11658793"/>
                <a:gd name="connsiteY61" fmla="*/ 1983284 h 2778319"/>
                <a:gd name="connsiteX62" fmla="*/ 4046987 w 11658793"/>
                <a:gd name="connsiteY62" fmla="*/ 1983284 h 2778319"/>
                <a:gd name="connsiteX63" fmla="*/ 4046987 w 11658793"/>
                <a:gd name="connsiteY63" fmla="*/ 1138230 h 2778319"/>
                <a:gd name="connsiteX64" fmla="*/ 4159493 w 11658793"/>
                <a:gd name="connsiteY64" fmla="*/ 1138230 h 2778319"/>
                <a:gd name="connsiteX65" fmla="*/ 4159493 w 11658793"/>
                <a:gd name="connsiteY65" fmla="*/ 1327937 h 2778319"/>
                <a:gd name="connsiteX66" fmla="*/ 4191638 w 11658793"/>
                <a:gd name="connsiteY66" fmla="*/ 1327937 h 2778319"/>
                <a:gd name="connsiteX67" fmla="*/ 4191638 w 11658793"/>
                <a:gd name="connsiteY67" fmla="*/ 1258953 h 2778319"/>
                <a:gd name="connsiteX68" fmla="*/ 4304142 w 11658793"/>
                <a:gd name="connsiteY68" fmla="*/ 1258953 h 2778319"/>
                <a:gd name="connsiteX69" fmla="*/ 4304142 w 11658793"/>
                <a:gd name="connsiteY69" fmla="*/ 948526 h 2778319"/>
                <a:gd name="connsiteX70" fmla="*/ 4448793 w 11658793"/>
                <a:gd name="connsiteY70" fmla="*/ 948526 h 2778319"/>
                <a:gd name="connsiteX71" fmla="*/ 4448793 w 11658793"/>
                <a:gd name="connsiteY71" fmla="*/ 1534888 h 2778319"/>
                <a:gd name="connsiteX72" fmla="*/ 4497009 w 11658793"/>
                <a:gd name="connsiteY72" fmla="*/ 1534888 h 2778319"/>
                <a:gd name="connsiteX73" fmla="*/ 4497009 w 11658793"/>
                <a:gd name="connsiteY73" fmla="*/ 1500396 h 2778319"/>
                <a:gd name="connsiteX74" fmla="*/ 4513082 w 11658793"/>
                <a:gd name="connsiteY74" fmla="*/ 1500396 h 2778319"/>
                <a:gd name="connsiteX75" fmla="*/ 4513082 w 11658793"/>
                <a:gd name="connsiteY75" fmla="*/ 1241706 h 2778319"/>
                <a:gd name="connsiteX76" fmla="*/ 4625587 w 11658793"/>
                <a:gd name="connsiteY76" fmla="*/ 1241706 h 2778319"/>
                <a:gd name="connsiteX77" fmla="*/ 4625587 w 11658793"/>
                <a:gd name="connsiteY77" fmla="*/ 1069246 h 2778319"/>
                <a:gd name="connsiteX78" fmla="*/ 4802382 w 11658793"/>
                <a:gd name="connsiteY78" fmla="*/ 1069246 h 2778319"/>
                <a:gd name="connsiteX79" fmla="*/ 4802382 w 11658793"/>
                <a:gd name="connsiteY79" fmla="*/ 1483149 h 2778319"/>
                <a:gd name="connsiteX80" fmla="*/ 4818454 w 11658793"/>
                <a:gd name="connsiteY80" fmla="*/ 1483149 h 2778319"/>
                <a:gd name="connsiteX81" fmla="*/ 4818454 w 11658793"/>
                <a:gd name="connsiteY81" fmla="*/ 1431412 h 2778319"/>
                <a:gd name="connsiteX82" fmla="*/ 4834527 w 11658793"/>
                <a:gd name="connsiteY82" fmla="*/ 1431412 h 2778319"/>
                <a:gd name="connsiteX83" fmla="*/ 4834527 w 11658793"/>
                <a:gd name="connsiteY83" fmla="*/ 845050 h 2778319"/>
                <a:gd name="connsiteX84" fmla="*/ 5027393 w 11658793"/>
                <a:gd name="connsiteY84" fmla="*/ 845050 h 2778319"/>
                <a:gd name="connsiteX85" fmla="*/ 5027393 w 11658793"/>
                <a:gd name="connsiteY85" fmla="*/ 1138230 h 2778319"/>
                <a:gd name="connsiteX86" fmla="*/ 5139898 w 11658793"/>
                <a:gd name="connsiteY86" fmla="*/ 1138230 h 2778319"/>
                <a:gd name="connsiteX87" fmla="*/ 5139898 w 11658793"/>
                <a:gd name="connsiteY87" fmla="*/ 1552133 h 2778319"/>
                <a:gd name="connsiteX88" fmla="*/ 5155971 w 11658793"/>
                <a:gd name="connsiteY88" fmla="*/ 1552133 h 2778319"/>
                <a:gd name="connsiteX89" fmla="*/ 5155971 w 11658793"/>
                <a:gd name="connsiteY89" fmla="*/ 1534888 h 2778319"/>
                <a:gd name="connsiteX90" fmla="*/ 5188116 w 11658793"/>
                <a:gd name="connsiteY90" fmla="*/ 1534888 h 2778319"/>
                <a:gd name="connsiteX91" fmla="*/ 5188116 w 11658793"/>
                <a:gd name="connsiteY91" fmla="*/ 1379673 h 2778319"/>
                <a:gd name="connsiteX92" fmla="*/ 5268476 w 11658793"/>
                <a:gd name="connsiteY92" fmla="*/ 1379673 h 2778319"/>
                <a:gd name="connsiteX93" fmla="*/ 5268476 w 11658793"/>
                <a:gd name="connsiteY93" fmla="*/ 1241706 h 2778319"/>
                <a:gd name="connsiteX94" fmla="*/ 5380982 w 11658793"/>
                <a:gd name="connsiteY94" fmla="*/ 1241706 h 2778319"/>
                <a:gd name="connsiteX95" fmla="*/ 5380982 w 11658793"/>
                <a:gd name="connsiteY95" fmla="*/ 1189969 h 2778319"/>
                <a:gd name="connsiteX96" fmla="*/ 5445271 w 11658793"/>
                <a:gd name="connsiteY96" fmla="*/ 1189969 h 2778319"/>
                <a:gd name="connsiteX97" fmla="*/ 5445271 w 11658793"/>
                <a:gd name="connsiteY97" fmla="*/ 1172722 h 2778319"/>
                <a:gd name="connsiteX98" fmla="*/ 5461343 w 11658793"/>
                <a:gd name="connsiteY98" fmla="*/ 1172722 h 2778319"/>
                <a:gd name="connsiteX99" fmla="*/ 5461343 w 11658793"/>
                <a:gd name="connsiteY99" fmla="*/ 1155477 h 2778319"/>
                <a:gd name="connsiteX100" fmla="*/ 5458127 w 11658793"/>
                <a:gd name="connsiteY100" fmla="*/ 1155477 h 2778319"/>
                <a:gd name="connsiteX101" fmla="*/ 5536883 w 11658793"/>
                <a:gd name="connsiteY101" fmla="*/ 1107189 h 2778319"/>
                <a:gd name="connsiteX102" fmla="*/ 5541705 w 11658793"/>
                <a:gd name="connsiteY102" fmla="*/ 1108913 h 2778319"/>
                <a:gd name="connsiteX103" fmla="*/ 5541705 w 11658793"/>
                <a:gd name="connsiteY103" fmla="*/ 1000263 h 2778319"/>
                <a:gd name="connsiteX104" fmla="*/ 5573849 w 11658793"/>
                <a:gd name="connsiteY104" fmla="*/ 1000263 h 2778319"/>
                <a:gd name="connsiteX105" fmla="*/ 5573849 w 11658793"/>
                <a:gd name="connsiteY105" fmla="*/ 931279 h 2778319"/>
                <a:gd name="connsiteX106" fmla="*/ 5638138 w 11658793"/>
                <a:gd name="connsiteY106" fmla="*/ 931279 h 2778319"/>
                <a:gd name="connsiteX107" fmla="*/ 5638138 w 11658793"/>
                <a:gd name="connsiteY107" fmla="*/ 914034 h 2778319"/>
                <a:gd name="connsiteX108" fmla="*/ 5605994 w 11658793"/>
                <a:gd name="connsiteY108" fmla="*/ 914034 h 2778319"/>
                <a:gd name="connsiteX109" fmla="*/ 5605994 w 11658793"/>
                <a:gd name="connsiteY109" fmla="*/ 896787 h 2778319"/>
                <a:gd name="connsiteX110" fmla="*/ 5638138 w 11658793"/>
                <a:gd name="connsiteY110" fmla="*/ 896787 h 2778319"/>
                <a:gd name="connsiteX111" fmla="*/ 5638138 w 11658793"/>
                <a:gd name="connsiteY111" fmla="*/ 862295 h 2778319"/>
                <a:gd name="connsiteX112" fmla="*/ 5654209 w 11658793"/>
                <a:gd name="connsiteY112" fmla="*/ 862295 h 2778319"/>
                <a:gd name="connsiteX113" fmla="*/ 5729749 w 11658793"/>
                <a:gd name="connsiteY113" fmla="*/ 800210 h 2778319"/>
                <a:gd name="connsiteX114" fmla="*/ 5803681 w 11658793"/>
                <a:gd name="connsiteY114" fmla="*/ 862295 h 2778319"/>
                <a:gd name="connsiteX115" fmla="*/ 5814932 w 11658793"/>
                <a:gd name="connsiteY115" fmla="*/ 862295 h 2778319"/>
                <a:gd name="connsiteX116" fmla="*/ 5814932 w 11658793"/>
                <a:gd name="connsiteY116" fmla="*/ 896787 h 2778319"/>
                <a:gd name="connsiteX117" fmla="*/ 5847076 w 11658793"/>
                <a:gd name="connsiteY117" fmla="*/ 896787 h 2778319"/>
                <a:gd name="connsiteX118" fmla="*/ 5847076 w 11658793"/>
                <a:gd name="connsiteY118" fmla="*/ 914034 h 2778319"/>
                <a:gd name="connsiteX119" fmla="*/ 5814932 w 11658793"/>
                <a:gd name="connsiteY119" fmla="*/ 914034 h 2778319"/>
                <a:gd name="connsiteX120" fmla="*/ 5814932 w 11658793"/>
                <a:gd name="connsiteY120" fmla="*/ 931279 h 2778319"/>
                <a:gd name="connsiteX121" fmla="*/ 5879221 w 11658793"/>
                <a:gd name="connsiteY121" fmla="*/ 931279 h 2778319"/>
                <a:gd name="connsiteX122" fmla="*/ 5879221 w 11658793"/>
                <a:gd name="connsiteY122" fmla="*/ 1000263 h 2778319"/>
                <a:gd name="connsiteX123" fmla="*/ 5911365 w 11658793"/>
                <a:gd name="connsiteY123" fmla="*/ 1000263 h 2778319"/>
                <a:gd name="connsiteX124" fmla="*/ 5911365 w 11658793"/>
                <a:gd name="connsiteY124" fmla="*/ 1483149 h 2778319"/>
                <a:gd name="connsiteX125" fmla="*/ 5943509 w 11658793"/>
                <a:gd name="connsiteY125" fmla="*/ 1483149 h 2778319"/>
                <a:gd name="connsiteX126" fmla="*/ 5943509 w 11658793"/>
                <a:gd name="connsiteY126" fmla="*/ 965771 h 2778319"/>
                <a:gd name="connsiteX127" fmla="*/ 6200665 w 11658793"/>
                <a:gd name="connsiteY127" fmla="*/ 965771 h 2778319"/>
                <a:gd name="connsiteX128" fmla="*/ 6200665 w 11658793"/>
                <a:gd name="connsiteY128" fmla="*/ 1362428 h 2778319"/>
                <a:gd name="connsiteX129" fmla="*/ 6264954 w 11658793"/>
                <a:gd name="connsiteY129" fmla="*/ 1362428 h 2778319"/>
                <a:gd name="connsiteX130" fmla="*/ 6264954 w 11658793"/>
                <a:gd name="connsiteY130" fmla="*/ 1414165 h 2778319"/>
                <a:gd name="connsiteX131" fmla="*/ 6313172 w 11658793"/>
                <a:gd name="connsiteY131" fmla="*/ 1414165 h 2778319"/>
                <a:gd name="connsiteX132" fmla="*/ 6313172 w 11658793"/>
                <a:gd name="connsiteY132" fmla="*/ 1810823 h 2778319"/>
                <a:gd name="connsiteX133" fmla="*/ 6425676 w 11658793"/>
                <a:gd name="connsiteY133" fmla="*/ 1810823 h 2778319"/>
                <a:gd name="connsiteX134" fmla="*/ 6425676 w 11658793"/>
                <a:gd name="connsiteY134" fmla="*/ 1797026 h 2778319"/>
                <a:gd name="connsiteX135" fmla="*/ 6459427 w 11658793"/>
                <a:gd name="connsiteY135" fmla="*/ 1776331 h 2778319"/>
                <a:gd name="connsiteX136" fmla="*/ 6473894 w 11658793"/>
                <a:gd name="connsiteY136" fmla="*/ 1776331 h 2778319"/>
                <a:gd name="connsiteX137" fmla="*/ 6473894 w 11658793"/>
                <a:gd name="connsiteY137" fmla="*/ 1362428 h 2778319"/>
                <a:gd name="connsiteX138" fmla="*/ 6441749 w 11658793"/>
                <a:gd name="connsiteY138" fmla="*/ 1362428 h 2778319"/>
                <a:gd name="connsiteX139" fmla="*/ 6441749 w 11658793"/>
                <a:gd name="connsiteY139" fmla="*/ 1276198 h 2778319"/>
                <a:gd name="connsiteX140" fmla="*/ 6538183 w 11658793"/>
                <a:gd name="connsiteY140" fmla="*/ 1276198 h 2778319"/>
                <a:gd name="connsiteX141" fmla="*/ 6538183 w 11658793"/>
                <a:gd name="connsiteY141" fmla="*/ 1207214 h 2778319"/>
                <a:gd name="connsiteX142" fmla="*/ 6586399 w 11658793"/>
                <a:gd name="connsiteY142" fmla="*/ 1207214 h 2778319"/>
                <a:gd name="connsiteX143" fmla="*/ 6602472 w 11658793"/>
                <a:gd name="connsiteY143" fmla="*/ 1186519 h 2778319"/>
                <a:gd name="connsiteX144" fmla="*/ 6603675 w 11658793"/>
                <a:gd name="connsiteY144" fmla="*/ 1173609 h 2778319"/>
                <a:gd name="connsiteX145" fmla="*/ 6924726 w 11658793"/>
                <a:gd name="connsiteY145" fmla="*/ 1173609 h 2778319"/>
                <a:gd name="connsiteX146" fmla="*/ 6935165 w 11658793"/>
                <a:gd name="connsiteY146" fmla="*/ 1207214 h 2778319"/>
                <a:gd name="connsiteX147" fmla="*/ 6972132 w 11658793"/>
                <a:gd name="connsiteY147" fmla="*/ 1207214 h 2778319"/>
                <a:gd name="connsiteX148" fmla="*/ 6972132 w 11658793"/>
                <a:gd name="connsiteY148" fmla="*/ 1276198 h 2778319"/>
                <a:gd name="connsiteX149" fmla="*/ 7068565 w 11658793"/>
                <a:gd name="connsiteY149" fmla="*/ 1276198 h 2778319"/>
                <a:gd name="connsiteX150" fmla="*/ 7068565 w 11658793"/>
                <a:gd name="connsiteY150" fmla="*/ 1362428 h 2778319"/>
                <a:gd name="connsiteX151" fmla="*/ 7052494 w 11658793"/>
                <a:gd name="connsiteY151" fmla="*/ 1362428 h 2778319"/>
                <a:gd name="connsiteX152" fmla="*/ 7052494 w 11658793"/>
                <a:gd name="connsiteY152" fmla="*/ 1776331 h 2778319"/>
                <a:gd name="connsiteX153" fmla="*/ 7049279 w 11658793"/>
                <a:gd name="connsiteY153" fmla="*/ 1776331 h 2778319"/>
                <a:gd name="connsiteX154" fmla="*/ 7084638 w 11658793"/>
                <a:gd name="connsiteY154" fmla="*/ 1797026 h 2778319"/>
                <a:gd name="connsiteX155" fmla="*/ 7084638 w 11658793"/>
                <a:gd name="connsiteY155" fmla="*/ 1810823 h 2778319"/>
                <a:gd name="connsiteX156" fmla="*/ 7116783 w 11658793"/>
                <a:gd name="connsiteY156" fmla="*/ 1810823 h 2778319"/>
                <a:gd name="connsiteX157" fmla="*/ 7116783 w 11658793"/>
                <a:gd name="connsiteY157" fmla="*/ 1345182 h 2778319"/>
                <a:gd name="connsiteX158" fmla="*/ 7148927 w 11658793"/>
                <a:gd name="connsiteY158" fmla="*/ 1345182 h 2778319"/>
                <a:gd name="connsiteX159" fmla="*/ 7148927 w 11658793"/>
                <a:gd name="connsiteY159" fmla="*/ 724328 h 2778319"/>
                <a:gd name="connsiteX160" fmla="*/ 7325721 w 11658793"/>
                <a:gd name="connsiteY160" fmla="*/ 724328 h 2778319"/>
                <a:gd name="connsiteX161" fmla="*/ 7325721 w 11658793"/>
                <a:gd name="connsiteY161" fmla="*/ 707083 h 2778319"/>
                <a:gd name="connsiteX162" fmla="*/ 7454299 w 11658793"/>
                <a:gd name="connsiteY162" fmla="*/ 707083 h 2778319"/>
                <a:gd name="connsiteX163" fmla="*/ 7454299 w 11658793"/>
                <a:gd name="connsiteY163" fmla="*/ 689836 h 2778319"/>
                <a:gd name="connsiteX164" fmla="*/ 7502516 w 11658793"/>
                <a:gd name="connsiteY164" fmla="*/ 689836 h 2778319"/>
                <a:gd name="connsiteX165" fmla="*/ 7502516 w 11658793"/>
                <a:gd name="connsiteY165" fmla="*/ 724328 h 2778319"/>
                <a:gd name="connsiteX166" fmla="*/ 7566805 w 11658793"/>
                <a:gd name="connsiteY166" fmla="*/ 724328 h 2778319"/>
                <a:gd name="connsiteX167" fmla="*/ 7566805 w 11658793"/>
                <a:gd name="connsiteY167" fmla="*/ 810558 h 2778319"/>
                <a:gd name="connsiteX168" fmla="*/ 7631094 w 11658793"/>
                <a:gd name="connsiteY168" fmla="*/ 810558 h 2778319"/>
                <a:gd name="connsiteX169" fmla="*/ 7631094 w 11658793"/>
                <a:gd name="connsiteY169" fmla="*/ 1155477 h 2778319"/>
                <a:gd name="connsiteX170" fmla="*/ 7647165 w 11658793"/>
                <a:gd name="connsiteY170" fmla="*/ 1155477 h 2778319"/>
                <a:gd name="connsiteX171" fmla="*/ 7647165 w 11658793"/>
                <a:gd name="connsiteY171" fmla="*/ 1276198 h 2778319"/>
                <a:gd name="connsiteX172" fmla="*/ 7679310 w 11658793"/>
                <a:gd name="connsiteY172" fmla="*/ 1276198 h 2778319"/>
                <a:gd name="connsiteX173" fmla="*/ 7679310 w 11658793"/>
                <a:gd name="connsiteY173" fmla="*/ 1569381 h 2778319"/>
                <a:gd name="connsiteX174" fmla="*/ 7695383 w 11658793"/>
                <a:gd name="connsiteY174" fmla="*/ 1569381 h 2778319"/>
                <a:gd name="connsiteX175" fmla="*/ 7695383 w 11658793"/>
                <a:gd name="connsiteY175" fmla="*/ 1396922 h 2778319"/>
                <a:gd name="connsiteX176" fmla="*/ 7823961 w 11658793"/>
                <a:gd name="connsiteY176" fmla="*/ 1396922 h 2778319"/>
                <a:gd name="connsiteX177" fmla="*/ 7823961 w 11658793"/>
                <a:gd name="connsiteY177" fmla="*/ 1379675 h 2778319"/>
                <a:gd name="connsiteX178" fmla="*/ 7840032 w 11658793"/>
                <a:gd name="connsiteY178" fmla="*/ 1379675 h 2778319"/>
                <a:gd name="connsiteX179" fmla="*/ 7840032 w 11658793"/>
                <a:gd name="connsiteY179" fmla="*/ 1388297 h 2778319"/>
                <a:gd name="connsiteX180" fmla="*/ 7840032 w 11658793"/>
                <a:gd name="connsiteY180" fmla="*/ 1431414 h 2778319"/>
                <a:gd name="connsiteX181" fmla="*/ 7904321 w 11658793"/>
                <a:gd name="connsiteY181" fmla="*/ 1431414 h 2778319"/>
                <a:gd name="connsiteX182" fmla="*/ 7904321 w 11658793"/>
                <a:gd name="connsiteY182" fmla="*/ 1483151 h 2778319"/>
                <a:gd name="connsiteX183" fmla="*/ 7936466 w 11658793"/>
                <a:gd name="connsiteY183" fmla="*/ 1483151 h 2778319"/>
                <a:gd name="connsiteX184" fmla="*/ 7936466 w 11658793"/>
                <a:gd name="connsiteY184" fmla="*/ 1465906 h 2778319"/>
                <a:gd name="connsiteX185" fmla="*/ 8048972 w 11658793"/>
                <a:gd name="connsiteY185" fmla="*/ 1465906 h 2778319"/>
                <a:gd name="connsiteX186" fmla="*/ 8048972 w 11658793"/>
                <a:gd name="connsiteY186" fmla="*/ 1448659 h 2778319"/>
                <a:gd name="connsiteX187" fmla="*/ 8081117 w 11658793"/>
                <a:gd name="connsiteY187" fmla="*/ 1448659 h 2778319"/>
                <a:gd name="connsiteX188" fmla="*/ 8081117 w 11658793"/>
                <a:gd name="connsiteY188" fmla="*/ 1465906 h 2778319"/>
                <a:gd name="connsiteX189" fmla="*/ 8113261 w 11658793"/>
                <a:gd name="connsiteY189" fmla="*/ 1465906 h 2778319"/>
                <a:gd name="connsiteX190" fmla="*/ 8113261 w 11658793"/>
                <a:gd name="connsiteY190" fmla="*/ 1448659 h 2778319"/>
                <a:gd name="connsiteX191" fmla="*/ 8145406 w 11658793"/>
                <a:gd name="connsiteY191" fmla="*/ 1448659 h 2778319"/>
                <a:gd name="connsiteX192" fmla="*/ 8145406 w 11658793"/>
                <a:gd name="connsiteY192" fmla="*/ 1465906 h 2778319"/>
                <a:gd name="connsiteX193" fmla="*/ 8161477 w 11658793"/>
                <a:gd name="connsiteY193" fmla="*/ 1465906 h 2778319"/>
                <a:gd name="connsiteX194" fmla="*/ 8161477 w 11658793"/>
                <a:gd name="connsiteY194" fmla="*/ 1500398 h 2778319"/>
                <a:gd name="connsiteX195" fmla="*/ 8193621 w 11658793"/>
                <a:gd name="connsiteY195" fmla="*/ 1500398 h 2778319"/>
                <a:gd name="connsiteX196" fmla="*/ 8193621 w 11658793"/>
                <a:gd name="connsiteY196" fmla="*/ 1483151 h 2778319"/>
                <a:gd name="connsiteX197" fmla="*/ 8209694 w 11658793"/>
                <a:gd name="connsiteY197" fmla="*/ 1483151 h 2778319"/>
                <a:gd name="connsiteX198" fmla="*/ 8209694 w 11658793"/>
                <a:gd name="connsiteY198" fmla="*/ 1502122 h 2778319"/>
                <a:gd name="connsiteX199" fmla="*/ 8209694 w 11658793"/>
                <a:gd name="connsiteY199" fmla="*/ 1638365 h 2778319"/>
                <a:gd name="connsiteX200" fmla="*/ 8225766 w 11658793"/>
                <a:gd name="connsiteY200" fmla="*/ 1638365 h 2778319"/>
                <a:gd name="connsiteX201" fmla="*/ 8225766 w 11658793"/>
                <a:gd name="connsiteY201" fmla="*/ 1776333 h 2778319"/>
                <a:gd name="connsiteX202" fmla="*/ 8241839 w 11658793"/>
                <a:gd name="connsiteY202" fmla="*/ 1776333 h 2778319"/>
                <a:gd name="connsiteX203" fmla="*/ 8241839 w 11658793"/>
                <a:gd name="connsiteY203" fmla="*/ 1759086 h 2778319"/>
                <a:gd name="connsiteX204" fmla="*/ 8241839 w 11658793"/>
                <a:gd name="connsiteY204" fmla="*/ 1741841 h 2778319"/>
                <a:gd name="connsiteX205" fmla="*/ 8241839 w 11658793"/>
                <a:gd name="connsiteY205" fmla="*/ 1724594 h 2778319"/>
                <a:gd name="connsiteX206" fmla="*/ 8241839 w 11658793"/>
                <a:gd name="connsiteY206" fmla="*/ 1707349 h 2778319"/>
                <a:gd name="connsiteX207" fmla="*/ 8241839 w 11658793"/>
                <a:gd name="connsiteY207" fmla="*/ 1690102 h 2778319"/>
                <a:gd name="connsiteX208" fmla="*/ 8241839 w 11658793"/>
                <a:gd name="connsiteY208" fmla="*/ 1655610 h 2778319"/>
                <a:gd name="connsiteX209" fmla="*/ 8290055 w 11658793"/>
                <a:gd name="connsiteY209" fmla="*/ 1655610 h 2778319"/>
                <a:gd name="connsiteX210" fmla="*/ 8290055 w 11658793"/>
                <a:gd name="connsiteY210" fmla="*/ 1396922 h 2778319"/>
                <a:gd name="connsiteX211" fmla="*/ 8418632 w 11658793"/>
                <a:gd name="connsiteY211" fmla="*/ 1396922 h 2778319"/>
                <a:gd name="connsiteX212" fmla="*/ 8418632 w 11658793"/>
                <a:gd name="connsiteY212" fmla="*/ 1655610 h 2778319"/>
                <a:gd name="connsiteX213" fmla="*/ 8482921 w 11658793"/>
                <a:gd name="connsiteY213" fmla="*/ 1655610 h 2778319"/>
                <a:gd name="connsiteX214" fmla="*/ 8482921 w 11658793"/>
                <a:gd name="connsiteY214" fmla="*/ 1490049 h 2778319"/>
                <a:gd name="connsiteX215" fmla="*/ 8482921 w 11658793"/>
                <a:gd name="connsiteY215" fmla="*/ 1483151 h 2778319"/>
                <a:gd name="connsiteX216" fmla="*/ 8498994 w 11658793"/>
                <a:gd name="connsiteY216" fmla="*/ 1483151 h 2778319"/>
                <a:gd name="connsiteX217" fmla="*/ 8498994 w 11658793"/>
                <a:gd name="connsiteY217" fmla="*/ 1448659 h 2778319"/>
                <a:gd name="connsiteX218" fmla="*/ 8515066 w 11658793"/>
                <a:gd name="connsiteY218" fmla="*/ 1448659 h 2778319"/>
                <a:gd name="connsiteX219" fmla="*/ 8515066 w 11658793"/>
                <a:gd name="connsiteY219" fmla="*/ 1431414 h 2778319"/>
                <a:gd name="connsiteX220" fmla="*/ 8627572 w 11658793"/>
                <a:gd name="connsiteY220" fmla="*/ 1431414 h 2778319"/>
                <a:gd name="connsiteX221" fmla="*/ 8627572 w 11658793"/>
                <a:gd name="connsiteY221" fmla="*/ 745024 h 2778319"/>
                <a:gd name="connsiteX222" fmla="*/ 8643643 w 11658793"/>
                <a:gd name="connsiteY222" fmla="*/ 708809 h 2778319"/>
                <a:gd name="connsiteX223" fmla="*/ 8643643 w 11658793"/>
                <a:gd name="connsiteY223" fmla="*/ 669142 h 2778319"/>
                <a:gd name="connsiteX224" fmla="*/ 8902406 w 11658793"/>
                <a:gd name="connsiteY224" fmla="*/ 603609 h 2778319"/>
                <a:gd name="connsiteX225" fmla="*/ 9019735 w 11658793"/>
                <a:gd name="connsiteY225" fmla="*/ 603609 h 2778319"/>
                <a:gd name="connsiteX226" fmla="*/ 9045450 w 11658793"/>
                <a:gd name="connsiteY226" fmla="*/ 629476 h 2778319"/>
                <a:gd name="connsiteX227" fmla="*/ 9045450 w 11658793"/>
                <a:gd name="connsiteY227" fmla="*/ 676041 h 2778319"/>
                <a:gd name="connsiteX228" fmla="*/ 9093666 w 11658793"/>
                <a:gd name="connsiteY228" fmla="*/ 707084 h 2778319"/>
                <a:gd name="connsiteX229" fmla="*/ 9093666 w 11658793"/>
                <a:gd name="connsiteY229" fmla="*/ 1983284 h 2778319"/>
                <a:gd name="connsiteX230" fmla="*/ 9109739 w 11658793"/>
                <a:gd name="connsiteY230" fmla="*/ 1983284 h 2778319"/>
                <a:gd name="connsiteX231" fmla="*/ 9109739 w 11658793"/>
                <a:gd name="connsiteY231" fmla="*/ 1552134 h 2778319"/>
                <a:gd name="connsiteX232" fmla="*/ 9206172 w 11658793"/>
                <a:gd name="connsiteY232" fmla="*/ 1552134 h 2778319"/>
                <a:gd name="connsiteX233" fmla="*/ 9206172 w 11658793"/>
                <a:gd name="connsiteY233" fmla="*/ 1500398 h 2778319"/>
                <a:gd name="connsiteX234" fmla="*/ 9286533 w 11658793"/>
                <a:gd name="connsiteY234" fmla="*/ 1500398 h 2778319"/>
                <a:gd name="connsiteX235" fmla="*/ 9286533 w 11658793"/>
                <a:gd name="connsiteY235" fmla="*/ 1690102 h 2778319"/>
                <a:gd name="connsiteX236" fmla="*/ 9334750 w 11658793"/>
                <a:gd name="connsiteY236" fmla="*/ 1690102 h 2778319"/>
                <a:gd name="connsiteX237" fmla="*/ 9334750 w 11658793"/>
                <a:gd name="connsiteY237" fmla="*/ 1621118 h 2778319"/>
                <a:gd name="connsiteX238" fmla="*/ 9431183 w 11658793"/>
                <a:gd name="connsiteY238" fmla="*/ 1621118 h 2778319"/>
                <a:gd name="connsiteX239" fmla="*/ 9431183 w 11658793"/>
                <a:gd name="connsiteY239" fmla="*/ 1690102 h 2778319"/>
                <a:gd name="connsiteX240" fmla="*/ 9447255 w 11658793"/>
                <a:gd name="connsiteY240" fmla="*/ 1690102 h 2778319"/>
                <a:gd name="connsiteX241" fmla="*/ 9447255 w 11658793"/>
                <a:gd name="connsiteY241" fmla="*/ 1586626 h 2778319"/>
                <a:gd name="connsiteX242" fmla="*/ 9511544 w 11658793"/>
                <a:gd name="connsiteY242" fmla="*/ 1586626 h 2778319"/>
                <a:gd name="connsiteX243" fmla="*/ 9511544 w 11658793"/>
                <a:gd name="connsiteY243" fmla="*/ 1517642 h 2778319"/>
                <a:gd name="connsiteX244" fmla="*/ 9575833 w 11658793"/>
                <a:gd name="connsiteY244" fmla="*/ 1517642 h 2778319"/>
                <a:gd name="connsiteX245" fmla="*/ 9575833 w 11658793"/>
                <a:gd name="connsiteY245" fmla="*/ 1396922 h 2778319"/>
                <a:gd name="connsiteX246" fmla="*/ 9640121 w 11658793"/>
                <a:gd name="connsiteY246" fmla="*/ 1396922 h 2778319"/>
                <a:gd name="connsiteX247" fmla="*/ 9640121 w 11658793"/>
                <a:gd name="connsiteY247" fmla="*/ 429423 h 2778319"/>
                <a:gd name="connsiteX248" fmla="*/ 10164075 w 11658793"/>
                <a:gd name="connsiteY248" fmla="*/ 206951 h 2778319"/>
                <a:gd name="connsiteX249" fmla="*/ 10202650 w 11658793"/>
                <a:gd name="connsiteY249" fmla="*/ 206951 h 2778319"/>
                <a:gd name="connsiteX250" fmla="*/ 10202650 w 11658793"/>
                <a:gd name="connsiteY250" fmla="*/ 1465906 h 2778319"/>
                <a:gd name="connsiteX251" fmla="*/ 10250866 w 11658793"/>
                <a:gd name="connsiteY251" fmla="*/ 1465906 h 2778319"/>
                <a:gd name="connsiteX252" fmla="*/ 10250866 w 11658793"/>
                <a:gd name="connsiteY252" fmla="*/ 1500398 h 2778319"/>
                <a:gd name="connsiteX253" fmla="*/ 10266939 w 11658793"/>
                <a:gd name="connsiteY253" fmla="*/ 1500398 h 2778319"/>
                <a:gd name="connsiteX254" fmla="*/ 10266939 w 11658793"/>
                <a:gd name="connsiteY254" fmla="*/ 1517642 h 2778319"/>
                <a:gd name="connsiteX255" fmla="*/ 10299083 w 11658793"/>
                <a:gd name="connsiteY255" fmla="*/ 1517642 h 2778319"/>
                <a:gd name="connsiteX256" fmla="*/ 10299083 w 11658793"/>
                <a:gd name="connsiteY256" fmla="*/ 1724594 h 2778319"/>
                <a:gd name="connsiteX257" fmla="*/ 10331228 w 11658793"/>
                <a:gd name="connsiteY257" fmla="*/ 1724594 h 2778319"/>
                <a:gd name="connsiteX258" fmla="*/ 10331228 w 11658793"/>
                <a:gd name="connsiteY258" fmla="*/ 1690102 h 2778319"/>
                <a:gd name="connsiteX259" fmla="*/ 10379444 w 11658793"/>
                <a:gd name="connsiteY259" fmla="*/ 1690102 h 2778319"/>
                <a:gd name="connsiteX260" fmla="*/ 10379444 w 11658793"/>
                <a:gd name="connsiteY260" fmla="*/ 1672857 h 2778319"/>
                <a:gd name="connsiteX261" fmla="*/ 10427661 w 11658793"/>
                <a:gd name="connsiteY261" fmla="*/ 1672857 h 2778319"/>
                <a:gd name="connsiteX262" fmla="*/ 10427661 w 11658793"/>
                <a:gd name="connsiteY262" fmla="*/ 1690102 h 2778319"/>
                <a:gd name="connsiteX263" fmla="*/ 10443733 w 11658793"/>
                <a:gd name="connsiteY263" fmla="*/ 1690102 h 2778319"/>
                <a:gd name="connsiteX264" fmla="*/ 10443733 w 11658793"/>
                <a:gd name="connsiteY264" fmla="*/ 1724594 h 2778319"/>
                <a:gd name="connsiteX265" fmla="*/ 10475877 w 11658793"/>
                <a:gd name="connsiteY265" fmla="*/ 1724594 h 2778319"/>
                <a:gd name="connsiteX266" fmla="*/ 10475877 w 11658793"/>
                <a:gd name="connsiteY266" fmla="*/ 1759086 h 2778319"/>
                <a:gd name="connsiteX267" fmla="*/ 10540166 w 11658793"/>
                <a:gd name="connsiteY267" fmla="*/ 1759086 h 2778319"/>
                <a:gd name="connsiteX268" fmla="*/ 10540166 w 11658793"/>
                <a:gd name="connsiteY268" fmla="*/ 1741841 h 2778319"/>
                <a:gd name="connsiteX269" fmla="*/ 10588384 w 11658793"/>
                <a:gd name="connsiteY269" fmla="*/ 1741841 h 2778319"/>
                <a:gd name="connsiteX270" fmla="*/ 10588384 w 11658793"/>
                <a:gd name="connsiteY270" fmla="*/ 1759086 h 2778319"/>
                <a:gd name="connsiteX271" fmla="*/ 10620528 w 11658793"/>
                <a:gd name="connsiteY271" fmla="*/ 1759086 h 2778319"/>
                <a:gd name="connsiteX272" fmla="*/ 10620528 w 11658793"/>
                <a:gd name="connsiteY272" fmla="*/ 1845316 h 2778319"/>
                <a:gd name="connsiteX273" fmla="*/ 10636599 w 11658793"/>
                <a:gd name="connsiteY273" fmla="*/ 1845316 h 2778319"/>
                <a:gd name="connsiteX274" fmla="*/ 10636599 w 11658793"/>
                <a:gd name="connsiteY274" fmla="*/ 1810824 h 2778319"/>
                <a:gd name="connsiteX275" fmla="*/ 10700888 w 11658793"/>
                <a:gd name="connsiteY275" fmla="*/ 1810824 h 2778319"/>
                <a:gd name="connsiteX276" fmla="*/ 10700888 w 11658793"/>
                <a:gd name="connsiteY276" fmla="*/ 1793577 h 2778319"/>
                <a:gd name="connsiteX277" fmla="*/ 10742675 w 11658793"/>
                <a:gd name="connsiteY277" fmla="*/ 1793577 h 2778319"/>
                <a:gd name="connsiteX278" fmla="*/ 10778035 w 11658793"/>
                <a:gd name="connsiteY278" fmla="*/ 1793577 h 2778319"/>
                <a:gd name="connsiteX279" fmla="*/ 10795715 w 11658793"/>
                <a:gd name="connsiteY279" fmla="*/ 1793577 h 2778319"/>
                <a:gd name="connsiteX280" fmla="*/ 10845539 w 11658793"/>
                <a:gd name="connsiteY280" fmla="*/ 1793577 h 2778319"/>
                <a:gd name="connsiteX281" fmla="*/ 10845539 w 11658793"/>
                <a:gd name="connsiteY281" fmla="*/ 1810824 h 2778319"/>
                <a:gd name="connsiteX282" fmla="*/ 10861611 w 11658793"/>
                <a:gd name="connsiteY282" fmla="*/ 1810824 h 2778319"/>
                <a:gd name="connsiteX283" fmla="*/ 10861611 w 11658793"/>
                <a:gd name="connsiteY283" fmla="*/ 1862561 h 2778319"/>
                <a:gd name="connsiteX284" fmla="*/ 10893755 w 11658793"/>
                <a:gd name="connsiteY284" fmla="*/ 1862561 h 2778319"/>
                <a:gd name="connsiteX285" fmla="*/ 10893755 w 11658793"/>
                <a:gd name="connsiteY285" fmla="*/ 1983284 h 2778319"/>
                <a:gd name="connsiteX286" fmla="*/ 10909828 w 11658793"/>
                <a:gd name="connsiteY286" fmla="*/ 1983284 h 2778319"/>
                <a:gd name="connsiteX287" fmla="*/ 10909828 w 11658793"/>
                <a:gd name="connsiteY287" fmla="*/ 1897053 h 2778319"/>
                <a:gd name="connsiteX288" fmla="*/ 10941973 w 11658793"/>
                <a:gd name="connsiteY288" fmla="*/ 1897053 h 2778319"/>
                <a:gd name="connsiteX289" fmla="*/ 10941973 w 11658793"/>
                <a:gd name="connsiteY289" fmla="*/ 1879808 h 2778319"/>
                <a:gd name="connsiteX290" fmla="*/ 11038406 w 11658793"/>
                <a:gd name="connsiteY290" fmla="*/ 1879808 h 2778319"/>
                <a:gd name="connsiteX291" fmla="*/ 11038406 w 11658793"/>
                <a:gd name="connsiteY291" fmla="*/ 1897053 h 2778319"/>
                <a:gd name="connsiteX292" fmla="*/ 11102695 w 11658793"/>
                <a:gd name="connsiteY292" fmla="*/ 1897053 h 2778319"/>
                <a:gd name="connsiteX293" fmla="*/ 11102695 w 11658793"/>
                <a:gd name="connsiteY293" fmla="*/ 2386836 h 2778319"/>
                <a:gd name="connsiteX294" fmla="*/ 11475569 w 11658793"/>
                <a:gd name="connsiteY294" fmla="*/ 2386836 h 2778319"/>
                <a:gd name="connsiteX295" fmla="*/ 11658793 w 11658793"/>
                <a:gd name="connsiteY295" fmla="*/ 2581715 h 2778319"/>
                <a:gd name="connsiteX296" fmla="*/ 11475569 w 11658793"/>
                <a:gd name="connsiteY296" fmla="*/ 2778319 h 2778319"/>
                <a:gd name="connsiteX297" fmla="*/ 181616 w 11658793"/>
                <a:gd name="connsiteY297" fmla="*/ 2778319 h 2778319"/>
                <a:gd name="connsiteX298" fmla="*/ 0 w 11658793"/>
                <a:gd name="connsiteY298" fmla="*/ 2581715 h 2778319"/>
                <a:gd name="connsiteX299" fmla="*/ 181616 w 11658793"/>
                <a:gd name="connsiteY299" fmla="*/ 2386836 h 2778319"/>
                <a:gd name="connsiteX300" fmla="*/ 607531 w 11658793"/>
                <a:gd name="connsiteY300" fmla="*/ 2386836 h 2778319"/>
                <a:gd name="connsiteX301" fmla="*/ 607531 w 11658793"/>
                <a:gd name="connsiteY301" fmla="*/ 1940168 h 2778319"/>
                <a:gd name="connsiteX302" fmla="*/ 607531 w 11658793"/>
                <a:gd name="connsiteY302" fmla="*/ 1878082 h 2778319"/>
                <a:gd name="connsiteX303" fmla="*/ 607531 w 11658793"/>
                <a:gd name="connsiteY303" fmla="*/ 1860837 h 2778319"/>
                <a:gd name="connsiteX304" fmla="*/ 607531 w 11658793"/>
                <a:gd name="connsiteY304" fmla="*/ 1293446 h 2778319"/>
                <a:gd name="connsiteX305" fmla="*/ 607531 w 11658793"/>
                <a:gd name="connsiteY305" fmla="*/ 1276199 h 2778319"/>
                <a:gd name="connsiteX306" fmla="*/ 623604 w 11658793"/>
                <a:gd name="connsiteY306" fmla="*/ 1276199 h 2778319"/>
                <a:gd name="connsiteX307" fmla="*/ 623604 w 11658793"/>
                <a:gd name="connsiteY307" fmla="*/ 1224463 h 2778319"/>
                <a:gd name="connsiteX308" fmla="*/ 607531 w 11658793"/>
                <a:gd name="connsiteY308" fmla="*/ 1224463 h 2778319"/>
                <a:gd name="connsiteX309" fmla="*/ 607531 w 11658793"/>
                <a:gd name="connsiteY309" fmla="*/ 1172724 h 2778319"/>
                <a:gd name="connsiteX310" fmla="*/ 720038 w 11658793"/>
                <a:gd name="connsiteY310" fmla="*/ 1172724 h 2778319"/>
                <a:gd name="connsiteX311" fmla="*/ 784327 w 11658793"/>
                <a:gd name="connsiteY311" fmla="*/ 1172724 h 2778319"/>
                <a:gd name="connsiteX312" fmla="*/ 784327 w 11658793"/>
                <a:gd name="connsiteY312" fmla="*/ 983020 h 2778319"/>
                <a:gd name="connsiteX313" fmla="*/ 752182 w 11658793"/>
                <a:gd name="connsiteY313" fmla="*/ 1001989 h 2778319"/>
                <a:gd name="connsiteX314" fmla="*/ 752182 w 11658793"/>
                <a:gd name="connsiteY314" fmla="*/ 979569 h 2778319"/>
                <a:gd name="connsiteX315" fmla="*/ 784327 w 11658793"/>
                <a:gd name="connsiteY315" fmla="*/ 960598 h 2778319"/>
                <a:gd name="connsiteX316" fmla="*/ 784327 w 11658793"/>
                <a:gd name="connsiteY316" fmla="*/ 948528 h 2778319"/>
                <a:gd name="connsiteX317" fmla="*/ 800398 w 11658793"/>
                <a:gd name="connsiteY317" fmla="*/ 948528 h 2778319"/>
                <a:gd name="connsiteX318" fmla="*/ 800398 w 11658793"/>
                <a:gd name="connsiteY318" fmla="*/ 1172724 h 2778319"/>
                <a:gd name="connsiteX319" fmla="*/ 880760 w 11658793"/>
                <a:gd name="connsiteY319" fmla="*/ 1172724 h 2778319"/>
                <a:gd name="connsiteX320" fmla="*/ 977193 w 11658793"/>
                <a:gd name="connsiteY320" fmla="*/ 1172724 h 2778319"/>
                <a:gd name="connsiteX321" fmla="*/ 977193 w 11658793"/>
                <a:gd name="connsiteY321" fmla="*/ 1229635 h 2778319"/>
                <a:gd name="connsiteX322" fmla="*/ 977193 w 11658793"/>
                <a:gd name="connsiteY322" fmla="*/ 1274475 h 2778319"/>
                <a:gd name="connsiteX323" fmla="*/ 977193 w 11658793"/>
                <a:gd name="connsiteY323" fmla="*/ 1293446 h 2778319"/>
                <a:gd name="connsiteX324" fmla="*/ 977193 w 11658793"/>
                <a:gd name="connsiteY324" fmla="*/ 1948792 h 2778319"/>
                <a:gd name="connsiteX325" fmla="*/ 1025409 w 11658793"/>
                <a:gd name="connsiteY325" fmla="*/ 1948792 h 2778319"/>
                <a:gd name="connsiteX326" fmla="*/ 1025409 w 11658793"/>
                <a:gd name="connsiteY326" fmla="*/ 1793578 h 2778319"/>
                <a:gd name="connsiteX327" fmla="*/ 1041482 w 11658793"/>
                <a:gd name="connsiteY327" fmla="*/ 1793578 h 2778319"/>
                <a:gd name="connsiteX328" fmla="*/ 1041482 w 11658793"/>
                <a:gd name="connsiteY328" fmla="*/ 862297 h 2778319"/>
                <a:gd name="connsiteX329" fmla="*/ 1052731 w 11658793"/>
                <a:gd name="connsiteY329" fmla="*/ 862297 h 2778319"/>
                <a:gd name="connsiteX330" fmla="*/ 1067196 w 11658793"/>
                <a:gd name="connsiteY330" fmla="*/ 829529 h 2778319"/>
                <a:gd name="connsiteX331" fmla="*/ 1083269 w 11658793"/>
                <a:gd name="connsiteY331" fmla="*/ 862297 h 2778319"/>
                <a:gd name="connsiteX332" fmla="*/ 1102556 w 11658793"/>
                <a:gd name="connsiteY332" fmla="*/ 862297 h 2778319"/>
                <a:gd name="connsiteX333" fmla="*/ 1136307 w 11658793"/>
                <a:gd name="connsiteY333" fmla="*/ 655346 h 2778319"/>
                <a:gd name="connsiteX334" fmla="*/ 1144345 w 11658793"/>
                <a:gd name="connsiteY334" fmla="*/ 655346 h 2778319"/>
                <a:gd name="connsiteX335" fmla="*/ 1152380 w 11658793"/>
                <a:gd name="connsiteY335" fmla="*/ 689838 h 2778319"/>
                <a:gd name="connsiteX336" fmla="*/ 1187738 w 11658793"/>
                <a:gd name="connsiteY336" fmla="*/ 689838 h 2778319"/>
                <a:gd name="connsiteX337" fmla="*/ 1202205 w 11658793"/>
                <a:gd name="connsiteY337" fmla="*/ 655346 h 2778319"/>
                <a:gd name="connsiteX338" fmla="*/ 1216669 w 11658793"/>
                <a:gd name="connsiteY338" fmla="*/ 655346 h 2778319"/>
                <a:gd name="connsiteX339" fmla="*/ 1231134 w 11658793"/>
                <a:gd name="connsiteY339" fmla="*/ 689838 h 2778319"/>
                <a:gd name="connsiteX340" fmla="*/ 1248814 w 11658793"/>
                <a:gd name="connsiteY340" fmla="*/ 689838 h 2778319"/>
                <a:gd name="connsiteX341" fmla="*/ 1264885 w 11658793"/>
                <a:gd name="connsiteY341" fmla="*/ 638101 h 2778319"/>
                <a:gd name="connsiteX342" fmla="*/ 1282565 w 11658793"/>
                <a:gd name="connsiteY342" fmla="*/ 638101 h 2778319"/>
                <a:gd name="connsiteX343" fmla="*/ 1282565 w 11658793"/>
                <a:gd name="connsiteY343" fmla="*/ 601883 h 2778319"/>
                <a:gd name="connsiteX344" fmla="*/ 1282565 w 11658793"/>
                <a:gd name="connsiteY344" fmla="*/ 588086 h 2778319"/>
                <a:gd name="connsiteX345" fmla="*/ 1282565 w 11658793"/>
                <a:gd name="connsiteY345" fmla="*/ 557044 h 2778319"/>
                <a:gd name="connsiteX346" fmla="*/ 1295423 w 11658793"/>
                <a:gd name="connsiteY346" fmla="*/ 551870 h 2778319"/>
                <a:gd name="connsiteX347" fmla="*/ 1301851 w 11658793"/>
                <a:gd name="connsiteY347" fmla="*/ 551870 h 2778319"/>
                <a:gd name="connsiteX348" fmla="*/ 1309887 w 11658793"/>
                <a:gd name="connsiteY348" fmla="*/ 551870 h 2778319"/>
                <a:gd name="connsiteX349" fmla="*/ 1314709 w 11658793"/>
                <a:gd name="connsiteY349" fmla="*/ 557044 h 2778319"/>
                <a:gd name="connsiteX350" fmla="*/ 1314709 w 11658793"/>
                <a:gd name="connsiteY350" fmla="*/ 588086 h 2778319"/>
                <a:gd name="connsiteX351" fmla="*/ 1330782 w 11658793"/>
                <a:gd name="connsiteY351" fmla="*/ 601883 h 2778319"/>
                <a:gd name="connsiteX352" fmla="*/ 1330782 w 11658793"/>
                <a:gd name="connsiteY352" fmla="*/ 638101 h 2778319"/>
                <a:gd name="connsiteX353" fmla="*/ 1342032 w 11658793"/>
                <a:gd name="connsiteY353" fmla="*/ 638101 h 2778319"/>
                <a:gd name="connsiteX354" fmla="*/ 1358105 w 11658793"/>
                <a:gd name="connsiteY354" fmla="*/ 689838 h 2778319"/>
                <a:gd name="connsiteX355" fmla="*/ 1462573 w 11658793"/>
                <a:gd name="connsiteY355" fmla="*/ 689838 h 2778319"/>
                <a:gd name="connsiteX356" fmla="*/ 1470609 w 11658793"/>
                <a:gd name="connsiteY356" fmla="*/ 655346 h 2778319"/>
                <a:gd name="connsiteX357" fmla="*/ 1481860 w 11658793"/>
                <a:gd name="connsiteY357" fmla="*/ 655346 h 2778319"/>
                <a:gd name="connsiteX358" fmla="*/ 1525256 w 11658793"/>
                <a:gd name="connsiteY358" fmla="*/ 862297 h 2778319"/>
                <a:gd name="connsiteX359" fmla="*/ 1536507 w 11658793"/>
                <a:gd name="connsiteY359" fmla="*/ 862297 h 2778319"/>
                <a:gd name="connsiteX360" fmla="*/ 1550971 w 11658793"/>
                <a:gd name="connsiteY360" fmla="*/ 829529 h 2778319"/>
                <a:gd name="connsiteX361" fmla="*/ 1567043 w 11658793"/>
                <a:gd name="connsiteY361" fmla="*/ 862297 h 2778319"/>
                <a:gd name="connsiteX362" fmla="*/ 1587938 w 11658793"/>
                <a:gd name="connsiteY362" fmla="*/ 862297 h 2778319"/>
                <a:gd name="connsiteX363" fmla="*/ 1587938 w 11658793"/>
                <a:gd name="connsiteY363" fmla="*/ 1448659 h 2778319"/>
                <a:gd name="connsiteX364" fmla="*/ 1604009 w 11658793"/>
                <a:gd name="connsiteY364" fmla="*/ 1448659 h 2778319"/>
                <a:gd name="connsiteX365" fmla="*/ 1604009 w 11658793"/>
                <a:gd name="connsiteY365" fmla="*/ 1793578 h 2778319"/>
                <a:gd name="connsiteX366" fmla="*/ 1684371 w 11658793"/>
                <a:gd name="connsiteY366" fmla="*/ 1793578 h 2778319"/>
                <a:gd name="connsiteX367" fmla="*/ 1684371 w 11658793"/>
                <a:gd name="connsiteY367" fmla="*/ 1450383 h 2778319"/>
                <a:gd name="connsiteX368" fmla="*/ 1684371 w 11658793"/>
                <a:gd name="connsiteY368" fmla="*/ 1414167 h 2778319"/>
                <a:gd name="connsiteX369" fmla="*/ 1700442 w 11658793"/>
                <a:gd name="connsiteY369" fmla="*/ 1414167 h 2778319"/>
                <a:gd name="connsiteX370" fmla="*/ 1700442 w 11658793"/>
                <a:gd name="connsiteY370" fmla="*/ 1396922 h 2778319"/>
                <a:gd name="connsiteX371" fmla="*/ 1829020 w 11658793"/>
                <a:gd name="connsiteY371" fmla="*/ 1396922 h 2778319"/>
                <a:gd name="connsiteX372" fmla="*/ 1829020 w 11658793"/>
                <a:gd name="connsiteY372" fmla="*/ 1414167 h 2778319"/>
                <a:gd name="connsiteX373" fmla="*/ 1845094 w 11658793"/>
                <a:gd name="connsiteY373" fmla="*/ 1414167 h 2778319"/>
                <a:gd name="connsiteX374" fmla="*/ 1845094 w 11658793"/>
                <a:gd name="connsiteY374" fmla="*/ 1448659 h 2778319"/>
                <a:gd name="connsiteX375" fmla="*/ 1861165 w 11658793"/>
                <a:gd name="connsiteY375" fmla="*/ 1448659 h 2778319"/>
                <a:gd name="connsiteX376" fmla="*/ 1861165 w 11658793"/>
                <a:gd name="connsiteY376" fmla="*/ 1948792 h 2778319"/>
                <a:gd name="connsiteX377" fmla="*/ 1893309 w 11658793"/>
                <a:gd name="connsiteY377" fmla="*/ 1948792 h 2778319"/>
                <a:gd name="connsiteX378" fmla="*/ 1893309 w 11658793"/>
                <a:gd name="connsiteY378" fmla="*/ 51739 h 2778319"/>
                <a:gd name="connsiteX379" fmla="*/ 2070105 w 11658793"/>
                <a:gd name="connsiteY379" fmla="*/ 51739 h 2778319"/>
                <a:gd name="connsiteX380" fmla="*/ 2070105 w 11658793"/>
                <a:gd name="connsiteY380" fmla="*/ 17247 h 2778319"/>
                <a:gd name="connsiteX381" fmla="*/ 2118320 w 11658793"/>
                <a:gd name="connsiteY381" fmla="*/ 17247 h 2778319"/>
                <a:gd name="connsiteX382" fmla="*/ 2166538 w 11658793"/>
                <a:gd name="connsiteY382" fmla="*/ 17247 h 2778319"/>
                <a:gd name="connsiteX383" fmla="*/ 2166538 w 11658793"/>
                <a:gd name="connsiteY383" fmla="*/ 0 h 2778319"/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6409605 w 11658793"/>
                <a:gd name="connsiteY2" fmla="*/ 2385112 h 2778319"/>
                <a:gd name="connsiteX3" fmla="*/ 4046987 w 11658793"/>
                <a:gd name="connsiteY3" fmla="*/ 2385112 h 2778319"/>
                <a:gd name="connsiteX4" fmla="*/ 7052595 w 11658793"/>
                <a:gd name="connsiteY4" fmla="*/ 398086 h 2778319"/>
                <a:gd name="connsiteX5" fmla="*/ 7055708 w 11658793"/>
                <a:gd name="connsiteY5" fmla="*/ 400106 h 2778319"/>
                <a:gd name="connsiteX6" fmla="*/ 7052595 w 11658793"/>
                <a:gd name="connsiteY6" fmla="*/ 408789 h 2778319"/>
                <a:gd name="connsiteX7" fmla="*/ 7052595 w 11658793"/>
                <a:gd name="connsiteY7" fmla="*/ 398086 h 2778319"/>
                <a:gd name="connsiteX8" fmla="*/ 2166538 w 11658793"/>
                <a:gd name="connsiteY8" fmla="*/ 0 h 2778319"/>
                <a:gd name="connsiteX9" fmla="*/ 2182609 w 11658793"/>
                <a:gd name="connsiteY9" fmla="*/ 0 h 2778319"/>
                <a:gd name="connsiteX10" fmla="*/ 2182609 w 11658793"/>
                <a:gd name="connsiteY10" fmla="*/ 17247 h 2778319"/>
                <a:gd name="connsiteX11" fmla="*/ 2214754 w 11658793"/>
                <a:gd name="connsiteY11" fmla="*/ 17247 h 2778319"/>
                <a:gd name="connsiteX12" fmla="*/ 2214754 w 11658793"/>
                <a:gd name="connsiteY12" fmla="*/ 51739 h 2778319"/>
                <a:gd name="connsiteX13" fmla="*/ 2279043 w 11658793"/>
                <a:gd name="connsiteY13" fmla="*/ 51739 h 2778319"/>
                <a:gd name="connsiteX14" fmla="*/ 2279043 w 11658793"/>
                <a:gd name="connsiteY14" fmla="*/ 1069248 h 2778319"/>
                <a:gd name="connsiteX15" fmla="*/ 2295115 w 11658793"/>
                <a:gd name="connsiteY15" fmla="*/ 1069248 h 2778319"/>
                <a:gd name="connsiteX16" fmla="*/ 2359405 w 11658793"/>
                <a:gd name="connsiteY16" fmla="*/ 1069248 h 2778319"/>
                <a:gd name="connsiteX17" fmla="*/ 2359405 w 11658793"/>
                <a:gd name="connsiteY17" fmla="*/ 1017511 h 2778319"/>
                <a:gd name="connsiteX18" fmla="*/ 2375476 w 11658793"/>
                <a:gd name="connsiteY18" fmla="*/ 1017511 h 2778319"/>
                <a:gd name="connsiteX19" fmla="*/ 2375476 w 11658793"/>
                <a:gd name="connsiteY19" fmla="*/ 1069248 h 2778319"/>
                <a:gd name="connsiteX20" fmla="*/ 2377083 w 11658793"/>
                <a:gd name="connsiteY20" fmla="*/ 1069248 h 2778319"/>
                <a:gd name="connsiteX21" fmla="*/ 2423694 w 11658793"/>
                <a:gd name="connsiteY21" fmla="*/ 1069248 h 2778319"/>
                <a:gd name="connsiteX22" fmla="*/ 2423694 w 11658793"/>
                <a:gd name="connsiteY22" fmla="*/ 1672857 h 2778319"/>
                <a:gd name="connsiteX23" fmla="*/ 2439765 w 11658793"/>
                <a:gd name="connsiteY23" fmla="*/ 1672857 h 2778319"/>
                <a:gd name="connsiteX24" fmla="*/ 2439765 w 11658793"/>
                <a:gd name="connsiteY24" fmla="*/ 741576 h 2778319"/>
                <a:gd name="connsiteX25" fmla="*/ 2491196 w 11658793"/>
                <a:gd name="connsiteY25" fmla="*/ 741576 h 2778319"/>
                <a:gd name="connsiteX26" fmla="*/ 2508876 w 11658793"/>
                <a:gd name="connsiteY26" fmla="*/ 741576 h 2778319"/>
                <a:gd name="connsiteX27" fmla="*/ 2520127 w 11658793"/>
                <a:gd name="connsiteY27" fmla="*/ 741576 h 2778319"/>
                <a:gd name="connsiteX28" fmla="*/ 2520127 w 11658793"/>
                <a:gd name="connsiteY28" fmla="*/ 707085 h 2778319"/>
                <a:gd name="connsiteX29" fmla="*/ 2600487 w 11658793"/>
                <a:gd name="connsiteY29" fmla="*/ 707085 h 2778319"/>
                <a:gd name="connsiteX30" fmla="*/ 2600487 w 11658793"/>
                <a:gd name="connsiteY30" fmla="*/ 741576 h 2778319"/>
                <a:gd name="connsiteX31" fmla="*/ 2687278 w 11658793"/>
                <a:gd name="connsiteY31" fmla="*/ 741576 h 2778319"/>
                <a:gd name="connsiteX32" fmla="*/ 2716207 w 11658793"/>
                <a:gd name="connsiteY32" fmla="*/ 741576 h 2778319"/>
                <a:gd name="connsiteX33" fmla="*/ 2777283 w 11658793"/>
                <a:gd name="connsiteY33" fmla="*/ 741576 h 2778319"/>
                <a:gd name="connsiteX34" fmla="*/ 2777283 w 11658793"/>
                <a:gd name="connsiteY34" fmla="*/ 724330 h 2778319"/>
                <a:gd name="connsiteX35" fmla="*/ 2857643 w 11658793"/>
                <a:gd name="connsiteY35" fmla="*/ 724330 h 2778319"/>
                <a:gd name="connsiteX36" fmla="*/ 2857643 w 11658793"/>
                <a:gd name="connsiteY36" fmla="*/ 741576 h 2778319"/>
                <a:gd name="connsiteX37" fmla="*/ 2889787 w 11658793"/>
                <a:gd name="connsiteY37" fmla="*/ 741576 h 2778319"/>
                <a:gd name="connsiteX38" fmla="*/ 2889787 w 11658793"/>
                <a:gd name="connsiteY38" fmla="*/ 1948792 h 2778319"/>
                <a:gd name="connsiteX39" fmla="*/ 2905860 w 11658793"/>
                <a:gd name="connsiteY39" fmla="*/ 1948792 h 2778319"/>
                <a:gd name="connsiteX40" fmla="*/ 2905860 w 11658793"/>
                <a:gd name="connsiteY40" fmla="*/ 1724594 h 2778319"/>
                <a:gd name="connsiteX41" fmla="*/ 2938004 w 11658793"/>
                <a:gd name="connsiteY41" fmla="*/ 1724594 h 2778319"/>
                <a:gd name="connsiteX42" fmla="*/ 2938004 w 11658793"/>
                <a:gd name="connsiteY42" fmla="*/ 1362430 h 2778319"/>
                <a:gd name="connsiteX43" fmla="*/ 2954076 w 11658793"/>
                <a:gd name="connsiteY43" fmla="*/ 1362430 h 2778319"/>
                <a:gd name="connsiteX44" fmla="*/ 2954076 w 11658793"/>
                <a:gd name="connsiteY44" fmla="*/ 1310691 h 2778319"/>
                <a:gd name="connsiteX45" fmla="*/ 2986221 w 11658793"/>
                <a:gd name="connsiteY45" fmla="*/ 1310691 h 2778319"/>
                <a:gd name="connsiteX46" fmla="*/ 2986221 w 11658793"/>
                <a:gd name="connsiteY46" fmla="*/ 1362430 h 2778319"/>
                <a:gd name="connsiteX47" fmla="*/ 3052116 w 11658793"/>
                <a:gd name="connsiteY47" fmla="*/ 1362430 h 2778319"/>
                <a:gd name="connsiteX48" fmla="*/ 3169445 w 11658793"/>
                <a:gd name="connsiteY48" fmla="*/ 1362430 h 2778319"/>
                <a:gd name="connsiteX49" fmla="*/ 3179087 w 11658793"/>
                <a:gd name="connsiteY49" fmla="*/ 1362430 h 2778319"/>
                <a:gd name="connsiteX50" fmla="*/ 3179087 w 11658793"/>
                <a:gd name="connsiteY50" fmla="*/ 1552134 h 2778319"/>
                <a:gd name="connsiteX51" fmla="*/ 3307665 w 11658793"/>
                <a:gd name="connsiteY51" fmla="*/ 1552134 h 2778319"/>
                <a:gd name="connsiteX52" fmla="*/ 3307665 w 11658793"/>
                <a:gd name="connsiteY52" fmla="*/ 1448659 h 2778319"/>
                <a:gd name="connsiteX53" fmla="*/ 3709471 w 11658793"/>
                <a:gd name="connsiteY53" fmla="*/ 1448659 h 2778319"/>
                <a:gd name="connsiteX54" fmla="*/ 3709471 w 11658793"/>
                <a:gd name="connsiteY54" fmla="*/ 1552134 h 2778319"/>
                <a:gd name="connsiteX55" fmla="*/ 3838049 w 11658793"/>
                <a:gd name="connsiteY55" fmla="*/ 1552134 h 2778319"/>
                <a:gd name="connsiteX56" fmla="*/ 3838049 w 11658793"/>
                <a:gd name="connsiteY56" fmla="*/ 1672857 h 2778319"/>
                <a:gd name="connsiteX57" fmla="*/ 3918409 w 11658793"/>
                <a:gd name="connsiteY57" fmla="*/ 1672857 h 2778319"/>
                <a:gd name="connsiteX58" fmla="*/ 3918409 w 11658793"/>
                <a:gd name="connsiteY58" fmla="*/ 1845316 h 2778319"/>
                <a:gd name="connsiteX59" fmla="*/ 4014843 w 11658793"/>
                <a:gd name="connsiteY59" fmla="*/ 1845316 h 2778319"/>
                <a:gd name="connsiteX60" fmla="*/ 4014843 w 11658793"/>
                <a:gd name="connsiteY60" fmla="*/ 1983284 h 2778319"/>
                <a:gd name="connsiteX61" fmla="*/ 4046987 w 11658793"/>
                <a:gd name="connsiteY61" fmla="*/ 1983284 h 2778319"/>
                <a:gd name="connsiteX62" fmla="*/ 4046987 w 11658793"/>
                <a:gd name="connsiteY62" fmla="*/ 1138230 h 2778319"/>
                <a:gd name="connsiteX63" fmla="*/ 4159493 w 11658793"/>
                <a:gd name="connsiteY63" fmla="*/ 1138230 h 2778319"/>
                <a:gd name="connsiteX64" fmla="*/ 4159493 w 11658793"/>
                <a:gd name="connsiteY64" fmla="*/ 1327937 h 2778319"/>
                <a:gd name="connsiteX65" fmla="*/ 4191638 w 11658793"/>
                <a:gd name="connsiteY65" fmla="*/ 1327937 h 2778319"/>
                <a:gd name="connsiteX66" fmla="*/ 4191638 w 11658793"/>
                <a:gd name="connsiteY66" fmla="*/ 1258953 h 2778319"/>
                <a:gd name="connsiteX67" fmla="*/ 4304142 w 11658793"/>
                <a:gd name="connsiteY67" fmla="*/ 1258953 h 2778319"/>
                <a:gd name="connsiteX68" fmla="*/ 4304142 w 11658793"/>
                <a:gd name="connsiteY68" fmla="*/ 948526 h 2778319"/>
                <a:gd name="connsiteX69" fmla="*/ 4448793 w 11658793"/>
                <a:gd name="connsiteY69" fmla="*/ 948526 h 2778319"/>
                <a:gd name="connsiteX70" fmla="*/ 4448793 w 11658793"/>
                <a:gd name="connsiteY70" fmla="*/ 1534888 h 2778319"/>
                <a:gd name="connsiteX71" fmla="*/ 4497009 w 11658793"/>
                <a:gd name="connsiteY71" fmla="*/ 1534888 h 2778319"/>
                <a:gd name="connsiteX72" fmla="*/ 4497009 w 11658793"/>
                <a:gd name="connsiteY72" fmla="*/ 1500396 h 2778319"/>
                <a:gd name="connsiteX73" fmla="*/ 4513082 w 11658793"/>
                <a:gd name="connsiteY73" fmla="*/ 1500396 h 2778319"/>
                <a:gd name="connsiteX74" fmla="*/ 4513082 w 11658793"/>
                <a:gd name="connsiteY74" fmla="*/ 1241706 h 2778319"/>
                <a:gd name="connsiteX75" fmla="*/ 4625587 w 11658793"/>
                <a:gd name="connsiteY75" fmla="*/ 1241706 h 2778319"/>
                <a:gd name="connsiteX76" fmla="*/ 4625587 w 11658793"/>
                <a:gd name="connsiteY76" fmla="*/ 1069246 h 2778319"/>
                <a:gd name="connsiteX77" fmla="*/ 4802382 w 11658793"/>
                <a:gd name="connsiteY77" fmla="*/ 1069246 h 2778319"/>
                <a:gd name="connsiteX78" fmla="*/ 4802382 w 11658793"/>
                <a:gd name="connsiteY78" fmla="*/ 1483149 h 2778319"/>
                <a:gd name="connsiteX79" fmla="*/ 4818454 w 11658793"/>
                <a:gd name="connsiteY79" fmla="*/ 1483149 h 2778319"/>
                <a:gd name="connsiteX80" fmla="*/ 4818454 w 11658793"/>
                <a:gd name="connsiteY80" fmla="*/ 1431412 h 2778319"/>
                <a:gd name="connsiteX81" fmla="*/ 4834527 w 11658793"/>
                <a:gd name="connsiteY81" fmla="*/ 1431412 h 2778319"/>
                <a:gd name="connsiteX82" fmla="*/ 4834527 w 11658793"/>
                <a:gd name="connsiteY82" fmla="*/ 845050 h 2778319"/>
                <a:gd name="connsiteX83" fmla="*/ 5027393 w 11658793"/>
                <a:gd name="connsiteY83" fmla="*/ 845050 h 2778319"/>
                <a:gd name="connsiteX84" fmla="*/ 5027393 w 11658793"/>
                <a:gd name="connsiteY84" fmla="*/ 1138230 h 2778319"/>
                <a:gd name="connsiteX85" fmla="*/ 5139898 w 11658793"/>
                <a:gd name="connsiteY85" fmla="*/ 1138230 h 2778319"/>
                <a:gd name="connsiteX86" fmla="*/ 5139898 w 11658793"/>
                <a:gd name="connsiteY86" fmla="*/ 1552133 h 2778319"/>
                <a:gd name="connsiteX87" fmla="*/ 5155971 w 11658793"/>
                <a:gd name="connsiteY87" fmla="*/ 1552133 h 2778319"/>
                <a:gd name="connsiteX88" fmla="*/ 5155971 w 11658793"/>
                <a:gd name="connsiteY88" fmla="*/ 1534888 h 2778319"/>
                <a:gd name="connsiteX89" fmla="*/ 5188116 w 11658793"/>
                <a:gd name="connsiteY89" fmla="*/ 1534888 h 2778319"/>
                <a:gd name="connsiteX90" fmla="*/ 5188116 w 11658793"/>
                <a:gd name="connsiteY90" fmla="*/ 1379673 h 2778319"/>
                <a:gd name="connsiteX91" fmla="*/ 5268476 w 11658793"/>
                <a:gd name="connsiteY91" fmla="*/ 1379673 h 2778319"/>
                <a:gd name="connsiteX92" fmla="*/ 5268476 w 11658793"/>
                <a:gd name="connsiteY92" fmla="*/ 1241706 h 2778319"/>
                <a:gd name="connsiteX93" fmla="*/ 5380982 w 11658793"/>
                <a:gd name="connsiteY93" fmla="*/ 1241706 h 2778319"/>
                <a:gd name="connsiteX94" fmla="*/ 5380982 w 11658793"/>
                <a:gd name="connsiteY94" fmla="*/ 1189969 h 2778319"/>
                <a:gd name="connsiteX95" fmla="*/ 5445271 w 11658793"/>
                <a:gd name="connsiteY95" fmla="*/ 1189969 h 2778319"/>
                <a:gd name="connsiteX96" fmla="*/ 5445271 w 11658793"/>
                <a:gd name="connsiteY96" fmla="*/ 1172722 h 2778319"/>
                <a:gd name="connsiteX97" fmla="*/ 5461343 w 11658793"/>
                <a:gd name="connsiteY97" fmla="*/ 1172722 h 2778319"/>
                <a:gd name="connsiteX98" fmla="*/ 5461343 w 11658793"/>
                <a:gd name="connsiteY98" fmla="*/ 1155477 h 2778319"/>
                <a:gd name="connsiteX99" fmla="*/ 5458127 w 11658793"/>
                <a:gd name="connsiteY99" fmla="*/ 1155477 h 2778319"/>
                <a:gd name="connsiteX100" fmla="*/ 5536883 w 11658793"/>
                <a:gd name="connsiteY100" fmla="*/ 1107189 h 2778319"/>
                <a:gd name="connsiteX101" fmla="*/ 5541705 w 11658793"/>
                <a:gd name="connsiteY101" fmla="*/ 1108913 h 2778319"/>
                <a:gd name="connsiteX102" fmla="*/ 5541705 w 11658793"/>
                <a:gd name="connsiteY102" fmla="*/ 1000263 h 2778319"/>
                <a:gd name="connsiteX103" fmla="*/ 5573849 w 11658793"/>
                <a:gd name="connsiteY103" fmla="*/ 1000263 h 2778319"/>
                <a:gd name="connsiteX104" fmla="*/ 5573849 w 11658793"/>
                <a:gd name="connsiteY104" fmla="*/ 931279 h 2778319"/>
                <a:gd name="connsiteX105" fmla="*/ 5638138 w 11658793"/>
                <a:gd name="connsiteY105" fmla="*/ 931279 h 2778319"/>
                <a:gd name="connsiteX106" fmla="*/ 5638138 w 11658793"/>
                <a:gd name="connsiteY106" fmla="*/ 914034 h 2778319"/>
                <a:gd name="connsiteX107" fmla="*/ 5605994 w 11658793"/>
                <a:gd name="connsiteY107" fmla="*/ 914034 h 2778319"/>
                <a:gd name="connsiteX108" fmla="*/ 5605994 w 11658793"/>
                <a:gd name="connsiteY108" fmla="*/ 896787 h 2778319"/>
                <a:gd name="connsiteX109" fmla="*/ 5638138 w 11658793"/>
                <a:gd name="connsiteY109" fmla="*/ 896787 h 2778319"/>
                <a:gd name="connsiteX110" fmla="*/ 5638138 w 11658793"/>
                <a:gd name="connsiteY110" fmla="*/ 862295 h 2778319"/>
                <a:gd name="connsiteX111" fmla="*/ 5654209 w 11658793"/>
                <a:gd name="connsiteY111" fmla="*/ 862295 h 2778319"/>
                <a:gd name="connsiteX112" fmla="*/ 5729749 w 11658793"/>
                <a:gd name="connsiteY112" fmla="*/ 800210 h 2778319"/>
                <a:gd name="connsiteX113" fmla="*/ 5803681 w 11658793"/>
                <a:gd name="connsiteY113" fmla="*/ 862295 h 2778319"/>
                <a:gd name="connsiteX114" fmla="*/ 5814932 w 11658793"/>
                <a:gd name="connsiteY114" fmla="*/ 862295 h 2778319"/>
                <a:gd name="connsiteX115" fmla="*/ 5814932 w 11658793"/>
                <a:gd name="connsiteY115" fmla="*/ 896787 h 2778319"/>
                <a:gd name="connsiteX116" fmla="*/ 5847076 w 11658793"/>
                <a:gd name="connsiteY116" fmla="*/ 896787 h 2778319"/>
                <a:gd name="connsiteX117" fmla="*/ 5847076 w 11658793"/>
                <a:gd name="connsiteY117" fmla="*/ 914034 h 2778319"/>
                <a:gd name="connsiteX118" fmla="*/ 5814932 w 11658793"/>
                <a:gd name="connsiteY118" fmla="*/ 914034 h 2778319"/>
                <a:gd name="connsiteX119" fmla="*/ 5814932 w 11658793"/>
                <a:gd name="connsiteY119" fmla="*/ 931279 h 2778319"/>
                <a:gd name="connsiteX120" fmla="*/ 5879221 w 11658793"/>
                <a:gd name="connsiteY120" fmla="*/ 931279 h 2778319"/>
                <a:gd name="connsiteX121" fmla="*/ 5879221 w 11658793"/>
                <a:gd name="connsiteY121" fmla="*/ 1000263 h 2778319"/>
                <a:gd name="connsiteX122" fmla="*/ 5911365 w 11658793"/>
                <a:gd name="connsiteY122" fmla="*/ 1000263 h 2778319"/>
                <a:gd name="connsiteX123" fmla="*/ 5911365 w 11658793"/>
                <a:gd name="connsiteY123" fmla="*/ 1483149 h 2778319"/>
                <a:gd name="connsiteX124" fmla="*/ 5943509 w 11658793"/>
                <a:gd name="connsiteY124" fmla="*/ 1483149 h 2778319"/>
                <a:gd name="connsiteX125" fmla="*/ 5943509 w 11658793"/>
                <a:gd name="connsiteY125" fmla="*/ 965771 h 2778319"/>
                <a:gd name="connsiteX126" fmla="*/ 6200665 w 11658793"/>
                <a:gd name="connsiteY126" fmla="*/ 965771 h 2778319"/>
                <a:gd name="connsiteX127" fmla="*/ 6200665 w 11658793"/>
                <a:gd name="connsiteY127" fmla="*/ 1362428 h 2778319"/>
                <a:gd name="connsiteX128" fmla="*/ 6264954 w 11658793"/>
                <a:gd name="connsiteY128" fmla="*/ 1362428 h 2778319"/>
                <a:gd name="connsiteX129" fmla="*/ 6264954 w 11658793"/>
                <a:gd name="connsiteY129" fmla="*/ 1414165 h 2778319"/>
                <a:gd name="connsiteX130" fmla="*/ 6313172 w 11658793"/>
                <a:gd name="connsiteY130" fmla="*/ 1414165 h 2778319"/>
                <a:gd name="connsiteX131" fmla="*/ 6313172 w 11658793"/>
                <a:gd name="connsiteY131" fmla="*/ 1810823 h 2778319"/>
                <a:gd name="connsiteX132" fmla="*/ 6425676 w 11658793"/>
                <a:gd name="connsiteY132" fmla="*/ 1810823 h 2778319"/>
                <a:gd name="connsiteX133" fmla="*/ 6425676 w 11658793"/>
                <a:gd name="connsiteY133" fmla="*/ 1797026 h 2778319"/>
                <a:gd name="connsiteX134" fmla="*/ 6459427 w 11658793"/>
                <a:gd name="connsiteY134" fmla="*/ 1776331 h 2778319"/>
                <a:gd name="connsiteX135" fmla="*/ 6473894 w 11658793"/>
                <a:gd name="connsiteY135" fmla="*/ 1776331 h 2778319"/>
                <a:gd name="connsiteX136" fmla="*/ 6473894 w 11658793"/>
                <a:gd name="connsiteY136" fmla="*/ 1362428 h 2778319"/>
                <a:gd name="connsiteX137" fmla="*/ 6441749 w 11658793"/>
                <a:gd name="connsiteY137" fmla="*/ 1362428 h 2778319"/>
                <a:gd name="connsiteX138" fmla="*/ 6441749 w 11658793"/>
                <a:gd name="connsiteY138" fmla="*/ 1276198 h 2778319"/>
                <a:gd name="connsiteX139" fmla="*/ 6538183 w 11658793"/>
                <a:gd name="connsiteY139" fmla="*/ 1276198 h 2778319"/>
                <a:gd name="connsiteX140" fmla="*/ 6538183 w 11658793"/>
                <a:gd name="connsiteY140" fmla="*/ 1207214 h 2778319"/>
                <a:gd name="connsiteX141" fmla="*/ 6586399 w 11658793"/>
                <a:gd name="connsiteY141" fmla="*/ 1207214 h 2778319"/>
                <a:gd name="connsiteX142" fmla="*/ 6602472 w 11658793"/>
                <a:gd name="connsiteY142" fmla="*/ 1186519 h 2778319"/>
                <a:gd name="connsiteX143" fmla="*/ 6603675 w 11658793"/>
                <a:gd name="connsiteY143" fmla="*/ 1173609 h 2778319"/>
                <a:gd name="connsiteX144" fmla="*/ 6924726 w 11658793"/>
                <a:gd name="connsiteY144" fmla="*/ 1173609 h 2778319"/>
                <a:gd name="connsiteX145" fmla="*/ 6935165 w 11658793"/>
                <a:gd name="connsiteY145" fmla="*/ 1207214 h 2778319"/>
                <a:gd name="connsiteX146" fmla="*/ 6972132 w 11658793"/>
                <a:gd name="connsiteY146" fmla="*/ 1207214 h 2778319"/>
                <a:gd name="connsiteX147" fmla="*/ 6972132 w 11658793"/>
                <a:gd name="connsiteY147" fmla="*/ 1276198 h 2778319"/>
                <a:gd name="connsiteX148" fmla="*/ 7068565 w 11658793"/>
                <a:gd name="connsiteY148" fmla="*/ 1276198 h 2778319"/>
                <a:gd name="connsiteX149" fmla="*/ 7068565 w 11658793"/>
                <a:gd name="connsiteY149" fmla="*/ 1362428 h 2778319"/>
                <a:gd name="connsiteX150" fmla="*/ 7052494 w 11658793"/>
                <a:gd name="connsiteY150" fmla="*/ 1362428 h 2778319"/>
                <a:gd name="connsiteX151" fmla="*/ 7052494 w 11658793"/>
                <a:gd name="connsiteY151" fmla="*/ 1776331 h 2778319"/>
                <a:gd name="connsiteX152" fmla="*/ 7049279 w 11658793"/>
                <a:gd name="connsiteY152" fmla="*/ 1776331 h 2778319"/>
                <a:gd name="connsiteX153" fmla="*/ 7084638 w 11658793"/>
                <a:gd name="connsiteY153" fmla="*/ 1797026 h 2778319"/>
                <a:gd name="connsiteX154" fmla="*/ 7084638 w 11658793"/>
                <a:gd name="connsiteY154" fmla="*/ 1810823 h 2778319"/>
                <a:gd name="connsiteX155" fmla="*/ 7116783 w 11658793"/>
                <a:gd name="connsiteY155" fmla="*/ 1810823 h 2778319"/>
                <a:gd name="connsiteX156" fmla="*/ 7116783 w 11658793"/>
                <a:gd name="connsiteY156" fmla="*/ 1345182 h 2778319"/>
                <a:gd name="connsiteX157" fmla="*/ 7148927 w 11658793"/>
                <a:gd name="connsiteY157" fmla="*/ 1345182 h 2778319"/>
                <a:gd name="connsiteX158" fmla="*/ 7148927 w 11658793"/>
                <a:gd name="connsiteY158" fmla="*/ 724328 h 2778319"/>
                <a:gd name="connsiteX159" fmla="*/ 7325721 w 11658793"/>
                <a:gd name="connsiteY159" fmla="*/ 724328 h 2778319"/>
                <a:gd name="connsiteX160" fmla="*/ 7325721 w 11658793"/>
                <a:gd name="connsiteY160" fmla="*/ 707083 h 2778319"/>
                <a:gd name="connsiteX161" fmla="*/ 7454299 w 11658793"/>
                <a:gd name="connsiteY161" fmla="*/ 707083 h 2778319"/>
                <a:gd name="connsiteX162" fmla="*/ 7454299 w 11658793"/>
                <a:gd name="connsiteY162" fmla="*/ 689836 h 2778319"/>
                <a:gd name="connsiteX163" fmla="*/ 7502516 w 11658793"/>
                <a:gd name="connsiteY163" fmla="*/ 689836 h 2778319"/>
                <a:gd name="connsiteX164" fmla="*/ 7502516 w 11658793"/>
                <a:gd name="connsiteY164" fmla="*/ 724328 h 2778319"/>
                <a:gd name="connsiteX165" fmla="*/ 7566805 w 11658793"/>
                <a:gd name="connsiteY165" fmla="*/ 724328 h 2778319"/>
                <a:gd name="connsiteX166" fmla="*/ 7566805 w 11658793"/>
                <a:gd name="connsiteY166" fmla="*/ 810558 h 2778319"/>
                <a:gd name="connsiteX167" fmla="*/ 7631094 w 11658793"/>
                <a:gd name="connsiteY167" fmla="*/ 810558 h 2778319"/>
                <a:gd name="connsiteX168" fmla="*/ 7631094 w 11658793"/>
                <a:gd name="connsiteY168" fmla="*/ 1155477 h 2778319"/>
                <a:gd name="connsiteX169" fmla="*/ 7647165 w 11658793"/>
                <a:gd name="connsiteY169" fmla="*/ 1155477 h 2778319"/>
                <a:gd name="connsiteX170" fmla="*/ 7647165 w 11658793"/>
                <a:gd name="connsiteY170" fmla="*/ 1276198 h 2778319"/>
                <a:gd name="connsiteX171" fmla="*/ 7679310 w 11658793"/>
                <a:gd name="connsiteY171" fmla="*/ 1276198 h 2778319"/>
                <a:gd name="connsiteX172" fmla="*/ 7679310 w 11658793"/>
                <a:gd name="connsiteY172" fmla="*/ 1569381 h 2778319"/>
                <a:gd name="connsiteX173" fmla="*/ 7695383 w 11658793"/>
                <a:gd name="connsiteY173" fmla="*/ 1569381 h 2778319"/>
                <a:gd name="connsiteX174" fmla="*/ 7695383 w 11658793"/>
                <a:gd name="connsiteY174" fmla="*/ 1396922 h 2778319"/>
                <a:gd name="connsiteX175" fmla="*/ 7823961 w 11658793"/>
                <a:gd name="connsiteY175" fmla="*/ 1396922 h 2778319"/>
                <a:gd name="connsiteX176" fmla="*/ 7823961 w 11658793"/>
                <a:gd name="connsiteY176" fmla="*/ 1379675 h 2778319"/>
                <a:gd name="connsiteX177" fmla="*/ 7840032 w 11658793"/>
                <a:gd name="connsiteY177" fmla="*/ 1379675 h 2778319"/>
                <a:gd name="connsiteX178" fmla="*/ 7840032 w 11658793"/>
                <a:gd name="connsiteY178" fmla="*/ 1388297 h 2778319"/>
                <a:gd name="connsiteX179" fmla="*/ 7840032 w 11658793"/>
                <a:gd name="connsiteY179" fmla="*/ 1431414 h 2778319"/>
                <a:gd name="connsiteX180" fmla="*/ 7904321 w 11658793"/>
                <a:gd name="connsiteY180" fmla="*/ 1431414 h 2778319"/>
                <a:gd name="connsiteX181" fmla="*/ 7904321 w 11658793"/>
                <a:gd name="connsiteY181" fmla="*/ 1483151 h 2778319"/>
                <a:gd name="connsiteX182" fmla="*/ 7936466 w 11658793"/>
                <a:gd name="connsiteY182" fmla="*/ 1483151 h 2778319"/>
                <a:gd name="connsiteX183" fmla="*/ 7936466 w 11658793"/>
                <a:gd name="connsiteY183" fmla="*/ 1465906 h 2778319"/>
                <a:gd name="connsiteX184" fmla="*/ 8048972 w 11658793"/>
                <a:gd name="connsiteY184" fmla="*/ 1465906 h 2778319"/>
                <a:gd name="connsiteX185" fmla="*/ 8048972 w 11658793"/>
                <a:gd name="connsiteY185" fmla="*/ 1448659 h 2778319"/>
                <a:gd name="connsiteX186" fmla="*/ 8081117 w 11658793"/>
                <a:gd name="connsiteY186" fmla="*/ 1448659 h 2778319"/>
                <a:gd name="connsiteX187" fmla="*/ 8081117 w 11658793"/>
                <a:gd name="connsiteY187" fmla="*/ 1465906 h 2778319"/>
                <a:gd name="connsiteX188" fmla="*/ 8113261 w 11658793"/>
                <a:gd name="connsiteY188" fmla="*/ 1465906 h 2778319"/>
                <a:gd name="connsiteX189" fmla="*/ 8113261 w 11658793"/>
                <a:gd name="connsiteY189" fmla="*/ 1448659 h 2778319"/>
                <a:gd name="connsiteX190" fmla="*/ 8145406 w 11658793"/>
                <a:gd name="connsiteY190" fmla="*/ 1448659 h 2778319"/>
                <a:gd name="connsiteX191" fmla="*/ 8145406 w 11658793"/>
                <a:gd name="connsiteY191" fmla="*/ 1465906 h 2778319"/>
                <a:gd name="connsiteX192" fmla="*/ 8161477 w 11658793"/>
                <a:gd name="connsiteY192" fmla="*/ 1465906 h 2778319"/>
                <a:gd name="connsiteX193" fmla="*/ 8161477 w 11658793"/>
                <a:gd name="connsiteY193" fmla="*/ 1500398 h 2778319"/>
                <a:gd name="connsiteX194" fmla="*/ 8193621 w 11658793"/>
                <a:gd name="connsiteY194" fmla="*/ 1500398 h 2778319"/>
                <a:gd name="connsiteX195" fmla="*/ 8193621 w 11658793"/>
                <a:gd name="connsiteY195" fmla="*/ 1483151 h 2778319"/>
                <a:gd name="connsiteX196" fmla="*/ 8209694 w 11658793"/>
                <a:gd name="connsiteY196" fmla="*/ 1483151 h 2778319"/>
                <a:gd name="connsiteX197" fmla="*/ 8209694 w 11658793"/>
                <a:gd name="connsiteY197" fmla="*/ 1502122 h 2778319"/>
                <a:gd name="connsiteX198" fmla="*/ 8209694 w 11658793"/>
                <a:gd name="connsiteY198" fmla="*/ 1638365 h 2778319"/>
                <a:gd name="connsiteX199" fmla="*/ 8225766 w 11658793"/>
                <a:gd name="connsiteY199" fmla="*/ 1638365 h 2778319"/>
                <a:gd name="connsiteX200" fmla="*/ 8225766 w 11658793"/>
                <a:gd name="connsiteY200" fmla="*/ 1776333 h 2778319"/>
                <a:gd name="connsiteX201" fmla="*/ 8241839 w 11658793"/>
                <a:gd name="connsiteY201" fmla="*/ 1776333 h 2778319"/>
                <a:gd name="connsiteX202" fmla="*/ 8241839 w 11658793"/>
                <a:gd name="connsiteY202" fmla="*/ 1759086 h 2778319"/>
                <a:gd name="connsiteX203" fmla="*/ 8241839 w 11658793"/>
                <a:gd name="connsiteY203" fmla="*/ 1741841 h 2778319"/>
                <a:gd name="connsiteX204" fmla="*/ 8241839 w 11658793"/>
                <a:gd name="connsiteY204" fmla="*/ 1724594 h 2778319"/>
                <a:gd name="connsiteX205" fmla="*/ 8241839 w 11658793"/>
                <a:gd name="connsiteY205" fmla="*/ 1707349 h 2778319"/>
                <a:gd name="connsiteX206" fmla="*/ 8241839 w 11658793"/>
                <a:gd name="connsiteY206" fmla="*/ 1690102 h 2778319"/>
                <a:gd name="connsiteX207" fmla="*/ 8241839 w 11658793"/>
                <a:gd name="connsiteY207" fmla="*/ 1655610 h 2778319"/>
                <a:gd name="connsiteX208" fmla="*/ 8290055 w 11658793"/>
                <a:gd name="connsiteY208" fmla="*/ 1655610 h 2778319"/>
                <a:gd name="connsiteX209" fmla="*/ 8290055 w 11658793"/>
                <a:gd name="connsiteY209" fmla="*/ 1396922 h 2778319"/>
                <a:gd name="connsiteX210" fmla="*/ 8418632 w 11658793"/>
                <a:gd name="connsiteY210" fmla="*/ 1396922 h 2778319"/>
                <a:gd name="connsiteX211" fmla="*/ 8418632 w 11658793"/>
                <a:gd name="connsiteY211" fmla="*/ 1655610 h 2778319"/>
                <a:gd name="connsiteX212" fmla="*/ 8482921 w 11658793"/>
                <a:gd name="connsiteY212" fmla="*/ 1655610 h 2778319"/>
                <a:gd name="connsiteX213" fmla="*/ 8482921 w 11658793"/>
                <a:gd name="connsiteY213" fmla="*/ 1490049 h 2778319"/>
                <a:gd name="connsiteX214" fmla="*/ 8482921 w 11658793"/>
                <a:gd name="connsiteY214" fmla="*/ 1483151 h 2778319"/>
                <a:gd name="connsiteX215" fmla="*/ 8498994 w 11658793"/>
                <a:gd name="connsiteY215" fmla="*/ 1483151 h 2778319"/>
                <a:gd name="connsiteX216" fmla="*/ 8498994 w 11658793"/>
                <a:gd name="connsiteY216" fmla="*/ 1448659 h 2778319"/>
                <a:gd name="connsiteX217" fmla="*/ 8515066 w 11658793"/>
                <a:gd name="connsiteY217" fmla="*/ 1448659 h 2778319"/>
                <a:gd name="connsiteX218" fmla="*/ 8515066 w 11658793"/>
                <a:gd name="connsiteY218" fmla="*/ 1431414 h 2778319"/>
                <a:gd name="connsiteX219" fmla="*/ 8627572 w 11658793"/>
                <a:gd name="connsiteY219" fmla="*/ 1431414 h 2778319"/>
                <a:gd name="connsiteX220" fmla="*/ 8627572 w 11658793"/>
                <a:gd name="connsiteY220" fmla="*/ 745024 h 2778319"/>
                <a:gd name="connsiteX221" fmla="*/ 8643643 w 11658793"/>
                <a:gd name="connsiteY221" fmla="*/ 708809 h 2778319"/>
                <a:gd name="connsiteX222" fmla="*/ 8643643 w 11658793"/>
                <a:gd name="connsiteY222" fmla="*/ 669142 h 2778319"/>
                <a:gd name="connsiteX223" fmla="*/ 8902406 w 11658793"/>
                <a:gd name="connsiteY223" fmla="*/ 603609 h 2778319"/>
                <a:gd name="connsiteX224" fmla="*/ 9019735 w 11658793"/>
                <a:gd name="connsiteY224" fmla="*/ 603609 h 2778319"/>
                <a:gd name="connsiteX225" fmla="*/ 9045450 w 11658793"/>
                <a:gd name="connsiteY225" fmla="*/ 629476 h 2778319"/>
                <a:gd name="connsiteX226" fmla="*/ 9045450 w 11658793"/>
                <a:gd name="connsiteY226" fmla="*/ 676041 h 2778319"/>
                <a:gd name="connsiteX227" fmla="*/ 9093666 w 11658793"/>
                <a:gd name="connsiteY227" fmla="*/ 707084 h 2778319"/>
                <a:gd name="connsiteX228" fmla="*/ 9093666 w 11658793"/>
                <a:gd name="connsiteY228" fmla="*/ 1983284 h 2778319"/>
                <a:gd name="connsiteX229" fmla="*/ 9109739 w 11658793"/>
                <a:gd name="connsiteY229" fmla="*/ 1983284 h 2778319"/>
                <a:gd name="connsiteX230" fmla="*/ 9109739 w 11658793"/>
                <a:gd name="connsiteY230" fmla="*/ 1552134 h 2778319"/>
                <a:gd name="connsiteX231" fmla="*/ 9206172 w 11658793"/>
                <a:gd name="connsiteY231" fmla="*/ 1552134 h 2778319"/>
                <a:gd name="connsiteX232" fmla="*/ 9206172 w 11658793"/>
                <a:gd name="connsiteY232" fmla="*/ 1500398 h 2778319"/>
                <a:gd name="connsiteX233" fmla="*/ 9286533 w 11658793"/>
                <a:gd name="connsiteY233" fmla="*/ 1500398 h 2778319"/>
                <a:gd name="connsiteX234" fmla="*/ 9286533 w 11658793"/>
                <a:gd name="connsiteY234" fmla="*/ 1690102 h 2778319"/>
                <a:gd name="connsiteX235" fmla="*/ 9334750 w 11658793"/>
                <a:gd name="connsiteY235" fmla="*/ 1690102 h 2778319"/>
                <a:gd name="connsiteX236" fmla="*/ 9334750 w 11658793"/>
                <a:gd name="connsiteY236" fmla="*/ 1621118 h 2778319"/>
                <a:gd name="connsiteX237" fmla="*/ 9431183 w 11658793"/>
                <a:gd name="connsiteY237" fmla="*/ 1621118 h 2778319"/>
                <a:gd name="connsiteX238" fmla="*/ 9431183 w 11658793"/>
                <a:gd name="connsiteY238" fmla="*/ 1690102 h 2778319"/>
                <a:gd name="connsiteX239" fmla="*/ 9447255 w 11658793"/>
                <a:gd name="connsiteY239" fmla="*/ 1690102 h 2778319"/>
                <a:gd name="connsiteX240" fmla="*/ 9447255 w 11658793"/>
                <a:gd name="connsiteY240" fmla="*/ 1586626 h 2778319"/>
                <a:gd name="connsiteX241" fmla="*/ 9511544 w 11658793"/>
                <a:gd name="connsiteY241" fmla="*/ 1586626 h 2778319"/>
                <a:gd name="connsiteX242" fmla="*/ 9511544 w 11658793"/>
                <a:gd name="connsiteY242" fmla="*/ 1517642 h 2778319"/>
                <a:gd name="connsiteX243" fmla="*/ 9575833 w 11658793"/>
                <a:gd name="connsiteY243" fmla="*/ 1517642 h 2778319"/>
                <a:gd name="connsiteX244" fmla="*/ 9575833 w 11658793"/>
                <a:gd name="connsiteY244" fmla="*/ 1396922 h 2778319"/>
                <a:gd name="connsiteX245" fmla="*/ 9640121 w 11658793"/>
                <a:gd name="connsiteY245" fmla="*/ 1396922 h 2778319"/>
                <a:gd name="connsiteX246" fmla="*/ 9640121 w 11658793"/>
                <a:gd name="connsiteY246" fmla="*/ 429423 h 2778319"/>
                <a:gd name="connsiteX247" fmla="*/ 10164075 w 11658793"/>
                <a:gd name="connsiteY247" fmla="*/ 206951 h 2778319"/>
                <a:gd name="connsiteX248" fmla="*/ 10202650 w 11658793"/>
                <a:gd name="connsiteY248" fmla="*/ 206951 h 2778319"/>
                <a:gd name="connsiteX249" fmla="*/ 10202650 w 11658793"/>
                <a:gd name="connsiteY249" fmla="*/ 1465906 h 2778319"/>
                <a:gd name="connsiteX250" fmla="*/ 10250866 w 11658793"/>
                <a:gd name="connsiteY250" fmla="*/ 1465906 h 2778319"/>
                <a:gd name="connsiteX251" fmla="*/ 10250866 w 11658793"/>
                <a:gd name="connsiteY251" fmla="*/ 1500398 h 2778319"/>
                <a:gd name="connsiteX252" fmla="*/ 10266939 w 11658793"/>
                <a:gd name="connsiteY252" fmla="*/ 1500398 h 2778319"/>
                <a:gd name="connsiteX253" fmla="*/ 10266939 w 11658793"/>
                <a:gd name="connsiteY253" fmla="*/ 1517642 h 2778319"/>
                <a:gd name="connsiteX254" fmla="*/ 10299083 w 11658793"/>
                <a:gd name="connsiteY254" fmla="*/ 1517642 h 2778319"/>
                <a:gd name="connsiteX255" fmla="*/ 10299083 w 11658793"/>
                <a:gd name="connsiteY255" fmla="*/ 1724594 h 2778319"/>
                <a:gd name="connsiteX256" fmla="*/ 10331228 w 11658793"/>
                <a:gd name="connsiteY256" fmla="*/ 1724594 h 2778319"/>
                <a:gd name="connsiteX257" fmla="*/ 10331228 w 11658793"/>
                <a:gd name="connsiteY257" fmla="*/ 1690102 h 2778319"/>
                <a:gd name="connsiteX258" fmla="*/ 10379444 w 11658793"/>
                <a:gd name="connsiteY258" fmla="*/ 1690102 h 2778319"/>
                <a:gd name="connsiteX259" fmla="*/ 10379444 w 11658793"/>
                <a:gd name="connsiteY259" fmla="*/ 1672857 h 2778319"/>
                <a:gd name="connsiteX260" fmla="*/ 10427661 w 11658793"/>
                <a:gd name="connsiteY260" fmla="*/ 1672857 h 2778319"/>
                <a:gd name="connsiteX261" fmla="*/ 10427661 w 11658793"/>
                <a:gd name="connsiteY261" fmla="*/ 1690102 h 2778319"/>
                <a:gd name="connsiteX262" fmla="*/ 10443733 w 11658793"/>
                <a:gd name="connsiteY262" fmla="*/ 1690102 h 2778319"/>
                <a:gd name="connsiteX263" fmla="*/ 10443733 w 11658793"/>
                <a:gd name="connsiteY263" fmla="*/ 1724594 h 2778319"/>
                <a:gd name="connsiteX264" fmla="*/ 10475877 w 11658793"/>
                <a:gd name="connsiteY264" fmla="*/ 1724594 h 2778319"/>
                <a:gd name="connsiteX265" fmla="*/ 10475877 w 11658793"/>
                <a:gd name="connsiteY265" fmla="*/ 1759086 h 2778319"/>
                <a:gd name="connsiteX266" fmla="*/ 10540166 w 11658793"/>
                <a:gd name="connsiteY266" fmla="*/ 1759086 h 2778319"/>
                <a:gd name="connsiteX267" fmla="*/ 10540166 w 11658793"/>
                <a:gd name="connsiteY267" fmla="*/ 1741841 h 2778319"/>
                <a:gd name="connsiteX268" fmla="*/ 10588384 w 11658793"/>
                <a:gd name="connsiteY268" fmla="*/ 1741841 h 2778319"/>
                <a:gd name="connsiteX269" fmla="*/ 10588384 w 11658793"/>
                <a:gd name="connsiteY269" fmla="*/ 1759086 h 2778319"/>
                <a:gd name="connsiteX270" fmla="*/ 10620528 w 11658793"/>
                <a:gd name="connsiteY270" fmla="*/ 1759086 h 2778319"/>
                <a:gd name="connsiteX271" fmla="*/ 10620528 w 11658793"/>
                <a:gd name="connsiteY271" fmla="*/ 1845316 h 2778319"/>
                <a:gd name="connsiteX272" fmla="*/ 10636599 w 11658793"/>
                <a:gd name="connsiteY272" fmla="*/ 1845316 h 2778319"/>
                <a:gd name="connsiteX273" fmla="*/ 10636599 w 11658793"/>
                <a:gd name="connsiteY273" fmla="*/ 1810824 h 2778319"/>
                <a:gd name="connsiteX274" fmla="*/ 10700888 w 11658793"/>
                <a:gd name="connsiteY274" fmla="*/ 1810824 h 2778319"/>
                <a:gd name="connsiteX275" fmla="*/ 10700888 w 11658793"/>
                <a:gd name="connsiteY275" fmla="*/ 1793577 h 2778319"/>
                <a:gd name="connsiteX276" fmla="*/ 10742675 w 11658793"/>
                <a:gd name="connsiteY276" fmla="*/ 1793577 h 2778319"/>
                <a:gd name="connsiteX277" fmla="*/ 10778035 w 11658793"/>
                <a:gd name="connsiteY277" fmla="*/ 1793577 h 2778319"/>
                <a:gd name="connsiteX278" fmla="*/ 10795715 w 11658793"/>
                <a:gd name="connsiteY278" fmla="*/ 1793577 h 2778319"/>
                <a:gd name="connsiteX279" fmla="*/ 10845539 w 11658793"/>
                <a:gd name="connsiteY279" fmla="*/ 1793577 h 2778319"/>
                <a:gd name="connsiteX280" fmla="*/ 10845539 w 11658793"/>
                <a:gd name="connsiteY280" fmla="*/ 1810824 h 2778319"/>
                <a:gd name="connsiteX281" fmla="*/ 10861611 w 11658793"/>
                <a:gd name="connsiteY281" fmla="*/ 1810824 h 2778319"/>
                <a:gd name="connsiteX282" fmla="*/ 10861611 w 11658793"/>
                <a:gd name="connsiteY282" fmla="*/ 1862561 h 2778319"/>
                <a:gd name="connsiteX283" fmla="*/ 10893755 w 11658793"/>
                <a:gd name="connsiteY283" fmla="*/ 1862561 h 2778319"/>
                <a:gd name="connsiteX284" fmla="*/ 10893755 w 11658793"/>
                <a:gd name="connsiteY284" fmla="*/ 1983284 h 2778319"/>
                <a:gd name="connsiteX285" fmla="*/ 10909828 w 11658793"/>
                <a:gd name="connsiteY285" fmla="*/ 1983284 h 2778319"/>
                <a:gd name="connsiteX286" fmla="*/ 10909828 w 11658793"/>
                <a:gd name="connsiteY286" fmla="*/ 1897053 h 2778319"/>
                <a:gd name="connsiteX287" fmla="*/ 10941973 w 11658793"/>
                <a:gd name="connsiteY287" fmla="*/ 1897053 h 2778319"/>
                <a:gd name="connsiteX288" fmla="*/ 10941973 w 11658793"/>
                <a:gd name="connsiteY288" fmla="*/ 1879808 h 2778319"/>
                <a:gd name="connsiteX289" fmla="*/ 11038406 w 11658793"/>
                <a:gd name="connsiteY289" fmla="*/ 1879808 h 2778319"/>
                <a:gd name="connsiteX290" fmla="*/ 11038406 w 11658793"/>
                <a:gd name="connsiteY290" fmla="*/ 1897053 h 2778319"/>
                <a:gd name="connsiteX291" fmla="*/ 11102695 w 11658793"/>
                <a:gd name="connsiteY291" fmla="*/ 1897053 h 2778319"/>
                <a:gd name="connsiteX292" fmla="*/ 11102695 w 11658793"/>
                <a:gd name="connsiteY292" fmla="*/ 2386836 h 2778319"/>
                <a:gd name="connsiteX293" fmla="*/ 11475569 w 11658793"/>
                <a:gd name="connsiteY293" fmla="*/ 2386836 h 2778319"/>
                <a:gd name="connsiteX294" fmla="*/ 11658793 w 11658793"/>
                <a:gd name="connsiteY294" fmla="*/ 2581715 h 2778319"/>
                <a:gd name="connsiteX295" fmla="*/ 11475569 w 11658793"/>
                <a:gd name="connsiteY295" fmla="*/ 2778319 h 2778319"/>
                <a:gd name="connsiteX296" fmla="*/ 181616 w 11658793"/>
                <a:gd name="connsiteY296" fmla="*/ 2778319 h 2778319"/>
                <a:gd name="connsiteX297" fmla="*/ 0 w 11658793"/>
                <a:gd name="connsiteY297" fmla="*/ 2581715 h 2778319"/>
                <a:gd name="connsiteX298" fmla="*/ 181616 w 11658793"/>
                <a:gd name="connsiteY298" fmla="*/ 2386836 h 2778319"/>
                <a:gd name="connsiteX299" fmla="*/ 607531 w 11658793"/>
                <a:gd name="connsiteY299" fmla="*/ 2386836 h 2778319"/>
                <a:gd name="connsiteX300" fmla="*/ 607531 w 11658793"/>
                <a:gd name="connsiteY300" fmla="*/ 1940168 h 2778319"/>
                <a:gd name="connsiteX301" fmla="*/ 607531 w 11658793"/>
                <a:gd name="connsiteY301" fmla="*/ 1878082 h 2778319"/>
                <a:gd name="connsiteX302" fmla="*/ 607531 w 11658793"/>
                <a:gd name="connsiteY302" fmla="*/ 1860837 h 2778319"/>
                <a:gd name="connsiteX303" fmla="*/ 607531 w 11658793"/>
                <a:gd name="connsiteY303" fmla="*/ 1293446 h 2778319"/>
                <a:gd name="connsiteX304" fmla="*/ 607531 w 11658793"/>
                <a:gd name="connsiteY304" fmla="*/ 1276199 h 2778319"/>
                <a:gd name="connsiteX305" fmla="*/ 623604 w 11658793"/>
                <a:gd name="connsiteY305" fmla="*/ 1276199 h 2778319"/>
                <a:gd name="connsiteX306" fmla="*/ 623604 w 11658793"/>
                <a:gd name="connsiteY306" fmla="*/ 1224463 h 2778319"/>
                <a:gd name="connsiteX307" fmla="*/ 607531 w 11658793"/>
                <a:gd name="connsiteY307" fmla="*/ 1224463 h 2778319"/>
                <a:gd name="connsiteX308" fmla="*/ 607531 w 11658793"/>
                <a:gd name="connsiteY308" fmla="*/ 1172724 h 2778319"/>
                <a:gd name="connsiteX309" fmla="*/ 720038 w 11658793"/>
                <a:gd name="connsiteY309" fmla="*/ 1172724 h 2778319"/>
                <a:gd name="connsiteX310" fmla="*/ 784327 w 11658793"/>
                <a:gd name="connsiteY310" fmla="*/ 1172724 h 2778319"/>
                <a:gd name="connsiteX311" fmla="*/ 784327 w 11658793"/>
                <a:gd name="connsiteY311" fmla="*/ 983020 h 2778319"/>
                <a:gd name="connsiteX312" fmla="*/ 752182 w 11658793"/>
                <a:gd name="connsiteY312" fmla="*/ 1001989 h 2778319"/>
                <a:gd name="connsiteX313" fmla="*/ 752182 w 11658793"/>
                <a:gd name="connsiteY313" fmla="*/ 979569 h 2778319"/>
                <a:gd name="connsiteX314" fmla="*/ 784327 w 11658793"/>
                <a:gd name="connsiteY314" fmla="*/ 960598 h 2778319"/>
                <a:gd name="connsiteX315" fmla="*/ 784327 w 11658793"/>
                <a:gd name="connsiteY315" fmla="*/ 948528 h 2778319"/>
                <a:gd name="connsiteX316" fmla="*/ 800398 w 11658793"/>
                <a:gd name="connsiteY316" fmla="*/ 948528 h 2778319"/>
                <a:gd name="connsiteX317" fmla="*/ 800398 w 11658793"/>
                <a:gd name="connsiteY317" fmla="*/ 1172724 h 2778319"/>
                <a:gd name="connsiteX318" fmla="*/ 880760 w 11658793"/>
                <a:gd name="connsiteY318" fmla="*/ 1172724 h 2778319"/>
                <a:gd name="connsiteX319" fmla="*/ 977193 w 11658793"/>
                <a:gd name="connsiteY319" fmla="*/ 1172724 h 2778319"/>
                <a:gd name="connsiteX320" fmla="*/ 977193 w 11658793"/>
                <a:gd name="connsiteY320" fmla="*/ 1229635 h 2778319"/>
                <a:gd name="connsiteX321" fmla="*/ 977193 w 11658793"/>
                <a:gd name="connsiteY321" fmla="*/ 1274475 h 2778319"/>
                <a:gd name="connsiteX322" fmla="*/ 977193 w 11658793"/>
                <a:gd name="connsiteY322" fmla="*/ 1293446 h 2778319"/>
                <a:gd name="connsiteX323" fmla="*/ 977193 w 11658793"/>
                <a:gd name="connsiteY323" fmla="*/ 1948792 h 2778319"/>
                <a:gd name="connsiteX324" fmla="*/ 1025409 w 11658793"/>
                <a:gd name="connsiteY324" fmla="*/ 1948792 h 2778319"/>
                <a:gd name="connsiteX325" fmla="*/ 1025409 w 11658793"/>
                <a:gd name="connsiteY325" fmla="*/ 1793578 h 2778319"/>
                <a:gd name="connsiteX326" fmla="*/ 1041482 w 11658793"/>
                <a:gd name="connsiteY326" fmla="*/ 1793578 h 2778319"/>
                <a:gd name="connsiteX327" fmla="*/ 1041482 w 11658793"/>
                <a:gd name="connsiteY327" fmla="*/ 862297 h 2778319"/>
                <a:gd name="connsiteX328" fmla="*/ 1052731 w 11658793"/>
                <a:gd name="connsiteY328" fmla="*/ 862297 h 2778319"/>
                <a:gd name="connsiteX329" fmla="*/ 1067196 w 11658793"/>
                <a:gd name="connsiteY329" fmla="*/ 829529 h 2778319"/>
                <a:gd name="connsiteX330" fmla="*/ 1083269 w 11658793"/>
                <a:gd name="connsiteY330" fmla="*/ 862297 h 2778319"/>
                <a:gd name="connsiteX331" fmla="*/ 1102556 w 11658793"/>
                <a:gd name="connsiteY331" fmla="*/ 862297 h 2778319"/>
                <a:gd name="connsiteX332" fmla="*/ 1136307 w 11658793"/>
                <a:gd name="connsiteY332" fmla="*/ 655346 h 2778319"/>
                <a:gd name="connsiteX333" fmla="*/ 1144345 w 11658793"/>
                <a:gd name="connsiteY333" fmla="*/ 655346 h 2778319"/>
                <a:gd name="connsiteX334" fmla="*/ 1152380 w 11658793"/>
                <a:gd name="connsiteY334" fmla="*/ 689838 h 2778319"/>
                <a:gd name="connsiteX335" fmla="*/ 1187738 w 11658793"/>
                <a:gd name="connsiteY335" fmla="*/ 689838 h 2778319"/>
                <a:gd name="connsiteX336" fmla="*/ 1202205 w 11658793"/>
                <a:gd name="connsiteY336" fmla="*/ 655346 h 2778319"/>
                <a:gd name="connsiteX337" fmla="*/ 1216669 w 11658793"/>
                <a:gd name="connsiteY337" fmla="*/ 655346 h 2778319"/>
                <a:gd name="connsiteX338" fmla="*/ 1231134 w 11658793"/>
                <a:gd name="connsiteY338" fmla="*/ 689838 h 2778319"/>
                <a:gd name="connsiteX339" fmla="*/ 1248814 w 11658793"/>
                <a:gd name="connsiteY339" fmla="*/ 689838 h 2778319"/>
                <a:gd name="connsiteX340" fmla="*/ 1264885 w 11658793"/>
                <a:gd name="connsiteY340" fmla="*/ 638101 h 2778319"/>
                <a:gd name="connsiteX341" fmla="*/ 1282565 w 11658793"/>
                <a:gd name="connsiteY341" fmla="*/ 638101 h 2778319"/>
                <a:gd name="connsiteX342" fmla="*/ 1282565 w 11658793"/>
                <a:gd name="connsiteY342" fmla="*/ 601883 h 2778319"/>
                <a:gd name="connsiteX343" fmla="*/ 1282565 w 11658793"/>
                <a:gd name="connsiteY343" fmla="*/ 588086 h 2778319"/>
                <a:gd name="connsiteX344" fmla="*/ 1282565 w 11658793"/>
                <a:gd name="connsiteY344" fmla="*/ 557044 h 2778319"/>
                <a:gd name="connsiteX345" fmla="*/ 1295423 w 11658793"/>
                <a:gd name="connsiteY345" fmla="*/ 551870 h 2778319"/>
                <a:gd name="connsiteX346" fmla="*/ 1301851 w 11658793"/>
                <a:gd name="connsiteY346" fmla="*/ 551870 h 2778319"/>
                <a:gd name="connsiteX347" fmla="*/ 1309887 w 11658793"/>
                <a:gd name="connsiteY347" fmla="*/ 551870 h 2778319"/>
                <a:gd name="connsiteX348" fmla="*/ 1314709 w 11658793"/>
                <a:gd name="connsiteY348" fmla="*/ 557044 h 2778319"/>
                <a:gd name="connsiteX349" fmla="*/ 1314709 w 11658793"/>
                <a:gd name="connsiteY349" fmla="*/ 588086 h 2778319"/>
                <a:gd name="connsiteX350" fmla="*/ 1330782 w 11658793"/>
                <a:gd name="connsiteY350" fmla="*/ 601883 h 2778319"/>
                <a:gd name="connsiteX351" fmla="*/ 1330782 w 11658793"/>
                <a:gd name="connsiteY351" fmla="*/ 638101 h 2778319"/>
                <a:gd name="connsiteX352" fmla="*/ 1342032 w 11658793"/>
                <a:gd name="connsiteY352" fmla="*/ 638101 h 2778319"/>
                <a:gd name="connsiteX353" fmla="*/ 1358105 w 11658793"/>
                <a:gd name="connsiteY353" fmla="*/ 689838 h 2778319"/>
                <a:gd name="connsiteX354" fmla="*/ 1462573 w 11658793"/>
                <a:gd name="connsiteY354" fmla="*/ 689838 h 2778319"/>
                <a:gd name="connsiteX355" fmla="*/ 1470609 w 11658793"/>
                <a:gd name="connsiteY355" fmla="*/ 655346 h 2778319"/>
                <a:gd name="connsiteX356" fmla="*/ 1481860 w 11658793"/>
                <a:gd name="connsiteY356" fmla="*/ 655346 h 2778319"/>
                <a:gd name="connsiteX357" fmla="*/ 1525256 w 11658793"/>
                <a:gd name="connsiteY357" fmla="*/ 862297 h 2778319"/>
                <a:gd name="connsiteX358" fmla="*/ 1536507 w 11658793"/>
                <a:gd name="connsiteY358" fmla="*/ 862297 h 2778319"/>
                <a:gd name="connsiteX359" fmla="*/ 1550971 w 11658793"/>
                <a:gd name="connsiteY359" fmla="*/ 829529 h 2778319"/>
                <a:gd name="connsiteX360" fmla="*/ 1567043 w 11658793"/>
                <a:gd name="connsiteY360" fmla="*/ 862297 h 2778319"/>
                <a:gd name="connsiteX361" fmla="*/ 1587938 w 11658793"/>
                <a:gd name="connsiteY361" fmla="*/ 862297 h 2778319"/>
                <a:gd name="connsiteX362" fmla="*/ 1587938 w 11658793"/>
                <a:gd name="connsiteY362" fmla="*/ 1448659 h 2778319"/>
                <a:gd name="connsiteX363" fmla="*/ 1604009 w 11658793"/>
                <a:gd name="connsiteY363" fmla="*/ 1448659 h 2778319"/>
                <a:gd name="connsiteX364" fmla="*/ 1604009 w 11658793"/>
                <a:gd name="connsiteY364" fmla="*/ 1793578 h 2778319"/>
                <a:gd name="connsiteX365" fmla="*/ 1684371 w 11658793"/>
                <a:gd name="connsiteY365" fmla="*/ 1793578 h 2778319"/>
                <a:gd name="connsiteX366" fmla="*/ 1684371 w 11658793"/>
                <a:gd name="connsiteY366" fmla="*/ 1450383 h 2778319"/>
                <a:gd name="connsiteX367" fmla="*/ 1684371 w 11658793"/>
                <a:gd name="connsiteY367" fmla="*/ 1414167 h 2778319"/>
                <a:gd name="connsiteX368" fmla="*/ 1700442 w 11658793"/>
                <a:gd name="connsiteY368" fmla="*/ 1414167 h 2778319"/>
                <a:gd name="connsiteX369" fmla="*/ 1700442 w 11658793"/>
                <a:gd name="connsiteY369" fmla="*/ 1396922 h 2778319"/>
                <a:gd name="connsiteX370" fmla="*/ 1829020 w 11658793"/>
                <a:gd name="connsiteY370" fmla="*/ 1396922 h 2778319"/>
                <a:gd name="connsiteX371" fmla="*/ 1829020 w 11658793"/>
                <a:gd name="connsiteY371" fmla="*/ 1414167 h 2778319"/>
                <a:gd name="connsiteX372" fmla="*/ 1845094 w 11658793"/>
                <a:gd name="connsiteY372" fmla="*/ 1414167 h 2778319"/>
                <a:gd name="connsiteX373" fmla="*/ 1845094 w 11658793"/>
                <a:gd name="connsiteY373" fmla="*/ 1448659 h 2778319"/>
                <a:gd name="connsiteX374" fmla="*/ 1861165 w 11658793"/>
                <a:gd name="connsiteY374" fmla="*/ 1448659 h 2778319"/>
                <a:gd name="connsiteX375" fmla="*/ 1861165 w 11658793"/>
                <a:gd name="connsiteY375" fmla="*/ 1948792 h 2778319"/>
                <a:gd name="connsiteX376" fmla="*/ 1893309 w 11658793"/>
                <a:gd name="connsiteY376" fmla="*/ 1948792 h 2778319"/>
                <a:gd name="connsiteX377" fmla="*/ 1893309 w 11658793"/>
                <a:gd name="connsiteY377" fmla="*/ 51739 h 2778319"/>
                <a:gd name="connsiteX378" fmla="*/ 2070105 w 11658793"/>
                <a:gd name="connsiteY378" fmla="*/ 51739 h 2778319"/>
                <a:gd name="connsiteX379" fmla="*/ 2070105 w 11658793"/>
                <a:gd name="connsiteY379" fmla="*/ 17247 h 2778319"/>
                <a:gd name="connsiteX380" fmla="*/ 2118320 w 11658793"/>
                <a:gd name="connsiteY380" fmla="*/ 17247 h 2778319"/>
                <a:gd name="connsiteX381" fmla="*/ 2166538 w 11658793"/>
                <a:gd name="connsiteY381" fmla="*/ 17247 h 2778319"/>
                <a:gd name="connsiteX382" fmla="*/ 2166538 w 11658793"/>
                <a:gd name="connsiteY382" fmla="*/ 0 h 2778319"/>
                <a:gd name="connsiteX0" fmla="*/ 4046987 w 11658793"/>
                <a:gd name="connsiteY0" fmla="*/ 2385112 h 2778319"/>
                <a:gd name="connsiteX1" fmla="*/ 4046987 w 11658793"/>
                <a:gd name="connsiteY1" fmla="*/ 2386836 h 2778319"/>
                <a:gd name="connsiteX2" fmla="*/ 4046987 w 11658793"/>
                <a:gd name="connsiteY2" fmla="*/ 2385112 h 2778319"/>
                <a:gd name="connsiteX3" fmla="*/ 7052595 w 11658793"/>
                <a:gd name="connsiteY3" fmla="*/ 398086 h 2778319"/>
                <a:gd name="connsiteX4" fmla="*/ 7055708 w 11658793"/>
                <a:gd name="connsiteY4" fmla="*/ 400106 h 2778319"/>
                <a:gd name="connsiteX5" fmla="*/ 7052595 w 11658793"/>
                <a:gd name="connsiteY5" fmla="*/ 408789 h 2778319"/>
                <a:gd name="connsiteX6" fmla="*/ 7052595 w 11658793"/>
                <a:gd name="connsiteY6" fmla="*/ 398086 h 2778319"/>
                <a:gd name="connsiteX7" fmla="*/ 2166538 w 11658793"/>
                <a:gd name="connsiteY7" fmla="*/ 0 h 2778319"/>
                <a:gd name="connsiteX8" fmla="*/ 2182609 w 11658793"/>
                <a:gd name="connsiteY8" fmla="*/ 0 h 2778319"/>
                <a:gd name="connsiteX9" fmla="*/ 2182609 w 11658793"/>
                <a:gd name="connsiteY9" fmla="*/ 17247 h 2778319"/>
                <a:gd name="connsiteX10" fmla="*/ 2214754 w 11658793"/>
                <a:gd name="connsiteY10" fmla="*/ 17247 h 2778319"/>
                <a:gd name="connsiteX11" fmla="*/ 2214754 w 11658793"/>
                <a:gd name="connsiteY11" fmla="*/ 51739 h 2778319"/>
                <a:gd name="connsiteX12" fmla="*/ 2279043 w 11658793"/>
                <a:gd name="connsiteY12" fmla="*/ 51739 h 2778319"/>
                <a:gd name="connsiteX13" fmla="*/ 2279043 w 11658793"/>
                <a:gd name="connsiteY13" fmla="*/ 1069248 h 2778319"/>
                <a:gd name="connsiteX14" fmla="*/ 2295115 w 11658793"/>
                <a:gd name="connsiteY14" fmla="*/ 1069248 h 2778319"/>
                <a:gd name="connsiteX15" fmla="*/ 2359405 w 11658793"/>
                <a:gd name="connsiteY15" fmla="*/ 1069248 h 2778319"/>
                <a:gd name="connsiteX16" fmla="*/ 2359405 w 11658793"/>
                <a:gd name="connsiteY16" fmla="*/ 1017511 h 2778319"/>
                <a:gd name="connsiteX17" fmla="*/ 2375476 w 11658793"/>
                <a:gd name="connsiteY17" fmla="*/ 1017511 h 2778319"/>
                <a:gd name="connsiteX18" fmla="*/ 2375476 w 11658793"/>
                <a:gd name="connsiteY18" fmla="*/ 1069248 h 2778319"/>
                <a:gd name="connsiteX19" fmla="*/ 2377083 w 11658793"/>
                <a:gd name="connsiteY19" fmla="*/ 1069248 h 2778319"/>
                <a:gd name="connsiteX20" fmla="*/ 2423694 w 11658793"/>
                <a:gd name="connsiteY20" fmla="*/ 1069248 h 2778319"/>
                <a:gd name="connsiteX21" fmla="*/ 2423694 w 11658793"/>
                <a:gd name="connsiteY21" fmla="*/ 1672857 h 2778319"/>
                <a:gd name="connsiteX22" fmla="*/ 2439765 w 11658793"/>
                <a:gd name="connsiteY22" fmla="*/ 1672857 h 2778319"/>
                <a:gd name="connsiteX23" fmla="*/ 2439765 w 11658793"/>
                <a:gd name="connsiteY23" fmla="*/ 741576 h 2778319"/>
                <a:gd name="connsiteX24" fmla="*/ 2491196 w 11658793"/>
                <a:gd name="connsiteY24" fmla="*/ 741576 h 2778319"/>
                <a:gd name="connsiteX25" fmla="*/ 2508876 w 11658793"/>
                <a:gd name="connsiteY25" fmla="*/ 741576 h 2778319"/>
                <a:gd name="connsiteX26" fmla="*/ 2520127 w 11658793"/>
                <a:gd name="connsiteY26" fmla="*/ 741576 h 2778319"/>
                <a:gd name="connsiteX27" fmla="*/ 2520127 w 11658793"/>
                <a:gd name="connsiteY27" fmla="*/ 707085 h 2778319"/>
                <a:gd name="connsiteX28" fmla="*/ 2600487 w 11658793"/>
                <a:gd name="connsiteY28" fmla="*/ 707085 h 2778319"/>
                <a:gd name="connsiteX29" fmla="*/ 2600487 w 11658793"/>
                <a:gd name="connsiteY29" fmla="*/ 741576 h 2778319"/>
                <a:gd name="connsiteX30" fmla="*/ 2687278 w 11658793"/>
                <a:gd name="connsiteY30" fmla="*/ 741576 h 2778319"/>
                <a:gd name="connsiteX31" fmla="*/ 2716207 w 11658793"/>
                <a:gd name="connsiteY31" fmla="*/ 741576 h 2778319"/>
                <a:gd name="connsiteX32" fmla="*/ 2777283 w 11658793"/>
                <a:gd name="connsiteY32" fmla="*/ 741576 h 2778319"/>
                <a:gd name="connsiteX33" fmla="*/ 2777283 w 11658793"/>
                <a:gd name="connsiteY33" fmla="*/ 724330 h 2778319"/>
                <a:gd name="connsiteX34" fmla="*/ 2857643 w 11658793"/>
                <a:gd name="connsiteY34" fmla="*/ 724330 h 2778319"/>
                <a:gd name="connsiteX35" fmla="*/ 2857643 w 11658793"/>
                <a:gd name="connsiteY35" fmla="*/ 741576 h 2778319"/>
                <a:gd name="connsiteX36" fmla="*/ 2889787 w 11658793"/>
                <a:gd name="connsiteY36" fmla="*/ 741576 h 2778319"/>
                <a:gd name="connsiteX37" fmla="*/ 2889787 w 11658793"/>
                <a:gd name="connsiteY37" fmla="*/ 1948792 h 2778319"/>
                <a:gd name="connsiteX38" fmla="*/ 2905860 w 11658793"/>
                <a:gd name="connsiteY38" fmla="*/ 1948792 h 2778319"/>
                <a:gd name="connsiteX39" fmla="*/ 2905860 w 11658793"/>
                <a:gd name="connsiteY39" fmla="*/ 1724594 h 2778319"/>
                <a:gd name="connsiteX40" fmla="*/ 2938004 w 11658793"/>
                <a:gd name="connsiteY40" fmla="*/ 1724594 h 2778319"/>
                <a:gd name="connsiteX41" fmla="*/ 2938004 w 11658793"/>
                <a:gd name="connsiteY41" fmla="*/ 1362430 h 2778319"/>
                <a:gd name="connsiteX42" fmla="*/ 2954076 w 11658793"/>
                <a:gd name="connsiteY42" fmla="*/ 1362430 h 2778319"/>
                <a:gd name="connsiteX43" fmla="*/ 2954076 w 11658793"/>
                <a:gd name="connsiteY43" fmla="*/ 1310691 h 2778319"/>
                <a:gd name="connsiteX44" fmla="*/ 2986221 w 11658793"/>
                <a:gd name="connsiteY44" fmla="*/ 1310691 h 2778319"/>
                <a:gd name="connsiteX45" fmla="*/ 2986221 w 11658793"/>
                <a:gd name="connsiteY45" fmla="*/ 1362430 h 2778319"/>
                <a:gd name="connsiteX46" fmla="*/ 3052116 w 11658793"/>
                <a:gd name="connsiteY46" fmla="*/ 1362430 h 2778319"/>
                <a:gd name="connsiteX47" fmla="*/ 3169445 w 11658793"/>
                <a:gd name="connsiteY47" fmla="*/ 1362430 h 2778319"/>
                <a:gd name="connsiteX48" fmla="*/ 3179087 w 11658793"/>
                <a:gd name="connsiteY48" fmla="*/ 1362430 h 2778319"/>
                <a:gd name="connsiteX49" fmla="*/ 3179087 w 11658793"/>
                <a:gd name="connsiteY49" fmla="*/ 1552134 h 2778319"/>
                <a:gd name="connsiteX50" fmla="*/ 3307665 w 11658793"/>
                <a:gd name="connsiteY50" fmla="*/ 1552134 h 2778319"/>
                <a:gd name="connsiteX51" fmla="*/ 3307665 w 11658793"/>
                <a:gd name="connsiteY51" fmla="*/ 1448659 h 2778319"/>
                <a:gd name="connsiteX52" fmla="*/ 3709471 w 11658793"/>
                <a:gd name="connsiteY52" fmla="*/ 1448659 h 2778319"/>
                <a:gd name="connsiteX53" fmla="*/ 3709471 w 11658793"/>
                <a:gd name="connsiteY53" fmla="*/ 1552134 h 2778319"/>
                <a:gd name="connsiteX54" fmla="*/ 3838049 w 11658793"/>
                <a:gd name="connsiteY54" fmla="*/ 1552134 h 2778319"/>
                <a:gd name="connsiteX55" fmla="*/ 3838049 w 11658793"/>
                <a:gd name="connsiteY55" fmla="*/ 1672857 h 2778319"/>
                <a:gd name="connsiteX56" fmla="*/ 3918409 w 11658793"/>
                <a:gd name="connsiteY56" fmla="*/ 1672857 h 2778319"/>
                <a:gd name="connsiteX57" fmla="*/ 3918409 w 11658793"/>
                <a:gd name="connsiteY57" fmla="*/ 1845316 h 2778319"/>
                <a:gd name="connsiteX58" fmla="*/ 4014843 w 11658793"/>
                <a:gd name="connsiteY58" fmla="*/ 1845316 h 2778319"/>
                <a:gd name="connsiteX59" fmla="*/ 4014843 w 11658793"/>
                <a:gd name="connsiteY59" fmla="*/ 1983284 h 2778319"/>
                <a:gd name="connsiteX60" fmla="*/ 4046987 w 11658793"/>
                <a:gd name="connsiteY60" fmla="*/ 1983284 h 2778319"/>
                <a:gd name="connsiteX61" fmla="*/ 4046987 w 11658793"/>
                <a:gd name="connsiteY61" fmla="*/ 1138230 h 2778319"/>
                <a:gd name="connsiteX62" fmla="*/ 4159493 w 11658793"/>
                <a:gd name="connsiteY62" fmla="*/ 1138230 h 2778319"/>
                <a:gd name="connsiteX63" fmla="*/ 4159493 w 11658793"/>
                <a:gd name="connsiteY63" fmla="*/ 1327937 h 2778319"/>
                <a:gd name="connsiteX64" fmla="*/ 4191638 w 11658793"/>
                <a:gd name="connsiteY64" fmla="*/ 1327937 h 2778319"/>
                <a:gd name="connsiteX65" fmla="*/ 4191638 w 11658793"/>
                <a:gd name="connsiteY65" fmla="*/ 1258953 h 2778319"/>
                <a:gd name="connsiteX66" fmla="*/ 4304142 w 11658793"/>
                <a:gd name="connsiteY66" fmla="*/ 1258953 h 2778319"/>
                <a:gd name="connsiteX67" fmla="*/ 4304142 w 11658793"/>
                <a:gd name="connsiteY67" fmla="*/ 948526 h 2778319"/>
                <a:gd name="connsiteX68" fmla="*/ 4448793 w 11658793"/>
                <a:gd name="connsiteY68" fmla="*/ 948526 h 2778319"/>
                <a:gd name="connsiteX69" fmla="*/ 4448793 w 11658793"/>
                <a:gd name="connsiteY69" fmla="*/ 1534888 h 2778319"/>
                <a:gd name="connsiteX70" fmla="*/ 4497009 w 11658793"/>
                <a:gd name="connsiteY70" fmla="*/ 1534888 h 2778319"/>
                <a:gd name="connsiteX71" fmla="*/ 4497009 w 11658793"/>
                <a:gd name="connsiteY71" fmla="*/ 1500396 h 2778319"/>
                <a:gd name="connsiteX72" fmla="*/ 4513082 w 11658793"/>
                <a:gd name="connsiteY72" fmla="*/ 1500396 h 2778319"/>
                <a:gd name="connsiteX73" fmla="*/ 4513082 w 11658793"/>
                <a:gd name="connsiteY73" fmla="*/ 1241706 h 2778319"/>
                <a:gd name="connsiteX74" fmla="*/ 4625587 w 11658793"/>
                <a:gd name="connsiteY74" fmla="*/ 1241706 h 2778319"/>
                <a:gd name="connsiteX75" fmla="*/ 4625587 w 11658793"/>
                <a:gd name="connsiteY75" fmla="*/ 1069246 h 2778319"/>
                <a:gd name="connsiteX76" fmla="*/ 4802382 w 11658793"/>
                <a:gd name="connsiteY76" fmla="*/ 1069246 h 2778319"/>
                <a:gd name="connsiteX77" fmla="*/ 4802382 w 11658793"/>
                <a:gd name="connsiteY77" fmla="*/ 1483149 h 2778319"/>
                <a:gd name="connsiteX78" fmla="*/ 4818454 w 11658793"/>
                <a:gd name="connsiteY78" fmla="*/ 1483149 h 2778319"/>
                <a:gd name="connsiteX79" fmla="*/ 4818454 w 11658793"/>
                <a:gd name="connsiteY79" fmla="*/ 1431412 h 2778319"/>
                <a:gd name="connsiteX80" fmla="*/ 4834527 w 11658793"/>
                <a:gd name="connsiteY80" fmla="*/ 1431412 h 2778319"/>
                <a:gd name="connsiteX81" fmla="*/ 4834527 w 11658793"/>
                <a:gd name="connsiteY81" fmla="*/ 845050 h 2778319"/>
                <a:gd name="connsiteX82" fmla="*/ 5027393 w 11658793"/>
                <a:gd name="connsiteY82" fmla="*/ 845050 h 2778319"/>
                <a:gd name="connsiteX83" fmla="*/ 5027393 w 11658793"/>
                <a:gd name="connsiteY83" fmla="*/ 1138230 h 2778319"/>
                <a:gd name="connsiteX84" fmla="*/ 5139898 w 11658793"/>
                <a:gd name="connsiteY84" fmla="*/ 1138230 h 2778319"/>
                <a:gd name="connsiteX85" fmla="*/ 5139898 w 11658793"/>
                <a:gd name="connsiteY85" fmla="*/ 1552133 h 2778319"/>
                <a:gd name="connsiteX86" fmla="*/ 5155971 w 11658793"/>
                <a:gd name="connsiteY86" fmla="*/ 1552133 h 2778319"/>
                <a:gd name="connsiteX87" fmla="*/ 5155971 w 11658793"/>
                <a:gd name="connsiteY87" fmla="*/ 1534888 h 2778319"/>
                <a:gd name="connsiteX88" fmla="*/ 5188116 w 11658793"/>
                <a:gd name="connsiteY88" fmla="*/ 1534888 h 2778319"/>
                <a:gd name="connsiteX89" fmla="*/ 5188116 w 11658793"/>
                <a:gd name="connsiteY89" fmla="*/ 1379673 h 2778319"/>
                <a:gd name="connsiteX90" fmla="*/ 5268476 w 11658793"/>
                <a:gd name="connsiteY90" fmla="*/ 1379673 h 2778319"/>
                <a:gd name="connsiteX91" fmla="*/ 5268476 w 11658793"/>
                <a:gd name="connsiteY91" fmla="*/ 1241706 h 2778319"/>
                <a:gd name="connsiteX92" fmla="*/ 5380982 w 11658793"/>
                <a:gd name="connsiteY92" fmla="*/ 1241706 h 2778319"/>
                <a:gd name="connsiteX93" fmla="*/ 5380982 w 11658793"/>
                <a:gd name="connsiteY93" fmla="*/ 1189969 h 2778319"/>
                <a:gd name="connsiteX94" fmla="*/ 5445271 w 11658793"/>
                <a:gd name="connsiteY94" fmla="*/ 1189969 h 2778319"/>
                <a:gd name="connsiteX95" fmla="*/ 5445271 w 11658793"/>
                <a:gd name="connsiteY95" fmla="*/ 1172722 h 2778319"/>
                <a:gd name="connsiteX96" fmla="*/ 5461343 w 11658793"/>
                <a:gd name="connsiteY96" fmla="*/ 1172722 h 2778319"/>
                <a:gd name="connsiteX97" fmla="*/ 5461343 w 11658793"/>
                <a:gd name="connsiteY97" fmla="*/ 1155477 h 2778319"/>
                <a:gd name="connsiteX98" fmla="*/ 5458127 w 11658793"/>
                <a:gd name="connsiteY98" fmla="*/ 1155477 h 2778319"/>
                <a:gd name="connsiteX99" fmla="*/ 5536883 w 11658793"/>
                <a:gd name="connsiteY99" fmla="*/ 1107189 h 2778319"/>
                <a:gd name="connsiteX100" fmla="*/ 5541705 w 11658793"/>
                <a:gd name="connsiteY100" fmla="*/ 1108913 h 2778319"/>
                <a:gd name="connsiteX101" fmla="*/ 5541705 w 11658793"/>
                <a:gd name="connsiteY101" fmla="*/ 1000263 h 2778319"/>
                <a:gd name="connsiteX102" fmla="*/ 5573849 w 11658793"/>
                <a:gd name="connsiteY102" fmla="*/ 1000263 h 2778319"/>
                <a:gd name="connsiteX103" fmla="*/ 5573849 w 11658793"/>
                <a:gd name="connsiteY103" fmla="*/ 931279 h 2778319"/>
                <a:gd name="connsiteX104" fmla="*/ 5638138 w 11658793"/>
                <a:gd name="connsiteY104" fmla="*/ 931279 h 2778319"/>
                <a:gd name="connsiteX105" fmla="*/ 5638138 w 11658793"/>
                <a:gd name="connsiteY105" fmla="*/ 914034 h 2778319"/>
                <a:gd name="connsiteX106" fmla="*/ 5605994 w 11658793"/>
                <a:gd name="connsiteY106" fmla="*/ 914034 h 2778319"/>
                <a:gd name="connsiteX107" fmla="*/ 5605994 w 11658793"/>
                <a:gd name="connsiteY107" fmla="*/ 896787 h 2778319"/>
                <a:gd name="connsiteX108" fmla="*/ 5638138 w 11658793"/>
                <a:gd name="connsiteY108" fmla="*/ 896787 h 2778319"/>
                <a:gd name="connsiteX109" fmla="*/ 5638138 w 11658793"/>
                <a:gd name="connsiteY109" fmla="*/ 862295 h 2778319"/>
                <a:gd name="connsiteX110" fmla="*/ 5654209 w 11658793"/>
                <a:gd name="connsiteY110" fmla="*/ 862295 h 2778319"/>
                <a:gd name="connsiteX111" fmla="*/ 5729749 w 11658793"/>
                <a:gd name="connsiteY111" fmla="*/ 800210 h 2778319"/>
                <a:gd name="connsiteX112" fmla="*/ 5803681 w 11658793"/>
                <a:gd name="connsiteY112" fmla="*/ 862295 h 2778319"/>
                <a:gd name="connsiteX113" fmla="*/ 5814932 w 11658793"/>
                <a:gd name="connsiteY113" fmla="*/ 862295 h 2778319"/>
                <a:gd name="connsiteX114" fmla="*/ 5814932 w 11658793"/>
                <a:gd name="connsiteY114" fmla="*/ 896787 h 2778319"/>
                <a:gd name="connsiteX115" fmla="*/ 5847076 w 11658793"/>
                <a:gd name="connsiteY115" fmla="*/ 896787 h 2778319"/>
                <a:gd name="connsiteX116" fmla="*/ 5847076 w 11658793"/>
                <a:gd name="connsiteY116" fmla="*/ 914034 h 2778319"/>
                <a:gd name="connsiteX117" fmla="*/ 5814932 w 11658793"/>
                <a:gd name="connsiteY117" fmla="*/ 914034 h 2778319"/>
                <a:gd name="connsiteX118" fmla="*/ 5814932 w 11658793"/>
                <a:gd name="connsiteY118" fmla="*/ 931279 h 2778319"/>
                <a:gd name="connsiteX119" fmla="*/ 5879221 w 11658793"/>
                <a:gd name="connsiteY119" fmla="*/ 931279 h 2778319"/>
                <a:gd name="connsiteX120" fmla="*/ 5879221 w 11658793"/>
                <a:gd name="connsiteY120" fmla="*/ 1000263 h 2778319"/>
                <a:gd name="connsiteX121" fmla="*/ 5911365 w 11658793"/>
                <a:gd name="connsiteY121" fmla="*/ 1000263 h 2778319"/>
                <a:gd name="connsiteX122" fmla="*/ 5911365 w 11658793"/>
                <a:gd name="connsiteY122" fmla="*/ 1483149 h 2778319"/>
                <a:gd name="connsiteX123" fmla="*/ 5943509 w 11658793"/>
                <a:gd name="connsiteY123" fmla="*/ 1483149 h 2778319"/>
                <a:gd name="connsiteX124" fmla="*/ 5943509 w 11658793"/>
                <a:gd name="connsiteY124" fmla="*/ 965771 h 2778319"/>
                <a:gd name="connsiteX125" fmla="*/ 6200665 w 11658793"/>
                <a:gd name="connsiteY125" fmla="*/ 965771 h 2778319"/>
                <a:gd name="connsiteX126" fmla="*/ 6200665 w 11658793"/>
                <a:gd name="connsiteY126" fmla="*/ 1362428 h 2778319"/>
                <a:gd name="connsiteX127" fmla="*/ 6264954 w 11658793"/>
                <a:gd name="connsiteY127" fmla="*/ 1362428 h 2778319"/>
                <a:gd name="connsiteX128" fmla="*/ 6264954 w 11658793"/>
                <a:gd name="connsiteY128" fmla="*/ 1414165 h 2778319"/>
                <a:gd name="connsiteX129" fmla="*/ 6313172 w 11658793"/>
                <a:gd name="connsiteY129" fmla="*/ 1414165 h 2778319"/>
                <a:gd name="connsiteX130" fmla="*/ 6313172 w 11658793"/>
                <a:gd name="connsiteY130" fmla="*/ 1810823 h 2778319"/>
                <a:gd name="connsiteX131" fmla="*/ 6425676 w 11658793"/>
                <a:gd name="connsiteY131" fmla="*/ 1810823 h 2778319"/>
                <a:gd name="connsiteX132" fmla="*/ 6425676 w 11658793"/>
                <a:gd name="connsiteY132" fmla="*/ 1797026 h 2778319"/>
                <a:gd name="connsiteX133" fmla="*/ 6459427 w 11658793"/>
                <a:gd name="connsiteY133" fmla="*/ 1776331 h 2778319"/>
                <a:gd name="connsiteX134" fmla="*/ 6473894 w 11658793"/>
                <a:gd name="connsiteY134" fmla="*/ 1776331 h 2778319"/>
                <a:gd name="connsiteX135" fmla="*/ 6473894 w 11658793"/>
                <a:gd name="connsiteY135" fmla="*/ 1362428 h 2778319"/>
                <a:gd name="connsiteX136" fmla="*/ 6441749 w 11658793"/>
                <a:gd name="connsiteY136" fmla="*/ 1362428 h 2778319"/>
                <a:gd name="connsiteX137" fmla="*/ 6441749 w 11658793"/>
                <a:gd name="connsiteY137" fmla="*/ 1276198 h 2778319"/>
                <a:gd name="connsiteX138" fmla="*/ 6538183 w 11658793"/>
                <a:gd name="connsiteY138" fmla="*/ 1276198 h 2778319"/>
                <a:gd name="connsiteX139" fmla="*/ 6538183 w 11658793"/>
                <a:gd name="connsiteY139" fmla="*/ 1207214 h 2778319"/>
                <a:gd name="connsiteX140" fmla="*/ 6586399 w 11658793"/>
                <a:gd name="connsiteY140" fmla="*/ 1207214 h 2778319"/>
                <a:gd name="connsiteX141" fmla="*/ 6602472 w 11658793"/>
                <a:gd name="connsiteY141" fmla="*/ 1186519 h 2778319"/>
                <a:gd name="connsiteX142" fmla="*/ 6603675 w 11658793"/>
                <a:gd name="connsiteY142" fmla="*/ 1173609 h 2778319"/>
                <a:gd name="connsiteX143" fmla="*/ 6924726 w 11658793"/>
                <a:gd name="connsiteY143" fmla="*/ 1173609 h 2778319"/>
                <a:gd name="connsiteX144" fmla="*/ 6935165 w 11658793"/>
                <a:gd name="connsiteY144" fmla="*/ 1207214 h 2778319"/>
                <a:gd name="connsiteX145" fmla="*/ 6972132 w 11658793"/>
                <a:gd name="connsiteY145" fmla="*/ 1207214 h 2778319"/>
                <a:gd name="connsiteX146" fmla="*/ 6972132 w 11658793"/>
                <a:gd name="connsiteY146" fmla="*/ 1276198 h 2778319"/>
                <a:gd name="connsiteX147" fmla="*/ 7068565 w 11658793"/>
                <a:gd name="connsiteY147" fmla="*/ 1276198 h 2778319"/>
                <a:gd name="connsiteX148" fmla="*/ 7068565 w 11658793"/>
                <a:gd name="connsiteY148" fmla="*/ 1362428 h 2778319"/>
                <a:gd name="connsiteX149" fmla="*/ 7052494 w 11658793"/>
                <a:gd name="connsiteY149" fmla="*/ 1362428 h 2778319"/>
                <a:gd name="connsiteX150" fmla="*/ 7052494 w 11658793"/>
                <a:gd name="connsiteY150" fmla="*/ 1776331 h 2778319"/>
                <a:gd name="connsiteX151" fmla="*/ 7049279 w 11658793"/>
                <a:gd name="connsiteY151" fmla="*/ 1776331 h 2778319"/>
                <a:gd name="connsiteX152" fmla="*/ 7084638 w 11658793"/>
                <a:gd name="connsiteY152" fmla="*/ 1797026 h 2778319"/>
                <a:gd name="connsiteX153" fmla="*/ 7084638 w 11658793"/>
                <a:gd name="connsiteY153" fmla="*/ 1810823 h 2778319"/>
                <a:gd name="connsiteX154" fmla="*/ 7116783 w 11658793"/>
                <a:gd name="connsiteY154" fmla="*/ 1810823 h 2778319"/>
                <a:gd name="connsiteX155" fmla="*/ 7116783 w 11658793"/>
                <a:gd name="connsiteY155" fmla="*/ 1345182 h 2778319"/>
                <a:gd name="connsiteX156" fmla="*/ 7148927 w 11658793"/>
                <a:gd name="connsiteY156" fmla="*/ 1345182 h 2778319"/>
                <a:gd name="connsiteX157" fmla="*/ 7148927 w 11658793"/>
                <a:gd name="connsiteY157" fmla="*/ 724328 h 2778319"/>
                <a:gd name="connsiteX158" fmla="*/ 7325721 w 11658793"/>
                <a:gd name="connsiteY158" fmla="*/ 724328 h 2778319"/>
                <a:gd name="connsiteX159" fmla="*/ 7325721 w 11658793"/>
                <a:gd name="connsiteY159" fmla="*/ 707083 h 2778319"/>
                <a:gd name="connsiteX160" fmla="*/ 7454299 w 11658793"/>
                <a:gd name="connsiteY160" fmla="*/ 707083 h 2778319"/>
                <a:gd name="connsiteX161" fmla="*/ 7454299 w 11658793"/>
                <a:gd name="connsiteY161" fmla="*/ 689836 h 2778319"/>
                <a:gd name="connsiteX162" fmla="*/ 7502516 w 11658793"/>
                <a:gd name="connsiteY162" fmla="*/ 689836 h 2778319"/>
                <a:gd name="connsiteX163" fmla="*/ 7502516 w 11658793"/>
                <a:gd name="connsiteY163" fmla="*/ 724328 h 2778319"/>
                <a:gd name="connsiteX164" fmla="*/ 7566805 w 11658793"/>
                <a:gd name="connsiteY164" fmla="*/ 724328 h 2778319"/>
                <a:gd name="connsiteX165" fmla="*/ 7566805 w 11658793"/>
                <a:gd name="connsiteY165" fmla="*/ 810558 h 2778319"/>
                <a:gd name="connsiteX166" fmla="*/ 7631094 w 11658793"/>
                <a:gd name="connsiteY166" fmla="*/ 810558 h 2778319"/>
                <a:gd name="connsiteX167" fmla="*/ 7631094 w 11658793"/>
                <a:gd name="connsiteY167" fmla="*/ 1155477 h 2778319"/>
                <a:gd name="connsiteX168" fmla="*/ 7647165 w 11658793"/>
                <a:gd name="connsiteY168" fmla="*/ 1155477 h 2778319"/>
                <a:gd name="connsiteX169" fmla="*/ 7647165 w 11658793"/>
                <a:gd name="connsiteY169" fmla="*/ 1276198 h 2778319"/>
                <a:gd name="connsiteX170" fmla="*/ 7679310 w 11658793"/>
                <a:gd name="connsiteY170" fmla="*/ 1276198 h 2778319"/>
                <a:gd name="connsiteX171" fmla="*/ 7679310 w 11658793"/>
                <a:gd name="connsiteY171" fmla="*/ 1569381 h 2778319"/>
                <a:gd name="connsiteX172" fmla="*/ 7695383 w 11658793"/>
                <a:gd name="connsiteY172" fmla="*/ 1569381 h 2778319"/>
                <a:gd name="connsiteX173" fmla="*/ 7695383 w 11658793"/>
                <a:gd name="connsiteY173" fmla="*/ 1396922 h 2778319"/>
                <a:gd name="connsiteX174" fmla="*/ 7823961 w 11658793"/>
                <a:gd name="connsiteY174" fmla="*/ 1396922 h 2778319"/>
                <a:gd name="connsiteX175" fmla="*/ 7823961 w 11658793"/>
                <a:gd name="connsiteY175" fmla="*/ 1379675 h 2778319"/>
                <a:gd name="connsiteX176" fmla="*/ 7840032 w 11658793"/>
                <a:gd name="connsiteY176" fmla="*/ 1379675 h 2778319"/>
                <a:gd name="connsiteX177" fmla="*/ 7840032 w 11658793"/>
                <a:gd name="connsiteY177" fmla="*/ 1388297 h 2778319"/>
                <a:gd name="connsiteX178" fmla="*/ 7840032 w 11658793"/>
                <a:gd name="connsiteY178" fmla="*/ 1431414 h 2778319"/>
                <a:gd name="connsiteX179" fmla="*/ 7904321 w 11658793"/>
                <a:gd name="connsiteY179" fmla="*/ 1431414 h 2778319"/>
                <a:gd name="connsiteX180" fmla="*/ 7904321 w 11658793"/>
                <a:gd name="connsiteY180" fmla="*/ 1483151 h 2778319"/>
                <a:gd name="connsiteX181" fmla="*/ 7936466 w 11658793"/>
                <a:gd name="connsiteY181" fmla="*/ 1483151 h 2778319"/>
                <a:gd name="connsiteX182" fmla="*/ 7936466 w 11658793"/>
                <a:gd name="connsiteY182" fmla="*/ 1465906 h 2778319"/>
                <a:gd name="connsiteX183" fmla="*/ 8048972 w 11658793"/>
                <a:gd name="connsiteY183" fmla="*/ 1465906 h 2778319"/>
                <a:gd name="connsiteX184" fmla="*/ 8048972 w 11658793"/>
                <a:gd name="connsiteY184" fmla="*/ 1448659 h 2778319"/>
                <a:gd name="connsiteX185" fmla="*/ 8081117 w 11658793"/>
                <a:gd name="connsiteY185" fmla="*/ 1448659 h 2778319"/>
                <a:gd name="connsiteX186" fmla="*/ 8081117 w 11658793"/>
                <a:gd name="connsiteY186" fmla="*/ 1465906 h 2778319"/>
                <a:gd name="connsiteX187" fmla="*/ 8113261 w 11658793"/>
                <a:gd name="connsiteY187" fmla="*/ 1465906 h 2778319"/>
                <a:gd name="connsiteX188" fmla="*/ 8113261 w 11658793"/>
                <a:gd name="connsiteY188" fmla="*/ 1448659 h 2778319"/>
                <a:gd name="connsiteX189" fmla="*/ 8145406 w 11658793"/>
                <a:gd name="connsiteY189" fmla="*/ 1448659 h 2778319"/>
                <a:gd name="connsiteX190" fmla="*/ 8145406 w 11658793"/>
                <a:gd name="connsiteY190" fmla="*/ 1465906 h 2778319"/>
                <a:gd name="connsiteX191" fmla="*/ 8161477 w 11658793"/>
                <a:gd name="connsiteY191" fmla="*/ 1465906 h 2778319"/>
                <a:gd name="connsiteX192" fmla="*/ 8161477 w 11658793"/>
                <a:gd name="connsiteY192" fmla="*/ 1500398 h 2778319"/>
                <a:gd name="connsiteX193" fmla="*/ 8193621 w 11658793"/>
                <a:gd name="connsiteY193" fmla="*/ 1500398 h 2778319"/>
                <a:gd name="connsiteX194" fmla="*/ 8193621 w 11658793"/>
                <a:gd name="connsiteY194" fmla="*/ 1483151 h 2778319"/>
                <a:gd name="connsiteX195" fmla="*/ 8209694 w 11658793"/>
                <a:gd name="connsiteY195" fmla="*/ 1483151 h 2778319"/>
                <a:gd name="connsiteX196" fmla="*/ 8209694 w 11658793"/>
                <a:gd name="connsiteY196" fmla="*/ 1502122 h 2778319"/>
                <a:gd name="connsiteX197" fmla="*/ 8209694 w 11658793"/>
                <a:gd name="connsiteY197" fmla="*/ 1638365 h 2778319"/>
                <a:gd name="connsiteX198" fmla="*/ 8225766 w 11658793"/>
                <a:gd name="connsiteY198" fmla="*/ 1638365 h 2778319"/>
                <a:gd name="connsiteX199" fmla="*/ 8225766 w 11658793"/>
                <a:gd name="connsiteY199" fmla="*/ 1776333 h 2778319"/>
                <a:gd name="connsiteX200" fmla="*/ 8241839 w 11658793"/>
                <a:gd name="connsiteY200" fmla="*/ 1776333 h 2778319"/>
                <a:gd name="connsiteX201" fmla="*/ 8241839 w 11658793"/>
                <a:gd name="connsiteY201" fmla="*/ 1759086 h 2778319"/>
                <a:gd name="connsiteX202" fmla="*/ 8241839 w 11658793"/>
                <a:gd name="connsiteY202" fmla="*/ 1741841 h 2778319"/>
                <a:gd name="connsiteX203" fmla="*/ 8241839 w 11658793"/>
                <a:gd name="connsiteY203" fmla="*/ 1724594 h 2778319"/>
                <a:gd name="connsiteX204" fmla="*/ 8241839 w 11658793"/>
                <a:gd name="connsiteY204" fmla="*/ 1707349 h 2778319"/>
                <a:gd name="connsiteX205" fmla="*/ 8241839 w 11658793"/>
                <a:gd name="connsiteY205" fmla="*/ 1690102 h 2778319"/>
                <a:gd name="connsiteX206" fmla="*/ 8241839 w 11658793"/>
                <a:gd name="connsiteY206" fmla="*/ 1655610 h 2778319"/>
                <a:gd name="connsiteX207" fmla="*/ 8290055 w 11658793"/>
                <a:gd name="connsiteY207" fmla="*/ 1655610 h 2778319"/>
                <a:gd name="connsiteX208" fmla="*/ 8290055 w 11658793"/>
                <a:gd name="connsiteY208" fmla="*/ 1396922 h 2778319"/>
                <a:gd name="connsiteX209" fmla="*/ 8418632 w 11658793"/>
                <a:gd name="connsiteY209" fmla="*/ 1396922 h 2778319"/>
                <a:gd name="connsiteX210" fmla="*/ 8418632 w 11658793"/>
                <a:gd name="connsiteY210" fmla="*/ 1655610 h 2778319"/>
                <a:gd name="connsiteX211" fmla="*/ 8482921 w 11658793"/>
                <a:gd name="connsiteY211" fmla="*/ 1655610 h 2778319"/>
                <a:gd name="connsiteX212" fmla="*/ 8482921 w 11658793"/>
                <a:gd name="connsiteY212" fmla="*/ 1490049 h 2778319"/>
                <a:gd name="connsiteX213" fmla="*/ 8482921 w 11658793"/>
                <a:gd name="connsiteY213" fmla="*/ 1483151 h 2778319"/>
                <a:gd name="connsiteX214" fmla="*/ 8498994 w 11658793"/>
                <a:gd name="connsiteY214" fmla="*/ 1483151 h 2778319"/>
                <a:gd name="connsiteX215" fmla="*/ 8498994 w 11658793"/>
                <a:gd name="connsiteY215" fmla="*/ 1448659 h 2778319"/>
                <a:gd name="connsiteX216" fmla="*/ 8515066 w 11658793"/>
                <a:gd name="connsiteY216" fmla="*/ 1448659 h 2778319"/>
                <a:gd name="connsiteX217" fmla="*/ 8515066 w 11658793"/>
                <a:gd name="connsiteY217" fmla="*/ 1431414 h 2778319"/>
                <a:gd name="connsiteX218" fmla="*/ 8627572 w 11658793"/>
                <a:gd name="connsiteY218" fmla="*/ 1431414 h 2778319"/>
                <a:gd name="connsiteX219" fmla="*/ 8627572 w 11658793"/>
                <a:gd name="connsiteY219" fmla="*/ 745024 h 2778319"/>
                <a:gd name="connsiteX220" fmla="*/ 8643643 w 11658793"/>
                <a:gd name="connsiteY220" fmla="*/ 708809 h 2778319"/>
                <a:gd name="connsiteX221" fmla="*/ 8643643 w 11658793"/>
                <a:gd name="connsiteY221" fmla="*/ 669142 h 2778319"/>
                <a:gd name="connsiteX222" fmla="*/ 8902406 w 11658793"/>
                <a:gd name="connsiteY222" fmla="*/ 603609 h 2778319"/>
                <a:gd name="connsiteX223" fmla="*/ 9019735 w 11658793"/>
                <a:gd name="connsiteY223" fmla="*/ 603609 h 2778319"/>
                <a:gd name="connsiteX224" fmla="*/ 9045450 w 11658793"/>
                <a:gd name="connsiteY224" fmla="*/ 629476 h 2778319"/>
                <a:gd name="connsiteX225" fmla="*/ 9045450 w 11658793"/>
                <a:gd name="connsiteY225" fmla="*/ 676041 h 2778319"/>
                <a:gd name="connsiteX226" fmla="*/ 9093666 w 11658793"/>
                <a:gd name="connsiteY226" fmla="*/ 707084 h 2778319"/>
                <a:gd name="connsiteX227" fmla="*/ 9093666 w 11658793"/>
                <a:gd name="connsiteY227" fmla="*/ 1983284 h 2778319"/>
                <a:gd name="connsiteX228" fmla="*/ 9109739 w 11658793"/>
                <a:gd name="connsiteY228" fmla="*/ 1983284 h 2778319"/>
                <a:gd name="connsiteX229" fmla="*/ 9109739 w 11658793"/>
                <a:gd name="connsiteY229" fmla="*/ 1552134 h 2778319"/>
                <a:gd name="connsiteX230" fmla="*/ 9206172 w 11658793"/>
                <a:gd name="connsiteY230" fmla="*/ 1552134 h 2778319"/>
                <a:gd name="connsiteX231" fmla="*/ 9206172 w 11658793"/>
                <a:gd name="connsiteY231" fmla="*/ 1500398 h 2778319"/>
                <a:gd name="connsiteX232" fmla="*/ 9286533 w 11658793"/>
                <a:gd name="connsiteY232" fmla="*/ 1500398 h 2778319"/>
                <a:gd name="connsiteX233" fmla="*/ 9286533 w 11658793"/>
                <a:gd name="connsiteY233" fmla="*/ 1690102 h 2778319"/>
                <a:gd name="connsiteX234" fmla="*/ 9334750 w 11658793"/>
                <a:gd name="connsiteY234" fmla="*/ 1690102 h 2778319"/>
                <a:gd name="connsiteX235" fmla="*/ 9334750 w 11658793"/>
                <a:gd name="connsiteY235" fmla="*/ 1621118 h 2778319"/>
                <a:gd name="connsiteX236" fmla="*/ 9431183 w 11658793"/>
                <a:gd name="connsiteY236" fmla="*/ 1621118 h 2778319"/>
                <a:gd name="connsiteX237" fmla="*/ 9431183 w 11658793"/>
                <a:gd name="connsiteY237" fmla="*/ 1690102 h 2778319"/>
                <a:gd name="connsiteX238" fmla="*/ 9447255 w 11658793"/>
                <a:gd name="connsiteY238" fmla="*/ 1690102 h 2778319"/>
                <a:gd name="connsiteX239" fmla="*/ 9447255 w 11658793"/>
                <a:gd name="connsiteY239" fmla="*/ 1586626 h 2778319"/>
                <a:gd name="connsiteX240" fmla="*/ 9511544 w 11658793"/>
                <a:gd name="connsiteY240" fmla="*/ 1586626 h 2778319"/>
                <a:gd name="connsiteX241" fmla="*/ 9511544 w 11658793"/>
                <a:gd name="connsiteY241" fmla="*/ 1517642 h 2778319"/>
                <a:gd name="connsiteX242" fmla="*/ 9575833 w 11658793"/>
                <a:gd name="connsiteY242" fmla="*/ 1517642 h 2778319"/>
                <a:gd name="connsiteX243" fmla="*/ 9575833 w 11658793"/>
                <a:gd name="connsiteY243" fmla="*/ 1396922 h 2778319"/>
                <a:gd name="connsiteX244" fmla="*/ 9640121 w 11658793"/>
                <a:gd name="connsiteY244" fmla="*/ 1396922 h 2778319"/>
                <a:gd name="connsiteX245" fmla="*/ 9640121 w 11658793"/>
                <a:gd name="connsiteY245" fmla="*/ 429423 h 2778319"/>
                <a:gd name="connsiteX246" fmla="*/ 10164075 w 11658793"/>
                <a:gd name="connsiteY246" fmla="*/ 206951 h 2778319"/>
                <a:gd name="connsiteX247" fmla="*/ 10202650 w 11658793"/>
                <a:gd name="connsiteY247" fmla="*/ 206951 h 2778319"/>
                <a:gd name="connsiteX248" fmla="*/ 10202650 w 11658793"/>
                <a:gd name="connsiteY248" fmla="*/ 1465906 h 2778319"/>
                <a:gd name="connsiteX249" fmla="*/ 10250866 w 11658793"/>
                <a:gd name="connsiteY249" fmla="*/ 1465906 h 2778319"/>
                <a:gd name="connsiteX250" fmla="*/ 10250866 w 11658793"/>
                <a:gd name="connsiteY250" fmla="*/ 1500398 h 2778319"/>
                <a:gd name="connsiteX251" fmla="*/ 10266939 w 11658793"/>
                <a:gd name="connsiteY251" fmla="*/ 1500398 h 2778319"/>
                <a:gd name="connsiteX252" fmla="*/ 10266939 w 11658793"/>
                <a:gd name="connsiteY252" fmla="*/ 1517642 h 2778319"/>
                <a:gd name="connsiteX253" fmla="*/ 10299083 w 11658793"/>
                <a:gd name="connsiteY253" fmla="*/ 1517642 h 2778319"/>
                <a:gd name="connsiteX254" fmla="*/ 10299083 w 11658793"/>
                <a:gd name="connsiteY254" fmla="*/ 1724594 h 2778319"/>
                <a:gd name="connsiteX255" fmla="*/ 10331228 w 11658793"/>
                <a:gd name="connsiteY255" fmla="*/ 1724594 h 2778319"/>
                <a:gd name="connsiteX256" fmla="*/ 10331228 w 11658793"/>
                <a:gd name="connsiteY256" fmla="*/ 1690102 h 2778319"/>
                <a:gd name="connsiteX257" fmla="*/ 10379444 w 11658793"/>
                <a:gd name="connsiteY257" fmla="*/ 1690102 h 2778319"/>
                <a:gd name="connsiteX258" fmla="*/ 10379444 w 11658793"/>
                <a:gd name="connsiteY258" fmla="*/ 1672857 h 2778319"/>
                <a:gd name="connsiteX259" fmla="*/ 10427661 w 11658793"/>
                <a:gd name="connsiteY259" fmla="*/ 1672857 h 2778319"/>
                <a:gd name="connsiteX260" fmla="*/ 10427661 w 11658793"/>
                <a:gd name="connsiteY260" fmla="*/ 1690102 h 2778319"/>
                <a:gd name="connsiteX261" fmla="*/ 10443733 w 11658793"/>
                <a:gd name="connsiteY261" fmla="*/ 1690102 h 2778319"/>
                <a:gd name="connsiteX262" fmla="*/ 10443733 w 11658793"/>
                <a:gd name="connsiteY262" fmla="*/ 1724594 h 2778319"/>
                <a:gd name="connsiteX263" fmla="*/ 10475877 w 11658793"/>
                <a:gd name="connsiteY263" fmla="*/ 1724594 h 2778319"/>
                <a:gd name="connsiteX264" fmla="*/ 10475877 w 11658793"/>
                <a:gd name="connsiteY264" fmla="*/ 1759086 h 2778319"/>
                <a:gd name="connsiteX265" fmla="*/ 10540166 w 11658793"/>
                <a:gd name="connsiteY265" fmla="*/ 1759086 h 2778319"/>
                <a:gd name="connsiteX266" fmla="*/ 10540166 w 11658793"/>
                <a:gd name="connsiteY266" fmla="*/ 1741841 h 2778319"/>
                <a:gd name="connsiteX267" fmla="*/ 10588384 w 11658793"/>
                <a:gd name="connsiteY267" fmla="*/ 1741841 h 2778319"/>
                <a:gd name="connsiteX268" fmla="*/ 10588384 w 11658793"/>
                <a:gd name="connsiteY268" fmla="*/ 1759086 h 2778319"/>
                <a:gd name="connsiteX269" fmla="*/ 10620528 w 11658793"/>
                <a:gd name="connsiteY269" fmla="*/ 1759086 h 2778319"/>
                <a:gd name="connsiteX270" fmla="*/ 10620528 w 11658793"/>
                <a:gd name="connsiteY270" fmla="*/ 1845316 h 2778319"/>
                <a:gd name="connsiteX271" fmla="*/ 10636599 w 11658793"/>
                <a:gd name="connsiteY271" fmla="*/ 1845316 h 2778319"/>
                <a:gd name="connsiteX272" fmla="*/ 10636599 w 11658793"/>
                <a:gd name="connsiteY272" fmla="*/ 1810824 h 2778319"/>
                <a:gd name="connsiteX273" fmla="*/ 10700888 w 11658793"/>
                <a:gd name="connsiteY273" fmla="*/ 1810824 h 2778319"/>
                <a:gd name="connsiteX274" fmla="*/ 10700888 w 11658793"/>
                <a:gd name="connsiteY274" fmla="*/ 1793577 h 2778319"/>
                <a:gd name="connsiteX275" fmla="*/ 10742675 w 11658793"/>
                <a:gd name="connsiteY275" fmla="*/ 1793577 h 2778319"/>
                <a:gd name="connsiteX276" fmla="*/ 10778035 w 11658793"/>
                <a:gd name="connsiteY276" fmla="*/ 1793577 h 2778319"/>
                <a:gd name="connsiteX277" fmla="*/ 10795715 w 11658793"/>
                <a:gd name="connsiteY277" fmla="*/ 1793577 h 2778319"/>
                <a:gd name="connsiteX278" fmla="*/ 10845539 w 11658793"/>
                <a:gd name="connsiteY278" fmla="*/ 1793577 h 2778319"/>
                <a:gd name="connsiteX279" fmla="*/ 10845539 w 11658793"/>
                <a:gd name="connsiteY279" fmla="*/ 1810824 h 2778319"/>
                <a:gd name="connsiteX280" fmla="*/ 10861611 w 11658793"/>
                <a:gd name="connsiteY280" fmla="*/ 1810824 h 2778319"/>
                <a:gd name="connsiteX281" fmla="*/ 10861611 w 11658793"/>
                <a:gd name="connsiteY281" fmla="*/ 1862561 h 2778319"/>
                <a:gd name="connsiteX282" fmla="*/ 10893755 w 11658793"/>
                <a:gd name="connsiteY282" fmla="*/ 1862561 h 2778319"/>
                <a:gd name="connsiteX283" fmla="*/ 10893755 w 11658793"/>
                <a:gd name="connsiteY283" fmla="*/ 1983284 h 2778319"/>
                <a:gd name="connsiteX284" fmla="*/ 10909828 w 11658793"/>
                <a:gd name="connsiteY284" fmla="*/ 1983284 h 2778319"/>
                <a:gd name="connsiteX285" fmla="*/ 10909828 w 11658793"/>
                <a:gd name="connsiteY285" fmla="*/ 1897053 h 2778319"/>
                <a:gd name="connsiteX286" fmla="*/ 10941973 w 11658793"/>
                <a:gd name="connsiteY286" fmla="*/ 1897053 h 2778319"/>
                <a:gd name="connsiteX287" fmla="*/ 10941973 w 11658793"/>
                <a:gd name="connsiteY287" fmla="*/ 1879808 h 2778319"/>
                <a:gd name="connsiteX288" fmla="*/ 11038406 w 11658793"/>
                <a:gd name="connsiteY288" fmla="*/ 1879808 h 2778319"/>
                <a:gd name="connsiteX289" fmla="*/ 11038406 w 11658793"/>
                <a:gd name="connsiteY289" fmla="*/ 1897053 h 2778319"/>
                <a:gd name="connsiteX290" fmla="*/ 11102695 w 11658793"/>
                <a:gd name="connsiteY290" fmla="*/ 1897053 h 2778319"/>
                <a:gd name="connsiteX291" fmla="*/ 11102695 w 11658793"/>
                <a:gd name="connsiteY291" fmla="*/ 2386836 h 2778319"/>
                <a:gd name="connsiteX292" fmla="*/ 11475569 w 11658793"/>
                <a:gd name="connsiteY292" fmla="*/ 2386836 h 2778319"/>
                <a:gd name="connsiteX293" fmla="*/ 11658793 w 11658793"/>
                <a:gd name="connsiteY293" fmla="*/ 2581715 h 2778319"/>
                <a:gd name="connsiteX294" fmla="*/ 11475569 w 11658793"/>
                <a:gd name="connsiteY294" fmla="*/ 2778319 h 2778319"/>
                <a:gd name="connsiteX295" fmla="*/ 181616 w 11658793"/>
                <a:gd name="connsiteY295" fmla="*/ 2778319 h 2778319"/>
                <a:gd name="connsiteX296" fmla="*/ 0 w 11658793"/>
                <a:gd name="connsiteY296" fmla="*/ 2581715 h 2778319"/>
                <a:gd name="connsiteX297" fmla="*/ 181616 w 11658793"/>
                <a:gd name="connsiteY297" fmla="*/ 2386836 h 2778319"/>
                <a:gd name="connsiteX298" fmla="*/ 607531 w 11658793"/>
                <a:gd name="connsiteY298" fmla="*/ 2386836 h 2778319"/>
                <a:gd name="connsiteX299" fmla="*/ 607531 w 11658793"/>
                <a:gd name="connsiteY299" fmla="*/ 1940168 h 2778319"/>
                <a:gd name="connsiteX300" fmla="*/ 607531 w 11658793"/>
                <a:gd name="connsiteY300" fmla="*/ 1878082 h 2778319"/>
                <a:gd name="connsiteX301" fmla="*/ 607531 w 11658793"/>
                <a:gd name="connsiteY301" fmla="*/ 1860837 h 2778319"/>
                <a:gd name="connsiteX302" fmla="*/ 607531 w 11658793"/>
                <a:gd name="connsiteY302" fmla="*/ 1293446 h 2778319"/>
                <a:gd name="connsiteX303" fmla="*/ 607531 w 11658793"/>
                <a:gd name="connsiteY303" fmla="*/ 1276199 h 2778319"/>
                <a:gd name="connsiteX304" fmla="*/ 623604 w 11658793"/>
                <a:gd name="connsiteY304" fmla="*/ 1276199 h 2778319"/>
                <a:gd name="connsiteX305" fmla="*/ 623604 w 11658793"/>
                <a:gd name="connsiteY305" fmla="*/ 1224463 h 2778319"/>
                <a:gd name="connsiteX306" fmla="*/ 607531 w 11658793"/>
                <a:gd name="connsiteY306" fmla="*/ 1224463 h 2778319"/>
                <a:gd name="connsiteX307" fmla="*/ 607531 w 11658793"/>
                <a:gd name="connsiteY307" fmla="*/ 1172724 h 2778319"/>
                <a:gd name="connsiteX308" fmla="*/ 720038 w 11658793"/>
                <a:gd name="connsiteY308" fmla="*/ 1172724 h 2778319"/>
                <a:gd name="connsiteX309" fmla="*/ 784327 w 11658793"/>
                <a:gd name="connsiteY309" fmla="*/ 1172724 h 2778319"/>
                <a:gd name="connsiteX310" fmla="*/ 784327 w 11658793"/>
                <a:gd name="connsiteY310" fmla="*/ 983020 h 2778319"/>
                <a:gd name="connsiteX311" fmla="*/ 752182 w 11658793"/>
                <a:gd name="connsiteY311" fmla="*/ 1001989 h 2778319"/>
                <a:gd name="connsiteX312" fmla="*/ 752182 w 11658793"/>
                <a:gd name="connsiteY312" fmla="*/ 979569 h 2778319"/>
                <a:gd name="connsiteX313" fmla="*/ 784327 w 11658793"/>
                <a:gd name="connsiteY313" fmla="*/ 960598 h 2778319"/>
                <a:gd name="connsiteX314" fmla="*/ 784327 w 11658793"/>
                <a:gd name="connsiteY314" fmla="*/ 948528 h 2778319"/>
                <a:gd name="connsiteX315" fmla="*/ 800398 w 11658793"/>
                <a:gd name="connsiteY315" fmla="*/ 948528 h 2778319"/>
                <a:gd name="connsiteX316" fmla="*/ 800398 w 11658793"/>
                <a:gd name="connsiteY316" fmla="*/ 1172724 h 2778319"/>
                <a:gd name="connsiteX317" fmla="*/ 880760 w 11658793"/>
                <a:gd name="connsiteY317" fmla="*/ 1172724 h 2778319"/>
                <a:gd name="connsiteX318" fmla="*/ 977193 w 11658793"/>
                <a:gd name="connsiteY318" fmla="*/ 1172724 h 2778319"/>
                <a:gd name="connsiteX319" fmla="*/ 977193 w 11658793"/>
                <a:gd name="connsiteY319" fmla="*/ 1229635 h 2778319"/>
                <a:gd name="connsiteX320" fmla="*/ 977193 w 11658793"/>
                <a:gd name="connsiteY320" fmla="*/ 1274475 h 2778319"/>
                <a:gd name="connsiteX321" fmla="*/ 977193 w 11658793"/>
                <a:gd name="connsiteY321" fmla="*/ 1293446 h 2778319"/>
                <a:gd name="connsiteX322" fmla="*/ 977193 w 11658793"/>
                <a:gd name="connsiteY322" fmla="*/ 1948792 h 2778319"/>
                <a:gd name="connsiteX323" fmla="*/ 1025409 w 11658793"/>
                <a:gd name="connsiteY323" fmla="*/ 1948792 h 2778319"/>
                <a:gd name="connsiteX324" fmla="*/ 1025409 w 11658793"/>
                <a:gd name="connsiteY324" fmla="*/ 1793578 h 2778319"/>
                <a:gd name="connsiteX325" fmla="*/ 1041482 w 11658793"/>
                <a:gd name="connsiteY325" fmla="*/ 1793578 h 2778319"/>
                <a:gd name="connsiteX326" fmla="*/ 1041482 w 11658793"/>
                <a:gd name="connsiteY326" fmla="*/ 862297 h 2778319"/>
                <a:gd name="connsiteX327" fmla="*/ 1052731 w 11658793"/>
                <a:gd name="connsiteY327" fmla="*/ 862297 h 2778319"/>
                <a:gd name="connsiteX328" fmla="*/ 1067196 w 11658793"/>
                <a:gd name="connsiteY328" fmla="*/ 829529 h 2778319"/>
                <a:gd name="connsiteX329" fmla="*/ 1083269 w 11658793"/>
                <a:gd name="connsiteY329" fmla="*/ 862297 h 2778319"/>
                <a:gd name="connsiteX330" fmla="*/ 1102556 w 11658793"/>
                <a:gd name="connsiteY330" fmla="*/ 862297 h 2778319"/>
                <a:gd name="connsiteX331" fmla="*/ 1136307 w 11658793"/>
                <a:gd name="connsiteY331" fmla="*/ 655346 h 2778319"/>
                <a:gd name="connsiteX332" fmla="*/ 1144345 w 11658793"/>
                <a:gd name="connsiteY332" fmla="*/ 655346 h 2778319"/>
                <a:gd name="connsiteX333" fmla="*/ 1152380 w 11658793"/>
                <a:gd name="connsiteY333" fmla="*/ 689838 h 2778319"/>
                <a:gd name="connsiteX334" fmla="*/ 1187738 w 11658793"/>
                <a:gd name="connsiteY334" fmla="*/ 689838 h 2778319"/>
                <a:gd name="connsiteX335" fmla="*/ 1202205 w 11658793"/>
                <a:gd name="connsiteY335" fmla="*/ 655346 h 2778319"/>
                <a:gd name="connsiteX336" fmla="*/ 1216669 w 11658793"/>
                <a:gd name="connsiteY336" fmla="*/ 655346 h 2778319"/>
                <a:gd name="connsiteX337" fmla="*/ 1231134 w 11658793"/>
                <a:gd name="connsiteY337" fmla="*/ 689838 h 2778319"/>
                <a:gd name="connsiteX338" fmla="*/ 1248814 w 11658793"/>
                <a:gd name="connsiteY338" fmla="*/ 689838 h 2778319"/>
                <a:gd name="connsiteX339" fmla="*/ 1264885 w 11658793"/>
                <a:gd name="connsiteY339" fmla="*/ 638101 h 2778319"/>
                <a:gd name="connsiteX340" fmla="*/ 1282565 w 11658793"/>
                <a:gd name="connsiteY340" fmla="*/ 638101 h 2778319"/>
                <a:gd name="connsiteX341" fmla="*/ 1282565 w 11658793"/>
                <a:gd name="connsiteY341" fmla="*/ 601883 h 2778319"/>
                <a:gd name="connsiteX342" fmla="*/ 1282565 w 11658793"/>
                <a:gd name="connsiteY342" fmla="*/ 588086 h 2778319"/>
                <a:gd name="connsiteX343" fmla="*/ 1282565 w 11658793"/>
                <a:gd name="connsiteY343" fmla="*/ 557044 h 2778319"/>
                <a:gd name="connsiteX344" fmla="*/ 1295423 w 11658793"/>
                <a:gd name="connsiteY344" fmla="*/ 551870 h 2778319"/>
                <a:gd name="connsiteX345" fmla="*/ 1301851 w 11658793"/>
                <a:gd name="connsiteY345" fmla="*/ 551870 h 2778319"/>
                <a:gd name="connsiteX346" fmla="*/ 1309887 w 11658793"/>
                <a:gd name="connsiteY346" fmla="*/ 551870 h 2778319"/>
                <a:gd name="connsiteX347" fmla="*/ 1314709 w 11658793"/>
                <a:gd name="connsiteY347" fmla="*/ 557044 h 2778319"/>
                <a:gd name="connsiteX348" fmla="*/ 1314709 w 11658793"/>
                <a:gd name="connsiteY348" fmla="*/ 588086 h 2778319"/>
                <a:gd name="connsiteX349" fmla="*/ 1330782 w 11658793"/>
                <a:gd name="connsiteY349" fmla="*/ 601883 h 2778319"/>
                <a:gd name="connsiteX350" fmla="*/ 1330782 w 11658793"/>
                <a:gd name="connsiteY350" fmla="*/ 638101 h 2778319"/>
                <a:gd name="connsiteX351" fmla="*/ 1342032 w 11658793"/>
                <a:gd name="connsiteY351" fmla="*/ 638101 h 2778319"/>
                <a:gd name="connsiteX352" fmla="*/ 1358105 w 11658793"/>
                <a:gd name="connsiteY352" fmla="*/ 689838 h 2778319"/>
                <a:gd name="connsiteX353" fmla="*/ 1462573 w 11658793"/>
                <a:gd name="connsiteY353" fmla="*/ 689838 h 2778319"/>
                <a:gd name="connsiteX354" fmla="*/ 1470609 w 11658793"/>
                <a:gd name="connsiteY354" fmla="*/ 655346 h 2778319"/>
                <a:gd name="connsiteX355" fmla="*/ 1481860 w 11658793"/>
                <a:gd name="connsiteY355" fmla="*/ 655346 h 2778319"/>
                <a:gd name="connsiteX356" fmla="*/ 1525256 w 11658793"/>
                <a:gd name="connsiteY356" fmla="*/ 862297 h 2778319"/>
                <a:gd name="connsiteX357" fmla="*/ 1536507 w 11658793"/>
                <a:gd name="connsiteY357" fmla="*/ 862297 h 2778319"/>
                <a:gd name="connsiteX358" fmla="*/ 1550971 w 11658793"/>
                <a:gd name="connsiteY358" fmla="*/ 829529 h 2778319"/>
                <a:gd name="connsiteX359" fmla="*/ 1567043 w 11658793"/>
                <a:gd name="connsiteY359" fmla="*/ 862297 h 2778319"/>
                <a:gd name="connsiteX360" fmla="*/ 1587938 w 11658793"/>
                <a:gd name="connsiteY360" fmla="*/ 862297 h 2778319"/>
                <a:gd name="connsiteX361" fmla="*/ 1587938 w 11658793"/>
                <a:gd name="connsiteY361" fmla="*/ 1448659 h 2778319"/>
                <a:gd name="connsiteX362" fmla="*/ 1604009 w 11658793"/>
                <a:gd name="connsiteY362" fmla="*/ 1448659 h 2778319"/>
                <a:gd name="connsiteX363" fmla="*/ 1604009 w 11658793"/>
                <a:gd name="connsiteY363" fmla="*/ 1793578 h 2778319"/>
                <a:gd name="connsiteX364" fmla="*/ 1684371 w 11658793"/>
                <a:gd name="connsiteY364" fmla="*/ 1793578 h 2778319"/>
                <a:gd name="connsiteX365" fmla="*/ 1684371 w 11658793"/>
                <a:gd name="connsiteY365" fmla="*/ 1450383 h 2778319"/>
                <a:gd name="connsiteX366" fmla="*/ 1684371 w 11658793"/>
                <a:gd name="connsiteY366" fmla="*/ 1414167 h 2778319"/>
                <a:gd name="connsiteX367" fmla="*/ 1700442 w 11658793"/>
                <a:gd name="connsiteY367" fmla="*/ 1414167 h 2778319"/>
                <a:gd name="connsiteX368" fmla="*/ 1700442 w 11658793"/>
                <a:gd name="connsiteY368" fmla="*/ 1396922 h 2778319"/>
                <a:gd name="connsiteX369" fmla="*/ 1829020 w 11658793"/>
                <a:gd name="connsiteY369" fmla="*/ 1396922 h 2778319"/>
                <a:gd name="connsiteX370" fmla="*/ 1829020 w 11658793"/>
                <a:gd name="connsiteY370" fmla="*/ 1414167 h 2778319"/>
                <a:gd name="connsiteX371" fmla="*/ 1845094 w 11658793"/>
                <a:gd name="connsiteY371" fmla="*/ 1414167 h 2778319"/>
                <a:gd name="connsiteX372" fmla="*/ 1845094 w 11658793"/>
                <a:gd name="connsiteY372" fmla="*/ 1448659 h 2778319"/>
                <a:gd name="connsiteX373" fmla="*/ 1861165 w 11658793"/>
                <a:gd name="connsiteY373" fmla="*/ 1448659 h 2778319"/>
                <a:gd name="connsiteX374" fmla="*/ 1861165 w 11658793"/>
                <a:gd name="connsiteY374" fmla="*/ 1948792 h 2778319"/>
                <a:gd name="connsiteX375" fmla="*/ 1893309 w 11658793"/>
                <a:gd name="connsiteY375" fmla="*/ 1948792 h 2778319"/>
                <a:gd name="connsiteX376" fmla="*/ 1893309 w 11658793"/>
                <a:gd name="connsiteY376" fmla="*/ 51739 h 2778319"/>
                <a:gd name="connsiteX377" fmla="*/ 2070105 w 11658793"/>
                <a:gd name="connsiteY377" fmla="*/ 51739 h 2778319"/>
                <a:gd name="connsiteX378" fmla="*/ 2070105 w 11658793"/>
                <a:gd name="connsiteY378" fmla="*/ 17247 h 2778319"/>
                <a:gd name="connsiteX379" fmla="*/ 2118320 w 11658793"/>
                <a:gd name="connsiteY379" fmla="*/ 17247 h 2778319"/>
                <a:gd name="connsiteX380" fmla="*/ 2166538 w 11658793"/>
                <a:gd name="connsiteY380" fmla="*/ 17247 h 2778319"/>
                <a:gd name="connsiteX381" fmla="*/ 2166538 w 11658793"/>
                <a:gd name="connsiteY381" fmla="*/ 0 h 2778319"/>
                <a:gd name="connsiteX0" fmla="*/ 7052595 w 11658793"/>
                <a:gd name="connsiteY0" fmla="*/ 398086 h 2778319"/>
                <a:gd name="connsiteX1" fmla="*/ 7055708 w 11658793"/>
                <a:gd name="connsiteY1" fmla="*/ 400106 h 2778319"/>
                <a:gd name="connsiteX2" fmla="*/ 7052595 w 11658793"/>
                <a:gd name="connsiteY2" fmla="*/ 408789 h 2778319"/>
                <a:gd name="connsiteX3" fmla="*/ 7052595 w 11658793"/>
                <a:gd name="connsiteY3" fmla="*/ 398086 h 2778319"/>
                <a:gd name="connsiteX4" fmla="*/ 2166538 w 11658793"/>
                <a:gd name="connsiteY4" fmla="*/ 0 h 2778319"/>
                <a:gd name="connsiteX5" fmla="*/ 2182609 w 11658793"/>
                <a:gd name="connsiteY5" fmla="*/ 0 h 2778319"/>
                <a:gd name="connsiteX6" fmla="*/ 2182609 w 11658793"/>
                <a:gd name="connsiteY6" fmla="*/ 17247 h 2778319"/>
                <a:gd name="connsiteX7" fmla="*/ 2214754 w 11658793"/>
                <a:gd name="connsiteY7" fmla="*/ 17247 h 2778319"/>
                <a:gd name="connsiteX8" fmla="*/ 2214754 w 11658793"/>
                <a:gd name="connsiteY8" fmla="*/ 51739 h 2778319"/>
                <a:gd name="connsiteX9" fmla="*/ 2279043 w 11658793"/>
                <a:gd name="connsiteY9" fmla="*/ 51739 h 2778319"/>
                <a:gd name="connsiteX10" fmla="*/ 2279043 w 11658793"/>
                <a:gd name="connsiteY10" fmla="*/ 1069248 h 2778319"/>
                <a:gd name="connsiteX11" fmla="*/ 2295115 w 11658793"/>
                <a:gd name="connsiteY11" fmla="*/ 1069248 h 2778319"/>
                <a:gd name="connsiteX12" fmla="*/ 2359405 w 11658793"/>
                <a:gd name="connsiteY12" fmla="*/ 1069248 h 2778319"/>
                <a:gd name="connsiteX13" fmla="*/ 2359405 w 11658793"/>
                <a:gd name="connsiteY13" fmla="*/ 1017511 h 2778319"/>
                <a:gd name="connsiteX14" fmla="*/ 2375476 w 11658793"/>
                <a:gd name="connsiteY14" fmla="*/ 1017511 h 2778319"/>
                <a:gd name="connsiteX15" fmla="*/ 2375476 w 11658793"/>
                <a:gd name="connsiteY15" fmla="*/ 1069248 h 2778319"/>
                <a:gd name="connsiteX16" fmla="*/ 2377083 w 11658793"/>
                <a:gd name="connsiteY16" fmla="*/ 1069248 h 2778319"/>
                <a:gd name="connsiteX17" fmla="*/ 2423694 w 11658793"/>
                <a:gd name="connsiteY17" fmla="*/ 1069248 h 2778319"/>
                <a:gd name="connsiteX18" fmla="*/ 2423694 w 11658793"/>
                <a:gd name="connsiteY18" fmla="*/ 1672857 h 2778319"/>
                <a:gd name="connsiteX19" fmla="*/ 2439765 w 11658793"/>
                <a:gd name="connsiteY19" fmla="*/ 1672857 h 2778319"/>
                <a:gd name="connsiteX20" fmla="*/ 2439765 w 11658793"/>
                <a:gd name="connsiteY20" fmla="*/ 741576 h 2778319"/>
                <a:gd name="connsiteX21" fmla="*/ 2491196 w 11658793"/>
                <a:gd name="connsiteY21" fmla="*/ 741576 h 2778319"/>
                <a:gd name="connsiteX22" fmla="*/ 2508876 w 11658793"/>
                <a:gd name="connsiteY22" fmla="*/ 741576 h 2778319"/>
                <a:gd name="connsiteX23" fmla="*/ 2520127 w 11658793"/>
                <a:gd name="connsiteY23" fmla="*/ 741576 h 2778319"/>
                <a:gd name="connsiteX24" fmla="*/ 2520127 w 11658793"/>
                <a:gd name="connsiteY24" fmla="*/ 707085 h 2778319"/>
                <a:gd name="connsiteX25" fmla="*/ 2600487 w 11658793"/>
                <a:gd name="connsiteY25" fmla="*/ 707085 h 2778319"/>
                <a:gd name="connsiteX26" fmla="*/ 2600487 w 11658793"/>
                <a:gd name="connsiteY26" fmla="*/ 741576 h 2778319"/>
                <a:gd name="connsiteX27" fmla="*/ 2687278 w 11658793"/>
                <a:gd name="connsiteY27" fmla="*/ 741576 h 2778319"/>
                <a:gd name="connsiteX28" fmla="*/ 2716207 w 11658793"/>
                <a:gd name="connsiteY28" fmla="*/ 741576 h 2778319"/>
                <a:gd name="connsiteX29" fmla="*/ 2777283 w 11658793"/>
                <a:gd name="connsiteY29" fmla="*/ 741576 h 2778319"/>
                <a:gd name="connsiteX30" fmla="*/ 2777283 w 11658793"/>
                <a:gd name="connsiteY30" fmla="*/ 724330 h 2778319"/>
                <a:gd name="connsiteX31" fmla="*/ 2857643 w 11658793"/>
                <a:gd name="connsiteY31" fmla="*/ 724330 h 2778319"/>
                <a:gd name="connsiteX32" fmla="*/ 2857643 w 11658793"/>
                <a:gd name="connsiteY32" fmla="*/ 741576 h 2778319"/>
                <a:gd name="connsiteX33" fmla="*/ 2889787 w 11658793"/>
                <a:gd name="connsiteY33" fmla="*/ 741576 h 2778319"/>
                <a:gd name="connsiteX34" fmla="*/ 2889787 w 11658793"/>
                <a:gd name="connsiteY34" fmla="*/ 1948792 h 2778319"/>
                <a:gd name="connsiteX35" fmla="*/ 2905860 w 11658793"/>
                <a:gd name="connsiteY35" fmla="*/ 1948792 h 2778319"/>
                <a:gd name="connsiteX36" fmla="*/ 2905860 w 11658793"/>
                <a:gd name="connsiteY36" fmla="*/ 1724594 h 2778319"/>
                <a:gd name="connsiteX37" fmla="*/ 2938004 w 11658793"/>
                <a:gd name="connsiteY37" fmla="*/ 1724594 h 2778319"/>
                <a:gd name="connsiteX38" fmla="*/ 2938004 w 11658793"/>
                <a:gd name="connsiteY38" fmla="*/ 1362430 h 2778319"/>
                <a:gd name="connsiteX39" fmla="*/ 2954076 w 11658793"/>
                <a:gd name="connsiteY39" fmla="*/ 1362430 h 2778319"/>
                <a:gd name="connsiteX40" fmla="*/ 2954076 w 11658793"/>
                <a:gd name="connsiteY40" fmla="*/ 1310691 h 2778319"/>
                <a:gd name="connsiteX41" fmla="*/ 2986221 w 11658793"/>
                <a:gd name="connsiteY41" fmla="*/ 1310691 h 2778319"/>
                <a:gd name="connsiteX42" fmla="*/ 2986221 w 11658793"/>
                <a:gd name="connsiteY42" fmla="*/ 1362430 h 2778319"/>
                <a:gd name="connsiteX43" fmla="*/ 3052116 w 11658793"/>
                <a:gd name="connsiteY43" fmla="*/ 1362430 h 2778319"/>
                <a:gd name="connsiteX44" fmla="*/ 3169445 w 11658793"/>
                <a:gd name="connsiteY44" fmla="*/ 1362430 h 2778319"/>
                <a:gd name="connsiteX45" fmla="*/ 3179087 w 11658793"/>
                <a:gd name="connsiteY45" fmla="*/ 1362430 h 2778319"/>
                <a:gd name="connsiteX46" fmla="*/ 3179087 w 11658793"/>
                <a:gd name="connsiteY46" fmla="*/ 1552134 h 2778319"/>
                <a:gd name="connsiteX47" fmla="*/ 3307665 w 11658793"/>
                <a:gd name="connsiteY47" fmla="*/ 1552134 h 2778319"/>
                <a:gd name="connsiteX48" fmla="*/ 3307665 w 11658793"/>
                <a:gd name="connsiteY48" fmla="*/ 1448659 h 2778319"/>
                <a:gd name="connsiteX49" fmla="*/ 3709471 w 11658793"/>
                <a:gd name="connsiteY49" fmla="*/ 1448659 h 2778319"/>
                <a:gd name="connsiteX50" fmla="*/ 3709471 w 11658793"/>
                <a:gd name="connsiteY50" fmla="*/ 1552134 h 2778319"/>
                <a:gd name="connsiteX51" fmla="*/ 3838049 w 11658793"/>
                <a:gd name="connsiteY51" fmla="*/ 1552134 h 2778319"/>
                <a:gd name="connsiteX52" fmla="*/ 3838049 w 11658793"/>
                <a:gd name="connsiteY52" fmla="*/ 1672857 h 2778319"/>
                <a:gd name="connsiteX53" fmla="*/ 3918409 w 11658793"/>
                <a:gd name="connsiteY53" fmla="*/ 1672857 h 2778319"/>
                <a:gd name="connsiteX54" fmla="*/ 3918409 w 11658793"/>
                <a:gd name="connsiteY54" fmla="*/ 1845316 h 2778319"/>
                <a:gd name="connsiteX55" fmla="*/ 4014843 w 11658793"/>
                <a:gd name="connsiteY55" fmla="*/ 1845316 h 2778319"/>
                <a:gd name="connsiteX56" fmla="*/ 4014843 w 11658793"/>
                <a:gd name="connsiteY56" fmla="*/ 1983284 h 2778319"/>
                <a:gd name="connsiteX57" fmla="*/ 4046987 w 11658793"/>
                <a:gd name="connsiteY57" fmla="*/ 1983284 h 2778319"/>
                <a:gd name="connsiteX58" fmla="*/ 4046987 w 11658793"/>
                <a:gd name="connsiteY58" fmla="*/ 1138230 h 2778319"/>
                <a:gd name="connsiteX59" fmla="*/ 4159493 w 11658793"/>
                <a:gd name="connsiteY59" fmla="*/ 1138230 h 2778319"/>
                <a:gd name="connsiteX60" fmla="*/ 4159493 w 11658793"/>
                <a:gd name="connsiteY60" fmla="*/ 1327937 h 2778319"/>
                <a:gd name="connsiteX61" fmla="*/ 4191638 w 11658793"/>
                <a:gd name="connsiteY61" fmla="*/ 1327937 h 2778319"/>
                <a:gd name="connsiteX62" fmla="*/ 4191638 w 11658793"/>
                <a:gd name="connsiteY62" fmla="*/ 1258953 h 2778319"/>
                <a:gd name="connsiteX63" fmla="*/ 4304142 w 11658793"/>
                <a:gd name="connsiteY63" fmla="*/ 1258953 h 2778319"/>
                <a:gd name="connsiteX64" fmla="*/ 4304142 w 11658793"/>
                <a:gd name="connsiteY64" fmla="*/ 948526 h 2778319"/>
                <a:gd name="connsiteX65" fmla="*/ 4448793 w 11658793"/>
                <a:gd name="connsiteY65" fmla="*/ 948526 h 2778319"/>
                <a:gd name="connsiteX66" fmla="*/ 4448793 w 11658793"/>
                <a:gd name="connsiteY66" fmla="*/ 1534888 h 2778319"/>
                <a:gd name="connsiteX67" fmla="*/ 4497009 w 11658793"/>
                <a:gd name="connsiteY67" fmla="*/ 1534888 h 2778319"/>
                <a:gd name="connsiteX68" fmla="*/ 4497009 w 11658793"/>
                <a:gd name="connsiteY68" fmla="*/ 1500396 h 2778319"/>
                <a:gd name="connsiteX69" fmla="*/ 4513082 w 11658793"/>
                <a:gd name="connsiteY69" fmla="*/ 1500396 h 2778319"/>
                <a:gd name="connsiteX70" fmla="*/ 4513082 w 11658793"/>
                <a:gd name="connsiteY70" fmla="*/ 1241706 h 2778319"/>
                <a:gd name="connsiteX71" fmla="*/ 4625587 w 11658793"/>
                <a:gd name="connsiteY71" fmla="*/ 1241706 h 2778319"/>
                <a:gd name="connsiteX72" fmla="*/ 4625587 w 11658793"/>
                <a:gd name="connsiteY72" fmla="*/ 1069246 h 2778319"/>
                <a:gd name="connsiteX73" fmla="*/ 4802382 w 11658793"/>
                <a:gd name="connsiteY73" fmla="*/ 1069246 h 2778319"/>
                <a:gd name="connsiteX74" fmla="*/ 4802382 w 11658793"/>
                <a:gd name="connsiteY74" fmla="*/ 1483149 h 2778319"/>
                <a:gd name="connsiteX75" fmla="*/ 4818454 w 11658793"/>
                <a:gd name="connsiteY75" fmla="*/ 1483149 h 2778319"/>
                <a:gd name="connsiteX76" fmla="*/ 4818454 w 11658793"/>
                <a:gd name="connsiteY76" fmla="*/ 1431412 h 2778319"/>
                <a:gd name="connsiteX77" fmla="*/ 4834527 w 11658793"/>
                <a:gd name="connsiteY77" fmla="*/ 1431412 h 2778319"/>
                <a:gd name="connsiteX78" fmla="*/ 4834527 w 11658793"/>
                <a:gd name="connsiteY78" fmla="*/ 845050 h 2778319"/>
                <a:gd name="connsiteX79" fmla="*/ 5027393 w 11658793"/>
                <a:gd name="connsiteY79" fmla="*/ 845050 h 2778319"/>
                <a:gd name="connsiteX80" fmla="*/ 5027393 w 11658793"/>
                <a:gd name="connsiteY80" fmla="*/ 1138230 h 2778319"/>
                <a:gd name="connsiteX81" fmla="*/ 5139898 w 11658793"/>
                <a:gd name="connsiteY81" fmla="*/ 1138230 h 2778319"/>
                <a:gd name="connsiteX82" fmla="*/ 5139898 w 11658793"/>
                <a:gd name="connsiteY82" fmla="*/ 1552133 h 2778319"/>
                <a:gd name="connsiteX83" fmla="*/ 5155971 w 11658793"/>
                <a:gd name="connsiteY83" fmla="*/ 1552133 h 2778319"/>
                <a:gd name="connsiteX84" fmla="*/ 5155971 w 11658793"/>
                <a:gd name="connsiteY84" fmla="*/ 1534888 h 2778319"/>
                <a:gd name="connsiteX85" fmla="*/ 5188116 w 11658793"/>
                <a:gd name="connsiteY85" fmla="*/ 1534888 h 2778319"/>
                <a:gd name="connsiteX86" fmla="*/ 5188116 w 11658793"/>
                <a:gd name="connsiteY86" fmla="*/ 1379673 h 2778319"/>
                <a:gd name="connsiteX87" fmla="*/ 5268476 w 11658793"/>
                <a:gd name="connsiteY87" fmla="*/ 1379673 h 2778319"/>
                <a:gd name="connsiteX88" fmla="*/ 5268476 w 11658793"/>
                <a:gd name="connsiteY88" fmla="*/ 1241706 h 2778319"/>
                <a:gd name="connsiteX89" fmla="*/ 5380982 w 11658793"/>
                <a:gd name="connsiteY89" fmla="*/ 1241706 h 2778319"/>
                <a:gd name="connsiteX90" fmla="*/ 5380982 w 11658793"/>
                <a:gd name="connsiteY90" fmla="*/ 1189969 h 2778319"/>
                <a:gd name="connsiteX91" fmla="*/ 5445271 w 11658793"/>
                <a:gd name="connsiteY91" fmla="*/ 1189969 h 2778319"/>
                <a:gd name="connsiteX92" fmla="*/ 5445271 w 11658793"/>
                <a:gd name="connsiteY92" fmla="*/ 1172722 h 2778319"/>
                <a:gd name="connsiteX93" fmla="*/ 5461343 w 11658793"/>
                <a:gd name="connsiteY93" fmla="*/ 1172722 h 2778319"/>
                <a:gd name="connsiteX94" fmla="*/ 5461343 w 11658793"/>
                <a:gd name="connsiteY94" fmla="*/ 1155477 h 2778319"/>
                <a:gd name="connsiteX95" fmla="*/ 5458127 w 11658793"/>
                <a:gd name="connsiteY95" fmla="*/ 1155477 h 2778319"/>
                <a:gd name="connsiteX96" fmla="*/ 5536883 w 11658793"/>
                <a:gd name="connsiteY96" fmla="*/ 1107189 h 2778319"/>
                <a:gd name="connsiteX97" fmla="*/ 5541705 w 11658793"/>
                <a:gd name="connsiteY97" fmla="*/ 1108913 h 2778319"/>
                <a:gd name="connsiteX98" fmla="*/ 5541705 w 11658793"/>
                <a:gd name="connsiteY98" fmla="*/ 1000263 h 2778319"/>
                <a:gd name="connsiteX99" fmla="*/ 5573849 w 11658793"/>
                <a:gd name="connsiteY99" fmla="*/ 1000263 h 2778319"/>
                <a:gd name="connsiteX100" fmla="*/ 5573849 w 11658793"/>
                <a:gd name="connsiteY100" fmla="*/ 931279 h 2778319"/>
                <a:gd name="connsiteX101" fmla="*/ 5638138 w 11658793"/>
                <a:gd name="connsiteY101" fmla="*/ 931279 h 2778319"/>
                <a:gd name="connsiteX102" fmla="*/ 5638138 w 11658793"/>
                <a:gd name="connsiteY102" fmla="*/ 914034 h 2778319"/>
                <a:gd name="connsiteX103" fmla="*/ 5605994 w 11658793"/>
                <a:gd name="connsiteY103" fmla="*/ 914034 h 2778319"/>
                <a:gd name="connsiteX104" fmla="*/ 5605994 w 11658793"/>
                <a:gd name="connsiteY104" fmla="*/ 896787 h 2778319"/>
                <a:gd name="connsiteX105" fmla="*/ 5638138 w 11658793"/>
                <a:gd name="connsiteY105" fmla="*/ 896787 h 2778319"/>
                <a:gd name="connsiteX106" fmla="*/ 5638138 w 11658793"/>
                <a:gd name="connsiteY106" fmla="*/ 862295 h 2778319"/>
                <a:gd name="connsiteX107" fmla="*/ 5654209 w 11658793"/>
                <a:gd name="connsiteY107" fmla="*/ 862295 h 2778319"/>
                <a:gd name="connsiteX108" fmla="*/ 5729749 w 11658793"/>
                <a:gd name="connsiteY108" fmla="*/ 800210 h 2778319"/>
                <a:gd name="connsiteX109" fmla="*/ 5803681 w 11658793"/>
                <a:gd name="connsiteY109" fmla="*/ 862295 h 2778319"/>
                <a:gd name="connsiteX110" fmla="*/ 5814932 w 11658793"/>
                <a:gd name="connsiteY110" fmla="*/ 862295 h 2778319"/>
                <a:gd name="connsiteX111" fmla="*/ 5814932 w 11658793"/>
                <a:gd name="connsiteY111" fmla="*/ 896787 h 2778319"/>
                <a:gd name="connsiteX112" fmla="*/ 5847076 w 11658793"/>
                <a:gd name="connsiteY112" fmla="*/ 896787 h 2778319"/>
                <a:gd name="connsiteX113" fmla="*/ 5847076 w 11658793"/>
                <a:gd name="connsiteY113" fmla="*/ 914034 h 2778319"/>
                <a:gd name="connsiteX114" fmla="*/ 5814932 w 11658793"/>
                <a:gd name="connsiteY114" fmla="*/ 914034 h 2778319"/>
                <a:gd name="connsiteX115" fmla="*/ 5814932 w 11658793"/>
                <a:gd name="connsiteY115" fmla="*/ 931279 h 2778319"/>
                <a:gd name="connsiteX116" fmla="*/ 5879221 w 11658793"/>
                <a:gd name="connsiteY116" fmla="*/ 931279 h 2778319"/>
                <a:gd name="connsiteX117" fmla="*/ 5879221 w 11658793"/>
                <a:gd name="connsiteY117" fmla="*/ 1000263 h 2778319"/>
                <a:gd name="connsiteX118" fmla="*/ 5911365 w 11658793"/>
                <a:gd name="connsiteY118" fmla="*/ 1000263 h 2778319"/>
                <a:gd name="connsiteX119" fmla="*/ 5911365 w 11658793"/>
                <a:gd name="connsiteY119" fmla="*/ 1483149 h 2778319"/>
                <a:gd name="connsiteX120" fmla="*/ 5943509 w 11658793"/>
                <a:gd name="connsiteY120" fmla="*/ 1483149 h 2778319"/>
                <a:gd name="connsiteX121" fmla="*/ 5943509 w 11658793"/>
                <a:gd name="connsiteY121" fmla="*/ 965771 h 2778319"/>
                <a:gd name="connsiteX122" fmla="*/ 6200665 w 11658793"/>
                <a:gd name="connsiteY122" fmla="*/ 965771 h 2778319"/>
                <a:gd name="connsiteX123" fmla="*/ 6200665 w 11658793"/>
                <a:gd name="connsiteY123" fmla="*/ 1362428 h 2778319"/>
                <a:gd name="connsiteX124" fmla="*/ 6264954 w 11658793"/>
                <a:gd name="connsiteY124" fmla="*/ 1362428 h 2778319"/>
                <a:gd name="connsiteX125" fmla="*/ 6264954 w 11658793"/>
                <a:gd name="connsiteY125" fmla="*/ 1414165 h 2778319"/>
                <a:gd name="connsiteX126" fmla="*/ 6313172 w 11658793"/>
                <a:gd name="connsiteY126" fmla="*/ 1414165 h 2778319"/>
                <a:gd name="connsiteX127" fmla="*/ 6313172 w 11658793"/>
                <a:gd name="connsiteY127" fmla="*/ 1810823 h 2778319"/>
                <a:gd name="connsiteX128" fmla="*/ 6425676 w 11658793"/>
                <a:gd name="connsiteY128" fmla="*/ 1810823 h 2778319"/>
                <a:gd name="connsiteX129" fmla="*/ 6425676 w 11658793"/>
                <a:gd name="connsiteY129" fmla="*/ 1797026 h 2778319"/>
                <a:gd name="connsiteX130" fmla="*/ 6459427 w 11658793"/>
                <a:gd name="connsiteY130" fmla="*/ 1776331 h 2778319"/>
                <a:gd name="connsiteX131" fmla="*/ 6473894 w 11658793"/>
                <a:gd name="connsiteY131" fmla="*/ 1776331 h 2778319"/>
                <a:gd name="connsiteX132" fmla="*/ 6473894 w 11658793"/>
                <a:gd name="connsiteY132" fmla="*/ 1362428 h 2778319"/>
                <a:gd name="connsiteX133" fmla="*/ 6441749 w 11658793"/>
                <a:gd name="connsiteY133" fmla="*/ 1362428 h 2778319"/>
                <a:gd name="connsiteX134" fmla="*/ 6441749 w 11658793"/>
                <a:gd name="connsiteY134" fmla="*/ 1276198 h 2778319"/>
                <a:gd name="connsiteX135" fmla="*/ 6538183 w 11658793"/>
                <a:gd name="connsiteY135" fmla="*/ 1276198 h 2778319"/>
                <a:gd name="connsiteX136" fmla="*/ 6538183 w 11658793"/>
                <a:gd name="connsiteY136" fmla="*/ 1207214 h 2778319"/>
                <a:gd name="connsiteX137" fmla="*/ 6586399 w 11658793"/>
                <a:gd name="connsiteY137" fmla="*/ 1207214 h 2778319"/>
                <a:gd name="connsiteX138" fmla="*/ 6602472 w 11658793"/>
                <a:gd name="connsiteY138" fmla="*/ 1186519 h 2778319"/>
                <a:gd name="connsiteX139" fmla="*/ 6603675 w 11658793"/>
                <a:gd name="connsiteY139" fmla="*/ 1173609 h 2778319"/>
                <a:gd name="connsiteX140" fmla="*/ 6924726 w 11658793"/>
                <a:gd name="connsiteY140" fmla="*/ 1173609 h 2778319"/>
                <a:gd name="connsiteX141" fmla="*/ 6935165 w 11658793"/>
                <a:gd name="connsiteY141" fmla="*/ 1207214 h 2778319"/>
                <a:gd name="connsiteX142" fmla="*/ 6972132 w 11658793"/>
                <a:gd name="connsiteY142" fmla="*/ 1207214 h 2778319"/>
                <a:gd name="connsiteX143" fmla="*/ 6972132 w 11658793"/>
                <a:gd name="connsiteY143" fmla="*/ 1276198 h 2778319"/>
                <a:gd name="connsiteX144" fmla="*/ 7068565 w 11658793"/>
                <a:gd name="connsiteY144" fmla="*/ 1276198 h 2778319"/>
                <a:gd name="connsiteX145" fmla="*/ 7068565 w 11658793"/>
                <a:gd name="connsiteY145" fmla="*/ 1362428 h 2778319"/>
                <a:gd name="connsiteX146" fmla="*/ 7052494 w 11658793"/>
                <a:gd name="connsiteY146" fmla="*/ 1362428 h 2778319"/>
                <a:gd name="connsiteX147" fmla="*/ 7052494 w 11658793"/>
                <a:gd name="connsiteY147" fmla="*/ 1776331 h 2778319"/>
                <a:gd name="connsiteX148" fmla="*/ 7049279 w 11658793"/>
                <a:gd name="connsiteY148" fmla="*/ 1776331 h 2778319"/>
                <a:gd name="connsiteX149" fmla="*/ 7084638 w 11658793"/>
                <a:gd name="connsiteY149" fmla="*/ 1797026 h 2778319"/>
                <a:gd name="connsiteX150" fmla="*/ 7084638 w 11658793"/>
                <a:gd name="connsiteY150" fmla="*/ 1810823 h 2778319"/>
                <a:gd name="connsiteX151" fmla="*/ 7116783 w 11658793"/>
                <a:gd name="connsiteY151" fmla="*/ 1810823 h 2778319"/>
                <a:gd name="connsiteX152" fmla="*/ 7116783 w 11658793"/>
                <a:gd name="connsiteY152" fmla="*/ 1345182 h 2778319"/>
                <a:gd name="connsiteX153" fmla="*/ 7148927 w 11658793"/>
                <a:gd name="connsiteY153" fmla="*/ 1345182 h 2778319"/>
                <a:gd name="connsiteX154" fmla="*/ 7148927 w 11658793"/>
                <a:gd name="connsiteY154" fmla="*/ 724328 h 2778319"/>
                <a:gd name="connsiteX155" fmla="*/ 7325721 w 11658793"/>
                <a:gd name="connsiteY155" fmla="*/ 724328 h 2778319"/>
                <a:gd name="connsiteX156" fmla="*/ 7325721 w 11658793"/>
                <a:gd name="connsiteY156" fmla="*/ 707083 h 2778319"/>
                <a:gd name="connsiteX157" fmla="*/ 7454299 w 11658793"/>
                <a:gd name="connsiteY157" fmla="*/ 707083 h 2778319"/>
                <a:gd name="connsiteX158" fmla="*/ 7454299 w 11658793"/>
                <a:gd name="connsiteY158" fmla="*/ 689836 h 2778319"/>
                <a:gd name="connsiteX159" fmla="*/ 7502516 w 11658793"/>
                <a:gd name="connsiteY159" fmla="*/ 689836 h 2778319"/>
                <a:gd name="connsiteX160" fmla="*/ 7502516 w 11658793"/>
                <a:gd name="connsiteY160" fmla="*/ 724328 h 2778319"/>
                <a:gd name="connsiteX161" fmla="*/ 7566805 w 11658793"/>
                <a:gd name="connsiteY161" fmla="*/ 724328 h 2778319"/>
                <a:gd name="connsiteX162" fmla="*/ 7566805 w 11658793"/>
                <a:gd name="connsiteY162" fmla="*/ 810558 h 2778319"/>
                <a:gd name="connsiteX163" fmla="*/ 7631094 w 11658793"/>
                <a:gd name="connsiteY163" fmla="*/ 810558 h 2778319"/>
                <a:gd name="connsiteX164" fmla="*/ 7631094 w 11658793"/>
                <a:gd name="connsiteY164" fmla="*/ 1155477 h 2778319"/>
                <a:gd name="connsiteX165" fmla="*/ 7647165 w 11658793"/>
                <a:gd name="connsiteY165" fmla="*/ 1155477 h 2778319"/>
                <a:gd name="connsiteX166" fmla="*/ 7647165 w 11658793"/>
                <a:gd name="connsiteY166" fmla="*/ 1276198 h 2778319"/>
                <a:gd name="connsiteX167" fmla="*/ 7679310 w 11658793"/>
                <a:gd name="connsiteY167" fmla="*/ 1276198 h 2778319"/>
                <a:gd name="connsiteX168" fmla="*/ 7679310 w 11658793"/>
                <a:gd name="connsiteY168" fmla="*/ 1569381 h 2778319"/>
                <a:gd name="connsiteX169" fmla="*/ 7695383 w 11658793"/>
                <a:gd name="connsiteY169" fmla="*/ 1569381 h 2778319"/>
                <a:gd name="connsiteX170" fmla="*/ 7695383 w 11658793"/>
                <a:gd name="connsiteY170" fmla="*/ 1396922 h 2778319"/>
                <a:gd name="connsiteX171" fmla="*/ 7823961 w 11658793"/>
                <a:gd name="connsiteY171" fmla="*/ 1396922 h 2778319"/>
                <a:gd name="connsiteX172" fmla="*/ 7823961 w 11658793"/>
                <a:gd name="connsiteY172" fmla="*/ 1379675 h 2778319"/>
                <a:gd name="connsiteX173" fmla="*/ 7840032 w 11658793"/>
                <a:gd name="connsiteY173" fmla="*/ 1379675 h 2778319"/>
                <a:gd name="connsiteX174" fmla="*/ 7840032 w 11658793"/>
                <a:gd name="connsiteY174" fmla="*/ 1388297 h 2778319"/>
                <a:gd name="connsiteX175" fmla="*/ 7840032 w 11658793"/>
                <a:gd name="connsiteY175" fmla="*/ 1431414 h 2778319"/>
                <a:gd name="connsiteX176" fmla="*/ 7904321 w 11658793"/>
                <a:gd name="connsiteY176" fmla="*/ 1431414 h 2778319"/>
                <a:gd name="connsiteX177" fmla="*/ 7904321 w 11658793"/>
                <a:gd name="connsiteY177" fmla="*/ 1483151 h 2778319"/>
                <a:gd name="connsiteX178" fmla="*/ 7936466 w 11658793"/>
                <a:gd name="connsiteY178" fmla="*/ 1483151 h 2778319"/>
                <a:gd name="connsiteX179" fmla="*/ 7936466 w 11658793"/>
                <a:gd name="connsiteY179" fmla="*/ 1465906 h 2778319"/>
                <a:gd name="connsiteX180" fmla="*/ 8048972 w 11658793"/>
                <a:gd name="connsiteY180" fmla="*/ 1465906 h 2778319"/>
                <a:gd name="connsiteX181" fmla="*/ 8048972 w 11658793"/>
                <a:gd name="connsiteY181" fmla="*/ 1448659 h 2778319"/>
                <a:gd name="connsiteX182" fmla="*/ 8081117 w 11658793"/>
                <a:gd name="connsiteY182" fmla="*/ 1448659 h 2778319"/>
                <a:gd name="connsiteX183" fmla="*/ 8081117 w 11658793"/>
                <a:gd name="connsiteY183" fmla="*/ 1465906 h 2778319"/>
                <a:gd name="connsiteX184" fmla="*/ 8113261 w 11658793"/>
                <a:gd name="connsiteY184" fmla="*/ 1465906 h 2778319"/>
                <a:gd name="connsiteX185" fmla="*/ 8113261 w 11658793"/>
                <a:gd name="connsiteY185" fmla="*/ 1448659 h 2778319"/>
                <a:gd name="connsiteX186" fmla="*/ 8145406 w 11658793"/>
                <a:gd name="connsiteY186" fmla="*/ 1448659 h 2778319"/>
                <a:gd name="connsiteX187" fmla="*/ 8145406 w 11658793"/>
                <a:gd name="connsiteY187" fmla="*/ 1465906 h 2778319"/>
                <a:gd name="connsiteX188" fmla="*/ 8161477 w 11658793"/>
                <a:gd name="connsiteY188" fmla="*/ 1465906 h 2778319"/>
                <a:gd name="connsiteX189" fmla="*/ 8161477 w 11658793"/>
                <a:gd name="connsiteY189" fmla="*/ 1500398 h 2778319"/>
                <a:gd name="connsiteX190" fmla="*/ 8193621 w 11658793"/>
                <a:gd name="connsiteY190" fmla="*/ 1500398 h 2778319"/>
                <a:gd name="connsiteX191" fmla="*/ 8193621 w 11658793"/>
                <a:gd name="connsiteY191" fmla="*/ 1483151 h 2778319"/>
                <a:gd name="connsiteX192" fmla="*/ 8209694 w 11658793"/>
                <a:gd name="connsiteY192" fmla="*/ 1483151 h 2778319"/>
                <a:gd name="connsiteX193" fmla="*/ 8209694 w 11658793"/>
                <a:gd name="connsiteY193" fmla="*/ 1502122 h 2778319"/>
                <a:gd name="connsiteX194" fmla="*/ 8209694 w 11658793"/>
                <a:gd name="connsiteY194" fmla="*/ 1638365 h 2778319"/>
                <a:gd name="connsiteX195" fmla="*/ 8225766 w 11658793"/>
                <a:gd name="connsiteY195" fmla="*/ 1638365 h 2778319"/>
                <a:gd name="connsiteX196" fmla="*/ 8225766 w 11658793"/>
                <a:gd name="connsiteY196" fmla="*/ 1776333 h 2778319"/>
                <a:gd name="connsiteX197" fmla="*/ 8241839 w 11658793"/>
                <a:gd name="connsiteY197" fmla="*/ 1776333 h 2778319"/>
                <a:gd name="connsiteX198" fmla="*/ 8241839 w 11658793"/>
                <a:gd name="connsiteY198" fmla="*/ 1759086 h 2778319"/>
                <a:gd name="connsiteX199" fmla="*/ 8241839 w 11658793"/>
                <a:gd name="connsiteY199" fmla="*/ 1741841 h 2778319"/>
                <a:gd name="connsiteX200" fmla="*/ 8241839 w 11658793"/>
                <a:gd name="connsiteY200" fmla="*/ 1724594 h 2778319"/>
                <a:gd name="connsiteX201" fmla="*/ 8241839 w 11658793"/>
                <a:gd name="connsiteY201" fmla="*/ 1707349 h 2778319"/>
                <a:gd name="connsiteX202" fmla="*/ 8241839 w 11658793"/>
                <a:gd name="connsiteY202" fmla="*/ 1690102 h 2778319"/>
                <a:gd name="connsiteX203" fmla="*/ 8241839 w 11658793"/>
                <a:gd name="connsiteY203" fmla="*/ 1655610 h 2778319"/>
                <a:gd name="connsiteX204" fmla="*/ 8290055 w 11658793"/>
                <a:gd name="connsiteY204" fmla="*/ 1655610 h 2778319"/>
                <a:gd name="connsiteX205" fmla="*/ 8290055 w 11658793"/>
                <a:gd name="connsiteY205" fmla="*/ 1396922 h 2778319"/>
                <a:gd name="connsiteX206" fmla="*/ 8418632 w 11658793"/>
                <a:gd name="connsiteY206" fmla="*/ 1396922 h 2778319"/>
                <a:gd name="connsiteX207" fmla="*/ 8418632 w 11658793"/>
                <a:gd name="connsiteY207" fmla="*/ 1655610 h 2778319"/>
                <a:gd name="connsiteX208" fmla="*/ 8482921 w 11658793"/>
                <a:gd name="connsiteY208" fmla="*/ 1655610 h 2778319"/>
                <a:gd name="connsiteX209" fmla="*/ 8482921 w 11658793"/>
                <a:gd name="connsiteY209" fmla="*/ 1490049 h 2778319"/>
                <a:gd name="connsiteX210" fmla="*/ 8482921 w 11658793"/>
                <a:gd name="connsiteY210" fmla="*/ 1483151 h 2778319"/>
                <a:gd name="connsiteX211" fmla="*/ 8498994 w 11658793"/>
                <a:gd name="connsiteY211" fmla="*/ 1483151 h 2778319"/>
                <a:gd name="connsiteX212" fmla="*/ 8498994 w 11658793"/>
                <a:gd name="connsiteY212" fmla="*/ 1448659 h 2778319"/>
                <a:gd name="connsiteX213" fmla="*/ 8515066 w 11658793"/>
                <a:gd name="connsiteY213" fmla="*/ 1448659 h 2778319"/>
                <a:gd name="connsiteX214" fmla="*/ 8515066 w 11658793"/>
                <a:gd name="connsiteY214" fmla="*/ 1431414 h 2778319"/>
                <a:gd name="connsiteX215" fmla="*/ 8627572 w 11658793"/>
                <a:gd name="connsiteY215" fmla="*/ 1431414 h 2778319"/>
                <a:gd name="connsiteX216" fmla="*/ 8627572 w 11658793"/>
                <a:gd name="connsiteY216" fmla="*/ 745024 h 2778319"/>
                <a:gd name="connsiteX217" fmla="*/ 8643643 w 11658793"/>
                <a:gd name="connsiteY217" fmla="*/ 708809 h 2778319"/>
                <a:gd name="connsiteX218" fmla="*/ 8643643 w 11658793"/>
                <a:gd name="connsiteY218" fmla="*/ 669142 h 2778319"/>
                <a:gd name="connsiteX219" fmla="*/ 8902406 w 11658793"/>
                <a:gd name="connsiteY219" fmla="*/ 603609 h 2778319"/>
                <a:gd name="connsiteX220" fmla="*/ 9019735 w 11658793"/>
                <a:gd name="connsiteY220" fmla="*/ 603609 h 2778319"/>
                <a:gd name="connsiteX221" fmla="*/ 9045450 w 11658793"/>
                <a:gd name="connsiteY221" fmla="*/ 629476 h 2778319"/>
                <a:gd name="connsiteX222" fmla="*/ 9045450 w 11658793"/>
                <a:gd name="connsiteY222" fmla="*/ 676041 h 2778319"/>
                <a:gd name="connsiteX223" fmla="*/ 9093666 w 11658793"/>
                <a:gd name="connsiteY223" fmla="*/ 707084 h 2778319"/>
                <a:gd name="connsiteX224" fmla="*/ 9093666 w 11658793"/>
                <a:gd name="connsiteY224" fmla="*/ 1983284 h 2778319"/>
                <a:gd name="connsiteX225" fmla="*/ 9109739 w 11658793"/>
                <a:gd name="connsiteY225" fmla="*/ 1983284 h 2778319"/>
                <a:gd name="connsiteX226" fmla="*/ 9109739 w 11658793"/>
                <a:gd name="connsiteY226" fmla="*/ 1552134 h 2778319"/>
                <a:gd name="connsiteX227" fmla="*/ 9206172 w 11658793"/>
                <a:gd name="connsiteY227" fmla="*/ 1552134 h 2778319"/>
                <a:gd name="connsiteX228" fmla="*/ 9206172 w 11658793"/>
                <a:gd name="connsiteY228" fmla="*/ 1500398 h 2778319"/>
                <a:gd name="connsiteX229" fmla="*/ 9286533 w 11658793"/>
                <a:gd name="connsiteY229" fmla="*/ 1500398 h 2778319"/>
                <a:gd name="connsiteX230" fmla="*/ 9286533 w 11658793"/>
                <a:gd name="connsiteY230" fmla="*/ 1690102 h 2778319"/>
                <a:gd name="connsiteX231" fmla="*/ 9334750 w 11658793"/>
                <a:gd name="connsiteY231" fmla="*/ 1690102 h 2778319"/>
                <a:gd name="connsiteX232" fmla="*/ 9334750 w 11658793"/>
                <a:gd name="connsiteY232" fmla="*/ 1621118 h 2778319"/>
                <a:gd name="connsiteX233" fmla="*/ 9431183 w 11658793"/>
                <a:gd name="connsiteY233" fmla="*/ 1621118 h 2778319"/>
                <a:gd name="connsiteX234" fmla="*/ 9431183 w 11658793"/>
                <a:gd name="connsiteY234" fmla="*/ 1690102 h 2778319"/>
                <a:gd name="connsiteX235" fmla="*/ 9447255 w 11658793"/>
                <a:gd name="connsiteY235" fmla="*/ 1690102 h 2778319"/>
                <a:gd name="connsiteX236" fmla="*/ 9447255 w 11658793"/>
                <a:gd name="connsiteY236" fmla="*/ 1586626 h 2778319"/>
                <a:gd name="connsiteX237" fmla="*/ 9511544 w 11658793"/>
                <a:gd name="connsiteY237" fmla="*/ 1586626 h 2778319"/>
                <a:gd name="connsiteX238" fmla="*/ 9511544 w 11658793"/>
                <a:gd name="connsiteY238" fmla="*/ 1517642 h 2778319"/>
                <a:gd name="connsiteX239" fmla="*/ 9575833 w 11658793"/>
                <a:gd name="connsiteY239" fmla="*/ 1517642 h 2778319"/>
                <a:gd name="connsiteX240" fmla="*/ 9575833 w 11658793"/>
                <a:gd name="connsiteY240" fmla="*/ 1396922 h 2778319"/>
                <a:gd name="connsiteX241" fmla="*/ 9640121 w 11658793"/>
                <a:gd name="connsiteY241" fmla="*/ 1396922 h 2778319"/>
                <a:gd name="connsiteX242" fmla="*/ 9640121 w 11658793"/>
                <a:gd name="connsiteY242" fmla="*/ 429423 h 2778319"/>
                <a:gd name="connsiteX243" fmla="*/ 10164075 w 11658793"/>
                <a:gd name="connsiteY243" fmla="*/ 206951 h 2778319"/>
                <a:gd name="connsiteX244" fmla="*/ 10202650 w 11658793"/>
                <a:gd name="connsiteY244" fmla="*/ 206951 h 2778319"/>
                <a:gd name="connsiteX245" fmla="*/ 10202650 w 11658793"/>
                <a:gd name="connsiteY245" fmla="*/ 1465906 h 2778319"/>
                <a:gd name="connsiteX246" fmla="*/ 10250866 w 11658793"/>
                <a:gd name="connsiteY246" fmla="*/ 1465906 h 2778319"/>
                <a:gd name="connsiteX247" fmla="*/ 10250866 w 11658793"/>
                <a:gd name="connsiteY247" fmla="*/ 1500398 h 2778319"/>
                <a:gd name="connsiteX248" fmla="*/ 10266939 w 11658793"/>
                <a:gd name="connsiteY248" fmla="*/ 1500398 h 2778319"/>
                <a:gd name="connsiteX249" fmla="*/ 10266939 w 11658793"/>
                <a:gd name="connsiteY249" fmla="*/ 1517642 h 2778319"/>
                <a:gd name="connsiteX250" fmla="*/ 10299083 w 11658793"/>
                <a:gd name="connsiteY250" fmla="*/ 1517642 h 2778319"/>
                <a:gd name="connsiteX251" fmla="*/ 10299083 w 11658793"/>
                <a:gd name="connsiteY251" fmla="*/ 1724594 h 2778319"/>
                <a:gd name="connsiteX252" fmla="*/ 10331228 w 11658793"/>
                <a:gd name="connsiteY252" fmla="*/ 1724594 h 2778319"/>
                <a:gd name="connsiteX253" fmla="*/ 10331228 w 11658793"/>
                <a:gd name="connsiteY253" fmla="*/ 1690102 h 2778319"/>
                <a:gd name="connsiteX254" fmla="*/ 10379444 w 11658793"/>
                <a:gd name="connsiteY254" fmla="*/ 1690102 h 2778319"/>
                <a:gd name="connsiteX255" fmla="*/ 10379444 w 11658793"/>
                <a:gd name="connsiteY255" fmla="*/ 1672857 h 2778319"/>
                <a:gd name="connsiteX256" fmla="*/ 10427661 w 11658793"/>
                <a:gd name="connsiteY256" fmla="*/ 1672857 h 2778319"/>
                <a:gd name="connsiteX257" fmla="*/ 10427661 w 11658793"/>
                <a:gd name="connsiteY257" fmla="*/ 1690102 h 2778319"/>
                <a:gd name="connsiteX258" fmla="*/ 10443733 w 11658793"/>
                <a:gd name="connsiteY258" fmla="*/ 1690102 h 2778319"/>
                <a:gd name="connsiteX259" fmla="*/ 10443733 w 11658793"/>
                <a:gd name="connsiteY259" fmla="*/ 1724594 h 2778319"/>
                <a:gd name="connsiteX260" fmla="*/ 10475877 w 11658793"/>
                <a:gd name="connsiteY260" fmla="*/ 1724594 h 2778319"/>
                <a:gd name="connsiteX261" fmla="*/ 10475877 w 11658793"/>
                <a:gd name="connsiteY261" fmla="*/ 1759086 h 2778319"/>
                <a:gd name="connsiteX262" fmla="*/ 10540166 w 11658793"/>
                <a:gd name="connsiteY262" fmla="*/ 1759086 h 2778319"/>
                <a:gd name="connsiteX263" fmla="*/ 10540166 w 11658793"/>
                <a:gd name="connsiteY263" fmla="*/ 1741841 h 2778319"/>
                <a:gd name="connsiteX264" fmla="*/ 10588384 w 11658793"/>
                <a:gd name="connsiteY264" fmla="*/ 1741841 h 2778319"/>
                <a:gd name="connsiteX265" fmla="*/ 10588384 w 11658793"/>
                <a:gd name="connsiteY265" fmla="*/ 1759086 h 2778319"/>
                <a:gd name="connsiteX266" fmla="*/ 10620528 w 11658793"/>
                <a:gd name="connsiteY266" fmla="*/ 1759086 h 2778319"/>
                <a:gd name="connsiteX267" fmla="*/ 10620528 w 11658793"/>
                <a:gd name="connsiteY267" fmla="*/ 1845316 h 2778319"/>
                <a:gd name="connsiteX268" fmla="*/ 10636599 w 11658793"/>
                <a:gd name="connsiteY268" fmla="*/ 1845316 h 2778319"/>
                <a:gd name="connsiteX269" fmla="*/ 10636599 w 11658793"/>
                <a:gd name="connsiteY269" fmla="*/ 1810824 h 2778319"/>
                <a:gd name="connsiteX270" fmla="*/ 10700888 w 11658793"/>
                <a:gd name="connsiteY270" fmla="*/ 1810824 h 2778319"/>
                <a:gd name="connsiteX271" fmla="*/ 10700888 w 11658793"/>
                <a:gd name="connsiteY271" fmla="*/ 1793577 h 2778319"/>
                <a:gd name="connsiteX272" fmla="*/ 10742675 w 11658793"/>
                <a:gd name="connsiteY272" fmla="*/ 1793577 h 2778319"/>
                <a:gd name="connsiteX273" fmla="*/ 10778035 w 11658793"/>
                <a:gd name="connsiteY273" fmla="*/ 1793577 h 2778319"/>
                <a:gd name="connsiteX274" fmla="*/ 10795715 w 11658793"/>
                <a:gd name="connsiteY274" fmla="*/ 1793577 h 2778319"/>
                <a:gd name="connsiteX275" fmla="*/ 10845539 w 11658793"/>
                <a:gd name="connsiteY275" fmla="*/ 1793577 h 2778319"/>
                <a:gd name="connsiteX276" fmla="*/ 10845539 w 11658793"/>
                <a:gd name="connsiteY276" fmla="*/ 1810824 h 2778319"/>
                <a:gd name="connsiteX277" fmla="*/ 10861611 w 11658793"/>
                <a:gd name="connsiteY277" fmla="*/ 1810824 h 2778319"/>
                <a:gd name="connsiteX278" fmla="*/ 10861611 w 11658793"/>
                <a:gd name="connsiteY278" fmla="*/ 1862561 h 2778319"/>
                <a:gd name="connsiteX279" fmla="*/ 10893755 w 11658793"/>
                <a:gd name="connsiteY279" fmla="*/ 1862561 h 2778319"/>
                <a:gd name="connsiteX280" fmla="*/ 10893755 w 11658793"/>
                <a:gd name="connsiteY280" fmla="*/ 1983284 h 2778319"/>
                <a:gd name="connsiteX281" fmla="*/ 10909828 w 11658793"/>
                <a:gd name="connsiteY281" fmla="*/ 1983284 h 2778319"/>
                <a:gd name="connsiteX282" fmla="*/ 10909828 w 11658793"/>
                <a:gd name="connsiteY282" fmla="*/ 1897053 h 2778319"/>
                <a:gd name="connsiteX283" fmla="*/ 10941973 w 11658793"/>
                <a:gd name="connsiteY283" fmla="*/ 1897053 h 2778319"/>
                <a:gd name="connsiteX284" fmla="*/ 10941973 w 11658793"/>
                <a:gd name="connsiteY284" fmla="*/ 1879808 h 2778319"/>
                <a:gd name="connsiteX285" fmla="*/ 11038406 w 11658793"/>
                <a:gd name="connsiteY285" fmla="*/ 1879808 h 2778319"/>
                <a:gd name="connsiteX286" fmla="*/ 11038406 w 11658793"/>
                <a:gd name="connsiteY286" fmla="*/ 1897053 h 2778319"/>
                <a:gd name="connsiteX287" fmla="*/ 11102695 w 11658793"/>
                <a:gd name="connsiteY287" fmla="*/ 1897053 h 2778319"/>
                <a:gd name="connsiteX288" fmla="*/ 11102695 w 11658793"/>
                <a:gd name="connsiteY288" fmla="*/ 2386836 h 2778319"/>
                <a:gd name="connsiteX289" fmla="*/ 11475569 w 11658793"/>
                <a:gd name="connsiteY289" fmla="*/ 2386836 h 2778319"/>
                <a:gd name="connsiteX290" fmla="*/ 11658793 w 11658793"/>
                <a:gd name="connsiteY290" fmla="*/ 2581715 h 2778319"/>
                <a:gd name="connsiteX291" fmla="*/ 11475569 w 11658793"/>
                <a:gd name="connsiteY291" fmla="*/ 2778319 h 2778319"/>
                <a:gd name="connsiteX292" fmla="*/ 181616 w 11658793"/>
                <a:gd name="connsiteY292" fmla="*/ 2778319 h 2778319"/>
                <a:gd name="connsiteX293" fmla="*/ 0 w 11658793"/>
                <a:gd name="connsiteY293" fmla="*/ 2581715 h 2778319"/>
                <a:gd name="connsiteX294" fmla="*/ 181616 w 11658793"/>
                <a:gd name="connsiteY294" fmla="*/ 2386836 h 2778319"/>
                <a:gd name="connsiteX295" fmla="*/ 607531 w 11658793"/>
                <a:gd name="connsiteY295" fmla="*/ 2386836 h 2778319"/>
                <a:gd name="connsiteX296" fmla="*/ 607531 w 11658793"/>
                <a:gd name="connsiteY296" fmla="*/ 1940168 h 2778319"/>
                <a:gd name="connsiteX297" fmla="*/ 607531 w 11658793"/>
                <a:gd name="connsiteY297" fmla="*/ 1878082 h 2778319"/>
                <a:gd name="connsiteX298" fmla="*/ 607531 w 11658793"/>
                <a:gd name="connsiteY298" fmla="*/ 1860837 h 2778319"/>
                <a:gd name="connsiteX299" fmla="*/ 607531 w 11658793"/>
                <a:gd name="connsiteY299" fmla="*/ 1293446 h 2778319"/>
                <a:gd name="connsiteX300" fmla="*/ 607531 w 11658793"/>
                <a:gd name="connsiteY300" fmla="*/ 1276199 h 2778319"/>
                <a:gd name="connsiteX301" fmla="*/ 623604 w 11658793"/>
                <a:gd name="connsiteY301" fmla="*/ 1276199 h 2778319"/>
                <a:gd name="connsiteX302" fmla="*/ 623604 w 11658793"/>
                <a:gd name="connsiteY302" fmla="*/ 1224463 h 2778319"/>
                <a:gd name="connsiteX303" fmla="*/ 607531 w 11658793"/>
                <a:gd name="connsiteY303" fmla="*/ 1224463 h 2778319"/>
                <a:gd name="connsiteX304" fmla="*/ 607531 w 11658793"/>
                <a:gd name="connsiteY304" fmla="*/ 1172724 h 2778319"/>
                <a:gd name="connsiteX305" fmla="*/ 720038 w 11658793"/>
                <a:gd name="connsiteY305" fmla="*/ 1172724 h 2778319"/>
                <a:gd name="connsiteX306" fmla="*/ 784327 w 11658793"/>
                <a:gd name="connsiteY306" fmla="*/ 1172724 h 2778319"/>
                <a:gd name="connsiteX307" fmla="*/ 784327 w 11658793"/>
                <a:gd name="connsiteY307" fmla="*/ 983020 h 2778319"/>
                <a:gd name="connsiteX308" fmla="*/ 752182 w 11658793"/>
                <a:gd name="connsiteY308" fmla="*/ 1001989 h 2778319"/>
                <a:gd name="connsiteX309" fmla="*/ 752182 w 11658793"/>
                <a:gd name="connsiteY309" fmla="*/ 979569 h 2778319"/>
                <a:gd name="connsiteX310" fmla="*/ 784327 w 11658793"/>
                <a:gd name="connsiteY310" fmla="*/ 960598 h 2778319"/>
                <a:gd name="connsiteX311" fmla="*/ 784327 w 11658793"/>
                <a:gd name="connsiteY311" fmla="*/ 948528 h 2778319"/>
                <a:gd name="connsiteX312" fmla="*/ 800398 w 11658793"/>
                <a:gd name="connsiteY312" fmla="*/ 948528 h 2778319"/>
                <a:gd name="connsiteX313" fmla="*/ 800398 w 11658793"/>
                <a:gd name="connsiteY313" fmla="*/ 1172724 h 2778319"/>
                <a:gd name="connsiteX314" fmla="*/ 880760 w 11658793"/>
                <a:gd name="connsiteY314" fmla="*/ 1172724 h 2778319"/>
                <a:gd name="connsiteX315" fmla="*/ 977193 w 11658793"/>
                <a:gd name="connsiteY315" fmla="*/ 1172724 h 2778319"/>
                <a:gd name="connsiteX316" fmla="*/ 977193 w 11658793"/>
                <a:gd name="connsiteY316" fmla="*/ 1229635 h 2778319"/>
                <a:gd name="connsiteX317" fmla="*/ 977193 w 11658793"/>
                <a:gd name="connsiteY317" fmla="*/ 1274475 h 2778319"/>
                <a:gd name="connsiteX318" fmla="*/ 977193 w 11658793"/>
                <a:gd name="connsiteY318" fmla="*/ 1293446 h 2778319"/>
                <a:gd name="connsiteX319" fmla="*/ 977193 w 11658793"/>
                <a:gd name="connsiteY319" fmla="*/ 1948792 h 2778319"/>
                <a:gd name="connsiteX320" fmla="*/ 1025409 w 11658793"/>
                <a:gd name="connsiteY320" fmla="*/ 1948792 h 2778319"/>
                <a:gd name="connsiteX321" fmla="*/ 1025409 w 11658793"/>
                <a:gd name="connsiteY321" fmla="*/ 1793578 h 2778319"/>
                <a:gd name="connsiteX322" fmla="*/ 1041482 w 11658793"/>
                <a:gd name="connsiteY322" fmla="*/ 1793578 h 2778319"/>
                <a:gd name="connsiteX323" fmla="*/ 1041482 w 11658793"/>
                <a:gd name="connsiteY323" fmla="*/ 862297 h 2778319"/>
                <a:gd name="connsiteX324" fmla="*/ 1052731 w 11658793"/>
                <a:gd name="connsiteY324" fmla="*/ 862297 h 2778319"/>
                <a:gd name="connsiteX325" fmla="*/ 1067196 w 11658793"/>
                <a:gd name="connsiteY325" fmla="*/ 829529 h 2778319"/>
                <a:gd name="connsiteX326" fmla="*/ 1083269 w 11658793"/>
                <a:gd name="connsiteY326" fmla="*/ 862297 h 2778319"/>
                <a:gd name="connsiteX327" fmla="*/ 1102556 w 11658793"/>
                <a:gd name="connsiteY327" fmla="*/ 862297 h 2778319"/>
                <a:gd name="connsiteX328" fmla="*/ 1136307 w 11658793"/>
                <a:gd name="connsiteY328" fmla="*/ 655346 h 2778319"/>
                <a:gd name="connsiteX329" fmla="*/ 1144345 w 11658793"/>
                <a:gd name="connsiteY329" fmla="*/ 655346 h 2778319"/>
                <a:gd name="connsiteX330" fmla="*/ 1152380 w 11658793"/>
                <a:gd name="connsiteY330" fmla="*/ 689838 h 2778319"/>
                <a:gd name="connsiteX331" fmla="*/ 1187738 w 11658793"/>
                <a:gd name="connsiteY331" fmla="*/ 689838 h 2778319"/>
                <a:gd name="connsiteX332" fmla="*/ 1202205 w 11658793"/>
                <a:gd name="connsiteY332" fmla="*/ 655346 h 2778319"/>
                <a:gd name="connsiteX333" fmla="*/ 1216669 w 11658793"/>
                <a:gd name="connsiteY333" fmla="*/ 655346 h 2778319"/>
                <a:gd name="connsiteX334" fmla="*/ 1231134 w 11658793"/>
                <a:gd name="connsiteY334" fmla="*/ 689838 h 2778319"/>
                <a:gd name="connsiteX335" fmla="*/ 1248814 w 11658793"/>
                <a:gd name="connsiteY335" fmla="*/ 689838 h 2778319"/>
                <a:gd name="connsiteX336" fmla="*/ 1264885 w 11658793"/>
                <a:gd name="connsiteY336" fmla="*/ 638101 h 2778319"/>
                <a:gd name="connsiteX337" fmla="*/ 1282565 w 11658793"/>
                <a:gd name="connsiteY337" fmla="*/ 638101 h 2778319"/>
                <a:gd name="connsiteX338" fmla="*/ 1282565 w 11658793"/>
                <a:gd name="connsiteY338" fmla="*/ 601883 h 2778319"/>
                <a:gd name="connsiteX339" fmla="*/ 1282565 w 11658793"/>
                <a:gd name="connsiteY339" fmla="*/ 588086 h 2778319"/>
                <a:gd name="connsiteX340" fmla="*/ 1282565 w 11658793"/>
                <a:gd name="connsiteY340" fmla="*/ 557044 h 2778319"/>
                <a:gd name="connsiteX341" fmla="*/ 1295423 w 11658793"/>
                <a:gd name="connsiteY341" fmla="*/ 551870 h 2778319"/>
                <a:gd name="connsiteX342" fmla="*/ 1301851 w 11658793"/>
                <a:gd name="connsiteY342" fmla="*/ 551870 h 2778319"/>
                <a:gd name="connsiteX343" fmla="*/ 1309887 w 11658793"/>
                <a:gd name="connsiteY343" fmla="*/ 551870 h 2778319"/>
                <a:gd name="connsiteX344" fmla="*/ 1314709 w 11658793"/>
                <a:gd name="connsiteY344" fmla="*/ 557044 h 2778319"/>
                <a:gd name="connsiteX345" fmla="*/ 1314709 w 11658793"/>
                <a:gd name="connsiteY345" fmla="*/ 588086 h 2778319"/>
                <a:gd name="connsiteX346" fmla="*/ 1330782 w 11658793"/>
                <a:gd name="connsiteY346" fmla="*/ 601883 h 2778319"/>
                <a:gd name="connsiteX347" fmla="*/ 1330782 w 11658793"/>
                <a:gd name="connsiteY347" fmla="*/ 638101 h 2778319"/>
                <a:gd name="connsiteX348" fmla="*/ 1342032 w 11658793"/>
                <a:gd name="connsiteY348" fmla="*/ 638101 h 2778319"/>
                <a:gd name="connsiteX349" fmla="*/ 1358105 w 11658793"/>
                <a:gd name="connsiteY349" fmla="*/ 689838 h 2778319"/>
                <a:gd name="connsiteX350" fmla="*/ 1462573 w 11658793"/>
                <a:gd name="connsiteY350" fmla="*/ 689838 h 2778319"/>
                <a:gd name="connsiteX351" fmla="*/ 1470609 w 11658793"/>
                <a:gd name="connsiteY351" fmla="*/ 655346 h 2778319"/>
                <a:gd name="connsiteX352" fmla="*/ 1481860 w 11658793"/>
                <a:gd name="connsiteY352" fmla="*/ 655346 h 2778319"/>
                <a:gd name="connsiteX353" fmla="*/ 1525256 w 11658793"/>
                <a:gd name="connsiteY353" fmla="*/ 862297 h 2778319"/>
                <a:gd name="connsiteX354" fmla="*/ 1536507 w 11658793"/>
                <a:gd name="connsiteY354" fmla="*/ 862297 h 2778319"/>
                <a:gd name="connsiteX355" fmla="*/ 1550971 w 11658793"/>
                <a:gd name="connsiteY355" fmla="*/ 829529 h 2778319"/>
                <a:gd name="connsiteX356" fmla="*/ 1567043 w 11658793"/>
                <a:gd name="connsiteY356" fmla="*/ 862297 h 2778319"/>
                <a:gd name="connsiteX357" fmla="*/ 1587938 w 11658793"/>
                <a:gd name="connsiteY357" fmla="*/ 862297 h 2778319"/>
                <a:gd name="connsiteX358" fmla="*/ 1587938 w 11658793"/>
                <a:gd name="connsiteY358" fmla="*/ 1448659 h 2778319"/>
                <a:gd name="connsiteX359" fmla="*/ 1604009 w 11658793"/>
                <a:gd name="connsiteY359" fmla="*/ 1448659 h 2778319"/>
                <a:gd name="connsiteX360" fmla="*/ 1604009 w 11658793"/>
                <a:gd name="connsiteY360" fmla="*/ 1793578 h 2778319"/>
                <a:gd name="connsiteX361" fmla="*/ 1684371 w 11658793"/>
                <a:gd name="connsiteY361" fmla="*/ 1793578 h 2778319"/>
                <a:gd name="connsiteX362" fmla="*/ 1684371 w 11658793"/>
                <a:gd name="connsiteY362" fmla="*/ 1450383 h 2778319"/>
                <a:gd name="connsiteX363" fmla="*/ 1684371 w 11658793"/>
                <a:gd name="connsiteY363" fmla="*/ 1414167 h 2778319"/>
                <a:gd name="connsiteX364" fmla="*/ 1700442 w 11658793"/>
                <a:gd name="connsiteY364" fmla="*/ 1414167 h 2778319"/>
                <a:gd name="connsiteX365" fmla="*/ 1700442 w 11658793"/>
                <a:gd name="connsiteY365" fmla="*/ 1396922 h 2778319"/>
                <a:gd name="connsiteX366" fmla="*/ 1829020 w 11658793"/>
                <a:gd name="connsiteY366" fmla="*/ 1396922 h 2778319"/>
                <a:gd name="connsiteX367" fmla="*/ 1829020 w 11658793"/>
                <a:gd name="connsiteY367" fmla="*/ 1414167 h 2778319"/>
                <a:gd name="connsiteX368" fmla="*/ 1845094 w 11658793"/>
                <a:gd name="connsiteY368" fmla="*/ 1414167 h 2778319"/>
                <a:gd name="connsiteX369" fmla="*/ 1845094 w 11658793"/>
                <a:gd name="connsiteY369" fmla="*/ 1448659 h 2778319"/>
                <a:gd name="connsiteX370" fmla="*/ 1861165 w 11658793"/>
                <a:gd name="connsiteY370" fmla="*/ 1448659 h 2778319"/>
                <a:gd name="connsiteX371" fmla="*/ 1861165 w 11658793"/>
                <a:gd name="connsiteY371" fmla="*/ 1948792 h 2778319"/>
                <a:gd name="connsiteX372" fmla="*/ 1893309 w 11658793"/>
                <a:gd name="connsiteY372" fmla="*/ 1948792 h 2778319"/>
                <a:gd name="connsiteX373" fmla="*/ 1893309 w 11658793"/>
                <a:gd name="connsiteY373" fmla="*/ 51739 h 2778319"/>
                <a:gd name="connsiteX374" fmla="*/ 2070105 w 11658793"/>
                <a:gd name="connsiteY374" fmla="*/ 51739 h 2778319"/>
                <a:gd name="connsiteX375" fmla="*/ 2070105 w 11658793"/>
                <a:gd name="connsiteY375" fmla="*/ 17247 h 2778319"/>
                <a:gd name="connsiteX376" fmla="*/ 2118320 w 11658793"/>
                <a:gd name="connsiteY376" fmla="*/ 17247 h 2778319"/>
                <a:gd name="connsiteX377" fmla="*/ 2166538 w 11658793"/>
                <a:gd name="connsiteY377" fmla="*/ 17247 h 2778319"/>
                <a:gd name="connsiteX378" fmla="*/ 2166538 w 11658793"/>
                <a:gd name="connsiteY378" fmla="*/ 0 h 277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</a:cxnLst>
              <a:rect l="l" t="t" r="r" b="b"/>
              <a:pathLst>
                <a:path w="11658793" h="2778319">
                  <a:moveTo>
                    <a:pt x="7052595" y="398086"/>
                  </a:moveTo>
                  <a:lnTo>
                    <a:pt x="7055708" y="400106"/>
                  </a:lnTo>
                  <a:lnTo>
                    <a:pt x="7052595" y="408789"/>
                  </a:lnTo>
                  <a:lnTo>
                    <a:pt x="7052595" y="398086"/>
                  </a:lnTo>
                  <a:close/>
                  <a:moveTo>
                    <a:pt x="2166538" y="0"/>
                  </a:moveTo>
                  <a:lnTo>
                    <a:pt x="2182609" y="0"/>
                  </a:lnTo>
                  <a:lnTo>
                    <a:pt x="2182609" y="17247"/>
                  </a:lnTo>
                  <a:lnTo>
                    <a:pt x="2214754" y="17247"/>
                  </a:lnTo>
                  <a:lnTo>
                    <a:pt x="2214754" y="51739"/>
                  </a:lnTo>
                  <a:lnTo>
                    <a:pt x="2279043" y="51739"/>
                  </a:lnTo>
                  <a:lnTo>
                    <a:pt x="2279043" y="1069248"/>
                  </a:lnTo>
                  <a:lnTo>
                    <a:pt x="2295115" y="1069248"/>
                  </a:lnTo>
                  <a:lnTo>
                    <a:pt x="2359405" y="1069248"/>
                  </a:lnTo>
                  <a:lnTo>
                    <a:pt x="2359405" y="1017511"/>
                  </a:lnTo>
                  <a:lnTo>
                    <a:pt x="2375476" y="1017511"/>
                  </a:lnTo>
                  <a:lnTo>
                    <a:pt x="2375476" y="1069248"/>
                  </a:lnTo>
                  <a:lnTo>
                    <a:pt x="2377083" y="1069248"/>
                  </a:lnTo>
                  <a:lnTo>
                    <a:pt x="2423694" y="1069248"/>
                  </a:lnTo>
                  <a:lnTo>
                    <a:pt x="2423694" y="1672857"/>
                  </a:lnTo>
                  <a:lnTo>
                    <a:pt x="2439765" y="1672857"/>
                  </a:lnTo>
                  <a:lnTo>
                    <a:pt x="2439765" y="741576"/>
                  </a:lnTo>
                  <a:lnTo>
                    <a:pt x="2491196" y="741576"/>
                  </a:lnTo>
                  <a:lnTo>
                    <a:pt x="2508876" y="741576"/>
                  </a:lnTo>
                  <a:lnTo>
                    <a:pt x="2520127" y="741576"/>
                  </a:lnTo>
                  <a:lnTo>
                    <a:pt x="2520127" y="707085"/>
                  </a:lnTo>
                  <a:lnTo>
                    <a:pt x="2600487" y="707085"/>
                  </a:lnTo>
                  <a:lnTo>
                    <a:pt x="2600487" y="741576"/>
                  </a:lnTo>
                  <a:lnTo>
                    <a:pt x="2687278" y="741576"/>
                  </a:lnTo>
                  <a:lnTo>
                    <a:pt x="2716207" y="741576"/>
                  </a:lnTo>
                  <a:lnTo>
                    <a:pt x="2777283" y="741576"/>
                  </a:lnTo>
                  <a:lnTo>
                    <a:pt x="2777283" y="724330"/>
                  </a:lnTo>
                  <a:lnTo>
                    <a:pt x="2857643" y="724330"/>
                  </a:lnTo>
                  <a:lnTo>
                    <a:pt x="2857643" y="741576"/>
                  </a:lnTo>
                  <a:lnTo>
                    <a:pt x="2889787" y="741576"/>
                  </a:lnTo>
                  <a:lnTo>
                    <a:pt x="2889787" y="1948792"/>
                  </a:lnTo>
                  <a:lnTo>
                    <a:pt x="2905860" y="1948792"/>
                  </a:lnTo>
                  <a:lnTo>
                    <a:pt x="2905860" y="1724594"/>
                  </a:lnTo>
                  <a:lnTo>
                    <a:pt x="2938004" y="1724594"/>
                  </a:lnTo>
                  <a:lnTo>
                    <a:pt x="2938004" y="1362430"/>
                  </a:lnTo>
                  <a:lnTo>
                    <a:pt x="2954076" y="1362430"/>
                  </a:lnTo>
                  <a:lnTo>
                    <a:pt x="2954076" y="1310691"/>
                  </a:lnTo>
                  <a:lnTo>
                    <a:pt x="2986221" y="1310691"/>
                  </a:lnTo>
                  <a:lnTo>
                    <a:pt x="2986221" y="1362430"/>
                  </a:lnTo>
                  <a:lnTo>
                    <a:pt x="3052116" y="1362430"/>
                  </a:lnTo>
                  <a:lnTo>
                    <a:pt x="3169445" y="1362430"/>
                  </a:lnTo>
                  <a:lnTo>
                    <a:pt x="3179087" y="1362430"/>
                  </a:lnTo>
                  <a:lnTo>
                    <a:pt x="3179087" y="1552134"/>
                  </a:lnTo>
                  <a:lnTo>
                    <a:pt x="3307665" y="1552134"/>
                  </a:lnTo>
                  <a:lnTo>
                    <a:pt x="3307665" y="1448659"/>
                  </a:lnTo>
                  <a:lnTo>
                    <a:pt x="3709471" y="1448659"/>
                  </a:lnTo>
                  <a:lnTo>
                    <a:pt x="3709471" y="1552134"/>
                  </a:lnTo>
                  <a:lnTo>
                    <a:pt x="3838049" y="1552134"/>
                  </a:lnTo>
                  <a:lnTo>
                    <a:pt x="3838049" y="1672857"/>
                  </a:lnTo>
                  <a:lnTo>
                    <a:pt x="3918409" y="1672857"/>
                  </a:lnTo>
                  <a:lnTo>
                    <a:pt x="3918409" y="1845316"/>
                  </a:lnTo>
                  <a:lnTo>
                    <a:pt x="4014843" y="1845316"/>
                  </a:lnTo>
                  <a:lnTo>
                    <a:pt x="4014843" y="1983284"/>
                  </a:lnTo>
                  <a:lnTo>
                    <a:pt x="4046987" y="1983284"/>
                  </a:lnTo>
                  <a:lnTo>
                    <a:pt x="4046987" y="1138230"/>
                  </a:lnTo>
                  <a:lnTo>
                    <a:pt x="4159493" y="1138230"/>
                  </a:lnTo>
                  <a:lnTo>
                    <a:pt x="4159493" y="1327937"/>
                  </a:lnTo>
                  <a:lnTo>
                    <a:pt x="4191638" y="1327937"/>
                  </a:lnTo>
                  <a:lnTo>
                    <a:pt x="4191638" y="1258953"/>
                  </a:lnTo>
                  <a:lnTo>
                    <a:pt x="4304142" y="1258953"/>
                  </a:lnTo>
                  <a:lnTo>
                    <a:pt x="4304142" y="948526"/>
                  </a:lnTo>
                  <a:lnTo>
                    <a:pt x="4448793" y="948526"/>
                  </a:lnTo>
                  <a:lnTo>
                    <a:pt x="4448793" y="1534888"/>
                  </a:lnTo>
                  <a:lnTo>
                    <a:pt x="4497009" y="1534888"/>
                  </a:lnTo>
                  <a:lnTo>
                    <a:pt x="4497009" y="1500396"/>
                  </a:lnTo>
                  <a:lnTo>
                    <a:pt x="4513082" y="1500396"/>
                  </a:lnTo>
                  <a:lnTo>
                    <a:pt x="4513082" y="1241706"/>
                  </a:lnTo>
                  <a:lnTo>
                    <a:pt x="4625587" y="1241706"/>
                  </a:lnTo>
                  <a:lnTo>
                    <a:pt x="4625587" y="1069246"/>
                  </a:lnTo>
                  <a:lnTo>
                    <a:pt x="4802382" y="1069246"/>
                  </a:lnTo>
                  <a:lnTo>
                    <a:pt x="4802382" y="1483149"/>
                  </a:lnTo>
                  <a:lnTo>
                    <a:pt x="4818454" y="1483149"/>
                  </a:lnTo>
                  <a:lnTo>
                    <a:pt x="4818454" y="1431412"/>
                  </a:lnTo>
                  <a:lnTo>
                    <a:pt x="4834527" y="1431412"/>
                  </a:lnTo>
                  <a:lnTo>
                    <a:pt x="4834527" y="845050"/>
                  </a:lnTo>
                  <a:lnTo>
                    <a:pt x="5027393" y="845050"/>
                  </a:lnTo>
                  <a:lnTo>
                    <a:pt x="5027393" y="1138230"/>
                  </a:lnTo>
                  <a:lnTo>
                    <a:pt x="5139898" y="1138230"/>
                  </a:lnTo>
                  <a:lnTo>
                    <a:pt x="5139898" y="1552133"/>
                  </a:lnTo>
                  <a:lnTo>
                    <a:pt x="5155971" y="1552133"/>
                  </a:lnTo>
                  <a:lnTo>
                    <a:pt x="5155971" y="1534888"/>
                  </a:lnTo>
                  <a:lnTo>
                    <a:pt x="5188116" y="1534888"/>
                  </a:lnTo>
                  <a:lnTo>
                    <a:pt x="5188116" y="1379673"/>
                  </a:lnTo>
                  <a:lnTo>
                    <a:pt x="5268476" y="1379673"/>
                  </a:lnTo>
                  <a:lnTo>
                    <a:pt x="5268476" y="1241706"/>
                  </a:lnTo>
                  <a:lnTo>
                    <a:pt x="5380982" y="1241706"/>
                  </a:lnTo>
                  <a:lnTo>
                    <a:pt x="5380982" y="1189969"/>
                  </a:lnTo>
                  <a:lnTo>
                    <a:pt x="5445271" y="1189969"/>
                  </a:lnTo>
                  <a:lnTo>
                    <a:pt x="5445271" y="1172722"/>
                  </a:lnTo>
                  <a:lnTo>
                    <a:pt x="5461343" y="1172722"/>
                  </a:lnTo>
                  <a:lnTo>
                    <a:pt x="5461343" y="1155477"/>
                  </a:lnTo>
                  <a:lnTo>
                    <a:pt x="5458127" y="1155477"/>
                  </a:lnTo>
                  <a:cubicBezTo>
                    <a:pt x="5462949" y="1120985"/>
                    <a:pt x="5491880" y="1107189"/>
                    <a:pt x="5536883" y="1107189"/>
                  </a:cubicBezTo>
                  <a:cubicBezTo>
                    <a:pt x="5540096" y="1107189"/>
                    <a:pt x="5541705" y="1108913"/>
                    <a:pt x="5541705" y="1108913"/>
                  </a:cubicBezTo>
                  <a:lnTo>
                    <a:pt x="5541705" y="1000263"/>
                  </a:lnTo>
                  <a:lnTo>
                    <a:pt x="5573849" y="1000263"/>
                  </a:lnTo>
                  <a:lnTo>
                    <a:pt x="5573849" y="931279"/>
                  </a:lnTo>
                  <a:lnTo>
                    <a:pt x="5638138" y="931279"/>
                  </a:lnTo>
                  <a:lnTo>
                    <a:pt x="5638138" y="914034"/>
                  </a:lnTo>
                  <a:lnTo>
                    <a:pt x="5605994" y="914034"/>
                  </a:lnTo>
                  <a:lnTo>
                    <a:pt x="5605994" y="896787"/>
                  </a:lnTo>
                  <a:lnTo>
                    <a:pt x="5638138" y="896787"/>
                  </a:lnTo>
                  <a:lnTo>
                    <a:pt x="5638138" y="862295"/>
                  </a:lnTo>
                  <a:lnTo>
                    <a:pt x="5654209" y="862295"/>
                  </a:lnTo>
                  <a:lnTo>
                    <a:pt x="5729749" y="800210"/>
                  </a:lnTo>
                  <a:lnTo>
                    <a:pt x="5803681" y="862295"/>
                  </a:lnTo>
                  <a:lnTo>
                    <a:pt x="5814932" y="862295"/>
                  </a:lnTo>
                  <a:lnTo>
                    <a:pt x="5814932" y="896787"/>
                  </a:lnTo>
                  <a:lnTo>
                    <a:pt x="5847076" y="896787"/>
                  </a:lnTo>
                  <a:lnTo>
                    <a:pt x="5847076" y="914034"/>
                  </a:lnTo>
                  <a:lnTo>
                    <a:pt x="5814932" y="914034"/>
                  </a:lnTo>
                  <a:lnTo>
                    <a:pt x="5814932" y="931279"/>
                  </a:lnTo>
                  <a:lnTo>
                    <a:pt x="5879221" y="931279"/>
                  </a:lnTo>
                  <a:lnTo>
                    <a:pt x="5879221" y="1000263"/>
                  </a:lnTo>
                  <a:lnTo>
                    <a:pt x="5911365" y="1000263"/>
                  </a:lnTo>
                  <a:lnTo>
                    <a:pt x="5911365" y="1483149"/>
                  </a:lnTo>
                  <a:lnTo>
                    <a:pt x="5943509" y="1483149"/>
                  </a:lnTo>
                  <a:lnTo>
                    <a:pt x="5943509" y="965771"/>
                  </a:lnTo>
                  <a:lnTo>
                    <a:pt x="6200665" y="965771"/>
                  </a:lnTo>
                  <a:lnTo>
                    <a:pt x="6200665" y="1362428"/>
                  </a:lnTo>
                  <a:lnTo>
                    <a:pt x="6264954" y="1362428"/>
                  </a:lnTo>
                  <a:lnTo>
                    <a:pt x="6264954" y="1414165"/>
                  </a:lnTo>
                  <a:lnTo>
                    <a:pt x="6313172" y="1414165"/>
                  </a:lnTo>
                  <a:lnTo>
                    <a:pt x="6313172" y="1810823"/>
                  </a:lnTo>
                  <a:lnTo>
                    <a:pt x="6425676" y="1810823"/>
                  </a:lnTo>
                  <a:lnTo>
                    <a:pt x="6425676" y="1797026"/>
                  </a:lnTo>
                  <a:lnTo>
                    <a:pt x="6459427" y="1776331"/>
                  </a:lnTo>
                  <a:lnTo>
                    <a:pt x="6473894" y="1776331"/>
                  </a:lnTo>
                  <a:lnTo>
                    <a:pt x="6473894" y="1362428"/>
                  </a:lnTo>
                  <a:lnTo>
                    <a:pt x="6441749" y="1362428"/>
                  </a:lnTo>
                  <a:lnTo>
                    <a:pt x="6441749" y="1276198"/>
                  </a:lnTo>
                  <a:lnTo>
                    <a:pt x="6538183" y="1276198"/>
                  </a:lnTo>
                  <a:lnTo>
                    <a:pt x="6538183" y="1207214"/>
                  </a:lnTo>
                  <a:lnTo>
                    <a:pt x="6586399" y="1207214"/>
                  </a:lnTo>
                  <a:cubicBezTo>
                    <a:pt x="6591221" y="1207214"/>
                    <a:pt x="6597650" y="1193419"/>
                    <a:pt x="6602472" y="1186519"/>
                  </a:cubicBezTo>
                  <a:lnTo>
                    <a:pt x="6603675" y="1173609"/>
                  </a:lnTo>
                  <a:lnTo>
                    <a:pt x="6924726" y="1173609"/>
                  </a:lnTo>
                  <a:lnTo>
                    <a:pt x="6935165" y="1207214"/>
                  </a:lnTo>
                  <a:lnTo>
                    <a:pt x="6972132" y="1207214"/>
                  </a:lnTo>
                  <a:lnTo>
                    <a:pt x="6972132" y="1276198"/>
                  </a:lnTo>
                  <a:lnTo>
                    <a:pt x="7068565" y="1276198"/>
                  </a:lnTo>
                  <a:lnTo>
                    <a:pt x="7068565" y="1362428"/>
                  </a:lnTo>
                  <a:lnTo>
                    <a:pt x="7052494" y="1362428"/>
                  </a:lnTo>
                  <a:lnTo>
                    <a:pt x="7052494" y="1776331"/>
                  </a:lnTo>
                  <a:lnTo>
                    <a:pt x="7049279" y="1776331"/>
                  </a:lnTo>
                  <a:lnTo>
                    <a:pt x="7084638" y="1797026"/>
                  </a:lnTo>
                  <a:lnTo>
                    <a:pt x="7084638" y="1810823"/>
                  </a:lnTo>
                  <a:lnTo>
                    <a:pt x="7116783" y="1810823"/>
                  </a:lnTo>
                  <a:lnTo>
                    <a:pt x="7116783" y="1345182"/>
                  </a:lnTo>
                  <a:lnTo>
                    <a:pt x="7148927" y="1345182"/>
                  </a:lnTo>
                  <a:lnTo>
                    <a:pt x="7148927" y="724328"/>
                  </a:lnTo>
                  <a:lnTo>
                    <a:pt x="7325721" y="724328"/>
                  </a:lnTo>
                  <a:lnTo>
                    <a:pt x="7325721" y="707083"/>
                  </a:lnTo>
                  <a:lnTo>
                    <a:pt x="7454299" y="707083"/>
                  </a:lnTo>
                  <a:lnTo>
                    <a:pt x="7454299" y="689836"/>
                  </a:lnTo>
                  <a:lnTo>
                    <a:pt x="7502516" y="689836"/>
                  </a:lnTo>
                  <a:lnTo>
                    <a:pt x="7502516" y="724328"/>
                  </a:lnTo>
                  <a:lnTo>
                    <a:pt x="7566805" y="724328"/>
                  </a:lnTo>
                  <a:lnTo>
                    <a:pt x="7566805" y="810558"/>
                  </a:lnTo>
                  <a:lnTo>
                    <a:pt x="7631094" y="810558"/>
                  </a:lnTo>
                  <a:lnTo>
                    <a:pt x="7631094" y="1155477"/>
                  </a:lnTo>
                  <a:lnTo>
                    <a:pt x="7647165" y="1155477"/>
                  </a:lnTo>
                  <a:lnTo>
                    <a:pt x="7647165" y="1276198"/>
                  </a:lnTo>
                  <a:lnTo>
                    <a:pt x="7679310" y="1276198"/>
                  </a:lnTo>
                  <a:lnTo>
                    <a:pt x="7679310" y="1569381"/>
                  </a:lnTo>
                  <a:lnTo>
                    <a:pt x="7695383" y="1569381"/>
                  </a:lnTo>
                  <a:lnTo>
                    <a:pt x="7695383" y="1396922"/>
                  </a:lnTo>
                  <a:lnTo>
                    <a:pt x="7823961" y="1396922"/>
                  </a:lnTo>
                  <a:lnTo>
                    <a:pt x="7823961" y="1379675"/>
                  </a:lnTo>
                  <a:lnTo>
                    <a:pt x="7840032" y="1379675"/>
                  </a:lnTo>
                  <a:lnTo>
                    <a:pt x="7840032" y="1388297"/>
                  </a:lnTo>
                  <a:lnTo>
                    <a:pt x="7840032" y="1431414"/>
                  </a:lnTo>
                  <a:lnTo>
                    <a:pt x="7904321" y="1431414"/>
                  </a:lnTo>
                  <a:lnTo>
                    <a:pt x="7904321" y="1483151"/>
                  </a:lnTo>
                  <a:lnTo>
                    <a:pt x="7936466" y="1483151"/>
                  </a:lnTo>
                  <a:lnTo>
                    <a:pt x="7936466" y="1465906"/>
                  </a:lnTo>
                  <a:lnTo>
                    <a:pt x="8048972" y="1465906"/>
                  </a:lnTo>
                  <a:lnTo>
                    <a:pt x="8048972" y="1448659"/>
                  </a:lnTo>
                  <a:lnTo>
                    <a:pt x="8081117" y="1448659"/>
                  </a:lnTo>
                  <a:lnTo>
                    <a:pt x="8081117" y="1465906"/>
                  </a:lnTo>
                  <a:lnTo>
                    <a:pt x="8113261" y="1465906"/>
                  </a:lnTo>
                  <a:lnTo>
                    <a:pt x="8113261" y="1448659"/>
                  </a:lnTo>
                  <a:lnTo>
                    <a:pt x="8145406" y="1448659"/>
                  </a:lnTo>
                  <a:lnTo>
                    <a:pt x="8145406" y="1465906"/>
                  </a:lnTo>
                  <a:lnTo>
                    <a:pt x="8161477" y="1465906"/>
                  </a:lnTo>
                  <a:lnTo>
                    <a:pt x="8161477" y="1500398"/>
                  </a:lnTo>
                  <a:lnTo>
                    <a:pt x="8193621" y="1500398"/>
                  </a:lnTo>
                  <a:lnTo>
                    <a:pt x="8193621" y="1483151"/>
                  </a:lnTo>
                  <a:lnTo>
                    <a:pt x="8209694" y="1483151"/>
                  </a:lnTo>
                  <a:lnTo>
                    <a:pt x="8209694" y="1502122"/>
                  </a:lnTo>
                  <a:lnTo>
                    <a:pt x="8209694" y="1638365"/>
                  </a:lnTo>
                  <a:lnTo>
                    <a:pt x="8225766" y="1638365"/>
                  </a:lnTo>
                  <a:lnTo>
                    <a:pt x="8225766" y="1776333"/>
                  </a:lnTo>
                  <a:lnTo>
                    <a:pt x="8241839" y="1776333"/>
                  </a:lnTo>
                  <a:lnTo>
                    <a:pt x="8241839" y="1759086"/>
                  </a:lnTo>
                  <a:lnTo>
                    <a:pt x="8241839" y="1741841"/>
                  </a:lnTo>
                  <a:lnTo>
                    <a:pt x="8241839" y="1724594"/>
                  </a:lnTo>
                  <a:lnTo>
                    <a:pt x="8241839" y="1707349"/>
                  </a:lnTo>
                  <a:lnTo>
                    <a:pt x="8241839" y="1690102"/>
                  </a:lnTo>
                  <a:lnTo>
                    <a:pt x="8241839" y="1655610"/>
                  </a:lnTo>
                  <a:lnTo>
                    <a:pt x="8290055" y="1655610"/>
                  </a:lnTo>
                  <a:lnTo>
                    <a:pt x="8290055" y="1396922"/>
                  </a:lnTo>
                  <a:lnTo>
                    <a:pt x="8418632" y="1396922"/>
                  </a:lnTo>
                  <a:lnTo>
                    <a:pt x="8418632" y="1655610"/>
                  </a:lnTo>
                  <a:lnTo>
                    <a:pt x="8482921" y="1655610"/>
                  </a:lnTo>
                  <a:lnTo>
                    <a:pt x="8482921" y="1490049"/>
                  </a:lnTo>
                  <a:lnTo>
                    <a:pt x="8482921" y="1483151"/>
                  </a:lnTo>
                  <a:lnTo>
                    <a:pt x="8498994" y="1483151"/>
                  </a:lnTo>
                  <a:lnTo>
                    <a:pt x="8498994" y="1448659"/>
                  </a:lnTo>
                  <a:lnTo>
                    <a:pt x="8515066" y="1448659"/>
                  </a:lnTo>
                  <a:lnTo>
                    <a:pt x="8515066" y="1431414"/>
                  </a:lnTo>
                  <a:lnTo>
                    <a:pt x="8627572" y="1431414"/>
                  </a:lnTo>
                  <a:lnTo>
                    <a:pt x="8627572" y="745024"/>
                  </a:lnTo>
                  <a:lnTo>
                    <a:pt x="8643643" y="708809"/>
                  </a:lnTo>
                  <a:lnTo>
                    <a:pt x="8643643" y="669142"/>
                  </a:lnTo>
                  <a:cubicBezTo>
                    <a:pt x="8675788" y="636375"/>
                    <a:pt x="8764186" y="620854"/>
                    <a:pt x="8902406" y="603609"/>
                  </a:cubicBezTo>
                  <a:lnTo>
                    <a:pt x="9019735" y="603609"/>
                  </a:lnTo>
                  <a:lnTo>
                    <a:pt x="9045450" y="629476"/>
                  </a:lnTo>
                  <a:lnTo>
                    <a:pt x="9045450" y="676041"/>
                  </a:lnTo>
                  <a:lnTo>
                    <a:pt x="9093666" y="707084"/>
                  </a:lnTo>
                  <a:lnTo>
                    <a:pt x="9093666" y="1983284"/>
                  </a:lnTo>
                  <a:lnTo>
                    <a:pt x="9109739" y="1983284"/>
                  </a:lnTo>
                  <a:lnTo>
                    <a:pt x="9109739" y="1552134"/>
                  </a:lnTo>
                  <a:lnTo>
                    <a:pt x="9206172" y="1552134"/>
                  </a:lnTo>
                  <a:lnTo>
                    <a:pt x="9206172" y="1500398"/>
                  </a:lnTo>
                  <a:lnTo>
                    <a:pt x="9286533" y="1500398"/>
                  </a:lnTo>
                  <a:lnTo>
                    <a:pt x="9286533" y="1690102"/>
                  </a:lnTo>
                  <a:lnTo>
                    <a:pt x="9334750" y="1690102"/>
                  </a:lnTo>
                  <a:lnTo>
                    <a:pt x="9334750" y="1621118"/>
                  </a:lnTo>
                  <a:lnTo>
                    <a:pt x="9431183" y="1621118"/>
                  </a:lnTo>
                  <a:lnTo>
                    <a:pt x="9431183" y="1690102"/>
                  </a:lnTo>
                  <a:lnTo>
                    <a:pt x="9447255" y="1690102"/>
                  </a:lnTo>
                  <a:lnTo>
                    <a:pt x="9447255" y="1586626"/>
                  </a:lnTo>
                  <a:lnTo>
                    <a:pt x="9511544" y="1586626"/>
                  </a:lnTo>
                  <a:lnTo>
                    <a:pt x="9511544" y="1517642"/>
                  </a:lnTo>
                  <a:lnTo>
                    <a:pt x="9575833" y="1517642"/>
                  </a:lnTo>
                  <a:lnTo>
                    <a:pt x="9575833" y="1396922"/>
                  </a:lnTo>
                  <a:lnTo>
                    <a:pt x="9640121" y="1396922"/>
                  </a:lnTo>
                  <a:lnTo>
                    <a:pt x="9640121" y="429423"/>
                  </a:lnTo>
                  <a:lnTo>
                    <a:pt x="10164075" y="206951"/>
                  </a:lnTo>
                  <a:lnTo>
                    <a:pt x="10202650" y="206951"/>
                  </a:lnTo>
                  <a:lnTo>
                    <a:pt x="10202650" y="1465906"/>
                  </a:lnTo>
                  <a:lnTo>
                    <a:pt x="10250866" y="1465906"/>
                  </a:lnTo>
                  <a:lnTo>
                    <a:pt x="10250866" y="1500398"/>
                  </a:lnTo>
                  <a:lnTo>
                    <a:pt x="10266939" y="1500398"/>
                  </a:lnTo>
                  <a:lnTo>
                    <a:pt x="10266939" y="1517642"/>
                  </a:lnTo>
                  <a:lnTo>
                    <a:pt x="10299083" y="1517642"/>
                  </a:lnTo>
                  <a:lnTo>
                    <a:pt x="10299083" y="1724594"/>
                  </a:lnTo>
                  <a:lnTo>
                    <a:pt x="10331228" y="1724594"/>
                  </a:lnTo>
                  <a:lnTo>
                    <a:pt x="10331228" y="1690102"/>
                  </a:lnTo>
                  <a:lnTo>
                    <a:pt x="10379444" y="1690102"/>
                  </a:lnTo>
                  <a:lnTo>
                    <a:pt x="10379444" y="1672857"/>
                  </a:lnTo>
                  <a:lnTo>
                    <a:pt x="10427661" y="1672857"/>
                  </a:lnTo>
                  <a:lnTo>
                    <a:pt x="10427661" y="1690102"/>
                  </a:lnTo>
                  <a:lnTo>
                    <a:pt x="10443733" y="1690102"/>
                  </a:lnTo>
                  <a:lnTo>
                    <a:pt x="10443733" y="1724594"/>
                  </a:lnTo>
                  <a:lnTo>
                    <a:pt x="10475877" y="1724594"/>
                  </a:lnTo>
                  <a:lnTo>
                    <a:pt x="10475877" y="1759086"/>
                  </a:lnTo>
                  <a:lnTo>
                    <a:pt x="10540166" y="1759086"/>
                  </a:lnTo>
                  <a:lnTo>
                    <a:pt x="10540166" y="1741841"/>
                  </a:lnTo>
                  <a:lnTo>
                    <a:pt x="10588384" y="1741841"/>
                  </a:lnTo>
                  <a:lnTo>
                    <a:pt x="10588384" y="1759086"/>
                  </a:lnTo>
                  <a:lnTo>
                    <a:pt x="10620528" y="1759086"/>
                  </a:lnTo>
                  <a:lnTo>
                    <a:pt x="10620528" y="1845316"/>
                  </a:lnTo>
                  <a:lnTo>
                    <a:pt x="10636599" y="1845316"/>
                  </a:lnTo>
                  <a:lnTo>
                    <a:pt x="10636599" y="1810824"/>
                  </a:lnTo>
                  <a:lnTo>
                    <a:pt x="10700888" y="1810824"/>
                  </a:lnTo>
                  <a:lnTo>
                    <a:pt x="10700888" y="1793577"/>
                  </a:lnTo>
                  <a:lnTo>
                    <a:pt x="10742675" y="1793577"/>
                  </a:lnTo>
                  <a:lnTo>
                    <a:pt x="10778035" y="1793577"/>
                  </a:lnTo>
                  <a:lnTo>
                    <a:pt x="10795715" y="1793577"/>
                  </a:lnTo>
                  <a:lnTo>
                    <a:pt x="10845539" y="1793577"/>
                  </a:lnTo>
                  <a:lnTo>
                    <a:pt x="10845539" y="1810824"/>
                  </a:lnTo>
                  <a:lnTo>
                    <a:pt x="10861611" y="1810824"/>
                  </a:lnTo>
                  <a:lnTo>
                    <a:pt x="10861611" y="1862561"/>
                  </a:lnTo>
                  <a:lnTo>
                    <a:pt x="10893755" y="1862561"/>
                  </a:lnTo>
                  <a:lnTo>
                    <a:pt x="10893755" y="1983284"/>
                  </a:lnTo>
                  <a:lnTo>
                    <a:pt x="10909828" y="1983284"/>
                  </a:lnTo>
                  <a:lnTo>
                    <a:pt x="10909828" y="1897053"/>
                  </a:lnTo>
                  <a:lnTo>
                    <a:pt x="10941973" y="1897053"/>
                  </a:lnTo>
                  <a:lnTo>
                    <a:pt x="10941973" y="1879808"/>
                  </a:lnTo>
                  <a:lnTo>
                    <a:pt x="11038406" y="1879808"/>
                  </a:lnTo>
                  <a:lnTo>
                    <a:pt x="11038406" y="1897053"/>
                  </a:lnTo>
                  <a:lnTo>
                    <a:pt x="11102695" y="1897053"/>
                  </a:lnTo>
                  <a:lnTo>
                    <a:pt x="11102695" y="2386836"/>
                  </a:lnTo>
                  <a:lnTo>
                    <a:pt x="11475569" y="2386836"/>
                  </a:lnTo>
                  <a:cubicBezTo>
                    <a:pt x="11576824" y="2386836"/>
                    <a:pt x="11658793" y="2474791"/>
                    <a:pt x="11658793" y="2581715"/>
                  </a:cubicBezTo>
                  <a:cubicBezTo>
                    <a:pt x="11658793" y="2690365"/>
                    <a:pt x="11576824" y="2778319"/>
                    <a:pt x="11475569" y="2778319"/>
                  </a:cubicBezTo>
                  <a:lnTo>
                    <a:pt x="181616" y="2778319"/>
                  </a:lnTo>
                  <a:cubicBezTo>
                    <a:pt x="81969" y="2778319"/>
                    <a:pt x="0" y="2690365"/>
                    <a:pt x="0" y="2581715"/>
                  </a:cubicBezTo>
                  <a:cubicBezTo>
                    <a:pt x="0" y="2474791"/>
                    <a:pt x="81969" y="2386836"/>
                    <a:pt x="181616" y="2386836"/>
                  </a:cubicBezTo>
                  <a:lnTo>
                    <a:pt x="607531" y="2386836"/>
                  </a:lnTo>
                  <a:lnTo>
                    <a:pt x="607531" y="1940168"/>
                  </a:lnTo>
                  <a:lnTo>
                    <a:pt x="607531" y="1878082"/>
                  </a:lnTo>
                  <a:lnTo>
                    <a:pt x="607531" y="1860837"/>
                  </a:lnTo>
                  <a:lnTo>
                    <a:pt x="607531" y="1293446"/>
                  </a:lnTo>
                  <a:lnTo>
                    <a:pt x="607531" y="1276199"/>
                  </a:lnTo>
                  <a:lnTo>
                    <a:pt x="623604" y="1276199"/>
                  </a:lnTo>
                  <a:lnTo>
                    <a:pt x="623604" y="1224463"/>
                  </a:lnTo>
                  <a:lnTo>
                    <a:pt x="607531" y="1224463"/>
                  </a:lnTo>
                  <a:lnTo>
                    <a:pt x="607531" y="1172724"/>
                  </a:lnTo>
                  <a:lnTo>
                    <a:pt x="720038" y="1172724"/>
                  </a:lnTo>
                  <a:lnTo>
                    <a:pt x="784327" y="1172724"/>
                  </a:lnTo>
                  <a:lnTo>
                    <a:pt x="784327" y="983020"/>
                  </a:lnTo>
                  <a:cubicBezTo>
                    <a:pt x="768254" y="974395"/>
                    <a:pt x="768254" y="996814"/>
                    <a:pt x="752182" y="1001989"/>
                  </a:cubicBezTo>
                  <a:lnTo>
                    <a:pt x="752182" y="979569"/>
                  </a:lnTo>
                  <a:cubicBezTo>
                    <a:pt x="768254" y="974395"/>
                    <a:pt x="768254" y="958874"/>
                    <a:pt x="784327" y="960598"/>
                  </a:cubicBezTo>
                  <a:lnTo>
                    <a:pt x="784327" y="948528"/>
                  </a:lnTo>
                  <a:lnTo>
                    <a:pt x="800398" y="948528"/>
                  </a:lnTo>
                  <a:lnTo>
                    <a:pt x="800398" y="1172724"/>
                  </a:lnTo>
                  <a:lnTo>
                    <a:pt x="880760" y="1172724"/>
                  </a:lnTo>
                  <a:lnTo>
                    <a:pt x="977193" y="1172724"/>
                  </a:lnTo>
                  <a:lnTo>
                    <a:pt x="977193" y="1229635"/>
                  </a:lnTo>
                  <a:lnTo>
                    <a:pt x="977193" y="1274475"/>
                  </a:lnTo>
                  <a:lnTo>
                    <a:pt x="977193" y="1293446"/>
                  </a:lnTo>
                  <a:lnTo>
                    <a:pt x="977193" y="1948792"/>
                  </a:lnTo>
                  <a:lnTo>
                    <a:pt x="1025409" y="1948792"/>
                  </a:lnTo>
                  <a:lnTo>
                    <a:pt x="1025409" y="1793578"/>
                  </a:lnTo>
                  <a:lnTo>
                    <a:pt x="1041482" y="1793578"/>
                  </a:lnTo>
                  <a:lnTo>
                    <a:pt x="1041482" y="862297"/>
                  </a:lnTo>
                  <a:lnTo>
                    <a:pt x="1052731" y="862297"/>
                  </a:lnTo>
                  <a:lnTo>
                    <a:pt x="1067196" y="829529"/>
                  </a:lnTo>
                  <a:lnTo>
                    <a:pt x="1083269" y="862297"/>
                  </a:lnTo>
                  <a:lnTo>
                    <a:pt x="1102556" y="862297"/>
                  </a:lnTo>
                  <a:lnTo>
                    <a:pt x="1136307" y="655346"/>
                  </a:lnTo>
                  <a:lnTo>
                    <a:pt x="1144345" y="655346"/>
                  </a:lnTo>
                  <a:lnTo>
                    <a:pt x="1152380" y="689838"/>
                  </a:lnTo>
                  <a:lnTo>
                    <a:pt x="1187738" y="689838"/>
                  </a:lnTo>
                  <a:lnTo>
                    <a:pt x="1202205" y="655346"/>
                  </a:lnTo>
                  <a:lnTo>
                    <a:pt x="1216669" y="655346"/>
                  </a:lnTo>
                  <a:lnTo>
                    <a:pt x="1231134" y="689838"/>
                  </a:lnTo>
                  <a:lnTo>
                    <a:pt x="1248814" y="689838"/>
                  </a:lnTo>
                  <a:lnTo>
                    <a:pt x="1264885" y="638101"/>
                  </a:lnTo>
                  <a:lnTo>
                    <a:pt x="1282565" y="638101"/>
                  </a:lnTo>
                  <a:lnTo>
                    <a:pt x="1282565" y="601883"/>
                  </a:lnTo>
                  <a:lnTo>
                    <a:pt x="1282565" y="588086"/>
                  </a:lnTo>
                  <a:lnTo>
                    <a:pt x="1282565" y="557044"/>
                  </a:lnTo>
                  <a:cubicBezTo>
                    <a:pt x="1282565" y="551870"/>
                    <a:pt x="1292209" y="551870"/>
                    <a:pt x="1295423" y="551870"/>
                  </a:cubicBezTo>
                  <a:lnTo>
                    <a:pt x="1301851" y="551870"/>
                  </a:lnTo>
                  <a:lnTo>
                    <a:pt x="1309887" y="551870"/>
                  </a:lnTo>
                  <a:cubicBezTo>
                    <a:pt x="1314709" y="551870"/>
                    <a:pt x="1314709" y="551870"/>
                    <a:pt x="1314709" y="557044"/>
                  </a:cubicBezTo>
                  <a:lnTo>
                    <a:pt x="1314709" y="588086"/>
                  </a:lnTo>
                  <a:cubicBezTo>
                    <a:pt x="1330782" y="589812"/>
                    <a:pt x="1330782" y="594985"/>
                    <a:pt x="1330782" y="601883"/>
                  </a:cubicBezTo>
                  <a:lnTo>
                    <a:pt x="1330782" y="638101"/>
                  </a:lnTo>
                  <a:lnTo>
                    <a:pt x="1342032" y="638101"/>
                  </a:lnTo>
                  <a:lnTo>
                    <a:pt x="1358105" y="689838"/>
                  </a:lnTo>
                  <a:lnTo>
                    <a:pt x="1462573" y="689838"/>
                  </a:lnTo>
                  <a:lnTo>
                    <a:pt x="1470609" y="655346"/>
                  </a:lnTo>
                  <a:lnTo>
                    <a:pt x="1481860" y="655346"/>
                  </a:lnTo>
                  <a:lnTo>
                    <a:pt x="1525256" y="862297"/>
                  </a:lnTo>
                  <a:lnTo>
                    <a:pt x="1536507" y="862297"/>
                  </a:lnTo>
                  <a:lnTo>
                    <a:pt x="1550971" y="829529"/>
                  </a:lnTo>
                  <a:lnTo>
                    <a:pt x="1567043" y="862297"/>
                  </a:lnTo>
                  <a:lnTo>
                    <a:pt x="1587938" y="862297"/>
                  </a:lnTo>
                  <a:lnTo>
                    <a:pt x="1587938" y="1448659"/>
                  </a:lnTo>
                  <a:lnTo>
                    <a:pt x="1604009" y="1448659"/>
                  </a:lnTo>
                  <a:lnTo>
                    <a:pt x="1604009" y="1793578"/>
                  </a:lnTo>
                  <a:lnTo>
                    <a:pt x="1684371" y="1793578"/>
                  </a:lnTo>
                  <a:lnTo>
                    <a:pt x="1684371" y="1450383"/>
                  </a:lnTo>
                  <a:lnTo>
                    <a:pt x="1684371" y="1414167"/>
                  </a:lnTo>
                  <a:lnTo>
                    <a:pt x="1700442" y="1414167"/>
                  </a:lnTo>
                  <a:lnTo>
                    <a:pt x="1700442" y="1396922"/>
                  </a:lnTo>
                  <a:lnTo>
                    <a:pt x="1829020" y="1396922"/>
                  </a:lnTo>
                  <a:lnTo>
                    <a:pt x="1829020" y="1414167"/>
                  </a:lnTo>
                  <a:lnTo>
                    <a:pt x="1845094" y="1414167"/>
                  </a:lnTo>
                  <a:lnTo>
                    <a:pt x="1845094" y="1448659"/>
                  </a:lnTo>
                  <a:lnTo>
                    <a:pt x="1861165" y="1448659"/>
                  </a:lnTo>
                  <a:lnTo>
                    <a:pt x="1861165" y="1948792"/>
                  </a:lnTo>
                  <a:lnTo>
                    <a:pt x="1893309" y="1948792"/>
                  </a:lnTo>
                  <a:lnTo>
                    <a:pt x="1893309" y="51739"/>
                  </a:lnTo>
                  <a:lnTo>
                    <a:pt x="2070105" y="51739"/>
                  </a:lnTo>
                  <a:lnTo>
                    <a:pt x="2070105" y="17247"/>
                  </a:lnTo>
                  <a:lnTo>
                    <a:pt x="2118320" y="17247"/>
                  </a:lnTo>
                  <a:lnTo>
                    <a:pt x="2166538" y="17247"/>
                  </a:lnTo>
                  <a:lnTo>
                    <a:pt x="2166538" y="0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8FED2-303D-295E-4D9B-4C769BD6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29E6-F3A4-3B52-A4EB-085D17A8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25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9A0830-8593-2825-2171-76BBFF053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9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9528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8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6DED7"/>
      </a:accent1>
      <a:accent2>
        <a:srgbClr val="8DBDAE"/>
      </a:accent2>
      <a:accent3>
        <a:srgbClr val="B2B2B2"/>
      </a:accent3>
      <a:accent4>
        <a:srgbClr val="5A9C88"/>
      </a:accent4>
      <a:accent5>
        <a:srgbClr val="104736"/>
      </a:accent5>
      <a:accent6>
        <a:srgbClr val="000000"/>
      </a:accent6>
      <a:hlink>
        <a:srgbClr val="FF0000"/>
      </a:hlink>
      <a:folHlink>
        <a:srgbClr val="00B0F0"/>
      </a:folHlink>
    </a:clrScheme>
    <a:fontScheme name="Custom 13">
      <a:majorFont>
        <a:latin typeface="Trebuchet MS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2542</Words>
  <Application>Microsoft Office PowerPoint</Application>
  <PresentationFormat>Widescreen</PresentationFormat>
  <Paragraphs>266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Anton</vt:lpstr>
      <vt:lpstr>Aparajita</vt:lpstr>
      <vt:lpstr>Arial</vt:lpstr>
      <vt:lpstr>Arial Nova</vt:lpstr>
      <vt:lpstr>Balsamiq Sans</vt:lpstr>
      <vt:lpstr>Calibri</vt:lpstr>
      <vt:lpstr>Century Gothic</vt:lpstr>
      <vt:lpstr>Cormorant Garamond Bold Italics</vt:lpstr>
      <vt:lpstr>Courier New</vt:lpstr>
      <vt:lpstr>Gill Sans Nova Ultra Bold</vt:lpstr>
      <vt:lpstr>Roboto</vt:lpstr>
      <vt:lpstr>Trebuchet MS</vt:lpstr>
      <vt:lpstr>Tw Cen MT</vt:lpstr>
      <vt:lpstr>Office Theme</vt:lpstr>
      <vt:lpstr>Real Estate Business Plan</vt:lpstr>
      <vt:lpstr>Table of contents</vt:lpstr>
      <vt:lpstr>PowerPoint Presentation</vt:lpstr>
      <vt:lpstr>Welcome and Introduction</vt:lpstr>
      <vt:lpstr>About  our company</vt:lpstr>
      <vt:lpstr>Our Mission</vt:lpstr>
      <vt:lpstr>Our Vision</vt:lpstr>
      <vt:lpstr>Meet Our Team</vt:lpstr>
      <vt:lpstr>Real Estate Market Trends</vt:lpstr>
      <vt:lpstr>Our Unique Value Proposition</vt:lpstr>
      <vt:lpstr>Competitive Landscape</vt:lpstr>
      <vt:lpstr>Types of Properties </vt:lpstr>
      <vt:lpstr>Revenue Streams &amp; Pricing Strategy</vt:lpstr>
      <vt:lpstr>Target Market &amp; Customer Segments</vt:lpstr>
      <vt:lpstr>Marketing &amp; Lead Generation Strategies</vt:lpstr>
      <vt:lpstr>Just Sold Property</vt:lpstr>
      <vt:lpstr>Property Management &amp; Maintenance Plan</vt:lpstr>
      <vt:lpstr>Revenue &amp; Profit Forecast</vt:lpstr>
      <vt:lpstr>Funding Sources &amp; Financial Strategy</vt:lpstr>
      <vt:lpstr>Risk Assessment &amp; Mitigation Plan</vt:lpstr>
      <vt:lpstr>Client Testimonials &amp; Success Stories</vt:lpstr>
      <vt:lpstr>Exclusive Offers &amp; Discounts</vt:lpstr>
      <vt:lpstr>Expansion &amp; Future Growth Strategy</vt:lpstr>
      <vt:lpstr>Contact Us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2025-01-05T18:07:16Z</dcterms:created>
  <dcterms:modified xsi:type="dcterms:W3CDTF">2025-03-20T02:05:05Z</dcterms:modified>
</cp:coreProperties>
</file>