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48" r:id="rId1"/>
  </p:sldMasterIdLst>
  <p:notesMasterIdLst>
    <p:notesMasterId r:id="rId22"/>
  </p:notesMasterIdLst>
  <p:sldIdLst>
    <p:sldId id="564" r:id="rId2"/>
    <p:sldId id="563" r:id="rId3"/>
    <p:sldId id="558" r:id="rId4"/>
    <p:sldId id="527" r:id="rId5"/>
    <p:sldId id="561" r:id="rId6"/>
    <p:sldId id="556" r:id="rId7"/>
    <p:sldId id="545" r:id="rId8"/>
    <p:sldId id="509" r:id="rId9"/>
    <p:sldId id="546" r:id="rId10"/>
    <p:sldId id="548" r:id="rId11"/>
    <p:sldId id="547" r:id="rId12"/>
    <p:sldId id="559" r:id="rId13"/>
    <p:sldId id="560" r:id="rId14"/>
    <p:sldId id="544" r:id="rId15"/>
    <p:sldId id="549" r:id="rId16"/>
    <p:sldId id="550" r:id="rId17"/>
    <p:sldId id="551" r:id="rId18"/>
    <p:sldId id="562" r:id="rId19"/>
    <p:sldId id="553" r:id="rId20"/>
    <p:sldId id="554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9374E"/>
    <a:srgbClr val="EAE661"/>
    <a:srgbClr val="F7F7F7"/>
    <a:srgbClr val="263238"/>
    <a:srgbClr val="FEFBF2"/>
    <a:srgbClr val="1F6DCB"/>
    <a:srgbClr val="0091DA"/>
    <a:srgbClr val="00A8FF"/>
    <a:srgbClr val="73CFFF"/>
    <a:srgbClr val="C5DE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F1F4EDC-74E3-4809-ACCB-7A8F9A1421DA}" v="2" dt="2025-03-20T02:07:49.3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765" autoAdjust="0"/>
    <p:restoredTop sz="96247" autoAdjust="0"/>
  </p:normalViewPr>
  <p:slideViewPr>
    <p:cSldViewPr snapToGrid="0" showGuides="1">
      <p:cViewPr varScale="1">
        <p:scale>
          <a:sx n="91" d="100"/>
          <a:sy n="91" d="100"/>
        </p:scale>
        <p:origin x="594" y="306"/>
      </p:cViewPr>
      <p:guideLst>
        <p:guide orient="horz" pos="2160"/>
        <p:guide pos="3863"/>
      </p:guideLst>
    </p:cSldViewPr>
  </p:slideViewPr>
  <p:outlineViewPr>
    <p:cViewPr>
      <p:scale>
        <a:sx n="33" d="100"/>
        <a:sy n="33" d="100"/>
      </p:scale>
      <p:origin x="0" y="-1296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287949767839214"/>
          <c:y val="7.12546143706414E-2"/>
          <c:w val="0.55873202748614048"/>
          <c:h val="0.8128004140703982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Entre your percentage</c:v>
                </c:pt>
              </c:strCache>
            </c:strRef>
          </c:tx>
          <c:spPr>
            <a:solidFill>
              <a:schemeClr val="accent2"/>
            </a:solidFill>
            <a:ln w="25400">
              <a:noFill/>
            </a:ln>
          </c:spPr>
          <c:dPt>
            <c:idx val="0"/>
            <c:bubble3D val="0"/>
            <c:explosion val="9"/>
            <c:spPr>
              <a:solidFill>
                <a:schemeClr val="accent3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C3F-43F3-9818-0DA3745BCBC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C3F-43F3-9818-0DA3745BCBCF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C3F-43F3-9818-0DA3745BCBCF}"/>
              </c:ext>
            </c:extLst>
          </c:dPt>
          <c:dPt>
            <c:idx val="3"/>
            <c:bubble3D val="0"/>
            <c:spPr>
              <a:solidFill>
                <a:schemeClr val="accent5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C3F-43F3-9818-0DA3745BCBC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bg2"/>
                    </a:solidFill>
                    <a:latin typeface="+mj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Placeholder 02</c:v>
                </c:pt>
                <c:pt idx="1">
                  <c:v>Placeholder 03</c:v>
                </c:pt>
                <c:pt idx="2">
                  <c:v>Placeholder 04</c:v>
                </c:pt>
                <c:pt idx="3">
                  <c:v>Placeholder 01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0.23</c:v>
                </c:pt>
                <c:pt idx="1">
                  <c:v>0.15</c:v>
                </c:pt>
                <c:pt idx="2">
                  <c:v>0.25</c:v>
                </c:pt>
                <c:pt idx="3">
                  <c:v>0.37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C3F-43F3-9818-0DA3745BCB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6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4806DE-0A56-439F-A8AB-D124BD061CF8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CE1A8E-EF8F-494C-BC84-881D67597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468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B3DB990F-C650-B534-47A1-31BB0CF267E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57D30C6-3A5A-B667-38EB-57AB0CE35E59}"/>
              </a:ext>
            </a:extLst>
          </p:cNvPr>
          <p:cNvSpPr/>
          <p:nvPr userDrawn="1"/>
        </p:nvSpPr>
        <p:spPr>
          <a:xfrm>
            <a:off x="0" y="5805144"/>
            <a:ext cx="6096000" cy="4972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E7F7FCF8-3D0B-7B43-5441-EF784278844F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465CF324-21DC-4F8F-BB8D-1315D93CB5FF}" type="datetime1">
              <a:rPr lang="en-US" smtClean="0"/>
              <a:t>3/19/2025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95DA9BE-7CAC-346D-894C-38AF02F0376F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287B3D73-BFDD-9A16-6095-1EFC87B8F210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B75431-E76C-C21F-5BC7-B48E373F0419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566777" y="1389783"/>
            <a:ext cx="5554980" cy="3673821"/>
          </a:xfrm>
          <a:prstGeom prst="rect">
            <a:avLst/>
          </a:prstGeom>
        </p:spPr>
        <p:txBody>
          <a:bodyPr anchor="ctr"/>
          <a:lstStyle>
            <a:lvl1pPr algn="l">
              <a:defRPr sz="600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72F6A9-631B-6B10-E3BB-874A88B9BFF1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566777" y="5797252"/>
            <a:ext cx="5554980" cy="49726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34A14D9-4AF9-9686-AE71-38318518B188}"/>
              </a:ext>
            </a:extLst>
          </p:cNvPr>
          <p:cNvGrpSpPr/>
          <p:nvPr userDrawn="1"/>
        </p:nvGrpSpPr>
        <p:grpSpPr>
          <a:xfrm>
            <a:off x="-12511" y="652495"/>
            <a:ext cx="11144138" cy="5471858"/>
            <a:chOff x="293147" y="-92751"/>
            <a:chExt cx="14589823" cy="7163715"/>
          </a:xfrm>
        </p:grpSpPr>
        <p:grpSp>
          <p:nvGrpSpPr>
            <p:cNvPr id="5" name="Group 7">
              <a:extLst>
                <a:ext uri="{FF2B5EF4-FFF2-40B4-BE49-F238E27FC236}">
                  <a16:creationId xmlns:a16="http://schemas.microsoft.com/office/drawing/2014/main" id="{3BF4514F-5C94-8C40-BBDC-24A6F2951CFA}"/>
                </a:ext>
              </a:extLst>
            </p:cNvPr>
            <p:cNvGrpSpPr/>
            <p:nvPr/>
          </p:nvGrpSpPr>
          <p:grpSpPr>
            <a:xfrm>
              <a:off x="293147" y="-92751"/>
              <a:ext cx="14589823" cy="7163715"/>
              <a:chOff x="0" y="-399325"/>
              <a:chExt cx="3842582" cy="1886740"/>
            </a:xfrm>
          </p:grpSpPr>
          <p:sp>
            <p:nvSpPr>
              <p:cNvPr id="13" name="Freeform 8">
                <a:extLst>
                  <a:ext uri="{FF2B5EF4-FFF2-40B4-BE49-F238E27FC236}">
                    <a16:creationId xmlns:a16="http://schemas.microsoft.com/office/drawing/2014/main" id="{98906B02-02FC-1019-342B-FE7E9B57F527}"/>
                  </a:ext>
                </a:extLst>
              </p:cNvPr>
              <p:cNvSpPr/>
              <p:nvPr/>
            </p:nvSpPr>
            <p:spPr>
              <a:xfrm>
                <a:off x="2106260" y="-399325"/>
                <a:ext cx="1736322" cy="1768176"/>
              </a:xfrm>
              <a:custGeom>
                <a:avLst/>
                <a:gdLst/>
                <a:ahLst/>
                <a:cxnLst/>
                <a:rect l="l" t="t" r="r" b="b"/>
                <a:pathLst>
                  <a:path w="833337" h="1487415">
                    <a:moveTo>
                      <a:pt x="0" y="0"/>
                    </a:moveTo>
                    <a:lnTo>
                      <a:pt x="833337" y="0"/>
                    </a:lnTo>
                    <a:lnTo>
                      <a:pt x="833337" y="1487415"/>
                    </a:lnTo>
                    <a:lnTo>
                      <a:pt x="0" y="1487415"/>
                    </a:lnTo>
                    <a:close/>
                  </a:path>
                </a:pathLst>
              </a:custGeom>
              <a:solidFill>
                <a:schemeClr val="accent3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9">
                <a:extLst>
                  <a:ext uri="{FF2B5EF4-FFF2-40B4-BE49-F238E27FC236}">
                    <a16:creationId xmlns:a16="http://schemas.microsoft.com/office/drawing/2014/main" id="{A9CDC544-2E02-20EA-0117-F68E94BF9311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833337" cy="152551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40"/>
                  </a:lnSpc>
                </a:pPr>
                <a:endParaRPr/>
              </a:p>
            </p:txBody>
          </p:sp>
        </p:grpSp>
        <p:sp>
          <p:nvSpPr>
            <p:cNvPr id="8" name="TextBox 14">
              <a:extLst>
                <a:ext uri="{FF2B5EF4-FFF2-40B4-BE49-F238E27FC236}">
                  <a16:creationId xmlns:a16="http://schemas.microsoft.com/office/drawing/2014/main" id="{93CF3064-2EBE-5029-997E-3DE5ACC1BC87}"/>
                </a:ext>
              </a:extLst>
            </p:cNvPr>
            <p:cNvSpPr txBox="1"/>
            <p:nvPr/>
          </p:nvSpPr>
          <p:spPr>
            <a:xfrm>
              <a:off x="5245530" y="423986"/>
              <a:ext cx="3164076" cy="57921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04C035B-0E87-4202-91F8-4647829B2A8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31430" y="1057896"/>
            <a:ext cx="4188540" cy="5248090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9D8C65C-7F81-A96C-D2AA-510F13640CDB}"/>
              </a:ext>
            </a:extLst>
          </p:cNvPr>
          <p:cNvGrpSpPr/>
          <p:nvPr userDrawn="1"/>
        </p:nvGrpSpPr>
        <p:grpSpPr>
          <a:xfrm flipH="1">
            <a:off x="0" y="0"/>
            <a:ext cx="12192000" cy="6858000"/>
            <a:chOff x="0" y="0"/>
            <a:chExt cx="12192000" cy="6858000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C821CC6D-D702-0A55-84CF-1763F2E68DFA}"/>
                </a:ext>
              </a:extLst>
            </p:cNvPr>
            <p:cNvGrpSpPr/>
            <p:nvPr/>
          </p:nvGrpSpPr>
          <p:grpSpPr>
            <a:xfrm>
              <a:off x="0" y="647700"/>
              <a:ext cx="12192000" cy="5658287"/>
              <a:chOff x="0" y="438150"/>
              <a:chExt cx="12192000" cy="5658287"/>
            </a:xfrm>
          </p:grpSpPr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57F15EBC-048C-7783-B6BB-DDD7DFE43C9A}"/>
                  </a:ext>
                </a:extLst>
              </p:cNvPr>
              <p:cNvCxnSpPr/>
              <p:nvPr/>
            </p:nvCxnSpPr>
            <p:spPr>
              <a:xfrm>
                <a:off x="0" y="438150"/>
                <a:ext cx="12192000" cy="0"/>
              </a:xfrm>
              <a:prstGeom prst="line">
                <a:avLst/>
              </a:prstGeom>
              <a:ln w="3175">
                <a:solidFill>
                  <a:schemeClr val="bg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A9632CB7-4C00-F05A-B308-9C24A12E9151}"/>
                  </a:ext>
                </a:extLst>
              </p:cNvPr>
              <p:cNvCxnSpPr/>
              <p:nvPr/>
            </p:nvCxnSpPr>
            <p:spPr>
              <a:xfrm>
                <a:off x="0" y="6096437"/>
                <a:ext cx="12192000" cy="0"/>
              </a:xfrm>
              <a:prstGeom prst="line">
                <a:avLst/>
              </a:prstGeom>
              <a:ln w="3175">
                <a:solidFill>
                  <a:schemeClr val="bg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51C38484-16FB-C3F9-C837-5C161DB0A77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780497"/>
              <a:ext cx="12192000" cy="0"/>
            </a:xfrm>
            <a:prstGeom prst="line">
              <a:avLst/>
            </a:prstGeom>
            <a:ln w="3175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2A21AE4-425D-EF8E-5CF5-DA4D5DD1C9C7}"/>
                </a:ext>
              </a:extLst>
            </p:cNvPr>
            <p:cNvCxnSpPr/>
            <p:nvPr/>
          </p:nvCxnSpPr>
          <p:spPr>
            <a:xfrm>
              <a:off x="1060371" y="0"/>
              <a:ext cx="0" cy="6858000"/>
            </a:xfrm>
            <a:prstGeom prst="line">
              <a:avLst/>
            </a:prstGeom>
            <a:ln w="3175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9605048D-534B-520C-3312-69EB07F068EE}"/>
              </a:ext>
            </a:extLst>
          </p:cNvPr>
          <p:cNvSpPr/>
          <p:nvPr userDrawn="1"/>
        </p:nvSpPr>
        <p:spPr>
          <a:xfrm>
            <a:off x="11131629" y="0"/>
            <a:ext cx="1060371" cy="64769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8641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BA565-B5A9-87B1-31B6-FD89ED56C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365126"/>
            <a:ext cx="11693332" cy="795336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C015F1-974A-01D4-6041-E2341988F4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103" y="1233488"/>
            <a:ext cx="11693331" cy="52593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1838884A-49F1-C876-F7F8-C656A605A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F60F6-81B6-4FC4-8CAA-9A534741F7AE}" type="datetime1">
              <a:rPr lang="en-US" smtClean="0"/>
              <a:t>3/19/2025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8AB72DC-05C8-9D7A-A116-6B16EF343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F01AB171-3A5B-8B92-A96B-3016AA7AB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05748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A99DC-A895-3E5F-926B-FD1390C74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2DB7A2-961A-408D-76E7-237B756932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382FAC0E-10B6-BCC1-6AE0-1AC1A05FC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BE6EE-1B81-4BFE-A028-868D109ACB78}" type="datetime1">
              <a:rPr lang="en-US" smtClean="0"/>
              <a:t>3/19/2025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81E8148-7361-7382-5F2B-537153F52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0B987F74-CAD0-26F5-529B-CCFC993F8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79240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8120C-C127-B35E-8645-C849248F1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11693332" cy="7207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5AFFE5-4D26-855C-E8E8-D64346F9AB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3104" y="953311"/>
            <a:ext cx="5766696" cy="54766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070740-258E-BC0C-237D-9E1E1DA2D8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953311"/>
            <a:ext cx="5774236" cy="54766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350765E8-3089-3CD2-1B6E-C341802CD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EC169-DC43-4879-989D-7E5239339D8A}" type="datetime1">
              <a:rPr lang="en-US" smtClean="0"/>
              <a:t>3/19/2025</a:t>
            </a:fld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C7A198CB-EF48-8FD4-50C5-1512DFEEB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8E0B2E7A-4511-A41A-84DE-CCCD225C2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67143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6CB0C-3D0E-FEDA-8206-FE1738FAC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436273"/>
            <a:ext cx="11693332" cy="7207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FEF8EF-6BFD-A219-E48A-7244138F4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3104" y="1244505"/>
            <a:ext cx="5745938" cy="5115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830FFD-93C7-9890-65E9-3250640D89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3104" y="1756042"/>
            <a:ext cx="5745938" cy="469339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27B981-92A7-FC06-EDCC-689D5A3E89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244505"/>
            <a:ext cx="5774236" cy="5115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78F085-E2D6-32A5-0024-D896A38C84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756042"/>
            <a:ext cx="5774236" cy="469339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74A237CB-1BFB-0A32-2DC6-4C572E781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7D4D-DA36-4D6F-8134-F49BDC623552}" type="datetime1">
              <a:rPr lang="en-US" smtClean="0"/>
              <a:t>3/19/2025</a:t>
            </a:fld>
            <a:endParaRPr lang="en-IN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07835E8F-EA56-F963-8ED0-5436DB227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56F5C24-CEA1-8F2A-F958-175F7193B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63693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173843"/>
            <a:ext cx="11685793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EA75A-F490-4834-9A29-0B95EF9A438E}" type="datetime1">
              <a:rPr lang="en-US" smtClean="0"/>
              <a:t>3/19/2025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96251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730546" y="2629252"/>
            <a:ext cx="5883801" cy="19315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37533-7862-4E3A-8CD8-E29315EE1C04}" type="datetime1">
              <a:rPr lang="en-US" smtClean="0"/>
              <a:t>3/19/2025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63119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173842"/>
            <a:ext cx="11685793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B2AD6-01C0-4662-88D9-8F5CC6B8E70A}" type="datetime1">
              <a:rPr lang="en-US" smtClean="0"/>
              <a:t>3/19/2025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A118D7B0-4159-B7B7-D6F4-4FC4B5FA210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8219" y="4440025"/>
            <a:ext cx="11403536" cy="1904213"/>
          </a:xfr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7113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3683" y="1861457"/>
            <a:ext cx="8779709" cy="26887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7200"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D5B9F-9477-42BC-84F7-982FC7655139}" type="datetime1">
              <a:rPr lang="en-US" smtClean="0"/>
              <a:t>3/19/2025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A118D7B0-4159-B7B7-D6F4-4FC4B5FA210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664028"/>
            <a:ext cx="12192000" cy="5872915"/>
          </a:xfr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06625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696" y="1173844"/>
            <a:ext cx="5715304" cy="1282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C2C3A-D43A-4CF1-BE7A-0AF5CBA6AFC8}" type="datetime1">
              <a:rPr lang="en-US" smtClean="0"/>
              <a:t>3/19/2025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26805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99" y="368300"/>
            <a:ext cx="5710201" cy="944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9DC93-98D7-4692-8601-C4B3A0F23BA8}" type="datetime1">
              <a:rPr lang="en-US" smtClean="0"/>
              <a:t>3/19/2025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140511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99" y="914401"/>
            <a:ext cx="5710201" cy="14586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7B45A-44FB-40BC-BD3D-3E5CBAAC1583}" type="datetime1">
              <a:rPr lang="en-US" smtClean="0"/>
              <a:t>3/19/2025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7704D49-696C-B784-FE64-2A182EBD3E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37514" y="0"/>
            <a:ext cx="5568687" cy="63246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816862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99" y="914401"/>
            <a:ext cx="5710201" cy="14586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D1820-41E3-47D6-A311-A5831307B83E}" type="datetime1">
              <a:rPr lang="en-US" smtClean="0"/>
              <a:t>3/19/2025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7704D49-696C-B784-FE64-2A182EBD3E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576457" y="0"/>
            <a:ext cx="4229744" cy="6455229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955091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0" y="914401"/>
            <a:ext cx="6324599" cy="14586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1B678-9573-48D6-9839-B8B57FB27B4C}" type="datetime1">
              <a:rPr lang="en-US" smtClean="0"/>
              <a:t>3/19/2025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7704D49-696C-B784-FE64-2A182EBD3E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53104" y="0"/>
            <a:ext cx="4547496" cy="68580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674858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99" y="368300"/>
            <a:ext cx="5710201" cy="944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782B8-A5A7-4EF0-94E7-346EBCBC6CB5}" type="datetime1">
              <a:rPr lang="en-US" smtClean="0"/>
              <a:t>3/19/2025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7704D49-696C-B784-FE64-2A182EBD3E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98426" y="946380"/>
            <a:ext cx="4675117" cy="496524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448685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99" y="368300"/>
            <a:ext cx="5710201" cy="944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05D68-BA8C-43CF-AF62-51A50EC6BBB3}" type="datetime1">
              <a:rPr lang="en-US" smtClean="0"/>
              <a:t>3/19/2025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000060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6811C85-2620-8B08-4ED7-9723A3A7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41445-A69C-430F-98F5-632236ED9578}" type="datetime1">
              <a:rPr lang="en-US" smtClean="0"/>
              <a:t>3/19/2025</a:t>
            </a:fld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C33E00-4145-A613-CA06-53FF442FD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4253DDB-D14C-6B01-D95A-C74E241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72466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6811C85-2620-8B08-4ED7-9723A3A7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2D42F-F67D-49CC-88D0-C2C96D122D9C}" type="datetime1">
              <a:rPr lang="en-US" smtClean="0"/>
              <a:t>3/19/2025</a:t>
            </a:fld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C33E00-4145-A613-CA06-53FF442FD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4253DDB-D14C-6B01-D95A-C74E241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0E853F-2544-EEF4-2E77-721A5DF327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98426" y="368299"/>
            <a:ext cx="4900729" cy="5975939"/>
          </a:xfr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359636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6811C85-2620-8B08-4ED7-9723A3A7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F33BF-9B2D-4398-9482-EDF28FC377C0}" type="datetime1">
              <a:rPr lang="en-US" smtClean="0"/>
              <a:t>3/19/2025</a:t>
            </a:fld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C33E00-4145-A613-CA06-53FF442FD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4253DDB-D14C-6B01-D95A-C74E241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732252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767F8-BE57-86BD-012C-10939C146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4518921" cy="183204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22FD69-7898-2CEC-4367-DD313425D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3013" y="152400"/>
            <a:ext cx="7053423" cy="6248399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CC4C49-50FB-72CF-A5A1-0900ECFE70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3104" y="2057400"/>
            <a:ext cx="4518921" cy="434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77901EF5-F8A0-9301-D368-4733F351D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42157-4B49-43C3-BF7F-4C2251FF8437}" type="datetime1">
              <a:rPr lang="en-US" smtClean="0"/>
              <a:t>3/19/2025</a:t>
            </a:fld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E8F78A86-1A5A-1031-56D2-40D6B41D0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248F077-73FB-C0AB-7BB3-FF1088C72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018352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AC455-FD94-1FF0-0B39-EC4297E7D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4518921" cy="1827219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30827C-6800-EF61-D1C2-49F188EC34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863830" y="152400"/>
            <a:ext cx="7082606" cy="63067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4D69A3-B4D6-23DA-2ACA-D61FB81FE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3104" y="2057399"/>
            <a:ext cx="4518921" cy="44017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803C2BD7-BC02-8DC8-5A77-29DCBE972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16876-6B0B-4301-9E82-056AED5751E2}" type="datetime1">
              <a:rPr lang="en-US" smtClean="0"/>
              <a:t>3/19/2025</a:t>
            </a:fld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34BF8C3F-3431-EE2E-E054-387F1C521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2FDAA60-2463-4B57-4A0C-E426A56ED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984413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FEC79-766F-C764-579D-464DE41B4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11693332" cy="7207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79E1ED-A5A7-DC84-23BE-C1CEFB1204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53105" y="963038"/>
            <a:ext cx="11693330" cy="54961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4EC9452B-E650-DF8F-81CF-702DB24CA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961A0-E5ED-49F6-9083-043BAC8314B8}" type="datetime1">
              <a:rPr lang="en-US" smtClean="0"/>
              <a:t>3/19/2025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7513F4E-34C6-D556-8BF2-222B7936F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FF802FB-4925-D514-E62E-3AA1A5C30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783525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F91AA6-9F1E-6958-3196-6F27D46712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0593420" y="152400"/>
            <a:ext cx="1353015" cy="6287311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033856-232C-636F-E19C-C0671F64D2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53103" y="152400"/>
            <a:ext cx="10223585" cy="628731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BFD43377-ECC9-A1C8-25D8-6715B9ADD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89F09-F97B-4F66-8713-94E40F56A4E7}" type="datetime1">
              <a:rPr lang="en-US" smtClean="0"/>
              <a:t>3/19/2025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DBD5E12-6F81-3129-D59E-75B1F4CF9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1080B34-2F64-9B08-253F-9BFD62FD1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7883618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7712E-8C0F-A2DE-3C6D-574BB70D2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6" name="Date Placeholder 2">
            <a:extLst>
              <a:ext uri="{FF2B5EF4-FFF2-40B4-BE49-F238E27FC236}">
                <a16:creationId xmlns:a16="http://schemas.microsoft.com/office/drawing/2014/main" id="{099B96F0-95DC-75B8-0AD5-6714D52B8D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824FD614-C8EF-428B-B620-BA37689B859E}" type="datetime1">
              <a:rPr lang="en-US" smtClean="0"/>
              <a:t>3/19/2025</a:t>
            </a:fld>
            <a:endParaRPr lang="en-IN" dirty="0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9A0B4761-9281-F515-0C73-6CFC36426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6A112E4-354A-E6EF-E0E5-E5659C461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9B6B7518-9FFB-A9FD-14F7-63B8C429488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3513" y="2328456"/>
            <a:ext cx="2160000" cy="2160000"/>
          </a:xfrm>
          <a:custGeom>
            <a:avLst/>
            <a:gdLst>
              <a:gd name="connsiteX0" fmla="*/ 1237523 w 2475046"/>
              <a:gd name="connsiteY0" fmla="*/ 0 h 2475046"/>
              <a:gd name="connsiteX1" fmla="*/ 2475046 w 2475046"/>
              <a:gd name="connsiteY1" fmla="*/ 1237523 h 2475046"/>
              <a:gd name="connsiteX2" fmla="*/ 1237523 w 2475046"/>
              <a:gd name="connsiteY2" fmla="*/ 2475046 h 2475046"/>
              <a:gd name="connsiteX3" fmla="*/ 0 w 2475046"/>
              <a:gd name="connsiteY3" fmla="*/ 1237523 h 2475046"/>
              <a:gd name="connsiteX4" fmla="*/ 1237523 w 2475046"/>
              <a:gd name="connsiteY4" fmla="*/ 0 h 247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5046" h="2475046">
                <a:moveTo>
                  <a:pt x="1237523" y="0"/>
                </a:moveTo>
                <a:cubicBezTo>
                  <a:pt x="1920988" y="0"/>
                  <a:pt x="2475046" y="554058"/>
                  <a:pt x="2475046" y="1237523"/>
                </a:cubicBezTo>
                <a:cubicBezTo>
                  <a:pt x="2475046" y="1920988"/>
                  <a:pt x="1920988" y="2475046"/>
                  <a:pt x="1237523" y="2475046"/>
                </a:cubicBezTo>
                <a:cubicBezTo>
                  <a:pt x="554058" y="2475046"/>
                  <a:pt x="0" y="1920988"/>
                  <a:pt x="0" y="1237523"/>
                </a:cubicBezTo>
                <a:cubicBezTo>
                  <a:pt x="0" y="554058"/>
                  <a:pt x="554058" y="0"/>
                  <a:pt x="123752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5B12F26B-4966-3CD2-5762-FEE7CFC2928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021832" y="2328456"/>
            <a:ext cx="2160000" cy="2160000"/>
          </a:xfrm>
          <a:custGeom>
            <a:avLst/>
            <a:gdLst>
              <a:gd name="connsiteX0" fmla="*/ 1237523 w 2475046"/>
              <a:gd name="connsiteY0" fmla="*/ 0 h 2475046"/>
              <a:gd name="connsiteX1" fmla="*/ 2475046 w 2475046"/>
              <a:gd name="connsiteY1" fmla="*/ 1237523 h 2475046"/>
              <a:gd name="connsiteX2" fmla="*/ 1237523 w 2475046"/>
              <a:gd name="connsiteY2" fmla="*/ 2475046 h 2475046"/>
              <a:gd name="connsiteX3" fmla="*/ 0 w 2475046"/>
              <a:gd name="connsiteY3" fmla="*/ 1237523 h 2475046"/>
              <a:gd name="connsiteX4" fmla="*/ 1237523 w 2475046"/>
              <a:gd name="connsiteY4" fmla="*/ 0 h 247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5046" h="2475046">
                <a:moveTo>
                  <a:pt x="1237523" y="0"/>
                </a:moveTo>
                <a:cubicBezTo>
                  <a:pt x="1920988" y="0"/>
                  <a:pt x="2475046" y="554058"/>
                  <a:pt x="2475046" y="1237523"/>
                </a:cubicBezTo>
                <a:cubicBezTo>
                  <a:pt x="2475046" y="1920988"/>
                  <a:pt x="1920988" y="2475046"/>
                  <a:pt x="1237523" y="2475046"/>
                </a:cubicBezTo>
                <a:cubicBezTo>
                  <a:pt x="554058" y="2475046"/>
                  <a:pt x="0" y="1920988"/>
                  <a:pt x="0" y="1237523"/>
                </a:cubicBezTo>
                <a:cubicBezTo>
                  <a:pt x="0" y="554058"/>
                  <a:pt x="554058" y="0"/>
                  <a:pt x="123752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FCE847B4-FC21-9EBC-C33B-5AB15883C20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210152" y="2328456"/>
            <a:ext cx="2160000" cy="2160000"/>
          </a:xfrm>
          <a:custGeom>
            <a:avLst/>
            <a:gdLst>
              <a:gd name="connsiteX0" fmla="*/ 1237523 w 2475046"/>
              <a:gd name="connsiteY0" fmla="*/ 0 h 2475046"/>
              <a:gd name="connsiteX1" fmla="*/ 2475046 w 2475046"/>
              <a:gd name="connsiteY1" fmla="*/ 1237523 h 2475046"/>
              <a:gd name="connsiteX2" fmla="*/ 1237523 w 2475046"/>
              <a:gd name="connsiteY2" fmla="*/ 2475046 h 2475046"/>
              <a:gd name="connsiteX3" fmla="*/ 0 w 2475046"/>
              <a:gd name="connsiteY3" fmla="*/ 1237523 h 2475046"/>
              <a:gd name="connsiteX4" fmla="*/ 1237523 w 2475046"/>
              <a:gd name="connsiteY4" fmla="*/ 0 h 247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5046" h="2475046">
                <a:moveTo>
                  <a:pt x="1237523" y="0"/>
                </a:moveTo>
                <a:cubicBezTo>
                  <a:pt x="1920988" y="0"/>
                  <a:pt x="2475046" y="554058"/>
                  <a:pt x="2475046" y="1237523"/>
                </a:cubicBezTo>
                <a:cubicBezTo>
                  <a:pt x="2475046" y="1920988"/>
                  <a:pt x="1920988" y="2475046"/>
                  <a:pt x="1237523" y="2475046"/>
                </a:cubicBezTo>
                <a:cubicBezTo>
                  <a:pt x="554058" y="2475046"/>
                  <a:pt x="0" y="1920988"/>
                  <a:pt x="0" y="1237523"/>
                </a:cubicBezTo>
                <a:cubicBezTo>
                  <a:pt x="0" y="554058"/>
                  <a:pt x="554058" y="0"/>
                  <a:pt x="123752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7023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7712E-8C0F-A2DE-3C6D-574BB70D2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6" name="Date Placeholder 2">
            <a:extLst>
              <a:ext uri="{FF2B5EF4-FFF2-40B4-BE49-F238E27FC236}">
                <a16:creationId xmlns:a16="http://schemas.microsoft.com/office/drawing/2014/main" id="{099B96F0-95DC-75B8-0AD5-6714D52B8D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D67BA970-831D-4FB8-B54C-33728615126C}" type="datetime1">
              <a:rPr lang="en-US" smtClean="0"/>
              <a:t>3/19/2025</a:t>
            </a:fld>
            <a:endParaRPr lang="en-IN" dirty="0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9A0B4761-9281-F515-0C73-6CFC36426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6A112E4-354A-E6EF-E0E5-E5659C461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9B6B7518-9FFB-A9FD-14F7-63B8C429488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60411" y="4921520"/>
            <a:ext cx="1098678" cy="1098678"/>
          </a:xfrm>
          <a:custGeom>
            <a:avLst/>
            <a:gdLst>
              <a:gd name="connsiteX0" fmla="*/ 1237523 w 2475046"/>
              <a:gd name="connsiteY0" fmla="*/ 0 h 2475046"/>
              <a:gd name="connsiteX1" fmla="*/ 2475046 w 2475046"/>
              <a:gd name="connsiteY1" fmla="*/ 1237523 h 2475046"/>
              <a:gd name="connsiteX2" fmla="*/ 1237523 w 2475046"/>
              <a:gd name="connsiteY2" fmla="*/ 2475046 h 2475046"/>
              <a:gd name="connsiteX3" fmla="*/ 0 w 2475046"/>
              <a:gd name="connsiteY3" fmla="*/ 1237523 h 2475046"/>
              <a:gd name="connsiteX4" fmla="*/ 1237523 w 2475046"/>
              <a:gd name="connsiteY4" fmla="*/ 0 h 247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5046" h="2475046">
                <a:moveTo>
                  <a:pt x="1237523" y="0"/>
                </a:moveTo>
                <a:cubicBezTo>
                  <a:pt x="1920988" y="0"/>
                  <a:pt x="2475046" y="554058"/>
                  <a:pt x="2475046" y="1237523"/>
                </a:cubicBezTo>
                <a:cubicBezTo>
                  <a:pt x="2475046" y="1920988"/>
                  <a:pt x="1920988" y="2475046"/>
                  <a:pt x="1237523" y="2475046"/>
                </a:cubicBezTo>
                <a:cubicBezTo>
                  <a:pt x="554058" y="2475046"/>
                  <a:pt x="0" y="1920988"/>
                  <a:pt x="0" y="1237523"/>
                </a:cubicBezTo>
                <a:cubicBezTo>
                  <a:pt x="0" y="554058"/>
                  <a:pt x="554058" y="0"/>
                  <a:pt x="123752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600"/>
            </a:lvl1pPr>
          </a:lstStyle>
          <a:p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5B12F26B-4966-3CD2-5762-FEE7CFC2928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552493" y="4921520"/>
            <a:ext cx="1098678" cy="1098678"/>
          </a:xfrm>
          <a:custGeom>
            <a:avLst/>
            <a:gdLst>
              <a:gd name="connsiteX0" fmla="*/ 1237523 w 2475046"/>
              <a:gd name="connsiteY0" fmla="*/ 0 h 2475046"/>
              <a:gd name="connsiteX1" fmla="*/ 2475046 w 2475046"/>
              <a:gd name="connsiteY1" fmla="*/ 1237523 h 2475046"/>
              <a:gd name="connsiteX2" fmla="*/ 1237523 w 2475046"/>
              <a:gd name="connsiteY2" fmla="*/ 2475046 h 2475046"/>
              <a:gd name="connsiteX3" fmla="*/ 0 w 2475046"/>
              <a:gd name="connsiteY3" fmla="*/ 1237523 h 2475046"/>
              <a:gd name="connsiteX4" fmla="*/ 1237523 w 2475046"/>
              <a:gd name="connsiteY4" fmla="*/ 0 h 247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5046" h="2475046">
                <a:moveTo>
                  <a:pt x="1237523" y="0"/>
                </a:moveTo>
                <a:cubicBezTo>
                  <a:pt x="1920988" y="0"/>
                  <a:pt x="2475046" y="554058"/>
                  <a:pt x="2475046" y="1237523"/>
                </a:cubicBezTo>
                <a:cubicBezTo>
                  <a:pt x="2475046" y="1920988"/>
                  <a:pt x="1920988" y="2475046"/>
                  <a:pt x="1237523" y="2475046"/>
                </a:cubicBezTo>
                <a:cubicBezTo>
                  <a:pt x="554058" y="2475046"/>
                  <a:pt x="0" y="1920988"/>
                  <a:pt x="0" y="1237523"/>
                </a:cubicBezTo>
                <a:cubicBezTo>
                  <a:pt x="0" y="554058"/>
                  <a:pt x="554058" y="0"/>
                  <a:pt x="123752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600"/>
            </a:lvl1pPr>
          </a:lstStyle>
          <a:p>
            <a:endParaRPr lang="en-US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FCE847B4-FC21-9EBC-C33B-5AB15883C20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432911" y="4921520"/>
            <a:ext cx="1098678" cy="1098678"/>
          </a:xfrm>
          <a:custGeom>
            <a:avLst/>
            <a:gdLst>
              <a:gd name="connsiteX0" fmla="*/ 1237523 w 2475046"/>
              <a:gd name="connsiteY0" fmla="*/ 0 h 2475046"/>
              <a:gd name="connsiteX1" fmla="*/ 2475046 w 2475046"/>
              <a:gd name="connsiteY1" fmla="*/ 1237523 h 2475046"/>
              <a:gd name="connsiteX2" fmla="*/ 1237523 w 2475046"/>
              <a:gd name="connsiteY2" fmla="*/ 2475046 h 2475046"/>
              <a:gd name="connsiteX3" fmla="*/ 0 w 2475046"/>
              <a:gd name="connsiteY3" fmla="*/ 1237523 h 2475046"/>
              <a:gd name="connsiteX4" fmla="*/ 1237523 w 2475046"/>
              <a:gd name="connsiteY4" fmla="*/ 0 h 247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5046" h="2475046">
                <a:moveTo>
                  <a:pt x="1237523" y="0"/>
                </a:moveTo>
                <a:cubicBezTo>
                  <a:pt x="1920988" y="0"/>
                  <a:pt x="2475046" y="554058"/>
                  <a:pt x="2475046" y="1237523"/>
                </a:cubicBezTo>
                <a:cubicBezTo>
                  <a:pt x="2475046" y="1920988"/>
                  <a:pt x="1920988" y="2475046"/>
                  <a:pt x="1237523" y="2475046"/>
                </a:cubicBezTo>
                <a:cubicBezTo>
                  <a:pt x="554058" y="2475046"/>
                  <a:pt x="0" y="1920988"/>
                  <a:pt x="0" y="1237523"/>
                </a:cubicBezTo>
                <a:cubicBezTo>
                  <a:pt x="0" y="554058"/>
                  <a:pt x="554058" y="0"/>
                  <a:pt x="123752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6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3589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7712E-8C0F-A2DE-3C6D-574BB70D2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6" name="Date Placeholder 2">
            <a:extLst>
              <a:ext uri="{FF2B5EF4-FFF2-40B4-BE49-F238E27FC236}">
                <a16:creationId xmlns:a16="http://schemas.microsoft.com/office/drawing/2014/main" id="{099B96F0-95DC-75B8-0AD5-6714D52B8D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589BC960-F0AC-48CE-BD36-056812765657}" type="datetime1">
              <a:rPr lang="en-US" smtClean="0"/>
              <a:t>3/19/2025</a:t>
            </a:fld>
            <a:endParaRPr lang="en-IN" dirty="0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9A0B4761-9281-F515-0C73-6CFC36426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6A112E4-354A-E6EF-E0E5-E5659C461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9B6B7518-9FFB-A9FD-14F7-63B8C429488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3513" y="2328455"/>
            <a:ext cx="2160000" cy="287491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5B12F26B-4966-3CD2-5762-FEE7CFC2928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417939" y="2328455"/>
            <a:ext cx="2160000" cy="287491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FCE847B4-FC21-9EBC-C33B-5AB15883C20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210152" y="2328455"/>
            <a:ext cx="2160000" cy="287491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" name="Picture Placeholder 16">
            <a:extLst>
              <a:ext uri="{FF2B5EF4-FFF2-40B4-BE49-F238E27FC236}">
                <a16:creationId xmlns:a16="http://schemas.microsoft.com/office/drawing/2014/main" id="{6553A507-33DE-47F9-BBF2-889EE3EF6CB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625726" y="2328455"/>
            <a:ext cx="2160000" cy="287491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9811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7712E-8C0F-A2DE-3C6D-574BB70D2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5" y="994881"/>
            <a:ext cx="5842896" cy="123669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6" name="Date Placeholder 2">
            <a:extLst>
              <a:ext uri="{FF2B5EF4-FFF2-40B4-BE49-F238E27FC236}">
                <a16:creationId xmlns:a16="http://schemas.microsoft.com/office/drawing/2014/main" id="{099B96F0-95DC-75B8-0AD5-6714D52B8D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A007AAEB-A483-4A38-BBB3-9CB166CC8AA0}" type="datetime1">
              <a:rPr lang="en-US" smtClean="0"/>
              <a:t>3/19/2025</a:t>
            </a:fld>
            <a:endParaRPr lang="en-IN" dirty="0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9A0B4761-9281-F515-0C73-6CFC36426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6A112E4-354A-E6EF-E0E5-E5659C461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9B6B7518-9FFB-A9FD-14F7-63B8C429488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268699" y="3742872"/>
            <a:ext cx="2160000" cy="2262488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5B12F26B-4966-3CD2-5762-FEE7CFC2928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798426" y="696686"/>
            <a:ext cx="2160000" cy="25146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FCE847B4-FC21-9EBC-C33B-5AB15883C20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268699" y="696686"/>
            <a:ext cx="2160000" cy="2786743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" name="Picture Placeholder 16">
            <a:extLst>
              <a:ext uri="{FF2B5EF4-FFF2-40B4-BE49-F238E27FC236}">
                <a16:creationId xmlns:a16="http://schemas.microsoft.com/office/drawing/2014/main" id="{6553A507-33DE-47F9-BBF2-889EE3EF6CB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798426" y="3449684"/>
            <a:ext cx="2160000" cy="255567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63937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2B22353-6530-1AE1-CA06-6609074477B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8A94DFA5-414E-8372-FC38-0F81C8BA3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079753"/>
            <a:ext cx="11685793" cy="7563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1707D1E-DD76-4BBF-4E10-BF55C10BB1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3105" y="1981200"/>
            <a:ext cx="11693332" cy="44293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9" name="Date Placeholder 2">
            <a:extLst>
              <a:ext uri="{FF2B5EF4-FFF2-40B4-BE49-F238E27FC236}">
                <a16:creationId xmlns:a16="http://schemas.microsoft.com/office/drawing/2014/main" id="{DC370E72-1EB6-7C33-CAB8-C22A18FCDA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fld id="{24AA3DA0-C174-4024-B6B5-9B59FF4591EF}" type="datetime1">
              <a:rPr lang="en-US" smtClean="0"/>
              <a:t>3/19/2025</a:t>
            </a:fld>
            <a:endParaRPr lang="en-IN" dirty="0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95F5926E-1BDA-75A9-791B-6732F5F5B7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10AD02DE-E766-6B48-0DC9-52AE86EC67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53104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9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0717798-BEED-0F58-0FB8-D954DA0D9942}"/>
              </a:ext>
            </a:extLst>
          </p:cNvPr>
          <p:cNvGrpSpPr/>
          <p:nvPr userDrawn="1"/>
        </p:nvGrpSpPr>
        <p:grpSpPr>
          <a:xfrm flipH="1">
            <a:off x="0" y="647700"/>
            <a:ext cx="12192000" cy="6145171"/>
            <a:chOff x="0" y="647700"/>
            <a:chExt cx="12192000" cy="6145171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76FB6750-1435-6F01-DB53-621EC117CC32}"/>
                </a:ext>
              </a:extLst>
            </p:cNvPr>
            <p:cNvGrpSpPr/>
            <p:nvPr/>
          </p:nvGrpSpPr>
          <p:grpSpPr>
            <a:xfrm>
              <a:off x="0" y="647700"/>
              <a:ext cx="12192000" cy="5886887"/>
              <a:chOff x="0" y="438150"/>
              <a:chExt cx="12192000" cy="5886887"/>
            </a:xfrm>
          </p:grpSpPr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252B1689-FF61-CDB0-9198-13BDE8EF7017}"/>
                  </a:ext>
                </a:extLst>
              </p:cNvPr>
              <p:cNvCxnSpPr/>
              <p:nvPr/>
            </p:nvCxnSpPr>
            <p:spPr>
              <a:xfrm>
                <a:off x="0" y="438150"/>
                <a:ext cx="12192000" cy="0"/>
              </a:xfrm>
              <a:prstGeom prst="line">
                <a:avLst/>
              </a:prstGeom>
              <a:ln w="3175">
                <a:solidFill>
                  <a:schemeClr val="bg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91AF1422-00B6-461B-B626-49BE28BF67B3}"/>
                  </a:ext>
                </a:extLst>
              </p:cNvPr>
              <p:cNvCxnSpPr/>
              <p:nvPr/>
            </p:nvCxnSpPr>
            <p:spPr>
              <a:xfrm>
                <a:off x="0" y="6325037"/>
                <a:ext cx="12192000" cy="0"/>
              </a:xfrm>
              <a:prstGeom prst="line">
                <a:avLst/>
              </a:prstGeom>
              <a:ln w="3175">
                <a:solidFill>
                  <a:schemeClr val="bg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99F445AC-5D63-D2E9-4C77-D256FCFA705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792871"/>
              <a:ext cx="12192000" cy="0"/>
            </a:xfrm>
            <a:prstGeom prst="line">
              <a:avLst/>
            </a:prstGeom>
            <a:ln w="3175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34796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75" r:id="rId7"/>
    <p:sldLayoutId id="2147483668" r:id="rId8"/>
    <p:sldLayoutId id="2147483674" r:id="rId9"/>
    <p:sldLayoutId id="2147483664" r:id="rId10"/>
    <p:sldLayoutId id="2147483661" r:id="rId11"/>
    <p:sldLayoutId id="2147483667" r:id="rId12"/>
    <p:sldLayoutId id="2147483676" r:id="rId13"/>
    <p:sldLayoutId id="2147483670" r:id="rId14"/>
    <p:sldLayoutId id="2147483669" r:id="rId15"/>
    <p:sldLayoutId id="2147483677" r:id="rId16"/>
    <p:sldLayoutId id="2147483655" r:id="rId17"/>
    <p:sldLayoutId id="2147483666" r:id="rId18"/>
    <p:sldLayoutId id="2147483660" r:id="rId19"/>
    <p:sldLayoutId id="2147483656" r:id="rId20"/>
    <p:sldLayoutId id="2147483657" r:id="rId21"/>
    <p:sldLayoutId id="2147483658" r:id="rId22"/>
    <p:sldLayoutId id="2147483659" r:id="rId23"/>
    <p:sldLayoutId id="2147483665" r:id="rId24"/>
    <p:sldLayoutId id="2147483673" r:id="rId25"/>
    <p:sldLayoutId id="2147483671" r:id="rId26"/>
    <p:sldLayoutId id="2147483672" r:id="rId2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31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232">
          <p15:clr>
            <a:srgbClr val="F26B43"/>
          </p15:clr>
        </p15:guide>
        <p15:guide id="4" orient="horz" pos="77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CE144F-AAD8-293C-1C5C-A7A73261A5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442B2C-00DA-13C7-D3F1-34DD2022B8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sz="8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REAL ESTATE</a:t>
            </a:r>
            <a:br>
              <a:rPr lang="en-US" sz="3600" dirty="0"/>
            </a:br>
            <a:r>
              <a:rPr lang="en-US" sz="3600" dirty="0"/>
              <a:t>Smart Buys &amp; </a:t>
            </a:r>
            <a:br>
              <a:rPr lang="en-US" sz="3600" dirty="0"/>
            </a:br>
            <a:r>
              <a:rPr lang="en-US" sz="3600" dirty="0"/>
              <a:t>Hot Listings</a:t>
            </a:r>
            <a:endParaRPr lang="en-CA" dirty="0">
              <a:solidFill>
                <a:schemeClr val="bg1"/>
              </a:solidFill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C0817517-B333-800E-FB42-4FF2E3DB0E4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spc="300" dirty="0"/>
              <a:t>PRESENTER NAME</a:t>
            </a:r>
          </a:p>
        </p:txBody>
      </p:sp>
      <p:pic>
        <p:nvPicPr>
          <p:cNvPr id="12" name="Picture Placeholder 11" descr="A house with a pool in the back&#10;&#10;AI-generated content may be incorrect.">
            <a:extLst>
              <a:ext uri="{FF2B5EF4-FFF2-40B4-BE49-F238E27FC236}">
                <a16:creationId xmlns:a16="http://schemas.microsoft.com/office/drawing/2014/main" id="{C79292F5-D6E7-5202-B34C-70E1376EC92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430" y="1057896"/>
            <a:ext cx="4188540" cy="5248090"/>
          </a:xfrm>
        </p:spPr>
      </p:pic>
    </p:spTree>
    <p:extLst>
      <p:ext uri="{BB962C8B-B14F-4D97-AF65-F5344CB8AC3E}">
        <p14:creationId xmlns:p14="http://schemas.microsoft.com/office/powerpoint/2010/main" val="18377012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85B26-B08C-9F0F-3BE3-7069B2FF36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33A8BD-68BF-C52B-944E-56E1FF4BC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730546" y="2629252"/>
            <a:ext cx="5883801" cy="1931582"/>
          </a:xfrm>
        </p:spPr>
        <p:txBody>
          <a:bodyPr>
            <a:normAutofit/>
          </a:bodyPr>
          <a:lstStyle/>
          <a:p>
            <a:r>
              <a:rPr lang="en-CA" sz="4400" dirty="0"/>
              <a:t>Table of contents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2FF58FD-3BA2-8DD9-A828-98474DEDD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7C1A03-FB3D-52D5-6242-ABEDEFE3A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</a:t>
            </a:fld>
            <a:endParaRPr lang="en-IN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E84C212-5670-0190-0B7E-E1F35919BCB5}"/>
              </a:ext>
            </a:extLst>
          </p:cNvPr>
          <p:cNvSpPr/>
          <p:nvPr/>
        </p:nvSpPr>
        <p:spPr>
          <a:xfrm rot="16200000">
            <a:off x="-717461" y="3194050"/>
            <a:ext cx="2142793" cy="469900"/>
          </a:xfrm>
          <a:prstGeom prst="roundRect">
            <a:avLst>
              <a:gd name="adj" fmla="val 32883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REAL ESTATE</a:t>
            </a:r>
            <a:endParaRPr lang="en-CA" sz="140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A8260FE-F91B-D816-EE3C-FE018A1ABB0E}"/>
              </a:ext>
            </a:extLst>
          </p:cNvPr>
          <p:cNvGrpSpPr/>
          <p:nvPr/>
        </p:nvGrpSpPr>
        <p:grpSpPr>
          <a:xfrm>
            <a:off x="2666244" y="1477932"/>
            <a:ext cx="8990136" cy="3902136"/>
            <a:chOff x="2764215" y="1551500"/>
            <a:chExt cx="8990136" cy="3902136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9BCF9B9-E877-63EE-4535-1731D5EC057E}"/>
                </a:ext>
              </a:extLst>
            </p:cNvPr>
            <p:cNvGrpSpPr/>
            <p:nvPr/>
          </p:nvGrpSpPr>
          <p:grpSpPr>
            <a:xfrm>
              <a:off x="2764215" y="1551500"/>
              <a:ext cx="2653566" cy="3902136"/>
              <a:chOff x="730343" y="1160776"/>
              <a:chExt cx="2653566" cy="3902136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DCD0125C-6332-56A4-34FC-4D867266EA10}"/>
                  </a:ext>
                </a:extLst>
              </p:cNvPr>
              <p:cNvGrpSpPr/>
              <p:nvPr/>
            </p:nvGrpSpPr>
            <p:grpSpPr>
              <a:xfrm>
                <a:off x="730343" y="1160776"/>
                <a:ext cx="2108863" cy="576000"/>
                <a:chOff x="-140870" y="1608598"/>
                <a:chExt cx="2154116" cy="588362"/>
              </a:xfrm>
            </p:grpSpPr>
            <p:sp>
              <p:nvSpPr>
                <p:cNvPr id="31" name="Google Shape;4547;p70">
                  <a:extLst>
                    <a:ext uri="{FF2B5EF4-FFF2-40B4-BE49-F238E27FC236}">
                      <a16:creationId xmlns:a16="http://schemas.microsoft.com/office/drawing/2014/main" id="{AD391F93-5A4A-0796-D37E-3B9104841F11}"/>
                    </a:ext>
                  </a:extLst>
                </p:cNvPr>
                <p:cNvSpPr/>
                <p:nvPr/>
              </p:nvSpPr>
              <p:spPr>
                <a:xfrm>
                  <a:off x="-103403" y="1608598"/>
                  <a:ext cx="588360" cy="588362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34" name="Google Shape;4550;p70">
                  <a:extLst>
                    <a:ext uri="{FF2B5EF4-FFF2-40B4-BE49-F238E27FC236}">
                      <a16:creationId xmlns:a16="http://schemas.microsoft.com/office/drawing/2014/main" id="{661C0F2D-523E-A833-7136-E0CB34305F5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01</a:t>
                  </a:r>
                </a:p>
              </p:txBody>
            </p:sp>
            <p:sp>
              <p:nvSpPr>
                <p:cNvPr id="35" name="Google Shape;4563;p70">
                  <a:extLst>
                    <a:ext uri="{FF2B5EF4-FFF2-40B4-BE49-F238E27FC236}">
                      <a16:creationId xmlns:a16="http://schemas.microsoft.com/office/drawing/2014/main" id="{FF38F2FE-4AC7-10CA-77F1-A30D203B3A0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1521683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400" i="1" u="none" strike="noStrike" cap="none" normalizeH="0" baseline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</a:rPr>
                    <a:t>Lorem Ipsum</a:t>
                  </a:r>
                </a:p>
              </p:txBody>
            </p: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C3201F00-21D2-E587-8DCB-B180F1B6FF94}"/>
                  </a:ext>
                </a:extLst>
              </p:cNvPr>
              <p:cNvGrpSpPr/>
              <p:nvPr/>
            </p:nvGrpSpPr>
            <p:grpSpPr>
              <a:xfrm>
                <a:off x="730343" y="2269488"/>
                <a:ext cx="2653566" cy="576000"/>
                <a:chOff x="-140870" y="1608598"/>
                <a:chExt cx="2710508" cy="588362"/>
              </a:xfrm>
            </p:grpSpPr>
            <p:sp>
              <p:nvSpPr>
                <p:cNvPr id="28" name="Google Shape;4547;p70">
                  <a:extLst>
                    <a:ext uri="{FF2B5EF4-FFF2-40B4-BE49-F238E27FC236}">
                      <a16:creationId xmlns:a16="http://schemas.microsoft.com/office/drawing/2014/main" id="{BE4AD73B-0A7C-7FF8-EAB3-CF8B01738CB4}"/>
                    </a:ext>
                  </a:extLst>
                </p:cNvPr>
                <p:cNvSpPr/>
                <p:nvPr/>
              </p:nvSpPr>
              <p:spPr>
                <a:xfrm>
                  <a:off x="-103403" y="1608598"/>
                  <a:ext cx="588360" cy="588362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29" name="Google Shape;4550;p70">
                  <a:extLst>
                    <a:ext uri="{FF2B5EF4-FFF2-40B4-BE49-F238E27FC236}">
                      <a16:creationId xmlns:a16="http://schemas.microsoft.com/office/drawing/2014/main" id="{89FAACFC-0C78-72F1-F535-555750CD7DF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02</a:t>
                  </a:r>
                </a:p>
              </p:txBody>
            </p:sp>
            <p:sp>
              <p:nvSpPr>
                <p:cNvPr id="30" name="Google Shape;4563;p70">
                  <a:extLst>
                    <a:ext uri="{FF2B5EF4-FFF2-40B4-BE49-F238E27FC236}">
                      <a16:creationId xmlns:a16="http://schemas.microsoft.com/office/drawing/2014/main" id="{8642F4BB-11E6-4E02-7748-19CEB93D544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400" i="1" u="none" strike="noStrike" cap="none" normalizeH="0" baseline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</a:rPr>
                    <a:t>Lorem Ipsum</a:t>
                  </a:r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39EF4176-1E52-2E99-C05D-9EA8E3A49649}"/>
                  </a:ext>
                </a:extLst>
              </p:cNvPr>
              <p:cNvGrpSpPr/>
              <p:nvPr/>
            </p:nvGrpSpPr>
            <p:grpSpPr>
              <a:xfrm>
                <a:off x="730343" y="3378200"/>
                <a:ext cx="2653566" cy="576000"/>
                <a:chOff x="-140870" y="1608598"/>
                <a:chExt cx="2710508" cy="588362"/>
              </a:xfrm>
            </p:grpSpPr>
            <p:sp>
              <p:nvSpPr>
                <p:cNvPr id="23" name="Google Shape;4547;p70">
                  <a:extLst>
                    <a:ext uri="{FF2B5EF4-FFF2-40B4-BE49-F238E27FC236}">
                      <a16:creationId xmlns:a16="http://schemas.microsoft.com/office/drawing/2014/main" id="{5FBAA6BE-AA9D-3A28-E777-506F0E7D646E}"/>
                    </a:ext>
                  </a:extLst>
                </p:cNvPr>
                <p:cNvSpPr/>
                <p:nvPr/>
              </p:nvSpPr>
              <p:spPr>
                <a:xfrm>
                  <a:off x="-103403" y="1608598"/>
                  <a:ext cx="588360" cy="588362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24" name="Google Shape;4550;p70">
                  <a:extLst>
                    <a:ext uri="{FF2B5EF4-FFF2-40B4-BE49-F238E27FC236}">
                      <a16:creationId xmlns:a16="http://schemas.microsoft.com/office/drawing/2014/main" id="{9AC50E2A-0C6F-E1E9-79D1-C2D2CED7C36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03</a:t>
                  </a:r>
                </a:p>
              </p:txBody>
            </p:sp>
            <p:sp>
              <p:nvSpPr>
                <p:cNvPr id="25" name="Google Shape;4563;p70">
                  <a:extLst>
                    <a:ext uri="{FF2B5EF4-FFF2-40B4-BE49-F238E27FC236}">
                      <a16:creationId xmlns:a16="http://schemas.microsoft.com/office/drawing/2014/main" id="{8AD7A608-A4A1-5CDB-B31F-E2A8E18CD062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400" i="1" u="none" strike="noStrike" cap="none" normalizeH="0" baseline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</a:rPr>
                    <a:t>Lorem Ipsum</a:t>
                  </a:r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C4619F62-D353-D2F7-B470-3EC35EF68EC6}"/>
                  </a:ext>
                </a:extLst>
              </p:cNvPr>
              <p:cNvGrpSpPr/>
              <p:nvPr/>
            </p:nvGrpSpPr>
            <p:grpSpPr>
              <a:xfrm>
                <a:off x="730343" y="4486912"/>
                <a:ext cx="2653566" cy="576000"/>
                <a:chOff x="-140870" y="1608598"/>
                <a:chExt cx="2710508" cy="588362"/>
              </a:xfrm>
            </p:grpSpPr>
            <p:sp>
              <p:nvSpPr>
                <p:cNvPr id="18" name="Google Shape;4547;p70">
                  <a:extLst>
                    <a:ext uri="{FF2B5EF4-FFF2-40B4-BE49-F238E27FC236}">
                      <a16:creationId xmlns:a16="http://schemas.microsoft.com/office/drawing/2014/main" id="{72EC1B21-5AE4-3AFF-6622-DAA2058D910C}"/>
                    </a:ext>
                  </a:extLst>
                </p:cNvPr>
                <p:cNvSpPr/>
                <p:nvPr/>
              </p:nvSpPr>
              <p:spPr>
                <a:xfrm>
                  <a:off x="-103403" y="1608598"/>
                  <a:ext cx="588360" cy="588362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9" name="Google Shape;4550;p70">
                  <a:extLst>
                    <a:ext uri="{FF2B5EF4-FFF2-40B4-BE49-F238E27FC236}">
                      <a16:creationId xmlns:a16="http://schemas.microsoft.com/office/drawing/2014/main" id="{6CB54883-759B-07D7-11DD-61336D8FB82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04</a:t>
                  </a:r>
                </a:p>
              </p:txBody>
            </p:sp>
            <p:sp>
              <p:nvSpPr>
                <p:cNvPr id="22" name="Google Shape;4563;p70">
                  <a:extLst>
                    <a:ext uri="{FF2B5EF4-FFF2-40B4-BE49-F238E27FC236}">
                      <a16:creationId xmlns:a16="http://schemas.microsoft.com/office/drawing/2014/main" id="{A646D9F5-0DC7-419A-4C44-37865AF20742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400" i="1" u="none" strike="noStrike" cap="none" normalizeH="0" baseline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</a:rPr>
                    <a:t>Lorem Ipsum</a:t>
                  </a:r>
                </a:p>
              </p:txBody>
            </p:sp>
          </p:grp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AE3BD013-3F10-0075-1450-EE774D4377E8}"/>
                </a:ext>
              </a:extLst>
            </p:cNvPr>
            <p:cNvGrpSpPr/>
            <p:nvPr/>
          </p:nvGrpSpPr>
          <p:grpSpPr>
            <a:xfrm>
              <a:off x="5932501" y="1551500"/>
              <a:ext cx="2653566" cy="3902136"/>
              <a:chOff x="730343" y="1160776"/>
              <a:chExt cx="2653566" cy="3902136"/>
            </a:xfrm>
          </p:grpSpPr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4BFD3C75-5A4E-72C3-128E-0BB7D6B64053}"/>
                  </a:ext>
                </a:extLst>
              </p:cNvPr>
              <p:cNvGrpSpPr/>
              <p:nvPr/>
            </p:nvGrpSpPr>
            <p:grpSpPr>
              <a:xfrm>
                <a:off x="730343" y="1160776"/>
                <a:ext cx="2108863" cy="576000"/>
                <a:chOff x="-140870" y="1608598"/>
                <a:chExt cx="2154116" cy="588362"/>
              </a:xfrm>
            </p:grpSpPr>
            <p:sp>
              <p:nvSpPr>
                <p:cNvPr id="54" name="Google Shape;4547;p70">
                  <a:extLst>
                    <a:ext uri="{FF2B5EF4-FFF2-40B4-BE49-F238E27FC236}">
                      <a16:creationId xmlns:a16="http://schemas.microsoft.com/office/drawing/2014/main" id="{10B2A52E-2916-EE67-4A4B-FEE42D3430CE}"/>
                    </a:ext>
                  </a:extLst>
                </p:cNvPr>
                <p:cNvSpPr/>
                <p:nvPr/>
              </p:nvSpPr>
              <p:spPr>
                <a:xfrm>
                  <a:off x="-103403" y="1608598"/>
                  <a:ext cx="588360" cy="588362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55" name="Google Shape;4550;p70">
                  <a:extLst>
                    <a:ext uri="{FF2B5EF4-FFF2-40B4-BE49-F238E27FC236}">
                      <a16:creationId xmlns:a16="http://schemas.microsoft.com/office/drawing/2014/main" id="{2CB05C17-42F3-F5C6-D223-6EACF5BC73A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05</a:t>
                  </a:r>
                </a:p>
              </p:txBody>
            </p:sp>
            <p:sp>
              <p:nvSpPr>
                <p:cNvPr id="56" name="Google Shape;4563;p70">
                  <a:extLst>
                    <a:ext uri="{FF2B5EF4-FFF2-40B4-BE49-F238E27FC236}">
                      <a16:creationId xmlns:a16="http://schemas.microsoft.com/office/drawing/2014/main" id="{9C159D49-912D-5F0A-4867-A0D542B68362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1521683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400" i="1" u="none" strike="noStrike" cap="none" normalizeH="0" baseline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</a:rPr>
                    <a:t>Lorem Ipsum</a:t>
                  </a:r>
                </a:p>
              </p:txBody>
            </p:sp>
          </p:grp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9D0C05F2-5F8E-220A-45CB-84D711A2082B}"/>
                  </a:ext>
                </a:extLst>
              </p:cNvPr>
              <p:cNvGrpSpPr/>
              <p:nvPr/>
            </p:nvGrpSpPr>
            <p:grpSpPr>
              <a:xfrm>
                <a:off x="730343" y="2269488"/>
                <a:ext cx="2653566" cy="576000"/>
                <a:chOff x="-140870" y="1608598"/>
                <a:chExt cx="2710508" cy="588362"/>
              </a:xfrm>
            </p:grpSpPr>
            <p:sp>
              <p:nvSpPr>
                <p:cNvPr id="51" name="Google Shape;4547;p70">
                  <a:extLst>
                    <a:ext uri="{FF2B5EF4-FFF2-40B4-BE49-F238E27FC236}">
                      <a16:creationId xmlns:a16="http://schemas.microsoft.com/office/drawing/2014/main" id="{6E5A36FE-EF32-A784-3F44-D0B4B0465341}"/>
                    </a:ext>
                  </a:extLst>
                </p:cNvPr>
                <p:cNvSpPr/>
                <p:nvPr/>
              </p:nvSpPr>
              <p:spPr>
                <a:xfrm>
                  <a:off x="-103403" y="1608598"/>
                  <a:ext cx="588360" cy="588362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52" name="Google Shape;4550;p70">
                  <a:extLst>
                    <a:ext uri="{FF2B5EF4-FFF2-40B4-BE49-F238E27FC236}">
                      <a16:creationId xmlns:a16="http://schemas.microsoft.com/office/drawing/2014/main" id="{92DE5B8F-0B70-FFA6-F42B-F38F0CAF5162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06</a:t>
                  </a:r>
                </a:p>
              </p:txBody>
            </p:sp>
            <p:sp>
              <p:nvSpPr>
                <p:cNvPr id="53" name="Google Shape;4563;p70">
                  <a:extLst>
                    <a:ext uri="{FF2B5EF4-FFF2-40B4-BE49-F238E27FC236}">
                      <a16:creationId xmlns:a16="http://schemas.microsoft.com/office/drawing/2014/main" id="{C0C24F78-23AA-FB67-E0E6-F94110B349C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400" i="1" u="none" strike="noStrike" cap="none" normalizeH="0" baseline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</a:rPr>
                    <a:t>Lorem Ipsum</a:t>
                  </a:r>
                </a:p>
              </p:txBody>
            </p:sp>
          </p:grpSp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B386FB67-AE35-3E16-AB59-999DF503448C}"/>
                  </a:ext>
                </a:extLst>
              </p:cNvPr>
              <p:cNvGrpSpPr/>
              <p:nvPr/>
            </p:nvGrpSpPr>
            <p:grpSpPr>
              <a:xfrm>
                <a:off x="730343" y="3378200"/>
                <a:ext cx="2653566" cy="576000"/>
                <a:chOff x="-140870" y="1608598"/>
                <a:chExt cx="2710508" cy="588362"/>
              </a:xfrm>
            </p:grpSpPr>
            <p:sp>
              <p:nvSpPr>
                <p:cNvPr id="48" name="Google Shape;4547;p70">
                  <a:extLst>
                    <a:ext uri="{FF2B5EF4-FFF2-40B4-BE49-F238E27FC236}">
                      <a16:creationId xmlns:a16="http://schemas.microsoft.com/office/drawing/2014/main" id="{DC148947-BA94-CFE8-E8F4-45A686D10E49}"/>
                    </a:ext>
                  </a:extLst>
                </p:cNvPr>
                <p:cNvSpPr/>
                <p:nvPr/>
              </p:nvSpPr>
              <p:spPr>
                <a:xfrm>
                  <a:off x="-103403" y="1608598"/>
                  <a:ext cx="588360" cy="588362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49" name="Google Shape;4550;p70">
                  <a:extLst>
                    <a:ext uri="{FF2B5EF4-FFF2-40B4-BE49-F238E27FC236}">
                      <a16:creationId xmlns:a16="http://schemas.microsoft.com/office/drawing/2014/main" id="{E62FF1ED-47BE-5EC6-4E4C-0F6F59DFBEA6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07</a:t>
                  </a:r>
                </a:p>
              </p:txBody>
            </p:sp>
            <p:sp>
              <p:nvSpPr>
                <p:cNvPr id="50" name="Google Shape;4563;p70">
                  <a:extLst>
                    <a:ext uri="{FF2B5EF4-FFF2-40B4-BE49-F238E27FC236}">
                      <a16:creationId xmlns:a16="http://schemas.microsoft.com/office/drawing/2014/main" id="{F041AD4E-9021-11CB-DB70-6A61CF82B69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400" i="1" u="none" strike="noStrike" cap="none" normalizeH="0" baseline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</a:rPr>
                    <a:t>Lorem Ipsum</a:t>
                  </a:r>
                </a:p>
              </p:txBody>
            </p:sp>
          </p:grp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E9C622DF-CEDC-AA65-2FE6-94FD63EA01C2}"/>
                  </a:ext>
                </a:extLst>
              </p:cNvPr>
              <p:cNvGrpSpPr/>
              <p:nvPr/>
            </p:nvGrpSpPr>
            <p:grpSpPr>
              <a:xfrm>
                <a:off x="730343" y="4486912"/>
                <a:ext cx="2653566" cy="576000"/>
                <a:chOff x="-140870" y="1608598"/>
                <a:chExt cx="2710508" cy="588362"/>
              </a:xfrm>
            </p:grpSpPr>
            <p:sp>
              <p:nvSpPr>
                <p:cNvPr id="43" name="Google Shape;4547;p70">
                  <a:extLst>
                    <a:ext uri="{FF2B5EF4-FFF2-40B4-BE49-F238E27FC236}">
                      <a16:creationId xmlns:a16="http://schemas.microsoft.com/office/drawing/2014/main" id="{592538BC-D164-C4C7-B7A9-043855ABB341}"/>
                    </a:ext>
                  </a:extLst>
                </p:cNvPr>
                <p:cNvSpPr/>
                <p:nvPr/>
              </p:nvSpPr>
              <p:spPr>
                <a:xfrm>
                  <a:off x="-103403" y="1608598"/>
                  <a:ext cx="588360" cy="588362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46" name="Google Shape;4550;p70">
                  <a:extLst>
                    <a:ext uri="{FF2B5EF4-FFF2-40B4-BE49-F238E27FC236}">
                      <a16:creationId xmlns:a16="http://schemas.microsoft.com/office/drawing/2014/main" id="{E8E7E3BF-7A40-62D6-78FB-3CFA8CB0664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08</a:t>
                  </a:r>
                </a:p>
              </p:txBody>
            </p:sp>
            <p:sp>
              <p:nvSpPr>
                <p:cNvPr id="47" name="Google Shape;4563;p70">
                  <a:extLst>
                    <a:ext uri="{FF2B5EF4-FFF2-40B4-BE49-F238E27FC236}">
                      <a16:creationId xmlns:a16="http://schemas.microsoft.com/office/drawing/2014/main" id="{9E5B61D4-E7E2-2141-1910-48690068DF3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400" i="1" u="none" strike="noStrike" cap="none" normalizeH="0" baseline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</a:rPr>
                    <a:t>Lorem Ipsum</a:t>
                  </a:r>
                </a:p>
              </p:txBody>
            </p:sp>
          </p:grp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77709D26-797E-3876-644F-79DFFCED2794}"/>
                </a:ext>
              </a:extLst>
            </p:cNvPr>
            <p:cNvGrpSpPr/>
            <p:nvPr/>
          </p:nvGrpSpPr>
          <p:grpSpPr>
            <a:xfrm>
              <a:off x="9100785" y="1551500"/>
              <a:ext cx="2653566" cy="3902136"/>
              <a:chOff x="730343" y="1160776"/>
              <a:chExt cx="2653566" cy="3902136"/>
            </a:xfrm>
          </p:grpSpPr>
          <p:grpSp>
            <p:nvGrpSpPr>
              <p:cNvPr id="60" name="Group 59">
                <a:extLst>
                  <a:ext uri="{FF2B5EF4-FFF2-40B4-BE49-F238E27FC236}">
                    <a16:creationId xmlns:a16="http://schemas.microsoft.com/office/drawing/2014/main" id="{4AF3A2D3-0B99-9128-D13A-7BDCC5AFC093}"/>
                  </a:ext>
                </a:extLst>
              </p:cNvPr>
              <p:cNvGrpSpPr/>
              <p:nvPr/>
            </p:nvGrpSpPr>
            <p:grpSpPr>
              <a:xfrm>
                <a:off x="730343" y="1160776"/>
                <a:ext cx="2108863" cy="576000"/>
                <a:chOff x="-140870" y="1608598"/>
                <a:chExt cx="2154116" cy="588362"/>
              </a:xfrm>
            </p:grpSpPr>
            <p:sp>
              <p:nvSpPr>
                <p:cNvPr id="81" name="Google Shape;4547;p70">
                  <a:extLst>
                    <a:ext uri="{FF2B5EF4-FFF2-40B4-BE49-F238E27FC236}">
                      <a16:creationId xmlns:a16="http://schemas.microsoft.com/office/drawing/2014/main" id="{DD41572D-B836-840F-448D-39A502EE08F1}"/>
                    </a:ext>
                  </a:extLst>
                </p:cNvPr>
                <p:cNvSpPr/>
                <p:nvPr/>
              </p:nvSpPr>
              <p:spPr>
                <a:xfrm>
                  <a:off x="-103403" y="1608598"/>
                  <a:ext cx="588360" cy="588362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82" name="Google Shape;4550;p70">
                  <a:extLst>
                    <a:ext uri="{FF2B5EF4-FFF2-40B4-BE49-F238E27FC236}">
                      <a16:creationId xmlns:a16="http://schemas.microsoft.com/office/drawing/2014/main" id="{0C7CD3D3-5ABF-63AA-D33B-C118B24AB72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09</a:t>
                  </a:r>
                </a:p>
              </p:txBody>
            </p:sp>
            <p:sp>
              <p:nvSpPr>
                <p:cNvPr id="85" name="Google Shape;4563;p70">
                  <a:extLst>
                    <a:ext uri="{FF2B5EF4-FFF2-40B4-BE49-F238E27FC236}">
                      <a16:creationId xmlns:a16="http://schemas.microsoft.com/office/drawing/2014/main" id="{72EE6FF9-AFBD-DDC1-19DA-B6AC0A80DD6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1521683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400" i="1" u="none" strike="noStrike" cap="none" normalizeH="0" baseline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</a:rPr>
                    <a:t>Lorem Ipsum</a:t>
                  </a:r>
                </a:p>
              </p:txBody>
            </p:sp>
          </p:grpSp>
          <p:grpSp>
            <p:nvGrpSpPr>
              <p:cNvPr id="61" name="Group 60">
                <a:extLst>
                  <a:ext uri="{FF2B5EF4-FFF2-40B4-BE49-F238E27FC236}">
                    <a16:creationId xmlns:a16="http://schemas.microsoft.com/office/drawing/2014/main" id="{3234EA9B-C9F4-0147-2DBA-17B0DB6F3647}"/>
                  </a:ext>
                </a:extLst>
              </p:cNvPr>
              <p:cNvGrpSpPr/>
              <p:nvPr/>
            </p:nvGrpSpPr>
            <p:grpSpPr>
              <a:xfrm>
                <a:off x="730343" y="2269488"/>
                <a:ext cx="2653566" cy="576000"/>
                <a:chOff x="-140870" y="1608598"/>
                <a:chExt cx="2710508" cy="588362"/>
              </a:xfrm>
            </p:grpSpPr>
            <p:sp>
              <p:nvSpPr>
                <p:cNvPr id="76" name="Google Shape;4547;p70">
                  <a:extLst>
                    <a:ext uri="{FF2B5EF4-FFF2-40B4-BE49-F238E27FC236}">
                      <a16:creationId xmlns:a16="http://schemas.microsoft.com/office/drawing/2014/main" id="{25146CB5-5C85-303B-5A47-D86AF851AB08}"/>
                    </a:ext>
                  </a:extLst>
                </p:cNvPr>
                <p:cNvSpPr/>
                <p:nvPr/>
              </p:nvSpPr>
              <p:spPr>
                <a:xfrm>
                  <a:off x="-103403" y="1608598"/>
                  <a:ext cx="588360" cy="588362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77" name="Google Shape;4550;p70">
                  <a:extLst>
                    <a:ext uri="{FF2B5EF4-FFF2-40B4-BE49-F238E27FC236}">
                      <a16:creationId xmlns:a16="http://schemas.microsoft.com/office/drawing/2014/main" id="{24E6325E-BE3B-A39E-3E73-FC8AD36661A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10</a:t>
                  </a:r>
                </a:p>
              </p:txBody>
            </p:sp>
            <p:sp>
              <p:nvSpPr>
                <p:cNvPr id="80" name="Google Shape;4563;p70">
                  <a:extLst>
                    <a:ext uri="{FF2B5EF4-FFF2-40B4-BE49-F238E27FC236}">
                      <a16:creationId xmlns:a16="http://schemas.microsoft.com/office/drawing/2014/main" id="{43925FB2-8C08-43F0-2B14-7D629D15623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400" i="1" u="none" strike="noStrike" cap="none" normalizeH="0" baseline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</a:rPr>
                    <a:t>Lorem Ipsum</a:t>
                  </a:r>
                </a:p>
              </p:txBody>
            </p:sp>
          </p:grpSp>
          <p:grpSp>
            <p:nvGrpSpPr>
              <p:cNvPr id="62" name="Group 61">
                <a:extLst>
                  <a:ext uri="{FF2B5EF4-FFF2-40B4-BE49-F238E27FC236}">
                    <a16:creationId xmlns:a16="http://schemas.microsoft.com/office/drawing/2014/main" id="{F5680BF8-5090-09E3-44F4-65309EBBC764}"/>
                  </a:ext>
                </a:extLst>
              </p:cNvPr>
              <p:cNvGrpSpPr/>
              <p:nvPr/>
            </p:nvGrpSpPr>
            <p:grpSpPr>
              <a:xfrm>
                <a:off x="730343" y="3378200"/>
                <a:ext cx="2653566" cy="576000"/>
                <a:chOff x="-140870" y="1608598"/>
                <a:chExt cx="2710508" cy="588362"/>
              </a:xfrm>
            </p:grpSpPr>
            <p:sp>
              <p:nvSpPr>
                <p:cNvPr id="71" name="Google Shape;4547;p70">
                  <a:extLst>
                    <a:ext uri="{FF2B5EF4-FFF2-40B4-BE49-F238E27FC236}">
                      <a16:creationId xmlns:a16="http://schemas.microsoft.com/office/drawing/2014/main" id="{7533127E-1F14-70DA-0D8A-DA0B9A01A0A6}"/>
                    </a:ext>
                  </a:extLst>
                </p:cNvPr>
                <p:cNvSpPr/>
                <p:nvPr/>
              </p:nvSpPr>
              <p:spPr>
                <a:xfrm>
                  <a:off x="-103403" y="1608598"/>
                  <a:ext cx="588360" cy="588362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72" name="Google Shape;4550;p70">
                  <a:extLst>
                    <a:ext uri="{FF2B5EF4-FFF2-40B4-BE49-F238E27FC236}">
                      <a16:creationId xmlns:a16="http://schemas.microsoft.com/office/drawing/2014/main" id="{64A99210-495D-607E-B0C9-E0B00D8C7FF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11</a:t>
                  </a:r>
                </a:p>
              </p:txBody>
            </p:sp>
            <p:sp>
              <p:nvSpPr>
                <p:cNvPr id="75" name="Google Shape;4563;p70">
                  <a:extLst>
                    <a:ext uri="{FF2B5EF4-FFF2-40B4-BE49-F238E27FC236}">
                      <a16:creationId xmlns:a16="http://schemas.microsoft.com/office/drawing/2014/main" id="{8A556F34-E035-10C6-9315-F23926C01D6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400" i="1" u="none" strike="noStrike" cap="none" normalizeH="0" baseline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</a:rPr>
                    <a:t>Lorem Ipsum</a:t>
                  </a:r>
                </a:p>
              </p:txBody>
            </p:sp>
          </p:grpSp>
          <p:grpSp>
            <p:nvGrpSpPr>
              <p:cNvPr id="65" name="Group 64">
                <a:extLst>
                  <a:ext uri="{FF2B5EF4-FFF2-40B4-BE49-F238E27FC236}">
                    <a16:creationId xmlns:a16="http://schemas.microsoft.com/office/drawing/2014/main" id="{DF068C68-BD60-2E28-9D5E-8999E61EC203}"/>
                  </a:ext>
                </a:extLst>
              </p:cNvPr>
              <p:cNvGrpSpPr/>
              <p:nvPr/>
            </p:nvGrpSpPr>
            <p:grpSpPr>
              <a:xfrm>
                <a:off x="730343" y="4486912"/>
                <a:ext cx="2653566" cy="576000"/>
                <a:chOff x="-140870" y="1608598"/>
                <a:chExt cx="2710508" cy="588362"/>
              </a:xfrm>
            </p:grpSpPr>
            <p:sp>
              <p:nvSpPr>
                <p:cNvPr id="66" name="Google Shape;4547;p70">
                  <a:extLst>
                    <a:ext uri="{FF2B5EF4-FFF2-40B4-BE49-F238E27FC236}">
                      <a16:creationId xmlns:a16="http://schemas.microsoft.com/office/drawing/2014/main" id="{2B6406F7-3674-D8C0-4D0D-DBA227840FE2}"/>
                    </a:ext>
                  </a:extLst>
                </p:cNvPr>
                <p:cNvSpPr/>
                <p:nvPr/>
              </p:nvSpPr>
              <p:spPr>
                <a:xfrm>
                  <a:off x="-103403" y="1608598"/>
                  <a:ext cx="588360" cy="588362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67" name="Google Shape;4550;p70">
                  <a:extLst>
                    <a:ext uri="{FF2B5EF4-FFF2-40B4-BE49-F238E27FC236}">
                      <a16:creationId xmlns:a16="http://schemas.microsoft.com/office/drawing/2014/main" id="{277EAC20-9266-3B62-9F58-829D0ECD1B52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12</a:t>
                  </a:r>
                </a:p>
              </p:txBody>
            </p:sp>
            <p:sp>
              <p:nvSpPr>
                <p:cNvPr id="70" name="Google Shape;4563;p70">
                  <a:extLst>
                    <a:ext uri="{FF2B5EF4-FFF2-40B4-BE49-F238E27FC236}">
                      <a16:creationId xmlns:a16="http://schemas.microsoft.com/office/drawing/2014/main" id="{1EB102D2-DA7D-91DE-99BB-DFB2BC42852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400" i="1" u="none" strike="noStrike" cap="none" normalizeH="0" baseline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</a:rPr>
                    <a:t>Lorem Ipsum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179273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val 19">
            <a:extLst>
              <a:ext uri="{FF2B5EF4-FFF2-40B4-BE49-F238E27FC236}">
                <a16:creationId xmlns:a16="http://schemas.microsoft.com/office/drawing/2014/main" id="{8DA9169A-25C8-0458-6833-721968A71D49}"/>
              </a:ext>
            </a:extLst>
          </p:cNvPr>
          <p:cNvSpPr/>
          <p:nvPr/>
        </p:nvSpPr>
        <p:spPr>
          <a:xfrm flipH="1">
            <a:off x="8152898" y="4197725"/>
            <a:ext cx="1846412" cy="184639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pic>
        <p:nvPicPr>
          <p:cNvPr id="12" name="Picture 11" descr="A hand holding a card with a house on it&#10;&#10;AI-generated content may be incorrect.">
            <a:extLst>
              <a:ext uri="{FF2B5EF4-FFF2-40B4-BE49-F238E27FC236}">
                <a16:creationId xmlns:a16="http://schemas.microsoft.com/office/drawing/2014/main" id="{909960E1-F07F-36DD-C577-8EF04A1D0B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4311" y="0"/>
            <a:ext cx="11657689" cy="6858000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629D245-B668-4851-D09B-05E82BA14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E8B474C-EDB2-96AC-0BA6-9325FFC13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3</a:t>
            </a:fld>
            <a:endParaRPr lang="en-IN" dirty="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ECE3305-D0A1-A163-CFF2-CF3F147083B1}"/>
              </a:ext>
            </a:extLst>
          </p:cNvPr>
          <p:cNvGrpSpPr/>
          <p:nvPr/>
        </p:nvGrpSpPr>
        <p:grpSpPr>
          <a:xfrm>
            <a:off x="1948922" y="955918"/>
            <a:ext cx="2330232" cy="2330232"/>
            <a:chOff x="2481646" y="861711"/>
            <a:chExt cx="1469986" cy="1469986"/>
          </a:xfrm>
        </p:grpSpPr>
        <p:sp>
          <p:nvSpPr>
            <p:cNvPr id="32" name="Google Shape;4547;p70">
              <a:extLst>
                <a:ext uri="{FF2B5EF4-FFF2-40B4-BE49-F238E27FC236}">
                  <a16:creationId xmlns:a16="http://schemas.microsoft.com/office/drawing/2014/main" id="{665B011A-38B8-5BBF-66B7-8C4A3A21DE24}"/>
                </a:ext>
              </a:extLst>
            </p:cNvPr>
            <p:cNvSpPr/>
            <p:nvPr/>
          </p:nvSpPr>
          <p:spPr>
            <a:xfrm>
              <a:off x="2481646" y="861711"/>
              <a:ext cx="1469986" cy="146998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00">
                <a:solidFill>
                  <a:schemeClr val="bg2"/>
                </a:solidFill>
              </a:endParaRPr>
            </a:p>
          </p:txBody>
        </p:sp>
        <p:sp>
          <p:nvSpPr>
            <p:cNvPr id="35" name="Google Shape;4821;p73">
              <a:extLst>
                <a:ext uri="{FF2B5EF4-FFF2-40B4-BE49-F238E27FC236}">
                  <a16:creationId xmlns:a16="http://schemas.microsoft.com/office/drawing/2014/main" id="{9AF79E22-3F9B-1B46-24B6-1586B616C277}"/>
                </a:ext>
              </a:extLst>
            </p:cNvPr>
            <p:cNvSpPr txBox="1">
              <a:spLocks/>
            </p:cNvSpPr>
            <p:nvPr/>
          </p:nvSpPr>
          <p:spPr>
            <a:xfrm>
              <a:off x="2580388" y="1095050"/>
              <a:ext cx="1272505" cy="9704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6000"/>
                <a:buFont typeface="Balsamiq Sans"/>
                <a:buNone/>
                <a:defRPr sz="6000" b="1" i="0" u="none" strike="noStrike" cap="none">
                  <a:solidFill>
                    <a:schemeClr val="lt2"/>
                  </a:solidFill>
                  <a:latin typeface="Balsamiq Sans"/>
                  <a:ea typeface="Balsamiq Sans"/>
                  <a:cs typeface="Balsamiq Sans"/>
                  <a:sym typeface="Balsamiq Sans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0"/>
                <a:buFont typeface="Bebas Neue"/>
                <a:buNone/>
                <a:defRPr sz="60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0"/>
                <a:buFont typeface="Bebas Neue"/>
                <a:buNone/>
                <a:defRPr sz="60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0"/>
                <a:buFont typeface="Bebas Neue"/>
                <a:buNone/>
                <a:defRPr sz="60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0"/>
                <a:buFont typeface="Bebas Neue"/>
                <a:buNone/>
                <a:defRPr sz="60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0"/>
                <a:buFont typeface="Bebas Neue"/>
                <a:buNone/>
                <a:defRPr sz="60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0"/>
                <a:buFont typeface="Bebas Neue"/>
                <a:buNone/>
                <a:defRPr sz="60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0"/>
                <a:buFont typeface="Bebas Neue"/>
                <a:buNone/>
                <a:defRPr sz="60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0"/>
                <a:buFont typeface="Bebas Neue"/>
                <a:buNone/>
                <a:defRPr sz="60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E3B46"/>
                </a:buClr>
                <a:buSzPts val="6000"/>
                <a:buFont typeface="Balsamiq Sans"/>
                <a:buNone/>
                <a:tabLst/>
                <a:defRPr/>
              </a:pPr>
              <a:r>
                <a:rPr kumimoji="0" lang="en" sz="6000" b="1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j-lt"/>
                  <a:ea typeface="Balsamiq Sans"/>
                  <a:sym typeface="Balsamiq Sans"/>
                </a:rPr>
                <a:t>01.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DBE27E6-0A80-792E-A55F-652A9971AC3C}"/>
              </a:ext>
            </a:extLst>
          </p:cNvPr>
          <p:cNvGrpSpPr/>
          <p:nvPr/>
        </p:nvGrpSpPr>
        <p:grpSpPr>
          <a:xfrm>
            <a:off x="534311" y="3804231"/>
            <a:ext cx="3810758" cy="2596786"/>
            <a:chOff x="-848638" y="1900883"/>
            <a:chExt cx="3810758" cy="2596786"/>
          </a:xfrm>
        </p:grpSpPr>
        <p:sp>
          <p:nvSpPr>
            <p:cNvPr id="13" name="Google Shape;4820;p73">
              <a:extLst>
                <a:ext uri="{FF2B5EF4-FFF2-40B4-BE49-F238E27FC236}">
                  <a16:creationId xmlns:a16="http://schemas.microsoft.com/office/drawing/2014/main" id="{A5D496AC-D18E-2B28-ACD1-0F33B9856FBF}"/>
                </a:ext>
              </a:extLst>
            </p:cNvPr>
            <p:cNvSpPr/>
            <p:nvPr/>
          </p:nvSpPr>
          <p:spPr>
            <a:xfrm>
              <a:off x="-848638" y="1900883"/>
              <a:ext cx="3810757" cy="1028727"/>
            </a:xfrm>
            <a:prstGeom prst="roundRect">
              <a:avLst>
                <a:gd name="adj" fmla="val 17197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4" name="Google Shape;4822;p73">
              <a:extLst>
                <a:ext uri="{FF2B5EF4-FFF2-40B4-BE49-F238E27FC236}">
                  <a16:creationId xmlns:a16="http://schemas.microsoft.com/office/drawing/2014/main" id="{2991A063-E802-D332-A8F9-1B329BE3F014}"/>
                </a:ext>
              </a:extLst>
            </p:cNvPr>
            <p:cNvSpPr txBox="1">
              <a:spLocks/>
            </p:cNvSpPr>
            <p:nvPr/>
          </p:nvSpPr>
          <p:spPr>
            <a:xfrm>
              <a:off x="-613688" y="3002442"/>
              <a:ext cx="3211887" cy="149522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  <a:lvl2pPr marL="914400" marR="0" lvl="1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2pPr>
              <a:lvl3pPr marL="1371600" marR="0" lvl="2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3pPr>
              <a:lvl4pPr marL="1828800" marR="0" lvl="3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4pPr>
              <a:lvl5pPr marL="2286000" marR="0" lvl="4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5pPr>
              <a:lvl6pPr marL="2743200" marR="0" lvl="5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6pPr>
              <a:lvl7pPr marL="3200400" marR="0" lvl="6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7pPr>
              <a:lvl8pPr marL="3657600" marR="0" lvl="7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8pPr>
              <a:lvl9pPr marL="4114800" marR="0" lvl="8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Lorem ipsum dolor sit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amet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consectetur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adipiscing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elit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, sed do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eiusmod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tempor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incididunt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ut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labore et dolore magna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aliqua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. Ut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enim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ad minim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veniam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quis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nostrud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exercitation.</a:t>
              </a:r>
            </a:p>
          </p:txBody>
        </p:sp>
        <p:sp>
          <p:nvSpPr>
            <p:cNvPr id="15" name="Google Shape;4823;p73">
              <a:extLst>
                <a:ext uri="{FF2B5EF4-FFF2-40B4-BE49-F238E27FC236}">
                  <a16:creationId xmlns:a16="http://schemas.microsoft.com/office/drawing/2014/main" id="{57601509-F514-AC9F-8383-3862B7C98115}"/>
                </a:ext>
              </a:extLst>
            </p:cNvPr>
            <p:cNvSpPr txBox="1">
              <a:spLocks/>
            </p:cNvSpPr>
            <p:nvPr/>
          </p:nvSpPr>
          <p:spPr>
            <a:xfrm>
              <a:off x="-743560" y="2042247"/>
              <a:ext cx="3705680" cy="7079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3600"/>
                <a:buFont typeface="Balsamiq Sans"/>
                <a:buNone/>
                <a:defRPr sz="3600" b="1" i="0" u="none" strike="noStrike" cap="none">
                  <a:solidFill>
                    <a:schemeClr val="lt1"/>
                  </a:solidFill>
                  <a:latin typeface="Balsamiq Sans"/>
                  <a:ea typeface="Balsamiq Sans"/>
                  <a:cs typeface="Balsamiq Sans"/>
                  <a:sym typeface="Balsamiq Sans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Bebas Neue"/>
                <a:buNone/>
                <a:defRPr sz="36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Bebas Neue"/>
                <a:buNone/>
                <a:defRPr sz="36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Bebas Neue"/>
                <a:buNone/>
                <a:defRPr sz="36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Bebas Neue"/>
                <a:buNone/>
                <a:defRPr sz="36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Bebas Neue"/>
                <a:buNone/>
                <a:defRPr sz="36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Bebas Neue"/>
                <a:buNone/>
                <a:defRPr sz="36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Bebas Neue"/>
                <a:buNone/>
                <a:defRPr sz="36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Bebas Neue"/>
                <a:buNone/>
                <a:defRPr sz="36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9pPr>
            </a:lstStyle>
            <a:p>
              <a:pPr algn="l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3200" dirty="0">
                  <a:solidFill>
                    <a:schemeClr val="bg2"/>
                  </a:solidFill>
                  <a:latin typeface="+mj-lt"/>
                </a:rPr>
                <a:t>Section Name</a:t>
              </a:r>
            </a:p>
          </p:txBody>
        </p:sp>
      </p:grp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8B6E866-3073-CB0D-6317-C6076DB98920}"/>
              </a:ext>
            </a:extLst>
          </p:cNvPr>
          <p:cNvSpPr/>
          <p:nvPr/>
        </p:nvSpPr>
        <p:spPr>
          <a:xfrm>
            <a:off x="5046375" y="368300"/>
            <a:ext cx="2142793" cy="469900"/>
          </a:xfrm>
          <a:prstGeom prst="roundRect">
            <a:avLst>
              <a:gd name="adj" fmla="val 32883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REAL ESTATE</a:t>
            </a:r>
            <a:endParaRPr lang="en-CA" sz="1400" dirty="0"/>
          </a:p>
        </p:txBody>
      </p:sp>
    </p:spTree>
    <p:extLst>
      <p:ext uri="{BB962C8B-B14F-4D97-AF65-F5344CB8AC3E}">
        <p14:creationId xmlns:p14="http://schemas.microsoft.com/office/powerpoint/2010/main" val="580053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4F372-BAFE-CDA4-1176-672AC800F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>
                <a:ea typeface="Cormorant Garamond Bold Italics"/>
                <a:cs typeface="Cormorant Garamond Bold Italics"/>
                <a:sym typeface="Cormorant Garamond Bold Italics"/>
              </a:rPr>
              <a:t>Welcome and Introduction</a:t>
            </a:r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757574-9F39-89CC-7433-1DE2CB462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1BB8C3-30D6-E721-A160-A93A44C26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4</a:t>
            </a:fld>
            <a:endParaRPr lang="en-IN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EF31658-3602-602E-17C6-87F7793D4F38}"/>
              </a:ext>
            </a:extLst>
          </p:cNvPr>
          <p:cNvGrpSpPr/>
          <p:nvPr/>
        </p:nvGrpSpPr>
        <p:grpSpPr>
          <a:xfrm>
            <a:off x="218617" y="2105871"/>
            <a:ext cx="11754768" cy="3558688"/>
            <a:chOff x="218617" y="2105871"/>
            <a:chExt cx="11754768" cy="3558688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1FD73FB2-2B5A-5CE1-6751-3A764EB5AE1E}"/>
                </a:ext>
              </a:extLst>
            </p:cNvPr>
            <p:cNvGrpSpPr/>
            <p:nvPr/>
          </p:nvGrpSpPr>
          <p:grpSpPr>
            <a:xfrm>
              <a:off x="218617" y="2105871"/>
              <a:ext cx="3558726" cy="3558688"/>
              <a:chOff x="218617" y="2244469"/>
              <a:chExt cx="3558726" cy="3558688"/>
            </a:xfrm>
          </p:grpSpPr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5889AF74-86E8-2AA4-308B-BFCFB4C50597}"/>
                  </a:ext>
                </a:extLst>
              </p:cNvPr>
              <p:cNvSpPr/>
              <p:nvPr/>
            </p:nvSpPr>
            <p:spPr>
              <a:xfrm flipH="1">
                <a:off x="218617" y="2244469"/>
                <a:ext cx="3558726" cy="355868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28" name="Google Shape;4822;p73">
                <a:extLst>
                  <a:ext uri="{FF2B5EF4-FFF2-40B4-BE49-F238E27FC236}">
                    <a16:creationId xmlns:a16="http://schemas.microsoft.com/office/drawing/2014/main" id="{E7CB0DE6-AEE4-A2F0-F23A-C1241B22542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03674" y="3075461"/>
                <a:ext cx="3188612" cy="189670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9DAF7524-21C1-A7D4-E144-879499F0E2C9}"/>
                </a:ext>
              </a:extLst>
            </p:cNvPr>
            <p:cNvGrpSpPr/>
            <p:nvPr/>
          </p:nvGrpSpPr>
          <p:grpSpPr>
            <a:xfrm>
              <a:off x="4316638" y="2105871"/>
              <a:ext cx="3558726" cy="3558688"/>
              <a:chOff x="218617" y="2244469"/>
              <a:chExt cx="3558726" cy="3558688"/>
            </a:xfrm>
          </p:grpSpPr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FD60735D-2BDC-EBC7-1794-5C60432ABCC9}"/>
                  </a:ext>
                </a:extLst>
              </p:cNvPr>
              <p:cNvSpPr/>
              <p:nvPr/>
            </p:nvSpPr>
            <p:spPr>
              <a:xfrm flipH="1">
                <a:off x="218617" y="2244469"/>
                <a:ext cx="3558726" cy="355868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32" name="Google Shape;4822;p73">
                <a:extLst>
                  <a:ext uri="{FF2B5EF4-FFF2-40B4-BE49-F238E27FC236}">
                    <a16:creationId xmlns:a16="http://schemas.microsoft.com/office/drawing/2014/main" id="{B236F886-A199-9017-C868-F5417CABFE1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03674" y="3075461"/>
                <a:ext cx="3188612" cy="189670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lang="en-CA" sz="16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6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6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6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6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6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6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6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6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6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6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6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6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6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6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6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6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6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6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6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6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6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6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6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6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6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6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959A3EF8-3CD1-5E23-65AA-3FDC63F5BA8D}"/>
                </a:ext>
              </a:extLst>
            </p:cNvPr>
            <p:cNvGrpSpPr/>
            <p:nvPr/>
          </p:nvGrpSpPr>
          <p:grpSpPr>
            <a:xfrm>
              <a:off x="8414659" y="2105871"/>
              <a:ext cx="3558726" cy="3558688"/>
              <a:chOff x="218617" y="2244469"/>
              <a:chExt cx="3558726" cy="3558688"/>
            </a:xfrm>
          </p:grpSpPr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E824E429-B59A-F22C-9A68-EF0CE62B0566}"/>
                  </a:ext>
                </a:extLst>
              </p:cNvPr>
              <p:cNvSpPr/>
              <p:nvPr/>
            </p:nvSpPr>
            <p:spPr>
              <a:xfrm flipH="1">
                <a:off x="218617" y="2244469"/>
                <a:ext cx="3558726" cy="355868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35" name="Google Shape;4822;p73">
                <a:extLst>
                  <a:ext uri="{FF2B5EF4-FFF2-40B4-BE49-F238E27FC236}">
                    <a16:creationId xmlns:a16="http://schemas.microsoft.com/office/drawing/2014/main" id="{002736DA-D7DF-80F4-9B1F-18EF48E7945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03674" y="3075461"/>
                <a:ext cx="3188612" cy="189670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</a:p>
            </p:txBody>
          </p:sp>
        </p:grpSp>
      </p:grp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013AB10B-C15A-76A9-C63B-3B20F7C97C16}"/>
              </a:ext>
            </a:extLst>
          </p:cNvPr>
          <p:cNvSpPr/>
          <p:nvPr/>
        </p:nvSpPr>
        <p:spPr>
          <a:xfrm>
            <a:off x="5046375" y="368300"/>
            <a:ext cx="2142793" cy="469900"/>
          </a:xfrm>
          <a:prstGeom prst="roundRect">
            <a:avLst>
              <a:gd name="adj" fmla="val 32883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REAL ESTATE</a:t>
            </a:r>
            <a:endParaRPr lang="en-CA" sz="1400" dirty="0"/>
          </a:p>
        </p:txBody>
      </p:sp>
    </p:spTree>
    <p:extLst>
      <p:ext uri="{BB962C8B-B14F-4D97-AF65-F5344CB8AC3E}">
        <p14:creationId xmlns:p14="http://schemas.microsoft.com/office/powerpoint/2010/main" val="29669563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A7CB3-3279-4272-2984-E7DB7BFDF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B48B2-6A60-7F66-2084-4A3A870C4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99" y="1160463"/>
            <a:ext cx="5710201" cy="1375907"/>
          </a:xfrm>
        </p:spPr>
        <p:txBody>
          <a:bodyPr>
            <a:normAutofit/>
          </a:bodyPr>
          <a:lstStyle/>
          <a:p>
            <a:r>
              <a:rPr lang="en-US" sz="4400" dirty="0">
                <a:ea typeface="Anton"/>
                <a:cs typeface="Anton"/>
                <a:sym typeface="Anton"/>
              </a:rPr>
              <a:t>About </a:t>
            </a:r>
            <a:br>
              <a:rPr lang="en-US" sz="4400" dirty="0">
                <a:ea typeface="Anton"/>
                <a:cs typeface="Anton"/>
                <a:sym typeface="Anton"/>
              </a:rPr>
            </a:br>
            <a:r>
              <a:rPr lang="en-US" sz="4400" dirty="0">
                <a:ea typeface="Anton"/>
                <a:cs typeface="Anton"/>
                <a:sym typeface="Anton"/>
              </a:rPr>
              <a:t>our company</a:t>
            </a:r>
            <a:endParaRPr lang="en-CA" sz="44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0857E7-AA5E-021D-0C36-FA3125D1B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5541B7-E0D1-5BA1-C290-E2DAA7897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5</a:t>
            </a:fld>
            <a:endParaRPr lang="en-IN" dirty="0"/>
          </a:p>
        </p:txBody>
      </p:sp>
      <p:pic>
        <p:nvPicPr>
          <p:cNvPr id="8" name="Picture Placeholder 7" descr="A chair and a plant in a room&#10;&#10;AI-generated content may be incorrect.">
            <a:extLst>
              <a:ext uri="{FF2B5EF4-FFF2-40B4-BE49-F238E27FC236}">
                <a16:creationId xmlns:a16="http://schemas.microsoft.com/office/drawing/2014/main" id="{EAB242E0-AA46-AAB1-294B-E699AECDDB2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37514" y="0"/>
            <a:ext cx="5568687" cy="6324600"/>
          </a:xfr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4C4B02F-B6B2-2F6E-46F9-4EF57357CA09}"/>
              </a:ext>
            </a:extLst>
          </p:cNvPr>
          <p:cNvSpPr/>
          <p:nvPr/>
        </p:nvSpPr>
        <p:spPr>
          <a:xfrm>
            <a:off x="385799" y="368300"/>
            <a:ext cx="2142793" cy="469900"/>
          </a:xfrm>
          <a:prstGeom prst="roundRect">
            <a:avLst>
              <a:gd name="adj" fmla="val 32883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REAL ESTATE</a:t>
            </a:r>
            <a:endParaRPr lang="en-CA" sz="1400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4DD72B8-3C5B-0253-70DA-7700ECA7A175}"/>
              </a:ext>
            </a:extLst>
          </p:cNvPr>
          <p:cNvGrpSpPr/>
          <p:nvPr/>
        </p:nvGrpSpPr>
        <p:grpSpPr>
          <a:xfrm>
            <a:off x="3804567" y="3973287"/>
            <a:ext cx="3280073" cy="2366605"/>
            <a:chOff x="4381481" y="2953854"/>
            <a:chExt cx="3331166" cy="2403470"/>
          </a:xfrm>
        </p:grpSpPr>
        <p:sp>
          <p:nvSpPr>
            <p:cNvPr id="10" name="Google Shape;4820;p73">
              <a:extLst>
                <a:ext uri="{FF2B5EF4-FFF2-40B4-BE49-F238E27FC236}">
                  <a16:creationId xmlns:a16="http://schemas.microsoft.com/office/drawing/2014/main" id="{F97581EF-3E38-799B-CE5D-538E7BEA0D62}"/>
                </a:ext>
              </a:extLst>
            </p:cNvPr>
            <p:cNvSpPr/>
            <p:nvPr/>
          </p:nvSpPr>
          <p:spPr>
            <a:xfrm>
              <a:off x="4381481" y="2953854"/>
              <a:ext cx="3331166" cy="2403470"/>
            </a:xfrm>
            <a:prstGeom prst="roundRect">
              <a:avLst>
                <a:gd name="adj" fmla="val 8512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2" name="Google Shape;4822;p73">
              <a:extLst>
                <a:ext uri="{FF2B5EF4-FFF2-40B4-BE49-F238E27FC236}">
                  <a16:creationId xmlns:a16="http://schemas.microsoft.com/office/drawing/2014/main" id="{C53C3836-FE91-81C9-2A02-BC47165DE554}"/>
                </a:ext>
              </a:extLst>
            </p:cNvPr>
            <p:cNvSpPr txBox="1">
              <a:spLocks/>
            </p:cNvSpPr>
            <p:nvPr/>
          </p:nvSpPr>
          <p:spPr>
            <a:xfrm>
              <a:off x="4564717" y="3042889"/>
              <a:ext cx="2964693" cy="22254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  <a:lvl2pPr marL="914400" marR="0" lvl="1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2pPr>
              <a:lvl3pPr marL="1371600" marR="0" lvl="2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3pPr>
              <a:lvl4pPr marL="1828800" marR="0" lvl="3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4pPr>
              <a:lvl5pPr marL="2286000" marR="0" lvl="4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5pPr>
              <a:lvl6pPr marL="2743200" marR="0" lvl="5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6pPr>
              <a:lvl7pPr marL="3200400" marR="0" lvl="6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7pPr>
              <a:lvl8pPr marL="3657600" marR="0" lvl="7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8pPr>
              <a:lvl9pPr marL="4114800" marR="0" lvl="8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9pPr>
            </a:lstStyle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Courier New" panose="02070309020205020404" pitchFamily="49" charset="0"/>
                <a:buChar char="o"/>
                <a:tabLst/>
                <a:defRPr/>
              </a:pP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Lorem ipsum dolor sit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amet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,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consectetur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adipiscing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elit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, sed do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eiusmod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tempor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incididunt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ut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labore et dolore magna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aliqua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. Ut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enim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ad minim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veniam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,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quis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nostrud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exercitation.</a:t>
              </a:r>
            </a:p>
            <a:p>
              <a:pPr marL="171450" indent="-171450" algn="l">
                <a:buClrTx/>
                <a:buSzTx/>
                <a:buFont typeface="Courier New" panose="02070309020205020404" pitchFamily="49" charset="0"/>
                <a:buChar char="o"/>
                <a:defRPr/>
              </a:pP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Lorem ipsum dolor sit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amet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,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consectetur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adipiscing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elit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, sed do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eiusmod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tempor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incididunt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ut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labore et dolore magna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aliqua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. Ut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enim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ad minim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veniam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,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quis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nostrud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exercitation.</a:t>
              </a:r>
              <a:endParaRPr kumimoji="0" lang="en-CA" sz="11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7DDA9EC-9133-42BA-C464-1EB91780DA1E}"/>
              </a:ext>
            </a:extLst>
          </p:cNvPr>
          <p:cNvGrpSpPr/>
          <p:nvPr/>
        </p:nvGrpSpPr>
        <p:grpSpPr>
          <a:xfrm>
            <a:off x="385799" y="2688772"/>
            <a:ext cx="3280073" cy="3651120"/>
            <a:chOff x="4381481" y="2953855"/>
            <a:chExt cx="3331166" cy="3707994"/>
          </a:xfrm>
        </p:grpSpPr>
        <p:sp>
          <p:nvSpPr>
            <p:cNvPr id="15" name="Google Shape;4820;p73">
              <a:extLst>
                <a:ext uri="{FF2B5EF4-FFF2-40B4-BE49-F238E27FC236}">
                  <a16:creationId xmlns:a16="http://schemas.microsoft.com/office/drawing/2014/main" id="{4D758F8B-13D8-F82F-B665-1E989F17077B}"/>
                </a:ext>
              </a:extLst>
            </p:cNvPr>
            <p:cNvSpPr/>
            <p:nvPr/>
          </p:nvSpPr>
          <p:spPr>
            <a:xfrm>
              <a:off x="4381481" y="2953855"/>
              <a:ext cx="3331166" cy="3707994"/>
            </a:xfrm>
            <a:prstGeom prst="roundRect">
              <a:avLst>
                <a:gd name="adj" fmla="val 5193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" name="Google Shape;4822;p73">
              <a:extLst>
                <a:ext uri="{FF2B5EF4-FFF2-40B4-BE49-F238E27FC236}">
                  <a16:creationId xmlns:a16="http://schemas.microsoft.com/office/drawing/2014/main" id="{0115E2EC-FE92-BDFF-7CE8-5B351CFBFE28}"/>
                </a:ext>
              </a:extLst>
            </p:cNvPr>
            <p:cNvSpPr txBox="1">
              <a:spLocks/>
            </p:cNvSpPr>
            <p:nvPr/>
          </p:nvSpPr>
          <p:spPr>
            <a:xfrm>
              <a:off x="4564717" y="3042889"/>
              <a:ext cx="2964693" cy="34376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  <a:lvl2pPr marL="914400" marR="0" lvl="1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2pPr>
              <a:lvl3pPr marL="1371600" marR="0" lvl="2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3pPr>
              <a:lvl4pPr marL="1828800" marR="0" lvl="3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4pPr>
              <a:lvl5pPr marL="2286000" marR="0" lvl="4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5pPr>
              <a:lvl6pPr marL="2743200" marR="0" lvl="5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6pPr>
              <a:lvl7pPr marL="3200400" marR="0" lvl="6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7pPr>
              <a:lvl8pPr marL="3657600" marR="0" lvl="7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8pPr>
              <a:lvl9pPr marL="4114800" marR="0" lvl="8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9pPr>
            </a:lstStyle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Courier New" panose="02070309020205020404" pitchFamily="49" charset="0"/>
                <a:buChar char="o"/>
                <a:tabLst/>
                <a:defRPr/>
              </a:pPr>
              <a:r>
                <a:rPr lang="en-CA" sz="11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Lorem ipsum dolor sit </a:t>
              </a:r>
              <a:r>
                <a:rPr lang="en-CA" sz="11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amet</a:t>
              </a:r>
              <a:r>
                <a:rPr lang="en-CA" sz="11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, </a:t>
              </a:r>
              <a:r>
                <a:rPr lang="en-CA" sz="11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consectetur</a:t>
              </a:r>
              <a:r>
                <a:rPr lang="en-CA" sz="11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adipiscing</a:t>
              </a:r>
              <a:r>
                <a:rPr lang="en-CA" sz="11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elit</a:t>
              </a:r>
              <a:r>
                <a:rPr lang="en-CA" sz="11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, sed do </a:t>
              </a:r>
              <a:r>
                <a:rPr lang="en-CA" sz="11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eiusmod</a:t>
              </a:r>
              <a:r>
                <a:rPr lang="en-CA" sz="11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tempor</a:t>
              </a:r>
              <a:r>
                <a:rPr lang="en-CA" sz="11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incididunt</a:t>
              </a:r>
              <a:r>
                <a:rPr lang="en-CA" sz="11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ut</a:t>
              </a:r>
              <a:r>
                <a:rPr lang="en-CA" sz="11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labore et dolore magna </a:t>
              </a:r>
              <a:r>
                <a:rPr lang="en-CA" sz="11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aliqua</a:t>
              </a:r>
              <a:r>
                <a:rPr lang="en-CA" sz="11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. Ut </a:t>
              </a:r>
              <a:r>
                <a:rPr lang="en-CA" sz="11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enim</a:t>
              </a:r>
              <a:r>
                <a:rPr lang="en-CA" sz="11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ad minim </a:t>
              </a:r>
              <a:r>
                <a:rPr lang="en-CA" sz="11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veniam</a:t>
              </a:r>
              <a:r>
                <a:rPr lang="en-CA" sz="11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, </a:t>
              </a:r>
              <a:r>
                <a:rPr lang="en-CA" sz="11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quis</a:t>
              </a:r>
              <a:r>
                <a:rPr lang="en-CA" sz="11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nostrud</a:t>
              </a:r>
              <a:r>
                <a:rPr lang="en-CA" sz="11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exercitation.</a:t>
              </a:r>
            </a:p>
            <a:p>
              <a:pPr marL="171450" indent="-171450" algn="l">
                <a:buClrTx/>
                <a:buSzTx/>
                <a:buFont typeface="Courier New" panose="02070309020205020404" pitchFamily="49" charset="0"/>
                <a:buChar char="o"/>
                <a:defRPr/>
              </a:pPr>
              <a:r>
                <a:rPr lang="en-CA" sz="11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Lorem ipsum dolor sit </a:t>
              </a:r>
              <a:r>
                <a:rPr lang="en-CA" sz="11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amet</a:t>
              </a:r>
              <a:r>
                <a:rPr lang="en-CA" sz="11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, </a:t>
              </a:r>
              <a:r>
                <a:rPr lang="en-CA" sz="11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consectetur</a:t>
              </a:r>
              <a:r>
                <a:rPr lang="en-CA" sz="11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adipiscing</a:t>
              </a:r>
              <a:r>
                <a:rPr lang="en-CA" sz="11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elit</a:t>
              </a:r>
              <a:r>
                <a:rPr lang="en-CA" sz="11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, sed do </a:t>
              </a:r>
              <a:r>
                <a:rPr lang="en-CA" sz="11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eiusmod</a:t>
              </a:r>
              <a:r>
                <a:rPr lang="en-CA" sz="11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tempor</a:t>
              </a:r>
              <a:r>
                <a:rPr lang="en-CA" sz="11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incididunt</a:t>
              </a:r>
              <a:r>
                <a:rPr lang="en-CA" sz="11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ut</a:t>
              </a:r>
              <a:r>
                <a:rPr lang="en-CA" sz="11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labore et dolore magna </a:t>
              </a:r>
              <a:r>
                <a:rPr lang="en-CA" sz="11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aliqua</a:t>
              </a:r>
              <a:r>
                <a:rPr lang="en-CA" sz="11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. Ut </a:t>
              </a:r>
              <a:r>
                <a:rPr lang="en-CA" sz="11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enim</a:t>
              </a:r>
              <a:r>
                <a:rPr lang="en-CA" sz="11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ad minim </a:t>
              </a:r>
              <a:r>
                <a:rPr lang="en-CA" sz="11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veniam</a:t>
              </a:r>
              <a:r>
                <a:rPr lang="en-CA" sz="11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, </a:t>
              </a:r>
              <a:r>
                <a:rPr lang="en-CA" sz="11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quis</a:t>
              </a:r>
              <a:r>
                <a:rPr lang="en-CA" sz="11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nostrud</a:t>
              </a:r>
              <a:r>
                <a:rPr lang="en-CA" sz="11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exercitation.</a:t>
              </a:r>
            </a:p>
            <a:p>
              <a:pPr marL="171450" indent="-171450" algn="l">
                <a:buClrTx/>
                <a:buSzTx/>
                <a:buFont typeface="Courier New" panose="02070309020205020404" pitchFamily="49" charset="0"/>
                <a:buChar char="o"/>
                <a:defRPr/>
              </a:pPr>
              <a:r>
                <a:rPr lang="en-CA" sz="11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Lorem ipsum dolor sit </a:t>
              </a:r>
              <a:r>
                <a:rPr lang="en-CA" sz="11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amet</a:t>
              </a:r>
              <a:r>
                <a:rPr lang="en-CA" sz="11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, </a:t>
              </a:r>
              <a:r>
                <a:rPr lang="en-CA" sz="11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consectetur</a:t>
              </a:r>
              <a:r>
                <a:rPr lang="en-CA" sz="11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adipiscing</a:t>
              </a:r>
              <a:r>
                <a:rPr lang="en-CA" sz="11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elit</a:t>
              </a:r>
              <a:r>
                <a:rPr lang="en-CA" sz="11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, sed do </a:t>
              </a:r>
              <a:r>
                <a:rPr lang="en-CA" sz="11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eiusmod</a:t>
              </a:r>
              <a:r>
                <a:rPr lang="en-CA" sz="11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tempor</a:t>
              </a:r>
              <a:r>
                <a:rPr lang="en-CA" sz="11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incididunt</a:t>
              </a:r>
              <a:r>
                <a:rPr lang="en-CA" sz="11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ut</a:t>
              </a:r>
              <a:r>
                <a:rPr lang="en-CA" sz="11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labore et dolore magna </a:t>
              </a:r>
              <a:r>
                <a:rPr lang="en-CA" sz="11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aliqua</a:t>
              </a:r>
              <a:r>
                <a:rPr lang="en-CA" sz="11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. Ut </a:t>
              </a:r>
              <a:r>
                <a:rPr lang="en-CA" sz="11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enim</a:t>
              </a:r>
              <a:r>
                <a:rPr lang="en-CA" sz="11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ad minim </a:t>
              </a:r>
              <a:r>
                <a:rPr lang="en-CA" sz="11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veniam</a:t>
              </a:r>
              <a:r>
                <a:rPr lang="en-CA" sz="11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, </a:t>
              </a:r>
              <a:r>
                <a:rPr lang="en-CA" sz="11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quis</a:t>
              </a:r>
              <a:r>
                <a:rPr lang="en-CA" sz="11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nostrud</a:t>
              </a:r>
              <a:r>
                <a:rPr lang="en-CA" sz="11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exercitation.</a:t>
              </a:r>
              <a:endParaRPr kumimoji="0" lang="en-CA" sz="11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857666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31713-87E8-E8EE-154E-9A3BDDF57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Cormorant Garamond Bold Italics"/>
                <a:cs typeface="Cormorant Garamond Bold Italics"/>
                <a:sym typeface="Cormorant Garamond Bold Italics"/>
              </a:rPr>
              <a:t>Our Mission</a:t>
            </a:r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A95863-BA9E-82A6-9BFE-5F0142E68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EF382A-7ED9-AD8E-B6CB-648AFD791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6</a:t>
            </a:fld>
            <a:endParaRPr lang="en-IN" dirty="0"/>
          </a:p>
        </p:txBody>
      </p:sp>
      <p:pic>
        <p:nvPicPr>
          <p:cNvPr id="13" name="Picture Placeholder 12" descr="A kitchen with a bar and stools&#10;&#10;AI-generated content may be incorrect.">
            <a:extLst>
              <a:ext uri="{FF2B5EF4-FFF2-40B4-BE49-F238E27FC236}">
                <a16:creationId xmlns:a16="http://schemas.microsoft.com/office/drawing/2014/main" id="{4097343F-BAA7-023D-F47E-1CDFCC4E517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CE084A2D-F336-3CE1-809D-9C2211C337E7}"/>
              </a:ext>
            </a:extLst>
          </p:cNvPr>
          <p:cNvGrpSpPr/>
          <p:nvPr/>
        </p:nvGrpSpPr>
        <p:grpSpPr>
          <a:xfrm>
            <a:off x="253104" y="2213955"/>
            <a:ext cx="6719278" cy="4006165"/>
            <a:chOff x="731813" y="1423456"/>
            <a:chExt cx="6719278" cy="4006165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B8E6FE55-66A9-9CB4-4289-9FBD827CE202}"/>
                </a:ext>
              </a:extLst>
            </p:cNvPr>
            <p:cNvGrpSpPr/>
            <p:nvPr/>
          </p:nvGrpSpPr>
          <p:grpSpPr>
            <a:xfrm>
              <a:off x="3082424" y="1423456"/>
              <a:ext cx="2018056" cy="4006165"/>
              <a:chOff x="2928986" y="1618358"/>
              <a:chExt cx="2018056" cy="4006165"/>
            </a:xfrm>
          </p:grpSpPr>
          <p:sp>
            <p:nvSpPr>
              <p:cNvPr id="9" name="Google Shape;5324;p76">
                <a:extLst>
                  <a:ext uri="{FF2B5EF4-FFF2-40B4-BE49-F238E27FC236}">
                    <a16:creationId xmlns:a16="http://schemas.microsoft.com/office/drawing/2014/main" id="{21F4E4AD-4534-B6B1-2AA3-0508CEA60693}"/>
                  </a:ext>
                </a:extLst>
              </p:cNvPr>
              <p:cNvSpPr/>
              <p:nvPr/>
            </p:nvSpPr>
            <p:spPr>
              <a:xfrm>
                <a:off x="2928986" y="3227797"/>
                <a:ext cx="2018056" cy="566217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ctr"/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ea typeface="Cambria" panose="02040503050406030204" pitchFamily="18" charset="0"/>
                    <a:cs typeface="Arial" panose="020B0604020202020204" pitchFamily="34" charset="0"/>
                  </a:rPr>
                  <a:t>Lorem ipsum dolor</a:t>
                </a:r>
              </a:p>
            </p:txBody>
          </p:sp>
          <p:sp>
            <p:nvSpPr>
              <p:cNvPr id="10" name="Google Shape;5325;p76">
                <a:extLst>
                  <a:ext uri="{FF2B5EF4-FFF2-40B4-BE49-F238E27FC236}">
                    <a16:creationId xmlns:a16="http://schemas.microsoft.com/office/drawing/2014/main" id="{AD2353E1-8C3B-82FD-CA9F-A580E29DB02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928986" y="3942415"/>
                <a:ext cx="2018056" cy="1682108"/>
              </a:xfrm>
              <a:prstGeom prst="rect">
                <a:avLst/>
              </a:prstGeom>
            </p:spPr>
            <p:txBody>
              <a:bodyPr spcFirstLastPara="1" vert="horz" wrap="square" lIns="91425" tIns="91425" rIns="91425" bIns="91425" rtlCol="0" anchor="t" anchorCtr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. </a:t>
                </a:r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Ut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" name="Google Shape;5332;p76">
                <a:extLst>
                  <a:ext uri="{FF2B5EF4-FFF2-40B4-BE49-F238E27FC236}">
                    <a16:creationId xmlns:a16="http://schemas.microsoft.com/office/drawing/2014/main" id="{051CD287-D365-1043-FDD8-32D7A209E86D}"/>
                  </a:ext>
                </a:extLst>
              </p:cNvPr>
              <p:cNvSpPr/>
              <p:nvPr/>
            </p:nvSpPr>
            <p:spPr>
              <a:xfrm>
                <a:off x="3176463" y="1618358"/>
                <a:ext cx="1523102" cy="1504317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CA" sz="32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02</a:t>
                </a:r>
                <a:endParaRPr sz="32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117E76CB-778D-B080-E5D8-D9BC85F1C82A}"/>
                </a:ext>
              </a:extLst>
            </p:cNvPr>
            <p:cNvGrpSpPr/>
            <p:nvPr/>
          </p:nvGrpSpPr>
          <p:grpSpPr>
            <a:xfrm>
              <a:off x="731813" y="1423456"/>
              <a:ext cx="2018056" cy="4006164"/>
              <a:chOff x="5085834" y="1618359"/>
              <a:chExt cx="2018056" cy="4006164"/>
            </a:xfrm>
          </p:grpSpPr>
          <p:sp>
            <p:nvSpPr>
              <p:cNvPr id="11" name="Google Shape;5326;p76">
                <a:extLst>
                  <a:ext uri="{FF2B5EF4-FFF2-40B4-BE49-F238E27FC236}">
                    <a16:creationId xmlns:a16="http://schemas.microsoft.com/office/drawing/2014/main" id="{49F6351B-F7CD-2C3F-E0A4-2D593428D53C}"/>
                  </a:ext>
                </a:extLst>
              </p:cNvPr>
              <p:cNvSpPr/>
              <p:nvPr/>
            </p:nvSpPr>
            <p:spPr>
              <a:xfrm>
                <a:off x="5085834" y="3227797"/>
                <a:ext cx="2018056" cy="566217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ctr"/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ea typeface="Cambria" panose="02040503050406030204" pitchFamily="18" charset="0"/>
                    <a:cs typeface="Arial" panose="020B0604020202020204" pitchFamily="34" charset="0"/>
                  </a:rPr>
                  <a:t>Lorem ipsum dolor</a:t>
                </a:r>
              </a:p>
            </p:txBody>
          </p:sp>
          <p:sp>
            <p:nvSpPr>
              <p:cNvPr id="12" name="Google Shape;5327;p76">
                <a:extLst>
                  <a:ext uri="{FF2B5EF4-FFF2-40B4-BE49-F238E27FC236}">
                    <a16:creationId xmlns:a16="http://schemas.microsoft.com/office/drawing/2014/main" id="{8C4E9FB1-B2DC-A8C8-D22C-AA5B9D97414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085834" y="3942415"/>
                <a:ext cx="2018056" cy="1682108"/>
              </a:xfrm>
              <a:prstGeom prst="rect">
                <a:avLst/>
              </a:prstGeom>
            </p:spPr>
            <p:txBody>
              <a:bodyPr spcFirstLastPara="1" vert="horz" wrap="square" lIns="91425" tIns="91425" rIns="91425" bIns="91425" rtlCol="0" anchor="t" anchorCtr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. </a:t>
                </a:r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Ut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" name="Google Shape;5333;p76">
                <a:extLst>
                  <a:ext uri="{FF2B5EF4-FFF2-40B4-BE49-F238E27FC236}">
                    <a16:creationId xmlns:a16="http://schemas.microsoft.com/office/drawing/2014/main" id="{6BD44065-64CE-1436-E938-8C3857FE0B16}"/>
                  </a:ext>
                </a:extLst>
              </p:cNvPr>
              <p:cNvSpPr/>
              <p:nvPr/>
            </p:nvSpPr>
            <p:spPr>
              <a:xfrm>
                <a:off x="5333311" y="1618359"/>
                <a:ext cx="1523102" cy="15043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CA" sz="3200" b="1" dirty="0">
                    <a:solidFill>
                      <a:schemeClr val="bg2"/>
                    </a:solidFill>
                    <a:latin typeface="+mj-lt"/>
                  </a:rPr>
                  <a:t>01</a:t>
                </a:r>
                <a:endParaRPr sz="3200" b="1" dirty="0">
                  <a:solidFill>
                    <a:schemeClr val="bg2"/>
                  </a:solidFill>
                  <a:latin typeface="+mj-lt"/>
                </a:endParaRPr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5A868D02-9C7E-196F-212C-401D9B7152AB}"/>
                </a:ext>
              </a:extLst>
            </p:cNvPr>
            <p:cNvGrpSpPr/>
            <p:nvPr/>
          </p:nvGrpSpPr>
          <p:grpSpPr>
            <a:xfrm>
              <a:off x="5423885" y="1423456"/>
              <a:ext cx="2027206" cy="4006164"/>
              <a:chOff x="9397229" y="1618359"/>
              <a:chExt cx="2027206" cy="4006164"/>
            </a:xfrm>
          </p:grpSpPr>
          <p:sp>
            <p:nvSpPr>
              <p:cNvPr id="15" name="Google Shape;5330;p76">
                <a:extLst>
                  <a:ext uri="{FF2B5EF4-FFF2-40B4-BE49-F238E27FC236}">
                    <a16:creationId xmlns:a16="http://schemas.microsoft.com/office/drawing/2014/main" id="{89957773-76AA-D092-C44B-7A1C1766FBBE}"/>
                  </a:ext>
                </a:extLst>
              </p:cNvPr>
              <p:cNvSpPr/>
              <p:nvPr/>
            </p:nvSpPr>
            <p:spPr>
              <a:xfrm>
                <a:off x="9397229" y="3227797"/>
                <a:ext cx="2018056" cy="566217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ctr"/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ea typeface="Cambria" panose="02040503050406030204" pitchFamily="18" charset="0"/>
                    <a:cs typeface="Arial" panose="020B0604020202020204" pitchFamily="34" charset="0"/>
                  </a:rPr>
                  <a:t>Lorem ipsum dolor</a:t>
                </a:r>
              </a:p>
            </p:txBody>
          </p:sp>
          <p:sp>
            <p:nvSpPr>
              <p:cNvPr id="16" name="Google Shape;5331;p76">
                <a:extLst>
                  <a:ext uri="{FF2B5EF4-FFF2-40B4-BE49-F238E27FC236}">
                    <a16:creationId xmlns:a16="http://schemas.microsoft.com/office/drawing/2014/main" id="{0A13F10B-38EE-3E30-1E75-E396F909B30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406379" y="3942415"/>
                <a:ext cx="2018056" cy="1682108"/>
              </a:xfrm>
              <a:prstGeom prst="rect">
                <a:avLst/>
              </a:prstGeom>
            </p:spPr>
            <p:txBody>
              <a:bodyPr spcFirstLastPara="1" vert="horz" wrap="square" lIns="91425" tIns="91425" rIns="91425" bIns="91425" rtlCol="0" anchor="t" anchorCtr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. </a:t>
                </a:r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Ut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" name="Google Shape;5335;p76">
                <a:extLst>
                  <a:ext uri="{FF2B5EF4-FFF2-40B4-BE49-F238E27FC236}">
                    <a16:creationId xmlns:a16="http://schemas.microsoft.com/office/drawing/2014/main" id="{D0DD8FA5-C57C-C501-D537-4C156CACF1C0}"/>
                  </a:ext>
                </a:extLst>
              </p:cNvPr>
              <p:cNvSpPr/>
              <p:nvPr/>
            </p:nvSpPr>
            <p:spPr>
              <a:xfrm>
                <a:off x="9644713" y="1618359"/>
                <a:ext cx="1523102" cy="15043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CA" sz="3200" b="1" dirty="0">
                    <a:solidFill>
                      <a:schemeClr val="bg2"/>
                    </a:solidFill>
                    <a:latin typeface="+mj-lt"/>
                  </a:rPr>
                  <a:t>03</a:t>
                </a:r>
                <a:endParaRPr sz="3200" b="1" dirty="0">
                  <a:solidFill>
                    <a:schemeClr val="bg2"/>
                  </a:solidFill>
                  <a:latin typeface="+mj-lt"/>
                </a:endParaRPr>
              </a:p>
            </p:txBody>
          </p:sp>
        </p:grpSp>
      </p:grp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DE7DAAF-C943-679C-9BB7-89DA50EE0135}"/>
              </a:ext>
            </a:extLst>
          </p:cNvPr>
          <p:cNvSpPr/>
          <p:nvPr/>
        </p:nvSpPr>
        <p:spPr>
          <a:xfrm>
            <a:off x="385799" y="368300"/>
            <a:ext cx="2142793" cy="469900"/>
          </a:xfrm>
          <a:prstGeom prst="roundRect">
            <a:avLst>
              <a:gd name="adj" fmla="val 32883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REAL ESTATE</a:t>
            </a:r>
            <a:endParaRPr lang="en-CA" sz="1400" dirty="0"/>
          </a:p>
        </p:txBody>
      </p:sp>
    </p:spTree>
    <p:extLst>
      <p:ext uri="{BB962C8B-B14F-4D97-AF65-F5344CB8AC3E}">
        <p14:creationId xmlns:p14="http://schemas.microsoft.com/office/powerpoint/2010/main" val="17986461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4B4ED-48C4-8DB5-7896-2C0984F09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0" y="914401"/>
            <a:ext cx="6324599" cy="1458686"/>
          </a:xfrm>
        </p:spPr>
        <p:txBody>
          <a:bodyPr/>
          <a:lstStyle/>
          <a:p>
            <a:r>
              <a:rPr lang="en-US" dirty="0"/>
              <a:t>Our Vision</a:t>
            </a:r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C6362D-C194-11BA-B25D-B80FDCCD8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57DFF8-4F3F-5CB9-00A0-9C25664B3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7</a:t>
            </a:fld>
            <a:endParaRPr lang="en-IN" dirty="0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9EC72DF-13E5-077E-6899-F9E4E431D1F7}"/>
              </a:ext>
            </a:extLst>
          </p:cNvPr>
          <p:cNvGrpSpPr/>
          <p:nvPr/>
        </p:nvGrpSpPr>
        <p:grpSpPr>
          <a:xfrm>
            <a:off x="5375317" y="2385954"/>
            <a:ext cx="6563579" cy="3785987"/>
            <a:chOff x="5375317" y="2385954"/>
            <a:chExt cx="6563579" cy="3785987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797BCBFF-E719-F380-8E9E-4962C581367F}"/>
                </a:ext>
              </a:extLst>
            </p:cNvPr>
            <p:cNvGrpSpPr/>
            <p:nvPr/>
          </p:nvGrpSpPr>
          <p:grpSpPr>
            <a:xfrm>
              <a:off x="5375317" y="2385954"/>
              <a:ext cx="6563579" cy="1137419"/>
              <a:chOff x="1527895" y="2998981"/>
              <a:chExt cx="6563579" cy="1137419"/>
            </a:xfrm>
          </p:grpSpPr>
          <p:sp>
            <p:nvSpPr>
              <p:cNvPr id="22" name="Google Shape;4822;p73">
                <a:extLst>
                  <a:ext uri="{FF2B5EF4-FFF2-40B4-BE49-F238E27FC236}">
                    <a16:creationId xmlns:a16="http://schemas.microsoft.com/office/drawing/2014/main" id="{B0762468-33AE-EC0A-1BD1-44A565D5216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64512" y="3445445"/>
                <a:ext cx="5726962" cy="6909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1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EF0D771E-C0E8-5453-27B4-5EAB86136965}"/>
                  </a:ext>
                </a:extLst>
              </p:cNvPr>
              <p:cNvGrpSpPr/>
              <p:nvPr/>
            </p:nvGrpSpPr>
            <p:grpSpPr>
              <a:xfrm>
                <a:off x="1527895" y="2998981"/>
                <a:ext cx="2906075" cy="828000"/>
                <a:chOff x="444868" y="1588064"/>
                <a:chExt cx="2906075" cy="828000"/>
              </a:xfrm>
            </p:grpSpPr>
            <p:sp>
              <p:nvSpPr>
                <p:cNvPr id="24" name="Google Shape;4547;p70">
                  <a:extLst>
                    <a:ext uri="{FF2B5EF4-FFF2-40B4-BE49-F238E27FC236}">
                      <a16:creationId xmlns:a16="http://schemas.microsoft.com/office/drawing/2014/main" id="{F4A5BF31-2072-192B-16DF-E52E0A5953D3}"/>
                    </a:ext>
                  </a:extLst>
                </p:cNvPr>
                <p:cNvSpPr/>
                <p:nvPr/>
              </p:nvSpPr>
              <p:spPr>
                <a:xfrm>
                  <a:off x="444868" y="1588064"/>
                  <a:ext cx="828000" cy="8280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5" name="Google Shape;4548;p70">
                  <a:hlinkClick r:id="rId2" action="ppaction://hlinksldjump"/>
                  <a:extLst>
                    <a:ext uri="{FF2B5EF4-FFF2-40B4-BE49-F238E27FC236}">
                      <a16:creationId xmlns:a16="http://schemas.microsoft.com/office/drawing/2014/main" id="{5DC422B2-D363-2F49-C269-72EB8555FB65}"/>
                    </a:ext>
                  </a:extLst>
                </p:cNvPr>
                <p:cNvSpPr/>
                <p:nvPr/>
              </p:nvSpPr>
              <p:spPr>
                <a:xfrm>
                  <a:off x="1272868" y="1982716"/>
                  <a:ext cx="1892043" cy="45719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6" name="Google Shape;4550;p70">
                  <a:extLst>
                    <a:ext uri="{FF2B5EF4-FFF2-40B4-BE49-F238E27FC236}">
                      <a16:creationId xmlns:a16="http://schemas.microsoft.com/office/drawing/2014/main" id="{21A6279F-0CB9-9A31-EB61-7854D713F2F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66482" y="1801815"/>
                  <a:ext cx="584773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bg2"/>
                      </a:solidFill>
                    </a:rPr>
                    <a:t>01.</a:t>
                  </a:r>
                </a:p>
              </p:txBody>
            </p:sp>
            <p:sp>
              <p:nvSpPr>
                <p:cNvPr id="27" name="Google Shape;4563;p70">
                  <a:extLst>
                    <a:ext uri="{FF2B5EF4-FFF2-40B4-BE49-F238E27FC236}">
                      <a16:creationId xmlns:a16="http://schemas.microsoft.com/office/drawing/2014/main" id="{0870CDB8-3C56-23B9-586F-741D479BBD8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272868" y="1729091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Lorem ipsum dolor</a:t>
                  </a:r>
                  <a:endParaRPr kumimoji="0" lang="en-US" altLang="en-US" sz="1400" b="1" i="0" u="none" strike="noStrike" cap="none" normalizeH="0" baseline="0" dirty="0">
                    <a:ln>
                      <a:noFill/>
                    </a:ln>
                    <a:solidFill>
                      <a:schemeClr val="bg2"/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54485AF-8539-986C-A5E7-C55AD2BB910E}"/>
                </a:ext>
              </a:extLst>
            </p:cNvPr>
            <p:cNvGrpSpPr/>
            <p:nvPr/>
          </p:nvGrpSpPr>
          <p:grpSpPr>
            <a:xfrm>
              <a:off x="5375317" y="3710238"/>
              <a:ext cx="6563579" cy="1137419"/>
              <a:chOff x="1527895" y="2998981"/>
              <a:chExt cx="6563579" cy="1137419"/>
            </a:xfrm>
          </p:grpSpPr>
          <p:sp>
            <p:nvSpPr>
              <p:cNvPr id="16" name="Google Shape;4822;p73">
                <a:extLst>
                  <a:ext uri="{FF2B5EF4-FFF2-40B4-BE49-F238E27FC236}">
                    <a16:creationId xmlns:a16="http://schemas.microsoft.com/office/drawing/2014/main" id="{2F636924-D447-BEA7-7459-7E74CF49500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64512" y="3445445"/>
                <a:ext cx="5726962" cy="6909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1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6C51B2CF-ED23-F5AB-B320-BB8B74640F6B}"/>
                  </a:ext>
                </a:extLst>
              </p:cNvPr>
              <p:cNvGrpSpPr/>
              <p:nvPr/>
            </p:nvGrpSpPr>
            <p:grpSpPr>
              <a:xfrm>
                <a:off x="1527895" y="2998981"/>
                <a:ext cx="2906075" cy="828000"/>
                <a:chOff x="444868" y="1588064"/>
                <a:chExt cx="2906075" cy="828000"/>
              </a:xfrm>
            </p:grpSpPr>
            <p:sp>
              <p:nvSpPr>
                <p:cNvPr id="18" name="Google Shape;4547;p70">
                  <a:extLst>
                    <a:ext uri="{FF2B5EF4-FFF2-40B4-BE49-F238E27FC236}">
                      <a16:creationId xmlns:a16="http://schemas.microsoft.com/office/drawing/2014/main" id="{C4FF3649-655E-43A1-B14D-F805E75AC861}"/>
                    </a:ext>
                  </a:extLst>
                </p:cNvPr>
                <p:cNvSpPr/>
                <p:nvPr/>
              </p:nvSpPr>
              <p:spPr>
                <a:xfrm>
                  <a:off x="444868" y="1588064"/>
                  <a:ext cx="828000" cy="828000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9" name="Google Shape;4548;p70">
                  <a:hlinkClick r:id="rId2" action="ppaction://hlinksldjump"/>
                  <a:extLst>
                    <a:ext uri="{FF2B5EF4-FFF2-40B4-BE49-F238E27FC236}">
                      <a16:creationId xmlns:a16="http://schemas.microsoft.com/office/drawing/2014/main" id="{6BC10DB7-FF84-2B5F-6575-85C855DF96EE}"/>
                    </a:ext>
                  </a:extLst>
                </p:cNvPr>
                <p:cNvSpPr/>
                <p:nvPr/>
              </p:nvSpPr>
              <p:spPr>
                <a:xfrm>
                  <a:off x="1272868" y="1982716"/>
                  <a:ext cx="1892043" cy="45719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0" name="Google Shape;4550;p70">
                  <a:extLst>
                    <a:ext uri="{FF2B5EF4-FFF2-40B4-BE49-F238E27FC236}">
                      <a16:creationId xmlns:a16="http://schemas.microsoft.com/office/drawing/2014/main" id="{DB9DE780-CBB6-5348-8C46-706406160D6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66482" y="1801815"/>
                  <a:ext cx="584773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02.</a:t>
                  </a:r>
                </a:p>
              </p:txBody>
            </p:sp>
            <p:sp>
              <p:nvSpPr>
                <p:cNvPr id="21" name="Google Shape;4563;p70">
                  <a:extLst>
                    <a:ext uri="{FF2B5EF4-FFF2-40B4-BE49-F238E27FC236}">
                      <a16:creationId xmlns:a16="http://schemas.microsoft.com/office/drawing/2014/main" id="{B21E7B68-9D80-F336-7A25-1ECDA4D7103F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272868" y="1729091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Lorem ipsum dolor</a:t>
                  </a:r>
                  <a:endParaRPr kumimoji="0" lang="en-US" altLang="en-US" sz="1400" b="1" i="0" u="none" strike="noStrike" cap="none" normalizeH="0" baseline="0" dirty="0">
                    <a:ln>
                      <a:noFill/>
                    </a:ln>
                    <a:solidFill>
                      <a:schemeClr val="bg2"/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39BBB5D-09A2-C9C7-6104-435B3819441D}"/>
                </a:ext>
              </a:extLst>
            </p:cNvPr>
            <p:cNvGrpSpPr/>
            <p:nvPr/>
          </p:nvGrpSpPr>
          <p:grpSpPr>
            <a:xfrm>
              <a:off x="5375317" y="5034522"/>
              <a:ext cx="6563579" cy="1137419"/>
              <a:chOff x="1527895" y="2998981"/>
              <a:chExt cx="6563579" cy="1137419"/>
            </a:xfrm>
          </p:grpSpPr>
          <p:sp>
            <p:nvSpPr>
              <p:cNvPr id="10" name="Google Shape;4822;p73">
                <a:extLst>
                  <a:ext uri="{FF2B5EF4-FFF2-40B4-BE49-F238E27FC236}">
                    <a16:creationId xmlns:a16="http://schemas.microsoft.com/office/drawing/2014/main" id="{76204AE6-ADCA-B35B-DECB-57AEF40C9BB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64512" y="3445445"/>
                <a:ext cx="5726962" cy="6909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1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3BC694E5-998D-2EF4-7AC4-A39AE0C01277}"/>
                  </a:ext>
                </a:extLst>
              </p:cNvPr>
              <p:cNvGrpSpPr/>
              <p:nvPr/>
            </p:nvGrpSpPr>
            <p:grpSpPr>
              <a:xfrm>
                <a:off x="1527895" y="2998981"/>
                <a:ext cx="2906075" cy="828000"/>
                <a:chOff x="444868" y="1588064"/>
                <a:chExt cx="2906075" cy="828000"/>
              </a:xfrm>
            </p:grpSpPr>
            <p:sp>
              <p:nvSpPr>
                <p:cNvPr id="12" name="Google Shape;4547;p70">
                  <a:extLst>
                    <a:ext uri="{FF2B5EF4-FFF2-40B4-BE49-F238E27FC236}">
                      <a16:creationId xmlns:a16="http://schemas.microsoft.com/office/drawing/2014/main" id="{2786D618-54A0-D18F-F080-39D462788366}"/>
                    </a:ext>
                  </a:extLst>
                </p:cNvPr>
                <p:cNvSpPr/>
                <p:nvPr/>
              </p:nvSpPr>
              <p:spPr>
                <a:xfrm>
                  <a:off x="444868" y="1588064"/>
                  <a:ext cx="828000" cy="828000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3" name="Google Shape;4548;p70">
                  <a:hlinkClick r:id="rId2" action="ppaction://hlinksldjump"/>
                  <a:extLst>
                    <a:ext uri="{FF2B5EF4-FFF2-40B4-BE49-F238E27FC236}">
                      <a16:creationId xmlns:a16="http://schemas.microsoft.com/office/drawing/2014/main" id="{03856534-E64A-15C0-44D1-49DA005F8431}"/>
                    </a:ext>
                  </a:extLst>
                </p:cNvPr>
                <p:cNvSpPr/>
                <p:nvPr/>
              </p:nvSpPr>
              <p:spPr>
                <a:xfrm>
                  <a:off x="1272868" y="1982716"/>
                  <a:ext cx="1892043" cy="45719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4" name="Google Shape;4550;p70">
                  <a:extLst>
                    <a:ext uri="{FF2B5EF4-FFF2-40B4-BE49-F238E27FC236}">
                      <a16:creationId xmlns:a16="http://schemas.microsoft.com/office/drawing/2014/main" id="{43EEF320-EE0F-A892-0F50-9D8CFA78350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66482" y="1801815"/>
                  <a:ext cx="584773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bg2"/>
                      </a:solidFill>
                    </a:rPr>
                    <a:t>03.</a:t>
                  </a:r>
                </a:p>
              </p:txBody>
            </p:sp>
            <p:sp>
              <p:nvSpPr>
                <p:cNvPr id="15" name="Google Shape;4563;p70">
                  <a:extLst>
                    <a:ext uri="{FF2B5EF4-FFF2-40B4-BE49-F238E27FC236}">
                      <a16:creationId xmlns:a16="http://schemas.microsoft.com/office/drawing/2014/main" id="{A51573F6-2EFA-7562-965F-0F0BA654665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272868" y="1729091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Lorem ipsum dolor</a:t>
                  </a:r>
                  <a:endParaRPr kumimoji="0" lang="en-US" altLang="en-US" sz="1400" b="1" i="0" u="none" strike="noStrike" cap="none" normalizeH="0" baseline="0" dirty="0">
                    <a:ln>
                      <a:noFill/>
                    </a:ln>
                    <a:solidFill>
                      <a:schemeClr val="bg2"/>
                    </a:solidFill>
                    <a:effectLst/>
                  </a:endParaRPr>
                </a:p>
              </p:txBody>
            </p:sp>
          </p:grpSp>
        </p:grpSp>
      </p:grp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F22C7EE1-1C79-C0BF-A9D5-CB013394E36F}"/>
              </a:ext>
            </a:extLst>
          </p:cNvPr>
          <p:cNvSpPr/>
          <p:nvPr/>
        </p:nvSpPr>
        <p:spPr>
          <a:xfrm>
            <a:off x="5486400" y="368300"/>
            <a:ext cx="2142793" cy="469900"/>
          </a:xfrm>
          <a:prstGeom prst="roundRect">
            <a:avLst>
              <a:gd name="adj" fmla="val 32883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REAL ESTATE</a:t>
            </a:r>
            <a:endParaRPr lang="en-CA" sz="1400" dirty="0"/>
          </a:p>
        </p:txBody>
      </p:sp>
      <p:pic>
        <p:nvPicPr>
          <p:cNvPr id="38" name="Picture Placeholder 37" descr="A hallway with a bench and shoes on the wall&#10;&#10;AI-generated content may be incorrect.">
            <a:extLst>
              <a:ext uri="{FF2B5EF4-FFF2-40B4-BE49-F238E27FC236}">
                <a16:creationId xmlns:a16="http://schemas.microsoft.com/office/drawing/2014/main" id="{0C98CCAD-7FC4-AB97-9E56-92491F3F56D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2811024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5F98A363-9468-6535-8FDC-0529A2F0A6CB}"/>
              </a:ext>
            </a:extLst>
          </p:cNvPr>
          <p:cNvSpPr/>
          <p:nvPr/>
        </p:nvSpPr>
        <p:spPr>
          <a:xfrm flipH="1">
            <a:off x="605635" y="2174651"/>
            <a:ext cx="2687744" cy="23933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849C5DF-AD94-1D14-6BA4-C6EA4D73B006}"/>
              </a:ext>
            </a:extLst>
          </p:cNvPr>
          <p:cNvSpPr/>
          <p:nvPr/>
        </p:nvSpPr>
        <p:spPr>
          <a:xfrm flipH="1">
            <a:off x="4703656" y="2174651"/>
            <a:ext cx="2687744" cy="239335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9887DF1-E45E-7461-BC3A-A0864E4F8088}"/>
              </a:ext>
            </a:extLst>
          </p:cNvPr>
          <p:cNvSpPr/>
          <p:nvPr/>
        </p:nvSpPr>
        <p:spPr>
          <a:xfrm flipH="1">
            <a:off x="8801677" y="2174651"/>
            <a:ext cx="2687744" cy="23933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9F35FD1-593F-A97F-AAFC-6207263FF56A}"/>
              </a:ext>
            </a:extLst>
          </p:cNvPr>
          <p:cNvGrpSpPr/>
          <p:nvPr/>
        </p:nvGrpSpPr>
        <p:grpSpPr>
          <a:xfrm>
            <a:off x="903001" y="4625081"/>
            <a:ext cx="10395167" cy="1895573"/>
            <a:chOff x="903001" y="4069907"/>
            <a:chExt cx="10395167" cy="1895573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C34AFBFE-CCB6-E3FC-1C13-FAE8B7B7E5AF}"/>
                </a:ext>
              </a:extLst>
            </p:cNvPr>
            <p:cNvGrpSpPr/>
            <p:nvPr/>
          </p:nvGrpSpPr>
          <p:grpSpPr>
            <a:xfrm>
              <a:off x="903001" y="4073745"/>
              <a:ext cx="2059549" cy="1891735"/>
              <a:chOff x="990371" y="4435695"/>
              <a:chExt cx="2059549" cy="1891735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765D4B58-5496-0DEA-8952-1F72CCFCF00E}"/>
                  </a:ext>
                </a:extLst>
              </p:cNvPr>
              <p:cNvGrpSpPr/>
              <p:nvPr/>
            </p:nvGrpSpPr>
            <p:grpSpPr>
              <a:xfrm>
                <a:off x="991844" y="4435695"/>
                <a:ext cx="2058076" cy="724349"/>
                <a:chOff x="1536792" y="3983204"/>
                <a:chExt cx="2058076" cy="724349"/>
              </a:xfrm>
            </p:grpSpPr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ED3C896A-D777-E4A4-E855-F408C3AE689B}"/>
                    </a:ext>
                  </a:extLst>
                </p:cNvPr>
                <p:cNvSpPr txBox="1"/>
                <p:nvPr/>
              </p:nvSpPr>
              <p:spPr>
                <a:xfrm>
                  <a:off x="1536792" y="3983204"/>
                  <a:ext cx="205807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 fontAlgn="base"/>
                  <a:r>
                    <a:rPr lang="en-CA" sz="1600" b="1" i="0" dirty="0">
                      <a:solidFill>
                        <a:schemeClr val="accent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CA" sz="1600" b="1" i="0" strike="noStrike" dirty="0">
                    <a:solidFill>
                      <a:schemeClr val="accent2"/>
                    </a:solidFill>
                    <a:effectLst/>
                    <a:latin typeface="+mj-lt"/>
                  </a:endParaRPr>
                </a:p>
              </p:txBody>
            </p: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28EA60B9-A089-5730-9DC8-AB35A1C84E4D}"/>
                    </a:ext>
                  </a:extLst>
                </p:cNvPr>
                <p:cNvSpPr txBox="1"/>
                <p:nvPr/>
              </p:nvSpPr>
              <p:spPr>
                <a:xfrm>
                  <a:off x="1723324" y="4399776"/>
                  <a:ext cx="1685013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CA" sz="1400" b="1" dirty="0">
                    <a:solidFill>
                      <a:schemeClr val="bg2"/>
                    </a:solidFill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92BE906-4BAB-D1B7-4B6E-4E4C7A757EDB}"/>
                  </a:ext>
                </a:extLst>
              </p:cNvPr>
              <p:cNvSpPr txBox="1"/>
              <p:nvPr/>
            </p:nvSpPr>
            <p:spPr>
              <a:xfrm>
                <a:off x="990371" y="5219434"/>
                <a:ext cx="1989501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.</a:t>
                </a:r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AB47FAD8-3790-479D-25BD-E9DBF867FEA2}"/>
                </a:ext>
              </a:extLst>
            </p:cNvPr>
            <p:cNvGrpSpPr/>
            <p:nvPr/>
          </p:nvGrpSpPr>
          <p:grpSpPr>
            <a:xfrm>
              <a:off x="5034597" y="4073745"/>
              <a:ext cx="2122808" cy="1891735"/>
              <a:chOff x="3747452" y="4215093"/>
              <a:chExt cx="2122808" cy="1891735"/>
            </a:xfrm>
          </p:grpSpPr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0068E36D-B06E-A84C-213B-CEB0B53AE2F8}"/>
                  </a:ext>
                </a:extLst>
              </p:cNvPr>
              <p:cNvGrpSpPr/>
              <p:nvPr/>
            </p:nvGrpSpPr>
            <p:grpSpPr>
              <a:xfrm>
                <a:off x="3747452" y="4215093"/>
                <a:ext cx="2122808" cy="724349"/>
                <a:chOff x="3712118" y="3983204"/>
                <a:chExt cx="2122808" cy="724349"/>
              </a:xfrm>
            </p:grpSpPr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9036DB18-1007-C387-2BB1-12252EEAAC61}"/>
                    </a:ext>
                  </a:extLst>
                </p:cNvPr>
                <p:cNvSpPr txBox="1"/>
                <p:nvPr/>
              </p:nvSpPr>
              <p:spPr>
                <a:xfrm>
                  <a:off x="3712118" y="3983204"/>
                  <a:ext cx="2122808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 fontAlgn="base"/>
                  <a:r>
                    <a:rPr lang="en-CA" sz="1600" b="1" i="0" dirty="0">
                      <a:solidFill>
                        <a:schemeClr val="accent3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CA" sz="1600" b="1" i="0" dirty="0">
                    <a:solidFill>
                      <a:schemeClr val="accent3"/>
                    </a:solidFill>
                    <a:effectLst/>
                    <a:latin typeface="+mj-lt"/>
                  </a:endParaRPr>
                </a:p>
              </p:txBody>
            </p:sp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D07E3E09-515B-F6F5-486E-7BD6762B0D72}"/>
                    </a:ext>
                  </a:extLst>
                </p:cNvPr>
                <p:cNvSpPr txBox="1"/>
                <p:nvPr/>
              </p:nvSpPr>
              <p:spPr>
                <a:xfrm>
                  <a:off x="3931016" y="4399776"/>
                  <a:ext cx="1685013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US" sz="1400" b="1" dirty="0">
                    <a:solidFill>
                      <a:schemeClr val="bg2"/>
                    </a:solidFill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B0502432-A2A6-71BB-1228-1DE1BBC8BD3D}"/>
                  </a:ext>
                </a:extLst>
              </p:cNvPr>
              <p:cNvSpPr txBox="1"/>
              <p:nvPr/>
            </p:nvSpPr>
            <p:spPr>
              <a:xfrm>
                <a:off x="3814106" y="4998832"/>
                <a:ext cx="1989501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.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1D33FBFE-795A-3A9A-5910-DD2CFFD017DB}"/>
                </a:ext>
              </a:extLst>
            </p:cNvPr>
            <p:cNvGrpSpPr/>
            <p:nvPr/>
          </p:nvGrpSpPr>
          <p:grpSpPr>
            <a:xfrm>
              <a:off x="9218808" y="4069907"/>
              <a:ext cx="2079360" cy="1891735"/>
              <a:chOff x="8993059" y="4215093"/>
              <a:chExt cx="2079360" cy="1891735"/>
            </a:xfrm>
          </p:grpSpPr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7AC3932E-F3B0-E089-340F-7FE3710390F8}"/>
                  </a:ext>
                </a:extLst>
              </p:cNvPr>
              <p:cNvGrpSpPr/>
              <p:nvPr/>
            </p:nvGrpSpPr>
            <p:grpSpPr>
              <a:xfrm>
                <a:off x="8993059" y="4215093"/>
                <a:ext cx="2079360" cy="724349"/>
                <a:chOff x="9244231" y="3939711"/>
                <a:chExt cx="2079360" cy="724349"/>
              </a:xfrm>
            </p:grpSpPr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56DF3778-9709-F098-D422-AF61B1555909}"/>
                    </a:ext>
                  </a:extLst>
                </p:cNvPr>
                <p:cNvSpPr txBox="1"/>
                <p:nvPr/>
              </p:nvSpPr>
              <p:spPr>
                <a:xfrm>
                  <a:off x="9244231" y="3939711"/>
                  <a:ext cx="2079360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 fontAlgn="base"/>
                  <a:r>
                    <a:rPr lang="en-CA" sz="1600" b="1" i="0" dirty="0">
                      <a:solidFill>
                        <a:schemeClr val="accent4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CA" sz="1600" b="1" i="0" strike="noStrike" dirty="0">
                    <a:solidFill>
                      <a:schemeClr val="accent4"/>
                    </a:solidFill>
                    <a:effectLst/>
                    <a:latin typeface="+mj-lt"/>
                  </a:endParaRPr>
                </a:p>
              </p:txBody>
            </p: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007A9BEB-4BB3-4A0C-8C2F-FBC90BE846CD}"/>
                    </a:ext>
                  </a:extLst>
                </p:cNvPr>
                <p:cNvSpPr txBox="1"/>
                <p:nvPr/>
              </p:nvSpPr>
              <p:spPr>
                <a:xfrm>
                  <a:off x="9441405" y="4356283"/>
                  <a:ext cx="1685013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US" sz="1400" b="1" dirty="0">
                    <a:solidFill>
                      <a:schemeClr val="bg2"/>
                    </a:solidFill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5AE36FB6-4E64-D852-DCAC-EDDEA7C2243A}"/>
                  </a:ext>
                </a:extLst>
              </p:cNvPr>
              <p:cNvSpPr txBox="1"/>
              <p:nvPr/>
            </p:nvSpPr>
            <p:spPr>
              <a:xfrm>
                <a:off x="9037989" y="4998832"/>
                <a:ext cx="1989501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.</a:t>
                </a:r>
              </a:p>
            </p:txBody>
          </p:sp>
        </p:grpSp>
      </p:grpSp>
      <p:sp>
        <p:nvSpPr>
          <p:cNvPr id="29" name="Title 28">
            <a:extLst>
              <a:ext uri="{FF2B5EF4-FFF2-40B4-BE49-F238E27FC236}">
                <a16:creationId xmlns:a16="http://schemas.microsoft.com/office/drawing/2014/main" id="{A756B452-7549-729D-CFBC-DF4B15DBE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en-US" dirty="0"/>
              <a:t>Meet Our Team</a:t>
            </a:r>
            <a:endParaRPr lang="en-US" sz="40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506085-6E2F-A2AA-EF47-42A47F2DA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279804-BEE1-4916-D38F-5C29482CA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8</a:t>
            </a:fld>
            <a:endParaRPr lang="en-IN" dirty="0"/>
          </a:p>
        </p:txBody>
      </p:sp>
      <p:pic>
        <p:nvPicPr>
          <p:cNvPr id="5" name="Picture Placeholder 4" descr="A person smiling at the camera&#10;&#10;AI-generated content may be incorrect.">
            <a:extLst>
              <a:ext uri="{FF2B5EF4-FFF2-40B4-BE49-F238E27FC236}">
                <a16:creationId xmlns:a16="http://schemas.microsoft.com/office/drawing/2014/main" id="{65687C2D-188A-B304-968C-010C145EA4B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Picture Placeholder 7" descr="A person sitting at a table&#10;&#10;AI-generated content may be incorrect.">
            <a:extLst>
              <a:ext uri="{FF2B5EF4-FFF2-40B4-BE49-F238E27FC236}">
                <a16:creationId xmlns:a16="http://schemas.microsoft.com/office/drawing/2014/main" id="{DFEB9553-FCD8-F7EA-8E11-3342CC5AA10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21832" y="2328456"/>
            <a:ext cx="2160000" cy="2160000"/>
          </a:xfrm>
        </p:spPr>
      </p:pic>
      <p:pic>
        <p:nvPicPr>
          <p:cNvPr id="10" name="Picture Placeholder 9" descr="A close-up of a person smiling&#10;&#10;AI-generated content may be incorrect.">
            <a:extLst>
              <a:ext uri="{FF2B5EF4-FFF2-40B4-BE49-F238E27FC236}">
                <a16:creationId xmlns:a16="http://schemas.microsoft.com/office/drawing/2014/main" id="{91F5EF13-6B64-5AD8-BAB8-916C2ABC6431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47DD03A2-3210-BC96-F195-507CA577792C}"/>
              </a:ext>
            </a:extLst>
          </p:cNvPr>
          <p:cNvSpPr/>
          <p:nvPr/>
        </p:nvSpPr>
        <p:spPr>
          <a:xfrm>
            <a:off x="5046375" y="368300"/>
            <a:ext cx="2142793" cy="469900"/>
          </a:xfrm>
          <a:prstGeom prst="roundRect">
            <a:avLst>
              <a:gd name="adj" fmla="val 32883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REAL ESTATE</a:t>
            </a:r>
            <a:endParaRPr lang="en-CA" sz="1400" dirty="0"/>
          </a:p>
        </p:txBody>
      </p:sp>
    </p:spTree>
    <p:extLst>
      <p:ext uri="{BB962C8B-B14F-4D97-AF65-F5344CB8AC3E}">
        <p14:creationId xmlns:p14="http://schemas.microsoft.com/office/powerpoint/2010/main" val="27693355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D2BC4B-8311-6AFC-410C-445F65E90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ea typeface="Cormorant Garamond Bold Italics"/>
                <a:cs typeface="Cormorant Garamond Bold Italics"/>
                <a:sym typeface="Cormorant Garamond Bold Italics"/>
              </a:rPr>
              <a:t>Market Analysis</a:t>
            </a:r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418647-F6ED-C794-29B5-6DF908AEE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48EA5C-926A-727C-9E63-8F7788113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9</a:t>
            </a:fld>
            <a:endParaRPr lang="en-IN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A33870E0-41A9-8D9B-F2F9-FF9A8BB1F9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47957264"/>
              </p:ext>
            </p:extLst>
          </p:nvPr>
        </p:nvGraphicFramePr>
        <p:xfrm>
          <a:off x="2742273" y="1831165"/>
          <a:ext cx="6707454" cy="4610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7" name="Group 6">
            <a:extLst>
              <a:ext uri="{FF2B5EF4-FFF2-40B4-BE49-F238E27FC236}">
                <a16:creationId xmlns:a16="http://schemas.microsoft.com/office/drawing/2014/main" id="{EBE60694-F272-4216-89C5-8245A9933C90}"/>
              </a:ext>
            </a:extLst>
          </p:cNvPr>
          <p:cNvGrpSpPr/>
          <p:nvPr/>
        </p:nvGrpSpPr>
        <p:grpSpPr>
          <a:xfrm>
            <a:off x="438286" y="2224319"/>
            <a:ext cx="11279712" cy="3774141"/>
            <a:chOff x="438286" y="2059356"/>
            <a:chExt cx="11279712" cy="3774141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F00DE6E8-755F-26F4-DA9F-FCE83CB03CAB}"/>
                </a:ext>
              </a:extLst>
            </p:cNvPr>
            <p:cNvGrpSpPr/>
            <p:nvPr/>
          </p:nvGrpSpPr>
          <p:grpSpPr>
            <a:xfrm>
              <a:off x="8377171" y="2059356"/>
              <a:ext cx="3340827" cy="1548152"/>
              <a:chOff x="1130087" y="3599110"/>
              <a:chExt cx="3340827" cy="1548152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2D67306-D906-0504-0F87-5BEE8C89D4EF}"/>
                  </a:ext>
                </a:extLst>
              </p:cNvPr>
              <p:cNvSpPr txBox="1"/>
              <p:nvPr/>
            </p:nvSpPr>
            <p:spPr>
              <a:xfrm>
                <a:off x="1130087" y="3599110"/>
                <a:ext cx="2493524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CA" sz="1400" b="1" i="0" dirty="0">
                    <a:solidFill>
                      <a:schemeClr val="accent3"/>
                    </a:solidFill>
                    <a:effectLst/>
                    <a:cs typeface="Arial" panose="020B0604020202020204" pitchFamily="34" charset="0"/>
                  </a:rPr>
                  <a:t>Lorem ipsum dolor</a:t>
                </a:r>
                <a:endParaRPr lang="en-US" sz="1400" b="1" dirty="0">
                  <a:solidFill>
                    <a:schemeClr val="accent3"/>
                  </a:solidFill>
                  <a:latin typeface="+mj-lt"/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4F8329D-D68C-D25E-65D3-C319C0B4C9CD}"/>
                  </a:ext>
                </a:extLst>
              </p:cNvPr>
              <p:cNvSpPr txBox="1"/>
              <p:nvPr/>
            </p:nvSpPr>
            <p:spPr>
              <a:xfrm>
                <a:off x="1130087" y="4039266"/>
                <a:ext cx="3340827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  <a:p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nisi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aliquip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ex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commodo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consequat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07A3535D-A5F9-ED08-0E20-59A9717A2915}"/>
                </a:ext>
              </a:extLst>
            </p:cNvPr>
            <p:cNvGrpSpPr/>
            <p:nvPr/>
          </p:nvGrpSpPr>
          <p:grpSpPr>
            <a:xfrm>
              <a:off x="8377171" y="4285345"/>
              <a:ext cx="3340827" cy="1548152"/>
              <a:chOff x="1130087" y="4008038"/>
              <a:chExt cx="3340827" cy="1548152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800EF9B-0F69-2F92-6A64-6C1DFECBD2F7}"/>
                  </a:ext>
                </a:extLst>
              </p:cNvPr>
              <p:cNvSpPr txBox="1"/>
              <p:nvPr/>
            </p:nvSpPr>
            <p:spPr>
              <a:xfrm>
                <a:off x="1130087" y="4008038"/>
                <a:ext cx="2493524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CA" sz="1400" b="1" i="0" dirty="0">
                    <a:solidFill>
                      <a:schemeClr val="accent2"/>
                    </a:solidFill>
                    <a:effectLst/>
                    <a:cs typeface="Arial" panose="020B0604020202020204" pitchFamily="34" charset="0"/>
                  </a:rPr>
                  <a:t>Lorem ipsum dolor</a:t>
                </a:r>
                <a:endParaRPr lang="en-US" sz="1400" b="1" dirty="0">
                  <a:solidFill>
                    <a:schemeClr val="accent2"/>
                  </a:solidFill>
                  <a:latin typeface="+mj-lt"/>
                </a:endParaRP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4DE0D7F-7E0E-F96B-C804-FA36375ADFFD}"/>
                  </a:ext>
                </a:extLst>
              </p:cNvPr>
              <p:cNvSpPr txBox="1"/>
              <p:nvPr/>
            </p:nvSpPr>
            <p:spPr>
              <a:xfrm>
                <a:off x="1130087" y="4448194"/>
                <a:ext cx="3340827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  <a:p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nisi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aliquip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ex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commodo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consequat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5893BC60-ADA7-D506-960D-82990E5448B8}"/>
                </a:ext>
              </a:extLst>
            </p:cNvPr>
            <p:cNvGrpSpPr/>
            <p:nvPr/>
          </p:nvGrpSpPr>
          <p:grpSpPr>
            <a:xfrm flipH="1">
              <a:off x="438286" y="2059356"/>
              <a:ext cx="3340827" cy="1548152"/>
              <a:chOff x="1139818" y="3599110"/>
              <a:chExt cx="3340827" cy="1548152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959C656-7BA5-579A-0303-0851D99D59C4}"/>
                  </a:ext>
                </a:extLst>
              </p:cNvPr>
              <p:cNvSpPr txBox="1"/>
              <p:nvPr/>
            </p:nvSpPr>
            <p:spPr>
              <a:xfrm>
                <a:off x="1139818" y="3599110"/>
                <a:ext cx="2493524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r"/>
                <a:r>
                  <a:rPr lang="en-CA" sz="1400" b="1" i="0" dirty="0">
                    <a:solidFill>
                      <a:schemeClr val="accent5"/>
                    </a:solidFill>
                    <a:effectLst/>
                    <a:cs typeface="Arial" panose="020B0604020202020204" pitchFamily="34" charset="0"/>
                  </a:rPr>
                  <a:t>Lorem ipsum dolor</a:t>
                </a:r>
                <a:endParaRPr lang="en-US" sz="1400" b="1" dirty="0">
                  <a:solidFill>
                    <a:schemeClr val="accent5"/>
                  </a:solidFill>
                  <a:latin typeface="+mj-lt"/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4F09C98-48BB-969B-6B37-97E840106AD7}"/>
                  </a:ext>
                </a:extLst>
              </p:cNvPr>
              <p:cNvSpPr txBox="1"/>
              <p:nvPr/>
            </p:nvSpPr>
            <p:spPr>
              <a:xfrm>
                <a:off x="1139818" y="4039266"/>
                <a:ext cx="3340827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  <a:p>
                <a:pPr algn="r"/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nisi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aliquip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ex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commodo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consequat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767622D5-E181-306C-16EB-4AFC89301095}"/>
                </a:ext>
              </a:extLst>
            </p:cNvPr>
            <p:cNvGrpSpPr/>
            <p:nvPr/>
          </p:nvGrpSpPr>
          <p:grpSpPr>
            <a:xfrm flipH="1">
              <a:off x="438286" y="4285345"/>
              <a:ext cx="3340827" cy="1548152"/>
              <a:chOff x="1139818" y="4008038"/>
              <a:chExt cx="3340827" cy="1548152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6DED6A6-5478-2BC6-6905-B106D73184B4}"/>
                  </a:ext>
                </a:extLst>
              </p:cNvPr>
              <p:cNvSpPr txBox="1"/>
              <p:nvPr/>
            </p:nvSpPr>
            <p:spPr>
              <a:xfrm>
                <a:off x="1139818" y="4008038"/>
                <a:ext cx="2493524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r"/>
                <a:r>
                  <a:rPr lang="en-CA" sz="1400" b="1" i="0" dirty="0">
                    <a:solidFill>
                      <a:schemeClr val="accent4"/>
                    </a:solidFill>
                    <a:effectLst/>
                    <a:cs typeface="Arial" panose="020B0604020202020204" pitchFamily="34" charset="0"/>
                  </a:rPr>
                  <a:t>Lorem ipsum dolor</a:t>
                </a:r>
                <a:endParaRPr lang="en-US" sz="1400" b="1" dirty="0">
                  <a:solidFill>
                    <a:schemeClr val="accent4"/>
                  </a:solidFill>
                  <a:latin typeface="+mj-lt"/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4125E6F-FC68-901C-67C7-A52FAC2FBFBD}"/>
                  </a:ext>
                </a:extLst>
              </p:cNvPr>
              <p:cNvSpPr txBox="1"/>
              <p:nvPr/>
            </p:nvSpPr>
            <p:spPr>
              <a:xfrm>
                <a:off x="1139818" y="4448194"/>
                <a:ext cx="3340827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  <a:p>
                <a:pPr algn="r"/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nisi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aliquip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ex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commodo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consequat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</p:txBody>
          </p:sp>
        </p:grpSp>
      </p:grpSp>
      <p:sp>
        <p:nvSpPr>
          <p:cNvPr id="28" name="TextBox 25">
            <a:extLst>
              <a:ext uri="{FF2B5EF4-FFF2-40B4-BE49-F238E27FC236}">
                <a16:creationId xmlns:a16="http://schemas.microsoft.com/office/drawing/2014/main" id="{865B4B32-C88E-A62D-89A7-991FA84D1251}"/>
              </a:ext>
            </a:extLst>
          </p:cNvPr>
          <p:cNvSpPr txBox="1"/>
          <p:nvPr/>
        </p:nvSpPr>
        <p:spPr>
          <a:xfrm>
            <a:off x="1283110" y="6300256"/>
            <a:ext cx="962578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i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“This editable PowerPoint graph allows easy customization of colors, values, and legends.”</a:t>
            </a:r>
            <a:endParaRPr lang="en-CA" sz="900" i="1" dirty="0">
              <a:solidFill>
                <a:schemeClr val="tx2">
                  <a:lumMod val="50000"/>
                  <a:lumOff val="50000"/>
                </a:schemeClr>
              </a:solidFill>
              <a:ea typeface="Roboto" panose="02000000000000000000" pitchFamily="2" charset="0"/>
              <a:cs typeface="Biome Light" panose="020B0303030204020804" pitchFamily="34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5587743-7745-9DA1-39AF-CC159BB60A8C}"/>
              </a:ext>
            </a:extLst>
          </p:cNvPr>
          <p:cNvSpPr/>
          <p:nvPr/>
        </p:nvSpPr>
        <p:spPr>
          <a:xfrm>
            <a:off x="5046375" y="368300"/>
            <a:ext cx="2142793" cy="469900"/>
          </a:xfrm>
          <a:prstGeom prst="roundRect">
            <a:avLst>
              <a:gd name="adj" fmla="val 32883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REAL ESTATE</a:t>
            </a:r>
            <a:endParaRPr lang="en-CA" sz="1400" dirty="0"/>
          </a:p>
        </p:txBody>
      </p:sp>
    </p:spTree>
    <p:extLst>
      <p:ext uri="{BB962C8B-B14F-4D97-AF65-F5344CB8AC3E}">
        <p14:creationId xmlns:p14="http://schemas.microsoft.com/office/powerpoint/2010/main" val="206976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D71FB-2B90-ABFE-08C9-CE1D8881C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Why Choose Us?</a:t>
            </a:r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28740F-B25E-F0F6-CA71-79E6DF0DE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8EE6FB-E93A-904B-FC4E-C46746CA7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10</a:t>
            </a:fld>
            <a:endParaRPr lang="en-IN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371F5D-9B04-342F-4E09-7A52C60EAD58}"/>
              </a:ext>
            </a:extLst>
          </p:cNvPr>
          <p:cNvSpPr/>
          <p:nvPr/>
        </p:nvSpPr>
        <p:spPr>
          <a:xfrm>
            <a:off x="5046375" y="368300"/>
            <a:ext cx="2142793" cy="469900"/>
          </a:xfrm>
          <a:prstGeom prst="roundRect">
            <a:avLst>
              <a:gd name="adj" fmla="val 32883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REAL ESTATE</a:t>
            </a:r>
            <a:endParaRPr lang="en-CA" sz="140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6CA6F29-D45E-C33C-58A9-3967A862B2AA}"/>
              </a:ext>
            </a:extLst>
          </p:cNvPr>
          <p:cNvGrpSpPr/>
          <p:nvPr/>
        </p:nvGrpSpPr>
        <p:grpSpPr>
          <a:xfrm>
            <a:off x="982799" y="1931092"/>
            <a:ext cx="10241476" cy="2398905"/>
            <a:chOff x="975265" y="1257301"/>
            <a:chExt cx="10241476" cy="2398905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57696360-8AC6-0033-FC33-9F28CBFA2024}"/>
                </a:ext>
              </a:extLst>
            </p:cNvPr>
            <p:cNvGrpSpPr/>
            <p:nvPr/>
          </p:nvGrpSpPr>
          <p:grpSpPr>
            <a:xfrm>
              <a:off x="975265" y="1257301"/>
              <a:ext cx="10241476" cy="2398905"/>
              <a:chOff x="1174308" y="1504162"/>
              <a:chExt cx="9413082" cy="2204868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319B49E2-4889-6D4D-7CED-116E2D2EFDE3}"/>
                  </a:ext>
                </a:extLst>
              </p:cNvPr>
              <p:cNvGrpSpPr/>
              <p:nvPr/>
            </p:nvGrpSpPr>
            <p:grpSpPr>
              <a:xfrm>
                <a:off x="3775218" y="1504163"/>
                <a:ext cx="1610347" cy="2204867"/>
                <a:chOff x="3775219" y="1728099"/>
                <a:chExt cx="1610347" cy="2204867"/>
              </a:xfrm>
            </p:grpSpPr>
            <p:sp>
              <p:nvSpPr>
                <p:cNvPr id="27" name="Flowchart: Connector 26">
                  <a:extLst>
                    <a:ext uri="{FF2B5EF4-FFF2-40B4-BE49-F238E27FC236}">
                      <a16:creationId xmlns:a16="http://schemas.microsoft.com/office/drawing/2014/main" id="{169E08A7-8CF7-3186-07E3-BE1BCA233804}"/>
                    </a:ext>
                  </a:extLst>
                </p:cNvPr>
                <p:cNvSpPr/>
                <p:nvPr/>
              </p:nvSpPr>
              <p:spPr>
                <a:xfrm>
                  <a:off x="3775219" y="1728099"/>
                  <a:ext cx="1610345" cy="1610341"/>
                </a:xfrm>
                <a:prstGeom prst="flowChartConnector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13805F39-2710-AEA4-E362-C55D7441B6DF}"/>
                    </a:ext>
                  </a:extLst>
                </p:cNvPr>
                <p:cNvSpPr txBox="1"/>
                <p:nvPr/>
              </p:nvSpPr>
              <p:spPr>
                <a:xfrm>
                  <a:off x="3799248" y="3621796"/>
                  <a:ext cx="1586318" cy="31117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b="1" dirty="0">
                      <a:solidFill>
                        <a:schemeClr val="bg2"/>
                      </a:solidFill>
                      <a:latin typeface="+mj-lt"/>
                    </a:rPr>
                    <a:t>Lorem ipsum</a:t>
                  </a:r>
                  <a:endParaRPr lang="en-IN" sz="16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C396BC9C-4F56-EACF-9FBC-0FF6F8CE1FCB}"/>
                  </a:ext>
                </a:extLst>
              </p:cNvPr>
              <p:cNvGrpSpPr/>
              <p:nvPr/>
            </p:nvGrpSpPr>
            <p:grpSpPr>
              <a:xfrm>
                <a:off x="6376130" y="1504162"/>
                <a:ext cx="1610347" cy="2204867"/>
                <a:chOff x="6345246" y="1728098"/>
                <a:chExt cx="1610347" cy="2204867"/>
              </a:xfrm>
            </p:grpSpPr>
            <p:sp>
              <p:nvSpPr>
                <p:cNvPr id="24" name="Flowchart: Connector 23">
                  <a:extLst>
                    <a:ext uri="{FF2B5EF4-FFF2-40B4-BE49-F238E27FC236}">
                      <a16:creationId xmlns:a16="http://schemas.microsoft.com/office/drawing/2014/main" id="{D6B1966D-E260-055A-C454-9A74432354F5}"/>
                    </a:ext>
                  </a:extLst>
                </p:cNvPr>
                <p:cNvSpPr/>
                <p:nvPr/>
              </p:nvSpPr>
              <p:spPr>
                <a:xfrm>
                  <a:off x="6345246" y="1728098"/>
                  <a:ext cx="1610346" cy="1610342"/>
                </a:xfrm>
                <a:prstGeom prst="flowChartConnector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12350BDB-540F-1D03-B9EA-D5EEEADFCF57}"/>
                    </a:ext>
                  </a:extLst>
                </p:cNvPr>
                <p:cNvSpPr txBox="1"/>
                <p:nvPr/>
              </p:nvSpPr>
              <p:spPr>
                <a:xfrm>
                  <a:off x="6369275" y="3621795"/>
                  <a:ext cx="1586318" cy="31117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b="1" dirty="0">
                      <a:solidFill>
                        <a:schemeClr val="bg2"/>
                      </a:solidFill>
                      <a:latin typeface="+mj-lt"/>
                    </a:rPr>
                    <a:t>Lorem ipsum</a:t>
                  </a:r>
                  <a:endParaRPr lang="en-IN" sz="16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9B07D825-591D-B625-1B14-97860FBB3148}"/>
                  </a:ext>
                </a:extLst>
              </p:cNvPr>
              <p:cNvGrpSpPr/>
              <p:nvPr/>
            </p:nvGrpSpPr>
            <p:grpSpPr>
              <a:xfrm>
                <a:off x="8977044" y="1504162"/>
                <a:ext cx="1610346" cy="2204866"/>
                <a:chOff x="8977044" y="1728098"/>
                <a:chExt cx="1610346" cy="2204866"/>
              </a:xfrm>
            </p:grpSpPr>
            <p:sp>
              <p:nvSpPr>
                <p:cNvPr id="21" name="Flowchart: Connector 20">
                  <a:extLst>
                    <a:ext uri="{FF2B5EF4-FFF2-40B4-BE49-F238E27FC236}">
                      <a16:creationId xmlns:a16="http://schemas.microsoft.com/office/drawing/2014/main" id="{975131C5-006E-5A2F-C5BD-222D90182E2D}"/>
                    </a:ext>
                  </a:extLst>
                </p:cNvPr>
                <p:cNvSpPr/>
                <p:nvPr/>
              </p:nvSpPr>
              <p:spPr>
                <a:xfrm>
                  <a:off x="8977044" y="1728098"/>
                  <a:ext cx="1610341" cy="1610342"/>
                </a:xfrm>
                <a:prstGeom prst="flowChartConnector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28A6395F-689E-0101-CDB6-ECA3F99D87A8}"/>
                    </a:ext>
                  </a:extLst>
                </p:cNvPr>
                <p:cNvSpPr txBox="1"/>
                <p:nvPr/>
              </p:nvSpPr>
              <p:spPr>
                <a:xfrm>
                  <a:off x="9001072" y="3621794"/>
                  <a:ext cx="1586318" cy="31117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b="1" dirty="0">
                      <a:solidFill>
                        <a:schemeClr val="bg2"/>
                      </a:solidFill>
                      <a:latin typeface="+mj-lt"/>
                    </a:rPr>
                    <a:t>Lorem ipsum</a:t>
                  </a:r>
                  <a:endParaRPr lang="en-IN" sz="16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70C0B4D9-6887-DA51-C9A8-B170A0101A75}"/>
                  </a:ext>
                </a:extLst>
              </p:cNvPr>
              <p:cNvGrpSpPr/>
              <p:nvPr/>
            </p:nvGrpSpPr>
            <p:grpSpPr>
              <a:xfrm>
                <a:off x="1174308" y="1504162"/>
                <a:ext cx="1610346" cy="2204865"/>
                <a:chOff x="1174308" y="1728098"/>
                <a:chExt cx="1610346" cy="2204865"/>
              </a:xfrm>
            </p:grpSpPr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1F1093AD-5885-9681-514F-750043D6F505}"/>
                    </a:ext>
                  </a:extLst>
                </p:cNvPr>
                <p:cNvSpPr txBox="1"/>
                <p:nvPr/>
              </p:nvSpPr>
              <p:spPr>
                <a:xfrm>
                  <a:off x="1198335" y="3621793"/>
                  <a:ext cx="1586319" cy="31117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b="1" dirty="0">
                      <a:solidFill>
                        <a:schemeClr val="bg2"/>
                      </a:solidFill>
                      <a:latin typeface="+mj-lt"/>
                    </a:rPr>
                    <a:t>Lorem ipsum</a:t>
                  </a:r>
                  <a:endParaRPr lang="en-IN" sz="16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8" name="Flowchart: Connector 17">
                  <a:extLst>
                    <a:ext uri="{FF2B5EF4-FFF2-40B4-BE49-F238E27FC236}">
                      <a16:creationId xmlns:a16="http://schemas.microsoft.com/office/drawing/2014/main" id="{3CC3DE31-0879-0D3A-7ED6-96C06623B09A}"/>
                    </a:ext>
                  </a:extLst>
                </p:cNvPr>
                <p:cNvSpPr/>
                <p:nvPr/>
              </p:nvSpPr>
              <p:spPr>
                <a:xfrm>
                  <a:off x="1174308" y="1728098"/>
                  <a:ext cx="1610346" cy="1610342"/>
                </a:xfrm>
                <a:prstGeom prst="flowChartConnector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dirty="0">
                    <a:solidFill>
                      <a:schemeClr val="bg2"/>
                    </a:solidFill>
                  </a:endParaRPr>
                </a:p>
              </p:txBody>
            </p:sp>
          </p:grpSp>
        </p:grp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15535A4D-FFAC-1537-689B-AE2F9BE32462}"/>
                </a:ext>
              </a:extLst>
            </p:cNvPr>
            <p:cNvSpPr/>
            <p:nvPr/>
          </p:nvSpPr>
          <p:spPr>
            <a:xfrm>
              <a:off x="4435690" y="1887925"/>
              <a:ext cx="490816" cy="490813"/>
            </a:xfrm>
            <a:custGeom>
              <a:avLst/>
              <a:gdLst>
                <a:gd name="connsiteX0" fmla="*/ 206563 w 392064"/>
                <a:gd name="connsiteY0" fmla="*/ 206589 h 392062"/>
                <a:gd name="connsiteX1" fmla="*/ 248430 w 392064"/>
                <a:gd name="connsiteY1" fmla="*/ 236781 h 392062"/>
                <a:gd name="connsiteX2" fmla="*/ 235608 w 392064"/>
                <a:gd name="connsiteY2" fmla="*/ 289095 h 392062"/>
                <a:gd name="connsiteX3" fmla="*/ 206563 w 392064"/>
                <a:gd name="connsiteY3" fmla="*/ 304457 h 392062"/>
                <a:gd name="connsiteX4" fmla="*/ 181984 w 392064"/>
                <a:gd name="connsiteY4" fmla="*/ 81439 h 392062"/>
                <a:gd name="connsiteX5" fmla="*/ 181984 w 392064"/>
                <a:gd name="connsiteY5" fmla="*/ 170294 h 392062"/>
                <a:gd name="connsiteX6" fmla="*/ 161501 w 392064"/>
                <a:gd name="connsiteY6" fmla="*/ 158741 h 392062"/>
                <a:gd name="connsiteX7" fmla="*/ 168342 w 392064"/>
                <a:gd name="connsiteY7" fmla="*/ 87707 h 392062"/>
                <a:gd name="connsiteX8" fmla="*/ 181984 w 392064"/>
                <a:gd name="connsiteY8" fmla="*/ 81439 h 392062"/>
                <a:gd name="connsiteX9" fmla="*/ 181984 w 392064"/>
                <a:gd name="connsiteY9" fmla="*/ 16467 h 392062"/>
                <a:gd name="connsiteX10" fmla="*/ 181984 w 392064"/>
                <a:gd name="connsiteY10" fmla="*/ 53623 h 392062"/>
                <a:gd name="connsiteX11" fmla="*/ 157896 w 392064"/>
                <a:gd name="connsiteY11" fmla="*/ 62226 h 392062"/>
                <a:gd name="connsiteX12" fmla="*/ 123730 w 392064"/>
                <a:gd name="connsiteY12" fmla="*/ 152351 h 392062"/>
                <a:gd name="connsiteX13" fmla="*/ 181984 w 392064"/>
                <a:gd name="connsiteY13" fmla="*/ 198314 h 392062"/>
                <a:gd name="connsiteX14" fmla="*/ 181984 w 392064"/>
                <a:gd name="connsiteY14" fmla="*/ 305563 h 392062"/>
                <a:gd name="connsiteX15" fmla="*/ 134013 w 392064"/>
                <a:gd name="connsiteY15" fmla="*/ 278648 h 392062"/>
                <a:gd name="connsiteX16" fmla="*/ 114349 w 392064"/>
                <a:gd name="connsiteY16" fmla="*/ 297452 h 392062"/>
                <a:gd name="connsiteX17" fmla="*/ 147327 w 392064"/>
                <a:gd name="connsiteY17" fmla="*/ 323711 h 392062"/>
                <a:gd name="connsiteX18" fmla="*/ 181984 w 392064"/>
                <a:gd name="connsiteY18" fmla="*/ 332846 h 392062"/>
                <a:gd name="connsiteX19" fmla="*/ 181984 w 392064"/>
                <a:gd name="connsiteY19" fmla="*/ 368773 h 392062"/>
                <a:gd name="connsiteX20" fmla="*/ 206563 w 392064"/>
                <a:gd name="connsiteY20" fmla="*/ 368773 h 392062"/>
                <a:gd name="connsiteX21" fmla="*/ 206563 w 392064"/>
                <a:gd name="connsiteY21" fmla="*/ 331904 h 392062"/>
                <a:gd name="connsiteX22" fmla="*/ 271781 w 392064"/>
                <a:gd name="connsiteY22" fmla="*/ 282745 h 392062"/>
                <a:gd name="connsiteX23" fmla="*/ 255435 w 392064"/>
                <a:gd name="connsiteY23" fmla="*/ 200813 h 392062"/>
                <a:gd name="connsiteX24" fmla="*/ 206563 w 392064"/>
                <a:gd name="connsiteY24" fmla="*/ 178159 h 392062"/>
                <a:gd name="connsiteX25" fmla="*/ 206563 w 392064"/>
                <a:gd name="connsiteY25" fmla="*/ 79104 h 392062"/>
                <a:gd name="connsiteX26" fmla="*/ 250233 w 392064"/>
                <a:gd name="connsiteY26" fmla="*/ 99873 h 392062"/>
                <a:gd name="connsiteX27" fmla="*/ 269896 w 392064"/>
                <a:gd name="connsiteY27" fmla="*/ 81029 h 392062"/>
                <a:gd name="connsiteX28" fmla="*/ 206563 w 392064"/>
                <a:gd name="connsiteY28" fmla="*/ 52066 h 392062"/>
                <a:gd name="connsiteX29" fmla="*/ 206563 w 392064"/>
                <a:gd name="connsiteY29" fmla="*/ 16467 h 392062"/>
                <a:gd name="connsiteX30" fmla="*/ 196032 w 392064"/>
                <a:gd name="connsiteY30" fmla="*/ 0 h 392062"/>
                <a:gd name="connsiteX31" fmla="*/ 392064 w 392064"/>
                <a:gd name="connsiteY31" fmla="*/ 196031 h 392062"/>
                <a:gd name="connsiteX32" fmla="*/ 196032 w 392064"/>
                <a:gd name="connsiteY32" fmla="*/ 392062 h 392062"/>
                <a:gd name="connsiteX33" fmla="*/ 0 w 392064"/>
                <a:gd name="connsiteY33" fmla="*/ 196031 h 392062"/>
                <a:gd name="connsiteX34" fmla="*/ 196032 w 392064"/>
                <a:gd name="connsiteY34" fmla="*/ 0 h 392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92064" h="392062">
                  <a:moveTo>
                    <a:pt x="206563" y="206589"/>
                  </a:moveTo>
                  <a:cubicBezTo>
                    <a:pt x="222949" y="212202"/>
                    <a:pt x="241753" y="219330"/>
                    <a:pt x="248430" y="236781"/>
                  </a:cubicBezTo>
                  <a:cubicBezTo>
                    <a:pt x="255108" y="254233"/>
                    <a:pt x="248389" y="276068"/>
                    <a:pt x="235608" y="289095"/>
                  </a:cubicBezTo>
                  <a:cubicBezTo>
                    <a:pt x="227612" y="296911"/>
                    <a:pt x="217524" y="302247"/>
                    <a:pt x="206563" y="304457"/>
                  </a:cubicBezTo>
                  <a:close/>
                  <a:moveTo>
                    <a:pt x="181984" y="81439"/>
                  </a:moveTo>
                  <a:lnTo>
                    <a:pt x="181984" y="170294"/>
                  </a:lnTo>
                  <a:cubicBezTo>
                    <a:pt x="174567" y="167596"/>
                    <a:pt x="167646" y="163693"/>
                    <a:pt x="161501" y="158741"/>
                  </a:cubicBezTo>
                  <a:cubicBezTo>
                    <a:pt x="138969" y="139733"/>
                    <a:pt x="144459" y="102946"/>
                    <a:pt x="168342" y="87707"/>
                  </a:cubicBezTo>
                  <a:cubicBezTo>
                    <a:pt x="172575" y="84992"/>
                    <a:pt x="177166" y="82882"/>
                    <a:pt x="181984" y="81439"/>
                  </a:cubicBezTo>
                  <a:close/>
                  <a:moveTo>
                    <a:pt x="181984" y="16467"/>
                  </a:moveTo>
                  <a:lnTo>
                    <a:pt x="181984" y="53623"/>
                  </a:lnTo>
                  <a:cubicBezTo>
                    <a:pt x="173567" y="55261"/>
                    <a:pt x="165446" y="58162"/>
                    <a:pt x="157896" y="62226"/>
                  </a:cubicBezTo>
                  <a:cubicBezTo>
                    <a:pt x="126844" y="79145"/>
                    <a:pt x="110990" y="118882"/>
                    <a:pt x="123730" y="152351"/>
                  </a:cubicBezTo>
                  <a:cubicBezTo>
                    <a:pt x="133603" y="178159"/>
                    <a:pt x="157404" y="189671"/>
                    <a:pt x="181984" y="198314"/>
                  </a:cubicBezTo>
                  <a:lnTo>
                    <a:pt x="181984" y="305563"/>
                  </a:lnTo>
                  <a:cubicBezTo>
                    <a:pt x="162934" y="303228"/>
                    <a:pt x="147122" y="292290"/>
                    <a:pt x="134013" y="278648"/>
                  </a:cubicBezTo>
                  <a:lnTo>
                    <a:pt x="114349" y="297452"/>
                  </a:lnTo>
                  <a:cubicBezTo>
                    <a:pt x="123712" y="308076"/>
                    <a:pt x="134875" y="316965"/>
                    <a:pt x="147327" y="323711"/>
                  </a:cubicBezTo>
                  <a:cubicBezTo>
                    <a:pt x="158209" y="328888"/>
                    <a:pt x="169963" y="331986"/>
                    <a:pt x="181984" y="332846"/>
                  </a:cubicBezTo>
                  <a:lnTo>
                    <a:pt x="181984" y="368773"/>
                  </a:lnTo>
                  <a:lnTo>
                    <a:pt x="206563" y="368773"/>
                  </a:lnTo>
                  <a:lnTo>
                    <a:pt x="206563" y="331904"/>
                  </a:lnTo>
                  <a:cubicBezTo>
                    <a:pt x="234748" y="327193"/>
                    <a:pt x="260638" y="309864"/>
                    <a:pt x="271781" y="282745"/>
                  </a:cubicBezTo>
                  <a:cubicBezTo>
                    <a:pt x="282923" y="255626"/>
                    <a:pt x="278868" y="220846"/>
                    <a:pt x="255435" y="200813"/>
                  </a:cubicBezTo>
                  <a:cubicBezTo>
                    <a:pt x="241589" y="189015"/>
                    <a:pt x="223605" y="183485"/>
                    <a:pt x="206563" y="178159"/>
                  </a:cubicBezTo>
                  <a:lnTo>
                    <a:pt x="206563" y="79104"/>
                  </a:lnTo>
                  <a:cubicBezTo>
                    <a:pt x="223109" y="80676"/>
                    <a:pt x="238572" y="88030"/>
                    <a:pt x="250233" y="99873"/>
                  </a:cubicBezTo>
                  <a:lnTo>
                    <a:pt x="269896" y="81029"/>
                  </a:lnTo>
                  <a:cubicBezTo>
                    <a:pt x="253068" y="63911"/>
                    <a:pt x="230519" y="53598"/>
                    <a:pt x="206563" y="52066"/>
                  </a:cubicBezTo>
                  <a:lnTo>
                    <a:pt x="206563" y="16467"/>
                  </a:lnTo>
                  <a:close/>
                  <a:moveTo>
                    <a:pt x="196032" y="0"/>
                  </a:moveTo>
                  <a:cubicBezTo>
                    <a:pt x="304297" y="0"/>
                    <a:pt x="392064" y="87766"/>
                    <a:pt x="392064" y="196031"/>
                  </a:cubicBezTo>
                  <a:cubicBezTo>
                    <a:pt x="392064" y="304296"/>
                    <a:pt x="304297" y="392062"/>
                    <a:pt x="196032" y="392062"/>
                  </a:cubicBezTo>
                  <a:cubicBezTo>
                    <a:pt x="87767" y="392062"/>
                    <a:pt x="0" y="304296"/>
                    <a:pt x="0" y="196031"/>
                  </a:cubicBezTo>
                  <a:cubicBezTo>
                    <a:pt x="0" y="87766"/>
                    <a:pt x="87767" y="0"/>
                    <a:pt x="19603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>
                <a:solidFill>
                  <a:schemeClr val="bg2"/>
                </a:solidFill>
              </a:endParaRP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0F9BEB74-8095-55CF-0038-0D40B7509B84}"/>
                </a:ext>
              </a:extLst>
            </p:cNvPr>
            <p:cNvSpPr/>
            <p:nvPr/>
          </p:nvSpPr>
          <p:spPr>
            <a:xfrm>
              <a:off x="7259125" y="1919253"/>
              <a:ext cx="503556" cy="428154"/>
            </a:xfrm>
            <a:custGeom>
              <a:avLst/>
              <a:gdLst>
                <a:gd name="connsiteX0" fmla="*/ 3428134 w 10872232"/>
                <a:gd name="connsiteY0" fmla="*/ 3886832 h 9244245"/>
                <a:gd name="connsiteX1" fmla="*/ 1499322 w 10872232"/>
                <a:gd name="connsiteY1" fmla="*/ 5815644 h 9244245"/>
                <a:gd name="connsiteX2" fmla="*/ 3428134 w 10872232"/>
                <a:gd name="connsiteY2" fmla="*/ 7744457 h 9244245"/>
                <a:gd name="connsiteX3" fmla="*/ 5356947 w 10872232"/>
                <a:gd name="connsiteY3" fmla="*/ 5815644 h 9244245"/>
                <a:gd name="connsiteX4" fmla="*/ 3428134 w 10872232"/>
                <a:gd name="connsiteY4" fmla="*/ 3886832 h 9244245"/>
                <a:gd name="connsiteX5" fmla="*/ 3428574 w 10872232"/>
                <a:gd name="connsiteY5" fmla="*/ 2387070 h 9244245"/>
                <a:gd name="connsiteX6" fmla="*/ 3762902 w 10872232"/>
                <a:gd name="connsiteY6" fmla="*/ 2403143 h 9244245"/>
                <a:gd name="connsiteX7" fmla="*/ 3858274 w 10872232"/>
                <a:gd name="connsiteY7" fmla="*/ 2492080 h 9244245"/>
                <a:gd name="connsiteX8" fmla="*/ 3975077 w 10872232"/>
                <a:gd name="connsiteY8" fmla="*/ 3192911 h 9244245"/>
                <a:gd name="connsiteX9" fmla="*/ 4896678 w 10872232"/>
                <a:gd name="connsiteY9" fmla="*/ 3574924 h 9244245"/>
                <a:gd name="connsiteX10" fmla="*/ 5474807 w 10872232"/>
                <a:gd name="connsiteY10" fmla="*/ 3161838 h 9244245"/>
                <a:gd name="connsiteX11" fmla="*/ 5605001 w 10872232"/>
                <a:gd name="connsiteY11" fmla="*/ 3166125 h 9244245"/>
                <a:gd name="connsiteX12" fmla="*/ 5853066 w 10872232"/>
                <a:gd name="connsiteY12" fmla="*/ 3391153 h 9244245"/>
                <a:gd name="connsiteX13" fmla="*/ 6078065 w 10872232"/>
                <a:gd name="connsiteY13" fmla="*/ 3639218 h 9244245"/>
                <a:gd name="connsiteX14" fmla="*/ 6082352 w 10872232"/>
                <a:gd name="connsiteY14" fmla="*/ 3769411 h 9244245"/>
                <a:gd name="connsiteX15" fmla="*/ 5669295 w 10872232"/>
                <a:gd name="connsiteY15" fmla="*/ 4347541 h 9244245"/>
                <a:gd name="connsiteX16" fmla="*/ 6051319 w 10872232"/>
                <a:gd name="connsiteY16" fmla="*/ 5269142 h 9244245"/>
                <a:gd name="connsiteX17" fmla="*/ 6752150 w 10872232"/>
                <a:gd name="connsiteY17" fmla="*/ 5385945 h 9244245"/>
                <a:gd name="connsiteX18" fmla="*/ 6841075 w 10872232"/>
                <a:gd name="connsiteY18" fmla="*/ 5481317 h 9244245"/>
                <a:gd name="connsiteX19" fmla="*/ 6857134 w 10872232"/>
                <a:gd name="connsiteY19" fmla="*/ 5815644 h 9244245"/>
                <a:gd name="connsiteX20" fmla="*/ 6841075 w 10872232"/>
                <a:gd name="connsiteY20" fmla="*/ 6149972 h 9244245"/>
                <a:gd name="connsiteX21" fmla="*/ 6752150 w 10872232"/>
                <a:gd name="connsiteY21" fmla="*/ 6245344 h 9244245"/>
                <a:gd name="connsiteX22" fmla="*/ 6051319 w 10872232"/>
                <a:gd name="connsiteY22" fmla="*/ 6362147 h 9244245"/>
                <a:gd name="connsiteX23" fmla="*/ 5669295 w 10872232"/>
                <a:gd name="connsiteY23" fmla="*/ 7283748 h 9244245"/>
                <a:gd name="connsiteX24" fmla="*/ 6082352 w 10872232"/>
                <a:gd name="connsiteY24" fmla="*/ 7861877 h 9244245"/>
                <a:gd name="connsiteX25" fmla="*/ 6078065 w 10872232"/>
                <a:gd name="connsiteY25" fmla="*/ 7992071 h 9244245"/>
                <a:gd name="connsiteX26" fmla="*/ 5853066 w 10872232"/>
                <a:gd name="connsiteY26" fmla="*/ 8240119 h 9244245"/>
                <a:gd name="connsiteX27" fmla="*/ 5605001 w 10872232"/>
                <a:gd name="connsiteY27" fmla="*/ 8465176 h 9244245"/>
                <a:gd name="connsiteX28" fmla="*/ 5474807 w 10872232"/>
                <a:gd name="connsiteY28" fmla="*/ 8469462 h 9244245"/>
                <a:gd name="connsiteX29" fmla="*/ 4896678 w 10872232"/>
                <a:gd name="connsiteY29" fmla="*/ 8056365 h 9244245"/>
                <a:gd name="connsiteX30" fmla="*/ 3975077 w 10872232"/>
                <a:gd name="connsiteY30" fmla="*/ 8438373 h 9244245"/>
                <a:gd name="connsiteX31" fmla="*/ 3858274 w 10872232"/>
                <a:gd name="connsiteY31" fmla="*/ 9139203 h 9244245"/>
                <a:gd name="connsiteX32" fmla="*/ 3762902 w 10872232"/>
                <a:gd name="connsiteY32" fmla="*/ 9228128 h 9244245"/>
                <a:gd name="connsiteX33" fmla="*/ 3428574 w 10872232"/>
                <a:gd name="connsiteY33" fmla="*/ 9244245 h 9244245"/>
                <a:gd name="connsiteX34" fmla="*/ 3094247 w 10872232"/>
                <a:gd name="connsiteY34" fmla="*/ 9228128 h 9244245"/>
                <a:gd name="connsiteX35" fmla="*/ 2998875 w 10872232"/>
                <a:gd name="connsiteY35" fmla="*/ 9139203 h 9244245"/>
                <a:gd name="connsiteX36" fmla="*/ 2882072 w 10872232"/>
                <a:gd name="connsiteY36" fmla="*/ 8438373 h 9244245"/>
                <a:gd name="connsiteX37" fmla="*/ 1960471 w 10872232"/>
                <a:gd name="connsiteY37" fmla="*/ 8056365 h 9244245"/>
                <a:gd name="connsiteX38" fmla="*/ 1382341 w 10872232"/>
                <a:gd name="connsiteY38" fmla="*/ 8469462 h 9244245"/>
                <a:gd name="connsiteX39" fmla="*/ 1252148 w 10872232"/>
                <a:gd name="connsiteY39" fmla="*/ 8465176 h 9244245"/>
                <a:gd name="connsiteX40" fmla="*/ 1004083 w 10872232"/>
                <a:gd name="connsiteY40" fmla="*/ 8240119 h 9244245"/>
                <a:gd name="connsiteX41" fmla="*/ 779055 w 10872232"/>
                <a:gd name="connsiteY41" fmla="*/ 7992071 h 9244245"/>
                <a:gd name="connsiteX42" fmla="*/ 774768 w 10872232"/>
                <a:gd name="connsiteY42" fmla="*/ 7861877 h 9244245"/>
                <a:gd name="connsiteX43" fmla="*/ 1187854 w 10872232"/>
                <a:gd name="connsiteY43" fmla="*/ 7283748 h 9244245"/>
                <a:gd name="connsiteX44" fmla="*/ 805841 w 10872232"/>
                <a:gd name="connsiteY44" fmla="*/ 6362147 h 9244245"/>
                <a:gd name="connsiteX45" fmla="*/ 105010 w 10872232"/>
                <a:gd name="connsiteY45" fmla="*/ 6245344 h 9244245"/>
                <a:gd name="connsiteX46" fmla="*/ 16073 w 10872232"/>
                <a:gd name="connsiteY46" fmla="*/ 6149972 h 9244245"/>
                <a:gd name="connsiteX47" fmla="*/ 0 w 10872232"/>
                <a:gd name="connsiteY47" fmla="*/ 5815644 h 9244245"/>
                <a:gd name="connsiteX48" fmla="*/ 16073 w 10872232"/>
                <a:gd name="connsiteY48" fmla="*/ 5481317 h 9244245"/>
                <a:gd name="connsiteX49" fmla="*/ 105010 w 10872232"/>
                <a:gd name="connsiteY49" fmla="*/ 5385945 h 9244245"/>
                <a:gd name="connsiteX50" fmla="*/ 805841 w 10872232"/>
                <a:gd name="connsiteY50" fmla="*/ 5269142 h 9244245"/>
                <a:gd name="connsiteX51" fmla="*/ 1187854 w 10872232"/>
                <a:gd name="connsiteY51" fmla="*/ 4347541 h 9244245"/>
                <a:gd name="connsiteX52" fmla="*/ 774768 w 10872232"/>
                <a:gd name="connsiteY52" fmla="*/ 3769411 h 9244245"/>
                <a:gd name="connsiteX53" fmla="*/ 779055 w 10872232"/>
                <a:gd name="connsiteY53" fmla="*/ 3639218 h 9244245"/>
                <a:gd name="connsiteX54" fmla="*/ 1004083 w 10872232"/>
                <a:gd name="connsiteY54" fmla="*/ 3391153 h 9244245"/>
                <a:gd name="connsiteX55" fmla="*/ 1252148 w 10872232"/>
                <a:gd name="connsiteY55" fmla="*/ 3166125 h 9244245"/>
                <a:gd name="connsiteX56" fmla="*/ 1382341 w 10872232"/>
                <a:gd name="connsiteY56" fmla="*/ 3161838 h 9244245"/>
                <a:gd name="connsiteX57" fmla="*/ 1960471 w 10872232"/>
                <a:gd name="connsiteY57" fmla="*/ 3574924 h 9244245"/>
                <a:gd name="connsiteX58" fmla="*/ 2882072 w 10872232"/>
                <a:gd name="connsiteY58" fmla="*/ 3192911 h 9244245"/>
                <a:gd name="connsiteX59" fmla="*/ 2998875 w 10872232"/>
                <a:gd name="connsiteY59" fmla="*/ 2492080 h 9244245"/>
                <a:gd name="connsiteX60" fmla="*/ 3094247 w 10872232"/>
                <a:gd name="connsiteY60" fmla="*/ 2403143 h 9244245"/>
                <a:gd name="connsiteX61" fmla="*/ 3428574 w 10872232"/>
                <a:gd name="connsiteY61" fmla="*/ 2387070 h 9244245"/>
                <a:gd name="connsiteX62" fmla="*/ 8332881 w 10872232"/>
                <a:gd name="connsiteY62" fmla="*/ 1110651 h 9244245"/>
                <a:gd name="connsiteX63" fmla="*/ 6904497 w 10872232"/>
                <a:gd name="connsiteY63" fmla="*/ 2539035 h 9244245"/>
                <a:gd name="connsiteX64" fmla="*/ 8332881 w 10872232"/>
                <a:gd name="connsiteY64" fmla="*/ 3967421 h 9244245"/>
                <a:gd name="connsiteX65" fmla="*/ 9761266 w 10872232"/>
                <a:gd name="connsiteY65" fmla="*/ 2539035 h 9244245"/>
                <a:gd name="connsiteX66" fmla="*/ 8332881 w 10872232"/>
                <a:gd name="connsiteY66" fmla="*/ 1110651 h 9244245"/>
                <a:gd name="connsiteX67" fmla="*/ 8333207 w 10872232"/>
                <a:gd name="connsiteY67" fmla="*/ 0 h 9244245"/>
                <a:gd name="connsiteX68" fmla="*/ 8580794 w 10872232"/>
                <a:gd name="connsiteY68" fmla="*/ 11903 h 9244245"/>
                <a:gd name="connsiteX69" fmla="*/ 8651422 w 10872232"/>
                <a:gd name="connsiteY69" fmla="*/ 77765 h 9244245"/>
                <a:gd name="connsiteX70" fmla="*/ 8737921 w 10872232"/>
                <a:gd name="connsiteY70" fmla="*/ 596767 h 9244245"/>
                <a:gd name="connsiteX71" fmla="*/ 9420414 w 10872232"/>
                <a:gd name="connsiteY71" fmla="*/ 879667 h 9244245"/>
                <a:gd name="connsiteX72" fmla="*/ 9848548 w 10872232"/>
                <a:gd name="connsiteY72" fmla="*/ 573756 h 9244245"/>
                <a:gd name="connsiteX73" fmla="*/ 9944963 w 10872232"/>
                <a:gd name="connsiteY73" fmla="*/ 576930 h 9244245"/>
                <a:gd name="connsiteX74" fmla="*/ 10128668 w 10872232"/>
                <a:gd name="connsiteY74" fmla="*/ 743575 h 9244245"/>
                <a:gd name="connsiteX75" fmla="*/ 10295292 w 10872232"/>
                <a:gd name="connsiteY75" fmla="*/ 927280 h 9244245"/>
                <a:gd name="connsiteX76" fmla="*/ 10298466 w 10872232"/>
                <a:gd name="connsiteY76" fmla="*/ 1023695 h 9244245"/>
                <a:gd name="connsiteX77" fmla="*/ 9992576 w 10872232"/>
                <a:gd name="connsiteY77" fmla="*/ 1451830 h 9244245"/>
                <a:gd name="connsiteX78" fmla="*/ 10275484 w 10872232"/>
                <a:gd name="connsiteY78" fmla="*/ 2134323 h 9244245"/>
                <a:gd name="connsiteX79" fmla="*/ 10794486 w 10872232"/>
                <a:gd name="connsiteY79" fmla="*/ 2220821 h 9244245"/>
                <a:gd name="connsiteX80" fmla="*/ 10860340 w 10872232"/>
                <a:gd name="connsiteY80" fmla="*/ 2291449 h 9244245"/>
                <a:gd name="connsiteX81" fmla="*/ 10872232 w 10872232"/>
                <a:gd name="connsiteY81" fmla="*/ 2539035 h 9244245"/>
                <a:gd name="connsiteX82" fmla="*/ 10860340 w 10872232"/>
                <a:gd name="connsiteY82" fmla="*/ 2786623 h 9244245"/>
                <a:gd name="connsiteX83" fmla="*/ 10794486 w 10872232"/>
                <a:gd name="connsiteY83" fmla="*/ 2857250 h 9244245"/>
                <a:gd name="connsiteX84" fmla="*/ 10275484 w 10872232"/>
                <a:gd name="connsiteY84" fmla="*/ 2943749 h 9244245"/>
                <a:gd name="connsiteX85" fmla="*/ 9992576 w 10872232"/>
                <a:gd name="connsiteY85" fmla="*/ 3626242 h 9244245"/>
                <a:gd name="connsiteX86" fmla="*/ 10298466 w 10872232"/>
                <a:gd name="connsiteY86" fmla="*/ 4054376 h 9244245"/>
                <a:gd name="connsiteX87" fmla="*/ 10295292 w 10872232"/>
                <a:gd name="connsiteY87" fmla="*/ 4150792 h 9244245"/>
                <a:gd name="connsiteX88" fmla="*/ 10128668 w 10872232"/>
                <a:gd name="connsiteY88" fmla="*/ 4334484 h 9244245"/>
                <a:gd name="connsiteX89" fmla="*/ 9944963 w 10872232"/>
                <a:gd name="connsiteY89" fmla="*/ 4501150 h 9244245"/>
                <a:gd name="connsiteX90" fmla="*/ 9848548 w 10872232"/>
                <a:gd name="connsiteY90" fmla="*/ 4504324 h 9244245"/>
                <a:gd name="connsiteX91" fmla="*/ 9420414 w 10872232"/>
                <a:gd name="connsiteY91" fmla="*/ 4198405 h 9244245"/>
                <a:gd name="connsiteX92" fmla="*/ 8737921 w 10872232"/>
                <a:gd name="connsiteY92" fmla="*/ 4481301 h 9244245"/>
                <a:gd name="connsiteX93" fmla="*/ 8651422 w 10872232"/>
                <a:gd name="connsiteY93" fmla="*/ 5000302 h 9244245"/>
                <a:gd name="connsiteX94" fmla="*/ 8580794 w 10872232"/>
                <a:gd name="connsiteY94" fmla="*/ 5066156 h 9244245"/>
                <a:gd name="connsiteX95" fmla="*/ 8333207 w 10872232"/>
                <a:gd name="connsiteY95" fmla="*/ 5078091 h 9244245"/>
                <a:gd name="connsiteX96" fmla="*/ 8085621 w 10872232"/>
                <a:gd name="connsiteY96" fmla="*/ 5066156 h 9244245"/>
                <a:gd name="connsiteX97" fmla="*/ 8014993 w 10872232"/>
                <a:gd name="connsiteY97" fmla="*/ 5000302 h 9244245"/>
                <a:gd name="connsiteX98" fmla="*/ 7928494 w 10872232"/>
                <a:gd name="connsiteY98" fmla="*/ 4481301 h 9244245"/>
                <a:gd name="connsiteX99" fmla="*/ 7246002 w 10872232"/>
                <a:gd name="connsiteY99" fmla="*/ 4198405 h 9244245"/>
                <a:gd name="connsiteX100" fmla="*/ 6817866 w 10872232"/>
                <a:gd name="connsiteY100" fmla="*/ 4504324 h 9244245"/>
                <a:gd name="connsiteX101" fmla="*/ 6721452 w 10872232"/>
                <a:gd name="connsiteY101" fmla="*/ 4501150 h 9244245"/>
                <a:gd name="connsiteX102" fmla="*/ 6537747 w 10872232"/>
                <a:gd name="connsiteY102" fmla="*/ 4334484 h 9244245"/>
                <a:gd name="connsiteX103" fmla="*/ 6371102 w 10872232"/>
                <a:gd name="connsiteY103" fmla="*/ 4150792 h 9244245"/>
                <a:gd name="connsiteX104" fmla="*/ 6367928 w 10872232"/>
                <a:gd name="connsiteY104" fmla="*/ 4054376 h 9244245"/>
                <a:gd name="connsiteX105" fmla="*/ 6673839 w 10872232"/>
                <a:gd name="connsiteY105" fmla="*/ 3626242 h 9244245"/>
                <a:gd name="connsiteX106" fmla="*/ 6390939 w 10872232"/>
                <a:gd name="connsiteY106" fmla="*/ 2943749 h 9244245"/>
                <a:gd name="connsiteX107" fmla="*/ 5871937 w 10872232"/>
                <a:gd name="connsiteY107" fmla="*/ 2857250 h 9244245"/>
                <a:gd name="connsiteX108" fmla="*/ 5806075 w 10872232"/>
                <a:gd name="connsiteY108" fmla="*/ 2786623 h 9244245"/>
                <a:gd name="connsiteX109" fmla="*/ 5794172 w 10872232"/>
                <a:gd name="connsiteY109" fmla="*/ 2539035 h 9244245"/>
                <a:gd name="connsiteX110" fmla="*/ 5806075 w 10872232"/>
                <a:gd name="connsiteY110" fmla="*/ 2291449 h 9244245"/>
                <a:gd name="connsiteX111" fmla="*/ 5871937 w 10872232"/>
                <a:gd name="connsiteY111" fmla="*/ 2220821 h 9244245"/>
                <a:gd name="connsiteX112" fmla="*/ 6390939 w 10872232"/>
                <a:gd name="connsiteY112" fmla="*/ 2134323 h 9244245"/>
                <a:gd name="connsiteX113" fmla="*/ 6673839 w 10872232"/>
                <a:gd name="connsiteY113" fmla="*/ 1451830 h 9244245"/>
                <a:gd name="connsiteX114" fmla="*/ 6367928 w 10872232"/>
                <a:gd name="connsiteY114" fmla="*/ 1023695 h 9244245"/>
                <a:gd name="connsiteX115" fmla="*/ 6371102 w 10872232"/>
                <a:gd name="connsiteY115" fmla="*/ 927280 h 9244245"/>
                <a:gd name="connsiteX116" fmla="*/ 6537747 w 10872232"/>
                <a:gd name="connsiteY116" fmla="*/ 743575 h 9244245"/>
                <a:gd name="connsiteX117" fmla="*/ 6721452 w 10872232"/>
                <a:gd name="connsiteY117" fmla="*/ 576930 h 9244245"/>
                <a:gd name="connsiteX118" fmla="*/ 6817866 w 10872232"/>
                <a:gd name="connsiteY118" fmla="*/ 573756 h 9244245"/>
                <a:gd name="connsiteX119" fmla="*/ 7246002 w 10872232"/>
                <a:gd name="connsiteY119" fmla="*/ 879667 h 9244245"/>
                <a:gd name="connsiteX120" fmla="*/ 7928494 w 10872232"/>
                <a:gd name="connsiteY120" fmla="*/ 596767 h 9244245"/>
                <a:gd name="connsiteX121" fmla="*/ 8014993 w 10872232"/>
                <a:gd name="connsiteY121" fmla="*/ 77765 h 9244245"/>
                <a:gd name="connsiteX122" fmla="*/ 8085621 w 10872232"/>
                <a:gd name="connsiteY122" fmla="*/ 11903 h 9244245"/>
                <a:gd name="connsiteX123" fmla="*/ 8333207 w 10872232"/>
                <a:gd name="connsiteY123" fmla="*/ 0 h 92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</a:cxnLst>
              <a:rect l="l" t="t" r="r" b="b"/>
              <a:pathLst>
                <a:path w="10872232" h="9244245">
                  <a:moveTo>
                    <a:pt x="3428134" y="3886832"/>
                  </a:moveTo>
                  <a:cubicBezTo>
                    <a:pt x="2364573" y="3886832"/>
                    <a:pt x="1499322" y="4752083"/>
                    <a:pt x="1499322" y="5815644"/>
                  </a:cubicBezTo>
                  <a:cubicBezTo>
                    <a:pt x="1499322" y="6879206"/>
                    <a:pt x="2364573" y="7744457"/>
                    <a:pt x="3428134" y="7744457"/>
                  </a:cubicBezTo>
                  <a:cubicBezTo>
                    <a:pt x="4491696" y="7744457"/>
                    <a:pt x="5356947" y="6879206"/>
                    <a:pt x="5356947" y="5815644"/>
                  </a:cubicBezTo>
                  <a:cubicBezTo>
                    <a:pt x="5356947" y="4752083"/>
                    <a:pt x="4491696" y="3886832"/>
                    <a:pt x="3428134" y="3886832"/>
                  </a:cubicBezTo>
                  <a:close/>
                  <a:moveTo>
                    <a:pt x="3428574" y="2387070"/>
                  </a:moveTo>
                  <a:cubicBezTo>
                    <a:pt x="3538942" y="2387070"/>
                    <a:pt x="3651459" y="2392428"/>
                    <a:pt x="3762902" y="2403143"/>
                  </a:cubicBezTo>
                  <a:cubicBezTo>
                    <a:pt x="3811125" y="2407693"/>
                    <a:pt x="3850239" y="2444395"/>
                    <a:pt x="3858274" y="2492080"/>
                  </a:cubicBezTo>
                  <a:lnTo>
                    <a:pt x="3975077" y="3192911"/>
                  </a:lnTo>
                  <a:cubicBezTo>
                    <a:pt x="4305176" y="3260954"/>
                    <a:pt x="4614323" y="3389278"/>
                    <a:pt x="4896678" y="3574924"/>
                  </a:cubicBezTo>
                  <a:lnTo>
                    <a:pt x="5474807" y="3161838"/>
                  </a:lnTo>
                  <a:cubicBezTo>
                    <a:pt x="5513915" y="3133440"/>
                    <a:pt x="5567499" y="3135315"/>
                    <a:pt x="5605001" y="3166125"/>
                  </a:cubicBezTo>
                  <a:cubicBezTo>
                    <a:pt x="5691263" y="3237116"/>
                    <a:pt x="5774828" y="3312926"/>
                    <a:pt x="5853066" y="3391153"/>
                  </a:cubicBezTo>
                  <a:cubicBezTo>
                    <a:pt x="5931533" y="3469643"/>
                    <a:pt x="6007371" y="3552956"/>
                    <a:pt x="6078065" y="3639218"/>
                  </a:cubicBezTo>
                  <a:cubicBezTo>
                    <a:pt x="6108641" y="3676720"/>
                    <a:pt x="6110527" y="3730029"/>
                    <a:pt x="6082352" y="3769411"/>
                  </a:cubicBezTo>
                  <a:lnTo>
                    <a:pt x="5669295" y="4347541"/>
                  </a:lnTo>
                  <a:cubicBezTo>
                    <a:pt x="5854666" y="4629976"/>
                    <a:pt x="5983254" y="4939369"/>
                    <a:pt x="6051319" y="5269142"/>
                  </a:cubicBezTo>
                  <a:lnTo>
                    <a:pt x="6752150" y="5385945"/>
                  </a:lnTo>
                  <a:cubicBezTo>
                    <a:pt x="6799813" y="5393986"/>
                    <a:pt x="6836275" y="5433094"/>
                    <a:pt x="6841075" y="5481317"/>
                  </a:cubicBezTo>
                  <a:cubicBezTo>
                    <a:pt x="6851762" y="5592759"/>
                    <a:pt x="6857134" y="5705276"/>
                    <a:pt x="6857134" y="5815644"/>
                  </a:cubicBezTo>
                  <a:cubicBezTo>
                    <a:pt x="6857134" y="5926013"/>
                    <a:pt x="6851762" y="6038529"/>
                    <a:pt x="6841075" y="6149972"/>
                  </a:cubicBezTo>
                  <a:cubicBezTo>
                    <a:pt x="6836503" y="6198195"/>
                    <a:pt x="6799813" y="6237308"/>
                    <a:pt x="6752150" y="6245344"/>
                  </a:cubicBezTo>
                  <a:lnTo>
                    <a:pt x="6051319" y="6362147"/>
                  </a:lnTo>
                  <a:cubicBezTo>
                    <a:pt x="5983254" y="6692245"/>
                    <a:pt x="5854952" y="7001393"/>
                    <a:pt x="5669295" y="7283748"/>
                  </a:cubicBezTo>
                  <a:lnTo>
                    <a:pt x="6082352" y="7861877"/>
                  </a:lnTo>
                  <a:cubicBezTo>
                    <a:pt x="6110756" y="7900985"/>
                    <a:pt x="6108926" y="7954569"/>
                    <a:pt x="6078065" y="7992071"/>
                  </a:cubicBezTo>
                  <a:cubicBezTo>
                    <a:pt x="6007085" y="8078333"/>
                    <a:pt x="5931304" y="8161880"/>
                    <a:pt x="5853066" y="8240119"/>
                  </a:cubicBezTo>
                  <a:cubicBezTo>
                    <a:pt x="5774599" y="8318643"/>
                    <a:pt x="5691263" y="8394424"/>
                    <a:pt x="5605001" y="8465176"/>
                  </a:cubicBezTo>
                  <a:cubicBezTo>
                    <a:pt x="5567767" y="8495693"/>
                    <a:pt x="5514452" y="8497580"/>
                    <a:pt x="5474807" y="8469462"/>
                  </a:cubicBezTo>
                  <a:lnTo>
                    <a:pt x="4896678" y="8056365"/>
                  </a:lnTo>
                  <a:cubicBezTo>
                    <a:pt x="4614243" y="8241776"/>
                    <a:pt x="4304850" y="8370364"/>
                    <a:pt x="3975077" y="8438373"/>
                  </a:cubicBezTo>
                  <a:lnTo>
                    <a:pt x="3858274" y="9139203"/>
                  </a:lnTo>
                  <a:cubicBezTo>
                    <a:pt x="3850233" y="9186866"/>
                    <a:pt x="3811119" y="9223328"/>
                    <a:pt x="3762902" y="9228128"/>
                  </a:cubicBezTo>
                  <a:cubicBezTo>
                    <a:pt x="3651459" y="9238872"/>
                    <a:pt x="3538942" y="9244245"/>
                    <a:pt x="3428574" y="9244245"/>
                  </a:cubicBezTo>
                  <a:cubicBezTo>
                    <a:pt x="3318206" y="9244245"/>
                    <a:pt x="3205689" y="9238872"/>
                    <a:pt x="3094247" y="9228128"/>
                  </a:cubicBezTo>
                  <a:cubicBezTo>
                    <a:pt x="3046024" y="9223613"/>
                    <a:pt x="3006910" y="9186866"/>
                    <a:pt x="2998875" y="9139203"/>
                  </a:cubicBezTo>
                  <a:lnTo>
                    <a:pt x="2882072" y="8438373"/>
                  </a:lnTo>
                  <a:cubicBezTo>
                    <a:pt x="2551973" y="8370364"/>
                    <a:pt x="2242826" y="8242005"/>
                    <a:pt x="1960471" y="8056365"/>
                  </a:cubicBezTo>
                  <a:lnTo>
                    <a:pt x="1382341" y="8469462"/>
                  </a:lnTo>
                  <a:cubicBezTo>
                    <a:pt x="1343234" y="8497865"/>
                    <a:pt x="1289650" y="8495979"/>
                    <a:pt x="1252148" y="8465176"/>
                  </a:cubicBezTo>
                  <a:cubicBezTo>
                    <a:pt x="1165886" y="8394195"/>
                    <a:pt x="1082310" y="8318358"/>
                    <a:pt x="1004083" y="8240119"/>
                  </a:cubicBezTo>
                  <a:cubicBezTo>
                    <a:pt x="925593" y="8161652"/>
                    <a:pt x="849778" y="8078333"/>
                    <a:pt x="779055" y="7992071"/>
                  </a:cubicBezTo>
                  <a:cubicBezTo>
                    <a:pt x="748514" y="7954569"/>
                    <a:pt x="746639" y="7901260"/>
                    <a:pt x="774768" y="7861877"/>
                  </a:cubicBezTo>
                  <a:lnTo>
                    <a:pt x="1187854" y="7283748"/>
                  </a:lnTo>
                  <a:cubicBezTo>
                    <a:pt x="1002471" y="7001313"/>
                    <a:pt x="873884" y="6691920"/>
                    <a:pt x="805841" y="6362147"/>
                  </a:cubicBezTo>
                  <a:lnTo>
                    <a:pt x="105010" y="6245344"/>
                  </a:lnTo>
                  <a:cubicBezTo>
                    <a:pt x="57329" y="6237303"/>
                    <a:pt x="20895" y="6198195"/>
                    <a:pt x="16073" y="6149972"/>
                  </a:cubicBezTo>
                  <a:cubicBezTo>
                    <a:pt x="5358" y="6038529"/>
                    <a:pt x="0" y="5926013"/>
                    <a:pt x="0" y="5815644"/>
                  </a:cubicBezTo>
                  <a:cubicBezTo>
                    <a:pt x="0" y="5705276"/>
                    <a:pt x="5358" y="5592759"/>
                    <a:pt x="16073" y="5481317"/>
                  </a:cubicBezTo>
                  <a:cubicBezTo>
                    <a:pt x="20623" y="5433094"/>
                    <a:pt x="57325" y="5393980"/>
                    <a:pt x="105010" y="5385945"/>
                  </a:cubicBezTo>
                  <a:lnTo>
                    <a:pt x="805841" y="5269142"/>
                  </a:lnTo>
                  <a:cubicBezTo>
                    <a:pt x="873884" y="4939043"/>
                    <a:pt x="1002208" y="4629896"/>
                    <a:pt x="1187854" y="4347541"/>
                  </a:cubicBezTo>
                  <a:lnTo>
                    <a:pt x="774768" y="3769411"/>
                  </a:lnTo>
                  <a:cubicBezTo>
                    <a:pt x="746370" y="3730304"/>
                    <a:pt x="748245" y="3676725"/>
                    <a:pt x="779055" y="3639218"/>
                  </a:cubicBezTo>
                  <a:cubicBezTo>
                    <a:pt x="850046" y="3552956"/>
                    <a:pt x="925856" y="3469380"/>
                    <a:pt x="1004083" y="3391153"/>
                  </a:cubicBezTo>
                  <a:cubicBezTo>
                    <a:pt x="1082572" y="3312663"/>
                    <a:pt x="1165886" y="3236848"/>
                    <a:pt x="1252148" y="3166125"/>
                  </a:cubicBezTo>
                  <a:cubicBezTo>
                    <a:pt x="1289381" y="3135584"/>
                    <a:pt x="1342696" y="3133709"/>
                    <a:pt x="1382341" y="3161838"/>
                  </a:cubicBezTo>
                  <a:lnTo>
                    <a:pt x="1960471" y="3574924"/>
                  </a:lnTo>
                  <a:cubicBezTo>
                    <a:pt x="2242906" y="3389541"/>
                    <a:pt x="2552299" y="3260954"/>
                    <a:pt x="2882072" y="3192911"/>
                  </a:cubicBezTo>
                  <a:lnTo>
                    <a:pt x="2998875" y="2492080"/>
                  </a:lnTo>
                  <a:cubicBezTo>
                    <a:pt x="3006916" y="2444399"/>
                    <a:pt x="3046024" y="2407965"/>
                    <a:pt x="3094247" y="2403143"/>
                  </a:cubicBezTo>
                  <a:cubicBezTo>
                    <a:pt x="3205689" y="2392428"/>
                    <a:pt x="3318206" y="2387070"/>
                    <a:pt x="3428574" y="2387070"/>
                  </a:cubicBezTo>
                  <a:close/>
                  <a:moveTo>
                    <a:pt x="8332881" y="1110651"/>
                  </a:moveTo>
                  <a:cubicBezTo>
                    <a:pt x="7545260" y="1110651"/>
                    <a:pt x="6904497" y="1751414"/>
                    <a:pt x="6904497" y="2539035"/>
                  </a:cubicBezTo>
                  <a:cubicBezTo>
                    <a:pt x="6904497" y="3326658"/>
                    <a:pt x="7545260" y="3967421"/>
                    <a:pt x="8332881" y="3967421"/>
                  </a:cubicBezTo>
                  <a:cubicBezTo>
                    <a:pt x="9120504" y="3967421"/>
                    <a:pt x="9761266" y="3326658"/>
                    <a:pt x="9761266" y="2539035"/>
                  </a:cubicBezTo>
                  <a:cubicBezTo>
                    <a:pt x="9761266" y="1751414"/>
                    <a:pt x="9120504" y="1110651"/>
                    <a:pt x="8332881" y="1110651"/>
                  </a:cubicBezTo>
                  <a:close/>
                  <a:moveTo>
                    <a:pt x="8333207" y="0"/>
                  </a:moveTo>
                  <a:cubicBezTo>
                    <a:pt x="8414940" y="0"/>
                    <a:pt x="8498265" y="3968"/>
                    <a:pt x="8580794" y="11903"/>
                  </a:cubicBezTo>
                  <a:cubicBezTo>
                    <a:pt x="8616506" y="15273"/>
                    <a:pt x="8645472" y="42452"/>
                    <a:pt x="8651422" y="77765"/>
                  </a:cubicBezTo>
                  <a:lnTo>
                    <a:pt x="8737921" y="596767"/>
                  </a:lnTo>
                  <a:cubicBezTo>
                    <a:pt x="8982376" y="647156"/>
                    <a:pt x="9211315" y="742187"/>
                    <a:pt x="9420414" y="879667"/>
                  </a:cubicBezTo>
                  <a:lnTo>
                    <a:pt x="9848548" y="573756"/>
                  </a:lnTo>
                  <a:cubicBezTo>
                    <a:pt x="9877509" y="552725"/>
                    <a:pt x="9917191" y="554114"/>
                    <a:pt x="9944963" y="576930"/>
                  </a:cubicBezTo>
                  <a:cubicBezTo>
                    <a:pt x="10008844" y="629503"/>
                    <a:pt x="10070729" y="685644"/>
                    <a:pt x="10128668" y="743575"/>
                  </a:cubicBezTo>
                  <a:cubicBezTo>
                    <a:pt x="10186777" y="801701"/>
                    <a:pt x="10242939" y="863399"/>
                    <a:pt x="10295292" y="927280"/>
                  </a:cubicBezTo>
                  <a:cubicBezTo>
                    <a:pt x="10317934" y="955052"/>
                    <a:pt x="10319331" y="994530"/>
                    <a:pt x="10298466" y="1023695"/>
                  </a:cubicBezTo>
                  <a:lnTo>
                    <a:pt x="9992576" y="1451830"/>
                  </a:lnTo>
                  <a:cubicBezTo>
                    <a:pt x="10129853" y="1660987"/>
                    <a:pt x="10225079" y="1890109"/>
                    <a:pt x="10275484" y="2134323"/>
                  </a:cubicBezTo>
                  <a:lnTo>
                    <a:pt x="10794486" y="2220821"/>
                  </a:lnTo>
                  <a:cubicBezTo>
                    <a:pt x="10829783" y="2226776"/>
                    <a:pt x="10856785" y="2255738"/>
                    <a:pt x="10860340" y="2291449"/>
                  </a:cubicBezTo>
                  <a:cubicBezTo>
                    <a:pt x="10868254" y="2373978"/>
                    <a:pt x="10872232" y="2457302"/>
                    <a:pt x="10872232" y="2539035"/>
                  </a:cubicBezTo>
                  <a:cubicBezTo>
                    <a:pt x="10872232" y="2620769"/>
                    <a:pt x="10868254" y="2704093"/>
                    <a:pt x="10860340" y="2786623"/>
                  </a:cubicBezTo>
                  <a:cubicBezTo>
                    <a:pt x="10856954" y="2822334"/>
                    <a:pt x="10829783" y="2851299"/>
                    <a:pt x="10794486" y="2857250"/>
                  </a:cubicBezTo>
                  <a:lnTo>
                    <a:pt x="10275484" y="2943749"/>
                  </a:lnTo>
                  <a:cubicBezTo>
                    <a:pt x="10225079" y="3188204"/>
                    <a:pt x="10130064" y="3417144"/>
                    <a:pt x="9992576" y="3626242"/>
                  </a:cubicBezTo>
                  <a:lnTo>
                    <a:pt x="10298466" y="4054376"/>
                  </a:lnTo>
                  <a:cubicBezTo>
                    <a:pt x="10319500" y="4083338"/>
                    <a:pt x="10318146" y="4123019"/>
                    <a:pt x="10295292" y="4150792"/>
                  </a:cubicBezTo>
                  <a:cubicBezTo>
                    <a:pt x="10242727" y="4214673"/>
                    <a:pt x="10186608" y="4276544"/>
                    <a:pt x="10128668" y="4334484"/>
                  </a:cubicBezTo>
                  <a:cubicBezTo>
                    <a:pt x="10070559" y="4392635"/>
                    <a:pt x="10008844" y="4448755"/>
                    <a:pt x="9944963" y="4501150"/>
                  </a:cubicBezTo>
                  <a:cubicBezTo>
                    <a:pt x="9917390" y="4523750"/>
                    <a:pt x="9877907" y="4525147"/>
                    <a:pt x="9848548" y="4504324"/>
                  </a:cubicBezTo>
                  <a:lnTo>
                    <a:pt x="9420414" y="4198405"/>
                  </a:lnTo>
                  <a:cubicBezTo>
                    <a:pt x="9211256" y="4335711"/>
                    <a:pt x="8982134" y="4430937"/>
                    <a:pt x="8737921" y="4481301"/>
                  </a:cubicBezTo>
                  <a:lnTo>
                    <a:pt x="8651422" y="5000302"/>
                  </a:lnTo>
                  <a:cubicBezTo>
                    <a:pt x="8645467" y="5035599"/>
                    <a:pt x="8616502" y="5062601"/>
                    <a:pt x="8580794" y="5066156"/>
                  </a:cubicBezTo>
                  <a:cubicBezTo>
                    <a:pt x="8498265" y="5074112"/>
                    <a:pt x="8414940" y="5078091"/>
                    <a:pt x="8333207" y="5078091"/>
                  </a:cubicBezTo>
                  <a:cubicBezTo>
                    <a:pt x="8251474" y="5078091"/>
                    <a:pt x="8168150" y="5074112"/>
                    <a:pt x="8085621" y="5066156"/>
                  </a:cubicBezTo>
                  <a:cubicBezTo>
                    <a:pt x="8049909" y="5062812"/>
                    <a:pt x="8020943" y="5035599"/>
                    <a:pt x="8014993" y="5000302"/>
                  </a:cubicBezTo>
                  <a:lnTo>
                    <a:pt x="7928494" y="4481301"/>
                  </a:lnTo>
                  <a:cubicBezTo>
                    <a:pt x="7684039" y="4430937"/>
                    <a:pt x="7455100" y="4335881"/>
                    <a:pt x="7246002" y="4198405"/>
                  </a:cubicBezTo>
                  <a:lnTo>
                    <a:pt x="6817866" y="4504324"/>
                  </a:lnTo>
                  <a:cubicBezTo>
                    <a:pt x="6788906" y="4525358"/>
                    <a:pt x="6749224" y="4523962"/>
                    <a:pt x="6721452" y="4501150"/>
                  </a:cubicBezTo>
                  <a:cubicBezTo>
                    <a:pt x="6657570" y="4448585"/>
                    <a:pt x="6595678" y="4392424"/>
                    <a:pt x="6537747" y="4334484"/>
                  </a:cubicBezTo>
                  <a:cubicBezTo>
                    <a:pt x="6479621" y="4276375"/>
                    <a:pt x="6423476" y="4214673"/>
                    <a:pt x="6371102" y="4150792"/>
                  </a:cubicBezTo>
                  <a:cubicBezTo>
                    <a:pt x="6348485" y="4123019"/>
                    <a:pt x="6347097" y="4083541"/>
                    <a:pt x="6367928" y="4054376"/>
                  </a:cubicBezTo>
                  <a:lnTo>
                    <a:pt x="6673839" y="3626242"/>
                  </a:lnTo>
                  <a:cubicBezTo>
                    <a:pt x="6536553" y="3417084"/>
                    <a:pt x="6441328" y="3187963"/>
                    <a:pt x="6390939" y="2943749"/>
                  </a:cubicBezTo>
                  <a:lnTo>
                    <a:pt x="5871937" y="2857250"/>
                  </a:lnTo>
                  <a:cubicBezTo>
                    <a:pt x="5836627" y="2851296"/>
                    <a:pt x="5809646" y="2822334"/>
                    <a:pt x="5806075" y="2786623"/>
                  </a:cubicBezTo>
                  <a:cubicBezTo>
                    <a:pt x="5798140" y="2704093"/>
                    <a:pt x="5794172" y="2620769"/>
                    <a:pt x="5794172" y="2539035"/>
                  </a:cubicBezTo>
                  <a:cubicBezTo>
                    <a:pt x="5794172" y="2457302"/>
                    <a:pt x="5798140" y="2373978"/>
                    <a:pt x="5806075" y="2291449"/>
                  </a:cubicBezTo>
                  <a:cubicBezTo>
                    <a:pt x="5809444" y="2255738"/>
                    <a:pt x="5836624" y="2226772"/>
                    <a:pt x="5871937" y="2220821"/>
                  </a:cubicBezTo>
                  <a:lnTo>
                    <a:pt x="6390939" y="2134323"/>
                  </a:lnTo>
                  <a:cubicBezTo>
                    <a:pt x="6441328" y="1889867"/>
                    <a:pt x="6536358" y="1660928"/>
                    <a:pt x="6673839" y="1451830"/>
                  </a:cubicBezTo>
                  <a:lnTo>
                    <a:pt x="6367928" y="1023695"/>
                  </a:lnTo>
                  <a:cubicBezTo>
                    <a:pt x="6346897" y="994734"/>
                    <a:pt x="6348286" y="955056"/>
                    <a:pt x="6371102" y="927280"/>
                  </a:cubicBezTo>
                  <a:cubicBezTo>
                    <a:pt x="6423675" y="863399"/>
                    <a:pt x="6479816" y="801506"/>
                    <a:pt x="6537747" y="743575"/>
                  </a:cubicBezTo>
                  <a:cubicBezTo>
                    <a:pt x="6595872" y="685449"/>
                    <a:pt x="6657570" y="629304"/>
                    <a:pt x="6721452" y="576930"/>
                  </a:cubicBezTo>
                  <a:cubicBezTo>
                    <a:pt x="6749025" y="554313"/>
                    <a:pt x="6788507" y="552925"/>
                    <a:pt x="6817866" y="573756"/>
                  </a:cubicBezTo>
                  <a:lnTo>
                    <a:pt x="7246002" y="879667"/>
                  </a:lnTo>
                  <a:cubicBezTo>
                    <a:pt x="7455159" y="742381"/>
                    <a:pt x="7684280" y="647156"/>
                    <a:pt x="7928494" y="596767"/>
                  </a:cubicBezTo>
                  <a:lnTo>
                    <a:pt x="8014993" y="77765"/>
                  </a:lnTo>
                  <a:cubicBezTo>
                    <a:pt x="8020948" y="42455"/>
                    <a:pt x="8049909" y="15474"/>
                    <a:pt x="8085621" y="11903"/>
                  </a:cubicBezTo>
                  <a:cubicBezTo>
                    <a:pt x="8168150" y="3968"/>
                    <a:pt x="8251474" y="0"/>
                    <a:pt x="8333207" y="0"/>
                  </a:cubicBezTo>
                  <a:close/>
                </a:path>
              </a:pathLst>
            </a:custGeom>
            <a:solidFill>
              <a:schemeClr val="bg2"/>
            </a:solidFill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>
                <a:solidFill>
                  <a:schemeClr val="bg2"/>
                </a:solidFill>
              </a:endParaRPr>
            </a:p>
          </p:txBody>
        </p:sp>
        <p:sp>
          <p:nvSpPr>
            <p:cNvPr id="11" name="Graphic 66">
              <a:extLst>
                <a:ext uri="{FF2B5EF4-FFF2-40B4-BE49-F238E27FC236}">
                  <a16:creationId xmlns:a16="http://schemas.microsoft.com/office/drawing/2014/main" id="{78608F2A-BAF1-75EB-9ECD-8C7C5953C9E4}"/>
                </a:ext>
              </a:extLst>
            </p:cNvPr>
            <p:cNvSpPr/>
            <p:nvPr/>
          </p:nvSpPr>
          <p:spPr>
            <a:xfrm>
              <a:off x="10143431" y="1936581"/>
              <a:ext cx="394550" cy="393498"/>
            </a:xfrm>
            <a:custGeom>
              <a:avLst/>
              <a:gdLst>
                <a:gd name="connsiteX0" fmla="*/ 150366 w 674524"/>
                <a:gd name="connsiteY0" fmla="*/ 469010 h 672725"/>
                <a:gd name="connsiteX1" fmla="*/ 26720 w 674524"/>
                <a:gd name="connsiteY1" fmla="*/ 469010 h 672725"/>
                <a:gd name="connsiteX2" fmla="*/ 241176 w 674524"/>
                <a:gd name="connsiteY2" fmla="*/ 659960 h 672725"/>
                <a:gd name="connsiteX3" fmla="*/ 150366 w 674524"/>
                <a:gd name="connsiteY3" fmla="*/ 469010 h 672725"/>
                <a:gd name="connsiteX4" fmla="*/ 321944 w 674524"/>
                <a:gd name="connsiteY4" fmla="*/ 469010 h 672725"/>
                <a:gd name="connsiteX5" fmla="*/ 321944 w 674524"/>
                <a:gd name="connsiteY5" fmla="*/ 672725 h 672725"/>
                <a:gd name="connsiteX6" fmla="*/ 220086 w 674524"/>
                <a:gd name="connsiteY6" fmla="*/ 578703 h 672725"/>
                <a:gd name="connsiteX7" fmla="*/ 181523 w 674524"/>
                <a:gd name="connsiteY7" fmla="*/ 469010 h 672725"/>
                <a:gd name="connsiteX8" fmla="*/ 492908 w 674524"/>
                <a:gd name="connsiteY8" fmla="*/ 469010 h 672725"/>
                <a:gd name="connsiteX9" fmla="*/ 351874 w 674524"/>
                <a:gd name="connsiteY9" fmla="*/ 469010 h 672725"/>
                <a:gd name="connsiteX10" fmla="*/ 351874 w 674524"/>
                <a:gd name="connsiteY10" fmla="*/ 672725 h 672725"/>
                <a:gd name="connsiteX11" fmla="*/ 453732 w 674524"/>
                <a:gd name="connsiteY11" fmla="*/ 578703 h 672725"/>
                <a:gd name="connsiteX12" fmla="*/ 492265 w 674524"/>
                <a:gd name="connsiteY12" fmla="*/ 469010 h 672725"/>
                <a:gd name="connsiteX13" fmla="*/ 647411 w 674524"/>
                <a:gd name="connsiteY13" fmla="*/ 469010 h 672725"/>
                <a:gd name="connsiteX14" fmla="*/ 432955 w 674524"/>
                <a:gd name="connsiteY14" fmla="*/ 659960 h 672725"/>
                <a:gd name="connsiteX15" fmla="*/ 523765 w 674524"/>
                <a:gd name="connsiteY15" fmla="*/ 469010 h 672725"/>
                <a:gd name="connsiteX16" fmla="*/ 144855 w 674524"/>
                <a:gd name="connsiteY16" fmla="*/ 233954 h 672725"/>
                <a:gd name="connsiteX17" fmla="*/ 15816 w 674524"/>
                <a:gd name="connsiteY17" fmla="*/ 233954 h 672725"/>
                <a:gd name="connsiteX18" fmla="*/ 15816 w 674524"/>
                <a:gd name="connsiteY18" fmla="*/ 438773 h 672725"/>
                <a:gd name="connsiteX19" fmla="*/ 144855 w 674524"/>
                <a:gd name="connsiteY19" fmla="*/ 438773 h 672725"/>
                <a:gd name="connsiteX20" fmla="*/ 144855 w 674524"/>
                <a:gd name="connsiteY20" fmla="*/ 233954 h 672725"/>
                <a:gd name="connsiteX21" fmla="*/ 321944 w 674524"/>
                <a:gd name="connsiteY21" fmla="*/ 233954 h 672725"/>
                <a:gd name="connsiteX22" fmla="*/ 175497 w 674524"/>
                <a:gd name="connsiteY22" fmla="*/ 233954 h 672725"/>
                <a:gd name="connsiteX23" fmla="*/ 175497 w 674524"/>
                <a:gd name="connsiteY23" fmla="*/ 438773 h 672725"/>
                <a:gd name="connsiteX24" fmla="*/ 321944 w 674524"/>
                <a:gd name="connsiteY24" fmla="*/ 438773 h 672725"/>
                <a:gd name="connsiteX25" fmla="*/ 498634 w 674524"/>
                <a:gd name="connsiteY25" fmla="*/ 233954 h 672725"/>
                <a:gd name="connsiteX26" fmla="*/ 352188 w 674524"/>
                <a:gd name="connsiteY26" fmla="*/ 233954 h 672725"/>
                <a:gd name="connsiteX27" fmla="*/ 352188 w 674524"/>
                <a:gd name="connsiteY27" fmla="*/ 438773 h 672725"/>
                <a:gd name="connsiteX28" fmla="*/ 498634 w 674524"/>
                <a:gd name="connsiteY28" fmla="*/ 438773 h 672725"/>
                <a:gd name="connsiteX29" fmla="*/ 498634 w 674524"/>
                <a:gd name="connsiteY29" fmla="*/ 233954 h 672725"/>
                <a:gd name="connsiteX30" fmla="*/ 658707 w 674524"/>
                <a:gd name="connsiteY30" fmla="*/ 233954 h 672725"/>
                <a:gd name="connsiteX31" fmla="*/ 529270 w 674524"/>
                <a:gd name="connsiteY31" fmla="*/ 233954 h 672725"/>
                <a:gd name="connsiteX32" fmla="*/ 529270 w 674524"/>
                <a:gd name="connsiteY32" fmla="*/ 438773 h 672725"/>
                <a:gd name="connsiteX33" fmla="*/ 658707 w 674524"/>
                <a:gd name="connsiteY33" fmla="*/ 438773 h 672725"/>
                <a:gd name="connsiteX34" fmla="*/ 658707 w 674524"/>
                <a:gd name="connsiteY34" fmla="*/ 233954 h 672725"/>
                <a:gd name="connsiteX35" fmla="*/ 523759 w 674524"/>
                <a:gd name="connsiteY35" fmla="*/ 203715 h 672725"/>
                <a:gd name="connsiteX36" fmla="*/ 647405 w 674524"/>
                <a:gd name="connsiteY36" fmla="*/ 203715 h 672725"/>
                <a:gd name="connsiteX37" fmla="*/ 432949 w 674524"/>
                <a:gd name="connsiteY37" fmla="*/ 12765 h 672725"/>
                <a:gd name="connsiteX38" fmla="*/ 523759 w 674524"/>
                <a:gd name="connsiteY38" fmla="*/ 203715 h 672725"/>
                <a:gd name="connsiteX39" fmla="*/ 352181 w 674524"/>
                <a:gd name="connsiteY39" fmla="*/ 203715 h 672725"/>
                <a:gd name="connsiteX40" fmla="*/ 352181 w 674524"/>
                <a:gd name="connsiteY40" fmla="*/ 0 h 672725"/>
                <a:gd name="connsiteX41" fmla="*/ 454039 w 674524"/>
                <a:gd name="connsiteY41" fmla="*/ 94022 h 672725"/>
                <a:gd name="connsiteX42" fmla="*/ 492602 w 674524"/>
                <a:gd name="connsiteY42" fmla="*/ 203715 h 672725"/>
                <a:gd name="connsiteX43" fmla="*/ 181217 w 674524"/>
                <a:gd name="connsiteY43" fmla="*/ 203715 h 672725"/>
                <a:gd name="connsiteX44" fmla="*/ 322251 w 674524"/>
                <a:gd name="connsiteY44" fmla="*/ 203715 h 672725"/>
                <a:gd name="connsiteX45" fmla="*/ 322251 w 674524"/>
                <a:gd name="connsiteY45" fmla="*/ 0 h 672725"/>
                <a:gd name="connsiteX46" fmla="*/ 220393 w 674524"/>
                <a:gd name="connsiteY46" fmla="*/ 94022 h 672725"/>
                <a:gd name="connsiteX47" fmla="*/ 181859 w 674524"/>
                <a:gd name="connsiteY47" fmla="*/ 203715 h 672725"/>
                <a:gd name="connsiteX48" fmla="*/ 26713 w 674524"/>
                <a:gd name="connsiteY48" fmla="*/ 203715 h 672725"/>
                <a:gd name="connsiteX49" fmla="*/ 241169 w 674524"/>
                <a:gd name="connsiteY49" fmla="*/ 12765 h 672725"/>
                <a:gd name="connsiteX50" fmla="*/ 150359 w 674524"/>
                <a:gd name="connsiteY50" fmla="*/ 203715 h 672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674524" h="672725">
                  <a:moveTo>
                    <a:pt x="150366" y="469010"/>
                  </a:moveTo>
                  <a:lnTo>
                    <a:pt x="26720" y="469010"/>
                  </a:lnTo>
                  <a:cubicBezTo>
                    <a:pt x="66324" y="561348"/>
                    <a:pt x="144888" y="631283"/>
                    <a:pt x="241176" y="659960"/>
                  </a:cubicBezTo>
                  <a:cubicBezTo>
                    <a:pt x="194165" y="612949"/>
                    <a:pt x="164874" y="539063"/>
                    <a:pt x="150366" y="469010"/>
                  </a:cubicBezTo>
                  <a:close/>
                  <a:moveTo>
                    <a:pt x="321944" y="469010"/>
                  </a:moveTo>
                  <a:lnTo>
                    <a:pt x="321944" y="672725"/>
                  </a:lnTo>
                  <a:cubicBezTo>
                    <a:pt x="282768" y="665595"/>
                    <a:pt x="247052" y="631133"/>
                    <a:pt x="220086" y="578703"/>
                  </a:cubicBezTo>
                  <a:cubicBezTo>
                    <a:pt x="202457" y="543995"/>
                    <a:pt x="189480" y="507115"/>
                    <a:pt x="181523" y="469010"/>
                  </a:cubicBezTo>
                  <a:close/>
                  <a:moveTo>
                    <a:pt x="492908" y="469010"/>
                  </a:moveTo>
                  <a:lnTo>
                    <a:pt x="351874" y="469010"/>
                  </a:lnTo>
                  <a:lnTo>
                    <a:pt x="351874" y="672725"/>
                  </a:lnTo>
                  <a:cubicBezTo>
                    <a:pt x="391050" y="665595"/>
                    <a:pt x="426766" y="631133"/>
                    <a:pt x="453732" y="578703"/>
                  </a:cubicBezTo>
                  <a:cubicBezTo>
                    <a:pt x="471361" y="543995"/>
                    <a:pt x="484307" y="507115"/>
                    <a:pt x="492265" y="469010"/>
                  </a:cubicBezTo>
                  <a:close/>
                  <a:moveTo>
                    <a:pt x="647411" y="469010"/>
                  </a:moveTo>
                  <a:cubicBezTo>
                    <a:pt x="607804" y="561348"/>
                    <a:pt x="529243" y="631283"/>
                    <a:pt x="432955" y="659960"/>
                  </a:cubicBezTo>
                  <a:cubicBezTo>
                    <a:pt x="479967" y="612949"/>
                    <a:pt x="509257" y="539063"/>
                    <a:pt x="523765" y="469010"/>
                  </a:cubicBezTo>
                  <a:close/>
                  <a:moveTo>
                    <a:pt x="144855" y="233954"/>
                  </a:moveTo>
                  <a:lnTo>
                    <a:pt x="15816" y="233954"/>
                  </a:lnTo>
                  <a:cubicBezTo>
                    <a:pt x="-5272" y="300612"/>
                    <a:pt x="-5272" y="372115"/>
                    <a:pt x="15816" y="438773"/>
                  </a:cubicBezTo>
                  <a:lnTo>
                    <a:pt x="144855" y="438773"/>
                  </a:lnTo>
                  <a:cubicBezTo>
                    <a:pt x="134510" y="370887"/>
                    <a:pt x="134510" y="301839"/>
                    <a:pt x="144855" y="233954"/>
                  </a:cubicBezTo>
                  <a:close/>
                  <a:moveTo>
                    <a:pt x="321944" y="233954"/>
                  </a:moveTo>
                  <a:lnTo>
                    <a:pt x="175497" y="233954"/>
                  </a:lnTo>
                  <a:cubicBezTo>
                    <a:pt x="164693" y="301807"/>
                    <a:pt x="164693" y="370913"/>
                    <a:pt x="175497" y="438773"/>
                  </a:cubicBezTo>
                  <a:lnTo>
                    <a:pt x="321944" y="438773"/>
                  </a:lnTo>
                  <a:close/>
                  <a:moveTo>
                    <a:pt x="498634" y="233954"/>
                  </a:moveTo>
                  <a:lnTo>
                    <a:pt x="352188" y="233954"/>
                  </a:lnTo>
                  <a:lnTo>
                    <a:pt x="352188" y="438773"/>
                  </a:lnTo>
                  <a:lnTo>
                    <a:pt x="498634" y="438773"/>
                  </a:lnTo>
                  <a:cubicBezTo>
                    <a:pt x="509438" y="370920"/>
                    <a:pt x="509438" y="301813"/>
                    <a:pt x="498634" y="233954"/>
                  </a:cubicBezTo>
                  <a:close/>
                  <a:moveTo>
                    <a:pt x="658707" y="233954"/>
                  </a:moveTo>
                  <a:lnTo>
                    <a:pt x="529270" y="233954"/>
                  </a:lnTo>
                  <a:cubicBezTo>
                    <a:pt x="539615" y="301839"/>
                    <a:pt x="539615" y="370887"/>
                    <a:pt x="529270" y="438773"/>
                  </a:cubicBezTo>
                  <a:lnTo>
                    <a:pt x="658707" y="438773"/>
                  </a:lnTo>
                  <a:cubicBezTo>
                    <a:pt x="679797" y="372115"/>
                    <a:pt x="679797" y="300612"/>
                    <a:pt x="658707" y="233954"/>
                  </a:cubicBezTo>
                  <a:close/>
                  <a:moveTo>
                    <a:pt x="523759" y="203715"/>
                  </a:moveTo>
                  <a:lnTo>
                    <a:pt x="647405" y="203715"/>
                  </a:lnTo>
                  <a:cubicBezTo>
                    <a:pt x="607798" y="111377"/>
                    <a:pt x="529237" y="41442"/>
                    <a:pt x="432949" y="12765"/>
                  </a:cubicBezTo>
                  <a:cubicBezTo>
                    <a:pt x="479960" y="59776"/>
                    <a:pt x="509251" y="133662"/>
                    <a:pt x="523759" y="203715"/>
                  </a:cubicBezTo>
                  <a:close/>
                  <a:moveTo>
                    <a:pt x="352181" y="203715"/>
                  </a:moveTo>
                  <a:lnTo>
                    <a:pt x="352181" y="0"/>
                  </a:lnTo>
                  <a:cubicBezTo>
                    <a:pt x="391357" y="7131"/>
                    <a:pt x="427072" y="41594"/>
                    <a:pt x="454039" y="94022"/>
                  </a:cubicBezTo>
                  <a:cubicBezTo>
                    <a:pt x="471668" y="128730"/>
                    <a:pt x="484645" y="165610"/>
                    <a:pt x="492602" y="203715"/>
                  </a:cubicBezTo>
                  <a:close/>
                  <a:moveTo>
                    <a:pt x="181217" y="203715"/>
                  </a:moveTo>
                  <a:lnTo>
                    <a:pt x="322251" y="203715"/>
                  </a:lnTo>
                  <a:lnTo>
                    <a:pt x="322251" y="0"/>
                  </a:lnTo>
                  <a:cubicBezTo>
                    <a:pt x="283075" y="7131"/>
                    <a:pt x="247359" y="41594"/>
                    <a:pt x="220393" y="94022"/>
                  </a:cubicBezTo>
                  <a:cubicBezTo>
                    <a:pt x="202764" y="128730"/>
                    <a:pt x="189817" y="165610"/>
                    <a:pt x="181859" y="203715"/>
                  </a:cubicBezTo>
                  <a:close/>
                  <a:moveTo>
                    <a:pt x="26713" y="203715"/>
                  </a:moveTo>
                  <a:cubicBezTo>
                    <a:pt x="66318" y="111377"/>
                    <a:pt x="144881" y="41442"/>
                    <a:pt x="241169" y="12765"/>
                  </a:cubicBezTo>
                  <a:cubicBezTo>
                    <a:pt x="194158" y="59776"/>
                    <a:pt x="164867" y="133662"/>
                    <a:pt x="150359" y="203715"/>
                  </a:cubicBezTo>
                  <a:close/>
                </a:path>
              </a:pathLst>
            </a:custGeom>
            <a:solidFill>
              <a:schemeClr val="bg2"/>
            </a:solidFill>
            <a:ln w="6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>
                <a:solidFill>
                  <a:schemeClr val="bg2"/>
                </a:solidFill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AAB9AA2E-D9F7-6CF3-5655-0AA8EAC70058}"/>
                </a:ext>
              </a:extLst>
            </p:cNvPr>
            <p:cNvSpPr/>
            <p:nvPr/>
          </p:nvSpPr>
          <p:spPr>
            <a:xfrm>
              <a:off x="1562271" y="1955451"/>
              <a:ext cx="578052" cy="355758"/>
            </a:xfrm>
            <a:custGeom>
              <a:avLst/>
              <a:gdLst>
                <a:gd name="connsiteX0" fmla="*/ 769819 w 1667496"/>
                <a:gd name="connsiteY0" fmla="*/ 752043 h 1026248"/>
                <a:gd name="connsiteX1" fmla="*/ 808278 w 1667496"/>
                <a:gd name="connsiteY1" fmla="*/ 757819 h 1026248"/>
                <a:gd name="connsiteX2" fmla="*/ 810991 w 1667496"/>
                <a:gd name="connsiteY2" fmla="*/ 759544 h 1026248"/>
                <a:gd name="connsiteX3" fmla="*/ 832281 w 1667496"/>
                <a:gd name="connsiteY3" fmla="*/ 791110 h 1026248"/>
                <a:gd name="connsiteX4" fmla="*/ 825295 w 1667496"/>
                <a:gd name="connsiteY4" fmla="*/ 830401 h 1026248"/>
                <a:gd name="connsiteX5" fmla="*/ 757479 w 1667496"/>
                <a:gd name="connsiteY5" fmla="*/ 936686 h 1026248"/>
                <a:gd name="connsiteX6" fmla="*/ 752136 w 1667496"/>
                <a:gd name="connsiteY6" fmla="*/ 945070 h 1026248"/>
                <a:gd name="connsiteX7" fmla="*/ 680539 w 1667496"/>
                <a:gd name="connsiteY7" fmla="*/ 960935 h 1026248"/>
                <a:gd name="connsiteX8" fmla="*/ 664839 w 1667496"/>
                <a:gd name="connsiteY8" fmla="*/ 889338 h 1026248"/>
                <a:gd name="connsiteX9" fmla="*/ 664756 w 1667496"/>
                <a:gd name="connsiteY9" fmla="*/ 889338 h 1026248"/>
                <a:gd name="connsiteX10" fmla="*/ 738079 w 1667496"/>
                <a:gd name="connsiteY10" fmla="*/ 774504 h 1026248"/>
                <a:gd name="connsiteX11" fmla="*/ 769819 w 1667496"/>
                <a:gd name="connsiteY11" fmla="*/ 752043 h 1026248"/>
                <a:gd name="connsiteX12" fmla="*/ 746957 w 1667496"/>
                <a:gd name="connsiteY12" fmla="*/ 653917 h 1026248"/>
                <a:gd name="connsiteX13" fmla="*/ 746957 w 1667496"/>
                <a:gd name="connsiteY13" fmla="*/ 653999 h 1026248"/>
                <a:gd name="connsiteX14" fmla="*/ 746956 w 1667496"/>
                <a:gd name="connsiteY14" fmla="*/ 653997 h 1026248"/>
                <a:gd name="connsiteX15" fmla="*/ 685327 w 1667496"/>
                <a:gd name="connsiteY15" fmla="*/ 614605 h 1026248"/>
                <a:gd name="connsiteX16" fmla="*/ 724351 w 1667496"/>
                <a:gd name="connsiteY16" fmla="*/ 621449 h 1026248"/>
                <a:gd name="connsiteX17" fmla="*/ 738922 w 1667496"/>
                <a:gd name="connsiteY17" fmla="*/ 635442 h 1026248"/>
                <a:gd name="connsiteX18" fmla="*/ 746956 w 1667496"/>
                <a:gd name="connsiteY18" fmla="*/ 653997 h 1026248"/>
                <a:gd name="connsiteX19" fmla="*/ 746956 w 1667496"/>
                <a:gd name="connsiteY19" fmla="*/ 654008 h 1026248"/>
                <a:gd name="connsiteX20" fmla="*/ 740132 w 1667496"/>
                <a:gd name="connsiteY20" fmla="*/ 693054 h 1026248"/>
                <a:gd name="connsiteX21" fmla="*/ 587899 w 1667496"/>
                <a:gd name="connsiteY21" fmla="*/ 931599 h 1026248"/>
                <a:gd name="connsiteX22" fmla="*/ 517700 w 1667496"/>
                <a:gd name="connsiteY22" fmla="*/ 948285 h 1026248"/>
                <a:gd name="connsiteX23" fmla="*/ 514987 w 1667496"/>
                <a:gd name="connsiteY23" fmla="*/ 946559 h 1026248"/>
                <a:gd name="connsiteX24" fmla="*/ 499780 w 1667496"/>
                <a:gd name="connsiteY24" fmla="*/ 877263 h 1026248"/>
                <a:gd name="connsiteX25" fmla="*/ 501587 w 1667496"/>
                <a:gd name="connsiteY25" fmla="*/ 874305 h 1026248"/>
                <a:gd name="connsiteX26" fmla="*/ 521316 w 1667496"/>
                <a:gd name="connsiteY26" fmla="*/ 843397 h 1026248"/>
                <a:gd name="connsiteX27" fmla="*/ 522056 w 1667496"/>
                <a:gd name="connsiteY27" fmla="*/ 842327 h 1026248"/>
                <a:gd name="connsiteX28" fmla="*/ 643138 w 1667496"/>
                <a:gd name="connsiteY28" fmla="*/ 655479 h 1026248"/>
                <a:gd name="connsiteX29" fmla="*/ 643138 w 1667496"/>
                <a:gd name="connsiteY29" fmla="*/ 655397 h 1026248"/>
                <a:gd name="connsiteX30" fmla="*/ 643795 w 1667496"/>
                <a:gd name="connsiteY30" fmla="*/ 654411 h 1026248"/>
                <a:gd name="connsiteX31" fmla="*/ 651522 w 1667496"/>
                <a:gd name="connsiteY31" fmla="*/ 639369 h 1026248"/>
                <a:gd name="connsiteX32" fmla="*/ 652837 w 1667496"/>
                <a:gd name="connsiteY32" fmla="*/ 637231 h 1026248"/>
                <a:gd name="connsiteX33" fmla="*/ 685327 w 1667496"/>
                <a:gd name="connsiteY33" fmla="*/ 614605 h 1026248"/>
                <a:gd name="connsiteX34" fmla="*/ 552080 w 1667496"/>
                <a:gd name="connsiteY34" fmla="*/ 555477 h 1026248"/>
                <a:gd name="connsiteX35" fmla="*/ 591003 w 1667496"/>
                <a:gd name="connsiteY35" fmla="*/ 561252 h 1026248"/>
                <a:gd name="connsiteX36" fmla="*/ 593303 w 1667496"/>
                <a:gd name="connsiteY36" fmla="*/ 562730 h 1026248"/>
                <a:gd name="connsiteX37" fmla="*/ 613361 w 1667496"/>
                <a:gd name="connsiteY37" fmla="*/ 620682 h 1026248"/>
                <a:gd name="connsiteX38" fmla="*/ 613361 w 1667496"/>
                <a:gd name="connsiteY38" fmla="*/ 620696 h 1026248"/>
                <a:gd name="connsiteX39" fmla="*/ 488086 w 1667496"/>
                <a:gd name="connsiteY39" fmla="*/ 817067 h 1026248"/>
                <a:gd name="connsiteX40" fmla="*/ 486606 w 1667496"/>
                <a:gd name="connsiteY40" fmla="*/ 819369 h 1026248"/>
                <a:gd name="connsiteX41" fmla="*/ 415420 w 1667496"/>
                <a:gd name="connsiteY41" fmla="*/ 836055 h 1026248"/>
                <a:gd name="connsiteX42" fmla="*/ 413037 w 1667496"/>
                <a:gd name="connsiteY42" fmla="*/ 834575 h 1026248"/>
                <a:gd name="connsiteX43" fmla="*/ 398322 w 1667496"/>
                <a:gd name="connsiteY43" fmla="*/ 765361 h 1026248"/>
                <a:gd name="connsiteX44" fmla="*/ 398652 w 1667496"/>
                <a:gd name="connsiteY44" fmla="*/ 764786 h 1026248"/>
                <a:gd name="connsiteX45" fmla="*/ 519816 w 1667496"/>
                <a:gd name="connsiteY45" fmla="*/ 577938 h 1026248"/>
                <a:gd name="connsiteX46" fmla="*/ 552080 w 1667496"/>
                <a:gd name="connsiteY46" fmla="*/ 555477 h 1026248"/>
                <a:gd name="connsiteX47" fmla="*/ 401212 w 1667496"/>
                <a:gd name="connsiteY47" fmla="*/ 516866 h 1026248"/>
                <a:gd name="connsiteX48" fmla="*/ 439671 w 1667496"/>
                <a:gd name="connsiteY48" fmla="*/ 522713 h 1026248"/>
                <a:gd name="connsiteX49" fmla="*/ 442384 w 1667496"/>
                <a:gd name="connsiteY49" fmla="*/ 524438 h 1026248"/>
                <a:gd name="connsiteX50" fmla="*/ 457673 w 1667496"/>
                <a:gd name="connsiteY50" fmla="*/ 593734 h 1026248"/>
                <a:gd name="connsiteX51" fmla="*/ 457758 w 1667496"/>
                <a:gd name="connsiteY51" fmla="*/ 593733 h 1026248"/>
                <a:gd name="connsiteX52" fmla="*/ 455867 w 1667496"/>
                <a:gd name="connsiteY52" fmla="*/ 596775 h 1026248"/>
                <a:gd name="connsiteX53" fmla="*/ 384681 w 1667496"/>
                <a:gd name="connsiteY53" fmla="*/ 708321 h 1026248"/>
                <a:gd name="connsiteX54" fmla="*/ 382708 w 1667496"/>
                <a:gd name="connsiteY54" fmla="*/ 711280 h 1026248"/>
                <a:gd name="connsiteX55" fmla="*/ 313494 w 1667496"/>
                <a:gd name="connsiteY55" fmla="*/ 726569 h 1026248"/>
                <a:gd name="connsiteX56" fmla="*/ 310782 w 1667496"/>
                <a:gd name="connsiteY56" fmla="*/ 724844 h 1026248"/>
                <a:gd name="connsiteX57" fmla="*/ 295327 w 1667496"/>
                <a:gd name="connsiteY57" fmla="*/ 655467 h 1026248"/>
                <a:gd name="connsiteX58" fmla="*/ 297217 w 1667496"/>
                <a:gd name="connsiteY58" fmla="*/ 652507 h 1026248"/>
                <a:gd name="connsiteX59" fmla="*/ 326070 w 1667496"/>
                <a:gd name="connsiteY59" fmla="*/ 607297 h 1026248"/>
                <a:gd name="connsiteX60" fmla="*/ 327385 w 1667496"/>
                <a:gd name="connsiteY60" fmla="*/ 605159 h 1026248"/>
                <a:gd name="connsiteX61" fmla="*/ 369472 w 1667496"/>
                <a:gd name="connsiteY61" fmla="*/ 539316 h 1026248"/>
                <a:gd name="connsiteX62" fmla="*/ 401212 w 1667496"/>
                <a:gd name="connsiteY62" fmla="*/ 516866 h 1026248"/>
                <a:gd name="connsiteX63" fmla="*/ 211346 w 1667496"/>
                <a:gd name="connsiteY63" fmla="*/ 3784 h 1026248"/>
                <a:gd name="connsiteX64" fmla="*/ 422026 w 1667496"/>
                <a:gd name="connsiteY64" fmla="*/ 125441 h 1026248"/>
                <a:gd name="connsiteX65" fmla="*/ 560534 w 1667496"/>
                <a:gd name="connsiteY65" fmla="*/ 182571 h 1026248"/>
                <a:gd name="connsiteX66" fmla="*/ 676765 w 1667496"/>
                <a:gd name="connsiteY66" fmla="*/ 226302 h 1026248"/>
                <a:gd name="connsiteX67" fmla="*/ 642734 w 1667496"/>
                <a:gd name="connsiteY67" fmla="*/ 278581 h 1026248"/>
                <a:gd name="connsiteX68" fmla="*/ 565384 w 1667496"/>
                <a:gd name="connsiteY68" fmla="*/ 387004 h 1026248"/>
                <a:gd name="connsiteX69" fmla="*/ 556753 w 1667496"/>
                <a:gd name="connsiteY69" fmla="*/ 425968 h 1026248"/>
                <a:gd name="connsiteX70" fmla="*/ 577631 w 1667496"/>
                <a:gd name="connsiteY70" fmla="*/ 460245 h 1026248"/>
                <a:gd name="connsiteX71" fmla="*/ 766689 w 1667496"/>
                <a:gd name="connsiteY71" fmla="*/ 450052 h 1026248"/>
                <a:gd name="connsiteX72" fmla="*/ 806310 w 1667496"/>
                <a:gd name="connsiteY72" fmla="*/ 406567 h 1026248"/>
                <a:gd name="connsiteX73" fmla="*/ 902156 w 1667496"/>
                <a:gd name="connsiteY73" fmla="*/ 332093 h 1026248"/>
                <a:gd name="connsiteX74" fmla="*/ 920159 w 1667496"/>
                <a:gd name="connsiteY74" fmla="*/ 340477 h 1026248"/>
                <a:gd name="connsiteX75" fmla="*/ 953449 w 1667496"/>
                <a:gd name="connsiteY75" fmla="*/ 365713 h 1026248"/>
                <a:gd name="connsiteX76" fmla="*/ 1034088 w 1667496"/>
                <a:gd name="connsiteY76" fmla="*/ 417336 h 1026248"/>
                <a:gd name="connsiteX77" fmla="*/ 1341672 w 1667496"/>
                <a:gd name="connsiteY77" fmla="*/ 627279 h 1026248"/>
                <a:gd name="connsiteX78" fmla="*/ 1343068 w 1667496"/>
                <a:gd name="connsiteY78" fmla="*/ 628184 h 1026248"/>
                <a:gd name="connsiteX79" fmla="*/ 1343398 w 1667496"/>
                <a:gd name="connsiteY79" fmla="*/ 628349 h 1026248"/>
                <a:gd name="connsiteX80" fmla="*/ 1344056 w 1667496"/>
                <a:gd name="connsiteY80" fmla="*/ 628759 h 1026248"/>
                <a:gd name="connsiteX81" fmla="*/ 1344059 w 1667496"/>
                <a:gd name="connsiteY81" fmla="*/ 628752 h 1026248"/>
                <a:gd name="connsiteX82" fmla="*/ 1374062 w 1667496"/>
                <a:gd name="connsiteY82" fmla="*/ 667716 h 1026248"/>
                <a:gd name="connsiteX83" fmla="*/ 1369951 w 1667496"/>
                <a:gd name="connsiteY83" fmla="*/ 708158 h 1026248"/>
                <a:gd name="connsiteX84" fmla="*/ 1370034 w 1667496"/>
                <a:gd name="connsiteY84" fmla="*/ 708076 h 1026248"/>
                <a:gd name="connsiteX85" fmla="*/ 1369788 w 1667496"/>
                <a:gd name="connsiteY85" fmla="*/ 708488 h 1026248"/>
                <a:gd name="connsiteX86" fmla="*/ 1369623 w 1667496"/>
                <a:gd name="connsiteY86" fmla="*/ 708733 h 1026248"/>
                <a:gd name="connsiteX87" fmla="*/ 1334523 w 1667496"/>
                <a:gd name="connsiteY87" fmla="*/ 729694 h 1026248"/>
                <a:gd name="connsiteX88" fmla="*/ 1284955 w 1667496"/>
                <a:gd name="connsiteY88" fmla="*/ 718105 h 1026248"/>
                <a:gd name="connsiteX89" fmla="*/ 1284708 w 1667496"/>
                <a:gd name="connsiteY89" fmla="*/ 717940 h 1026248"/>
                <a:gd name="connsiteX90" fmla="*/ 1084795 w 1667496"/>
                <a:gd name="connsiteY90" fmla="*/ 589378 h 1026248"/>
                <a:gd name="connsiteX91" fmla="*/ 1055696 w 1667496"/>
                <a:gd name="connsiteY91" fmla="*/ 595707 h 1026248"/>
                <a:gd name="connsiteX92" fmla="*/ 1062026 w 1667496"/>
                <a:gd name="connsiteY92" fmla="*/ 624889 h 1026248"/>
                <a:gd name="connsiteX93" fmla="*/ 1062109 w 1667496"/>
                <a:gd name="connsiteY93" fmla="*/ 624889 h 1026248"/>
                <a:gd name="connsiteX94" fmla="*/ 1218784 w 1667496"/>
                <a:gd name="connsiteY94" fmla="*/ 725668 h 1026248"/>
                <a:gd name="connsiteX95" fmla="*/ 1244431 w 1667496"/>
                <a:gd name="connsiteY95" fmla="*/ 760439 h 1026248"/>
                <a:gd name="connsiteX96" fmla="*/ 1237525 w 1667496"/>
                <a:gd name="connsiteY96" fmla="*/ 800060 h 1026248"/>
                <a:gd name="connsiteX97" fmla="*/ 1202425 w 1667496"/>
                <a:gd name="connsiteY97" fmla="*/ 821103 h 1026248"/>
                <a:gd name="connsiteX98" fmla="*/ 1152776 w 1667496"/>
                <a:gd name="connsiteY98" fmla="*/ 809596 h 1026248"/>
                <a:gd name="connsiteX99" fmla="*/ 1150803 w 1667496"/>
                <a:gd name="connsiteY99" fmla="*/ 808446 h 1026248"/>
                <a:gd name="connsiteX100" fmla="*/ 1117430 w 1667496"/>
                <a:gd name="connsiteY100" fmla="*/ 787155 h 1026248"/>
                <a:gd name="connsiteX101" fmla="*/ 1116855 w 1667496"/>
                <a:gd name="connsiteY101" fmla="*/ 786825 h 1026248"/>
                <a:gd name="connsiteX102" fmla="*/ 1017309 w 1667496"/>
                <a:gd name="connsiteY102" fmla="*/ 723285 h 1026248"/>
                <a:gd name="connsiteX103" fmla="*/ 1001197 w 1667496"/>
                <a:gd name="connsiteY103" fmla="*/ 719997 h 1026248"/>
                <a:gd name="connsiteX104" fmla="*/ 987717 w 1667496"/>
                <a:gd name="connsiteY104" fmla="*/ 729368 h 1026248"/>
                <a:gd name="connsiteX105" fmla="*/ 985004 w 1667496"/>
                <a:gd name="connsiteY105" fmla="*/ 745479 h 1026248"/>
                <a:gd name="connsiteX106" fmla="*/ 994703 w 1667496"/>
                <a:gd name="connsiteY106" fmla="*/ 758713 h 1026248"/>
                <a:gd name="connsiteX107" fmla="*/ 1094084 w 1667496"/>
                <a:gd name="connsiteY107" fmla="*/ 822173 h 1026248"/>
                <a:gd name="connsiteX108" fmla="*/ 1094824 w 1667496"/>
                <a:gd name="connsiteY108" fmla="*/ 822585 h 1026248"/>
                <a:gd name="connsiteX109" fmla="*/ 1126225 w 1667496"/>
                <a:gd name="connsiteY109" fmla="*/ 862699 h 1026248"/>
                <a:gd name="connsiteX110" fmla="*/ 1122197 w 1667496"/>
                <a:gd name="connsiteY110" fmla="*/ 903141 h 1026248"/>
                <a:gd name="connsiteX111" fmla="*/ 1121211 w 1667496"/>
                <a:gd name="connsiteY111" fmla="*/ 904784 h 1026248"/>
                <a:gd name="connsiteX112" fmla="*/ 1086933 w 1667496"/>
                <a:gd name="connsiteY112" fmla="*/ 924513 h 1026248"/>
                <a:gd name="connsiteX113" fmla="*/ 1036955 w 1667496"/>
                <a:gd name="connsiteY113" fmla="*/ 912758 h 1026248"/>
                <a:gd name="connsiteX114" fmla="*/ 1037037 w 1667496"/>
                <a:gd name="connsiteY114" fmla="*/ 912840 h 1026248"/>
                <a:gd name="connsiteX115" fmla="*/ 998403 w 1667496"/>
                <a:gd name="connsiteY115" fmla="*/ 888181 h 1026248"/>
                <a:gd name="connsiteX116" fmla="*/ 998239 w 1667496"/>
                <a:gd name="connsiteY116" fmla="*/ 888181 h 1026248"/>
                <a:gd name="connsiteX117" fmla="*/ 946616 w 1667496"/>
                <a:gd name="connsiteY117" fmla="*/ 855218 h 1026248"/>
                <a:gd name="connsiteX118" fmla="*/ 917516 w 1667496"/>
                <a:gd name="connsiteY118" fmla="*/ 861630 h 1026248"/>
                <a:gd name="connsiteX119" fmla="*/ 924010 w 1667496"/>
                <a:gd name="connsiteY119" fmla="*/ 890729 h 1026248"/>
                <a:gd name="connsiteX120" fmla="*/ 923927 w 1667496"/>
                <a:gd name="connsiteY120" fmla="*/ 890729 h 1026248"/>
                <a:gd name="connsiteX121" fmla="*/ 975796 w 1667496"/>
                <a:gd name="connsiteY121" fmla="*/ 923774 h 1026248"/>
                <a:gd name="connsiteX122" fmla="*/ 1007361 w 1667496"/>
                <a:gd name="connsiteY122" fmla="*/ 963971 h 1026248"/>
                <a:gd name="connsiteX123" fmla="*/ 1003168 w 1667496"/>
                <a:gd name="connsiteY123" fmla="*/ 1004660 h 1026248"/>
                <a:gd name="connsiteX124" fmla="*/ 968067 w 1667496"/>
                <a:gd name="connsiteY124" fmla="*/ 1025703 h 1026248"/>
                <a:gd name="connsiteX125" fmla="*/ 918089 w 1667496"/>
                <a:gd name="connsiteY125" fmla="*/ 1013949 h 1026248"/>
                <a:gd name="connsiteX126" fmla="*/ 804488 w 1667496"/>
                <a:gd name="connsiteY126" fmla="*/ 941447 h 1026248"/>
                <a:gd name="connsiteX127" fmla="*/ 861042 w 1667496"/>
                <a:gd name="connsiteY127" fmla="*/ 852753 h 1026248"/>
                <a:gd name="connsiteX128" fmla="*/ 832273 w 1667496"/>
                <a:gd name="connsiteY128" fmla="*/ 723204 h 1026248"/>
                <a:gd name="connsiteX129" fmla="*/ 779664 w 1667496"/>
                <a:gd name="connsiteY129" fmla="*/ 708490 h 1026248"/>
                <a:gd name="connsiteX130" fmla="*/ 748756 w 1667496"/>
                <a:gd name="connsiteY130" fmla="*/ 587162 h 1026248"/>
                <a:gd name="connsiteX131" fmla="*/ 744976 w 1667496"/>
                <a:gd name="connsiteY131" fmla="*/ 584777 h 1026248"/>
                <a:gd name="connsiteX132" fmla="*/ 654801 w 1667496"/>
                <a:gd name="connsiteY132" fmla="*/ 580996 h 1026248"/>
                <a:gd name="connsiteX133" fmla="*/ 615592 w 1667496"/>
                <a:gd name="connsiteY133" fmla="*/ 526990 h 1026248"/>
                <a:gd name="connsiteX134" fmla="*/ 614606 w 1667496"/>
                <a:gd name="connsiteY134" fmla="*/ 526332 h 1026248"/>
                <a:gd name="connsiteX135" fmla="*/ 501498 w 1667496"/>
                <a:gd name="connsiteY135" fmla="*/ 535292 h 1026248"/>
                <a:gd name="connsiteX136" fmla="*/ 465577 w 1667496"/>
                <a:gd name="connsiteY136" fmla="*/ 489259 h 1026248"/>
                <a:gd name="connsiteX137" fmla="*/ 461877 w 1667496"/>
                <a:gd name="connsiteY137" fmla="*/ 486876 h 1026248"/>
                <a:gd name="connsiteX138" fmla="*/ 334136 w 1667496"/>
                <a:gd name="connsiteY138" fmla="*/ 516716 h 1026248"/>
                <a:gd name="connsiteX139" fmla="*/ 334056 w 1667496"/>
                <a:gd name="connsiteY139" fmla="*/ 516716 h 1026248"/>
                <a:gd name="connsiteX140" fmla="*/ 304298 w 1667496"/>
                <a:gd name="connsiteY140" fmla="*/ 563406 h 1026248"/>
                <a:gd name="connsiteX141" fmla="*/ 287036 w 1667496"/>
                <a:gd name="connsiteY141" fmla="*/ 546308 h 1026248"/>
                <a:gd name="connsiteX142" fmla="*/ 211576 w 1667496"/>
                <a:gd name="connsiteY142" fmla="*/ 482685 h 1026248"/>
                <a:gd name="connsiteX143" fmla="*/ 209768 w 1667496"/>
                <a:gd name="connsiteY143" fmla="*/ 481617 h 1026248"/>
                <a:gd name="connsiteX144" fmla="*/ 0 w 1667496"/>
                <a:gd name="connsiteY144" fmla="*/ 360452 h 1026248"/>
                <a:gd name="connsiteX145" fmla="*/ 1462672 w 1667496"/>
                <a:gd name="connsiteY145" fmla="*/ 0 h 1026248"/>
                <a:gd name="connsiteX146" fmla="*/ 1667496 w 1667496"/>
                <a:gd name="connsiteY146" fmla="*/ 337106 h 1026248"/>
                <a:gd name="connsiteX147" fmla="*/ 1457730 w 1667496"/>
                <a:gd name="connsiteY147" fmla="*/ 458189 h 1026248"/>
                <a:gd name="connsiteX148" fmla="*/ 1392380 w 1667496"/>
                <a:gd name="connsiteY148" fmla="*/ 525017 h 1026248"/>
                <a:gd name="connsiteX149" fmla="*/ 1345362 w 1667496"/>
                <a:gd name="connsiteY149" fmla="*/ 578611 h 1026248"/>
                <a:gd name="connsiteX150" fmla="*/ 1155568 w 1667496"/>
                <a:gd name="connsiteY150" fmla="*/ 449063 h 1026248"/>
                <a:gd name="connsiteX151" fmla="*/ 1249358 w 1667496"/>
                <a:gd name="connsiteY151" fmla="*/ 440679 h 1026248"/>
                <a:gd name="connsiteX152" fmla="*/ 1261606 w 1667496"/>
                <a:gd name="connsiteY152" fmla="*/ 413389 h 1026248"/>
                <a:gd name="connsiteX153" fmla="*/ 1234316 w 1667496"/>
                <a:gd name="connsiteY153" fmla="*/ 401222 h 1026248"/>
                <a:gd name="connsiteX154" fmla="*/ 1106000 w 1667496"/>
                <a:gd name="connsiteY154" fmla="*/ 397769 h 1026248"/>
                <a:gd name="connsiteX155" fmla="*/ 1054377 w 1667496"/>
                <a:gd name="connsiteY155" fmla="*/ 380261 h 1026248"/>
                <a:gd name="connsiteX156" fmla="*/ 1051664 w 1667496"/>
                <a:gd name="connsiteY156" fmla="*/ 379111 h 1026248"/>
                <a:gd name="connsiteX157" fmla="*/ 982368 w 1667496"/>
                <a:gd name="connsiteY157" fmla="*/ 335051 h 1026248"/>
                <a:gd name="connsiteX158" fmla="*/ 942089 w 1667496"/>
                <a:gd name="connsiteY158" fmla="*/ 304472 h 1026248"/>
                <a:gd name="connsiteX159" fmla="*/ 904113 w 1667496"/>
                <a:gd name="connsiteY159" fmla="*/ 289839 h 1026248"/>
                <a:gd name="connsiteX160" fmla="*/ 774482 w 1667496"/>
                <a:gd name="connsiteY160" fmla="*/ 378699 h 1026248"/>
                <a:gd name="connsiteX161" fmla="*/ 736834 w 1667496"/>
                <a:gd name="connsiteY161" fmla="*/ 420210 h 1026248"/>
                <a:gd name="connsiteX162" fmla="*/ 607367 w 1667496"/>
                <a:gd name="connsiteY162" fmla="*/ 430239 h 1026248"/>
                <a:gd name="connsiteX163" fmla="*/ 597503 w 1667496"/>
                <a:gd name="connsiteY163" fmla="*/ 415277 h 1026248"/>
                <a:gd name="connsiteX164" fmla="*/ 597423 w 1667496"/>
                <a:gd name="connsiteY164" fmla="*/ 415277 h 1026248"/>
                <a:gd name="connsiteX165" fmla="*/ 596683 w 1667496"/>
                <a:gd name="connsiteY165" fmla="*/ 415114 h 1026248"/>
                <a:gd name="connsiteX166" fmla="*/ 678226 w 1667496"/>
                <a:gd name="connsiteY166" fmla="*/ 301020 h 1026248"/>
                <a:gd name="connsiteX167" fmla="*/ 678144 w 1667496"/>
                <a:gd name="connsiteY167" fmla="*/ 301020 h 1026248"/>
                <a:gd name="connsiteX168" fmla="*/ 914233 w 1667496"/>
                <a:gd name="connsiteY168" fmla="*/ 118206 h 1026248"/>
                <a:gd name="connsiteX169" fmla="*/ 1024958 w 1667496"/>
                <a:gd name="connsiteY169" fmla="*/ 131111 h 1026248"/>
                <a:gd name="connsiteX170" fmla="*/ 1249036 w 1667496"/>
                <a:gd name="connsiteY170" fmla="*/ 123137 h 1026248"/>
                <a:gd name="connsiteX171" fmla="*/ 1251501 w 1667496"/>
                <a:gd name="connsiteY171" fmla="*/ 121904 h 1026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1667496" h="1026248">
                  <a:moveTo>
                    <a:pt x="769819" y="752043"/>
                  </a:moveTo>
                  <a:cubicBezTo>
                    <a:pt x="782468" y="749043"/>
                    <a:pt x="796236" y="750749"/>
                    <a:pt x="808278" y="757819"/>
                  </a:cubicBezTo>
                  <a:cubicBezTo>
                    <a:pt x="809100" y="758476"/>
                    <a:pt x="810003" y="759052"/>
                    <a:pt x="810991" y="759544"/>
                  </a:cubicBezTo>
                  <a:cubicBezTo>
                    <a:pt x="821842" y="767025"/>
                    <a:pt x="829404" y="778287"/>
                    <a:pt x="832281" y="791110"/>
                  </a:cubicBezTo>
                  <a:cubicBezTo>
                    <a:pt x="835324" y="804590"/>
                    <a:pt x="832776" y="818729"/>
                    <a:pt x="825295" y="830401"/>
                  </a:cubicBezTo>
                  <a:lnTo>
                    <a:pt x="757479" y="936686"/>
                  </a:lnTo>
                  <a:lnTo>
                    <a:pt x="752136" y="945070"/>
                  </a:lnTo>
                  <a:cubicBezTo>
                    <a:pt x="736683" y="969156"/>
                    <a:pt x="704706" y="976142"/>
                    <a:pt x="680539" y="960935"/>
                  </a:cubicBezTo>
                  <a:cubicBezTo>
                    <a:pt x="656618" y="945400"/>
                    <a:pt x="649549" y="913505"/>
                    <a:pt x="664839" y="889338"/>
                  </a:cubicBezTo>
                  <a:lnTo>
                    <a:pt x="664756" y="889338"/>
                  </a:lnTo>
                  <a:lnTo>
                    <a:pt x="738079" y="774504"/>
                  </a:lnTo>
                  <a:cubicBezTo>
                    <a:pt x="745642" y="762750"/>
                    <a:pt x="757170" y="755043"/>
                    <a:pt x="769819" y="752043"/>
                  </a:cubicBezTo>
                  <a:close/>
                  <a:moveTo>
                    <a:pt x="746957" y="653917"/>
                  </a:moveTo>
                  <a:lnTo>
                    <a:pt x="746957" y="653999"/>
                  </a:lnTo>
                  <a:lnTo>
                    <a:pt x="746956" y="653997"/>
                  </a:lnTo>
                  <a:close/>
                  <a:moveTo>
                    <a:pt x="685327" y="614605"/>
                  </a:moveTo>
                  <a:cubicBezTo>
                    <a:pt x="698253" y="611749"/>
                    <a:pt x="712268" y="613804"/>
                    <a:pt x="724351" y="621449"/>
                  </a:cubicBezTo>
                  <a:cubicBezTo>
                    <a:pt x="730147" y="625147"/>
                    <a:pt x="735079" y="629914"/>
                    <a:pt x="738922" y="635442"/>
                  </a:cubicBezTo>
                  <a:lnTo>
                    <a:pt x="746956" y="653997"/>
                  </a:lnTo>
                  <a:lnTo>
                    <a:pt x="746956" y="654008"/>
                  </a:lnTo>
                  <a:cubicBezTo>
                    <a:pt x="749996" y="667407"/>
                    <a:pt x="747531" y="681463"/>
                    <a:pt x="740132" y="693054"/>
                  </a:cubicBezTo>
                  <a:lnTo>
                    <a:pt x="587899" y="931599"/>
                  </a:lnTo>
                  <a:cubicBezTo>
                    <a:pt x="572774" y="955108"/>
                    <a:pt x="541784" y="962506"/>
                    <a:pt x="517700" y="948285"/>
                  </a:cubicBezTo>
                  <a:cubicBezTo>
                    <a:pt x="516877" y="947627"/>
                    <a:pt x="515972" y="947052"/>
                    <a:pt x="514987" y="946559"/>
                  </a:cubicBezTo>
                  <a:cubicBezTo>
                    <a:pt x="492546" y="931022"/>
                    <a:pt x="485887" y="900772"/>
                    <a:pt x="499780" y="877263"/>
                  </a:cubicBezTo>
                  <a:cubicBezTo>
                    <a:pt x="500437" y="876277"/>
                    <a:pt x="501095" y="875290"/>
                    <a:pt x="501587" y="874305"/>
                  </a:cubicBezTo>
                  <a:lnTo>
                    <a:pt x="521316" y="843397"/>
                  </a:lnTo>
                  <a:lnTo>
                    <a:pt x="522056" y="842327"/>
                  </a:lnTo>
                  <a:lnTo>
                    <a:pt x="643138" y="655479"/>
                  </a:lnTo>
                  <a:lnTo>
                    <a:pt x="643138" y="655397"/>
                  </a:lnTo>
                  <a:cubicBezTo>
                    <a:pt x="643383" y="655069"/>
                    <a:pt x="643548" y="654739"/>
                    <a:pt x="643795" y="654411"/>
                  </a:cubicBezTo>
                  <a:cubicBezTo>
                    <a:pt x="646836" y="649643"/>
                    <a:pt x="649384" y="644630"/>
                    <a:pt x="651522" y="639369"/>
                  </a:cubicBezTo>
                  <a:lnTo>
                    <a:pt x="652837" y="637231"/>
                  </a:lnTo>
                  <a:cubicBezTo>
                    <a:pt x="660564" y="625230"/>
                    <a:pt x="672401" y="617462"/>
                    <a:pt x="685327" y="614605"/>
                  </a:cubicBezTo>
                  <a:close/>
                  <a:moveTo>
                    <a:pt x="552080" y="555477"/>
                  </a:moveTo>
                  <a:cubicBezTo>
                    <a:pt x="564883" y="552477"/>
                    <a:pt x="578796" y="554183"/>
                    <a:pt x="591003" y="561252"/>
                  </a:cubicBezTo>
                  <a:cubicBezTo>
                    <a:pt x="591743" y="561745"/>
                    <a:pt x="592563" y="562238"/>
                    <a:pt x="593303" y="562730"/>
                  </a:cubicBezTo>
                  <a:cubicBezTo>
                    <a:pt x="612209" y="575390"/>
                    <a:pt x="620430" y="599064"/>
                    <a:pt x="613361" y="620682"/>
                  </a:cubicBezTo>
                  <a:lnTo>
                    <a:pt x="613361" y="620696"/>
                  </a:lnTo>
                  <a:lnTo>
                    <a:pt x="488086" y="817067"/>
                  </a:lnTo>
                  <a:lnTo>
                    <a:pt x="486606" y="819369"/>
                  </a:lnTo>
                  <a:cubicBezTo>
                    <a:pt x="470989" y="842876"/>
                    <a:pt x="439834" y="850194"/>
                    <a:pt x="415420" y="836055"/>
                  </a:cubicBezTo>
                  <a:cubicBezTo>
                    <a:pt x="414680" y="835480"/>
                    <a:pt x="413859" y="834987"/>
                    <a:pt x="413037" y="834575"/>
                  </a:cubicBezTo>
                  <a:cubicBezTo>
                    <a:pt x="390185" y="819287"/>
                    <a:pt x="383609" y="788542"/>
                    <a:pt x="398322" y="765361"/>
                  </a:cubicBezTo>
                  <a:lnTo>
                    <a:pt x="398652" y="764786"/>
                  </a:lnTo>
                  <a:lnTo>
                    <a:pt x="519816" y="577938"/>
                  </a:lnTo>
                  <a:cubicBezTo>
                    <a:pt x="527584" y="566184"/>
                    <a:pt x="539277" y="558477"/>
                    <a:pt x="552080" y="555477"/>
                  </a:cubicBezTo>
                  <a:close/>
                  <a:moveTo>
                    <a:pt x="401212" y="516866"/>
                  </a:moveTo>
                  <a:cubicBezTo>
                    <a:pt x="413861" y="513876"/>
                    <a:pt x="427629" y="515602"/>
                    <a:pt x="439671" y="522713"/>
                  </a:cubicBezTo>
                  <a:lnTo>
                    <a:pt x="442384" y="524438"/>
                  </a:lnTo>
                  <a:cubicBezTo>
                    <a:pt x="464825" y="539893"/>
                    <a:pt x="471566" y="570143"/>
                    <a:pt x="457673" y="593734"/>
                  </a:cubicBezTo>
                  <a:lnTo>
                    <a:pt x="457758" y="593733"/>
                  </a:lnTo>
                  <a:cubicBezTo>
                    <a:pt x="457018" y="594638"/>
                    <a:pt x="456442" y="595706"/>
                    <a:pt x="455867" y="596775"/>
                  </a:cubicBezTo>
                  <a:lnTo>
                    <a:pt x="384681" y="708321"/>
                  </a:lnTo>
                  <a:cubicBezTo>
                    <a:pt x="383941" y="709224"/>
                    <a:pt x="383283" y="710212"/>
                    <a:pt x="382708" y="711280"/>
                  </a:cubicBezTo>
                  <a:cubicBezTo>
                    <a:pt x="367253" y="733803"/>
                    <a:pt x="337003" y="740461"/>
                    <a:pt x="313494" y="726569"/>
                  </a:cubicBezTo>
                  <a:cubicBezTo>
                    <a:pt x="312590" y="725912"/>
                    <a:pt x="311685" y="725337"/>
                    <a:pt x="310782" y="724844"/>
                  </a:cubicBezTo>
                  <a:cubicBezTo>
                    <a:pt x="288176" y="709391"/>
                    <a:pt x="281435" y="679058"/>
                    <a:pt x="295327" y="655467"/>
                  </a:cubicBezTo>
                  <a:cubicBezTo>
                    <a:pt x="295984" y="654562"/>
                    <a:pt x="296642" y="653577"/>
                    <a:pt x="297217" y="652507"/>
                  </a:cubicBezTo>
                  <a:lnTo>
                    <a:pt x="326070" y="607297"/>
                  </a:lnTo>
                  <a:cubicBezTo>
                    <a:pt x="326564" y="606639"/>
                    <a:pt x="326974" y="605899"/>
                    <a:pt x="327385" y="605159"/>
                  </a:cubicBezTo>
                  <a:lnTo>
                    <a:pt x="369472" y="539316"/>
                  </a:lnTo>
                  <a:cubicBezTo>
                    <a:pt x="377035" y="527562"/>
                    <a:pt x="388563" y="519855"/>
                    <a:pt x="401212" y="516866"/>
                  </a:cubicBezTo>
                  <a:close/>
                  <a:moveTo>
                    <a:pt x="211346" y="3784"/>
                  </a:moveTo>
                  <a:lnTo>
                    <a:pt x="422026" y="125441"/>
                  </a:lnTo>
                  <a:cubicBezTo>
                    <a:pt x="465673" y="150020"/>
                    <a:pt x="512200" y="169254"/>
                    <a:pt x="560534" y="182571"/>
                  </a:cubicBezTo>
                  <a:cubicBezTo>
                    <a:pt x="600236" y="194408"/>
                    <a:pt x="639117" y="209040"/>
                    <a:pt x="676765" y="226302"/>
                  </a:cubicBezTo>
                  <a:cubicBezTo>
                    <a:pt x="665176" y="243400"/>
                    <a:pt x="653914" y="260991"/>
                    <a:pt x="642734" y="278581"/>
                  </a:cubicBezTo>
                  <a:cubicBezTo>
                    <a:pt x="619883" y="316722"/>
                    <a:pt x="593989" y="352973"/>
                    <a:pt x="565384" y="387004"/>
                  </a:cubicBezTo>
                  <a:cubicBezTo>
                    <a:pt x="555848" y="397608"/>
                    <a:pt x="552560" y="412403"/>
                    <a:pt x="556753" y="425968"/>
                  </a:cubicBezTo>
                  <a:cubicBezTo>
                    <a:pt x="560697" y="438955"/>
                    <a:pt x="567850" y="450792"/>
                    <a:pt x="577631" y="460245"/>
                  </a:cubicBezTo>
                  <a:cubicBezTo>
                    <a:pt x="653581" y="535951"/>
                    <a:pt x="712683" y="504140"/>
                    <a:pt x="766689" y="450052"/>
                  </a:cubicBezTo>
                  <a:cubicBezTo>
                    <a:pt x="780828" y="435832"/>
                    <a:pt x="793651" y="421117"/>
                    <a:pt x="806310" y="406567"/>
                  </a:cubicBezTo>
                  <a:cubicBezTo>
                    <a:pt x="839931" y="368096"/>
                    <a:pt x="872481" y="330695"/>
                    <a:pt x="902156" y="332093"/>
                  </a:cubicBezTo>
                  <a:cubicBezTo>
                    <a:pt x="908567" y="333736"/>
                    <a:pt x="914651" y="336614"/>
                    <a:pt x="920159" y="340477"/>
                  </a:cubicBezTo>
                  <a:cubicBezTo>
                    <a:pt x="931996" y="347793"/>
                    <a:pt x="943173" y="356261"/>
                    <a:pt x="953449" y="365713"/>
                  </a:cubicBezTo>
                  <a:cubicBezTo>
                    <a:pt x="977286" y="387334"/>
                    <a:pt x="1004495" y="404759"/>
                    <a:pt x="1034088" y="417336"/>
                  </a:cubicBezTo>
                  <a:lnTo>
                    <a:pt x="1341672" y="627279"/>
                  </a:lnTo>
                  <a:cubicBezTo>
                    <a:pt x="1342083" y="627609"/>
                    <a:pt x="1342575" y="627937"/>
                    <a:pt x="1343068" y="628184"/>
                  </a:cubicBezTo>
                  <a:lnTo>
                    <a:pt x="1343398" y="628349"/>
                  </a:lnTo>
                  <a:lnTo>
                    <a:pt x="1344056" y="628759"/>
                  </a:lnTo>
                  <a:lnTo>
                    <a:pt x="1344059" y="628752"/>
                  </a:lnTo>
                  <a:cubicBezTo>
                    <a:pt x="1358279" y="637877"/>
                    <a:pt x="1368883" y="651606"/>
                    <a:pt x="1374062" y="667716"/>
                  </a:cubicBezTo>
                  <a:cubicBezTo>
                    <a:pt x="1378583" y="681114"/>
                    <a:pt x="1377104" y="695911"/>
                    <a:pt x="1369951" y="708158"/>
                  </a:cubicBezTo>
                  <a:lnTo>
                    <a:pt x="1370034" y="708076"/>
                  </a:lnTo>
                  <a:lnTo>
                    <a:pt x="1369788" y="708488"/>
                  </a:lnTo>
                  <a:lnTo>
                    <a:pt x="1369623" y="708733"/>
                  </a:lnTo>
                  <a:cubicBezTo>
                    <a:pt x="1361567" y="720570"/>
                    <a:pt x="1348743" y="728214"/>
                    <a:pt x="1334523" y="729694"/>
                  </a:cubicBezTo>
                  <a:cubicBezTo>
                    <a:pt x="1317178" y="731749"/>
                    <a:pt x="1299587" y="727721"/>
                    <a:pt x="1284955" y="718105"/>
                  </a:cubicBezTo>
                  <a:lnTo>
                    <a:pt x="1284708" y="717940"/>
                  </a:lnTo>
                  <a:lnTo>
                    <a:pt x="1084795" y="589378"/>
                  </a:lnTo>
                  <a:cubicBezTo>
                    <a:pt x="1075014" y="583050"/>
                    <a:pt x="1061944" y="585926"/>
                    <a:pt x="1055696" y="595707"/>
                  </a:cubicBezTo>
                  <a:cubicBezTo>
                    <a:pt x="1049367" y="605571"/>
                    <a:pt x="1052245" y="618560"/>
                    <a:pt x="1062026" y="624889"/>
                  </a:cubicBezTo>
                  <a:lnTo>
                    <a:pt x="1062109" y="624889"/>
                  </a:lnTo>
                  <a:lnTo>
                    <a:pt x="1218784" y="725668"/>
                  </a:lnTo>
                  <a:cubicBezTo>
                    <a:pt x="1231279" y="733724"/>
                    <a:pt x="1240403" y="746136"/>
                    <a:pt x="1244431" y="760439"/>
                  </a:cubicBezTo>
                  <a:cubicBezTo>
                    <a:pt x="1247719" y="774003"/>
                    <a:pt x="1245171" y="788388"/>
                    <a:pt x="1237525" y="800060"/>
                  </a:cubicBezTo>
                  <a:cubicBezTo>
                    <a:pt x="1229469" y="811897"/>
                    <a:pt x="1216645" y="819625"/>
                    <a:pt x="1202425" y="821103"/>
                  </a:cubicBezTo>
                  <a:cubicBezTo>
                    <a:pt x="1184999" y="823159"/>
                    <a:pt x="1167491" y="819131"/>
                    <a:pt x="1152776" y="809596"/>
                  </a:cubicBezTo>
                  <a:cubicBezTo>
                    <a:pt x="1152201" y="809186"/>
                    <a:pt x="1151543" y="808774"/>
                    <a:pt x="1150803" y="808446"/>
                  </a:cubicBezTo>
                  <a:lnTo>
                    <a:pt x="1117430" y="787155"/>
                  </a:lnTo>
                  <a:lnTo>
                    <a:pt x="1116855" y="786825"/>
                  </a:lnTo>
                  <a:lnTo>
                    <a:pt x="1017309" y="723285"/>
                  </a:lnTo>
                  <a:cubicBezTo>
                    <a:pt x="1012623" y="720079"/>
                    <a:pt x="1006787" y="718846"/>
                    <a:pt x="1001197" y="719997"/>
                  </a:cubicBezTo>
                  <a:cubicBezTo>
                    <a:pt x="995691" y="721147"/>
                    <a:pt x="990758" y="724518"/>
                    <a:pt x="987717" y="729368"/>
                  </a:cubicBezTo>
                  <a:cubicBezTo>
                    <a:pt x="984676" y="734136"/>
                    <a:pt x="983689" y="739972"/>
                    <a:pt x="985004" y="745479"/>
                  </a:cubicBezTo>
                  <a:cubicBezTo>
                    <a:pt x="986319" y="751069"/>
                    <a:pt x="989854" y="755837"/>
                    <a:pt x="994703" y="758713"/>
                  </a:cubicBezTo>
                  <a:lnTo>
                    <a:pt x="1094084" y="822173"/>
                  </a:lnTo>
                  <a:lnTo>
                    <a:pt x="1094824" y="822585"/>
                  </a:lnTo>
                  <a:cubicBezTo>
                    <a:pt x="1109620" y="831874"/>
                    <a:pt x="1120799" y="846094"/>
                    <a:pt x="1126225" y="862699"/>
                  </a:cubicBezTo>
                  <a:cubicBezTo>
                    <a:pt x="1130828" y="876097"/>
                    <a:pt x="1129348" y="890892"/>
                    <a:pt x="1122197" y="903141"/>
                  </a:cubicBezTo>
                  <a:cubicBezTo>
                    <a:pt x="1121869" y="903634"/>
                    <a:pt x="1121539" y="904209"/>
                    <a:pt x="1121211" y="904784"/>
                  </a:cubicBezTo>
                  <a:cubicBezTo>
                    <a:pt x="1113073" y="915964"/>
                    <a:pt x="1100578" y="923115"/>
                    <a:pt x="1086933" y="924513"/>
                  </a:cubicBezTo>
                  <a:cubicBezTo>
                    <a:pt x="1069425" y="926568"/>
                    <a:pt x="1051750" y="922457"/>
                    <a:pt x="1036955" y="912758"/>
                  </a:cubicBezTo>
                  <a:lnTo>
                    <a:pt x="1037037" y="912840"/>
                  </a:lnTo>
                  <a:lnTo>
                    <a:pt x="998403" y="888181"/>
                  </a:lnTo>
                  <a:lnTo>
                    <a:pt x="998239" y="888181"/>
                  </a:lnTo>
                  <a:lnTo>
                    <a:pt x="946616" y="855218"/>
                  </a:lnTo>
                  <a:cubicBezTo>
                    <a:pt x="936834" y="848970"/>
                    <a:pt x="923762" y="851848"/>
                    <a:pt x="917516" y="861630"/>
                  </a:cubicBezTo>
                  <a:cubicBezTo>
                    <a:pt x="911268" y="871411"/>
                    <a:pt x="914146" y="884483"/>
                    <a:pt x="924010" y="890729"/>
                  </a:cubicBezTo>
                  <a:lnTo>
                    <a:pt x="923927" y="890729"/>
                  </a:lnTo>
                  <a:lnTo>
                    <a:pt x="975796" y="923774"/>
                  </a:lnTo>
                  <a:cubicBezTo>
                    <a:pt x="990756" y="932981"/>
                    <a:pt x="1001935" y="947285"/>
                    <a:pt x="1007361" y="963971"/>
                  </a:cubicBezTo>
                  <a:cubicBezTo>
                    <a:pt x="1012457" y="977451"/>
                    <a:pt x="1010979" y="992495"/>
                    <a:pt x="1003168" y="1004660"/>
                  </a:cubicBezTo>
                  <a:cubicBezTo>
                    <a:pt x="995440" y="1016826"/>
                    <a:pt x="982454" y="1024635"/>
                    <a:pt x="968067" y="1025703"/>
                  </a:cubicBezTo>
                  <a:cubicBezTo>
                    <a:pt x="950559" y="1027841"/>
                    <a:pt x="932804" y="1023648"/>
                    <a:pt x="918089" y="1013949"/>
                  </a:cubicBezTo>
                  <a:lnTo>
                    <a:pt x="804488" y="941447"/>
                  </a:lnTo>
                  <a:lnTo>
                    <a:pt x="861042" y="852753"/>
                  </a:lnTo>
                  <a:cubicBezTo>
                    <a:pt x="888744" y="809023"/>
                    <a:pt x="875841" y="751153"/>
                    <a:pt x="832273" y="723204"/>
                  </a:cubicBezTo>
                  <a:cubicBezTo>
                    <a:pt x="816572" y="713175"/>
                    <a:pt x="798244" y="707997"/>
                    <a:pt x="779664" y="708490"/>
                  </a:cubicBezTo>
                  <a:cubicBezTo>
                    <a:pt x="801614" y="666075"/>
                    <a:pt x="788380" y="613877"/>
                    <a:pt x="748756" y="587162"/>
                  </a:cubicBezTo>
                  <a:cubicBezTo>
                    <a:pt x="747524" y="586257"/>
                    <a:pt x="746291" y="585435"/>
                    <a:pt x="744976" y="584777"/>
                  </a:cubicBezTo>
                  <a:cubicBezTo>
                    <a:pt x="717521" y="568254"/>
                    <a:pt x="683571" y="566857"/>
                    <a:pt x="654801" y="580996"/>
                  </a:cubicBezTo>
                  <a:cubicBezTo>
                    <a:pt x="648883" y="558720"/>
                    <a:pt x="634910" y="539485"/>
                    <a:pt x="615592" y="526990"/>
                  </a:cubicBezTo>
                  <a:lnTo>
                    <a:pt x="614606" y="526332"/>
                  </a:lnTo>
                  <a:cubicBezTo>
                    <a:pt x="579013" y="504056"/>
                    <a:pt x="533146" y="507755"/>
                    <a:pt x="501498" y="535292"/>
                  </a:cubicBezTo>
                  <a:cubicBezTo>
                    <a:pt x="494759" y="516468"/>
                    <a:pt x="482182" y="500356"/>
                    <a:pt x="465577" y="489259"/>
                  </a:cubicBezTo>
                  <a:cubicBezTo>
                    <a:pt x="464425" y="488274"/>
                    <a:pt x="463192" y="487534"/>
                    <a:pt x="461877" y="486876"/>
                  </a:cubicBezTo>
                  <a:cubicBezTo>
                    <a:pt x="418227" y="460572"/>
                    <a:pt x="361591" y="473806"/>
                    <a:pt x="334136" y="516716"/>
                  </a:cubicBezTo>
                  <a:lnTo>
                    <a:pt x="334056" y="516716"/>
                  </a:lnTo>
                  <a:lnTo>
                    <a:pt x="304298" y="563406"/>
                  </a:lnTo>
                  <a:cubicBezTo>
                    <a:pt x="298543" y="557980"/>
                    <a:pt x="292872" y="552309"/>
                    <a:pt x="287036" y="546308"/>
                  </a:cubicBezTo>
                  <a:cubicBezTo>
                    <a:pt x="264514" y="522141"/>
                    <a:pt x="239195" y="500768"/>
                    <a:pt x="211576" y="482685"/>
                  </a:cubicBezTo>
                  <a:cubicBezTo>
                    <a:pt x="211001" y="482274"/>
                    <a:pt x="210425" y="481945"/>
                    <a:pt x="209768" y="481617"/>
                  </a:cubicBezTo>
                  <a:lnTo>
                    <a:pt x="0" y="360452"/>
                  </a:lnTo>
                  <a:close/>
                  <a:moveTo>
                    <a:pt x="1462672" y="0"/>
                  </a:moveTo>
                  <a:lnTo>
                    <a:pt x="1667496" y="337106"/>
                  </a:lnTo>
                  <a:lnTo>
                    <a:pt x="1457730" y="458189"/>
                  </a:lnTo>
                  <a:cubicBezTo>
                    <a:pt x="1431014" y="475121"/>
                    <a:pt x="1408655" y="497973"/>
                    <a:pt x="1392380" y="525017"/>
                  </a:cubicBezTo>
                  <a:cubicBezTo>
                    <a:pt x="1379393" y="545073"/>
                    <a:pt x="1363528" y="563157"/>
                    <a:pt x="1345362" y="578611"/>
                  </a:cubicBezTo>
                  <a:lnTo>
                    <a:pt x="1155568" y="449063"/>
                  </a:lnTo>
                  <a:cubicBezTo>
                    <a:pt x="1187051" y="453173"/>
                    <a:pt x="1219109" y="450296"/>
                    <a:pt x="1249358" y="440679"/>
                  </a:cubicBezTo>
                  <a:cubicBezTo>
                    <a:pt x="1260291" y="436488"/>
                    <a:pt x="1265716" y="424321"/>
                    <a:pt x="1261606" y="413389"/>
                  </a:cubicBezTo>
                  <a:cubicBezTo>
                    <a:pt x="1257415" y="402537"/>
                    <a:pt x="1245250" y="397029"/>
                    <a:pt x="1234316" y="401222"/>
                  </a:cubicBezTo>
                  <a:cubicBezTo>
                    <a:pt x="1192064" y="412072"/>
                    <a:pt x="1147594" y="410839"/>
                    <a:pt x="1106000" y="397769"/>
                  </a:cubicBezTo>
                  <a:cubicBezTo>
                    <a:pt x="1088325" y="393249"/>
                    <a:pt x="1071147" y="387413"/>
                    <a:pt x="1054377" y="380261"/>
                  </a:cubicBezTo>
                  <a:cubicBezTo>
                    <a:pt x="1053474" y="379849"/>
                    <a:pt x="1052569" y="379439"/>
                    <a:pt x="1051664" y="379111"/>
                  </a:cubicBezTo>
                  <a:cubicBezTo>
                    <a:pt x="1026263" y="368424"/>
                    <a:pt x="1002837" y="353464"/>
                    <a:pt x="982368" y="335051"/>
                  </a:cubicBezTo>
                  <a:cubicBezTo>
                    <a:pt x="969956" y="323542"/>
                    <a:pt x="956476" y="313348"/>
                    <a:pt x="942089" y="304472"/>
                  </a:cubicBezTo>
                  <a:cubicBezTo>
                    <a:pt x="930747" y="296661"/>
                    <a:pt x="917677" y="291647"/>
                    <a:pt x="904113" y="289839"/>
                  </a:cubicBezTo>
                  <a:cubicBezTo>
                    <a:pt x="853888" y="287374"/>
                    <a:pt x="814843" y="332419"/>
                    <a:pt x="774482" y="378699"/>
                  </a:cubicBezTo>
                  <a:cubicBezTo>
                    <a:pt x="761823" y="393331"/>
                    <a:pt x="749000" y="408044"/>
                    <a:pt x="736834" y="420210"/>
                  </a:cubicBezTo>
                  <a:cubicBezTo>
                    <a:pt x="699022" y="458106"/>
                    <a:pt x="658003" y="480710"/>
                    <a:pt x="607367" y="430239"/>
                  </a:cubicBezTo>
                  <a:cubicBezTo>
                    <a:pt x="602929" y="426129"/>
                    <a:pt x="599476" y="420950"/>
                    <a:pt x="597503" y="415277"/>
                  </a:cubicBezTo>
                  <a:lnTo>
                    <a:pt x="597423" y="415277"/>
                  </a:lnTo>
                  <a:cubicBezTo>
                    <a:pt x="597340" y="414785"/>
                    <a:pt x="596271" y="415607"/>
                    <a:pt x="596683" y="415114"/>
                  </a:cubicBezTo>
                  <a:cubicBezTo>
                    <a:pt x="626933" y="379358"/>
                    <a:pt x="654142" y="341217"/>
                    <a:pt x="678226" y="301020"/>
                  </a:cubicBezTo>
                  <a:lnTo>
                    <a:pt x="678144" y="301020"/>
                  </a:lnTo>
                  <a:cubicBezTo>
                    <a:pt x="738486" y="206572"/>
                    <a:pt x="800057" y="109985"/>
                    <a:pt x="914233" y="118206"/>
                  </a:cubicBezTo>
                  <a:cubicBezTo>
                    <a:pt x="954102" y="121082"/>
                    <a:pt x="990763" y="126260"/>
                    <a:pt x="1024958" y="131111"/>
                  </a:cubicBezTo>
                  <a:cubicBezTo>
                    <a:pt x="1109293" y="143112"/>
                    <a:pt x="1179247" y="153057"/>
                    <a:pt x="1249036" y="123137"/>
                  </a:cubicBezTo>
                  <a:cubicBezTo>
                    <a:pt x="1249939" y="122809"/>
                    <a:pt x="1250761" y="122397"/>
                    <a:pt x="1251501" y="121904"/>
                  </a:cubicBezTo>
                  <a:close/>
                </a:path>
              </a:pathLst>
            </a:custGeom>
            <a:solidFill>
              <a:schemeClr val="bg2"/>
            </a:solidFill>
            <a:ln w="17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>
                <a:solidFill>
                  <a:schemeClr val="bg2"/>
                </a:solidFill>
              </a:endParaRPr>
            </a:p>
          </p:txBody>
        </p:sp>
      </p:grpSp>
      <p:pic>
        <p:nvPicPr>
          <p:cNvPr id="32" name="Picture Placeholder 31" descr="A white house with a balcony&#10;&#10;AI-generated content may be incorrect.">
            <a:extLst>
              <a:ext uri="{FF2B5EF4-FFF2-40B4-BE49-F238E27FC236}">
                <a16:creationId xmlns:a16="http://schemas.microsoft.com/office/drawing/2014/main" id="{95F3EF13-86C4-B0BC-2DAF-A508B0F4C3D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130151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577EF5-9495-FF31-20B5-91853C657D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49A66E-5D97-8F10-D70B-28BD3F1E8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ea typeface="Cormorant Garamond Bold Italics"/>
                <a:cs typeface="Cormorant Garamond Bold Italics"/>
                <a:sym typeface="Cormorant Garamond Bold Italics"/>
              </a:rPr>
              <a:t>Our Services</a:t>
            </a:r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F2E26E-D170-1FC3-9BA7-86EBEBCD8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E69235-0E2B-0E7A-0BF4-A1D082287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11</a:t>
            </a:fld>
            <a:endParaRPr lang="en-IN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4DA2D00-C590-F0EC-FBDC-EB65207376D0}"/>
              </a:ext>
            </a:extLst>
          </p:cNvPr>
          <p:cNvSpPr/>
          <p:nvPr/>
        </p:nvSpPr>
        <p:spPr>
          <a:xfrm>
            <a:off x="5046375" y="368300"/>
            <a:ext cx="2142793" cy="469900"/>
          </a:xfrm>
          <a:prstGeom prst="roundRect">
            <a:avLst>
              <a:gd name="adj" fmla="val 32883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REAL ESTATE</a:t>
            </a:r>
            <a:endParaRPr lang="en-CA" sz="140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91960CE-167C-182A-4108-D0520AD78AFA}"/>
              </a:ext>
            </a:extLst>
          </p:cNvPr>
          <p:cNvGrpSpPr/>
          <p:nvPr/>
        </p:nvGrpSpPr>
        <p:grpSpPr>
          <a:xfrm>
            <a:off x="451707" y="2209800"/>
            <a:ext cx="11288586" cy="3810000"/>
            <a:chOff x="451707" y="2209800"/>
            <a:chExt cx="11288586" cy="3810000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ECD1E349-DFE1-097F-3F61-5AA900D5FD9F}"/>
                </a:ext>
              </a:extLst>
            </p:cNvPr>
            <p:cNvGrpSpPr/>
            <p:nvPr/>
          </p:nvGrpSpPr>
          <p:grpSpPr>
            <a:xfrm>
              <a:off x="451707" y="2209800"/>
              <a:ext cx="3516087" cy="3810000"/>
              <a:chOff x="522513" y="2209800"/>
              <a:chExt cx="3516087" cy="3810000"/>
            </a:xfrm>
          </p:grpSpPr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AE8E67FA-C52F-015C-65E4-DA01A5692FA4}"/>
                  </a:ext>
                </a:extLst>
              </p:cNvPr>
              <p:cNvSpPr/>
              <p:nvPr/>
            </p:nvSpPr>
            <p:spPr>
              <a:xfrm>
                <a:off x="522513" y="2209800"/>
                <a:ext cx="3516087" cy="38100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690DE028-C0F9-9F2E-537B-143C98CDDE1D}"/>
                  </a:ext>
                </a:extLst>
              </p:cNvPr>
              <p:cNvSpPr txBox="1"/>
              <p:nvPr/>
            </p:nvSpPr>
            <p:spPr>
              <a:xfrm>
                <a:off x="1111034" y="3458400"/>
                <a:ext cx="2339044" cy="338554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kumimoji="0" lang="en-C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Lorem ipsum dolor</a:t>
                </a:r>
                <a:endParaRPr lang="en-IN" sz="1600" b="1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BF3AD622-D081-D5D6-C5C1-01334EBB9C68}"/>
                  </a:ext>
                </a:extLst>
              </p:cNvPr>
              <p:cNvSpPr txBox="1"/>
              <p:nvPr/>
            </p:nvSpPr>
            <p:spPr>
              <a:xfrm>
                <a:off x="614307" y="3920582"/>
                <a:ext cx="3332499" cy="15696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28600" indent="-228600">
                  <a:buFont typeface="Arial" panose="020B0604020202020204" pitchFamily="34" charset="0"/>
                  <a:buChar char="•"/>
                </a:pP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Lorem ipsum dolor sit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amet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,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consectetur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adipisicing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elit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, sed do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eiusmod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tempor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incididunt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ut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labore et dolore magna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aliqua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. </a:t>
                </a:r>
              </a:p>
              <a:p>
                <a:pPr marL="228600" indent="-228600">
                  <a:buFont typeface="Arial" panose="020B0604020202020204" pitchFamily="34" charset="0"/>
                  <a:buChar char="•"/>
                </a:pP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Ut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enim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ad minim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veniam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,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quis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nostrud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exercitation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ullamco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laboris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nisi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ut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aliquip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ex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ea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commodo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consequat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. </a:t>
                </a:r>
              </a:p>
            </p:txBody>
          </p:sp>
          <p:sp>
            <p:nvSpPr>
              <p:cNvPr id="46" name="Flowchart: Connector 45">
                <a:extLst>
                  <a:ext uri="{FF2B5EF4-FFF2-40B4-BE49-F238E27FC236}">
                    <a16:creationId xmlns:a16="http://schemas.microsoft.com/office/drawing/2014/main" id="{FD467EC0-ABA0-635E-7E9F-0B4AE3804369}"/>
                  </a:ext>
                </a:extLst>
              </p:cNvPr>
              <p:cNvSpPr/>
              <p:nvPr/>
            </p:nvSpPr>
            <p:spPr>
              <a:xfrm>
                <a:off x="1810196" y="2366965"/>
                <a:ext cx="940720" cy="940720"/>
              </a:xfrm>
              <a:prstGeom prst="flowChartConnector">
                <a:avLst/>
              </a:prstGeom>
              <a:solidFill>
                <a:schemeClr val="bg2"/>
              </a:solidFill>
              <a:ln w="539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28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01</a:t>
                </a:r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C4A0049F-4AB0-670B-58C8-4E86D0B2B3DE}"/>
                </a:ext>
              </a:extLst>
            </p:cNvPr>
            <p:cNvGrpSpPr/>
            <p:nvPr/>
          </p:nvGrpSpPr>
          <p:grpSpPr>
            <a:xfrm>
              <a:off x="4337957" y="2209800"/>
              <a:ext cx="3516087" cy="3810000"/>
              <a:chOff x="522513" y="2209800"/>
              <a:chExt cx="3516087" cy="3810000"/>
            </a:xfrm>
          </p:grpSpPr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960F7FF1-4C06-ED49-8FC1-FBD428D6E8E9}"/>
                  </a:ext>
                </a:extLst>
              </p:cNvPr>
              <p:cNvSpPr/>
              <p:nvPr/>
            </p:nvSpPr>
            <p:spPr>
              <a:xfrm>
                <a:off x="522513" y="2209800"/>
                <a:ext cx="3516087" cy="38100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15979ED6-0F1F-B5A2-20B8-975467204CB8}"/>
                  </a:ext>
                </a:extLst>
              </p:cNvPr>
              <p:cNvSpPr txBox="1"/>
              <p:nvPr/>
            </p:nvSpPr>
            <p:spPr>
              <a:xfrm>
                <a:off x="1111034" y="3458400"/>
                <a:ext cx="2339044" cy="338554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kumimoji="0" lang="en-C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</a:t>
                </a:r>
                <a:endParaRPr lang="en-IN" sz="16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96FEE8DD-F736-7611-CD3D-4D5DDFE1FA4E}"/>
                  </a:ext>
                </a:extLst>
              </p:cNvPr>
              <p:cNvSpPr txBox="1"/>
              <p:nvPr/>
            </p:nvSpPr>
            <p:spPr>
              <a:xfrm>
                <a:off x="614307" y="3920582"/>
                <a:ext cx="3332499" cy="15696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28600" indent="-228600">
                  <a:buFont typeface="Arial" panose="020B0604020202020204" pitchFamily="34" charset="0"/>
                  <a:buChar char="•"/>
                </a:pP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Lorem ipsum dolor sit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amet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,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consectetur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adipisicing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elit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, sed do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eiusmod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tempor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incididunt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ut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labore et dolore magna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aliqua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. </a:t>
                </a:r>
              </a:p>
              <a:p>
                <a:pPr marL="228600" indent="-228600">
                  <a:buFont typeface="Arial" panose="020B0604020202020204" pitchFamily="34" charset="0"/>
                  <a:buChar char="•"/>
                </a:pP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Ut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enim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ad minim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veniam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,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quis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nostrud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exercitation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ullamco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laboris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nisi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ut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aliquip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ex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ea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commodo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consequat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. </a:t>
                </a:r>
              </a:p>
            </p:txBody>
          </p:sp>
          <p:sp>
            <p:nvSpPr>
              <p:cNvPr id="52" name="Flowchart: Connector 51">
                <a:extLst>
                  <a:ext uri="{FF2B5EF4-FFF2-40B4-BE49-F238E27FC236}">
                    <a16:creationId xmlns:a16="http://schemas.microsoft.com/office/drawing/2014/main" id="{7F3D8EA2-2286-804C-ED73-224A8CF1BE75}"/>
                  </a:ext>
                </a:extLst>
              </p:cNvPr>
              <p:cNvSpPr/>
              <p:nvPr/>
            </p:nvSpPr>
            <p:spPr>
              <a:xfrm>
                <a:off x="1810196" y="2366965"/>
                <a:ext cx="940720" cy="940720"/>
              </a:xfrm>
              <a:prstGeom prst="flowChartConnector">
                <a:avLst/>
              </a:prstGeom>
              <a:solidFill>
                <a:schemeClr val="bg2"/>
              </a:solidFill>
              <a:ln w="539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28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02</a:t>
                </a:r>
              </a:p>
            </p:txBody>
          </p: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2650137D-FCE5-FA44-A1B8-0EFB962678E5}"/>
                </a:ext>
              </a:extLst>
            </p:cNvPr>
            <p:cNvGrpSpPr/>
            <p:nvPr/>
          </p:nvGrpSpPr>
          <p:grpSpPr>
            <a:xfrm>
              <a:off x="8224206" y="2209800"/>
              <a:ext cx="3516087" cy="3810000"/>
              <a:chOff x="522513" y="2209800"/>
              <a:chExt cx="3516087" cy="3810000"/>
            </a:xfrm>
          </p:grpSpPr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87922D46-DBBC-88B6-86FD-A0CEB961DF62}"/>
                  </a:ext>
                </a:extLst>
              </p:cNvPr>
              <p:cNvSpPr/>
              <p:nvPr/>
            </p:nvSpPr>
            <p:spPr>
              <a:xfrm>
                <a:off x="522513" y="2209800"/>
                <a:ext cx="3516087" cy="38100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F663A135-F9CC-F079-9043-E156BD104DA5}"/>
                  </a:ext>
                </a:extLst>
              </p:cNvPr>
              <p:cNvSpPr txBox="1"/>
              <p:nvPr/>
            </p:nvSpPr>
            <p:spPr>
              <a:xfrm>
                <a:off x="1111034" y="3458400"/>
                <a:ext cx="2339044" cy="338554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kumimoji="0" lang="en-C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Lorem ipsum dolor</a:t>
                </a:r>
                <a:endParaRPr lang="en-IN" sz="1600" b="1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CEFD363D-F494-08DD-7A8E-77362137805F}"/>
                  </a:ext>
                </a:extLst>
              </p:cNvPr>
              <p:cNvSpPr txBox="1"/>
              <p:nvPr/>
            </p:nvSpPr>
            <p:spPr>
              <a:xfrm>
                <a:off x="614307" y="3920582"/>
                <a:ext cx="3332499" cy="15696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28600" indent="-228600">
                  <a:buFont typeface="Arial" panose="020B0604020202020204" pitchFamily="34" charset="0"/>
                  <a:buChar char="•"/>
                </a:pP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Lorem ipsum dolor sit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amet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,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consectetur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adipisicing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elit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, sed do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eiusmod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tempor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incididunt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ut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labore et dolore magna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aliqua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. </a:t>
                </a:r>
              </a:p>
              <a:p>
                <a:pPr marL="228600" indent="-228600">
                  <a:buFont typeface="Arial" panose="020B0604020202020204" pitchFamily="34" charset="0"/>
                  <a:buChar char="•"/>
                </a:pP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Ut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enim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ad minim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veniam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,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quis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nostrud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exercitation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ullamco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laboris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nisi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ut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aliquip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ex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ea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commodo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consequat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. </a:t>
                </a:r>
              </a:p>
            </p:txBody>
          </p:sp>
          <p:sp>
            <p:nvSpPr>
              <p:cNvPr id="57" name="Flowchart: Connector 56">
                <a:extLst>
                  <a:ext uri="{FF2B5EF4-FFF2-40B4-BE49-F238E27FC236}">
                    <a16:creationId xmlns:a16="http://schemas.microsoft.com/office/drawing/2014/main" id="{5864BEF2-447F-0927-52E1-2677A077BA84}"/>
                  </a:ext>
                </a:extLst>
              </p:cNvPr>
              <p:cNvSpPr/>
              <p:nvPr/>
            </p:nvSpPr>
            <p:spPr>
              <a:xfrm>
                <a:off x="1810196" y="2366965"/>
                <a:ext cx="940720" cy="940720"/>
              </a:xfrm>
              <a:prstGeom prst="flowChartConnector">
                <a:avLst/>
              </a:prstGeom>
              <a:solidFill>
                <a:schemeClr val="bg2"/>
              </a:solidFill>
              <a:ln w="539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28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03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783232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DE725A-52BF-A4B2-5B65-808D78950A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0AE5D-6888-A0CF-AD98-D944C1EFF5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/>
              <a:t>Financing &amp; Mortgage Options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BEB03D-B953-00DA-A812-D0A08922C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2FB142-9E8F-2007-098D-C77537588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12</a:t>
            </a:fld>
            <a:endParaRPr lang="en-IN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2CABA87-4AFF-8E22-77C2-8FB57F123160}"/>
              </a:ext>
            </a:extLst>
          </p:cNvPr>
          <p:cNvSpPr/>
          <p:nvPr/>
        </p:nvSpPr>
        <p:spPr>
          <a:xfrm>
            <a:off x="5046375" y="368300"/>
            <a:ext cx="2142793" cy="469900"/>
          </a:xfrm>
          <a:prstGeom prst="roundRect">
            <a:avLst>
              <a:gd name="adj" fmla="val 32883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REAL ESTATE</a:t>
            </a:r>
            <a:endParaRPr lang="en-CA" sz="1400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7DA1B5F-A067-14A2-E65F-CA529D96CE2D}"/>
              </a:ext>
            </a:extLst>
          </p:cNvPr>
          <p:cNvGrpSpPr/>
          <p:nvPr/>
        </p:nvGrpSpPr>
        <p:grpSpPr>
          <a:xfrm>
            <a:off x="1077047" y="2080847"/>
            <a:ext cx="10063607" cy="4341466"/>
            <a:chOff x="1077047" y="2331219"/>
            <a:chExt cx="10063607" cy="4341466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B63B4C57-6E4F-7BAF-2100-4F8662EAAD5A}"/>
                </a:ext>
              </a:extLst>
            </p:cNvPr>
            <p:cNvGrpSpPr/>
            <p:nvPr/>
          </p:nvGrpSpPr>
          <p:grpSpPr>
            <a:xfrm>
              <a:off x="1077047" y="2331219"/>
              <a:ext cx="10063607" cy="2322130"/>
              <a:chOff x="1401438" y="1224860"/>
              <a:chExt cx="9413150" cy="2172034"/>
            </a:xfrm>
          </p:grpSpPr>
          <p:grpSp>
            <p:nvGrpSpPr>
              <p:cNvPr id="86" name="Group 85">
                <a:extLst>
                  <a:ext uri="{FF2B5EF4-FFF2-40B4-BE49-F238E27FC236}">
                    <a16:creationId xmlns:a16="http://schemas.microsoft.com/office/drawing/2014/main" id="{99DC82D6-9A7B-4395-62DA-DA64C7CFE0A8}"/>
                  </a:ext>
                </a:extLst>
              </p:cNvPr>
              <p:cNvGrpSpPr/>
              <p:nvPr/>
            </p:nvGrpSpPr>
            <p:grpSpPr>
              <a:xfrm>
                <a:off x="1401438" y="1224860"/>
                <a:ext cx="2111390" cy="2172034"/>
                <a:chOff x="8779169" y="1317303"/>
                <a:chExt cx="1982449" cy="2039391"/>
              </a:xfrm>
            </p:grpSpPr>
            <p:sp>
              <p:nvSpPr>
                <p:cNvPr id="104" name="Flowchart: Connector 103">
                  <a:extLst>
                    <a:ext uri="{FF2B5EF4-FFF2-40B4-BE49-F238E27FC236}">
                      <a16:creationId xmlns:a16="http://schemas.microsoft.com/office/drawing/2014/main" id="{FC861C05-DF1F-7999-6D25-542F02C78DC0}"/>
                    </a:ext>
                  </a:extLst>
                </p:cNvPr>
                <p:cNvSpPr/>
                <p:nvPr/>
              </p:nvSpPr>
              <p:spPr>
                <a:xfrm>
                  <a:off x="9019065" y="1317303"/>
                  <a:ext cx="1480100" cy="1480100"/>
                </a:xfrm>
                <a:prstGeom prst="flowChartConnector">
                  <a:avLst/>
                </a:prstGeom>
                <a:solidFill>
                  <a:schemeClr val="accent2"/>
                </a:solidFill>
                <a:ln w="5397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IN" sz="4000" b="1" dirty="0">
                      <a:solidFill>
                        <a:schemeClr val="bg2"/>
                      </a:solidFill>
                    </a:rPr>
                    <a:t>01</a:t>
                  </a:r>
                </a:p>
              </p:txBody>
            </p:sp>
            <p:sp>
              <p:nvSpPr>
                <p:cNvPr id="99" name="TextBox 98">
                  <a:extLst>
                    <a:ext uri="{FF2B5EF4-FFF2-40B4-BE49-F238E27FC236}">
                      <a16:creationId xmlns:a16="http://schemas.microsoft.com/office/drawing/2014/main" id="{20A9D8D7-41A4-CC22-C6AF-F0CFD0DAAAB7}"/>
                    </a:ext>
                  </a:extLst>
                </p:cNvPr>
                <p:cNvSpPr txBox="1"/>
                <p:nvPr/>
              </p:nvSpPr>
              <p:spPr>
                <a:xfrm>
                  <a:off x="8779169" y="3086391"/>
                  <a:ext cx="1982449" cy="27030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0" lang="en-CA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</a:t>
                  </a:r>
                  <a:endParaRPr lang="en-IN" sz="1400" b="1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24" name="Group 123">
                <a:extLst>
                  <a:ext uri="{FF2B5EF4-FFF2-40B4-BE49-F238E27FC236}">
                    <a16:creationId xmlns:a16="http://schemas.microsoft.com/office/drawing/2014/main" id="{795B123A-987F-FBE1-8F0E-304E8BD2A179}"/>
                  </a:ext>
                </a:extLst>
              </p:cNvPr>
              <p:cNvGrpSpPr/>
              <p:nvPr/>
            </p:nvGrpSpPr>
            <p:grpSpPr>
              <a:xfrm>
                <a:off x="5052318" y="1224860"/>
                <a:ext cx="2111390" cy="2172034"/>
                <a:chOff x="8779169" y="1317303"/>
                <a:chExt cx="1982449" cy="2039391"/>
              </a:xfrm>
            </p:grpSpPr>
            <p:sp>
              <p:nvSpPr>
                <p:cNvPr id="132" name="Flowchart: Connector 131">
                  <a:extLst>
                    <a:ext uri="{FF2B5EF4-FFF2-40B4-BE49-F238E27FC236}">
                      <a16:creationId xmlns:a16="http://schemas.microsoft.com/office/drawing/2014/main" id="{281BAFC9-6268-2BA3-693F-803A28CCCDC8}"/>
                    </a:ext>
                  </a:extLst>
                </p:cNvPr>
                <p:cNvSpPr/>
                <p:nvPr/>
              </p:nvSpPr>
              <p:spPr>
                <a:xfrm>
                  <a:off x="9019065" y="1317303"/>
                  <a:ext cx="1480100" cy="1480100"/>
                </a:xfrm>
                <a:prstGeom prst="flowChartConnector">
                  <a:avLst/>
                </a:prstGeom>
                <a:solidFill>
                  <a:schemeClr val="accent3"/>
                </a:solidFill>
                <a:ln w="5397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IN" sz="40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02</a:t>
                  </a:r>
                </a:p>
              </p:txBody>
            </p:sp>
            <p:sp>
              <p:nvSpPr>
                <p:cNvPr id="127" name="TextBox 126">
                  <a:extLst>
                    <a:ext uri="{FF2B5EF4-FFF2-40B4-BE49-F238E27FC236}">
                      <a16:creationId xmlns:a16="http://schemas.microsoft.com/office/drawing/2014/main" id="{D239B790-250E-3214-DA38-2DC5C3EBE84F}"/>
                    </a:ext>
                  </a:extLst>
                </p:cNvPr>
                <p:cNvSpPr txBox="1"/>
                <p:nvPr/>
              </p:nvSpPr>
              <p:spPr>
                <a:xfrm>
                  <a:off x="8779169" y="3086391"/>
                  <a:ext cx="1982449" cy="27030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0" lang="en-CA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</a:t>
                  </a:r>
                  <a:endParaRPr lang="en-IN" sz="1400" b="1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34" name="Group 133">
                <a:extLst>
                  <a:ext uri="{FF2B5EF4-FFF2-40B4-BE49-F238E27FC236}">
                    <a16:creationId xmlns:a16="http://schemas.microsoft.com/office/drawing/2014/main" id="{52B8E616-06DC-90D3-2612-E90D234F54A6}"/>
                  </a:ext>
                </a:extLst>
              </p:cNvPr>
              <p:cNvGrpSpPr/>
              <p:nvPr/>
            </p:nvGrpSpPr>
            <p:grpSpPr>
              <a:xfrm>
                <a:off x="8703198" y="1224860"/>
                <a:ext cx="2111390" cy="2172034"/>
                <a:chOff x="8779169" y="1317303"/>
                <a:chExt cx="1982449" cy="2039391"/>
              </a:xfrm>
            </p:grpSpPr>
            <p:sp>
              <p:nvSpPr>
                <p:cNvPr id="142" name="Flowchart: Connector 141">
                  <a:extLst>
                    <a:ext uri="{FF2B5EF4-FFF2-40B4-BE49-F238E27FC236}">
                      <a16:creationId xmlns:a16="http://schemas.microsoft.com/office/drawing/2014/main" id="{AFD3155F-2C9C-1BFE-DFC7-7FCC45556384}"/>
                    </a:ext>
                  </a:extLst>
                </p:cNvPr>
                <p:cNvSpPr/>
                <p:nvPr/>
              </p:nvSpPr>
              <p:spPr>
                <a:xfrm>
                  <a:off x="9019065" y="1317303"/>
                  <a:ext cx="1480100" cy="1480100"/>
                </a:xfrm>
                <a:prstGeom prst="flowChartConnector">
                  <a:avLst/>
                </a:prstGeom>
                <a:solidFill>
                  <a:schemeClr val="accent4"/>
                </a:solidFill>
                <a:ln w="5397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IN" sz="4000" b="1" dirty="0">
                      <a:solidFill>
                        <a:schemeClr val="bg2"/>
                      </a:solidFill>
                    </a:rPr>
                    <a:t>03</a:t>
                  </a:r>
                </a:p>
              </p:txBody>
            </p:sp>
            <p:sp>
              <p:nvSpPr>
                <p:cNvPr id="137" name="TextBox 136">
                  <a:extLst>
                    <a:ext uri="{FF2B5EF4-FFF2-40B4-BE49-F238E27FC236}">
                      <a16:creationId xmlns:a16="http://schemas.microsoft.com/office/drawing/2014/main" id="{C6680070-126A-20BA-5871-48500CA3E994}"/>
                    </a:ext>
                  </a:extLst>
                </p:cNvPr>
                <p:cNvSpPr txBox="1"/>
                <p:nvPr/>
              </p:nvSpPr>
              <p:spPr>
                <a:xfrm>
                  <a:off x="8779169" y="3086391"/>
                  <a:ext cx="1982449" cy="27030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0" lang="en-CA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</a:t>
                  </a:r>
                  <a:endParaRPr lang="en-IN" sz="1400" b="1" dirty="0">
                    <a:solidFill>
                      <a:schemeClr val="bg2"/>
                    </a:solidFill>
                  </a:endParaRPr>
                </a:p>
              </p:txBody>
            </p:sp>
          </p:grp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846286AA-C4D4-3159-194E-45E649E06FE3}"/>
                </a:ext>
              </a:extLst>
            </p:cNvPr>
            <p:cNvGrpSpPr/>
            <p:nvPr/>
          </p:nvGrpSpPr>
          <p:grpSpPr>
            <a:xfrm>
              <a:off x="3028626" y="4350555"/>
              <a:ext cx="6160448" cy="2322130"/>
              <a:chOff x="1401438" y="1224860"/>
              <a:chExt cx="5762270" cy="2172034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E788C5C8-77E7-71CA-ABFC-BF8EB5CED5F1}"/>
                  </a:ext>
                </a:extLst>
              </p:cNvPr>
              <p:cNvGrpSpPr/>
              <p:nvPr/>
            </p:nvGrpSpPr>
            <p:grpSpPr>
              <a:xfrm>
                <a:off x="1401438" y="1224860"/>
                <a:ext cx="2111390" cy="2172034"/>
                <a:chOff x="8779169" y="1317303"/>
                <a:chExt cx="1982449" cy="2039391"/>
              </a:xfrm>
            </p:grpSpPr>
            <p:sp>
              <p:nvSpPr>
                <p:cNvPr id="15" name="Flowchart: Connector 14">
                  <a:extLst>
                    <a:ext uri="{FF2B5EF4-FFF2-40B4-BE49-F238E27FC236}">
                      <a16:creationId xmlns:a16="http://schemas.microsoft.com/office/drawing/2014/main" id="{5DEC7A10-C008-50C6-B7AA-500937ABAB19}"/>
                    </a:ext>
                  </a:extLst>
                </p:cNvPr>
                <p:cNvSpPr/>
                <p:nvPr/>
              </p:nvSpPr>
              <p:spPr>
                <a:xfrm>
                  <a:off x="9019065" y="1317303"/>
                  <a:ext cx="1480100" cy="1480100"/>
                </a:xfrm>
                <a:prstGeom prst="flowChartConnector">
                  <a:avLst/>
                </a:prstGeom>
                <a:solidFill>
                  <a:schemeClr val="accent5"/>
                </a:solidFill>
                <a:ln w="5397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IN" sz="4000" b="1" dirty="0">
                      <a:solidFill>
                        <a:schemeClr val="bg2"/>
                      </a:solidFill>
                    </a:rPr>
                    <a:t>04</a:t>
                  </a:r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63A01D59-F079-BBD2-9DC2-892E0264AB27}"/>
                    </a:ext>
                  </a:extLst>
                </p:cNvPr>
                <p:cNvSpPr txBox="1"/>
                <p:nvPr/>
              </p:nvSpPr>
              <p:spPr>
                <a:xfrm>
                  <a:off x="8779169" y="3086391"/>
                  <a:ext cx="1982449" cy="27030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0" lang="en-CA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</a:t>
                  </a:r>
                  <a:endParaRPr lang="en-IN" sz="1400" b="1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EDBF23C7-7AC5-CB21-93F4-41DCFDF65BFC}"/>
                  </a:ext>
                </a:extLst>
              </p:cNvPr>
              <p:cNvGrpSpPr/>
              <p:nvPr/>
            </p:nvGrpSpPr>
            <p:grpSpPr>
              <a:xfrm>
                <a:off x="5052318" y="1224860"/>
                <a:ext cx="2111390" cy="2172034"/>
                <a:chOff x="8779169" y="1317303"/>
                <a:chExt cx="1982449" cy="2039391"/>
              </a:xfrm>
            </p:grpSpPr>
            <p:sp>
              <p:nvSpPr>
                <p:cNvPr id="13" name="Flowchart: Connector 12">
                  <a:extLst>
                    <a:ext uri="{FF2B5EF4-FFF2-40B4-BE49-F238E27FC236}">
                      <a16:creationId xmlns:a16="http://schemas.microsoft.com/office/drawing/2014/main" id="{604ABE59-4624-4D7B-3DE4-C7455F9FA594}"/>
                    </a:ext>
                  </a:extLst>
                </p:cNvPr>
                <p:cNvSpPr/>
                <p:nvPr/>
              </p:nvSpPr>
              <p:spPr>
                <a:xfrm>
                  <a:off x="9019065" y="1317303"/>
                  <a:ext cx="1480100" cy="1480100"/>
                </a:xfrm>
                <a:prstGeom prst="flowChartConnector">
                  <a:avLst/>
                </a:prstGeom>
                <a:solidFill>
                  <a:schemeClr val="accent2"/>
                </a:solidFill>
                <a:ln w="5397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IN" sz="40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05</a:t>
                  </a:r>
                </a:p>
              </p:txBody>
            </p: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BDF94680-987D-7D43-1F18-C2A13AC614B1}"/>
                    </a:ext>
                  </a:extLst>
                </p:cNvPr>
                <p:cNvSpPr txBox="1"/>
                <p:nvPr/>
              </p:nvSpPr>
              <p:spPr>
                <a:xfrm>
                  <a:off x="8779169" y="3086391"/>
                  <a:ext cx="1982449" cy="27030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0" lang="en-CA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</a:t>
                  </a:r>
                  <a:endParaRPr lang="en-IN" sz="1400" b="1" dirty="0">
                    <a:solidFill>
                      <a:schemeClr val="bg2"/>
                    </a:solidFill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6504193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A9586E-D534-A1B8-6A7F-16EF299C90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82260-770A-74BA-A26D-9161786B1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Home Buying Process - Step by Step</a:t>
            </a:r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49CFDE-8F2F-6E25-BB87-09BB4B96E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51A877-B379-8B57-E10D-F35893C13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13</a:t>
            </a:fld>
            <a:endParaRPr lang="en-IN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88CFD22-6D86-2B60-3B30-938F3596C594}"/>
              </a:ext>
            </a:extLst>
          </p:cNvPr>
          <p:cNvSpPr/>
          <p:nvPr/>
        </p:nvSpPr>
        <p:spPr>
          <a:xfrm>
            <a:off x="5046375" y="368300"/>
            <a:ext cx="2142793" cy="469900"/>
          </a:xfrm>
          <a:prstGeom prst="roundRect">
            <a:avLst>
              <a:gd name="adj" fmla="val 32883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REAL ESTATE</a:t>
            </a:r>
            <a:endParaRPr lang="en-CA" sz="140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E6EC556-CD68-4885-6F59-5AAD4CC1BB56}"/>
              </a:ext>
            </a:extLst>
          </p:cNvPr>
          <p:cNvGrpSpPr/>
          <p:nvPr/>
        </p:nvGrpSpPr>
        <p:grpSpPr>
          <a:xfrm flipH="1">
            <a:off x="1835" y="2334093"/>
            <a:ext cx="12188330" cy="4032918"/>
            <a:chOff x="-330888" y="2158971"/>
            <a:chExt cx="12853776" cy="4253104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E3A875ED-074C-FC54-D6D3-3FD2902C4F00}"/>
                </a:ext>
              </a:extLst>
            </p:cNvPr>
            <p:cNvSpPr/>
            <p:nvPr/>
          </p:nvSpPr>
          <p:spPr>
            <a:xfrm>
              <a:off x="-330888" y="2307235"/>
              <a:ext cx="12853776" cy="4104840"/>
            </a:xfrm>
            <a:custGeom>
              <a:avLst/>
              <a:gdLst>
                <a:gd name="connsiteX0" fmla="*/ 8303565 w 12195364"/>
                <a:gd name="connsiteY0" fmla="*/ 0 h 4762982"/>
                <a:gd name="connsiteX1" fmla="*/ 9312795 w 12195364"/>
                <a:gd name="connsiteY1" fmla="*/ 3299 h 4762982"/>
                <a:gd name="connsiteX2" fmla="*/ 9827304 w 12195364"/>
                <a:gd name="connsiteY2" fmla="*/ 544194 h 4762982"/>
                <a:gd name="connsiteX3" fmla="*/ 9830601 w 12195364"/>
                <a:gd name="connsiteY3" fmla="*/ 1503950 h 4762982"/>
                <a:gd name="connsiteX4" fmla="*/ 10097751 w 12195364"/>
                <a:gd name="connsiteY4" fmla="*/ 1784291 h 4762982"/>
                <a:gd name="connsiteX5" fmla="*/ 12185982 w 12195364"/>
                <a:gd name="connsiteY5" fmla="*/ 1783189 h 4762982"/>
                <a:gd name="connsiteX6" fmla="*/ 12195364 w 12195364"/>
                <a:gd name="connsiteY6" fmla="*/ 1792571 h 4762982"/>
                <a:gd name="connsiteX7" fmla="*/ 12195364 w 12195364"/>
                <a:gd name="connsiteY7" fmla="*/ 2067560 h 4762982"/>
                <a:gd name="connsiteX8" fmla="*/ 12185982 w 12195364"/>
                <a:gd name="connsiteY8" fmla="*/ 2076942 h 4762982"/>
                <a:gd name="connsiteX9" fmla="*/ 10051578 w 12195364"/>
                <a:gd name="connsiteY9" fmla="*/ 2074528 h 4762982"/>
                <a:gd name="connsiteX10" fmla="*/ 9530471 w 12195364"/>
                <a:gd name="connsiteY10" fmla="*/ 1563317 h 4762982"/>
                <a:gd name="connsiteX11" fmla="*/ 9533769 w 12195364"/>
                <a:gd name="connsiteY11" fmla="*/ 554087 h 4762982"/>
                <a:gd name="connsiteX12" fmla="*/ 9233640 w 12195364"/>
                <a:gd name="connsiteY12" fmla="*/ 293535 h 4762982"/>
                <a:gd name="connsiteX13" fmla="*/ 8329950 w 12195364"/>
                <a:gd name="connsiteY13" fmla="*/ 296833 h 4762982"/>
                <a:gd name="connsiteX14" fmla="*/ 8039714 w 12195364"/>
                <a:gd name="connsiteY14" fmla="*/ 653032 h 4762982"/>
                <a:gd name="connsiteX15" fmla="*/ 8039715 w 12195364"/>
                <a:gd name="connsiteY15" fmla="*/ 2414235 h 4762982"/>
                <a:gd name="connsiteX16" fmla="*/ 7442752 w 12195364"/>
                <a:gd name="connsiteY16" fmla="*/ 3034285 h 4762982"/>
                <a:gd name="connsiteX17" fmla="*/ 6545659 w 12195364"/>
                <a:gd name="connsiteY17" fmla="*/ 3037584 h 4762982"/>
                <a:gd name="connsiteX18" fmla="*/ 6252124 w 12195364"/>
                <a:gd name="connsiteY18" fmla="*/ 3397080 h 4762982"/>
                <a:gd name="connsiteX19" fmla="*/ 6248826 w 12195364"/>
                <a:gd name="connsiteY19" fmla="*/ 4145757 h 4762982"/>
                <a:gd name="connsiteX20" fmla="*/ 5635373 w 12195364"/>
                <a:gd name="connsiteY20" fmla="*/ 4762508 h 4762982"/>
                <a:gd name="connsiteX21" fmla="*/ 4748175 w 12195364"/>
                <a:gd name="connsiteY21" fmla="*/ 4762508 h 4762982"/>
                <a:gd name="connsiteX22" fmla="*/ 4155609 w 12195364"/>
                <a:gd name="connsiteY22" fmla="*/ 4174340 h 4762982"/>
                <a:gd name="connsiteX23" fmla="*/ 4153411 w 12195364"/>
                <a:gd name="connsiteY23" fmla="*/ 1354434 h 4762982"/>
                <a:gd name="connsiteX24" fmla="*/ 3926938 w 12195364"/>
                <a:gd name="connsiteY24" fmla="*/ 1121365 h 4762982"/>
                <a:gd name="connsiteX25" fmla="*/ 2967181 w 12195364"/>
                <a:gd name="connsiteY25" fmla="*/ 1121365 h 4762982"/>
                <a:gd name="connsiteX26" fmla="*/ 2683542 w 12195364"/>
                <a:gd name="connsiteY26" fmla="*/ 1424793 h 4762982"/>
                <a:gd name="connsiteX27" fmla="*/ 2683542 w 12195364"/>
                <a:gd name="connsiteY27" fmla="*/ 2344972 h 4762982"/>
                <a:gd name="connsiteX28" fmla="*/ 2122860 w 12195364"/>
                <a:gd name="connsiteY28" fmla="*/ 2885867 h 4762982"/>
                <a:gd name="connsiteX29" fmla="*/ 0 w 12195364"/>
                <a:gd name="connsiteY29" fmla="*/ 2883472 h 4762982"/>
                <a:gd name="connsiteX30" fmla="*/ 0 w 12195364"/>
                <a:gd name="connsiteY30" fmla="*/ 2588062 h 4762982"/>
                <a:gd name="connsiteX31" fmla="*/ 2106368 w 12195364"/>
                <a:gd name="connsiteY31" fmla="*/ 2589036 h 4762982"/>
                <a:gd name="connsiteX32" fmla="*/ 2393305 w 12195364"/>
                <a:gd name="connsiteY32" fmla="*/ 2229538 h 4762982"/>
                <a:gd name="connsiteX33" fmla="*/ 2393305 w 12195364"/>
                <a:gd name="connsiteY33" fmla="*/ 1362130 h 4762982"/>
                <a:gd name="connsiteX34" fmla="*/ 2921008 w 12195364"/>
                <a:gd name="connsiteY34" fmla="*/ 824533 h 4762982"/>
                <a:gd name="connsiteX35" fmla="*/ 3953324 w 12195364"/>
                <a:gd name="connsiteY35" fmla="*/ 827831 h 4762982"/>
                <a:gd name="connsiteX36" fmla="*/ 4464536 w 12195364"/>
                <a:gd name="connsiteY36" fmla="*/ 1335745 h 4762982"/>
                <a:gd name="connsiteX37" fmla="*/ 4461237 w 12195364"/>
                <a:gd name="connsiteY37" fmla="*/ 4165545 h 4762982"/>
                <a:gd name="connsiteX38" fmla="*/ 4764665 w 12195364"/>
                <a:gd name="connsiteY38" fmla="*/ 4468974 h 4762982"/>
                <a:gd name="connsiteX39" fmla="*/ 5615584 w 12195364"/>
                <a:gd name="connsiteY39" fmla="*/ 4468974 h 4762982"/>
                <a:gd name="connsiteX40" fmla="*/ 5951993 w 12195364"/>
                <a:gd name="connsiteY40" fmla="*/ 4158950 h 4762982"/>
                <a:gd name="connsiteX41" fmla="*/ 5955292 w 12195364"/>
                <a:gd name="connsiteY41" fmla="*/ 3347608 h 4762982"/>
                <a:gd name="connsiteX42" fmla="*/ 6489591 w 12195364"/>
                <a:gd name="connsiteY42" fmla="*/ 2744049 h 4762982"/>
                <a:gd name="connsiteX43" fmla="*/ 7459242 w 12195364"/>
                <a:gd name="connsiteY43" fmla="*/ 2744049 h 4762982"/>
                <a:gd name="connsiteX44" fmla="*/ 7742882 w 12195364"/>
                <a:gd name="connsiteY44" fmla="*/ 2417534 h 4762982"/>
                <a:gd name="connsiteX45" fmla="*/ 7746180 w 12195364"/>
                <a:gd name="connsiteY45" fmla="*/ 570579 h 4762982"/>
                <a:gd name="connsiteX46" fmla="*/ 8303565 w 12195364"/>
                <a:gd name="connsiteY46" fmla="*/ 0 h 4762982"/>
                <a:gd name="connsiteX0" fmla="*/ 8303565 w 13261899"/>
                <a:gd name="connsiteY0" fmla="*/ 0 h 4762982"/>
                <a:gd name="connsiteX1" fmla="*/ 9312795 w 13261899"/>
                <a:gd name="connsiteY1" fmla="*/ 3299 h 4762982"/>
                <a:gd name="connsiteX2" fmla="*/ 9827304 w 13261899"/>
                <a:gd name="connsiteY2" fmla="*/ 544194 h 4762982"/>
                <a:gd name="connsiteX3" fmla="*/ 9830601 w 13261899"/>
                <a:gd name="connsiteY3" fmla="*/ 1503950 h 4762982"/>
                <a:gd name="connsiteX4" fmla="*/ 10097751 w 13261899"/>
                <a:gd name="connsiteY4" fmla="*/ 1784291 h 4762982"/>
                <a:gd name="connsiteX5" fmla="*/ 12185982 w 13261899"/>
                <a:gd name="connsiteY5" fmla="*/ 1783189 h 4762982"/>
                <a:gd name="connsiteX6" fmla="*/ 13261899 w 13261899"/>
                <a:gd name="connsiteY6" fmla="*/ 1770448 h 4762982"/>
                <a:gd name="connsiteX7" fmla="*/ 12195364 w 13261899"/>
                <a:gd name="connsiteY7" fmla="*/ 2067560 h 4762982"/>
                <a:gd name="connsiteX8" fmla="*/ 12185982 w 13261899"/>
                <a:gd name="connsiteY8" fmla="*/ 2076942 h 4762982"/>
                <a:gd name="connsiteX9" fmla="*/ 10051578 w 13261899"/>
                <a:gd name="connsiteY9" fmla="*/ 2074528 h 4762982"/>
                <a:gd name="connsiteX10" fmla="*/ 9530471 w 13261899"/>
                <a:gd name="connsiteY10" fmla="*/ 1563317 h 4762982"/>
                <a:gd name="connsiteX11" fmla="*/ 9533769 w 13261899"/>
                <a:gd name="connsiteY11" fmla="*/ 554087 h 4762982"/>
                <a:gd name="connsiteX12" fmla="*/ 9233640 w 13261899"/>
                <a:gd name="connsiteY12" fmla="*/ 293535 h 4762982"/>
                <a:gd name="connsiteX13" fmla="*/ 8329950 w 13261899"/>
                <a:gd name="connsiteY13" fmla="*/ 296833 h 4762982"/>
                <a:gd name="connsiteX14" fmla="*/ 8039714 w 13261899"/>
                <a:gd name="connsiteY14" fmla="*/ 653032 h 4762982"/>
                <a:gd name="connsiteX15" fmla="*/ 8039715 w 13261899"/>
                <a:gd name="connsiteY15" fmla="*/ 2414235 h 4762982"/>
                <a:gd name="connsiteX16" fmla="*/ 7442752 w 13261899"/>
                <a:gd name="connsiteY16" fmla="*/ 3034285 h 4762982"/>
                <a:gd name="connsiteX17" fmla="*/ 6545659 w 13261899"/>
                <a:gd name="connsiteY17" fmla="*/ 3037584 h 4762982"/>
                <a:gd name="connsiteX18" fmla="*/ 6252124 w 13261899"/>
                <a:gd name="connsiteY18" fmla="*/ 3397080 h 4762982"/>
                <a:gd name="connsiteX19" fmla="*/ 6248826 w 13261899"/>
                <a:gd name="connsiteY19" fmla="*/ 4145757 h 4762982"/>
                <a:gd name="connsiteX20" fmla="*/ 5635373 w 13261899"/>
                <a:gd name="connsiteY20" fmla="*/ 4762508 h 4762982"/>
                <a:gd name="connsiteX21" fmla="*/ 4748175 w 13261899"/>
                <a:gd name="connsiteY21" fmla="*/ 4762508 h 4762982"/>
                <a:gd name="connsiteX22" fmla="*/ 4155609 w 13261899"/>
                <a:gd name="connsiteY22" fmla="*/ 4174340 h 4762982"/>
                <a:gd name="connsiteX23" fmla="*/ 4153411 w 13261899"/>
                <a:gd name="connsiteY23" fmla="*/ 1354434 h 4762982"/>
                <a:gd name="connsiteX24" fmla="*/ 3926938 w 13261899"/>
                <a:gd name="connsiteY24" fmla="*/ 1121365 h 4762982"/>
                <a:gd name="connsiteX25" fmla="*/ 2967181 w 13261899"/>
                <a:gd name="connsiteY25" fmla="*/ 1121365 h 4762982"/>
                <a:gd name="connsiteX26" fmla="*/ 2683542 w 13261899"/>
                <a:gd name="connsiteY26" fmla="*/ 1424793 h 4762982"/>
                <a:gd name="connsiteX27" fmla="*/ 2683542 w 13261899"/>
                <a:gd name="connsiteY27" fmla="*/ 2344972 h 4762982"/>
                <a:gd name="connsiteX28" fmla="*/ 2122860 w 13261899"/>
                <a:gd name="connsiteY28" fmla="*/ 2885867 h 4762982"/>
                <a:gd name="connsiteX29" fmla="*/ 0 w 13261899"/>
                <a:gd name="connsiteY29" fmla="*/ 2883472 h 4762982"/>
                <a:gd name="connsiteX30" fmla="*/ 0 w 13261899"/>
                <a:gd name="connsiteY30" fmla="*/ 2588062 h 4762982"/>
                <a:gd name="connsiteX31" fmla="*/ 2106368 w 13261899"/>
                <a:gd name="connsiteY31" fmla="*/ 2589036 h 4762982"/>
                <a:gd name="connsiteX32" fmla="*/ 2393305 w 13261899"/>
                <a:gd name="connsiteY32" fmla="*/ 2229538 h 4762982"/>
                <a:gd name="connsiteX33" fmla="*/ 2393305 w 13261899"/>
                <a:gd name="connsiteY33" fmla="*/ 1362130 h 4762982"/>
                <a:gd name="connsiteX34" fmla="*/ 2921008 w 13261899"/>
                <a:gd name="connsiteY34" fmla="*/ 824533 h 4762982"/>
                <a:gd name="connsiteX35" fmla="*/ 3953324 w 13261899"/>
                <a:gd name="connsiteY35" fmla="*/ 827831 h 4762982"/>
                <a:gd name="connsiteX36" fmla="*/ 4464536 w 13261899"/>
                <a:gd name="connsiteY36" fmla="*/ 1335745 h 4762982"/>
                <a:gd name="connsiteX37" fmla="*/ 4461237 w 13261899"/>
                <a:gd name="connsiteY37" fmla="*/ 4165545 h 4762982"/>
                <a:gd name="connsiteX38" fmla="*/ 4764665 w 13261899"/>
                <a:gd name="connsiteY38" fmla="*/ 4468974 h 4762982"/>
                <a:gd name="connsiteX39" fmla="*/ 5615584 w 13261899"/>
                <a:gd name="connsiteY39" fmla="*/ 4468974 h 4762982"/>
                <a:gd name="connsiteX40" fmla="*/ 5951993 w 13261899"/>
                <a:gd name="connsiteY40" fmla="*/ 4158950 h 4762982"/>
                <a:gd name="connsiteX41" fmla="*/ 5955292 w 13261899"/>
                <a:gd name="connsiteY41" fmla="*/ 3347608 h 4762982"/>
                <a:gd name="connsiteX42" fmla="*/ 6489591 w 13261899"/>
                <a:gd name="connsiteY42" fmla="*/ 2744049 h 4762982"/>
                <a:gd name="connsiteX43" fmla="*/ 7459242 w 13261899"/>
                <a:gd name="connsiteY43" fmla="*/ 2744049 h 4762982"/>
                <a:gd name="connsiteX44" fmla="*/ 7742882 w 13261899"/>
                <a:gd name="connsiteY44" fmla="*/ 2417534 h 4762982"/>
                <a:gd name="connsiteX45" fmla="*/ 7746180 w 13261899"/>
                <a:gd name="connsiteY45" fmla="*/ 570579 h 4762982"/>
                <a:gd name="connsiteX46" fmla="*/ 8303565 w 13261899"/>
                <a:gd name="connsiteY46" fmla="*/ 0 h 4762982"/>
                <a:gd name="connsiteX0" fmla="*/ 8303565 w 13261899"/>
                <a:gd name="connsiteY0" fmla="*/ 0 h 4762982"/>
                <a:gd name="connsiteX1" fmla="*/ 9312795 w 13261899"/>
                <a:gd name="connsiteY1" fmla="*/ 3299 h 4762982"/>
                <a:gd name="connsiteX2" fmla="*/ 9827304 w 13261899"/>
                <a:gd name="connsiteY2" fmla="*/ 544194 h 4762982"/>
                <a:gd name="connsiteX3" fmla="*/ 9830601 w 13261899"/>
                <a:gd name="connsiteY3" fmla="*/ 1503950 h 4762982"/>
                <a:gd name="connsiteX4" fmla="*/ 10097751 w 13261899"/>
                <a:gd name="connsiteY4" fmla="*/ 1784291 h 4762982"/>
                <a:gd name="connsiteX5" fmla="*/ 12185982 w 13261899"/>
                <a:gd name="connsiteY5" fmla="*/ 1783189 h 4762982"/>
                <a:gd name="connsiteX6" fmla="*/ 13261899 w 13261899"/>
                <a:gd name="connsiteY6" fmla="*/ 1770448 h 4762982"/>
                <a:gd name="connsiteX7" fmla="*/ 12195364 w 13261899"/>
                <a:gd name="connsiteY7" fmla="*/ 2067560 h 4762982"/>
                <a:gd name="connsiteX8" fmla="*/ 12185982 w 13261899"/>
                <a:gd name="connsiteY8" fmla="*/ 2076942 h 4762982"/>
                <a:gd name="connsiteX9" fmla="*/ 10051578 w 13261899"/>
                <a:gd name="connsiteY9" fmla="*/ 2074528 h 4762982"/>
                <a:gd name="connsiteX10" fmla="*/ 9530471 w 13261899"/>
                <a:gd name="connsiteY10" fmla="*/ 1563317 h 4762982"/>
                <a:gd name="connsiteX11" fmla="*/ 9533769 w 13261899"/>
                <a:gd name="connsiteY11" fmla="*/ 554087 h 4762982"/>
                <a:gd name="connsiteX12" fmla="*/ 9233640 w 13261899"/>
                <a:gd name="connsiteY12" fmla="*/ 293535 h 4762982"/>
                <a:gd name="connsiteX13" fmla="*/ 8329950 w 13261899"/>
                <a:gd name="connsiteY13" fmla="*/ 296833 h 4762982"/>
                <a:gd name="connsiteX14" fmla="*/ 8039714 w 13261899"/>
                <a:gd name="connsiteY14" fmla="*/ 653032 h 4762982"/>
                <a:gd name="connsiteX15" fmla="*/ 8039715 w 13261899"/>
                <a:gd name="connsiteY15" fmla="*/ 2414235 h 4762982"/>
                <a:gd name="connsiteX16" fmla="*/ 7442752 w 13261899"/>
                <a:gd name="connsiteY16" fmla="*/ 3034285 h 4762982"/>
                <a:gd name="connsiteX17" fmla="*/ 6545659 w 13261899"/>
                <a:gd name="connsiteY17" fmla="*/ 3037584 h 4762982"/>
                <a:gd name="connsiteX18" fmla="*/ 6252124 w 13261899"/>
                <a:gd name="connsiteY18" fmla="*/ 3397080 h 4762982"/>
                <a:gd name="connsiteX19" fmla="*/ 6248826 w 13261899"/>
                <a:gd name="connsiteY19" fmla="*/ 4145757 h 4762982"/>
                <a:gd name="connsiteX20" fmla="*/ 5635373 w 13261899"/>
                <a:gd name="connsiteY20" fmla="*/ 4762508 h 4762982"/>
                <a:gd name="connsiteX21" fmla="*/ 4748175 w 13261899"/>
                <a:gd name="connsiteY21" fmla="*/ 4762508 h 4762982"/>
                <a:gd name="connsiteX22" fmla="*/ 4155609 w 13261899"/>
                <a:gd name="connsiteY22" fmla="*/ 4174340 h 4762982"/>
                <a:gd name="connsiteX23" fmla="*/ 4153411 w 13261899"/>
                <a:gd name="connsiteY23" fmla="*/ 1354434 h 4762982"/>
                <a:gd name="connsiteX24" fmla="*/ 3926938 w 13261899"/>
                <a:gd name="connsiteY24" fmla="*/ 1121365 h 4762982"/>
                <a:gd name="connsiteX25" fmla="*/ 2967181 w 13261899"/>
                <a:gd name="connsiteY25" fmla="*/ 1121365 h 4762982"/>
                <a:gd name="connsiteX26" fmla="*/ 2683542 w 13261899"/>
                <a:gd name="connsiteY26" fmla="*/ 1424793 h 4762982"/>
                <a:gd name="connsiteX27" fmla="*/ 2683542 w 13261899"/>
                <a:gd name="connsiteY27" fmla="*/ 2344972 h 4762982"/>
                <a:gd name="connsiteX28" fmla="*/ 2122860 w 13261899"/>
                <a:gd name="connsiteY28" fmla="*/ 2885867 h 4762982"/>
                <a:gd name="connsiteX29" fmla="*/ 0 w 13261899"/>
                <a:gd name="connsiteY29" fmla="*/ 2883472 h 4762982"/>
                <a:gd name="connsiteX30" fmla="*/ 0 w 13261899"/>
                <a:gd name="connsiteY30" fmla="*/ 2588062 h 4762982"/>
                <a:gd name="connsiteX31" fmla="*/ 2106368 w 13261899"/>
                <a:gd name="connsiteY31" fmla="*/ 2589036 h 4762982"/>
                <a:gd name="connsiteX32" fmla="*/ 2393305 w 13261899"/>
                <a:gd name="connsiteY32" fmla="*/ 2229538 h 4762982"/>
                <a:gd name="connsiteX33" fmla="*/ 2393305 w 13261899"/>
                <a:gd name="connsiteY33" fmla="*/ 1362130 h 4762982"/>
                <a:gd name="connsiteX34" fmla="*/ 2921008 w 13261899"/>
                <a:gd name="connsiteY34" fmla="*/ 824533 h 4762982"/>
                <a:gd name="connsiteX35" fmla="*/ 3953324 w 13261899"/>
                <a:gd name="connsiteY35" fmla="*/ 827831 h 4762982"/>
                <a:gd name="connsiteX36" fmla="*/ 4464536 w 13261899"/>
                <a:gd name="connsiteY36" fmla="*/ 1335745 h 4762982"/>
                <a:gd name="connsiteX37" fmla="*/ 4461237 w 13261899"/>
                <a:gd name="connsiteY37" fmla="*/ 4165545 h 4762982"/>
                <a:gd name="connsiteX38" fmla="*/ 4764665 w 13261899"/>
                <a:gd name="connsiteY38" fmla="*/ 4468974 h 4762982"/>
                <a:gd name="connsiteX39" fmla="*/ 5615584 w 13261899"/>
                <a:gd name="connsiteY39" fmla="*/ 4468974 h 4762982"/>
                <a:gd name="connsiteX40" fmla="*/ 5951993 w 13261899"/>
                <a:gd name="connsiteY40" fmla="*/ 4158950 h 4762982"/>
                <a:gd name="connsiteX41" fmla="*/ 5955292 w 13261899"/>
                <a:gd name="connsiteY41" fmla="*/ 3347608 h 4762982"/>
                <a:gd name="connsiteX42" fmla="*/ 6489591 w 13261899"/>
                <a:gd name="connsiteY42" fmla="*/ 2744049 h 4762982"/>
                <a:gd name="connsiteX43" fmla="*/ 7459242 w 13261899"/>
                <a:gd name="connsiteY43" fmla="*/ 2744049 h 4762982"/>
                <a:gd name="connsiteX44" fmla="*/ 7742882 w 13261899"/>
                <a:gd name="connsiteY44" fmla="*/ 2417534 h 4762982"/>
                <a:gd name="connsiteX45" fmla="*/ 7746180 w 13261899"/>
                <a:gd name="connsiteY45" fmla="*/ 570579 h 4762982"/>
                <a:gd name="connsiteX46" fmla="*/ 8303565 w 13261899"/>
                <a:gd name="connsiteY46" fmla="*/ 0 h 4762982"/>
                <a:gd name="connsiteX0" fmla="*/ 8303565 w 13239563"/>
                <a:gd name="connsiteY0" fmla="*/ 0 h 4762982"/>
                <a:gd name="connsiteX1" fmla="*/ 9312795 w 13239563"/>
                <a:gd name="connsiteY1" fmla="*/ 3299 h 4762982"/>
                <a:gd name="connsiteX2" fmla="*/ 9827304 w 13239563"/>
                <a:gd name="connsiteY2" fmla="*/ 544194 h 4762982"/>
                <a:gd name="connsiteX3" fmla="*/ 9830601 w 13239563"/>
                <a:gd name="connsiteY3" fmla="*/ 1503950 h 4762982"/>
                <a:gd name="connsiteX4" fmla="*/ 10097751 w 13239563"/>
                <a:gd name="connsiteY4" fmla="*/ 1784291 h 4762982"/>
                <a:gd name="connsiteX5" fmla="*/ 12185982 w 13239563"/>
                <a:gd name="connsiteY5" fmla="*/ 1783189 h 4762982"/>
                <a:gd name="connsiteX6" fmla="*/ 13239563 w 13239563"/>
                <a:gd name="connsiteY6" fmla="*/ 1787040 h 4762982"/>
                <a:gd name="connsiteX7" fmla="*/ 12195364 w 13239563"/>
                <a:gd name="connsiteY7" fmla="*/ 2067560 h 4762982"/>
                <a:gd name="connsiteX8" fmla="*/ 12185982 w 13239563"/>
                <a:gd name="connsiteY8" fmla="*/ 2076942 h 4762982"/>
                <a:gd name="connsiteX9" fmla="*/ 10051578 w 13239563"/>
                <a:gd name="connsiteY9" fmla="*/ 2074528 h 4762982"/>
                <a:gd name="connsiteX10" fmla="*/ 9530471 w 13239563"/>
                <a:gd name="connsiteY10" fmla="*/ 1563317 h 4762982"/>
                <a:gd name="connsiteX11" fmla="*/ 9533769 w 13239563"/>
                <a:gd name="connsiteY11" fmla="*/ 554087 h 4762982"/>
                <a:gd name="connsiteX12" fmla="*/ 9233640 w 13239563"/>
                <a:gd name="connsiteY12" fmla="*/ 293535 h 4762982"/>
                <a:gd name="connsiteX13" fmla="*/ 8329950 w 13239563"/>
                <a:gd name="connsiteY13" fmla="*/ 296833 h 4762982"/>
                <a:gd name="connsiteX14" fmla="*/ 8039714 w 13239563"/>
                <a:gd name="connsiteY14" fmla="*/ 653032 h 4762982"/>
                <a:gd name="connsiteX15" fmla="*/ 8039715 w 13239563"/>
                <a:gd name="connsiteY15" fmla="*/ 2414235 h 4762982"/>
                <a:gd name="connsiteX16" fmla="*/ 7442752 w 13239563"/>
                <a:gd name="connsiteY16" fmla="*/ 3034285 h 4762982"/>
                <a:gd name="connsiteX17" fmla="*/ 6545659 w 13239563"/>
                <a:gd name="connsiteY17" fmla="*/ 3037584 h 4762982"/>
                <a:gd name="connsiteX18" fmla="*/ 6252124 w 13239563"/>
                <a:gd name="connsiteY18" fmla="*/ 3397080 h 4762982"/>
                <a:gd name="connsiteX19" fmla="*/ 6248826 w 13239563"/>
                <a:gd name="connsiteY19" fmla="*/ 4145757 h 4762982"/>
                <a:gd name="connsiteX20" fmla="*/ 5635373 w 13239563"/>
                <a:gd name="connsiteY20" fmla="*/ 4762508 h 4762982"/>
                <a:gd name="connsiteX21" fmla="*/ 4748175 w 13239563"/>
                <a:gd name="connsiteY21" fmla="*/ 4762508 h 4762982"/>
                <a:gd name="connsiteX22" fmla="*/ 4155609 w 13239563"/>
                <a:gd name="connsiteY22" fmla="*/ 4174340 h 4762982"/>
                <a:gd name="connsiteX23" fmla="*/ 4153411 w 13239563"/>
                <a:gd name="connsiteY23" fmla="*/ 1354434 h 4762982"/>
                <a:gd name="connsiteX24" fmla="*/ 3926938 w 13239563"/>
                <a:gd name="connsiteY24" fmla="*/ 1121365 h 4762982"/>
                <a:gd name="connsiteX25" fmla="*/ 2967181 w 13239563"/>
                <a:gd name="connsiteY25" fmla="*/ 1121365 h 4762982"/>
                <a:gd name="connsiteX26" fmla="*/ 2683542 w 13239563"/>
                <a:gd name="connsiteY26" fmla="*/ 1424793 h 4762982"/>
                <a:gd name="connsiteX27" fmla="*/ 2683542 w 13239563"/>
                <a:gd name="connsiteY27" fmla="*/ 2344972 h 4762982"/>
                <a:gd name="connsiteX28" fmla="*/ 2122860 w 13239563"/>
                <a:gd name="connsiteY28" fmla="*/ 2885867 h 4762982"/>
                <a:gd name="connsiteX29" fmla="*/ 0 w 13239563"/>
                <a:gd name="connsiteY29" fmla="*/ 2883472 h 4762982"/>
                <a:gd name="connsiteX30" fmla="*/ 0 w 13239563"/>
                <a:gd name="connsiteY30" fmla="*/ 2588062 h 4762982"/>
                <a:gd name="connsiteX31" fmla="*/ 2106368 w 13239563"/>
                <a:gd name="connsiteY31" fmla="*/ 2589036 h 4762982"/>
                <a:gd name="connsiteX32" fmla="*/ 2393305 w 13239563"/>
                <a:gd name="connsiteY32" fmla="*/ 2229538 h 4762982"/>
                <a:gd name="connsiteX33" fmla="*/ 2393305 w 13239563"/>
                <a:gd name="connsiteY33" fmla="*/ 1362130 h 4762982"/>
                <a:gd name="connsiteX34" fmla="*/ 2921008 w 13239563"/>
                <a:gd name="connsiteY34" fmla="*/ 824533 h 4762982"/>
                <a:gd name="connsiteX35" fmla="*/ 3953324 w 13239563"/>
                <a:gd name="connsiteY35" fmla="*/ 827831 h 4762982"/>
                <a:gd name="connsiteX36" fmla="*/ 4464536 w 13239563"/>
                <a:gd name="connsiteY36" fmla="*/ 1335745 h 4762982"/>
                <a:gd name="connsiteX37" fmla="*/ 4461237 w 13239563"/>
                <a:gd name="connsiteY37" fmla="*/ 4165545 h 4762982"/>
                <a:gd name="connsiteX38" fmla="*/ 4764665 w 13239563"/>
                <a:gd name="connsiteY38" fmla="*/ 4468974 h 4762982"/>
                <a:gd name="connsiteX39" fmla="*/ 5615584 w 13239563"/>
                <a:gd name="connsiteY39" fmla="*/ 4468974 h 4762982"/>
                <a:gd name="connsiteX40" fmla="*/ 5951993 w 13239563"/>
                <a:gd name="connsiteY40" fmla="*/ 4158950 h 4762982"/>
                <a:gd name="connsiteX41" fmla="*/ 5955292 w 13239563"/>
                <a:gd name="connsiteY41" fmla="*/ 3347608 h 4762982"/>
                <a:gd name="connsiteX42" fmla="*/ 6489591 w 13239563"/>
                <a:gd name="connsiteY42" fmla="*/ 2744049 h 4762982"/>
                <a:gd name="connsiteX43" fmla="*/ 7459242 w 13239563"/>
                <a:gd name="connsiteY43" fmla="*/ 2744049 h 4762982"/>
                <a:gd name="connsiteX44" fmla="*/ 7742882 w 13239563"/>
                <a:gd name="connsiteY44" fmla="*/ 2417534 h 4762982"/>
                <a:gd name="connsiteX45" fmla="*/ 7746180 w 13239563"/>
                <a:gd name="connsiteY45" fmla="*/ 570579 h 4762982"/>
                <a:gd name="connsiteX46" fmla="*/ 8303565 w 13239563"/>
                <a:gd name="connsiteY46" fmla="*/ 0 h 4762982"/>
                <a:gd name="connsiteX0" fmla="*/ 8303565 w 13250732"/>
                <a:gd name="connsiteY0" fmla="*/ 0 h 4762982"/>
                <a:gd name="connsiteX1" fmla="*/ 9312795 w 13250732"/>
                <a:gd name="connsiteY1" fmla="*/ 3299 h 4762982"/>
                <a:gd name="connsiteX2" fmla="*/ 9827304 w 13250732"/>
                <a:gd name="connsiteY2" fmla="*/ 544194 h 4762982"/>
                <a:gd name="connsiteX3" fmla="*/ 9830601 w 13250732"/>
                <a:gd name="connsiteY3" fmla="*/ 1503950 h 4762982"/>
                <a:gd name="connsiteX4" fmla="*/ 10097751 w 13250732"/>
                <a:gd name="connsiteY4" fmla="*/ 1784291 h 4762982"/>
                <a:gd name="connsiteX5" fmla="*/ 12185982 w 13250732"/>
                <a:gd name="connsiteY5" fmla="*/ 1783189 h 4762982"/>
                <a:gd name="connsiteX6" fmla="*/ 13239563 w 13250732"/>
                <a:gd name="connsiteY6" fmla="*/ 1787040 h 4762982"/>
                <a:gd name="connsiteX7" fmla="*/ 13250732 w 13250732"/>
                <a:gd name="connsiteY7" fmla="*/ 2067561 h 4762982"/>
                <a:gd name="connsiteX8" fmla="*/ 12185982 w 13250732"/>
                <a:gd name="connsiteY8" fmla="*/ 2076942 h 4762982"/>
                <a:gd name="connsiteX9" fmla="*/ 10051578 w 13250732"/>
                <a:gd name="connsiteY9" fmla="*/ 2074528 h 4762982"/>
                <a:gd name="connsiteX10" fmla="*/ 9530471 w 13250732"/>
                <a:gd name="connsiteY10" fmla="*/ 1563317 h 4762982"/>
                <a:gd name="connsiteX11" fmla="*/ 9533769 w 13250732"/>
                <a:gd name="connsiteY11" fmla="*/ 554087 h 4762982"/>
                <a:gd name="connsiteX12" fmla="*/ 9233640 w 13250732"/>
                <a:gd name="connsiteY12" fmla="*/ 293535 h 4762982"/>
                <a:gd name="connsiteX13" fmla="*/ 8329950 w 13250732"/>
                <a:gd name="connsiteY13" fmla="*/ 296833 h 4762982"/>
                <a:gd name="connsiteX14" fmla="*/ 8039714 w 13250732"/>
                <a:gd name="connsiteY14" fmla="*/ 653032 h 4762982"/>
                <a:gd name="connsiteX15" fmla="*/ 8039715 w 13250732"/>
                <a:gd name="connsiteY15" fmla="*/ 2414235 h 4762982"/>
                <a:gd name="connsiteX16" fmla="*/ 7442752 w 13250732"/>
                <a:gd name="connsiteY16" fmla="*/ 3034285 h 4762982"/>
                <a:gd name="connsiteX17" fmla="*/ 6545659 w 13250732"/>
                <a:gd name="connsiteY17" fmla="*/ 3037584 h 4762982"/>
                <a:gd name="connsiteX18" fmla="*/ 6252124 w 13250732"/>
                <a:gd name="connsiteY18" fmla="*/ 3397080 h 4762982"/>
                <a:gd name="connsiteX19" fmla="*/ 6248826 w 13250732"/>
                <a:gd name="connsiteY19" fmla="*/ 4145757 h 4762982"/>
                <a:gd name="connsiteX20" fmla="*/ 5635373 w 13250732"/>
                <a:gd name="connsiteY20" fmla="*/ 4762508 h 4762982"/>
                <a:gd name="connsiteX21" fmla="*/ 4748175 w 13250732"/>
                <a:gd name="connsiteY21" fmla="*/ 4762508 h 4762982"/>
                <a:gd name="connsiteX22" fmla="*/ 4155609 w 13250732"/>
                <a:gd name="connsiteY22" fmla="*/ 4174340 h 4762982"/>
                <a:gd name="connsiteX23" fmla="*/ 4153411 w 13250732"/>
                <a:gd name="connsiteY23" fmla="*/ 1354434 h 4762982"/>
                <a:gd name="connsiteX24" fmla="*/ 3926938 w 13250732"/>
                <a:gd name="connsiteY24" fmla="*/ 1121365 h 4762982"/>
                <a:gd name="connsiteX25" fmla="*/ 2967181 w 13250732"/>
                <a:gd name="connsiteY25" fmla="*/ 1121365 h 4762982"/>
                <a:gd name="connsiteX26" fmla="*/ 2683542 w 13250732"/>
                <a:gd name="connsiteY26" fmla="*/ 1424793 h 4762982"/>
                <a:gd name="connsiteX27" fmla="*/ 2683542 w 13250732"/>
                <a:gd name="connsiteY27" fmla="*/ 2344972 h 4762982"/>
                <a:gd name="connsiteX28" fmla="*/ 2122860 w 13250732"/>
                <a:gd name="connsiteY28" fmla="*/ 2885867 h 4762982"/>
                <a:gd name="connsiteX29" fmla="*/ 0 w 13250732"/>
                <a:gd name="connsiteY29" fmla="*/ 2883472 h 4762982"/>
                <a:gd name="connsiteX30" fmla="*/ 0 w 13250732"/>
                <a:gd name="connsiteY30" fmla="*/ 2588062 h 4762982"/>
                <a:gd name="connsiteX31" fmla="*/ 2106368 w 13250732"/>
                <a:gd name="connsiteY31" fmla="*/ 2589036 h 4762982"/>
                <a:gd name="connsiteX32" fmla="*/ 2393305 w 13250732"/>
                <a:gd name="connsiteY32" fmla="*/ 2229538 h 4762982"/>
                <a:gd name="connsiteX33" fmla="*/ 2393305 w 13250732"/>
                <a:gd name="connsiteY33" fmla="*/ 1362130 h 4762982"/>
                <a:gd name="connsiteX34" fmla="*/ 2921008 w 13250732"/>
                <a:gd name="connsiteY34" fmla="*/ 824533 h 4762982"/>
                <a:gd name="connsiteX35" fmla="*/ 3953324 w 13250732"/>
                <a:gd name="connsiteY35" fmla="*/ 827831 h 4762982"/>
                <a:gd name="connsiteX36" fmla="*/ 4464536 w 13250732"/>
                <a:gd name="connsiteY36" fmla="*/ 1335745 h 4762982"/>
                <a:gd name="connsiteX37" fmla="*/ 4461237 w 13250732"/>
                <a:gd name="connsiteY37" fmla="*/ 4165545 h 4762982"/>
                <a:gd name="connsiteX38" fmla="*/ 4764665 w 13250732"/>
                <a:gd name="connsiteY38" fmla="*/ 4468974 h 4762982"/>
                <a:gd name="connsiteX39" fmla="*/ 5615584 w 13250732"/>
                <a:gd name="connsiteY39" fmla="*/ 4468974 h 4762982"/>
                <a:gd name="connsiteX40" fmla="*/ 5951993 w 13250732"/>
                <a:gd name="connsiteY40" fmla="*/ 4158950 h 4762982"/>
                <a:gd name="connsiteX41" fmla="*/ 5955292 w 13250732"/>
                <a:gd name="connsiteY41" fmla="*/ 3347608 h 4762982"/>
                <a:gd name="connsiteX42" fmla="*/ 6489591 w 13250732"/>
                <a:gd name="connsiteY42" fmla="*/ 2744049 h 4762982"/>
                <a:gd name="connsiteX43" fmla="*/ 7459242 w 13250732"/>
                <a:gd name="connsiteY43" fmla="*/ 2744049 h 4762982"/>
                <a:gd name="connsiteX44" fmla="*/ 7742882 w 13250732"/>
                <a:gd name="connsiteY44" fmla="*/ 2417534 h 4762982"/>
                <a:gd name="connsiteX45" fmla="*/ 7746180 w 13250732"/>
                <a:gd name="connsiteY45" fmla="*/ 570579 h 4762982"/>
                <a:gd name="connsiteX46" fmla="*/ 8303565 w 13250732"/>
                <a:gd name="connsiteY46" fmla="*/ 0 h 4762982"/>
                <a:gd name="connsiteX0" fmla="*/ 8303565 w 13250732"/>
                <a:gd name="connsiteY0" fmla="*/ 0 h 4762982"/>
                <a:gd name="connsiteX1" fmla="*/ 9312795 w 13250732"/>
                <a:gd name="connsiteY1" fmla="*/ 3299 h 4762982"/>
                <a:gd name="connsiteX2" fmla="*/ 9827304 w 13250732"/>
                <a:gd name="connsiteY2" fmla="*/ 544194 h 4762982"/>
                <a:gd name="connsiteX3" fmla="*/ 9830601 w 13250732"/>
                <a:gd name="connsiteY3" fmla="*/ 1503950 h 4762982"/>
                <a:gd name="connsiteX4" fmla="*/ 10097751 w 13250732"/>
                <a:gd name="connsiteY4" fmla="*/ 1784291 h 4762982"/>
                <a:gd name="connsiteX5" fmla="*/ 12185982 w 13250732"/>
                <a:gd name="connsiteY5" fmla="*/ 1783189 h 4762982"/>
                <a:gd name="connsiteX6" fmla="*/ 13239563 w 13250732"/>
                <a:gd name="connsiteY6" fmla="*/ 1787040 h 4762982"/>
                <a:gd name="connsiteX7" fmla="*/ 13250732 w 13250732"/>
                <a:gd name="connsiteY7" fmla="*/ 2067561 h 4762982"/>
                <a:gd name="connsiteX8" fmla="*/ 12185982 w 13250732"/>
                <a:gd name="connsiteY8" fmla="*/ 2076942 h 4762982"/>
                <a:gd name="connsiteX9" fmla="*/ 10051578 w 13250732"/>
                <a:gd name="connsiteY9" fmla="*/ 2074528 h 4762982"/>
                <a:gd name="connsiteX10" fmla="*/ 9530471 w 13250732"/>
                <a:gd name="connsiteY10" fmla="*/ 1563317 h 4762982"/>
                <a:gd name="connsiteX11" fmla="*/ 9533769 w 13250732"/>
                <a:gd name="connsiteY11" fmla="*/ 554087 h 4762982"/>
                <a:gd name="connsiteX12" fmla="*/ 9233640 w 13250732"/>
                <a:gd name="connsiteY12" fmla="*/ 293535 h 4762982"/>
                <a:gd name="connsiteX13" fmla="*/ 8329950 w 13250732"/>
                <a:gd name="connsiteY13" fmla="*/ 296833 h 4762982"/>
                <a:gd name="connsiteX14" fmla="*/ 8039714 w 13250732"/>
                <a:gd name="connsiteY14" fmla="*/ 653032 h 4762982"/>
                <a:gd name="connsiteX15" fmla="*/ 8039715 w 13250732"/>
                <a:gd name="connsiteY15" fmla="*/ 2414235 h 4762982"/>
                <a:gd name="connsiteX16" fmla="*/ 7442752 w 13250732"/>
                <a:gd name="connsiteY16" fmla="*/ 3034285 h 4762982"/>
                <a:gd name="connsiteX17" fmla="*/ 6545659 w 13250732"/>
                <a:gd name="connsiteY17" fmla="*/ 3037584 h 4762982"/>
                <a:gd name="connsiteX18" fmla="*/ 6252124 w 13250732"/>
                <a:gd name="connsiteY18" fmla="*/ 3397080 h 4762982"/>
                <a:gd name="connsiteX19" fmla="*/ 6248826 w 13250732"/>
                <a:gd name="connsiteY19" fmla="*/ 4145757 h 4762982"/>
                <a:gd name="connsiteX20" fmla="*/ 5635373 w 13250732"/>
                <a:gd name="connsiteY20" fmla="*/ 4762508 h 4762982"/>
                <a:gd name="connsiteX21" fmla="*/ 4748175 w 13250732"/>
                <a:gd name="connsiteY21" fmla="*/ 4762508 h 4762982"/>
                <a:gd name="connsiteX22" fmla="*/ 4155609 w 13250732"/>
                <a:gd name="connsiteY22" fmla="*/ 4174340 h 4762982"/>
                <a:gd name="connsiteX23" fmla="*/ 4153411 w 13250732"/>
                <a:gd name="connsiteY23" fmla="*/ 1354434 h 4762982"/>
                <a:gd name="connsiteX24" fmla="*/ 3926938 w 13250732"/>
                <a:gd name="connsiteY24" fmla="*/ 1121365 h 4762982"/>
                <a:gd name="connsiteX25" fmla="*/ 2967181 w 13250732"/>
                <a:gd name="connsiteY25" fmla="*/ 1121365 h 4762982"/>
                <a:gd name="connsiteX26" fmla="*/ 2683542 w 13250732"/>
                <a:gd name="connsiteY26" fmla="*/ 1424793 h 4762982"/>
                <a:gd name="connsiteX27" fmla="*/ 2683542 w 13250732"/>
                <a:gd name="connsiteY27" fmla="*/ 2344972 h 4762982"/>
                <a:gd name="connsiteX28" fmla="*/ 2122860 w 13250732"/>
                <a:gd name="connsiteY28" fmla="*/ 2885867 h 4762982"/>
                <a:gd name="connsiteX29" fmla="*/ 0 w 13250732"/>
                <a:gd name="connsiteY29" fmla="*/ 2883472 h 4762982"/>
                <a:gd name="connsiteX30" fmla="*/ 0 w 13250732"/>
                <a:gd name="connsiteY30" fmla="*/ 2588062 h 4762982"/>
                <a:gd name="connsiteX31" fmla="*/ 2106368 w 13250732"/>
                <a:gd name="connsiteY31" fmla="*/ 2589036 h 4762982"/>
                <a:gd name="connsiteX32" fmla="*/ 2393305 w 13250732"/>
                <a:gd name="connsiteY32" fmla="*/ 2229538 h 4762982"/>
                <a:gd name="connsiteX33" fmla="*/ 2393305 w 13250732"/>
                <a:gd name="connsiteY33" fmla="*/ 1362130 h 4762982"/>
                <a:gd name="connsiteX34" fmla="*/ 2921008 w 13250732"/>
                <a:gd name="connsiteY34" fmla="*/ 824533 h 4762982"/>
                <a:gd name="connsiteX35" fmla="*/ 3953324 w 13250732"/>
                <a:gd name="connsiteY35" fmla="*/ 827831 h 4762982"/>
                <a:gd name="connsiteX36" fmla="*/ 4464536 w 13250732"/>
                <a:gd name="connsiteY36" fmla="*/ 1335745 h 4762982"/>
                <a:gd name="connsiteX37" fmla="*/ 4461237 w 13250732"/>
                <a:gd name="connsiteY37" fmla="*/ 4165545 h 4762982"/>
                <a:gd name="connsiteX38" fmla="*/ 4764665 w 13250732"/>
                <a:gd name="connsiteY38" fmla="*/ 4468974 h 4762982"/>
                <a:gd name="connsiteX39" fmla="*/ 5615584 w 13250732"/>
                <a:gd name="connsiteY39" fmla="*/ 4468974 h 4762982"/>
                <a:gd name="connsiteX40" fmla="*/ 5951993 w 13250732"/>
                <a:gd name="connsiteY40" fmla="*/ 4158950 h 4762982"/>
                <a:gd name="connsiteX41" fmla="*/ 5955292 w 13250732"/>
                <a:gd name="connsiteY41" fmla="*/ 3347608 h 4762982"/>
                <a:gd name="connsiteX42" fmla="*/ 6489591 w 13250732"/>
                <a:gd name="connsiteY42" fmla="*/ 2744049 h 4762982"/>
                <a:gd name="connsiteX43" fmla="*/ 7459242 w 13250732"/>
                <a:gd name="connsiteY43" fmla="*/ 2744049 h 4762982"/>
                <a:gd name="connsiteX44" fmla="*/ 7742882 w 13250732"/>
                <a:gd name="connsiteY44" fmla="*/ 2417534 h 4762982"/>
                <a:gd name="connsiteX45" fmla="*/ 7746180 w 13250732"/>
                <a:gd name="connsiteY45" fmla="*/ 570579 h 4762982"/>
                <a:gd name="connsiteX46" fmla="*/ 8303565 w 13250732"/>
                <a:gd name="connsiteY46" fmla="*/ 0 h 4762982"/>
                <a:gd name="connsiteX0" fmla="*/ 8303565 w 13245149"/>
                <a:gd name="connsiteY0" fmla="*/ 0 h 4762982"/>
                <a:gd name="connsiteX1" fmla="*/ 9312795 w 13245149"/>
                <a:gd name="connsiteY1" fmla="*/ 3299 h 4762982"/>
                <a:gd name="connsiteX2" fmla="*/ 9827304 w 13245149"/>
                <a:gd name="connsiteY2" fmla="*/ 544194 h 4762982"/>
                <a:gd name="connsiteX3" fmla="*/ 9830601 w 13245149"/>
                <a:gd name="connsiteY3" fmla="*/ 1503950 h 4762982"/>
                <a:gd name="connsiteX4" fmla="*/ 10097751 w 13245149"/>
                <a:gd name="connsiteY4" fmla="*/ 1784291 h 4762982"/>
                <a:gd name="connsiteX5" fmla="*/ 12185982 w 13245149"/>
                <a:gd name="connsiteY5" fmla="*/ 1783189 h 4762982"/>
                <a:gd name="connsiteX6" fmla="*/ 13239563 w 13245149"/>
                <a:gd name="connsiteY6" fmla="*/ 1787040 h 4762982"/>
                <a:gd name="connsiteX7" fmla="*/ 13245149 w 13245149"/>
                <a:gd name="connsiteY7" fmla="*/ 2078622 h 4762982"/>
                <a:gd name="connsiteX8" fmla="*/ 12185982 w 13245149"/>
                <a:gd name="connsiteY8" fmla="*/ 2076942 h 4762982"/>
                <a:gd name="connsiteX9" fmla="*/ 10051578 w 13245149"/>
                <a:gd name="connsiteY9" fmla="*/ 2074528 h 4762982"/>
                <a:gd name="connsiteX10" fmla="*/ 9530471 w 13245149"/>
                <a:gd name="connsiteY10" fmla="*/ 1563317 h 4762982"/>
                <a:gd name="connsiteX11" fmla="*/ 9533769 w 13245149"/>
                <a:gd name="connsiteY11" fmla="*/ 554087 h 4762982"/>
                <a:gd name="connsiteX12" fmla="*/ 9233640 w 13245149"/>
                <a:gd name="connsiteY12" fmla="*/ 293535 h 4762982"/>
                <a:gd name="connsiteX13" fmla="*/ 8329950 w 13245149"/>
                <a:gd name="connsiteY13" fmla="*/ 296833 h 4762982"/>
                <a:gd name="connsiteX14" fmla="*/ 8039714 w 13245149"/>
                <a:gd name="connsiteY14" fmla="*/ 653032 h 4762982"/>
                <a:gd name="connsiteX15" fmla="*/ 8039715 w 13245149"/>
                <a:gd name="connsiteY15" fmla="*/ 2414235 h 4762982"/>
                <a:gd name="connsiteX16" fmla="*/ 7442752 w 13245149"/>
                <a:gd name="connsiteY16" fmla="*/ 3034285 h 4762982"/>
                <a:gd name="connsiteX17" fmla="*/ 6545659 w 13245149"/>
                <a:gd name="connsiteY17" fmla="*/ 3037584 h 4762982"/>
                <a:gd name="connsiteX18" fmla="*/ 6252124 w 13245149"/>
                <a:gd name="connsiteY18" fmla="*/ 3397080 h 4762982"/>
                <a:gd name="connsiteX19" fmla="*/ 6248826 w 13245149"/>
                <a:gd name="connsiteY19" fmla="*/ 4145757 h 4762982"/>
                <a:gd name="connsiteX20" fmla="*/ 5635373 w 13245149"/>
                <a:gd name="connsiteY20" fmla="*/ 4762508 h 4762982"/>
                <a:gd name="connsiteX21" fmla="*/ 4748175 w 13245149"/>
                <a:gd name="connsiteY21" fmla="*/ 4762508 h 4762982"/>
                <a:gd name="connsiteX22" fmla="*/ 4155609 w 13245149"/>
                <a:gd name="connsiteY22" fmla="*/ 4174340 h 4762982"/>
                <a:gd name="connsiteX23" fmla="*/ 4153411 w 13245149"/>
                <a:gd name="connsiteY23" fmla="*/ 1354434 h 4762982"/>
                <a:gd name="connsiteX24" fmla="*/ 3926938 w 13245149"/>
                <a:gd name="connsiteY24" fmla="*/ 1121365 h 4762982"/>
                <a:gd name="connsiteX25" fmla="*/ 2967181 w 13245149"/>
                <a:gd name="connsiteY25" fmla="*/ 1121365 h 4762982"/>
                <a:gd name="connsiteX26" fmla="*/ 2683542 w 13245149"/>
                <a:gd name="connsiteY26" fmla="*/ 1424793 h 4762982"/>
                <a:gd name="connsiteX27" fmla="*/ 2683542 w 13245149"/>
                <a:gd name="connsiteY27" fmla="*/ 2344972 h 4762982"/>
                <a:gd name="connsiteX28" fmla="*/ 2122860 w 13245149"/>
                <a:gd name="connsiteY28" fmla="*/ 2885867 h 4762982"/>
                <a:gd name="connsiteX29" fmla="*/ 0 w 13245149"/>
                <a:gd name="connsiteY29" fmla="*/ 2883472 h 4762982"/>
                <a:gd name="connsiteX30" fmla="*/ 0 w 13245149"/>
                <a:gd name="connsiteY30" fmla="*/ 2588062 h 4762982"/>
                <a:gd name="connsiteX31" fmla="*/ 2106368 w 13245149"/>
                <a:gd name="connsiteY31" fmla="*/ 2589036 h 4762982"/>
                <a:gd name="connsiteX32" fmla="*/ 2393305 w 13245149"/>
                <a:gd name="connsiteY32" fmla="*/ 2229538 h 4762982"/>
                <a:gd name="connsiteX33" fmla="*/ 2393305 w 13245149"/>
                <a:gd name="connsiteY33" fmla="*/ 1362130 h 4762982"/>
                <a:gd name="connsiteX34" fmla="*/ 2921008 w 13245149"/>
                <a:gd name="connsiteY34" fmla="*/ 824533 h 4762982"/>
                <a:gd name="connsiteX35" fmla="*/ 3953324 w 13245149"/>
                <a:gd name="connsiteY35" fmla="*/ 827831 h 4762982"/>
                <a:gd name="connsiteX36" fmla="*/ 4464536 w 13245149"/>
                <a:gd name="connsiteY36" fmla="*/ 1335745 h 4762982"/>
                <a:gd name="connsiteX37" fmla="*/ 4461237 w 13245149"/>
                <a:gd name="connsiteY37" fmla="*/ 4165545 h 4762982"/>
                <a:gd name="connsiteX38" fmla="*/ 4764665 w 13245149"/>
                <a:gd name="connsiteY38" fmla="*/ 4468974 h 4762982"/>
                <a:gd name="connsiteX39" fmla="*/ 5615584 w 13245149"/>
                <a:gd name="connsiteY39" fmla="*/ 4468974 h 4762982"/>
                <a:gd name="connsiteX40" fmla="*/ 5951993 w 13245149"/>
                <a:gd name="connsiteY40" fmla="*/ 4158950 h 4762982"/>
                <a:gd name="connsiteX41" fmla="*/ 5955292 w 13245149"/>
                <a:gd name="connsiteY41" fmla="*/ 3347608 h 4762982"/>
                <a:gd name="connsiteX42" fmla="*/ 6489591 w 13245149"/>
                <a:gd name="connsiteY42" fmla="*/ 2744049 h 4762982"/>
                <a:gd name="connsiteX43" fmla="*/ 7459242 w 13245149"/>
                <a:gd name="connsiteY43" fmla="*/ 2744049 h 4762982"/>
                <a:gd name="connsiteX44" fmla="*/ 7742882 w 13245149"/>
                <a:gd name="connsiteY44" fmla="*/ 2417534 h 4762982"/>
                <a:gd name="connsiteX45" fmla="*/ 7746180 w 13245149"/>
                <a:gd name="connsiteY45" fmla="*/ 570579 h 4762982"/>
                <a:gd name="connsiteX46" fmla="*/ 8303565 w 13245149"/>
                <a:gd name="connsiteY46" fmla="*/ 0 h 4762982"/>
                <a:gd name="connsiteX0" fmla="*/ 8303565 w 13239564"/>
                <a:gd name="connsiteY0" fmla="*/ 0 h 4762982"/>
                <a:gd name="connsiteX1" fmla="*/ 9312795 w 13239564"/>
                <a:gd name="connsiteY1" fmla="*/ 3299 h 4762982"/>
                <a:gd name="connsiteX2" fmla="*/ 9827304 w 13239564"/>
                <a:gd name="connsiteY2" fmla="*/ 544194 h 4762982"/>
                <a:gd name="connsiteX3" fmla="*/ 9830601 w 13239564"/>
                <a:gd name="connsiteY3" fmla="*/ 1503950 h 4762982"/>
                <a:gd name="connsiteX4" fmla="*/ 10097751 w 13239564"/>
                <a:gd name="connsiteY4" fmla="*/ 1784291 h 4762982"/>
                <a:gd name="connsiteX5" fmla="*/ 12185982 w 13239564"/>
                <a:gd name="connsiteY5" fmla="*/ 1783189 h 4762982"/>
                <a:gd name="connsiteX6" fmla="*/ 13239563 w 13239564"/>
                <a:gd name="connsiteY6" fmla="*/ 1787040 h 4762982"/>
                <a:gd name="connsiteX7" fmla="*/ 13239564 w 13239564"/>
                <a:gd name="connsiteY7" fmla="*/ 2078622 h 4762982"/>
                <a:gd name="connsiteX8" fmla="*/ 12185982 w 13239564"/>
                <a:gd name="connsiteY8" fmla="*/ 2076942 h 4762982"/>
                <a:gd name="connsiteX9" fmla="*/ 10051578 w 13239564"/>
                <a:gd name="connsiteY9" fmla="*/ 2074528 h 4762982"/>
                <a:gd name="connsiteX10" fmla="*/ 9530471 w 13239564"/>
                <a:gd name="connsiteY10" fmla="*/ 1563317 h 4762982"/>
                <a:gd name="connsiteX11" fmla="*/ 9533769 w 13239564"/>
                <a:gd name="connsiteY11" fmla="*/ 554087 h 4762982"/>
                <a:gd name="connsiteX12" fmla="*/ 9233640 w 13239564"/>
                <a:gd name="connsiteY12" fmla="*/ 293535 h 4762982"/>
                <a:gd name="connsiteX13" fmla="*/ 8329950 w 13239564"/>
                <a:gd name="connsiteY13" fmla="*/ 296833 h 4762982"/>
                <a:gd name="connsiteX14" fmla="*/ 8039714 w 13239564"/>
                <a:gd name="connsiteY14" fmla="*/ 653032 h 4762982"/>
                <a:gd name="connsiteX15" fmla="*/ 8039715 w 13239564"/>
                <a:gd name="connsiteY15" fmla="*/ 2414235 h 4762982"/>
                <a:gd name="connsiteX16" fmla="*/ 7442752 w 13239564"/>
                <a:gd name="connsiteY16" fmla="*/ 3034285 h 4762982"/>
                <a:gd name="connsiteX17" fmla="*/ 6545659 w 13239564"/>
                <a:gd name="connsiteY17" fmla="*/ 3037584 h 4762982"/>
                <a:gd name="connsiteX18" fmla="*/ 6252124 w 13239564"/>
                <a:gd name="connsiteY18" fmla="*/ 3397080 h 4762982"/>
                <a:gd name="connsiteX19" fmla="*/ 6248826 w 13239564"/>
                <a:gd name="connsiteY19" fmla="*/ 4145757 h 4762982"/>
                <a:gd name="connsiteX20" fmla="*/ 5635373 w 13239564"/>
                <a:gd name="connsiteY20" fmla="*/ 4762508 h 4762982"/>
                <a:gd name="connsiteX21" fmla="*/ 4748175 w 13239564"/>
                <a:gd name="connsiteY21" fmla="*/ 4762508 h 4762982"/>
                <a:gd name="connsiteX22" fmla="*/ 4155609 w 13239564"/>
                <a:gd name="connsiteY22" fmla="*/ 4174340 h 4762982"/>
                <a:gd name="connsiteX23" fmla="*/ 4153411 w 13239564"/>
                <a:gd name="connsiteY23" fmla="*/ 1354434 h 4762982"/>
                <a:gd name="connsiteX24" fmla="*/ 3926938 w 13239564"/>
                <a:gd name="connsiteY24" fmla="*/ 1121365 h 4762982"/>
                <a:gd name="connsiteX25" fmla="*/ 2967181 w 13239564"/>
                <a:gd name="connsiteY25" fmla="*/ 1121365 h 4762982"/>
                <a:gd name="connsiteX26" fmla="*/ 2683542 w 13239564"/>
                <a:gd name="connsiteY26" fmla="*/ 1424793 h 4762982"/>
                <a:gd name="connsiteX27" fmla="*/ 2683542 w 13239564"/>
                <a:gd name="connsiteY27" fmla="*/ 2344972 h 4762982"/>
                <a:gd name="connsiteX28" fmla="*/ 2122860 w 13239564"/>
                <a:gd name="connsiteY28" fmla="*/ 2885867 h 4762982"/>
                <a:gd name="connsiteX29" fmla="*/ 0 w 13239564"/>
                <a:gd name="connsiteY29" fmla="*/ 2883472 h 4762982"/>
                <a:gd name="connsiteX30" fmla="*/ 0 w 13239564"/>
                <a:gd name="connsiteY30" fmla="*/ 2588062 h 4762982"/>
                <a:gd name="connsiteX31" fmla="*/ 2106368 w 13239564"/>
                <a:gd name="connsiteY31" fmla="*/ 2589036 h 4762982"/>
                <a:gd name="connsiteX32" fmla="*/ 2393305 w 13239564"/>
                <a:gd name="connsiteY32" fmla="*/ 2229538 h 4762982"/>
                <a:gd name="connsiteX33" fmla="*/ 2393305 w 13239564"/>
                <a:gd name="connsiteY33" fmla="*/ 1362130 h 4762982"/>
                <a:gd name="connsiteX34" fmla="*/ 2921008 w 13239564"/>
                <a:gd name="connsiteY34" fmla="*/ 824533 h 4762982"/>
                <a:gd name="connsiteX35" fmla="*/ 3953324 w 13239564"/>
                <a:gd name="connsiteY35" fmla="*/ 827831 h 4762982"/>
                <a:gd name="connsiteX36" fmla="*/ 4464536 w 13239564"/>
                <a:gd name="connsiteY36" fmla="*/ 1335745 h 4762982"/>
                <a:gd name="connsiteX37" fmla="*/ 4461237 w 13239564"/>
                <a:gd name="connsiteY37" fmla="*/ 4165545 h 4762982"/>
                <a:gd name="connsiteX38" fmla="*/ 4764665 w 13239564"/>
                <a:gd name="connsiteY38" fmla="*/ 4468974 h 4762982"/>
                <a:gd name="connsiteX39" fmla="*/ 5615584 w 13239564"/>
                <a:gd name="connsiteY39" fmla="*/ 4468974 h 4762982"/>
                <a:gd name="connsiteX40" fmla="*/ 5951993 w 13239564"/>
                <a:gd name="connsiteY40" fmla="*/ 4158950 h 4762982"/>
                <a:gd name="connsiteX41" fmla="*/ 5955292 w 13239564"/>
                <a:gd name="connsiteY41" fmla="*/ 3347608 h 4762982"/>
                <a:gd name="connsiteX42" fmla="*/ 6489591 w 13239564"/>
                <a:gd name="connsiteY42" fmla="*/ 2744049 h 4762982"/>
                <a:gd name="connsiteX43" fmla="*/ 7459242 w 13239564"/>
                <a:gd name="connsiteY43" fmla="*/ 2744049 h 4762982"/>
                <a:gd name="connsiteX44" fmla="*/ 7742882 w 13239564"/>
                <a:gd name="connsiteY44" fmla="*/ 2417534 h 4762982"/>
                <a:gd name="connsiteX45" fmla="*/ 7746180 w 13239564"/>
                <a:gd name="connsiteY45" fmla="*/ 570579 h 4762982"/>
                <a:gd name="connsiteX46" fmla="*/ 8303565 w 13239564"/>
                <a:gd name="connsiteY46" fmla="*/ 0 h 4762982"/>
                <a:gd name="connsiteX0" fmla="*/ 8303565 w 13239564"/>
                <a:gd name="connsiteY0" fmla="*/ 0 h 4762982"/>
                <a:gd name="connsiteX1" fmla="*/ 9312795 w 13239564"/>
                <a:gd name="connsiteY1" fmla="*/ 3299 h 4762982"/>
                <a:gd name="connsiteX2" fmla="*/ 9827304 w 13239564"/>
                <a:gd name="connsiteY2" fmla="*/ 544194 h 4762982"/>
                <a:gd name="connsiteX3" fmla="*/ 9830601 w 13239564"/>
                <a:gd name="connsiteY3" fmla="*/ 1503950 h 4762982"/>
                <a:gd name="connsiteX4" fmla="*/ 10097751 w 13239564"/>
                <a:gd name="connsiteY4" fmla="*/ 1784291 h 4762982"/>
                <a:gd name="connsiteX5" fmla="*/ 12185982 w 13239564"/>
                <a:gd name="connsiteY5" fmla="*/ 1783189 h 4762982"/>
                <a:gd name="connsiteX6" fmla="*/ 13239563 w 13239564"/>
                <a:gd name="connsiteY6" fmla="*/ 1787040 h 4762982"/>
                <a:gd name="connsiteX7" fmla="*/ 13239564 w 13239564"/>
                <a:gd name="connsiteY7" fmla="*/ 2062029 h 4762982"/>
                <a:gd name="connsiteX8" fmla="*/ 12185982 w 13239564"/>
                <a:gd name="connsiteY8" fmla="*/ 2076942 h 4762982"/>
                <a:gd name="connsiteX9" fmla="*/ 10051578 w 13239564"/>
                <a:gd name="connsiteY9" fmla="*/ 2074528 h 4762982"/>
                <a:gd name="connsiteX10" fmla="*/ 9530471 w 13239564"/>
                <a:gd name="connsiteY10" fmla="*/ 1563317 h 4762982"/>
                <a:gd name="connsiteX11" fmla="*/ 9533769 w 13239564"/>
                <a:gd name="connsiteY11" fmla="*/ 554087 h 4762982"/>
                <a:gd name="connsiteX12" fmla="*/ 9233640 w 13239564"/>
                <a:gd name="connsiteY12" fmla="*/ 293535 h 4762982"/>
                <a:gd name="connsiteX13" fmla="*/ 8329950 w 13239564"/>
                <a:gd name="connsiteY13" fmla="*/ 296833 h 4762982"/>
                <a:gd name="connsiteX14" fmla="*/ 8039714 w 13239564"/>
                <a:gd name="connsiteY14" fmla="*/ 653032 h 4762982"/>
                <a:gd name="connsiteX15" fmla="*/ 8039715 w 13239564"/>
                <a:gd name="connsiteY15" fmla="*/ 2414235 h 4762982"/>
                <a:gd name="connsiteX16" fmla="*/ 7442752 w 13239564"/>
                <a:gd name="connsiteY16" fmla="*/ 3034285 h 4762982"/>
                <a:gd name="connsiteX17" fmla="*/ 6545659 w 13239564"/>
                <a:gd name="connsiteY17" fmla="*/ 3037584 h 4762982"/>
                <a:gd name="connsiteX18" fmla="*/ 6252124 w 13239564"/>
                <a:gd name="connsiteY18" fmla="*/ 3397080 h 4762982"/>
                <a:gd name="connsiteX19" fmla="*/ 6248826 w 13239564"/>
                <a:gd name="connsiteY19" fmla="*/ 4145757 h 4762982"/>
                <a:gd name="connsiteX20" fmla="*/ 5635373 w 13239564"/>
                <a:gd name="connsiteY20" fmla="*/ 4762508 h 4762982"/>
                <a:gd name="connsiteX21" fmla="*/ 4748175 w 13239564"/>
                <a:gd name="connsiteY21" fmla="*/ 4762508 h 4762982"/>
                <a:gd name="connsiteX22" fmla="*/ 4155609 w 13239564"/>
                <a:gd name="connsiteY22" fmla="*/ 4174340 h 4762982"/>
                <a:gd name="connsiteX23" fmla="*/ 4153411 w 13239564"/>
                <a:gd name="connsiteY23" fmla="*/ 1354434 h 4762982"/>
                <a:gd name="connsiteX24" fmla="*/ 3926938 w 13239564"/>
                <a:gd name="connsiteY24" fmla="*/ 1121365 h 4762982"/>
                <a:gd name="connsiteX25" fmla="*/ 2967181 w 13239564"/>
                <a:gd name="connsiteY25" fmla="*/ 1121365 h 4762982"/>
                <a:gd name="connsiteX26" fmla="*/ 2683542 w 13239564"/>
                <a:gd name="connsiteY26" fmla="*/ 1424793 h 4762982"/>
                <a:gd name="connsiteX27" fmla="*/ 2683542 w 13239564"/>
                <a:gd name="connsiteY27" fmla="*/ 2344972 h 4762982"/>
                <a:gd name="connsiteX28" fmla="*/ 2122860 w 13239564"/>
                <a:gd name="connsiteY28" fmla="*/ 2885867 h 4762982"/>
                <a:gd name="connsiteX29" fmla="*/ 0 w 13239564"/>
                <a:gd name="connsiteY29" fmla="*/ 2883472 h 4762982"/>
                <a:gd name="connsiteX30" fmla="*/ 0 w 13239564"/>
                <a:gd name="connsiteY30" fmla="*/ 2588062 h 4762982"/>
                <a:gd name="connsiteX31" fmla="*/ 2106368 w 13239564"/>
                <a:gd name="connsiteY31" fmla="*/ 2589036 h 4762982"/>
                <a:gd name="connsiteX32" fmla="*/ 2393305 w 13239564"/>
                <a:gd name="connsiteY32" fmla="*/ 2229538 h 4762982"/>
                <a:gd name="connsiteX33" fmla="*/ 2393305 w 13239564"/>
                <a:gd name="connsiteY33" fmla="*/ 1362130 h 4762982"/>
                <a:gd name="connsiteX34" fmla="*/ 2921008 w 13239564"/>
                <a:gd name="connsiteY34" fmla="*/ 824533 h 4762982"/>
                <a:gd name="connsiteX35" fmla="*/ 3953324 w 13239564"/>
                <a:gd name="connsiteY35" fmla="*/ 827831 h 4762982"/>
                <a:gd name="connsiteX36" fmla="*/ 4464536 w 13239564"/>
                <a:gd name="connsiteY36" fmla="*/ 1335745 h 4762982"/>
                <a:gd name="connsiteX37" fmla="*/ 4461237 w 13239564"/>
                <a:gd name="connsiteY37" fmla="*/ 4165545 h 4762982"/>
                <a:gd name="connsiteX38" fmla="*/ 4764665 w 13239564"/>
                <a:gd name="connsiteY38" fmla="*/ 4468974 h 4762982"/>
                <a:gd name="connsiteX39" fmla="*/ 5615584 w 13239564"/>
                <a:gd name="connsiteY39" fmla="*/ 4468974 h 4762982"/>
                <a:gd name="connsiteX40" fmla="*/ 5951993 w 13239564"/>
                <a:gd name="connsiteY40" fmla="*/ 4158950 h 4762982"/>
                <a:gd name="connsiteX41" fmla="*/ 5955292 w 13239564"/>
                <a:gd name="connsiteY41" fmla="*/ 3347608 h 4762982"/>
                <a:gd name="connsiteX42" fmla="*/ 6489591 w 13239564"/>
                <a:gd name="connsiteY42" fmla="*/ 2744049 h 4762982"/>
                <a:gd name="connsiteX43" fmla="*/ 7459242 w 13239564"/>
                <a:gd name="connsiteY43" fmla="*/ 2744049 h 4762982"/>
                <a:gd name="connsiteX44" fmla="*/ 7742882 w 13239564"/>
                <a:gd name="connsiteY44" fmla="*/ 2417534 h 4762982"/>
                <a:gd name="connsiteX45" fmla="*/ 7746180 w 13239564"/>
                <a:gd name="connsiteY45" fmla="*/ 570579 h 4762982"/>
                <a:gd name="connsiteX46" fmla="*/ 8303565 w 13239564"/>
                <a:gd name="connsiteY46" fmla="*/ 0 h 4762982"/>
                <a:gd name="connsiteX0" fmla="*/ 8303565 w 13247938"/>
                <a:gd name="connsiteY0" fmla="*/ 0 h 4762982"/>
                <a:gd name="connsiteX1" fmla="*/ 9312795 w 13247938"/>
                <a:gd name="connsiteY1" fmla="*/ 3299 h 4762982"/>
                <a:gd name="connsiteX2" fmla="*/ 9827304 w 13247938"/>
                <a:gd name="connsiteY2" fmla="*/ 544194 h 4762982"/>
                <a:gd name="connsiteX3" fmla="*/ 9830601 w 13247938"/>
                <a:gd name="connsiteY3" fmla="*/ 1503950 h 4762982"/>
                <a:gd name="connsiteX4" fmla="*/ 10097751 w 13247938"/>
                <a:gd name="connsiteY4" fmla="*/ 1784291 h 4762982"/>
                <a:gd name="connsiteX5" fmla="*/ 12185982 w 13247938"/>
                <a:gd name="connsiteY5" fmla="*/ 1783189 h 4762982"/>
                <a:gd name="connsiteX6" fmla="*/ 13247938 w 13247938"/>
                <a:gd name="connsiteY6" fmla="*/ 1781508 h 4762982"/>
                <a:gd name="connsiteX7" fmla="*/ 13239564 w 13247938"/>
                <a:gd name="connsiteY7" fmla="*/ 2062029 h 4762982"/>
                <a:gd name="connsiteX8" fmla="*/ 12185982 w 13247938"/>
                <a:gd name="connsiteY8" fmla="*/ 2076942 h 4762982"/>
                <a:gd name="connsiteX9" fmla="*/ 10051578 w 13247938"/>
                <a:gd name="connsiteY9" fmla="*/ 2074528 h 4762982"/>
                <a:gd name="connsiteX10" fmla="*/ 9530471 w 13247938"/>
                <a:gd name="connsiteY10" fmla="*/ 1563317 h 4762982"/>
                <a:gd name="connsiteX11" fmla="*/ 9533769 w 13247938"/>
                <a:gd name="connsiteY11" fmla="*/ 554087 h 4762982"/>
                <a:gd name="connsiteX12" fmla="*/ 9233640 w 13247938"/>
                <a:gd name="connsiteY12" fmla="*/ 293535 h 4762982"/>
                <a:gd name="connsiteX13" fmla="*/ 8329950 w 13247938"/>
                <a:gd name="connsiteY13" fmla="*/ 296833 h 4762982"/>
                <a:gd name="connsiteX14" fmla="*/ 8039714 w 13247938"/>
                <a:gd name="connsiteY14" fmla="*/ 653032 h 4762982"/>
                <a:gd name="connsiteX15" fmla="*/ 8039715 w 13247938"/>
                <a:gd name="connsiteY15" fmla="*/ 2414235 h 4762982"/>
                <a:gd name="connsiteX16" fmla="*/ 7442752 w 13247938"/>
                <a:gd name="connsiteY16" fmla="*/ 3034285 h 4762982"/>
                <a:gd name="connsiteX17" fmla="*/ 6545659 w 13247938"/>
                <a:gd name="connsiteY17" fmla="*/ 3037584 h 4762982"/>
                <a:gd name="connsiteX18" fmla="*/ 6252124 w 13247938"/>
                <a:gd name="connsiteY18" fmla="*/ 3397080 h 4762982"/>
                <a:gd name="connsiteX19" fmla="*/ 6248826 w 13247938"/>
                <a:gd name="connsiteY19" fmla="*/ 4145757 h 4762982"/>
                <a:gd name="connsiteX20" fmla="*/ 5635373 w 13247938"/>
                <a:gd name="connsiteY20" fmla="*/ 4762508 h 4762982"/>
                <a:gd name="connsiteX21" fmla="*/ 4748175 w 13247938"/>
                <a:gd name="connsiteY21" fmla="*/ 4762508 h 4762982"/>
                <a:gd name="connsiteX22" fmla="*/ 4155609 w 13247938"/>
                <a:gd name="connsiteY22" fmla="*/ 4174340 h 4762982"/>
                <a:gd name="connsiteX23" fmla="*/ 4153411 w 13247938"/>
                <a:gd name="connsiteY23" fmla="*/ 1354434 h 4762982"/>
                <a:gd name="connsiteX24" fmla="*/ 3926938 w 13247938"/>
                <a:gd name="connsiteY24" fmla="*/ 1121365 h 4762982"/>
                <a:gd name="connsiteX25" fmla="*/ 2967181 w 13247938"/>
                <a:gd name="connsiteY25" fmla="*/ 1121365 h 4762982"/>
                <a:gd name="connsiteX26" fmla="*/ 2683542 w 13247938"/>
                <a:gd name="connsiteY26" fmla="*/ 1424793 h 4762982"/>
                <a:gd name="connsiteX27" fmla="*/ 2683542 w 13247938"/>
                <a:gd name="connsiteY27" fmla="*/ 2344972 h 4762982"/>
                <a:gd name="connsiteX28" fmla="*/ 2122860 w 13247938"/>
                <a:gd name="connsiteY28" fmla="*/ 2885867 h 4762982"/>
                <a:gd name="connsiteX29" fmla="*/ 0 w 13247938"/>
                <a:gd name="connsiteY29" fmla="*/ 2883472 h 4762982"/>
                <a:gd name="connsiteX30" fmla="*/ 0 w 13247938"/>
                <a:gd name="connsiteY30" fmla="*/ 2588062 h 4762982"/>
                <a:gd name="connsiteX31" fmla="*/ 2106368 w 13247938"/>
                <a:gd name="connsiteY31" fmla="*/ 2589036 h 4762982"/>
                <a:gd name="connsiteX32" fmla="*/ 2393305 w 13247938"/>
                <a:gd name="connsiteY32" fmla="*/ 2229538 h 4762982"/>
                <a:gd name="connsiteX33" fmla="*/ 2393305 w 13247938"/>
                <a:gd name="connsiteY33" fmla="*/ 1362130 h 4762982"/>
                <a:gd name="connsiteX34" fmla="*/ 2921008 w 13247938"/>
                <a:gd name="connsiteY34" fmla="*/ 824533 h 4762982"/>
                <a:gd name="connsiteX35" fmla="*/ 3953324 w 13247938"/>
                <a:gd name="connsiteY35" fmla="*/ 827831 h 4762982"/>
                <a:gd name="connsiteX36" fmla="*/ 4464536 w 13247938"/>
                <a:gd name="connsiteY36" fmla="*/ 1335745 h 4762982"/>
                <a:gd name="connsiteX37" fmla="*/ 4461237 w 13247938"/>
                <a:gd name="connsiteY37" fmla="*/ 4165545 h 4762982"/>
                <a:gd name="connsiteX38" fmla="*/ 4764665 w 13247938"/>
                <a:gd name="connsiteY38" fmla="*/ 4468974 h 4762982"/>
                <a:gd name="connsiteX39" fmla="*/ 5615584 w 13247938"/>
                <a:gd name="connsiteY39" fmla="*/ 4468974 h 4762982"/>
                <a:gd name="connsiteX40" fmla="*/ 5951993 w 13247938"/>
                <a:gd name="connsiteY40" fmla="*/ 4158950 h 4762982"/>
                <a:gd name="connsiteX41" fmla="*/ 5955292 w 13247938"/>
                <a:gd name="connsiteY41" fmla="*/ 3347608 h 4762982"/>
                <a:gd name="connsiteX42" fmla="*/ 6489591 w 13247938"/>
                <a:gd name="connsiteY42" fmla="*/ 2744049 h 4762982"/>
                <a:gd name="connsiteX43" fmla="*/ 7459242 w 13247938"/>
                <a:gd name="connsiteY43" fmla="*/ 2744049 h 4762982"/>
                <a:gd name="connsiteX44" fmla="*/ 7742882 w 13247938"/>
                <a:gd name="connsiteY44" fmla="*/ 2417534 h 4762982"/>
                <a:gd name="connsiteX45" fmla="*/ 7746180 w 13247938"/>
                <a:gd name="connsiteY45" fmla="*/ 570579 h 4762982"/>
                <a:gd name="connsiteX46" fmla="*/ 8303565 w 13247938"/>
                <a:gd name="connsiteY46" fmla="*/ 0 h 4762982"/>
                <a:gd name="connsiteX0" fmla="*/ 8303565 w 13250732"/>
                <a:gd name="connsiteY0" fmla="*/ 0 h 4762982"/>
                <a:gd name="connsiteX1" fmla="*/ 9312795 w 13250732"/>
                <a:gd name="connsiteY1" fmla="*/ 3299 h 4762982"/>
                <a:gd name="connsiteX2" fmla="*/ 9827304 w 13250732"/>
                <a:gd name="connsiteY2" fmla="*/ 544194 h 4762982"/>
                <a:gd name="connsiteX3" fmla="*/ 9830601 w 13250732"/>
                <a:gd name="connsiteY3" fmla="*/ 1503950 h 4762982"/>
                <a:gd name="connsiteX4" fmla="*/ 10097751 w 13250732"/>
                <a:gd name="connsiteY4" fmla="*/ 1784291 h 4762982"/>
                <a:gd name="connsiteX5" fmla="*/ 12185982 w 13250732"/>
                <a:gd name="connsiteY5" fmla="*/ 1783189 h 4762982"/>
                <a:gd name="connsiteX6" fmla="*/ 13247938 w 13250732"/>
                <a:gd name="connsiteY6" fmla="*/ 1781508 h 4762982"/>
                <a:gd name="connsiteX7" fmla="*/ 13250732 w 13250732"/>
                <a:gd name="connsiteY7" fmla="*/ 2070326 h 4762982"/>
                <a:gd name="connsiteX8" fmla="*/ 12185982 w 13250732"/>
                <a:gd name="connsiteY8" fmla="*/ 2076942 h 4762982"/>
                <a:gd name="connsiteX9" fmla="*/ 10051578 w 13250732"/>
                <a:gd name="connsiteY9" fmla="*/ 2074528 h 4762982"/>
                <a:gd name="connsiteX10" fmla="*/ 9530471 w 13250732"/>
                <a:gd name="connsiteY10" fmla="*/ 1563317 h 4762982"/>
                <a:gd name="connsiteX11" fmla="*/ 9533769 w 13250732"/>
                <a:gd name="connsiteY11" fmla="*/ 554087 h 4762982"/>
                <a:gd name="connsiteX12" fmla="*/ 9233640 w 13250732"/>
                <a:gd name="connsiteY12" fmla="*/ 293535 h 4762982"/>
                <a:gd name="connsiteX13" fmla="*/ 8329950 w 13250732"/>
                <a:gd name="connsiteY13" fmla="*/ 296833 h 4762982"/>
                <a:gd name="connsiteX14" fmla="*/ 8039714 w 13250732"/>
                <a:gd name="connsiteY14" fmla="*/ 653032 h 4762982"/>
                <a:gd name="connsiteX15" fmla="*/ 8039715 w 13250732"/>
                <a:gd name="connsiteY15" fmla="*/ 2414235 h 4762982"/>
                <a:gd name="connsiteX16" fmla="*/ 7442752 w 13250732"/>
                <a:gd name="connsiteY16" fmla="*/ 3034285 h 4762982"/>
                <a:gd name="connsiteX17" fmla="*/ 6545659 w 13250732"/>
                <a:gd name="connsiteY17" fmla="*/ 3037584 h 4762982"/>
                <a:gd name="connsiteX18" fmla="*/ 6252124 w 13250732"/>
                <a:gd name="connsiteY18" fmla="*/ 3397080 h 4762982"/>
                <a:gd name="connsiteX19" fmla="*/ 6248826 w 13250732"/>
                <a:gd name="connsiteY19" fmla="*/ 4145757 h 4762982"/>
                <a:gd name="connsiteX20" fmla="*/ 5635373 w 13250732"/>
                <a:gd name="connsiteY20" fmla="*/ 4762508 h 4762982"/>
                <a:gd name="connsiteX21" fmla="*/ 4748175 w 13250732"/>
                <a:gd name="connsiteY21" fmla="*/ 4762508 h 4762982"/>
                <a:gd name="connsiteX22" fmla="*/ 4155609 w 13250732"/>
                <a:gd name="connsiteY22" fmla="*/ 4174340 h 4762982"/>
                <a:gd name="connsiteX23" fmla="*/ 4153411 w 13250732"/>
                <a:gd name="connsiteY23" fmla="*/ 1354434 h 4762982"/>
                <a:gd name="connsiteX24" fmla="*/ 3926938 w 13250732"/>
                <a:gd name="connsiteY24" fmla="*/ 1121365 h 4762982"/>
                <a:gd name="connsiteX25" fmla="*/ 2967181 w 13250732"/>
                <a:gd name="connsiteY25" fmla="*/ 1121365 h 4762982"/>
                <a:gd name="connsiteX26" fmla="*/ 2683542 w 13250732"/>
                <a:gd name="connsiteY26" fmla="*/ 1424793 h 4762982"/>
                <a:gd name="connsiteX27" fmla="*/ 2683542 w 13250732"/>
                <a:gd name="connsiteY27" fmla="*/ 2344972 h 4762982"/>
                <a:gd name="connsiteX28" fmla="*/ 2122860 w 13250732"/>
                <a:gd name="connsiteY28" fmla="*/ 2885867 h 4762982"/>
                <a:gd name="connsiteX29" fmla="*/ 0 w 13250732"/>
                <a:gd name="connsiteY29" fmla="*/ 2883472 h 4762982"/>
                <a:gd name="connsiteX30" fmla="*/ 0 w 13250732"/>
                <a:gd name="connsiteY30" fmla="*/ 2588062 h 4762982"/>
                <a:gd name="connsiteX31" fmla="*/ 2106368 w 13250732"/>
                <a:gd name="connsiteY31" fmla="*/ 2589036 h 4762982"/>
                <a:gd name="connsiteX32" fmla="*/ 2393305 w 13250732"/>
                <a:gd name="connsiteY32" fmla="*/ 2229538 h 4762982"/>
                <a:gd name="connsiteX33" fmla="*/ 2393305 w 13250732"/>
                <a:gd name="connsiteY33" fmla="*/ 1362130 h 4762982"/>
                <a:gd name="connsiteX34" fmla="*/ 2921008 w 13250732"/>
                <a:gd name="connsiteY34" fmla="*/ 824533 h 4762982"/>
                <a:gd name="connsiteX35" fmla="*/ 3953324 w 13250732"/>
                <a:gd name="connsiteY35" fmla="*/ 827831 h 4762982"/>
                <a:gd name="connsiteX36" fmla="*/ 4464536 w 13250732"/>
                <a:gd name="connsiteY36" fmla="*/ 1335745 h 4762982"/>
                <a:gd name="connsiteX37" fmla="*/ 4461237 w 13250732"/>
                <a:gd name="connsiteY37" fmla="*/ 4165545 h 4762982"/>
                <a:gd name="connsiteX38" fmla="*/ 4764665 w 13250732"/>
                <a:gd name="connsiteY38" fmla="*/ 4468974 h 4762982"/>
                <a:gd name="connsiteX39" fmla="*/ 5615584 w 13250732"/>
                <a:gd name="connsiteY39" fmla="*/ 4468974 h 4762982"/>
                <a:gd name="connsiteX40" fmla="*/ 5951993 w 13250732"/>
                <a:gd name="connsiteY40" fmla="*/ 4158950 h 4762982"/>
                <a:gd name="connsiteX41" fmla="*/ 5955292 w 13250732"/>
                <a:gd name="connsiteY41" fmla="*/ 3347608 h 4762982"/>
                <a:gd name="connsiteX42" fmla="*/ 6489591 w 13250732"/>
                <a:gd name="connsiteY42" fmla="*/ 2744049 h 4762982"/>
                <a:gd name="connsiteX43" fmla="*/ 7459242 w 13250732"/>
                <a:gd name="connsiteY43" fmla="*/ 2744049 h 4762982"/>
                <a:gd name="connsiteX44" fmla="*/ 7742882 w 13250732"/>
                <a:gd name="connsiteY44" fmla="*/ 2417534 h 4762982"/>
                <a:gd name="connsiteX45" fmla="*/ 7746180 w 13250732"/>
                <a:gd name="connsiteY45" fmla="*/ 570579 h 4762982"/>
                <a:gd name="connsiteX46" fmla="*/ 8303565 w 13250732"/>
                <a:gd name="connsiteY46" fmla="*/ 0 h 4762982"/>
                <a:gd name="connsiteX0" fmla="*/ 8303565 w 13253524"/>
                <a:gd name="connsiteY0" fmla="*/ 0 h 4762982"/>
                <a:gd name="connsiteX1" fmla="*/ 9312795 w 13253524"/>
                <a:gd name="connsiteY1" fmla="*/ 3299 h 4762982"/>
                <a:gd name="connsiteX2" fmla="*/ 9827304 w 13253524"/>
                <a:gd name="connsiteY2" fmla="*/ 544194 h 4762982"/>
                <a:gd name="connsiteX3" fmla="*/ 9830601 w 13253524"/>
                <a:gd name="connsiteY3" fmla="*/ 1503950 h 4762982"/>
                <a:gd name="connsiteX4" fmla="*/ 10097751 w 13253524"/>
                <a:gd name="connsiteY4" fmla="*/ 1784291 h 4762982"/>
                <a:gd name="connsiteX5" fmla="*/ 12185982 w 13253524"/>
                <a:gd name="connsiteY5" fmla="*/ 1783189 h 4762982"/>
                <a:gd name="connsiteX6" fmla="*/ 13247938 w 13253524"/>
                <a:gd name="connsiteY6" fmla="*/ 1781508 h 4762982"/>
                <a:gd name="connsiteX7" fmla="*/ 13253524 w 13253524"/>
                <a:gd name="connsiteY7" fmla="*/ 2078622 h 4762982"/>
                <a:gd name="connsiteX8" fmla="*/ 12185982 w 13253524"/>
                <a:gd name="connsiteY8" fmla="*/ 2076942 h 4762982"/>
                <a:gd name="connsiteX9" fmla="*/ 10051578 w 13253524"/>
                <a:gd name="connsiteY9" fmla="*/ 2074528 h 4762982"/>
                <a:gd name="connsiteX10" fmla="*/ 9530471 w 13253524"/>
                <a:gd name="connsiteY10" fmla="*/ 1563317 h 4762982"/>
                <a:gd name="connsiteX11" fmla="*/ 9533769 w 13253524"/>
                <a:gd name="connsiteY11" fmla="*/ 554087 h 4762982"/>
                <a:gd name="connsiteX12" fmla="*/ 9233640 w 13253524"/>
                <a:gd name="connsiteY12" fmla="*/ 293535 h 4762982"/>
                <a:gd name="connsiteX13" fmla="*/ 8329950 w 13253524"/>
                <a:gd name="connsiteY13" fmla="*/ 296833 h 4762982"/>
                <a:gd name="connsiteX14" fmla="*/ 8039714 w 13253524"/>
                <a:gd name="connsiteY14" fmla="*/ 653032 h 4762982"/>
                <a:gd name="connsiteX15" fmla="*/ 8039715 w 13253524"/>
                <a:gd name="connsiteY15" fmla="*/ 2414235 h 4762982"/>
                <a:gd name="connsiteX16" fmla="*/ 7442752 w 13253524"/>
                <a:gd name="connsiteY16" fmla="*/ 3034285 h 4762982"/>
                <a:gd name="connsiteX17" fmla="*/ 6545659 w 13253524"/>
                <a:gd name="connsiteY17" fmla="*/ 3037584 h 4762982"/>
                <a:gd name="connsiteX18" fmla="*/ 6252124 w 13253524"/>
                <a:gd name="connsiteY18" fmla="*/ 3397080 h 4762982"/>
                <a:gd name="connsiteX19" fmla="*/ 6248826 w 13253524"/>
                <a:gd name="connsiteY19" fmla="*/ 4145757 h 4762982"/>
                <a:gd name="connsiteX20" fmla="*/ 5635373 w 13253524"/>
                <a:gd name="connsiteY20" fmla="*/ 4762508 h 4762982"/>
                <a:gd name="connsiteX21" fmla="*/ 4748175 w 13253524"/>
                <a:gd name="connsiteY21" fmla="*/ 4762508 h 4762982"/>
                <a:gd name="connsiteX22" fmla="*/ 4155609 w 13253524"/>
                <a:gd name="connsiteY22" fmla="*/ 4174340 h 4762982"/>
                <a:gd name="connsiteX23" fmla="*/ 4153411 w 13253524"/>
                <a:gd name="connsiteY23" fmla="*/ 1354434 h 4762982"/>
                <a:gd name="connsiteX24" fmla="*/ 3926938 w 13253524"/>
                <a:gd name="connsiteY24" fmla="*/ 1121365 h 4762982"/>
                <a:gd name="connsiteX25" fmla="*/ 2967181 w 13253524"/>
                <a:gd name="connsiteY25" fmla="*/ 1121365 h 4762982"/>
                <a:gd name="connsiteX26" fmla="*/ 2683542 w 13253524"/>
                <a:gd name="connsiteY26" fmla="*/ 1424793 h 4762982"/>
                <a:gd name="connsiteX27" fmla="*/ 2683542 w 13253524"/>
                <a:gd name="connsiteY27" fmla="*/ 2344972 h 4762982"/>
                <a:gd name="connsiteX28" fmla="*/ 2122860 w 13253524"/>
                <a:gd name="connsiteY28" fmla="*/ 2885867 h 4762982"/>
                <a:gd name="connsiteX29" fmla="*/ 0 w 13253524"/>
                <a:gd name="connsiteY29" fmla="*/ 2883472 h 4762982"/>
                <a:gd name="connsiteX30" fmla="*/ 0 w 13253524"/>
                <a:gd name="connsiteY30" fmla="*/ 2588062 h 4762982"/>
                <a:gd name="connsiteX31" fmla="*/ 2106368 w 13253524"/>
                <a:gd name="connsiteY31" fmla="*/ 2589036 h 4762982"/>
                <a:gd name="connsiteX32" fmla="*/ 2393305 w 13253524"/>
                <a:gd name="connsiteY32" fmla="*/ 2229538 h 4762982"/>
                <a:gd name="connsiteX33" fmla="*/ 2393305 w 13253524"/>
                <a:gd name="connsiteY33" fmla="*/ 1362130 h 4762982"/>
                <a:gd name="connsiteX34" fmla="*/ 2921008 w 13253524"/>
                <a:gd name="connsiteY34" fmla="*/ 824533 h 4762982"/>
                <a:gd name="connsiteX35" fmla="*/ 3953324 w 13253524"/>
                <a:gd name="connsiteY35" fmla="*/ 827831 h 4762982"/>
                <a:gd name="connsiteX36" fmla="*/ 4464536 w 13253524"/>
                <a:gd name="connsiteY36" fmla="*/ 1335745 h 4762982"/>
                <a:gd name="connsiteX37" fmla="*/ 4461237 w 13253524"/>
                <a:gd name="connsiteY37" fmla="*/ 4165545 h 4762982"/>
                <a:gd name="connsiteX38" fmla="*/ 4764665 w 13253524"/>
                <a:gd name="connsiteY38" fmla="*/ 4468974 h 4762982"/>
                <a:gd name="connsiteX39" fmla="*/ 5615584 w 13253524"/>
                <a:gd name="connsiteY39" fmla="*/ 4468974 h 4762982"/>
                <a:gd name="connsiteX40" fmla="*/ 5951993 w 13253524"/>
                <a:gd name="connsiteY40" fmla="*/ 4158950 h 4762982"/>
                <a:gd name="connsiteX41" fmla="*/ 5955292 w 13253524"/>
                <a:gd name="connsiteY41" fmla="*/ 3347608 h 4762982"/>
                <a:gd name="connsiteX42" fmla="*/ 6489591 w 13253524"/>
                <a:gd name="connsiteY42" fmla="*/ 2744049 h 4762982"/>
                <a:gd name="connsiteX43" fmla="*/ 7459242 w 13253524"/>
                <a:gd name="connsiteY43" fmla="*/ 2744049 h 4762982"/>
                <a:gd name="connsiteX44" fmla="*/ 7742882 w 13253524"/>
                <a:gd name="connsiteY44" fmla="*/ 2417534 h 4762982"/>
                <a:gd name="connsiteX45" fmla="*/ 7746180 w 13253524"/>
                <a:gd name="connsiteY45" fmla="*/ 570579 h 4762982"/>
                <a:gd name="connsiteX46" fmla="*/ 8303565 w 13253524"/>
                <a:gd name="connsiteY46" fmla="*/ 0 h 4762982"/>
                <a:gd name="connsiteX0" fmla="*/ 8303565 w 13253524"/>
                <a:gd name="connsiteY0" fmla="*/ 0 h 4762982"/>
                <a:gd name="connsiteX1" fmla="*/ 9312795 w 13253524"/>
                <a:gd name="connsiteY1" fmla="*/ 3299 h 4762982"/>
                <a:gd name="connsiteX2" fmla="*/ 9827304 w 13253524"/>
                <a:gd name="connsiteY2" fmla="*/ 544194 h 4762982"/>
                <a:gd name="connsiteX3" fmla="*/ 9830601 w 13253524"/>
                <a:gd name="connsiteY3" fmla="*/ 1503950 h 4762982"/>
                <a:gd name="connsiteX4" fmla="*/ 10097751 w 13253524"/>
                <a:gd name="connsiteY4" fmla="*/ 1784291 h 4762982"/>
                <a:gd name="connsiteX5" fmla="*/ 12185982 w 13253524"/>
                <a:gd name="connsiteY5" fmla="*/ 1783189 h 4762982"/>
                <a:gd name="connsiteX6" fmla="*/ 13247938 w 13253524"/>
                <a:gd name="connsiteY6" fmla="*/ 1781508 h 4762982"/>
                <a:gd name="connsiteX7" fmla="*/ 13253524 w 13253524"/>
                <a:gd name="connsiteY7" fmla="*/ 2078622 h 4762982"/>
                <a:gd name="connsiteX8" fmla="*/ 12185982 w 13253524"/>
                <a:gd name="connsiteY8" fmla="*/ 2076942 h 4762982"/>
                <a:gd name="connsiteX9" fmla="*/ 10051578 w 13253524"/>
                <a:gd name="connsiteY9" fmla="*/ 2074528 h 4762982"/>
                <a:gd name="connsiteX10" fmla="*/ 9530471 w 13253524"/>
                <a:gd name="connsiteY10" fmla="*/ 1563317 h 4762982"/>
                <a:gd name="connsiteX11" fmla="*/ 9533769 w 13253524"/>
                <a:gd name="connsiteY11" fmla="*/ 554087 h 4762982"/>
                <a:gd name="connsiteX12" fmla="*/ 9233640 w 13253524"/>
                <a:gd name="connsiteY12" fmla="*/ 293535 h 4762982"/>
                <a:gd name="connsiteX13" fmla="*/ 8329950 w 13253524"/>
                <a:gd name="connsiteY13" fmla="*/ 296833 h 4762982"/>
                <a:gd name="connsiteX14" fmla="*/ 8039714 w 13253524"/>
                <a:gd name="connsiteY14" fmla="*/ 653032 h 4762982"/>
                <a:gd name="connsiteX15" fmla="*/ 8039715 w 13253524"/>
                <a:gd name="connsiteY15" fmla="*/ 2414235 h 4762982"/>
                <a:gd name="connsiteX16" fmla="*/ 7442752 w 13253524"/>
                <a:gd name="connsiteY16" fmla="*/ 3034285 h 4762982"/>
                <a:gd name="connsiteX17" fmla="*/ 6545659 w 13253524"/>
                <a:gd name="connsiteY17" fmla="*/ 3037584 h 4762982"/>
                <a:gd name="connsiteX18" fmla="*/ 6252124 w 13253524"/>
                <a:gd name="connsiteY18" fmla="*/ 3397080 h 4762982"/>
                <a:gd name="connsiteX19" fmla="*/ 6248826 w 13253524"/>
                <a:gd name="connsiteY19" fmla="*/ 4145757 h 4762982"/>
                <a:gd name="connsiteX20" fmla="*/ 5635373 w 13253524"/>
                <a:gd name="connsiteY20" fmla="*/ 4762508 h 4762982"/>
                <a:gd name="connsiteX21" fmla="*/ 4748175 w 13253524"/>
                <a:gd name="connsiteY21" fmla="*/ 4762508 h 4762982"/>
                <a:gd name="connsiteX22" fmla="*/ 4155609 w 13253524"/>
                <a:gd name="connsiteY22" fmla="*/ 4174340 h 4762982"/>
                <a:gd name="connsiteX23" fmla="*/ 4153411 w 13253524"/>
                <a:gd name="connsiteY23" fmla="*/ 1354434 h 4762982"/>
                <a:gd name="connsiteX24" fmla="*/ 3926938 w 13253524"/>
                <a:gd name="connsiteY24" fmla="*/ 1121365 h 4762982"/>
                <a:gd name="connsiteX25" fmla="*/ 2967181 w 13253524"/>
                <a:gd name="connsiteY25" fmla="*/ 1121365 h 4762982"/>
                <a:gd name="connsiteX26" fmla="*/ 2683542 w 13253524"/>
                <a:gd name="connsiteY26" fmla="*/ 1424793 h 4762982"/>
                <a:gd name="connsiteX27" fmla="*/ 2683542 w 13253524"/>
                <a:gd name="connsiteY27" fmla="*/ 2344972 h 4762982"/>
                <a:gd name="connsiteX28" fmla="*/ 2122860 w 13253524"/>
                <a:gd name="connsiteY28" fmla="*/ 2885867 h 4762982"/>
                <a:gd name="connsiteX29" fmla="*/ 0 w 13253524"/>
                <a:gd name="connsiteY29" fmla="*/ 2883472 h 4762982"/>
                <a:gd name="connsiteX30" fmla="*/ 0 w 13253524"/>
                <a:gd name="connsiteY30" fmla="*/ 2588062 h 4762982"/>
                <a:gd name="connsiteX31" fmla="*/ 2106368 w 13253524"/>
                <a:gd name="connsiteY31" fmla="*/ 2589036 h 4762982"/>
                <a:gd name="connsiteX32" fmla="*/ 2393305 w 13253524"/>
                <a:gd name="connsiteY32" fmla="*/ 2229538 h 4762982"/>
                <a:gd name="connsiteX33" fmla="*/ 2393305 w 13253524"/>
                <a:gd name="connsiteY33" fmla="*/ 1362130 h 4762982"/>
                <a:gd name="connsiteX34" fmla="*/ 2921008 w 13253524"/>
                <a:gd name="connsiteY34" fmla="*/ 824533 h 4762982"/>
                <a:gd name="connsiteX35" fmla="*/ 3953324 w 13253524"/>
                <a:gd name="connsiteY35" fmla="*/ 827831 h 4762982"/>
                <a:gd name="connsiteX36" fmla="*/ 4464536 w 13253524"/>
                <a:gd name="connsiteY36" fmla="*/ 1335745 h 4762982"/>
                <a:gd name="connsiteX37" fmla="*/ 4461237 w 13253524"/>
                <a:gd name="connsiteY37" fmla="*/ 4165545 h 4762982"/>
                <a:gd name="connsiteX38" fmla="*/ 4764665 w 13253524"/>
                <a:gd name="connsiteY38" fmla="*/ 4468974 h 4762982"/>
                <a:gd name="connsiteX39" fmla="*/ 5615584 w 13253524"/>
                <a:gd name="connsiteY39" fmla="*/ 4468974 h 4762982"/>
                <a:gd name="connsiteX40" fmla="*/ 5951993 w 13253524"/>
                <a:gd name="connsiteY40" fmla="*/ 4158950 h 4762982"/>
                <a:gd name="connsiteX41" fmla="*/ 5955292 w 13253524"/>
                <a:gd name="connsiteY41" fmla="*/ 3347608 h 4762982"/>
                <a:gd name="connsiteX42" fmla="*/ 6489591 w 13253524"/>
                <a:gd name="connsiteY42" fmla="*/ 2744049 h 4762982"/>
                <a:gd name="connsiteX43" fmla="*/ 7459242 w 13253524"/>
                <a:gd name="connsiteY43" fmla="*/ 2744049 h 4762982"/>
                <a:gd name="connsiteX44" fmla="*/ 7742882 w 13253524"/>
                <a:gd name="connsiteY44" fmla="*/ 2417534 h 4762982"/>
                <a:gd name="connsiteX45" fmla="*/ 7746180 w 13253524"/>
                <a:gd name="connsiteY45" fmla="*/ 570579 h 4762982"/>
                <a:gd name="connsiteX46" fmla="*/ 8303565 w 13253524"/>
                <a:gd name="connsiteY46" fmla="*/ 0 h 4762982"/>
                <a:gd name="connsiteX0" fmla="*/ 8303565 w 13253524"/>
                <a:gd name="connsiteY0" fmla="*/ 0 h 4762982"/>
                <a:gd name="connsiteX1" fmla="*/ 9312795 w 13253524"/>
                <a:gd name="connsiteY1" fmla="*/ 3299 h 4762982"/>
                <a:gd name="connsiteX2" fmla="*/ 9827304 w 13253524"/>
                <a:gd name="connsiteY2" fmla="*/ 544194 h 4762982"/>
                <a:gd name="connsiteX3" fmla="*/ 9830601 w 13253524"/>
                <a:gd name="connsiteY3" fmla="*/ 1503950 h 4762982"/>
                <a:gd name="connsiteX4" fmla="*/ 10097751 w 13253524"/>
                <a:gd name="connsiteY4" fmla="*/ 1784291 h 4762982"/>
                <a:gd name="connsiteX5" fmla="*/ 12185982 w 13253524"/>
                <a:gd name="connsiteY5" fmla="*/ 1783189 h 4762982"/>
                <a:gd name="connsiteX6" fmla="*/ 13247938 w 13253524"/>
                <a:gd name="connsiteY6" fmla="*/ 1781508 h 4762982"/>
                <a:gd name="connsiteX7" fmla="*/ 13253524 w 13253524"/>
                <a:gd name="connsiteY7" fmla="*/ 2073092 h 4762982"/>
                <a:gd name="connsiteX8" fmla="*/ 12185982 w 13253524"/>
                <a:gd name="connsiteY8" fmla="*/ 2076942 h 4762982"/>
                <a:gd name="connsiteX9" fmla="*/ 10051578 w 13253524"/>
                <a:gd name="connsiteY9" fmla="*/ 2074528 h 4762982"/>
                <a:gd name="connsiteX10" fmla="*/ 9530471 w 13253524"/>
                <a:gd name="connsiteY10" fmla="*/ 1563317 h 4762982"/>
                <a:gd name="connsiteX11" fmla="*/ 9533769 w 13253524"/>
                <a:gd name="connsiteY11" fmla="*/ 554087 h 4762982"/>
                <a:gd name="connsiteX12" fmla="*/ 9233640 w 13253524"/>
                <a:gd name="connsiteY12" fmla="*/ 293535 h 4762982"/>
                <a:gd name="connsiteX13" fmla="*/ 8329950 w 13253524"/>
                <a:gd name="connsiteY13" fmla="*/ 296833 h 4762982"/>
                <a:gd name="connsiteX14" fmla="*/ 8039714 w 13253524"/>
                <a:gd name="connsiteY14" fmla="*/ 653032 h 4762982"/>
                <a:gd name="connsiteX15" fmla="*/ 8039715 w 13253524"/>
                <a:gd name="connsiteY15" fmla="*/ 2414235 h 4762982"/>
                <a:gd name="connsiteX16" fmla="*/ 7442752 w 13253524"/>
                <a:gd name="connsiteY16" fmla="*/ 3034285 h 4762982"/>
                <a:gd name="connsiteX17" fmla="*/ 6545659 w 13253524"/>
                <a:gd name="connsiteY17" fmla="*/ 3037584 h 4762982"/>
                <a:gd name="connsiteX18" fmla="*/ 6252124 w 13253524"/>
                <a:gd name="connsiteY18" fmla="*/ 3397080 h 4762982"/>
                <a:gd name="connsiteX19" fmla="*/ 6248826 w 13253524"/>
                <a:gd name="connsiteY19" fmla="*/ 4145757 h 4762982"/>
                <a:gd name="connsiteX20" fmla="*/ 5635373 w 13253524"/>
                <a:gd name="connsiteY20" fmla="*/ 4762508 h 4762982"/>
                <a:gd name="connsiteX21" fmla="*/ 4748175 w 13253524"/>
                <a:gd name="connsiteY21" fmla="*/ 4762508 h 4762982"/>
                <a:gd name="connsiteX22" fmla="*/ 4155609 w 13253524"/>
                <a:gd name="connsiteY22" fmla="*/ 4174340 h 4762982"/>
                <a:gd name="connsiteX23" fmla="*/ 4153411 w 13253524"/>
                <a:gd name="connsiteY23" fmla="*/ 1354434 h 4762982"/>
                <a:gd name="connsiteX24" fmla="*/ 3926938 w 13253524"/>
                <a:gd name="connsiteY24" fmla="*/ 1121365 h 4762982"/>
                <a:gd name="connsiteX25" fmla="*/ 2967181 w 13253524"/>
                <a:gd name="connsiteY25" fmla="*/ 1121365 h 4762982"/>
                <a:gd name="connsiteX26" fmla="*/ 2683542 w 13253524"/>
                <a:gd name="connsiteY26" fmla="*/ 1424793 h 4762982"/>
                <a:gd name="connsiteX27" fmla="*/ 2683542 w 13253524"/>
                <a:gd name="connsiteY27" fmla="*/ 2344972 h 4762982"/>
                <a:gd name="connsiteX28" fmla="*/ 2122860 w 13253524"/>
                <a:gd name="connsiteY28" fmla="*/ 2885867 h 4762982"/>
                <a:gd name="connsiteX29" fmla="*/ 0 w 13253524"/>
                <a:gd name="connsiteY29" fmla="*/ 2883472 h 4762982"/>
                <a:gd name="connsiteX30" fmla="*/ 0 w 13253524"/>
                <a:gd name="connsiteY30" fmla="*/ 2588062 h 4762982"/>
                <a:gd name="connsiteX31" fmla="*/ 2106368 w 13253524"/>
                <a:gd name="connsiteY31" fmla="*/ 2589036 h 4762982"/>
                <a:gd name="connsiteX32" fmla="*/ 2393305 w 13253524"/>
                <a:gd name="connsiteY32" fmla="*/ 2229538 h 4762982"/>
                <a:gd name="connsiteX33" fmla="*/ 2393305 w 13253524"/>
                <a:gd name="connsiteY33" fmla="*/ 1362130 h 4762982"/>
                <a:gd name="connsiteX34" fmla="*/ 2921008 w 13253524"/>
                <a:gd name="connsiteY34" fmla="*/ 824533 h 4762982"/>
                <a:gd name="connsiteX35" fmla="*/ 3953324 w 13253524"/>
                <a:gd name="connsiteY35" fmla="*/ 827831 h 4762982"/>
                <a:gd name="connsiteX36" fmla="*/ 4464536 w 13253524"/>
                <a:gd name="connsiteY36" fmla="*/ 1335745 h 4762982"/>
                <a:gd name="connsiteX37" fmla="*/ 4461237 w 13253524"/>
                <a:gd name="connsiteY37" fmla="*/ 4165545 h 4762982"/>
                <a:gd name="connsiteX38" fmla="*/ 4764665 w 13253524"/>
                <a:gd name="connsiteY38" fmla="*/ 4468974 h 4762982"/>
                <a:gd name="connsiteX39" fmla="*/ 5615584 w 13253524"/>
                <a:gd name="connsiteY39" fmla="*/ 4468974 h 4762982"/>
                <a:gd name="connsiteX40" fmla="*/ 5951993 w 13253524"/>
                <a:gd name="connsiteY40" fmla="*/ 4158950 h 4762982"/>
                <a:gd name="connsiteX41" fmla="*/ 5955292 w 13253524"/>
                <a:gd name="connsiteY41" fmla="*/ 3347608 h 4762982"/>
                <a:gd name="connsiteX42" fmla="*/ 6489591 w 13253524"/>
                <a:gd name="connsiteY42" fmla="*/ 2744049 h 4762982"/>
                <a:gd name="connsiteX43" fmla="*/ 7459242 w 13253524"/>
                <a:gd name="connsiteY43" fmla="*/ 2744049 h 4762982"/>
                <a:gd name="connsiteX44" fmla="*/ 7742882 w 13253524"/>
                <a:gd name="connsiteY44" fmla="*/ 2417534 h 4762982"/>
                <a:gd name="connsiteX45" fmla="*/ 7746180 w 13253524"/>
                <a:gd name="connsiteY45" fmla="*/ 570579 h 4762982"/>
                <a:gd name="connsiteX46" fmla="*/ 8303565 w 13253524"/>
                <a:gd name="connsiteY46" fmla="*/ 0 h 4762982"/>
                <a:gd name="connsiteX0" fmla="*/ 8303565 w 13253524"/>
                <a:gd name="connsiteY0" fmla="*/ 0 h 4762982"/>
                <a:gd name="connsiteX1" fmla="*/ 9312795 w 13253524"/>
                <a:gd name="connsiteY1" fmla="*/ 3299 h 4762982"/>
                <a:gd name="connsiteX2" fmla="*/ 9827304 w 13253524"/>
                <a:gd name="connsiteY2" fmla="*/ 544194 h 4762982"/>
                <a:gd name="connsiteX3" fmla="*/ 9830601 w 13253524"/>
                <a:gd name="connsiteY3" fmla="*/ 1503950 h 4762982"/>
                <a:gd name="connsiteX4" fmla="*/ 10097751 w 13253524"/>
                <a:gd name="connsiteY4" fmla="*/ 1784291 h 4762982"/>
                <a:gd name="connsiteX5" fmla="*/ 12185982 w 13253524"/>
                <a:gd name="connsiteY5" fmla="*/ 1783189 h 4762982"/>
                <a:gd name="connsiteX6" fmla="*/ 13250731 w 13253524"/>
                <a:gd name="connsiteY6" fmla="*/ 1781508 h 4762982"/>
                <a:gd name="connsiteX7" fmla="*/ 13253524 w 13253524"/>
                <a:gd name="connsiteY7" fmla="*/ 2073092 h 4762982"/>
                <a:gd name="connsiteX8" fmla="*/ 12185982 w 13253524"/>
                <a:gd name="connsiteY8" fmla="*/ 2076942 h 4762982"/>
                <a:gd name="connsiteX9" fmla="*/ 10051578 w 13253524"/>
                <a:gd name="connsiteY9" fmla="*/ 2074528 h 4762982"/>
                <a:gd name="connsiteX10" fmla="*/ 9530471 w 13253524"/>
                <a:gd name="connsiteY10" fmla="*/ 1563317 h 4762982"/>
                <a:gd name="connsiteX11" fmla="*/ 9533769 w 13253524"/>
                <a:gd name="connsiteY11" fmla="*/ 554087 h 4762982"/>
                <a:gd name="connsiteX12" fmla="*/ 9233640 w 13253524"/>
                <a:gd name="connsiteY12" fmla="*/ 293535 h 4762982"/>
                <a:gd name="connsiteX13" fmla="*/ 8329950 w 13253524"/>
                <a:gd name="connsiteY13" fmla="*/ 296833 h 4762982"/>
                <a:gd name="connsiteX14" fmla="*/ 8039714 w 13253524"/>
                <a:gd name="connsiteY14" fmla="*/ 653032 h 4762982"/>
                <a:gd name="connsiteX15" fmla="*/ 8039715 w 13253524"/>
                <a:gd name="connsiteY15" fmla="*/ 2414235 h 4762982"/>
                <a:gd name="connsiteX16" fmla="*/ 7442752 w 13253524"/>
                <a:gd name="connsiteY16" fmla="*/ 3034285 h 4762982"/>
                <a:gd name="connsiteX17" fmla="*/ 6545659 w 13253524"/>
                <a:gd name="connsiteY17" fmla="*/ 3037584 h 4762982"/>
                <a:gd name="connsiteX18" fmla="*/ 6252124 w 13253524"/>
                <a:gd name="connsiteY18" fmla="*/ 3397080 h 4762982"/>
                <a:gd name="connsiteX19" fmla="*/ 6248826 w 13253524"/>
                <a:gd name="connsiteY19" fmla="*/ 4145757 h 4762982"/>
                <a:gd name="connsiteX20" fmla="*/ 5635373 w 13253524"/>
                <a:gd name="connsiteY20" fmla="*/ 4762508 h 4762982"/>
                <a:gd name="connsiteX21" fmla="*/ 4748175 w 13253524"/>
                <a:gd name="connsiteY21" fmla="*/ 4762508 h 4762982"/>
                <a:gd name="connsiteX22" fmla="*/ 4155609 w 13253524"/>
                <a:gd name="connsiteY22" fmla="*/ 4174340 h 4762982"/>
                <a:gd name="connsiteX23" fmla="*/ 4153411 w 13253524"/>
                <a:gd name="connsiteY23" fmla="*/ 1354434 h 4762982"/>
                <a:gd name="connsiteX24" fmla="*/ 3926938 w 13253524"/>
                <a:gd name="connsiteY24" fmla="*/ 1121365 h 4762982"/>
                <a:gd name="connsiteX25" fmla="*/ 2967181 w 13253524"/>
                <a:gd name="connsiteY25" fmla="*/ 1121365 h 4762982"/>
                <a:gd name="connsiteX26" fmla="*/ 2683542 w 13253524"/>
                <a:gd name="connsiteY26" fmla="*/ 1424793 h 4762982"/>
                <a:gd name="connsiteX27" fmla="*/ 2683542 w 13253524"/>
                <a:gd name="connsiteY27" fmla="*/ 2344972 h 4762982"/>
                <a:gd name="connsiteX28" fmla="*/ 2122860 w 13253524"/>
                <a:gd name="connsiteY28" fmla="*/ 2885867 h 4762982"/>
                <a:gd name="connsiteX29" fmla="*/ 0 w 13253524"/>
                <a:gd name="connsiteY29" fmla="*/ 2883472 h 4762982"/>
                <a:gd name="connsiteX30" fmla="*/ 0 w 13253524"/>
                <a:gd name="connsiteY30" fmla="*/ 2588062 h 4762982"/>
                <a:gd name="connsiteX31" fmla="*/ 2106368 w 13253524"/>
                <a:gd name="connsiteY31" fmla="*/ 2589036 h 4762982"/>
                <a:gd name="connsiteX32" fmla="*/ 2393305 w 13253524"/>
                <a:gd name="connsiteY32" fmla="*/ 2229538 h 4762982"/>
                <a:gd name="connsiteX33" fmla="*/ 2393305 w 13253524"/>
                <a:gd name="connsiteY33" fmla="*/ 1362130 h 4762982"/>
                <a:gd name="connsiteX34" fmla="*/ 2921008 w 13253524"/>
                <a:gd name="connsiteY34" fmla="*/ 824533 h 4762982"/>
                <a:gd name="connsiteX35" fmla="*/ 3953324 w 13253524"/>
                <a:gd name="connsiteY35" fmla="*/ 827831 h 4762982"/>
                <a:gd name="connsiteX36" fmla="*/ 4464536 w 13253524"/>
                <a:gd name="connsiteY36" fmla="*/ 1335745 h 4762982"/>
                <a:gd name="connsiteX37" fmla="*/ 4461237 w 13253524"/>
                <a:gd name="connsiteY37" fmla="*/ 4165545 h 4762982"/>
                <a:gd name="connsiteX38" fmla="*/ 4764665 w 13253524"/>
                <a:gd name="connsiteY38" fmla="*/ 4468974 h 4762982"/>
                <a:gd name="connsiteX39" fmla="*/ 5615584 w 13253524"/>
                <a:gd name="connsiteY39" fmla="*/ 4468974 h 4762982"/>
                <a:gd name="connsiteX40" fmla="*/ 5951993 w 13253524"/>
                <a:gd name="connsiteY40" fmla="*/ 4158950 h 4762982"/>
                <a:gd name="connsiteX41" fmla="*/ 5955292 w 13253524"/>
                <a:gd name="connsiteY41" fmla="*/ 3347608 h 4762982"/>
                <a:gd name="connsiteX42" fmla="*/ 6489591 w 13253524"/>
                <a:gd name="connsiteY42" fmla="*/ 2744049 h 4762982"/>
                <a:gd name="connsiteX43" fmla="*/ 7459242 w 13253524"/>
                <a:gd name="connsiteY43" fmla="*/ 2744049 h 4762982"/>
                <a:gd name="connsiteX44" fmla="*/ 7742882 w 13253524"/>
                <a:gd name="connsiteY44" fmla="*/ 2417534 h 4762982"/>
                <a:gd name="connsiteX45" fmla="*/ 7746180 w 13253524"/>
                <a:gd name="connsiteY45" fmla="*/ 570579 h 4762982"/>
                <a:gd name="connsiteX46" fmla="*/ 8303565 w 13253524"/>
                <a:gd name="connsiteY46" fmla="*/ 0 h 4762982"/>
                <a:gd name="connsiteX0" fmla="*/ 8303565 w 13250732"/>
                <a:gd name="connsiteY0" fmla="*/ 0 h 4762982"/>
                <a:gd name="connsiteX1" fmla="*/ 9312795 w 13250732"/>
                <a:gd name="connsiteY1" fmla="*/ 3299 h 4762982"/>
                <a:gd name="connsiteX2" fmla="*/ 9827304 w 13250732"/>
                <a:gd name="connsiteY2" fmla="*/ 544194 h 4762982"/>
                <a:gd name="connsiteX3" fmla="*/ 9830601 w 13250732"/>
                <a:gd name="connsiteY3" fmla="*/ 1503950 h 4762982"/>
                <a:gd name="connsiteX4" fmla="*/ 10097751 w 13250732"/>
                <a:gd name="connsiteY4" fmla="*/ 1784291 h 4762982"/>
                <a:gd name="connsiteX5" fmla="*/ 12185982 w 13250732"/>
                <a:gd name="connsiteY5" fmla="*/ 1783189 h 4762982"/>
                <a:gd name="connsiteX6" fmla="*/ 13250731 w 13250732"/>
                <a:gd name="connsiteY6" fmla="*/ 1781508 h 4762982"/>
                <a:gd name="connsiteX7" fmla="*/ 13250732 w 13250732"/>
                <a:gd name="connsiteY7" fmla="*/ 2073092 h 4762982"/>
                <a:gd name="connsiteX8" fmla="*/ 12185982 w 13250732"/>
                <a:gd name="connsiteY8" fmla="*/ 2076942 h 4762982"/>
                <a:gd name="connsiteX9" fmla="*/ 10051578 w 13250732"/>
                <a:gd name="connsiteY9" fmla="*/ 2074528 h 4762982"/>
                <a:gd name="connsiteX10" fmla="*/ 9530471 w 13250732"/>
                <a:gd name="connsiteY10" fmla="*/ 1563317 h 4762982"/>
                <a:gd name="connsiteX11" fmla="*/ 9533769 w 13250732"/>
                <a:gd name="connsiteY11" fmla="*/ 554087 h 4762982"/>
                <a:gd name="connsiteX12" fmla="*/ 9233640 w 13250732"/>
                <a:gd name="connsiteY12" fmla="*/ 293535 h 4762982"/>
                <a:gd name="connsiteX13" fmla="*/ 8329950 w 13250732"/>
                <a:gd name="connsiteY13" fmla="*/ 296833 h 4762982"/>
                <a:gd name="connsiteX14" fmla="*/ 8039714 w 13250732"/>
                <a:gd name="connsiteY14" fmla="*/ 653032 h 4762982"/>
                <a:gd name="connsiteX15" fmla="*/ 8039715 w 13250732"/>
                <a:gd name="connsiteY15" fmla="*/ 2414235 h 4762982"/>
                <a:gd name="connsiteX16" fmla="*/ 7442752 w 13250732"/>
                <a:gd name="connsiteY16" fmla="*/ 3034285 h 4762982"/>
                <a:gd name="connsiteX17" fmla="*/ 6545659 w 13250732"/>
                <a:gd name="connsiteY17" fmla="*/ 3037584 h 4762982"/>
                <a:gd name="connsiteX18" fmla="*/ 6252124 w 13250732"/>
                <a:gd name="connsiteY18" fmla="*/ 3397080 h 4762982"/>
                <a:gd name="connsiteX19" fmla="*/ 6248826 w 13250732"/>
                <a:gd name="connsiteY19" fmla="*/ 4145757 h 4762982"/>
                <a:gd name="connsiteX20" fmla="*/ 5635373 w 13250732"/>
                <a:gd name="connsiteY20" fmla="*/ 4762508 h 4762982"/>
                <a:gd name="connsiteX21" fmla="*/ 4748175 w 13250732"/>
                <a:gd name="connsiteY21" fmla="*/ 4762508 h 4762982"/>
                <a:gd name="connsiteX22" fmla="*/ 4155609 w 13250732"/>
                <a:gd name="connsiteY22" fmla="*/ 4174340 h 4762982"/>
                <a:gd name="connsiteX23" fmla="*/ 4153411 w 13250732"/>
                <a:gd name="connsiteY23" fmla="*/ 1354434 h 4762982"/>
                <a:gd name="connsiteX24" fmla="*/ 3926938 w 13250732"/>
                <a:gd name="connsiteY24" fmla="*/ 1121365 h 4762982"/>
                <a:gd name="connsiteX25" fmla="*/ 2967181 w 13250732"/>
                <a:gd name="connsiteY25" fmla="*/ 1121365 h 4762982"/>
                <a:gd name="connsiteX26" fmla="*/ 2683542 w 13250732"/>
                <a:gd name="connsiteY26" fmla="*/ 1424793 h 4762982"/>
                <a:gd name="connsiteX27" fmla="*/ 2683542 w 13250732"/>
                <a:gd name="connsiteY27" fmla="*/ 2344972 h 4762982"/>
                <a:gd name="connsiteX28" fmla="*/ 2122860 w 13250732"/>
                <a:gd name="connsiteY28" fmla="*/ 2885867 h 4762982"/>
                <a:gd name="connsiteX29" fmla="*/ 0 w 13250732"/>
                <a:gd name="connsiteY29" fmla="*/ 2883472 h 4762982"/>
                <a:gd name="connsiteX30" fmla="*/ 0 w 13250732"/>
                <a:gd name="connsiteY30" fmla="*/ 2588062 h 4762982"/>
                <a:gd name="connsiteX31" fmla="*/ 2106368 w 13250732"/>
                <a:gd name="connsiteY31" fmla="*/ 2589036 h 4762982"/>
                <a:gd name="connsiteX32" fmla="*/ 2393305 w 13250732"/>
                <a:gd name="connsiteY32" fmla="*/ 2229538 h 4762982"/>
                <a:gd name="connsiteX33" fmla="*/ 2393305 w 13250732"/>
                <a:gd name="connsiteY33" fmla="*/ 1362130 h 4762982"/>
                <a:gd name="connsiteX34" fmla="*/ 2921008 w 13250732"/>
                <a:gd name="connsiteY34" fmla="*/ 824533 h 4762982"/>
                <a:gd name="connsiteX35" fmla="*/ 3953324 w 13250732"/>
                <a:gd name="connsiteY35" fmla="*/ 827831 h 4762982"/>
                <a:gd name="connsiteX36" fmla="*/ 4464536 w 13250732"/>
                <a:gd name="connsiteY36" fmla="*/ 1335745 h 4762982"/>
                <a:gd name="connsiteX37" fmla="*/ 4461237 w 13250732"/>
                <a:gd name="connsiteY37" fmla="*/ 4165545 h 4762982"/>
                <a:gd name="connsiteX38" fmla="*/ 4764665 w 13250732"/>
                <a:gd name="connsiteY38" fmla="*/ 4468974 h 4762982"/>
                <a:gd name="connsiteX39" fmla="*/ 5615584 w 13250732"/>
                <a:gd name="connsiteY39" fmla="*/ 4468974 h 4762982"/>
                <a:gd name="connsiteX40" fmla="*/ 5951993 w 13250732"/>
                <a:gd name="connsiteY40" fmla="*/ 4158950 h 4762982"/>
                <a:gd name="connsiteX41" fmla="*/ 5955292 w 13250732"/>
                <a:gd name="connsiteY41" fmla="*/ 3347608 h 4762982"/>
                <a:gd name="connsiteX42" fmla="*/ 6489591 w 13250732"/>
                <a:gd name="connsiteY42" fmla="*/ 2744049 h 4762982"/>
                <a:gd name="connsiteX43" fmla="*/ 7459242 w 13250732"/>
                <a:gd name="connsiteY43" fmla="*/ 2744049 h 4762982"/>
                <a:gd name="connsiteX44" fmla="*/ 7742882 w 13250732"/>
                <a:gd name="connsiteY44" fmla="*/ 2417534 h 4762982"/>
                <a:gd name="connsiteX45" fmla="*/ 7746180 w 13250732"/>
                <a:gd name="connsiteY45" fmla="*/ 570579 h 4762982"/>
                <a:gd name="connsiteX46" fmla="*/ 8303565 w 13250732"/>
                <a:gd name="connsiteY46" fmla="*/ 0 h 4762982"/>
                <a:gd name="connsiteX0" fmla="*/ 8303565 w 13250732"/>
                <a:gd name="connsiteY0" fmla="*/ 0 h 4762982"/>
                <a:gd name="connsiteX1" fmla="*/ 9312795 w 13250732"/>
                <a:gd name="connsiteY1" fmla="*/ 3299 h 4762982"/>
                <a:gd name="connsiteX2" fmla="*/ 9827304 w 13250732"/>
                <a:gd name="connsiteY2" fmla="*/ 544194 h 4762982"/>
                <a:gd name="connsiteX3" fmla="*/ 9830601 w 13250732"/>
                <a:gd name="connsiteY3" fmla="*/ 1503950 h 4762982"/>
                <a:gd name="connsiteX4" fmla="*/ 10097751 w 13250732"/>
                <a:gd name="connsiteY4" fmla="*/ 1784291 h 4762982"/>
                <a:gd name="connsiteX5" fmla="*/ 12185982 w 13250732"/>
                <a:gd name="connsiteY5" fmla="*/ 1783189 h 4762982"/>
                <a:gd name="connsiteX6" fmla="*/ 13250731 w 13250732"/>
                <a:gd name="connsiteY6" fmla="*/ 1781508 h 4762982"/>
                <a:gd name="connsiteX7" fmla="*/ 13250732 w 13250732"/>
                <a:gd name="connsiteY7" fmla="*/ 2073092 h 4762982"/>
                <a:gd name="connsiteX8" fmla="*/ 12185982 w 13250732"/>
                <a:gd name="connsiteY8" fmla="*/ 2076942 h 4762982"/>
                <a:gd name="connsiteX9" fmla="*/ 10051578 w 13250732"/>
                <a:gd name="connsiteY9" fmla="*/ 2074528 h 4762982"/>
                <a:gd name="connsiteX10" fmla="*/ 9530471 w 13250732"/>
                <a:gd name="connsiteY10" fmla="*/ 1563317 h 4762982"/>
                <a:gd name="connsiteX11" fmla="*/ 9533769 w 13250732"/>
                <a:gd name="connsiteY11" fmla="*/ 554087 h 4762982"/>
                <a:gd name="connsiteX12" fmla="*/ 9233640 w 13250732"/>
                <a:gd name="connsiteY12" fmla="*/ 293535 h 4762982"/>
                <a:gd name="connsiteX13" fmla="*/ 8329950 w 13250732"/>
                <a:gd name="connsiteY13" fmla="*/ 296833 h 4762982"/>
                <a:gd name="connsiteX14" fmla="*/ 8039714 w 13250732"/>
                <a:gd name="connsiteY14" fmla="*/ 653032 h 4762982"/>
                <a:gd name="connsiteX15" fmla="*/ 8039715 w 13250732"/>
                <a:gd name="connsiteY15" fmla="*/ 2414235 h 4762982"/>
                <a:gd name="connsiteX16" fmla="*/ 7442752 w 13250732"/>
                <a:gd name="connsiteY16" fmla="*/ 3034285 h 4762982"/>
                <a:gd name="connsiteX17" fmla="*/ 6545659 w 13250732"/>
                <a:gd name="connsiteY17" fmla="*/ 3037584 h 4762982"/>
                <a:gd name="connsiteX18" fmla="*/ 6252124 w 13250732"/>
                <a:gd name="connsiteY18" fmla="*/ 3397080 h 4762982"/>
                <a:gd name="connsiteX19" fmla="*/ 6248826 w 13250732"/>
                <a:gd name="connsiteY19" fmla="*/ 4145757 h 4762982"/>
                <a:gd name="connsiteX20" fmla="*/ 5635373 w 13250732"/>
                <a:gd name="connsiteY20" fmla="*/ 4762508 h 4762982"/>
                <a:gd name="connsiteX21" fmla="*/ 4748175 w 13250732"/>
                <a:gd name="connsiteY21" fmla="*/ 4762508 h 4762982"/>
                <a:gd name="connsiteX22" fmla="*/ 4155609 w 13250732"/>
                <a:gd name="connsiteY22" fmla="*/ 4174340 h 4762982"/>
                <a:gd name="connsiteX23" fmla="*/ 4153411 w 13250732"/>
                <a:gd name="connsiteY23" fmla="*/ 1354434 h 4762982"/>
                <a:gd name="connsiteX24" fmla="*/ 3926938 w 13250732"/>
                <a:gd name="connsiteY24" fmla="*/ 1121365 h 4762982"/>
                <a:gd name="connsiteX25" fmla="*/ 2967181 w 13250732"/>
                <a:gd name="connsiteY25" fmla="*/ 1121365 h 4762982"/>
                <a:gd name="connsiteX26" fmla="*/ 2683542 w 13250732"/>
                <a:gd name="connsiteY26" fmla="*/ 1424793 h 4762982"/>
                <a:gd name="connsiteX27" fmla="*/ 2683542 w 13250732"/>
                <a:gd name="connsiteY27" fmla="*/ 2344972 h 4762982"/>
                <a:gd name="connsiteX28" fmla="*/ 2122860 w 13250732"/>
                <a:gd name="connsiteY28" fmla="*/ 2885867 h 4762982"/>
                <a:gd name="connsiteX29" fmla="*/ 0 w 13250732"/>
                <a:gd name="connsiteY29" fmla="*/ 2883472 h 4762982"/>
                <a:gd name="connsiteX30" fmla="*/ 0 w 13250732"/>
                <a:gd name="connsiteY30" fmla="*/ 2588062 h 4762982"/>
                <a:gd name="connsiteX31" fmla="*/ 2106368 w 13250732"/>
                <a:gd name="connsiteY31" fmla="*/ 2589036 h 4762982"/>
                <a:gd name="connsiteX32" fmla="*/ 2393305 w 13250732"/>
                <a:gd name="connsiteY32" fmla="*/ 2229538 h 4762982"/>
                <a:gd name="connsiteX33" fmla="*/ 2393305 w 13250732"/>
                <a:gd name="connsiteY33" fmla="*/ 1362130 h 4762982"/>
                <a:gd name="connsiteX34" fmla="*/ 2921008 w 13250732"/>
                <a:gd name="connsiteY34" fmla="*/ 824533 h 4762982"/>
                <a:gd name="connsiteX35" fmla="*/ 3953324 w 13250732"/>
                <a:gd name="connsiteY35" fmla="*/ 827831 h 4762982"/>
                <a:gd name="connsiteX36" fmla="*/ 4464536 w 13250732"/>
                <a:gd name="connsiteY36" fmla="*/ 1335745 h 4762982"/>
                <a:gd name="connsiteX37" fmla="*/ 4461237 w 13250732"/>
                <a:gd name="connsiteY37" fmla="*/ 4165545 h 4762982"/>
                <a:gd name="connsiteX38" fmla="*/ 4764665 w 13250732"/>
                <a:gd name="connsiteY38" fmla="*/ 4468974 h 4762982"/>
                <a:gd name="connsiteX39" fmla="*/ 5615584 w 13250732"/>
                <a:gd name="connsiteY39" fmla="*/ 4468974 h 4762982"/>
                <a:gd name="connsiteX40" fmla="*/ 5951993 w 13250732"/>
                <a:gd name="connsiteY40" fmla="*/ 4158950 h 4762982"/>
                <a:gd name="connsiteX41" fmla="*/ 5955292 w 13250732"/>
                <a:gd name="connsiteY41" fmla="*/ 3347608 h 4762982"/>
                <a:gd name="connsiteX42" fmla="*/ 6489591 w 13250732"/>
                <a:gd name="connsiteY42" fmla="*/ 2744049 h 4762982"/>
                <a:gd name="connsiteX43" fmla="*/ 7459242 w 13250732"/>
                <a:gd name="connsiteY43" fmla="*/ 2744049 h 4762982"/>
                <a:gd name="connsiteX44" fmla="*/ 7742882 w 13250732"/>
                <a:gd name="connsiteY44" fmla="*/ 2417534 h 4762982"/>
                <a:gd name="connsiteX45" fmla="*/ 7746180 w 13250732"/>
                <a:gd name="connsiteY45" fmla="*/ 570579 h 4762982"/>
                <a:gd name="connsiteX46" fmla="*/ 8303565 w 13250732"/>
                <a:gd name="connsiteY46" fmla="*/ 0 h 4762982"/>
                <a:gd name="connsiteX0" fmla="*/ 8306357 w 13253524"/>
                <a:gd name="connsiteY0" fmla="*/ 0 h 4762982"/>
                <a:gd name="connsiteX1" fmla="*/ 9315587 w 13253524"/>
                <a:gd name="connsiteY1" fmla="*/ 3299 h 4762982"/>
                <a:gd name="connsiteX2" fmla="*/ 9830096 w 13253524"/>
                <a:gd name="connsiteY2" fmla="*/ 544194 h 4762982"/>
                <a:gd name="connsiteX3" fmla="*/ 9833393 w 13253524"/>
                <a:gd name="connsiteY3" fmla="*/ 1503950 h 4762982"/>
                <a:gd name="connsiteX4" fmla="*/ 10100543 w 13253524"/>
                <a:gd name="connsiteY4" fmla="*/ 1784291 h 4762982"/>
                <a:gd name="connsiteX5" fmla="*/ 12188774 w 13253524"/>
                <a:gd name="connsiteY5" fmla="*/ 1783189 h 4762982"/>
                <a:gd name="connsiteX6" fmla="*/ 13253523 w 13253524"/>
                <a:gd name="connsiteY6" fmla="*/ 1781508 h 4762982"/>
                <a:gd name="connsiteX7" fmla="*/ 13253524 w 13253524"/>
                <a:gd name="connsiteY7" fmla="*/ 2073092 h 4762982"/>
                <a:gd name="connsiteX8" fmla="*/ 12188774 w 13253524"/>
                <a:gd name="connsiteY8" fmla="*/ 2076942 h 4762982"/>
                <a:gd name="connsiteX9" fmla="*/ 10054370 w 13253524"/>
                <a:gd name="connsiteY9" fmla="*/ 2074528 h 4762982"/>
                <a:gd name="connsiteX10" fmla="*/ 9533263 w 13253524"/>
                <a:gd name="connsiteY10" fmla="*/ 1563317 h 4762982"/>
                <a:gd name="connsiteX11" fmla="*/ 9536561 w 13253524"/>
                <a:gd name="connsiteY11" fmla="*/ 554087 h 4762982"/>
                <a:gd name="connsiteX12" fmla="*/ 9236432 w 13253524"/>
                <a:gd name="connsiteY12" fmla="*/ 293535 h 4762982"/>
                <a:gd name="connsiteX13" fmla="*/ 8332742 w 13253524"/>
                <a:gd name="connsiteY13" fmla="*/ 296833 h 4762982"/>
                <a:gd name="connsiteX14" fmla="*/ 8042506 w 13253524"/>
                <a:gd name="connsiteY14" fmla="*/ 653032 h 4762982"/>
                <a:gd name="connsiteX15" fmla="*/ 8042507 w 13253524"/>
                <a:gd name="connsiteY15" fmla="*/ 2414235 h 4762982"/>
                <a:gd name="connsiteX16" fmla="*/ 7445544 w 13253524"/>
                <a:gd name="connsiteY16" fmla="*/ 3034285 h 4762982"/>
                <a:gd name="connsiteX17" fmla="*/ 6548451 w 13253524"/>
                <a:gd name="connsiteY17" fmla="*/ 3037584 h 4762982"/>
                <a:gd name="connsiteX18" fmla="*/ 6254916 w 13253524"/>
                <a:gd name="connsiteY18" fmla="*/ 3397080 h 4762982"/>
                <a:gd name="connsiteX19" fmla="*/ 6251618 w 13253524"/>
                <a:gd name="connsiteY19" fmla="*/ 4145757 h 4762982"/>
                <a:gd name="connsiteX20" fmla="*/ 5638165 w 13253524"/>
                <a:gd name="connsiteY20" fmla="*/ 4762508 h 4762982"/>
                <a:gd name="connsiteX21" fmla="*/ 4750967 w 13253524"/>
                <a:gd name="connsiteY21" fmla="*/ 4762508 h 4762982"/>
                <a:gd name="connsiteX22" fmla="*/ 4158401 w 13253524"/>
                <a:gd name="connsiteY22" fmla="*/ 4174340 h 4762982"/>
                <a:gd name="connsiteX23" fmla="*/ 4156203 w 13253524"/>
                <a:gd name="connsiteY23" fmla="*/ 1354434 h 4762982"/>
                <a:gd name="connsiteX24" fmla="*/ 3929730 w 13253524"/>
                <a:gd name="connsiteY24" fmla="*/ 1121365 h 4762982"/>
                <a:gd name="connsiteX25" fmla="*/ 2969973 w 13253524"/>
                <a:gd name="connsiteY25" fmla="*/ 1121365 h 4762982"/>
                <a:gd name="connsiteX26" fmla="*/ 2686334 w 13253524"/>
                <a:gd name="connsiteY26" fmla="*/ 1424793 h 4762982"/>
                <a:gd name="connsiteX27" fmla="*/ 2686334 w 13253524"/>
                <a:gd name="connsiteY27" fmla="*/ 2344972 h 4762982"/>
                <a:gd name="connsiteX28" fmla="*/ 2125652 w 13253524"/>
                <a:gd name="connsiteY28" fmla="*/ 2885867 h 4762982"/>
                <a:gd name="connsiteX29" fmla="*/ 2792 w 13253524"/>
                <a:gd name="connsiteY29" fmla="*/ 2883472 h 4762982"/>
                <a:gd name="connsiteX30" fmla="*/ 0 w 13253524"/>
                <a:gd name="connsiteY30" fmla="*/ 2743921 h 4762982"/>
                <a:gd name="connsiteX31" fmla="*/ 2792 w 13253524"/>
                <a:gd name="connsiteY31" fmla="*/ 2588062 h 4762982"/>
                <a:gd name="connsiteX32" fmla="*/ 2109160 w 13253524"/>
                <a:gd name="connsiteY32" fmla="*/ 2589036 h 4762982"/>
                <a:gd name="connsiteX33" fmla="*/ 2396097 w 13253524"/>
                <a:gd name="connsiteY33" fmla="*/ 2229538 h 4762982"/>
                <a:gd name="connsiteX34" fmla="*/ 2396097 w 13253524"/>
                <a:gd name="connsiteY34" fmla="*/ 1362130 h 4762982"/>
                <a:gd name="connsiteX35" fmla="*/ 2923800 w 13253524"/>
                <a:gd name="connsiteY35" fmla="*/ 824533 h 4762982"/>
                <a:gd name="connsiteX36" fmla="*/ 3956116 w 13253524"/>
                <a:gd name="connsiteY36" fmla="*/ 827831 h 4762982"/>
                <a:gd name="connsiteX37" fmla="*/ 4467328 w 13253524"/>
                <a:gd name="connsiteY37" fmla="*/ 1335745 h 4762982"/>
                <a:gd name="connsiteX38" fmla="*/ 4464029 w 13253524"/>
                <a:gd name="connsiteY38" fmla="*/ 4165545 h 4762982"/>
                <a:gd name="connsiteX39" fmla="*/ 4767457 w 13253524"/>
                <a:gd name="connsiteY39" fmla="*/ 4468974 h 4762982"/>
                <a:gd name="connsiteX40" fmla="*/ 5618376 w 13253524"/>
                <a:gd name="connsiteY40" fmla="*/ 4468974 h 4762982"/>
                <a:gd name="connsiteX41" fmla="*/ 5954785 w 13253524"/>
                <a:gd name="connsiteY41" fmla="*/ 4158950 h 4762982"/>
                <a:gd name="connsiteX42" fmla="*/ 5958084 w 13253524"/>
                <a:gd name="connsiteY42" fmla="*/ 3347608 h 4762982"/>
                <a:gd name="connsiteX43" fmla="*/ 6492383 w 13253524"/>
                <a:gd name="connsiteY43" fmla="*/ 2744049 h 4762982"/>
                <a:gd name="connsiteX44" fmla="*/ 7462034 w 13253524"/>
                <a:gd name="connsiteY44" fmla="*/ 2744049 h 4762982"/>
                <a:gd name="connsiteX45" fmla="*/ 7745674 w 13253524"/>
                <a:gd name="connsiteY45" fmla="*/ 2417534 h 4762982"/>
                <a:gd name="connsiteX46" fmla="*/ 7748972 w 13253524"/>
                <a:gd name="connsiteY46" fmla="*/ 570579 h 4762982"/>
                <a:gd name="connsiteX47" fmla="*/ 8306357 w 13253524"/>
                <a:gd name="connsiteY47" fmla="*/ 0 h 4762982"/>
                <a:gd name="connsiteX0" fmla="*/ 9364517 w 14311684"/>
                <a:gd name="connsiteY0" fmla="*/ 0 h 4762982"/>
                <a:gd name="connsiteX1" fmla="*/ 10373747 w 14311684"/>
                <a:gd name="connsiteY1" fmla="*/ 3299 h 4762982"/>
                <a:gd name="connsiteX2" fmla="*/ 10888256 w 14311684"/>
                <a:gd name="connsiteY2" fmla="*/ 544194 h 4762982"/>
                <a:gd name="connsiteX3" fmla="*/ 10891553 w 14311684"/>
                <a:gd name="connsiteY3" fmla="*/ 1503950 h 4762982"/>
                <a:gd name="connsiteX4" fmla="*/ 11158703 w 14311684"/>
                <a:gd name="connsiteY4" fmla="*/ 1784291 h 4762982"/>
                <a:gd name="connsiteX5" fmla="*/ 13246934 w 14311684"/>
                <a:gd name="connsiteY5" fmla="*/ 1783189 h 4762982"/>
                <a:gd name="connsiteX6" fmla="*/ 14311683 w 14311684"/>
                <a:gd name="connsiteY6" fmla="*/ 1781508 h 4762982"/>
                <a:gd name="connsiteX7" fmla="*/ 14311684 w 14311684"/>
                <a:gd name="connsiteY7" fmla="*/ 2073092 h 4762982"/>
                <a:gd name="connsiteX8" fmla="*/ 13246934 w 14311684"/>
                <a:gd name="connsiteY8" fmla="*/ 2076942 h 4762982"/>
                <a:gd name="connsiteX9" fmla="*/ 11112530 w 14311684"/>
                <a:gd name="connsiteY9" fmla="*/ 2074528 h 4762982"/>
                <a:gd name="connsiteX10" fmla="*/ 10591423 w 14311684"/>
                <a:gd name="connsiteY10" fmla="*/ 1563317 h 4762982"/>
                <a:gd name="connsiteX11" fmla="*/ 10594721 w 14311684"/>
                <a:gd name="connsiteY11" fmla="*/ 554087 h 4762982"/>
                <a:gd name="connsiteX12" fmla="*/ 10294592 w 14311684"/>
                <a:gd name="connsiteY12" fmla="*/ 293535 h 4762982"/>
                <a:gd name="connsiteX13" fmla="*/ 9390902 w 14311684"/>
                <a:gd name="connsiteY13" fmla="*/ 296833 h 4762982"/>
                <a:gd name="connsiteX14" fmla="*/ 9100666 w 14311684"/>
                <a:gd name="connsiteY14" fmla="*/ 653032 h 4762982"/>
                <a:gd name="connsiteX15" fmla="*/ 9100667 w 14311684"/>
                <a:gd name="connsiteY15" fmla="*/ 2414235 h 4762982"/>
                <a:gd name="connsiteX16" fmla="*/ 8503704 w 14311684"/>
                <a:gd name="connsiteY16" fmla="*/ 3034285 h 4762982"/>
                <a:gd name="connsiteX17" fmla="*/ 7606611 w 14311684"/>
                <a:gd name="connsiteY17" fmla="*/ 3037584 h 4762982"/>
                <a:gd name="connsiteX18" fmla="*/ 7313076 w 14311684"/>
                <a:gd name="connsiteY18" fmla="*/ 3397080 h 4762982"/>
                <a:gd name="connsiteX19" fmla="*/ 7309778 w 14311684"/>
                <a:gd name="connsiteY19" fmla="*/ 4145757 h 4762982"/>
                <a:gd name="connsiteX20" fmla="*/ 6696325 w 14311684"/>
                <a:gd name="connsiteY20" fmla="*/ 4762508 h 4762982"/>
                <a:gd name="connsiteX21" fmla="*/ 5809127 w 14311684"/>
                <a:gd name="connsiteY21" fmla="*/ 4762508 h 4762982"/>
                <a:gd name="connsiteX22" fmla="*/ 5216561 w 14311684"/>
                <a:gd name="connsiteY22" fmla="*/ 4174340 h 4762982"/>
                <a:gd name="connsiteX23" fmla="*/ 5214363 w 14311684"/>
                <a:gd name="connsiteY23" fmla="*/ 1354434 h 4762982"/>
                <a:gd name="connsiteX24" fmla="*/ 4987890 w 14311684"/>
                <a:gd name="connsiteY24" fmla="*/ 1121365 h 4762982"/>
                <a:gd name="connsiteX25" fmla="*/ 4028133 w 14311684"/>
                <a:gd name="connsiteY25" fmla="*/ 1121365 h 4762982"/>
                <a:gd name="connsiteX26" fmla="*/ 3744494 w 14311684"/>
                <a:gd name="connsiteY26" fmla="*/ 1424793 h 4762982"/>
                <a:gd name="connsiteX27" fmla="*/ 3744494 w 14311684"/>
                <a:gd name="connsiteY27" fmla="*/ 2344972 h 4762982"/>
                <a:gd name="connsiteX28" fmla="*/ 3183812 w 14311684"/>
                <a:gd name="connsiteY28" fmla="*/ 2885867 h 4762982"/>
                <a:gd name="connsiteX29" fmla="*/ 1060952 w 14311684"/>
                <a:gd name="connsiteY29" fmla="*/ 2883472 h 4762982"/>
                <a:gd name="connsiteX30" fmla="*/ 0 w 14311684"/>
                <a:gd name="connsiteY30" fmla="*/ 2622245 h 4762982"/>
                <a:gd name="connsiteX31" fmla="*/ 1060952 w 14311684"/>
                <a:gd name="connsiteY31" fmla="*/ 2588062 h 4762982"/>
                <a:gd name="connsiteX32" fmla="*/ 3167320 w 14311684"/>
                <a:gd name="connsiteY32" fmla="*/ 2589036 h 4762982"/>
                <a:gd name="connsiteX33" fmla="*/ 3454257 w 14311684"/>
                <a:gd name="connsiteY33" fmla="*/ 2229538 h 4762982"/>
                <a:gd name="connsiteX34" fmla="*/ 3454257 w 14311684"/>
                <a:gd name="connsiteY34" fmla="*/ 1362130 h 4762982"/>
                <a:gd name="connsiteX35" fmla="*/ 3981960 w 14311684"/>
                <a:gd name="connsiteY35" fmla="*/ 824533 h 4762982"/>
                <a:gd name="connsiteX36" fmla="*/ 5014276 w 14311684"/>
                <a:gd name="connsiteY36" fmla="*/ 827831 h 4762982"/>
                <a:gd name="connsiteX37" fmla="*/ 5525488 w 14311684"/>
                <a:gd name="connsiteY37" fmla="*/ 1335745 h 4762982"/>
                <a:gd name="connsiteX38" fmla="*/ 5522189 w 14311684"/>
                <a:gd name="connsiteY38" fmla="*/ 4165545 h 4762982"/>
                <a:gd name="connsiteX39" fmla="*/ 5825617 w 14311684"/>
                <a:gd name="connsiteY39" fmla="*/ 4468974 h 4762982"/>
                <a:gd name="connsiteX40" fmla="*/ 6676536 w 14311684"/>
                <a:gd name="connsiteY40" fmla="*/ 4468974 h 4762982"/>
                <a:gd name="connsiteX41" fmla="*/ 7012945 w 14311684"/>
                <a:gd name="connsiteY41" fmla="*/ 4158950 h 4762982"/>
                <a:gd name="connsiteX42" fmla="*/ 7016244 w 14311684"/>
                <a:gd name="connsiteY42" fmla="*/ 3347608 h 4762982"/>
                <a:gd name="connsiteX43" fmla="*/ 7550543 w 14311684"/>
                <a:gd name="connsiteY43" fmla="*/ 2744049 h 4762982"/>
                <a:gd name="connsiteX44" fmla="*/ 8520194 w 14311684"/>
                <a:gd name="connsiteY44" fmla="*/ 2744049 h 4762982"/>
                <a:gd name="connsiteX45" fmla="*/ 8803834 w 14311684"/>
                <a:gd name="connsiteY45" fmla="*/ 2417534 h 4762982"/>
                <a:gd name="connsiteX46" fmla="*/ 8807132 w 14311684"/>
                <a:gd name="connsiteY46" fmla="*/ 570579 h 4762982"/>
                <a:gd name="connsiteX47" fmla="*/ 9364517 w 14311684"/>
                <a:gd name="connsiteY47" fmla="*/ 0 h 4762982"/>
                <a:gd name="connsiteX0" fmla="*/ 9455213 w 14402380"/>
                <a:gd name="connsiteY0" fmla="*/ 0 h 4762982"/>
                <a:gd name="connsiteX1" fmla="*/ 10464443 w 14402380"/>
                <a:gd name="connsiteY1" fmla="*/ 3299 h 4762982"/>
                <a:gd name="connsiteX2" fmla="*/ 10978952 w 14402380"/>
                <a:gd name="connsiteY2" fmla="*/ 544194 h 4762982"/>
                <a:gd name="connsiteX3" fmla="*/ 10982249 w 14402380"/>
                <a:gd name="connsiteY3" fmla="*/ 1503950 h 4762982"/>
                <a:gd name="connsiteX4" fmla="*/ 11249399 w 14402380"/>
                <a:gd name="connsiteY4" fmla="*/ 1784291 h 4762982"/>
                <a:gd name="connsiteX5" fmla="*/ 13337630 w 14402380"/>
                <a:gd name="connsiteY5" fmla="*/ 1783189 h 4762982"/>
                <a:gd name="connsiteX6" fmla="*/ 14402379 w 14402380"/>
                <a:gd name="connsiteY6" fmla="*/ 1781508 h 4762982"/>
                <a:gd name="connsiteX7" fmla="*/ 14402380 w 14402380"/>
                <a:gd name="connsiteY7" fmla="*/ 2073092 h 4762982"/>
                <a:gd name="connsiteX8" fmla="*/ 13337630 w 14402380"/>
                <a:gd name="connsiteY8" fmla="*/ 2076942 h 4762982"/>
                <a:gd name="connsiteX9" fmla="*/ 11203226 w 14402380"/>
                <a:gd name="connsiteY9" fmla="*/ 2074528 h 4762982"/>
                <a:gd name="connsiteX10" fmla="*/ 10682119 w 14402380"/>
                <a:gd name="connsiteY10" fmla="*/ 1563317 h 4762982"/>
                <a:gd name="connsiteX11" fmla="*/ 10685417 w 14402380"/>
                <a:gd name="connsiteY11" fmla="*/ 554087 h 4762982"/>
                <a:gd name="connsiteX12" fmla="*/ 10385288 w 14402380"/>
                <a:gd name="connsiteY12" fmla="*/ 293535 h 4762982"/>
                <a:gd name="connsiteX13" fmla="*/ 9481598 w 14402380"/>
                <a:gd name="connsiteY13" fmla="*/ 296833 h 4762982"/>
                <a:gd name="connsiteX14" fmla="*/ 9191362 w 14402380"/>
                <a:gd name="connsiteY14" fmla="*/ 653032 h 4762982"/>
                <a:gd name="connsiteX15" fmla="*/ 9191363 w 14402380"/>
                <a:gd name="connsiteY15" fmla="*/ 2414235 h 4762982"/>
                <a:gd name="connsiteX16" fmla="*/ 8594400 w 14402380"/>
                <a:gd name="connsiteY16" fmla="*/ 3034285 h 4762982"/>
                <a:gd name="connsiteX17" fmla="*/ 7697307 w 14402380"/>
                <a:gd name="connsiteY17" fmla="*/ 3037584 h 4762982"/>
                <a:gd name="connsiteX18" fmla="*/ 7403772 w 14402380"/>
                <a:gd name="connsiteY18" fmla="*/ 3397080 h 4762982"/>
                <a:gd name="connsiteX19" fmla="*/ 7400474 w 14402380"/>
                <a:gd name="connsiteY19" fmla="*/ 4145757 h 4762982"/>
                <a:gd name="connsiteX20" fmla="*/ 6787021 w 14402380"/>
                <a:gd name="connsiteY20" fmla="*/ 4762508 h 4762982"/>
                <a:gd name="connsiteX21" fmla="*/ 5899823 w 14402380"/>
                <a:gd name="connsiteY21" fmla="*/ 4762508 h 4762982"/>
                <a:gd name="connsiteX22" fmla="*/ 5307257 w 14402380"/>
                <a:gd name="connsiteY22" fmla="*/ 4174340 h 4762982"/>
                <a:gd name="connsiteX23" fmla="*/ 5305059 w 14402380"/>
                <a:gd name="connsiteY23" fmla="*/ 1354434 h 4762982"/>
                <a:gd name="connsiteX24" fmla="*/ 5078586 w 14402380"/>
                <a:gd name="connsiteY24" fmla="*/ 1121365 h 4762982"/>
                <a:gd name="connsiteX25" fmla="*/ 4118829 w 14402380"/>
                <a:gd name="connsiteY25" fmla="*/ 1121365 h 4762982"/>
                <a:gd name="connsiteX26" fmla="*/ 3835190 w 14402380"/>
                <a:gd name="connsiteY26" fmla="*/ 1424793 h 4762982"/>
                <a:gd name="connsiteX27" fmla="*/ 3835190 w 14402380"/>
                <a:gd name="connsiteY27" fmla="*/ 2344972 h 4762982"/>
                <a:gd name="connsiteX28" fmla="*/ 3274508 w 14402380"/>
                <a:gd name="connsiteY28" fmla="*/ 2885867 h 4762982"/>
                <a:gd name="connsiteX29" fmla="*/ 1151648 w 14402380"/>
                <a:gd name="connsiteY29" fmla="*/ 2883472 h 4762982"/>
                <a:gd name="connsiteX30" fmla="*/ 177249 w 14402380"/>
                <a:gd name="connsiteY30" fmla="*/ 2660961 h 4762982"/>
                <a:gd name="connsiteX31" fmla="*/ 90696 w 14402380"/>
                <a:gd name="connsiteY31" fmla="*/ 2622245 h 4762982"/>
                <a:gd name="connsiteX32" fmla="*/ 1151648 w 14402380"/>
                <a:gd name="connsiteY32" fmla="*/ 2588062 h 4762982"/>
                <a:gd name="connsiteX33" fmla="*/ 3258016 w 14402380"/>
                <a:gd name="connsiteY33" fmla="*/ 2589036 h 4762982"/>
                <a:gd name="connsiteX34" fmla="*/ 3544953 w 14402380"/>
                <a:gd name="connsiteY34" fmla="*/ 2229538 h 4762982"/>
                <a:gd name="connsiteX35" fmla="*/ 3544953 w 14402380"/>
                <a:gd name="connsiteY35" fmla="*/ 1362130 h 4762982"/>
                <a:gd name="connsiteX36" fmla="*/ 4072656 w 14402380"/>
                <a:gd name="connsiteY36" fmla="*/ 824533 h 4762982"/>
                <a:gd name="connsiteX37" fmla="*/ 5104972 w 14402380"/>
                <a:gd name="connsiteY37" fmla="*/ 827831 h 4762982"/>
                <a:gd name="connsiteX38" fmla="*/ 5616184 w 14402380"/>
                <a:gd name="connsiteY38" fmla="*/ 1335745 h 4762982"/>
                <a:gd name="connsiteX39" fmla="*/ 5612885 w 14402380"/>
                <a:gd name="connsiteY39" fmla="*/ 4165545 h 4762982"/>
                <a:gd name="connsiteX40" fmla="*/ 5916313 w 14402380"/>
                <a:gd name="connsiteY40" fmla="*/ 4468974 h 4762982"/>
                <a:gd name="connsiteX41" fmla="*/ 6767232 w 14402380"/>
                <a:gd name="connsiteY41" fmla="*/ 4468974 h 4762982"/>
                <a:gd name="connsiteX42" fmla="*/ 7103641 w 14402380"/>
                <a:gd name="connsiteY42" fmla="*/ 4158950 h 4762982"/>
                <a:gd name="connsiteX43" fmla="*/ 7106940 w 14402380"/>
                <a:gd name="connsiteY43" fmla="*/ 3347608 h 4762982"/>
                <a:gd name="connsiteX44" fmla="*/ 7641239 w 14402380"/>
                <a:gd name="connsiteY44" fmla="*/ 2744049 h 4762982"/>
                <a:gd name="connsiteX45" fmla="*/ 8610890 w 14402380"/>
                <a:gd name="connsiteY45" fmla="*/ 2744049 h 4762982"/>
                <a:gd name="connsiteX46" fmla="*/ 8894530 w 14402380"/>
                <a:gd name="connsiteY46" fmla="*/ 2417534 h 4762982"/>
                <a:gd name="connsiteX47" fmla="*/ 8897828 w 14402380"/>
                <a:gd name="connsiteY47" fmla="*/ 570579 h 4762982"/>
                <a:gd name="connsiteX48" fmla="*/ 9455213 w 14402380"/>
                <a:gd name="connsiteY48" fmla="*/ 0 h 4762982"/>
                <a:gd name="connsiteX0" fmla="*/ 9480810 w 14427977"/>
                <a:gd name="connsiteY0" fmla="*/ 0 h 4762982"/>
                <a:gd name="connsiteX1" fmla="*/ 10490040 w 14427977"/>
                <a:gd name="connsiteY1" fmla="*/ 3299 h 4762982"/>
                <a:gd name="connsiteX2" fmla="*/ 11004549 w 14427977"/>
                <a:gd name="connsiteY2" fmla="*/ 544194 h 4762982"/>
                <a:gd name="connsiteX3" fmla="*/ 11007846 w 14427977"/>
                <a:gd name="connsiteY3" fmla="*/ 1503950 h 4762982"/>
                <a:gd name="connsiteX4" fmla="*/ 11274996 w 14427977"/>
                <a:gd name="connsiteY4" fmla="*/ 1784291 h 4762982"/>
                <a:gd name="connsiteX5" fmla="*/ 13363227 w 14427977"/>
                <a:gd name="connsiteY5" fmla="*/ 1783189 h 4762982"/>
                <a:gd name="connsiteX6" fmla="*/ 14427976 w 14427977"/>
                <a:gd name="connsiteY6" fmla="*/ 1781508 h 4762982"/>
                <a:gd name="connsiteX7" fmla="*/ 14427977 w 14427977"/>
                <a:gd name="connsiteY7" fmla="*/ 2073092 h 4762982"/>
                <a:gd name="connsiteX8" fmla="*/ 13363227 w 14427977"/>
                <a:gd name="connsiteY8" fmla="*/ 2076942 h 4762982"/>
                <a:gd name="connsiteX9" fmla="*/ 11228823 w 14427977"/>
                <a:gd name="connsiteY9" fmla="*/ 2074528 h 4762982"/>
                <a:gd name="connsiteX10" fmla="*/ 10707716 w 14427977"/>
                <a:gd name="connsiteY10" fmla="*/ 1563317 h 4762982"/>
                <a:gd name="connsiteX11" fmla="*/ 10711014 w 14427977"/>
                <a:gd name="connsiteY11" fmla="*/ 554087 h 4762982"/>
                <a:gd name="connsiteX12" fmla="*/ 10410885 w 14427977"/>
                <a:gd name="connsiteY12" fmla="*/ 293535 h 4762982"/>
                <a:gd name="connsiteX13" fmla="*/ 9507195 w 14427977"/>
                <a:gd name="connsiteY13" fmla="*/ 296833 h 4762982"/>
                <a:gd name="connsiteX14" fmla="*/ 9216959 w 14427977"/>
                <a:gd name="connsiteY14" fmla="*/ 653032 h 4762982"/>
                <a:gd name="connsiteX15" fmla="*/ 9216960 w 14427977"/>
                <a:gd name="connsiteY15" fmla="*/ 2414235 h 4762982"/>
                <a:gd name="connsiteX16" fmla="*/ 8619997 w 14427977"/>
                <a:gd name="connsiteY16" fmla="*/ 3034285 h 4762982"/>
                <a:gd name="connsiteX17" fmla="*/ 7722904 w 14427977"/>
                <a:gd name="connsiteY17" fmla="*/ 3037584 h 4762982"/>
                <a:gd name="connsiteX18" fmla="*/ 7429369 w 14427977"/>
                <a:gd name="connsiteY18" fmla="*/ 3397080 h 4762982"/>
                <a:gd name="connsiteX19" fmla="*/ 7426071 w 14427977"/>
                <a:gd name="connsiteY19" fmla="*/ 4145757 h 4762982"/>
                <a:gd name="connsiteX20" fmla="*/ 6812618 w 14427977"/>
                <a:gd name="connsiteY20" fmla="*/ 4762508 h 4762982"/>
                <a:gd name="connsiteX21" fmla="*/ 5925420 w 14427977"/>
                <a:gd name="connsiteY21" fmla="*/ 4762508 h 4762982"/>
                <a:gd name="connsiteX22" fmla="*/ 5332854 w 14427977"/>
                <a:gd name="connsiteY22" fmla="*/ 4174340 h 4762982"/>
                <a:gd name="connsiteX23" fmla="*/ 5330656 w 14427977"/>
                <a:gd name="connsiteY23" fmla="*/ 1354434 h 4762982"/>
                <a:gd name="connsiteX24" fmla="*/ 5104183 w 14427977"/>
                <a:gd name="connsiteY24" fmla="*/ 1121365 h 4762982"/>
                <a:gd name="connsiteX25" fmla="*/ 4144426 w 14427977"/>
                <a:gd name="connsiteY25" fmla="*/ 1121365 h 4762982"/>
                <a:gd name="connsiteX26" fmla="*/ 3860787 w 14427977"/>
                <a:gd name="connsiteY26" fmla="*/ 1424793 h 4762982"/>
                <a:gd name="connsiteX27" fmla="*/ 3860787 w 14427977"/>
                <a:gd name="connsiteY27" fmla="*/ 2344972 h 4762982"/>
                <a:gd name="connsiteX28" fmla="*/ 3300105 w 14427977"/>
                <a:gd name="connsiteY28" fmla="*/ 2885867 h 4762982"/>
                <a:gd name="connsiteX29" fmla="*/ 1177245 w 14427977"/>
                <a:gd name="connsiteY29" fmla="*/ 2883472 h 4762982"/>
                <a:gd name="connsiteX30" fmla="*/ 138630 w 14427977"/>
                <a:gd name="connsiteY30" fmla="*/ 2849005 h 4762982"/>
                <a:gd name="connsiteX31" fmla="*/ 116293 w 14427977"/>
                <a:gd name="connsiteY31" fmla="*/ 2622245 h 4762982"/>
                <a:gd name="connsiteX32" fmla="*/ 1177245 w 14427977"/>
                <a:gd name="connsiteY32" fmla="*/ 2588062 h 4762982"/>
                <a:gd name="connsiteX33" fmla="*/ 3283613 w 14427977"/>
                <a:gd name="connsiteY33" fmla="*/ 2589036 h 4762982"/>
                <a:gd name="connsiteX34" fmla="*/ 3570550 w 14427977"/>
                <a:gd name="connsiteY34" fmla="*/ 2229538 h 4762982"/>
                <a:gd name="connsiteX35" fmla="*/ 3570550 w 14427977"/>
                <a:gd name="connsiteY35" fmla="*/ 1362130 h 4762982"/>
                <a:gd name="connsiteX36" fmla="*/ 4098253 w 14427977"/>
                <a:gd name="connsiteY36" fmla="*/ 824533 h 4762982"/>
                <a:gd name="connsiteX37" fmla="*/ 5130569 w 14427977"/>
                <a:gd name="connsiteY37" fmla="*/ 827831 h 4762982"/>
                <a:gd name="connsiteX38" fmla="*/ 5641781 w 14427977"/>
                <a:gd name="connsiteY38" fmla="*/ 1335745 h 4762982"/>
                <a:gd name="connsiteX39" fmla="*/ 5638482 w 14427977"/>
                <a:gd name="connsiteY39" fmla="*/ 4165545 h 4762982"/>
                <a:gd name="connsiteX40" fmla="*/ 5941910 w 14427977"/>
                <a:gd name="connsiteY40" fmla="*/ 4468974 h 4762982"/>
                <a:gd name="connsiteX41" fmla="*/ 6792829 w 14427977"/>
                <a:gd name="connsiteY41" fmla="*/ 4468974 h 4762982"/>
                <a:gd name="connsiteX42" fmla="*/ 7129238 w 14427977"/>
                <a:gd name="connsiteY42" fmla="*/ 4158950 h 4762982"/>
                <a:gd name="connsiteX43" fmla="*/ 7132537 w 14427977"/>
                <a:gd name="connsiteY43" fmla="*/ 3347608 h 4762982"/>
                <a:gd name="connsiteX44" fmla="*/ 7666836 w 14427977"/>
                <a:gd name="connsiteY44" fmla="*/ 2744049 h 4762982"/>
                <a:gd name="connsiteX45" fmla="*/ 8636487 w 14427977"/>
                <a:gd name="connsiteY45" fmla="*/ 2744049 h 4762982"/>
                <a:gd name="connsiteX46" fmla="*/ 8920127 w 14427977"/>
                <a:gd name="connsiteY46" fmla="*/ 2417534 h 4762982"/>
                <a:gd name="connsiteX47" fmla="*/ 8923425 w 14427977"/>
                <a:gd name="connsiteY47" fmla="*/ 570579 h 4762982"/>
                <a:gd name="connsiteX48" fmla="*/ 9480810 w 14427977"/>
                <a:gd name="connsiteY48" fmla="*/ 0 h 4762982"/>
                <a:gd name="connsiteX0" fmla="*/ 9480810 w 14427977"/>
                <a:gd name="connsiteY0" fmla="*/ 0 h 4762982"/>
                <a:gd name="connsiteX1" fmla="*/ 10490040 w 14427977"/>
                <a:gd name="connsiteY1" fmla="*/ 3299 h 4762982"/>
                <a:gd name="connsiteX2" fmla="*/ 11004549 w 14427977"/>
                <a:gd name="connsiteY2" fmla="*/ 544194 h 4762982"/>
                <a:gd name="connsiteX3" fmla="*/ 11007846 w 14427977"/>
                <a:gd name="connsiteY3" fmla="*/ 1503950 h 4762982"/>
                <a:gd name="connsiteX4" fmla="*/ 11274996 w 14427977"/>
                <a:gd name="connsiteY4" fmla="*/ 1784291 h 4762982"/>
                <a:gd name="connsiteX5" fmla="*/ 13363227 w 14427977"/>
                <a:gd name="connsiteY5" fmla="*/ 1783189 h 4762982"/>
                <a:gd name="connsiteX6" fmla="*/ 14427976 w 14427977"/>
                <a:gd name="connsiteY6" fmla="*/ 1781508 h 4762982"/>
                <a:gd name="connsiteX7" fmla="*/ 14427977 w 14427977"/>
                <a:gd name="connsiteY7" fmla="*/ 2073092 h 4762982"/>
                <a:gd name="connsiteX8" fmla="*/ 13363227 w 14427977"/>
                <a:gd name="connsiteY8" fmla="*/ 2076942 h 4762982"/>
                <a:gd name="connsiteX9" fmla="*/ 11228823 w 14427977"/>
                <a:gd name="connsiteY9" fmla="*/ 2074528 h 4762982"/>
                <a:gd name="connsiteX10" fmla="*/ 10707716 w 14427977"/>
                <a:gd name="connsiteY10" fmla="*/ 1563317 h 4762982"/>
                <a:gd name="connsiteX11" fmla="*/ 10711014 w 14427977"/>
                <a:gd name="connsiteY11" fmla="*/ 554087 h 4762982"/>
                <a:gd name="connsiteX12" fmla="*/ 10410885 w 14427977"/>
                <a:gd name="connsiteY12" fmla="*/ 293535 h 4762982"/>
                <a:gd name="connsiteX13" fmla="*/ 9507195 w 14427977"/>
                <a:gd name="connsiteY13" fmla="*/ 296833 h 4762982"/>
                <a:gd name="connsiteX14" fmla="*/ 9216959 w 14427977"/>
                <a:gd name="connsiteY14" fmla="*/ 653032 h 4762982"/>
                <a:gd name="connsiteX15" fmla="*/ 9216960 w 14427977"/>
                <a:gd name="connsiteY15" fmla="*/ 2414235 h 4762982"/>
                <a:gd name="connsiteX16" fmla="*/ 8619997 w 14427977"/>
                <a:gd name="connsiteY16" fmla="*/ 3034285 h 4762982"/>
                <a:gd name="connsiteX17" fmla="*/ 7722904 w 14427977"/>
                <a:gd name="connsiteY17" fmla="*/ 3037584 h 4762982"/>
                <a:gd name="connsiteX18" fmla="*/ 7429369 w 14427977"/>
                <a:gd name="connsiteY18" fmla="*/ 3397080 h 4762982"/>
                <a:gd name="connsiteX19" fmla="*/ 7426071 w 14427977"/>
                <a:gd name="connsiteY19" fmla="*/ 4145757 h 4762982"/>
                <a:gd name="connsiteX20" fmla="*/ 6812618 w 14427977"/>
                <a:gd name="connsiteY20" fmla="*/ 4762508 h 4762982"/>
                <a:gd name="connsiteX21" fmla="*/ 5925420 w 14427977"/>
                <a:gd name="connsiteY21" fmla="*/ 4762508 h 4762982"/>
                <a:gd name="connsiteX22" fmla="*/ 5332854 w 14427977"/>
                <a:gd name="connsiteY22" fmla="*/ 4174340 h 4762982"/>
                <a:gd name="connsiteX23" fmla="*/ 5330656 w 14427977"/>
                <a:gd name="connsiteY23" fmla="*/ 1354434 h 4762982"/>
                <a:gd name="connsiteX24" fmla="*/ 5104183 w 14427977"/>
                <a:gd name="connsiteY24" fmla="*/ 1121365 h 4762982"/>
                <a:gd name="connsiteX25" fmla="*/ 4144426 w 14427977"/>
                <a:gd name="connsiteY25" fmla="*/ 1121365 h 4762982"/>
                <a:gd name="connsiteX26" fmla="*/ 3860787 w 14427977"/>
                <a:gd name="connsiteY26" fmla="*/ 1424793 h 4762982"/>
                <a:gd name="connsiteX27" fmla="*/ 3860787 w 14427977"/>
                <a:gd name="connsiteY27" fmla="*/ 2344972 h 4762982"/>
                <a:gd name="connsiteX28" fmla="*/ 3300105 w 14427977"/>
                <a:gd name="connsiteY28" fmla="*/ 2885867 h 4762982"/>
                <a:gd name="connsiteX29" fmla="*/ 1177245 w 14427977"/>
                <a:gd name="connsiteY29" fmla="*/ 2883472 h 4762982"/>
                <a:gd name="connsiteX30" fmla="*/ 138630 w 14427977"/>
                <a:gd name="connsiteY30" fmla="*/ 2849005 h 4762982"/>
                <a:gd name="connsiteX31" fmla="*/ 116293 w 14427977"/>
                <a:gd name="connsiteY31" fmla="*/ 2622245 h 4762982"/>
                <a:gd name="connsiteX32" fmla="*/ 1177245 w 14427977"/>
                <a:gd name="connsiteY32" fmla="*/ 2588062 h 4762982"/>
                <a:gd name="connsiteX33" fmla="*/ 3283613 w 14427977"/>
                <a:gd name="connsiteY33" fmla="*/ 2589036 h 4762982"/>
                <a:gd name="connsiteX34" fmla="*/ 3570550 w 14427977"/>
                <a:gd name="connsiteY34" fmla="*/ 2229538 h 4762982"/>
                <a:gd name="connsiteX35" fmla="*/ 3570550 w 14427977"/>
                <a:gd name="connsiteY35" fmla="*/ 1362130 h 4762982"/>
                <a:gd name="connsiteX36" fmla="*/ 4098253 w 14427977"/>
                <a:gd name="connsiteY36" fmla="*/ 824533 h 4762982"/>
                <a:gd name="connsiteX37" fmla="*/ 5130569 w 14427977"/>
                <a:gd name="connsiteY37" fmla="*/ 827831 h 4762982"/>
                <a:gd name="connsiteX38" fmla="*/ 5641781 w 14427977"/>
                <a:gd name="connsiteY38" fmla="*/ 1335745 h 4762982"/>
                <a:gd name="connsiteX39" fmla="*/ 5638482 w 14427977"/>
                <a:gd name="connsiteY39" fmla="*/ 4165545 h 4762982"/>
                <a:gd name="connsiteX40" fmla="*/ 5941910 w 14427977"/>
                <a:gd name="connsiteY40" fmla="*/ 4468974 h 4762982"/>
                <a:gd name="connsiteX41" fmla="*/ 6792829 w 14427977"/>
                <a:gd name="connsiteY41" fmla="*/ 4468974 h 4762982"/>
                <a:gd name="connsiteX42" fmla="*/ 7129238 w 14427977"/>
                <a:gd name="connsiteY42" fmla="*/ 4158950 h 4762982"/>
                <a:gd name="connsiteX43" fmla="*/ 7132537 w 14427977"/>
                <a:gd name="connsiteY43" fmla="*/ 3347608 h 4762982"/>
                <a:gd name="connsiteX44" fmla="*/ 7666836 w 14427977"/>
                <a:gd name="connsiteY44" fmla="*/ 2744049 h 4762982"/>
                <a:gd name="connsiteX45" fmla="*/ 8636487 w 14427977"/>
                <a:gd name="connsiteY45" fmla="*/ 2744049 h 4762982"/>
                <a:gd name="connsiteX46" fmla="*/ 8920127 w 14427977"/>
                <a:gd name="connsiteY46" fmla="*/ 2417534 h 4762982"/>
                <a:gd name="connsiteX47" fmla="*/ 8923425 w 14427977"/>
                <a:gd name="connsiteY47" fmla="*/ 570579 h 4762982"/>
                <a:gd name="connsiteX48" fmla="*/ 9480810 w 14427977"/>
                <a:gd name="connsiteY48" fmla="*/ 0 h 4762982"/>
                <a:gd name="connsiteX0" fmla="*/ 9480810 w 14427977"/>
                <a:gd name="connsiteY0" fmla="*/ 0 h 4762982"/>
                <a:gd name="connsiteX1" fmla="*/ 10490040 w 14427977"/>
                <a:gd name="connsiteY1" fmla="*/ 3299 h 4762982"/>
                <a:gd name="connsiteX2" fmla="*/ 11004549 w 14427977"/>
                <a:gd name="connsiteY2" fmla="*/ 544194 h 4762982"/>
                <a:gd name="connsiteX3" fmla="*/ 11007846 w 14427977"/>
                <a:gd name="connsiteY3" fmla="*/ 1503950 h 4762982"/>
                <a:gd name="connsiteX4" fmla="*/ 11274996 w 14427977"/>
                <a:gd name="connsiteY4" fmla="*/ 1784291 h 4762982"/>
                <a:gd name="connsiteX5" fmla="*/ 13363227 w 14427977"/>
                <a:gd name="connsiteY5" fmla="*/ 1783189 h 4762982"/>
                <a:gd name="connsiteX6" fmla="*/ 14427976 w 14427977"/>
                <a:gd name="connsiteY6" fmla="*/ 1781508 h 4762982"/>
                <a:gd name="connsiteX7" fmla="*/ 14427977 w 14427977"/>
                <a:gd name="connsiteY7" fmla="*/ 2073092 h 4762982"/>
                <a:gd name="connsiteX8" fmla="*/ 13363227 w 14427977"/>
                <a:gd name="connsiteY8" fmla="*/ 2076942 h 4762982"/>
                <a:gd name="connsiteX9" fmla="*/ 11228823 w 14427977"/>
                <a:gd name="connsiteY9" fmla="*/ 2074528 h 4762982"/>
                <a:gd name="connsiteX10" fmla="*/ 10707716 w 14427977"/>
                <a:gd name="connsiteY10" fmla="*/ 1563317 h 4762982"/>
                <a:gd name="connsiteX11" fmla="*/ 10711014 w 14427977"/>
                <a:gd name="connsiteY11" fmla="*/ 554087 h 4762982"/>
                <a:gd name="connsiteX12" fmla="*/ 10410885 w 14427977"/>
                <a:gd name="connsiteY12" fmla="*/ 293535 h 4762982"/>
                <a:gd name="connsiteX13" fmla="*/ 9507195 w 14427977"/>
                <a:gd name="connsiteY13" fmla="*/ 296833 h 4762982"/>
                <a:gd name="connsiteX14" fmla="*/ 9216959 w 14427977"/>
                <a:gd name="connsiteY14" fmla="*/ 653032 h 4762982"/>
                <a:gd name="connsiteX15" fmla="*/ 9216960 w 14427977"/>
                <a:gd name="connsiteY15" fmla="*/ 2414235 h 4762982"/>
                <a:gd name="connsiteX16" fmla="*/ 8619997 w 14427977"/>
                <a:gd name="connsiteY16" fmla="*/ 3034285 h 4762982"/>
                <a:gd name="connsiteX17" fmla="*/ 7722904 w 14427977"/>
                <a:gd name="connsiteY17" fmla="*/ 3037584 h 4762982"/>
                <a:gd name="connsiteX18" fmla="*/ 7429369 w 14427977"/>
                <a:gd name="connsiteY18" fmla="*/ 3397080 h 4762982"/>
                <a:gd name="connsiteX19" fmla="*/ 7426071 w 14427977"/>
                <a:gd name="connsiteY19" fmla="*/ 4145757 h 4762982"/>
                <a:gd name="connsiteX20" fmla="*/ 6812618 w 14427977"/>
                <a:gd name="connsiteY20" fmla="*/ 4762508 h 4762982"/>
                <a:gd name="connsiteX21" fmla="*/ 5925420 w 14427977"/>
                <a:gd name="connsiteY21" fmla="*/ 4762508 h 4762982"/>
                <a:gd name="connsiteX22" fmla="*/ 5332854 w 14427977"/>
                <a:gd name="connsiteY22" fmla="*/ 4174340 h 4762982"/>
                <a:gd name="connsiteX23" fmla="*/ 5330656 w 14427977"/>
                <a:gd name="connsiteY23" fmla="*/ 1354434 h 4762982"/>
                <a:gd name="connsiteX24" fmla="*/ 5104183 w 14427977"/>
                <a:gd name="connsiteY24" fmla="*/ 1121365 h 4762982"/>
                <a:gd name="connsiteX25" fmla="*/ 4144426 w 14427977"/>
                <a:gd name="connsiteY25" fmla="*/ 1121365 h 4762982"/>
                <a:gd name="connsiteX26" fmla="*/ 3860787 w 14427977"/>
                <a:gd name="connsiteY26" fmla="*/ 1424793 h 4762982"/>
                <a:gd name="connsiteX27" fmla="*/ 3860787 w 14427977"/>
                <a:gd name="connsiteY27" fmla="*/ 2344972 h 4762982"/>
                <a:gd name="connsiteX28" fmla="*/ 3300105 w 14427977"/>
                <a:gd name="connsiteY28" fmla="*/ 2885867 h 4762982"/>
                <a:gd name="connsiteX29" fmla="*/ 1177245 w 14427977"/>
                <a:gd name="connsiteY29" fmla="*/ 2883472 h 4762982"/>
                <a:gd name="connsiteX30" fmla="*/ 138630 w 14427977"/>
                <a:gd name="connsiteY30" fmla="*/ 2849005 h 4762982"/>
                <a:gd name="connsiteX31" fmla="*/ 116293 w 14427977"/>
                <a:gd name="connsiteY31" fmla="*/ 2622245 h 4762982"/>
                <a:gd name="connsiteX32" fmla="*/ 1177245 w 14427977"/>
                <a:gd name="connsiteY32" fmla="*/ 2588062 h 4762982"/>
                <a:gd name="connsiteX33" fmla="*/ 3283613 w 14427977"/>
                <a:gd name="connsiteY33" fmla="*/ 2589036 h 4762982"/>
                <a:gd name="connsiteX34" fmla="*/ 3570550 w 14427977"/>
                <a:gd name="connsiteY34" fmla="*/ 2229538 h 4762982"/>
                <a:gd name="connsiteX35" fmla="*/ 3570550 w 14427977"/>
                <a:gd name="connsiteY35" fmla="*/ 1362130 h 4762982"/>
                <a:gd name="connsiteX36" fmla="*/ 4098253 w 14427977"/>
                <a:gd name="connsiteY36" fmla="*/ 824533 h 4762982"/>
                <a:gd name="connsiteX37" fmla="*/ 5130569 w 14427977"/>
                <a:gd name="connsiteY37" fmla="*/ 827831 h 4762982"/>
                <a:gd name="connsiteX38" fmla="*/ 5641781 w 14427977"/>
                <a:gd name="connsiteY38" fmla="*/ 1335745 h 4762982"/>
                <a:gd name="connsiteX39" fmla="*/ 5638482 w 14427977"/>
                <a:gd name="connsiteY39" fmla="*/ 4165545 h 4762982"/>
                <a:gd name="connsiteX40" fmla="*/ 5941910 w 14427977"/>
                <a:gd name="connsiteY40" fmla="*/ 4468974 h 4762982"/>
                <a:gd name="connsiteX41" fmla="*/ 6792829 w 14427977"/>
                <a:gd name="connsiteY41" fmla="*/ 4468974 h 4762982"/>
                <a:gd name="connsiteX42" fmla="*/ 7129238 w 14427977"/>
                <a:gd name="connsiteY42" fmla="*/ 4158950 h 4762982"/>
                <a:gd name="connsiteX43" fmla="*/ 7132537 w 14427977"/>
                <a:gd name="connsiteY43" fmla="*/ 3347608 h 4762982"/>
                <a:gd name="connsiteX44" fmla="*/ 7666836 w 14427977"/>
                <a:gd name="connsiteY44" fmla="*/ 2744049 h 4762982"/>
                <a:gd name="connsiteX45" fmla="*/ 8636487 w 14427977"/>
                <a:gd name="connsiteY45" fmla="*/ 2744049 h 4762982"/>
                <a:gd name="connsiteX46" fmla="*/ 8920127 w 14427977"/>
                <a:gd name="connsiteY46" fmla="*/ 2417534 h 4762982"/>
                <a:gd name="connsiteX47" fmla="*/ 8923425 w 14427977"/>
                <a:gd name="connsiteY47" fmla="*/ 570579 h 4762982"/>
                <a:gd name="connsiteX48" fmla="*/ 9480810 w 14427977"/>
                <a:gd name="connsiteY48" fmla="*/ 0 h 4762982"/>
                <a:gd name="connsiteX0" fmla="*/ 9364517 w 14311684"/>
                <a:gd name="connsiteY0" fmla="*/ 0 h 4762982"/>
                <a:gd name="connsiteX1" fmla="*/ 10373747 w 14311684"/>
                <a:gd name="connsiteY1" fmla="*/ 3299 h 4762982"/>
                <a:gd name="connsiteX2" fmla="*/ 10888256 w 14311684"/>
                <a:gd name="connsiteY2" fmla="*/ 544194 h 4762982"/>
                <a:gd name="connsiteX3" fmla="*/ 10891553 w 14311684"/>
                <a:gd name="connsiteY3" fmla="*/ 1503950 h 4762982"/>
                <a:gd name="connsiteX4" fmla="*/ 11158703 w 14311684"/>
                <a:gd name="connsiteY4" fmla="*/ 1784291 h 4762982"/>
                <a:gd name="connsiteX5" fmla="*/ 13246934 w 14311684"/>
                <a:gd name="connsiteY5" fmla="*/ 1783189 h 4762982"/>
                <a:gd name="connsiteX6" fmla="*/ 14311683 w 14311684"/>
                <a:gd name="connsiteY6" fmla="*/ 1781508 h 4762982"/>
                <a:gd name="connsiteX7" fmla="*/ 14311684 w 14311684"/>
                <a:gd name="connsiteY7" fmla="*/ 2073092 h 4762982"/>
                <a:gd name="connsiteX8" fmla="*/ 13246934 w 14311684"/>
                <a:gd name="connsiteY8" fmla="*/ 2076942 h 4762982"/>
                <a:gd name="connsiteX9" fmla="*/ 11112530 w 14311684"/>
                <a:gd name="connsiteY9" fmla="*/ 2074528 h 4762982"/>
                <a:gd name="connsiteX10" fmla="*/ 10591423 w 14311684"/>
                <a:gd name="connsiteY10" fmla="*/ 1563317 h 4762982"/>
                <a:gd name="connsiteX11" fmla="*/ 10594721 w 14311684"/>
                <a:gd name="connsiteY11" fmla="*/ 554087 h 4762982"/>
                <a:gd name="connsiteX12" fmla="*/ 10294592 w 14311684"/>
                <a:gd name="connsiteY12" fmla="*/ 293535 h 4762982"/>
                <a:gd name="connsiteX13" fmla="*/ 9390902 w 14311684"/>
                <a:gd name="connsiteY13" fmla="*/ 296833 h 4762982"/>
                <a:gd name="connsiteX14" fmla="*/ 9100666 w 14311684"/>
                <a:gd name="connsiteY14" fmla="*/ 653032 h 4762982"/>
                <a:gd name="connsiteX15" fmla="*/ 9100667 w 14311684"/>
                <a:gd name="connsiteY15" fmla="*/ 2414235 h 4762982"/>
                <a:gd name="connsiteX16" fmla="*/ 8503704 w 14311684"/>
                <a:gd name="connsiteY16" fmla="*/ 3034285 h 4762982"/>
                <a:gd name="connsiteX17" fmla="*/ 7606611 w 14311684"/>
                <a:gd name="connsiteY17" fmla="*/ 3037584 h 4762982"/>
                <a:gd name="connsiteX18" fmla="*/ 7313076 w 14311684"/>
                <a:gd name="connsiteY18" fmla="*/ 3397080 h 4762982"/>
                <a:gd name="connsiteX19" fmla="*/ 7309778 w 14311684"/>
                <a:gd name="connsiteY19" fmla="*/ 4145757 h 4762982"/>
                <a:gd name="connsiteX20" fmla="*/ 6696325 w 14311684"/>
                <a:gd name="connsiteY20" fmla="*/ 4762508 h 4762982"/>
                <a:gd name="connsiteX21" fmla="*/ 5809127 w 14311684"/>
                <a:gd name="connsiteY21" fmla="*/ 4762508 h 4762982"/>
                <a:gd name="connsiteX22" fmla="*/ 5216561 w 14311684"/>
                <a:gd name="connsiteY22" fmla="*/ 4174340 h 4762982"/>
                <a:gd name="connsiteX23" fmla="*/ 5214363 w 14311684"/>
                <a:gd name="connsiteY23" fmla="*/ 1354434 h 4762982"/>
                <a:gd name="connsiteX24" fmla="*/ 4987890 w 14311684"/>
                <a:gd name="connsiteY24" fmla="*/ 1121365 h 4762982"/>
                <a:gd name="connsiteX25" fmla="*/ 4028133 w 14311684"/>
                <a:gd name="connsiteY25" fmla="*/ 1121365 h 4762982"/>
                <a:gd name="connsiteX26" fmla="*/ 3744494 w 14311684"/>
                <a:gd name="connsiteY26" fmla="*/ 1424793 h 4762982"/>
                <a:gd name="connsiteX27" fmla="*/ 3744494 w 14311684"/>
                <a:gd name="connsiteY27" fmla="*/ 2344972 h 4762982"/>
                <a:gd name="connsiteX28" fmla="*/ 3183812 w 14311684"/>
                <a:gd name="connsiteY28" fmla="*/ 2885867 h 4762982"/>
                <a:gd name="connsiteX29" fmla="*/ 1060952 w 14311684"/>
                <a:gd name="connsiteY29" fmla="*/ 2883472 h 4762982"/>
                <a:gd name="connsiteX30" fmla="*/ 22337 w 14311684"/>
                <a:gd name="connsiteY30" fmla="*/ 2849005 h 4762982"/>
                <a:gd name="connsiteX31" fmla="*/ 0 w 14311684"/>
                <a:gd name="connsiteY31" fmla="*/ 2622245 h 4762982"/>
                <a:gd name="connsiteX32" fmla="*/ 1060952 w 14311684"/>
                <a:gd name="connsiteY32" fmla="*/ 2588062 h 4762982"/>
                <a:gd name="connsiteX33" fmla="*/ 3167320 w 14311684"/>
                <a:gd name="connsiteY33" fmla="*/ 2589036 h 4762982"/>
                <a:gd name="connsiteX34" fmla="*/ 3454257 w 14311684"/>
                <a:gd name="connsiteY34" fmla="*/ 2229538 h 4762982"/>
                <a:gd name="connsiteX35" fmla="*/ 3454257 w 14311684"/>
                <a:gd name="connsiteY35" fmla="*/ 1362130 h 4762982"/>
                <a:gd name="connsiteX36" fmla="*/ 3981960 w 14311684"/>
                <a:gd name="connsiteY36" fmla="*/ 824533 h 4762982"/>
                <a:gd name="connsiteX37" fmla="*/ 5014276 w 14311684"/>
                <a:gd name="connsiteY37" fmla="*/ 827831 h 4762982"/>
                <a:gd name="connsiteX38" fmla="*/ 5525488 w 14311684"/>
                <a:gd name="connsiteY38" fmla="*/ 1335745 h 4762982"/>
                <a:gd name="connsiteX39" fmla="*/ 5522189 w 14311684"/>
                <a:gd name="connsiteY39" fmla="*/ 4165545 h 4762982"/>
                <a:gd name="connsiteX40" fmla="*/ 5825617 w 14311684"/>
                <a:gd name="connsiteY40" fmla="*/ 4468974 h 4762982"/>
                <a:gd name="connsiteX41" fmla="*/ 6676536 w 14311684"/>
                <a:gd name="connsiteY41" fmla="*/ 4468974 h 4762982"/>
                <a:gd name="connsiteX42" fmla="*/ 7012945 w 14311684"/>
                <a:gd name="connsiteY42" fmla="*/ 4158950 h 4762982"/>
                <a:gd name="connsiteX43" fmla="*/ 7016244 w 14311684"/>
                <a:gd name="connsiteY43" fmla="*/ 3347608 h 4762982"/>
                <a:gd name="connsiteX44" fmla="*/ 7550543 w 14311684"/>
                <a:gd name="connsiteY44" fmla="*/ 2744049 h 4762982"/>
                <a:gd name="connsiteX45" fmla="*/ 8520194 w 14311684"/>
                <a:gd name="connsiteY45" fmla="*/ 2744049 h 4762982"/>
                <a:gd name="connsiteX46" fmla="*/ 8803834 w 14311684"/>
                <a:gd name="connsiteY46" fmla="*/ 2417534 h 4762982"/>
                <a:gd name="connsiteX47" fmla="*/ 8807132 w 14311684"/>
                <a:gd name="connsiteY47" fmla="*/ 570579 h 4762982"/>
                <a:gd name="connsiteX48" fmla="*/ 9364517 w 14311684"/>
                <a:gd name="connsiteY48" fmla="*/ 0 h 4762982"/>
                <a:gd name="connsiteX0" fmla="*/ 9358934 w 14306101"/>
                <a:gd name="connsiteY0" fmla="*/ 0 h 4762982"/>
                <a:gd name="connsiteX1" fmla="*/ 10368164 w 14306101"/>
                <a:gd name="connsiteY1" fmla="*/ 3299 h 4762982"/>
                <a:gd name="connsiteX2" fmla="*/ 10882673 w 14306101"/>
                <a:gd name="connsiteY2" fmla="*/ 544194 h 4762982"/>
                <a:gd name="connsiteX3" fmla="*/ 10885970 w 14306101"/>
                <a:gd name="connsiteY3" fmla="*/ 1503950 h 4762982"/>
                <a:gd name="connsiteX4" fmla="*/ 11153120 w 14306101"/>
                <a:gd name="connsiteY4" fmla="*/ 1784291 h 4762982"/>
                <a:gd name="connsiteX5" fmla="*/ 13241351 w 14306101"/>
                <a:gd name="connsiteY5" fmla="*/ 1783189 h 4762982"/>
                <a:gd name="connsiteX6" fmla="*/ 14306100 w 14306101"/>
                <a:gd name="connsiteY6" fmla="*/ 1781508 h 4762982"/>
                <a:gd name="connsiteX7" fmla="*/ 14306101 w 14306101"/>
                <a:gd name="connsiteY7" fmla="*/ 2073092 h 4762982"/>
                <a:gd name="connsiteX8" fmla="*/ 13241351 w 14306101"/>
                <a:gd name="connsiteY8" fmla="*/ 2076942 h 4762982"/>
                <a:gd name="connsiteX9" fmla="*/ 11106947 w 14306101"/>
                <a:gd name="connsiteY9" fmla="*/ 2074528 h 4762982"/>
                <a:gd name="connsiteX10" fmla="*/ 10585840 w 14306101"/>
                <a:gd name="connsiteY10" fmla="*/ 1563317 h 4762982"/>
                <a:gd name="connsiteX11" fmla="*/ 10589138 w 14306101"/>
                <a:gd name="connsiteY11" fmla="*/ 554087 h 4762982"/>
                <a:gd name="connsiteX12" fmla="*/ 10289009 w 14306101"/>
                <a:gd name="connsiteY12" fmla="*/ 293535 h 4762982"/>
                <a:gd name="connsiteX13" fmla="*/ 9385319 w 14306101"/>
                <a:gd name="connsiteY13" fmla="*/ 296833 h 4762982"/>
                <a:gd name="connsiteX14" fmla="*/ 9095083 w 14306101"/>
                <a:gd name="connsiteY14" fmla="*/ 653032 h 4762982"/>
                <a:gd name="connsiteX15" fmla="*/ 9095084 w 14306101"/>
                <a:gd name="connsiteY15" fmla="*/ 2414235 h 4762982"/>
                <a:gd name="connsiteX16" fmla="*/ 8498121 w 14306101"/>
                <a:gd name="connsiteY16" fmla="*/ 3034285 h 4762982"/>
                <a:gd name="connsiteX17" fmla="*/ 7601028 w 14306101"/>
                <a:gd name="connsiteY17" fmla="*/ 3037584 h 4762982"/>
                <a:gd name="connsiteX18" fmla="*/ 7307493 w 14306101"/>
                <a:gd name="connsiteY18" fmla="*/ 3397080 h 4762982"/>
                <a:gd name="connsiteX19" fmla="*/ 7304195 w 14306101"/>
                <a:gd name="connsiteY19" fmla="*/ 4145757 h 4762982"/>
                <a:gd name="connsiteX20" fmla="*/ 6690742 w 14306101"/>
                <a:gd name="connsiteY20" fmla="*/ 4762508 h 4762982"/>
                <a:gd name="connsiteX21" fmla="*/ 5803544 w 14306101"/>
                <a:gd name="connsiteY21" fmla="*/ 4762508 h 4762982"/>
                <a:gd name="connsiteX22" fmla="*/ 5210978 w 14306101"/>
                <a:gd name="connsiteY22" fmla="*/ 4174340 h 4762982"/>
                <a:gd name="connsiteX23" fmla="*/ 5208780 w 14306101"/>
                <a:gd name="connsiteY23" fmla="*/ 1354434 h 4762982"/>
                <a:gd name="connsiteX24" fmla="*/ 4982307 w 14306101"/>
                <a:gd name="connsiteY24" fmla="*/ 1121365 h 4762982"/>
                <a:gd name="connsiteX25" fmla="*/ 4022550 w 14306101"/>
                <a:gd name="connsiteY25" fmla="*/ 1121365 h 4762982"/>
                <a:gd name="connsiteX26" fmla="*/ 3738911 w 14306101"/>
                <a:gd name="connsiteY26" fmla="*/ 1424793 h 4762982"/>
                <a:gd name="connsiteX27" fmla="*/ 3738911 w 14306101"/>
                <a:gd name="connsiteY27" fmla="*/ 2344972 h 4762982"/>
                <a:gd name="connsiteX28" fmla="*/ 3178229 w 14306101"/>
                <a:gd name="connsiteY28" fmla="*/ 2885867 h 4762982"/>
                <a:gd name="connsiteX29" fmla="*/ 1055369 w 14306101"/>
                <a:gd name="connsiteY29" fmla="*/ 2883472 h 4762982"/>
                <a:gd name="connsiteX30" fmla="*/ 16754 w 14306101"/>
                <a:gd name="connsiteY30" fmla="*/ 2849005 h 4762982"/>
                <a:gd name="connsiteX31" fmla="*/ 0 w 14306101"/>
                <a:gd name="connsiteY31" fmla="*/ 2602888 h 4762982"/>
                <a:gd name="connsiteX32" fmla="*/ 1055369 w 14306101"/>
                <a:gd name="connsiteY32" fmla="*/ 2588062 h 4762982"/>
                <a:gd name="connsiteX33" fmla="*/ 3161737 w 14306101"/>
                <a:gd name="connsiteY33" fmla="*/ 2589036 h 4762982"/>
                <a:gd name="connsiteX34" fmla="*/ 3448674 w 14306101"/>
                <a:gd name="connsiteY34" fmla="*/ 2229538 h 4762982"/>
                <a:gd name="connsiteX35" fmla="*/ 3448674 w 14306101"/>
                <a:gd name="connsiteY35" fmla="*/ 1362130 h 4762982"/>
                <a:gd name="connsiteX36" fmla="*/ 3976377 w 14306101"/>
                <a:gd name="connsiteY36" fmla="*/ 824533 h 4762982"/>
                <a:gd name="connsiteX37" fmla="*/ 5008693 w 14306101"/>
                <a:gd name="connsiteY37" fmla="*/ 827831 h 4762982"/>
                <a:gd name="connsiteX38" fmla="*/ 5519905 w 14306101"/>
                <a:gd name="connsiteY38" fmla="*/ 1335745 h 4762982"/>
                <a:gd name="connsiteX39" fmla="*/ 5516606 w 14306101"/>
                <a:gd name="connsiteY39" fmla="*/ 4165545 h 4762982"/>
                <a:gd name="connsiteX40" fmla="*/ 5820034 w 14306101"/>
                <a:gd name="connsiteY40" fmla="*/ 4468974 h 4762982"/>
                <a:gd name="connsiteX41" fmla="*/ 6670953 w 14306101"/>
                <a:gd name="connsiteY41" fmla="*/ 4468974 h 4762982"/>
                <a:gd name="connsiteX42" fmla="*/ 7007362 w 14306101"/>
                <a:gd name="connsiteY42" fmla="*/ 4158950 h 4762982"/>
                <a:gd name="connsiteX43" fmla="*/ 7010661 w 14306101"/>
                <a:gd name="connsiteY43" fmla="*/ 3347608 h 4762982"/>
                <a:gd name="connsiteX44" fmla="*/ 7544960 w 14306101"/>
                <a:gd name="connsiteY44" fmla="*/ 2744049 h 4762982"/>
                <a:gd name="connsiteX45" fmla="*/ 8514611 w 14306101"/>
                <a:gd name="connsiteY45" fmla="*/ 2744049 h 4762982"/>
                <a:gd name="connsiteX46" fmla="*/ 8798251 w 14306101"/>
                <a:gd name="connsiteY46" fmla="*/ 2417534 h 4762982"/>
                <a:gd name="connsiteX47" fmla="*/ 8801549 w 14306101"/>
                <a:gd name="connsiteY47" fmla="*/ 570579 h 4762982"/>
                <a:gd name="connsiteX48" fmla="*/ 9358934 w 14306101"/>
                <a:gd name="connsiteY48" fmla="*/ 0 h 4762982"/>
                <a:gd name="connsiteX0" fmla="*/ 9358934 w 14306101"/>
                <a:gd name="connsiteY0" fmla="*/ 0 h 4762982"/>
                <a:gd name="connsiteX1" fmla="*/ 10368164 w 14306101"/>
                <a:gd name="connsiteY1" fmla="*/ 3299 h 4762982"/>
                <a:gd name="connsiteX2" fmla="*/ 10882673 w 14306101"/>
                <a:gd name="connsiteY2" fmla="*/ 544194 h 4762982"/>
                <a:gd name="connsiteX3" fmla="*/ 10885970 w 14306101"/>
                <a:gd name="connsiteY3" fmla="*/ 1503950 h 4762982"/>
                <a:gd name="connsiteX4" fmla="*/ 11153120 w 14306101"/>
                <a:gd name="connsiteY4" fmla="*/ 1784291 h 4762982"/>
                <a:gd name="connsiteX5" fmla="*/ 13241351 w 14306101"/>
                <a:gd name="connsiteY5" fmla="*/ 1783189 h 4762982"/>
                <a:gd name="connsiteX6" fmla="*/ 14306100 w 14306101"/>
                <a:gd name="connsiteY6" fmla="*/ 1781508 h 4762982"/>
                <a:gd name="connsiteX7" fmla="*/ 14306101 w 14306101"/>
                <a:gd name="connsiteY7" fmla="*/ 2073092 h 4762982"/>
                <a:gd name="connsiteX8" fmla="*/ 13241351 w 14306101"/>
                <a:gd name="connsiteY8" fmla="*/ 2076942 h 4762982"/>
                <a:gd name="connsiteX9" fmla="*/ 11106947 w 14306101"/>
                <a:gd name="connsiteY9" fmla="*/ 2074528 h 4762982"/>
                <a:gd name="connsiteX10" fmla="*/ 10585840 w 14306101"/>
                <a:gd name="connsiteY10" fmla="*/ 1563317 h 4762982"/>
                <a:gd name="connsiteX11" fmla="*/ 10589138 w 14306101"/>
                <a:gd name="connsiteY11" fmla="*/ 554087 h 4762982"/>
                <a:gd name="connsiteX12" fmla="*/ 10289009 w 14306101"/>
                <a:gd name="connsiteY12" fmla="*/ 293535 h 4762982"/>
                <a:gd name="connsiteX13" fmla="*/ 9385319 w 14306101"/>
                <a:gd name="connsiteY13" fmla="*/ 296833 h 4762982"/>
                <a:gd name="connsiteX14" fmla="*/ 9095083 w 14306101"/>
                <a:gd name="connsiteY14" fmla="*/ 653032 h 4762982"/>
                <a:gd name="connsiteX15" fmla="*/ 9095084 w 14306101"/>
                <a:gd name="connsiteY15" fmla="*/ 2414235 h 4762982"/>
                <a:gd name="connsiteX16" fmla="*/ 8498121 w 14306101"/>
                <a:gd name="connsiteY16" fmla="*/ 3034285 h 4762982"/>
                <a:gd name="connsiteX17" fmla="*/ 7601028 w 14306101"/>
                <a:gd name="connsiteY17" fmla="*/ 3037584 h 4762982"/>
                <a:gd name="connsiteX18" fmla="*/ 7307493 w 14306101"/>
                <a:gd name="connsiteY18" fmla="*/ 3397080 h 4762982"/>
                <a:gd name="connsiteX19" fmla="*/ 7304195 w 14306101"/>
                <a:gd name="connsiteY19" fmla="*/ 4145757 h 4762982"/>
                <a:gd name="connsiteX20" fmla="*/ 6690742 w 14306101"/>
                <a:gd name="connsiteY20" fmla="*/ 4762508 h 4762982"/>
                <a:gd name="connsiteX21" fmla="*/ 5803544 w 14306101"/>
                <a:gd name="connsiteY21" fmla="*/ 4762508 h 4762982"/>
                <a:gd name="connsiteX22" fmla="*/ 5210978 w 14306101"/>
                <a:gd name="connsiteY22" fmla="*/ 4174340 h 4762982"/>
                <a:gd name="connsiteX23" fmla="*/ 5208780 w 14306101"/>
                <a:gd name="connsiteY23" fmla="*/ 1354434 h 4762982"/>
                <a:gd name="connsiteX24" fmla="*/ 4982307 w 14306101"/>
                <a:gd name="connsiteY24" fmla="*/ 1121365 h 4762982"/>
                <a:gd name="connsiteX25" fmla="*/ 4022550 w 14306101"/>
                <a:gd name="connsiteY25" fmla="*/ 1121365 h 4762982"/>
                <a:gd name="connsiteX26" fmla="*/ 3738911 w 14306101"/>
                <a:gd name="connsiteY26" fmla="*/ 1424793 h 4762982"/>
                <a:gd name="connsiteX27" fmla="*/ 3738911 w 14306101"/>
                <a:gd name="connsiteY27" fmla="*/ 2344972 h 4762982"/>
                <a:gd name="connsiteX28" fmla="*/ 3178229 w 14306101"/>
                <a:gd name="connsiteY28" fmla="*/ 2885867 h 4762982"/>
                <a:gd name="connsiteX29" fmla="*/ 1055369 w 14306101"/>
                <a:gd name="connsiteY29" fmla="*/ 2883472 h 4762982"/>
                <a:gd name="connsiteX30" fmla="*/ 16754 w 14306101"/>
                <a:gd name="connsiteY30" fmla="*/ 2849005 h 4762982"/>
                <a:gd name="connsiteX31" fmla="*/ 0 w 14306101"/>
                <a:gd name="connsiteY31" fmla="*/ 2591826 h 4762982"/>
                <a:gd name="connsiteX32" fmla="*/ 1055369 w 14306101"/>
                <a:gd name="connsiteY32" fmla="*/ 2588062 h 4762982"/>
                <a:gd name="connsiteX33" fmla="*/ 3161737 w 14306101"/>
                <a:gd name="connsiteY33" fmla="*/ 2589036 h 4762982"/>
                <a:gd name="connsiteX34" fmla="*/ 3448674 w 14306101"/>
                <a:gd name="connsiteY34" fmla="*/ 2229538 h 4762982"/>
                <a:gd name="connsiteX35" fmla="*/ 3448674 w 14306101"/>
                <a:gd name="connsiteY35" fmla="*/ 1362130 h 4762982"/>
                <a:gd name="connsiteX36" fmla="*/ 3976377 w 14306101"/>
                <a:gd name="connsiteY36" fmla="*/ 824533 h 4762982"/>
                <a:gd name="connsiteX37" fmla="*/ 5008693 w 14306101"/>
                <a:gd name="connsiteY37" fmla="*/ 827831 h 4762982"/>
                <a:gd name="connsiteX38" fmla="*/ 5519905 w 14306101"/>
                <a:gd name="connsiteY38" fmla="*/ 1335745 h 4762982"/>
                <a:gd name="connsiteX39" fmla="*/ 5516606 w 14306101"/>
                <a:gd name="connsiteY39" fmla="*/ 4165545 h 4762982"/>
                <a:gd name="connsiteX40" fmla="*/ 5820034 w 14306101"/>
                <a:gd name="connsiteY40" fmla="*/ 4468974 h 4762982"/>
                <a:gd name="connsiteX41" fmla="*/ 6670953 w 14306101"/>
                <a:gd name="connsiteY41" fmla="*/ 4468974 h 4762982"/>
                <a:gd name="connsiteX42" fmla="*/ 7007362 w 14306101"/>
                <a:gd name="connsiteY42" fmla="*/ 4158950 h 4762982"/>
                <a:gd name="connsiteX43" fmla="*/ 7010661 w 14306101"/>
                <a:gd name="connsiteY43" fmla="*/ 3347608 h 4762982"/>
                <a:gd name="connsiteX44" fmla="*/ 7544960 w 14306101"/>
                <a:gd name="connsiteY44" fmla="*/ 2744049 h 4762982"/>
                <a:gd name="connsiteX45" fmla="*/ 8514611 w 14306101"/>
                <a:gd name="connsiteY45" fmla="*/ 2744049 h 4762982"/>
                <a:gd name="connsiteX46" fmla="*/ 8798251 w 14306101"/>
                <a:gd name="connsiteY46" fmla="*/ 2417534 h 4762982"/>
                <a:gd name="connsiteX47" fmla="*/ 8801549 w 14306101"/>
                <a:gd name="connsiteY47" fmla="*/ 570579 h 4762982"/>
                <a:gd name="connsiteX48" fmla="*/ 9358934 w 14306101"/>
                <a:gd name="connsiteY48" fmla="*/ 0 h 4762982"/>
                <a:gd name="connsiteX0" fmla="*/ 9358934 w 14306101"/>
                <a:gd name="connsiteY0" fmla="*/ 0 h 4762982"/>
                <a:gd name="connsiteX1" fmla="*/ 10368164 w 14306101"/>
                <a:gd name="connsiteY1" fmla="*/ 3299 h 4762982"/>
                <a:gd name="connsiteX2" fmla="*/ 10882673 w 14306101"/>
                <a:gd name="connsiteY2" fmla="*/ 544194 h 4762982"/>
                <a:gd name="connsiteX3" fmla="*/ 10885970 w 14306101"/>
                <a:gd name="connsiteY3" fmla="*/ 1503950 h 4762982"/>
                <a:gd name="connsiteX4" fmla="*/ 11153120 w 14306101"/>
                <a:gd name="connsiteY4" fmla="*/ 1784291 h 4762982"/>
                <a:gd name="connsiteX5" fmla="*/ 13241351 w 14306101"/>
                <a:gd name="connsiteY5" fmla="*/ 1783189 h 4762982"/>
                <a:gd name="connsiteX6" fmla="*/ 14306100 w 14306101"/>
                <a:gd name="connsiteY6" fmla="*/ 1781508 h 4762982"/>
                <a:gd name="connsiteX7" fmla="*/ 14306101 w 14306101"/>
                <a:gd name="connsiteY7" fmla="*/ 2073092 h 4762982"/>
                <a:gd name="connsiteX8" fmla="*/ 13241351 w 14306101"/>
                <a:gd name="connsiteY8" fmla="*/ 2076942 h 4762982"/>
                <a:gd name="connsiteX9" fmla="*/ 11106947 w 14306101"/>
                <a:gd name="connsiteY9" fmla="*/ 2074528 h 4762982"/>
                <a:gd name="connsiteX10" fmla="*/ 10585840 w 14306101"/>
                <a:gd name="connsiteY10" fmla="*/ 1563317 h 4762982"/>
                <a:gd name="connsiteX11" fmla="*/ 10589138 w 14306101"/>
                <a:gd name="connsiteY11" fmla="*/ 554087 h 4762982"/>
                <a:gd name="connsiteX12" fmla="*/ 10289009 w 14306101"/>
                <a:gd name="connsiteY12" fmla="*/ 293535 h 4762982"/>
                <a:gd name="connsiteX13" fmla="*/ 9385319 w 14306101"/>
                <a:gd name="connsiteY13" fmla="*/ 296833 h 4762982"/>
                <a:gd name="connsiteX14" fmla="*/ 9095083 w 14306101"/>
                <a:gd name="connsiteY14" fmla="*/ 653032 h 4762982"/>
                <a:gd name="connsiteX15" fmla="*/ 9095084 w 14306101"/>
                <a:gd name="connsiteY15" fmla="*/ 2414235 h 4762982"/>
                <a:gd name="connsiteX16" fmla="*/ 8498121 w 14306101"/>
                <a:gd name="connsiteY16" fmla="*/ 3034285 h 4762982"/>
                <a:gd name="connsiteX17" fmla="*/ 7601028 w 14306101"/>
                <a:gd name="connsiteY17" fmla="*/ 3037584 h 4762982"/>
                <a:gd name="connsiteX18" fmla="*/ 7307493 w 14306101"/>
                <a:gd name="connsiteY18" fmla="*/ 3397080 h 4762982"/>
                <a:gd name="connsiteX19" fmla="*/ 7304195 w 14306101"/>
                <a:gd name="connsiteY19" fmla="*/ 4145757 h 4762982"/>
                <a:gd name="connsiteX20" fmla="*/ 6690742 w 14306101"/>
                <a:gd name="connsiteY20" fmla="*/ 4762508 h 4762982"/>
                <a:gd name="connsiteX21" fmla="*/ 5803544 w 14306101"/>
                <a:gd name="connsiteY21" fmla="*/ 4762508 h 4762982"/>
                <a:gd name="connsiteX22" fmla="*/ 5210978 w 14306101"/>
                <a:gd name="connsiteY22" fmla="*/ 4174340 h 4762982"/>
                <a:gd name="connsiteX23" fmla="*/ 5208780 w 14306101"/>
                <a:gd name="connsiteY23" fmla="*/ 1354434 h 4762982"/>
                <a:gd name="connsiteX24" fmla="*/ 4982307 w 14306101"/>
                <a:gd name="connsiteY24" fmla="*/ 1121365 h 4762982"/>
                <a:gd name="connsiteX25" fmla="*/ 4022550 w 14306101"/>
                <a:gd name="connsiteY25" fmla="*/ 1121365 h 4762982"/>
                <a:gd name="connsiteX26" fmla="*/ 3738911 w 14306101"/>
                <a:gd name="connsiteY26" fmla="*/ 1424793 h 4762982"/>
                <a:gd name="connsiteX27" fmla="*/ 3738911 w 14306101"/>
                <a:gd name="connsiteY27" fmla="*/ 2344972 h 4762982"/>
                <a:gd name="connsiteX28" fmla="*/ 3178229 w 14306101"/>
                <a:gd name="connsiteY28" fmla="*/ 2885867 h 4762982"/>
                <a:gd name="connsiteX29" fmla="*/ 1055369 w 14306101"/>
                <a:gd name="connsiteY29" fmla="*/ 2883472 h 4762982"/>
                <a:gd name="connsiteX30" fmla="*/ 16754 w 14306101"/>
                <a:gd name="connsiteY30" fmla="*/ 2849005 h 4762982"/>
                <a:gd name="connsiteX31" fmla="*/ 0 w 14306101"/>
                <a:gd name="connsiteY31" fmla="*/ 2583530 h 4762982"/>
                <a:gd name="connsiteX32" fmla="*/ 1055369 w 14306101"/>
                <a:gd name="connsiteY32" fmla="*/ 2588062 h 4762982"/>
                <a:gd name="connsiteX33" fmla="*/ 3161737 w 14306101"/>
                <a:gd name="connsiteY33" fmla="*/ 2589036 h 4762982"/>
                <a:gd name="connsiteX34" fmla="*/ 3448674 w 14306101"/>
                <a:gd name="connsiteY34" fmla="*/ 2229538 h 4762982"/>
                <a:gd name="connsiteX35" fmla="*/ 3448674 w 14306101"/>
                <a:gd name="connsiteY35" fmla="*/ 1362130 h 4762982"/>
                <a:gd name="connsiteX36" fmla="*/ 3976377 w 14306101"/>
                <a:gd name="connsiteY36" fmla="*/ 824533 h 4762982"/>
                <a:gd name="connsiteX37" fmla="*/ 5008693 w 14306101"/>
                <a:gd name="connsiteY37" fmla="*/ 827831 h 4762982"/>
                <a:gd name="connsiteX38" fmla="*/ 5519905 w 14306101"/>
                <a:gd name="connsiteY38" fmla="*/ 1335745 h 4762982"/>
                <a:gd name="connsiteX39" fmla="*/ 5516606 w 14306101"/>
                <a:gd name="connsiteY39" fmla="*/ 4165545 h 4762982"/>
                <a:gd name="connsiteX40" fmla="*/ 5820034 w 14306101"/>
                <a:gd name="connsiteY40" fmla="*/ 4468974 h 4762982"/>
                <a:gd name="connsiteX41" fmla="*/ 6670953 w 14306101"/>
                <a:gd name="connsiteY41" fmla="*/ 4468974 h 4762982"/>
                <a:gd name="connsiteX42" fmla="*/ 7007362 w 14306101"/>
                <a:gd name="connsiteY42" fmla="*/ 4158950 h 4762982"/>
                <a:gd name="connsiteX43" fmla="*/ 7010661 w 14306101"/>
                <a:gd name="connsiteY43" fmla="*/ 3347608 h 4762982"/>
                <a:gd name="connsiteX44" fmla="*/ 7544960 w 14306101"/>
                <a:gd name="connsiteY44" fmla="*/ 2744049 h 4762982"/>
                <a:gd name="connsiteX45" fmla="*/ 8514611 w 14306101"/>
                <a:gd name="connsiteY45" fmla="*/ 2744049 h 4762982"/>
                <a:gd name="connsiteX46" fmla="*/ 8798251 w 14306101"/>
                <a:gd name="connsiteY46" fmla="*/ 2417534 h 4762982"/>
                <a:gd name="connsiteX47" fmla="*/ 8801549 w 14306101"/>
                <a:gd name="connsiteY47" fmla="*/ 570579 h 4762982"/>
                <a:gd name="connsiteX48" fmla="*/ 9358934 w 14306101"/>
                <a:gd name="connsiteY48" fmla="*/ 0 h 4762982"/>
                <a:gd name="connsiteX0" fmla="*/ 9358934 w 14306101"/>
                <a:gd name="connsiteY0" fmla="*/ 0 h 4762982"/>
                <a:gd name="connsiteX1" fmla="*/ 10368164 w 14306101"/>
                <a:gd name="connsiteY1" fmla="*/ 3299 h 4762982"/>
                <a:gd name="connsiteX2" fmla="*/ 10882673 w 14306101"/>
                <a:gd name="connsiteY2" fmla="*/ 544194 h 4762982"/>
                <a:gd name="connsiteX3" fmla="*/ 10885970 w 14306101"/>
                <a:gd name="connsiteY3" fmla="*/ 1503950 h 4762982"/>
                <a:gd name="connsiteX4" fmla="*/ 11153120 w 14306101"/>
                <a:gd name="connsiteY4" fmla="*/ 1784291 h 4762982"/>
                <a:gd name="connsiteX5" fmla="*/ 13241351 w 14306101"/>
                <a:gd name="connsiteY5" fmla="*/ 1783189 h 4762982"/>
                <a:gd name="connsiteX6" fmla="*/ 14306100 w 14306101"/>
                <a:gd name="connsiteY6" fmla="*/ 1781508 h 4762982"/>
                <a:gd name="connsiteX7" fmla="*/ 14306101 w 14306101"/>
                <a:gd name="connsiteY7" fmla="*/ 2073092 h 4762982"/>
                <a:gd name="connsiteX8" fmla="*/ 13241351 w 14306101"/>
                <a:gd name="connsiteY8" fmla="*/ 2076942 h 4762982"/>
                <a:gd name="connsiteX9" fmla="*/ 11106947 w 14306101"/>
                <a:gd name="connsiteY9" fmla="*/ 2074528 h 4762982"/>
                <a:gd name="connsiteX10" fmla="*/ 10585840 w 14306101"/>
                <a:gd name="connsiteY10" fmla="*/ 1563317 h 4762982"/>
                <a:gd name="connsiteX11" fmla="*/ 10589138 w 14306101"/>
                <a:gd name="connsiteY11" fmla="*/ 554087 h 4762982"/>
                <a:gd name="connsiteX12" fmla="*/ 10289009 w 14306101"/>
                <a:gd name="connsiteY12" fmla="*/ 293535 h 4762982"/>
                <a:gd name="connsiteX13" fmla="*/ 9385319 w 14306101"/>
                <a:gd name="connsiteY13" fmla="*/ 296833 h 4762982"/>
                <a:gd name="connsiteX14" fmla="*/ 9095083 w 14306101"/>
                <a:gd name="connsiteY14" fmla="*/ 653032 h 4762982"/>
                <a:gd name="connsiteX15" fmla="*/ 9095084 w 14306101"/>
                <a:gd name="connsiteY15" fmla="*/ 2414235 h 4762982"/>
                <a:gd name="connsiteX16" fmla="*/ 8498121 w 14306101"/>
                <a:gd name="connsiteY16" fmla="*/ 3034285 h 4762982"/>
                <a:gd name="connsiteX17" fmla="*/ 7601028 w 14306101"/>
                <a:gd name="connsiteY17" fmla="*/ 3037584 h 4762982"/>
                <a:gd name="connsiteX18" fmla="*/ 7307493 w 14306101"/>
                <a:gd name="connsiteY18" fmla="*/ 3397080 h 4762982"/>
                <a:gd name="connsiteX19" fmla="*/ 7304195 w 14306101"/>
                <a:gd name="connsiteY19" fmla="*/ 4145757 h 4762982"/>
                <a:gd name="connsiteX20" fmla="*/ 6690742 w 14306101"/>
                <a:gd name="connsiteY20" fmla="*/ 4762508 h 4762982"/>
                <a:gd name="connsiteX21" fmla="*/ 5803544 w 14306101"/>
                <a:gd name="connsiteY21" fmla="*/ 4762508 h 4762982"/>
                <a:gd name="connsiteX22" fmla="*/ 5210978 w 14306101"/>
                <a:gd name="connsiteY22" fmla="*/ 4174340 h 4762982"/>
                <a:gd name="connsiteX23" fmla="*/ 5208780 w 14306101"/>
                <a:gd name="connsiteY23" fmla="*/ 1354434 h 4762982"/>
                <a:gd name="connsiteX24" fmla="*/ 4982307 w 14306101"/>
                <a:gd name="connsiteY24" fmla="*/ 1121365 h 4762982"/>
                <a:gd name="connsiteX25" fmla="*/ 4022550 w 14306101"/>
                <a:gd name="connsiteY25" fmla="*/ 1121365 h 4762982"/>
                <a:gd name="connsiteX26" fmla="*/ 3738911 w 14306101"/>
                <a:gd name="connsiteY26" fmla="*/ 1424793 h 4762982"/>
                <a:gd name="connsiteX27" fmla="*/ 3738911 w 14306101"/>
                <a:gd name="connsiteY27" fmla="*/ 2344972 h 4762982"/>
                <a:gd name="connsiteX28" fmla="*/ 3178229 w 14306101"/>
                <a:gd name="connsiteY28" fmla="*/ 2885867 h 4762982"/>
                <a:gd name="connsiteX29" fmla="*/ 1055369 w 14306101"/>
                <a:gd name="connsiteY29" fmla="*/ 2883472 h 4762982"/>
                <a:gd name="connsiteX30" fmla="*/ 16754 w 14306101"/>
                <a:gd name="connsiteY30" fmla="*/ 2849005 h 4762982"/>
                <a:gd name="connsiteX31" fmla="*/ 0 w 14306101"/>
                <a:gd name="connsiteY31" fmla="*/ 2589061 h 4762982"/>
                <a:gd name="connsiteX32" fmla="*/ 1055369 w 14306101"/>
                <a:gd name="connsiteY32" fmla="*/ 2588062 h 4762982"/>
                <a:gd name="connsiteX33" fmla="*/ 3161737 w 14306101"/>
                <a:gd name="connsiteY33" fmla="*/ 2589036 h 4762982"/>
                <a:gd name="connsiteX34" fmla="*/ 3448674 w 14306101"/>
                <a:gd name="connsiteY34" fmla="*/ 2229538 h 4762982"/>
                <a:gd name="connsiteX35" fmla="*/ 3448674 w 14306101"/>
                <a:gd name="connsiteY35" fmla="*/ 1362130 h 4762982"/>
                <a:gd name="connsiteX36" fmla="*/ 3976377 w 14306101"/>
                <a:gd name="connsiteY36" fmla="*/ 824533 h 4762982"/>
                <a:gd name="connsiteX37" fmla="*/ 5008693 w 14306101"/>
                <a:gd name="connsiteY37" fmla="*/ 827831 h 4762982"/>
                <a:gd name="connsiteX38" fmla="*/ 5519905 w 14306101"/>
                <a:gd name="connsiteY38" fmla="*/ 1335745 h 4762982"/>
                <a:gd name="connsiteX39" fmla="*/ 5516606 w 14306101"/>
                <a:gd name="connsiteY39" fmla="*/ 4165545 h 4762982"/>
                <a:gd name="connsiteX40" fmla="*/ 5820034 w 14306101"/>
                <a:gd name="connsiteY40" fmla="*/ 4468974 h 4762982"/>
                <a:gd name="connsiteX41" fmla="*/ 6670953 w 14306101"/>
                <a:gd name="connsiteY41" fmla="*/ 4468974 h 4762982"/>
                <a:gd name="connsiteX42" fmla="*/ 7007362 w 14306101"/>
                <a:gd name="connsiteY42" fmla="*/ 4158950 h 4762982"/>
                <a:gd name="connsiteX43" fmla="*/ 7010661 w 14306101"/>
                <a:gd name="connsiteY43" fmla="*/ 3347608 h 4762982"/>
                <a:gd name="connsiteX44" fmla="*/ 7544960 w 14306101"/>
                <a:gd name="connsiteY44" fmla="*/ 2744049 h 4762982"/>
                <a:gd name="connsiteX45" fmla="*/ 8514611 w 14306101"/>
                <a:gd name="connsiteY45" fmla="*/ 2744049 h 4762982"/>
                <a:gd name="connsiteX46" fmla="*/ 8798251 w 14306101"/>
                <a:gd name="connsiteY46" fmla="*/ 2417534 h 4762982"/>
                <a:gd name="connsiteX47" fmla="*/ 8801549 w 14306101"/>
                <a:gd name="connsiteY47" fmla="*/ 570579 h 4762982"/>
                <a:gd name="connsiteX48" fmla="*/ 9358934 w 14306101"/>
                <a:gd name="connsiteY48" fmla="*/ 0 h 4762982"/>
                <a:gd name="connsiteX0" fmla="*/ 9358934 w 14306101"/>
                <a:gd name="connsiteY0" fmla="*/ 0 h 4762982"/>
                <a:gd name="connsiteX1" fmla="*/ 10368164 w 14306101"/>
                <a:gd name="connsiteY1" fmla="*/ 3299 h 4762982"/>
                <a:gd name="connsiteX2" fmla="*/ 10882673 w 14306101"/>
                <a:gd name="connsiteY2" fmla="*/ 544194 h 4762982"/>
                <a:gd name="connsiteX3" fmla="*/ 10885970 w 14306101"/>
                <a:gd name="connsiteY3" fmla="*/ 1503950 h 4762982"/>
                <a:gd name="connsiteX4" fmla="*/ 11153120 w 14306101"/>
                <a:gd name="connsiteY4" fmla="*/ 1784291 h 4762982"/>
                <a:gd name="connsiteX5" fmla="*/ 13241351 w 14306101"/>
                <a:gd name="connsiteY5" fmla="*/ 1783189 h 4762982"/>
                <a:gd name="connsiteX6" fmla="*/ 14306100 w 14306101"/>
                <a:gd name="connsiteY6" fmla="*/ 1781508 h 4762982"/>
                <a:gd name="connsiteX7" fmla="*/ 14306101 w 14306101"/>
                <a:gd name="connsiteY7" fmla="*/ 2073092 h 4762982"/>
                <a:gd name="connsiteX8" fmla="*/ 13241351 w 14306101"/>
                <a:gd name="connsiteY8" fmla="*/ 2076942 h 4762982"/>
                <a:gd name="connsiteX9" fmla="*/ 11106947 w 14306101"/>
                <a:gd name="connsiteY9" fmla="*/ 2074528 h 4762982"/>
                <a:gd name="connsiteX10" fmla="*/ 10585840 w 14306101"/>
                <a:gd name="connsiteY10" fmla="*/ 1563317 h 4762982"/>
                <a:gd name="connsiteX11" fmla="*/ 10589138 w 14306101"/>
                <a:gd name="connsiteY11" fmla="*/ 554087 h 4762982"/>
                <a:gd name="connsiteX12" fmla="*/ 10289009 w 14306101"/>
                <a:gd name="connsiteY12" fmla="*/ 293535 h 4762982"/>
                <a:gd name="connsiteX13" fmla="*/ 9385319 w 14306101"/>
                <a:gd name="connsiteY13" fmla="*/ 296833 h 4762982"/>
                <a:gd name="connsiteX14" fmla="*/ 9095083 w 14306101"/>
                <a:gd name="connsiteY14" fmla="*/ 653032 h 4762982"/>
                <a:gd name="connsiteX15" fmla="*/ 9095084 w 14306101"/>
                <a:gd name="connsiteY15" fmla="*/ 2414235 h 4762982"/>
                <a:gd name="connsiteX16" fmla="*/ 8498121 w 14306101"/>
                <a:gd name="connsiteY16" fmla="*/ 3034285 h 4762982"/>
                <a:gd name="connsiteX17" fmla="*/ 7601028 w 14306101"/>
                <a:gd name="connsiteY17" fmla="*/ 3037584 h 4762982"/>
                <a:gd name="connsiteX18" fmla="*/ 7307493 w 14306101"/>
                <a:gd name="connsiteY18" fmla="*/ 3397080 h 4762982"/>
                <a:gd name="connsiteX19" fmla="*/ 7304195 w 14306101"/>
                <a:gd name="connsiteY19" fmla="*/ 4145757 h 4762982"/>
                <a:gd name="connsiteX20" fmla="*/ 6690742 w 14306101"/>
                <a:gd name="connsiteY20" fmla="*/ 4762508 h 4762982"/>
                <a:gd name="connsiteX21" fmla="*/ 5803544 w 14306101"/>
                <a:gd name="connsiteY21" fmla="*/ 4762508 h 4762982"/>
                <a:gd name="connsiteX22" fmla="*/ 5210978 w 14306101"/>
                <a:gd name="connsiteY22" fmla="*/ 4174340 h 4762982"/>
                <a:gd name="connsiteX23" fmla="*/ 5208780 w 14306101"/>
                <a:gd name="connsiteY23" fmla="*/ 1354434 h 4762982"/>
                <a:gd name="connsiteX24" fmla="*/ 4982307 w 14306101"/>
                <a:gd name="connsiteY24" fmla="*/ 1121365 h 4762982"/>
                <a:gd name="connsiteX25" fmla="*/ 4022550 w 14306101"/>
                <a:gd name="connsiteY25" fmla="*/ 1121365 h 4762982"/>
                <a:gd name="connsiteX26" fmla="*/ 3738911 w 14306101"/>
                <a:gd name="connsiteY26" fmla="*/ 1424793 h 4762982"/>
                <a:gd name="connsiteX27" fmla="*/ 3738911 w 14306101"/>
                <a:gd name="connsiteY27" fmla="*/ 2344972 h 4762982"/>
                <a:gd name="connsiteX28" fmla="*/ 3178229 w 14306101"/>
                <a:gd name="connsiteY28" fmla="*/ 2885867 h 4762982"/>
                <a:gd name="connsiteX29" fmla="*/ 1055369 w 14306101"/>
                <a:gd name="connsiteY29" fmla="*/ 2883472 h 4762982"/>
                <a:gd name="connsiteX30" fmla="*/ 8377 w 14306101"/>
                <a:gd name="connsiteY30" fmla="*/ 2851771 h 4762982"/>
                <a:gd name="connsiteX31" fmla="*/ 0 w 14306101"/>
                <a:gd name="connsiteY31" fmla="*/ 2589061 h 4762982"/>
                <a:gd name="connsiteX32" fmla="*/ 1055369 w 14306101"/>
                <a:gd name="connsiteY32" fmla="*/ 2588062 h 4762982"/>
                <a:gd name="connsiteX33" fmla="*/ 3161737 w 14306101"/>
                <a:gd name="connsiteY33" fmla="*/ 2589036 h 4762982"/>
                <a:gd name="connsiteX34" fmla="*/ 3448674 w 14306101"/>
                <a:gd name="connsiteY34" fmla="*/ 2229538 h 4762982"/>
                <a:gd name="connsiteX35" fmla="*/ 3448674 w 14306101"/>
                <a:gd name="connsiteY35" fmla="*/ 1362130 h 4762982"/>
                <a:gd name="connsiteX36" fmla="*/ 3976377 w 14306101"/>
                <a:gd name="connsiteY36" fmla="*/ 824533 h 4762982"/>
                <a:gd name="connsiteX37" fmla="*/ 5008693 w 14306101"/>
                <a:gd name="connsiteY37" fmla="*/ 827831 h 4762982"/>
                <a:gd name="connsiteX38" fmla="*/ 5519905 w 14306101"/>
                <a:gd name="connsiteY38" fmla="*/ 1335745 h 4762982"/>
                <a:gd name="connsiteX39" fmla="*/ 5516606 w 14306101"/>
                <a:gd name="connsiteY39" fmla="*/ 4165545 h 4762982"/>
                <a:gd name="connsiteX40" fmla="*/ 5820034 w 14306101"/>
                <a:gd name="connsiteY40" fmla="*/ 4468974 h 4762982"/>
                <a:gd name="connsiteX41" fmla="*/ 6670953 w 14306101"/>
                <a:gd name="connsiteY41" fmla="*/ 4468974 h 4762982"/>
                <a:gd name="connsiteX42" fmla="*/ 7007362 w 14306101"/>
                <a:gd name="connsiteY42" fmla="*/ 4158950 h 4762982"/>
                <a:gd name="connsiteX43" fmla="*/ 7010661 w 14306101"/>
                <a:gd name="connsiteY43" fmla="*/ 3347608 h 4762982"/>
                <a:gd name="connsiteX44" fmla="*/ 7544960 w 14306101"/>
                <a:gd name="connsiteY44" fmla="*/ 2744049 h 4762982"/>
                <a:gd name="connsiteX45" fmla="*/ 8514611 w 14306101"/>
                <a:gd name="connsiteY45" fmla="*/ 2744049 h 4762982"/>
                <a:gd name="connsiteX46" fmla="*/ 8798251 w 14306101"/>
                <a:gd name="connsiteY46" fmla="*/ 2417534 h 4762982"/>
                <a:gd name="connsiteX47" fmla="*/ 8801549 w 14306101"/>
                <a:gd name="connsiteY47" fmla="*/ 570579 h 4762982"/>
                <a:gd name="connsiteX48" fmla="*/ 9358934 w 14306101"/>
                <a:gd name="connsiteY48" fmla="*/ 0 h 4762982"/>
                <a:gd name="connsiteX0" fmla="*/ 9358934 w 14306101"/>
                <a:gd name="connsiteY0" fmla="*/ 0 h 4762982"/>
                <a:gd name="connsiteX1" fmla="*/ 10368164 w 14306101"/>
                <a:gd name="connsiteY1" fmla="*/ 3299 h 4762982"/>
                <a:gd name="connsiteX2" fmla="*/ 10882673 w 14306101"/>
                <a:gd name="connsiteY2" fmla="*/ 544194 h 4762982"/>
                <a:gd name="connsiteX3" fmla="*/ 10885970 w 14306101"/>
                <a:gd name="connsiteY3" fmla="*/ 1503950 h 4762982"/>
                <a:gd name="connsiteX4" fmla="*/ 11153120 w 14306101"/>
                <a:gd name="connsiteY4" fmla="*/ 1784291 h 4762982"/>
                <a:gd name="connsiteX5" fmla="*/ 13241351 w 14306101"/>
                <a:gd name="connsiteY5" fmla="*/ 1783189 h 4762982"/>
                <a:gd name="connsiteX6" fmla="*/ 14306100 w 14306101"/>
                <a:gd name="connsiteY6" fmla="*/ 1781508 h 4762982"/>
                <a:gd name="connsiteX7" fmla="*/ 14306101 w 14306101"/>
                <a:gd name="connsiteY7" fmla="*/ 2073092 h 4762982"/>
                <a:gd name="connsiteX8" fmla="*/ 13241351 w 14306101"/>
                <a:gd name="connsiteY8" fmla="*/ 2076942 h 4762982"/>
                <a:gd name="connsiteX9" fmla="*/ 11106947 w 14306101"/>
                <a:gd name="connsiteY9" fmla="*/ 2074528 h 4762982"/>
                <a:gd name="connsiteX10" fmla="*/ 10585840 w 14306101"/>
                <a:gd name="connsiteY10" fmla="*/ 1563317 h 4762982"/>
                <a:gd name="connsiteX11" fmla="*/ 10589138 w 14306101"/>
                <a:gd name="connsiteY11" fmla="*/ 554087 h 4762982"/>
                <a:gd name="connsiteX12" fmla="*/ 10289009 w 14306101"/>
                <a:gd name="connsiteY12" fmla="*/ 293535 h 4762982"/>
                <a:gd name="connsiteX13" fmla="*/ 9385319 w 14306101"/>
                <a:gd name="connsiteY13" fmla="*/ 296833 h 4762982"/>
                <a:gd name="connsiteX14" fmla="*/ 9095083 w 14306101"/>
                <a:gd name="connsiteY14" fmla="*/ 653032 h 4762982"/>
                <a:gd name="connsiteX15" fmla="*/ 9095084 w 14306101"/>
                <a:gd name="connsiteY15" fmla="*/ 2414235 h 4762982"/>
                <a:gd name="connsiteX16" fmla="*/ 8498121 w 14306101"/>
                <a:gd name="connsiteY16" fmla="*/ 3034285 h 4762982"/>
                <a:gd name="connsiteX17" fmla="*/ 7601028 w 14306101"/>
                <a:gd name="connsiteY17" fmla="*/ 3037584 h 4762982"/>
                <a:gd name="connsiteX18" fmla="*/ 7307493 w 14306101"/>
                <a:gd name="connsiteY18" fmla="*/ 3397080 h 4762982"/>
                <a:gd name="connsiteX19" fmla="*/ 7304195 w 14306101"/>
                <a:gd name="connsiteY19" fmla="*/ 4145757 h 4762982"/>
                <a:gd name="connsiteX20" fmla="*/ 6690742 w 14306101"/>
                <a:gd name="connsiteY20" fmla="*/ 4762508 h 4762982"/>
                <a:gd name="connsiteX21" fmla="*/ 5803544 w 14306101"/>
                <a:gd name="connsiteY21" fmla="*/ 4762508 h 4762982"/>
                <a:gd name="connsiteX22" fmla="*/ 5210978 w 14306101"/>
                <a:gd name="connsiteY22" fmla="*/ 4174340 h 4762982"/>
                <a:gd name="connsiteX23" fmla="*/ 5208780 w 14306101"/>
                <a:gd name="connsiteY23" fmla="*/ 1354434 h 4762982"/>
                <a:gd name="connsiteX24" fmla="*/ 4982307 w 14306101"/>
                <a:gd name="connsiteY24" fmla="*/ 1121365 h 4762982"/>
                <a:gd name="connsiteX25" fmla="*/ 4022550 w 14306101"/>
                <a:gd name="connsiteY25" fmla="*/ 1121365 h 4762982"/>
                <a:gd name="connsiteX26" fmla="*/ 3738911 w 14306101"/>
                <a:gd name="connsiteY26" fmla="*/ 1424793 h 4762982"/>
                <a:gd name="connsiteX27" fmla="*/ 3738911 w 14306101"/>
                <a:gd name="connsiteY27" fmla="*/ 2344972 h 4762982"/>
                <a:gd name="connsiteX28" fmla="*/ 3178229 w 14306101"/>
                <a:gd name="connsiteY28" fmla="*/ 2885867 h 4762982"/>
                <a:gd name="connsiteX29" fmla="*/ 1055369 w 14306101"/>
                <a:gd name="connsiteY29" fmla="*/ 2883472 h 4762982"/>
                <a:gd name="connsiteX30" fmla="*/ 8377 w 14306101"/>
                <a:gd name="connsiteY30" fmla="*/ 2876659 h 4762982"/>
                <a:gd name="connsiteX31" fmla="*/ 0 w 14306101"/>
                <a:gd name="connsiteY31" fmla="*/ 2589061 h 4762982"/>
                <a:gd name="connsiteX32" fmla="*/ 1055369 w 14306101"/>
                <a:gd name="connsiteY32" fmla="*/ 2588062 h 4762982"/>
                <a:gd name="connsiteX33" fmla="*/ 3161737 w 14306101"/>
                <a:gd name="connsiteY33" fmla="*/ 2589036 h 4762982"/>
                <a:gd name="connsiteX34" fmla="*/ 3448674 w 14306101"/>
                <a:gd name="connsiteY34" fmla="*/ 2229538 h 4762982"/>
                <a:gd name="connsiteX35" fmla="*/ 3448674 w 14306101"/>
                <a:gd name="connsiteY35" fmla="*/ 1362130 h 4762982"/>
                <a:gd name="connsiteX36" fmla="*/ 3976377 w 14306101"/>
                <a:gd name="connsiteY36" fmla="*/ 824533 h 4762982"/>
                <a:gd name="connsiteX37" fmla="*/ 5008693 w 14306101"/>
                <a:gd name="connsiteY37" fmla="*/ 827831 h 4762982"/>
                <a:gd name="connsiteX38" fmla="*/ 5519905 w 14306101"/>
                <a:gd name="connsiteY38" fmla="*/ 1335745 h 4762982"/>
                <a:gd name="connsiteX39" fmla="*/ 5516606 w 14306101"/>
                <a:gd name="connsiteY39" fmla="*/ 4165545 h 4762982"/>
                <a:gd name="connsiteX40" fmla="*/ 5820034 w 14306101"/>
                <a:gd name="connsiteY40" fmla="*/ 4468974 h 4762982"/>
                <a:gd name="connsiteX41" fmla="*/ 6670953 w 14306101"/>
                <a:gd name="connsiteY41" fmla="*/ 4468974 h 4762982"/>
                <a:gd name="connsiteX42" fmla="*/ 7007362 w 14306101"/>
                <a:gd name="connsiteY42" fmla="*/ 4158950 h 4762982"/>
                <a:gd name="connsiteX43" fmla="*/ 7010661 w 14306101"/>
                <a:gd name="connsiteY43" fmla="*/ 3347608 h 4762982"/>
                <a:gd name="connsiteX44" fmla="*/ 7544960 w 14306101"/>
                <a:gd name="connsiteY44" fmla="*/ 2744049 h 4762982"/>
                <a:gd name="connsiteX45" fmla="*/ 8514611 w 14306101"/>
                <a:gd name="connsiteY45" fmla="*/ 2744049 h 4762982"/>
                <a:gd name="connsiteX46" fmla="*/ 8798251 w 14306101"/>
                <a:gd name="connsiteY46" fmla="*/ 2417534 h 4762982"/>
                <a:gd name="connsiteX47" fmla="*/ 8801549 w 14306101"/>
                <a:gd name="connsiteY47" fmla="*/ 570579 h 4762982"/>
                <a:gd name="connsiteX48" fmla="*/ 9358934 w 14306101"/>
                <a:gd name="connsiteY48" fmla="*/ 0 h 4762982"/>
                <a:gd name="connsiteX0" fmla="*/ 9358934 w 14306101"/>
                <a:gd name="connsiteY0" fmla="*/ 0 h 4762982"/>
                <a:gd name="connsiteX1" fmla="*/ 10368164 w 14306101"/>
                <a:gd name="connsiteY1" fmla="*/ 3299 h 4762982"/>
                <a:gd name="connsiteX2" fmla="*/ 10882673 w 14306101"/>
                <a:gd name="connsiteY2" fmla="*/ 544194 h 4762982"/>
                <a:gd name="connsiteX3" fmla="*/ 10885970 w 14306101"/>
                <a:gd name="connsiteY3" fmla="*/ 1503950 h 4762982"/>
                <a:gd name="connsiteX4" fmla="*/ 11153120 w 14306101"/>
                <a:gd name="connsiteY4" fmla="*/ 1784291 h 4762982"/>
                <a:gd name="connsiteX5" fmla="*/ 13241351 w 14306101"/>
                <a:gd name="connsiteY5" fmla="*/ 1783189 h 4762982"/>
                <a:gd name="connsiteX6" fmla="*/ 14306100 w 14306101"/>
                <a:gd name="connsiteY6" fmla="*/ 1781508 h 4762982"/>
                <a:gd name="connsiteX7" fmla="*/ 14306101 w 14306101"/>
                <a:gd name="connsiteY7" fmla="*/ 2073092 h 4762982"/>
                <a:gd name="connsiteX8" fmla="*/ 13241351 w 14306101"/>
                <a:gd name="connsiteY8" fmla="*/ 2076942 h 4762982"/>
                <a:gd name="connsiteX9" fmla="*/ 11106947 w 14306101"/>
                <a:gd name="connsiteY9" fmla="*/ 2074528 h 4762982"/>
                <a:gd name="connsiteX10" fmla="*/ 10585840 w 14306101"/>
                <a:gd name="connsiteY10" fmla="*/ 1563317 h 4762982"/>
                <a:gd name="connsiteX11" fmla="*/ 10589138 w 14306101"/>
                <a:gd name="connsiteY11" fmla="*/ 554087 h 4762982"/>
                <a:gd name="connsiteX12" fmla="*/ 10289009 w 14306101"/>
                <a:gd name="connsiteY12" fmla="*/ 293535 h 4762982"/>
                <a:gd name="connsiteX13" fmla="*/ 9385319 w 14306101"/>
                <a:gd name="connsiteY13" fmla="*/ 296833 h 4762982"/>
                <a:gd name="connsiteX14" fmla="*/ 9095083 w 14306101"/>
                <a:gd name="connsiteY14" fmla="*/ 653032 h 4762982"/>
                <a:gd name="connsiteX15" fmla="*/ 9095084 w 14306101"/>
                <a:gd name="connsiteY15" fmla="*/ 2414235 h 4762982"/>
                <a:gd name="connsiteX16" fmla="*/ 8498121 w 14306101"/>
                <a:gd name="connsiteY16" fmla="*/ 3034285 h 4762982"/>
                <a:gd name="connsiteX17" fmla="*/ 7601028 w 14306101"/>
                <a:gd name="connsiteY17" fmla="*/ 3037584 h 4762982"/>
                <a:gd name="connsiteX18" fmla="*/ 7307493 w 14306101"/>
                <a:gd name="connsiteY18" fmla="*/ 3397080 h 4762982"/>
                <a:gd name="connsiteX19" fmla="*/ 7304195 w 14306101"/>
                <a:gd name="connsiteY19" fmla="*/ 4145757 h 4762982"/>
                <a:gd name="connsiteX20" fmla="*/ 6690742 w 14306101"/>
                <a:gd name="connsiteY20" fmla="*/ 4762508 h 4762982"/>
                <a:gd name="connsiteX21" fmla="*/ 5803544 w 14306101"/>
                <a:gd name="connsiteY21" fmla="*/ 4762508 h 4762982"/>
                <a:gd name="connsiteX22" fmla="*/ 5210978 w 14306101"/>
                <a:gd name="connsiteY22" fmla="*/ 4174340 h 4762982"/>
                <a:gd name="connsiteX23" fmla="*/ 5208780 w 14306101"/>
                <a:gd name="connsiteY23" fmla="*/ 1354434 h 4762982"/>
                <a:gd name="connsiteX24" fmla="*/ 4982307 w 14306101"/>
                <a:gd name="connsiteY24" fmla="*/ 1121365 h 4762982"/>
                <a:gd name="connsiteX25" fmla="*/ 4022550 w 14306101"/>
                <a:gd name="connsiteY25" fmla="*/ 1121365 h 4762982"/>
                <a:gd name="connsiteX26" fmla="*/ 3738911 w 14306101"/>
                <a:gd name="connsiteY26" fmla="*/ 1424793 h 4762982"/>
                <a:gd name="connsiteX27" fmla="*/ 3738911 w 14306101"/>
                <a:gd name="connsiteY27" fmla="*/ 2344972 h 4762982"/>
                <a:gd name="connsiteX28" fmla="*/ 3178229 w 14306101"/>
                <a:gd name="connsiteY28" fmla="*/ 2885867 h 4762982"/>
                <a:gd name="connsiteX29" fmla="*/ 1055369 w 14306101"/>
                <a:gd name="connsiteY29" fmla="*/ 2883472 h 4762982"/>
                <a:gd name="connsiteX30" fmla="*/ 8377 w 14306101"/>
                <a:gd name="connsiteY30" fmla="*/ 2882190 h 4762982"/>
                <a:gd name="connsiteX31" fmla="*/ 0 w 14306101"/>
                <a:gd name="connsiteY31" fmla="*/ 2589061 h 4762982"/>
                <a:gd name="connsiteX32" fmla="*/ 1055369 w 14306101"/>
                <a:gd name="connsiteY32" fmla="*/ 2588062 h 4762982"/>
                <a:gd name="connsiteX33" fmla="*/ 3161737 w 14306101"/>
                <a:gd name="connsiteY33" fmla="*/ 2589036 h 4762982"/>
                <a:gd name="connsiteX34" fmla="*/ 3448674 w 14306101"/>
                <a:gd name="connsiteY34" fmla="*/ 2229538 h 4762982"/>
                <a:gd name="connsiteX35" fmla="*/ 3448674 w 14306101"/>
                <a:gd name="connsiteY35" fmla="*/ 1362130 h 4762982"/>
                <a:gd name="connsiteX36" fmla="*/ 3976377 w 14306101"/>
                <a:gd name="connsiteY36" fmla="*/ 824533 h 4762982"/>
                <a:gd name="connsiteX37" fmla="*/ 5008693 w 14306101"/>
                <a:gd name="connsiteY37" fmla="*/ 827831 h 4762982"/>
                <a:gd name="connsiteX38" fmla="*/ 5519905 w 14306101"/>
                <a:gd name="connsiteY38" fmla="*/ 1335745 h 4762982"/>
                <a:gd name="connsiteX39" fmla="*/ 5516606 w 14306101"/>
                <a:gd name="connsiteY39" fmla="*/ 4165545 h 4762982"/>
                <a:gd name="connsiteX40" fmla="*/ 5820034 w 14306101"/>
                <a:gd name="connsiteY40" fmla="*/ 4468974 h 4762982"/>
                <a:gd name="connsiteX41" fmla="*/ 6670953 w 14306101"/>
                <a:gd name="connsiteY41" fmla="*/ 4468974 h 4762982"/>
                <a:gd name="connsiteX42" fmla="*/ 7007362 w 14306101"/>
                <a:gd name="connsiteY42" fmla="*/ 4158950 h 4762982"/>
                <a:gd name="connsiteX43" fmla="*/ 7010661 w 14306101"/>
                <a:gd name="connsiteY43" fmla="*/ 3347608 h 4762982"/>
                <a:gd name="connsiteX44" fmla="*/ 7544960 w 14306101"/>
                <a:gd name="connsiteY44" fmla="*/ 2744049 h 4762982"/>
                <a:gd name="connsiteX45" fmla="*/ 8514611 w 14306101"/>
                <a:gd name="connsiteY45" fmla="*/ 2744049 h 4762982"/>
                <a:gd name="connsiteX46" fmla="*/ 8798251 w 14306101"/>
                <a:gd name="connsiteY46" fmla="*/ 2417534 h 4762982"/>
                <a:gd name="connsiteX47" fmla="*/ 8801549 w 14306101"/>
                <a:gd name="connsiteY47" fmla="*/ 570579 h 4762982"/>
                <a:gd name="connsiteX48" fmla="*/ 9358934 w 14306101"/>
                <a:gd name="connsiteY48" fmla="*/ 0 h 4762982"/>
                <a:gd name="connsiteX0" fmla="*/ 9358934 w 14306101"/>
                <a:gd name="connsiteY0" fmla="*/ 0 h 4762982"/>
                <a:gd name="connsiteX1" fmla="*/ 10368164 w 14306101"/>
                <a:gd name="connsiteY1" fmla="*/ 3299 h 4762982"/>
                <a:gd name="connsiteX2" fmla="*/ 10882673 w 14306101"/>
                <a:gd name="connsiteY2" fmla="*/ 544194 h 4762982"/>
                <a:gd name="connsiteX3" fmla="*/ 10885970 w 14306101"/>
                <a:gd name="connsiteY3" fmla="*/ 1503950 h 4762982"/>
                <a:gd name="connsiteX4" fmla="*/ 11153120 w 14306101"/>
                <a:gd name="connsiteY4" fmla="*/ 1784291 h 4762982"/>
                <a:gd name="connsiteX5" fmla="*/ 13241351 w 14306101"/>
                <a:gd name="connsiteY5" fmla="*/ 1783189 h 4762982"/>
                <a:gd name="connsiteX6" fmla="*/ 14306100 w 14306101"/>
                <a:gd name="connsiteY6" fmla="*/ 1781508 h 4762982"/>
                <a:gd name="connsiteX7" fmla="*/ 14306101 w 14306101"/>
                <a:gd name="connsiteY7" fmla="*/ 2073092 h 4762982"/>
                <a:gd name="connsiteX8" fmla="*/ 13241351 w 14306101"/>
                <a:gd name="connsiteY8" fmla="*/ 2076942 h 4762982"/>
                <a:gd name="connsiteX9" fmla="*/ 11106947 w 14306101"/>
                <a:gd name="connsiteY9" fmla="*/ 2074528 h 4762982"/>
                <a:gd name="connsiteX10" fmla="*/ 10585840 w 14306101"/>
                <a:gd name="connsiteY10" fmla="*/ 1563317 h 4762982"/>
                <a:gd name="connsiteX11" fmla="*/ 10589138 w 14306101"/>
                <a:gd name="connsiteY11" fmla="*/ 554087 h 4762982"/>
                <a:gd name="connsiteX12" fmla="*/ 10289009 w 14306101"/>
                <a:gd name="connsiteY12" fmla="*/ 293535 h 4762982"/>
                <a:gd name="connsiteX13" fmla="*/ 9385319 w 14306101"/>
                <a:gd name="connsiteY13" fmla="*/ 296833 h 4762982"/>
                <a:gd name="connsiteX14" fmla="*/ 9095083 w 14306101"/>
                <a:gd name="connsiteY14" fmla="*/ 653032 h 4762982"/>
                <a:gd name="connsiteX15" fmla="*/ 9095084 w 14306101"/>
                <a:gd name="connsiteY15" fmla="*/ 2414235 h 4762982"/>
                <a:gd name="connsiteX16" fmla="*/ 8498121 w 14306101"/>
                <a:gd name="connsiteY16" fmla="*/ 3034285 h 4762982"/>
                <a:gd name="connsiteX17" fmla="*/ 7601028 w 14306101"/>
                <a:gd name="connsiteY17" fmla="*/ 3037584 h 4762982"/>
                <a:gd name="connsiteX18" fmla="*/ 7307493 w 14306101"/>
                <a:gd name="connsiteY18" fmla="*/ 3397080 h 4762982"/>
                <a:gd name="connsiteX19" fmla="*/ 7304195 w 14306101"/>
                <a:gd name="connsiteY19" fmla="*/ 4145757 h 4762982"/>
                <a:gd name="connsiteX20" fmla="*/ 6690742 w 14306101"/>
                <a:gd name="connsiteY20" fmla="*/ 4762508 h 4762982"/>
                <a:gd name="connsiteX21" fmla="*/ 5803544 w 14306101"/>
                <a:gd name="connsiteY21" fmla="*/ 4762508 h 4762982"/>
                <a:gd name="connsiteX22" fmla="*/ 5210978 w 14306101"/>
                <a:gd name="connsiteY22" fmla="*/ 4174340 h 4762982"/>
                <a:gd name="connsiteX23" fmla="*/ 5208780 w 14306101"/>
                <a:gd name="connsiteY23" fmla="*/ 1354434 h 4762982"/>
                <a:gd name="connsiteX24" fmla="*/ 4982307 w 14306101"/>
                <a:gd name="connsiteY24" fmla="*/ 1121365 h 4762982"/>
                <a:gd name="connsiteX25" fmla="*/ 4022550 w 14306101"/>
                <a:gd name="connsiteY25" fmla="*/ 1121365 h 4762982"/>
                <a:gd name="connsiteX26" fmla="*/ 3738911 w 14306101"/>
                <a:gd name="connsiteY26" fmla="*/ 1424793 h 4762982"/>
                <a:gd name="connsiteX27" fmla="*/ 3738911 w 14306101"/>
                <a:gd name="connsiteY27" fmla="*/ 2344972 h 4762982"/>
                <a:gd name="connsiteX28" fmla="*/ 3178229 w 14306101"/>
                <a:gd name="connsiteY28" fmla="*/ 2885867 h 4762982"/>
                <a:gd name="connsiteX29" fmla="*/ 1055369 w 14306101"/>
                <a:gd name="connsiteY29" fmla="*/ 2883472 h 4762982"/>
                <a:gd name="connsiteX30" fmla="*/ 8377 w 14306101"/>
                <a:gd name="connsiteY30" fmla="*/ 2882190 h 4762982"/>
                <a:gd name="connsiteX31" fmla="*/ 0 w 14306101"/>
                <a:gd name="connsiteY31" fmla="*/ 2589061 h 4762982"/>
                <a:gd name="connsiteX32" fmla="*/ 1055369 w 14306101"/>
                <a:gd name="connsiteY32" fmla="*/ 2588062 h 4762982"/>
                <a:gd name="connsiteX33" fmla="*/ 3161737 w 14306101"/>
                <a:gd name="connsiteY33" fmla="*/ 2589036 h 4762982"/>
                <a:gd name="connsiteX34" fmla="*/ 3448674 w 14306101"/>
                <a:gd name="connsiteY34" fmla="*/ 2229538 h 4762982"/>
                <a:gd name="connsiteX35" fmla="*/ 3448674 w 14306101"/>
                <a:gd name="connsiteY35" fmla="*/ 1362130 h 4762982"/>
                <a:gd name="connsiteX36" fmla="*/ 3976377 w 14306101"/>
                <a:gd name="connsiteY36" fmla="*/ 824533 h 4762982"/>
                <a:gd name="connsiteX37" fmla="*/ 5008693 w 14306101"/>
                <a:gd name="connsiteY37" fmla="*/ 827831 h 4762982"/>
                <a:gd name="connsiteX38" fmla="*/ 5519905 w 14306101"/>
                <a:gd name="connsiteY38" fmla="*/ 1335745 h 4762982"/>
                <a:gd name="connsiteX39" fmla="*/ 5516606 w 14306101"/>
                <a:gd name="connsiteY39" fmla="*/ 4165545 h 4762982"/>
                <a:gd name="connsiteX40" fmla="*/ 5820034 w 14306101"/>
                <a:gd name="connsiteY40" fmla="*/ 4468974 h 4762982"/>
                <a:gd name="connsiteX41" fmla="*/ 6670953 w 14306101"/>
                <a:gd name="connsiteY41" fmla="*/ 4468974 h 4762982"/>
                <a:gd name="connsiteX42" fmla="*/ 7007362 w 14306101"/>
                <a:gd name="connsiteY42" fmla="*/ 4158950 h 4762982"/>
                <a:gd name="connsiteX43" fmla="*/ 7010661 w 14306101"/>
                <a:gd name="connsiteY43" fmla="*/ 3347608 h 4762982"/>
                <a:gd name="connsiteX44" fmla="*/ 7544960 w 14306101"/>
                <a:gd name="connsiteY44" fmla="*/ 2744049 h 4762982"/>
                <a:gd name="connsiteX45" fmla="*/ 8514611 w 14306101"/>
                <a:gd name="connsiteY45" fmla="*/ 2744049 h 4762982"/>
                <a:gd name="connsiteX46" fmla="*/ 8798251 w 14306101"/>
                <a:gd name="connsiteY46" fmla="*/ 2417534 h 4762982"/>
                <a:gd name="connsiteX47" fmla="*/ 8801549 w 14306101"/>
                <a:gd name="connsiteY47" fmla="*/ 570579 h 4762982"/>
                <a:gd name="connsiteX48" fmla="*/ 9358934 w 14306101"/>
                <a:gd name="connsiteY48" fmla="*/ 0 h 4762982"/>
                <a:gd name="connsiteX0" fmla="*/ 9358934 w 14306101"/>
                <a:gd name="connsiteY0" fmla="*/ 0 h 4762982"/>
                <a:gd name="connsiteX1" fmla="*/ 10368164 w 14306101"/>
                <a:gd name="connsiteY1" fmla="*/ 3299 h 4762982"/>
                <a:gd name="connsiteX2" fmla="*/ 10882673 w 14306101"/>
                <a:gd name="connsiteY2" fmla="*/ 544194 h 4762982"/>
                <a:gd name="connsiteX3" fmla="*/ 10885970 w 14306101"/>
                <a:gd name="connsiteY3" fmla="*/ 1503950 h 4762982"/>
                <a:gd name="connsiteX4" fmla="*/ 11153120 w 14306101"/>
                <a:gd name="connsiteY4" fmla="*/ 1784291 h 4762982"/>
                <a:gd name="connsiteX5" fmla="*/ 13241351 w 14306101"/>
                <a:gd name="connsiteY5" fmla="*/ 1783189 h 4762982"/>
                <a:gd name="connsiteX6" fmla="*/ 14306100 w 14306101"/>
                <a:gd name="connsiteY6" fmla="*/ 1781508 h 4762982"/>
                <a:gd name="connsiteX7" fmla="*/ 14306101 w 14306101"/>
                <a:gd name="connsiteY7" fmla="*/ 2073092 h 4762982"/>
                <a:gd name="connsiteX8" fmla="*/ 13241351 w 14306101"/>
                <a:gd name="connsiteY8" fmla="*/ 2076942 h 4762982"/>
                <a:gd name="connsiteX9" fmla="*/ 11106947 w 14306101"/>
                <a:gd name="connsiteY9" fmla="*/ 2074528 h 4762982"/>
                <a:gd name="connsiteX10" fmla="*/ 10585840 w 14306101"/>
                <a:gd name="connsiteY10" fmla="*/ 1563317 h 4762982"/>
                <a:gd name="connsiteX11" fmla="*/ 10589138 w 14306101"/>
                <a:gd name="connsiteY11" fmla="*/ 554087 h 4762982"/>
                <a:gd name="connsiteX12" fmla="*/ 10289009 w 14306101"/>
                <a:gd name="connsiteY12" fmla="*/ 293535 h 4762982"/>
                <a:gd name="connsiteX13" fmla="*/ 9385319 w 14306101"/>
                <a:gd name="connsiteY13" fmla="*/ 296833 h 4762982"/>
                <a:gd name="connsiteX14" fmla="*/ 9095083 w 14306101"/>
                <a:gd name="connsiteY14" fmla="*/ 653032 h 4762982"/>
                <a:gd name="connsiteX15" fmla="*/ 9095084 w 14306101"/>
                <a:gd name="connsiteY15" fmla="*/ 2414235 h 4762982"/>
                <a:gd name="connsiteX16" fmla="*/ 8498121 w 14306101"/>
                <a:gd name="connsiteY16" fmla="*/ 3034285 h 4762982"/>
                <a:gd name="connsiteX17" fmla="*/ 7601028 w 14306101"/>
                <a:gd name="connsiteY17" fmla="*/ 3037584 h 4762982"/>
                <a:gd name="connsiteX18" fmla="*/ 7307493 w 14306101"/>
                <a:gd name="connsiteY18" fmla="*/ 3397080 h 4762982"/>
                <a:gd name="connsiteX19" fmla="*/ 7304195 w 14306101"/>
                <a:gd name="connsiteY19" fmla="*/ 4145757 h 4762982"/>
                <a:gd name="connsiteX20" fmla="*/ 6690742 w 14306101"/>
                <a:gd name="connsiteY20" fmla="*/ 4762508 h 4762982"/>
                <a:gd name="connsiteX21" fmla="*/ 5803544 w 14306101"/>
                <a:gd name="connsiteY21" fmla="*/ 4762508 h 4762982"/>
                <a:gd name="connsiteX22" fmla="*/ 5210978 w 14306101"/>
                <a:gd name="connsiteY22" fmla="*/ 4174340 h 4762982"/>
                <a:gd name="connsiteX23" fmla="*/ 5208780 w 14306101"/>
                <a:gd name="connsiteY23" fmla="*/ 1354434 h 4762982"/>
                <a:gd name="connsiteX24" fmla="*/ 4982307 w 14306101"/>
                <a:gd name="connsiteY24" fmla="*/ 1121365 h 4762982"/>
                <a:gd name="connsiteX25" fmla="*/ 4022550 w 14306101"/>
                <a:gd name="connsiteY25" fmla="*/ 1121365 h 4762982"/>
                <a:gd name="connsiteX26" fmla="*/ 3738911 w 14306101"/>
                <a:gd name="connsiteY26" fmla="*/ 1424793 h 4762982"/>
                <a:gd name="connsiteX27" fmla="*/ 3738911 w 14306101"/>
                <a:gd name="connsiteY27" fmla="*/ 2344972 h 4762982"/>
                <a:gd name="connsiteX28" fmla="*/ 3178229 w 14306101"/>
                <a:gd name="connsiteY28" fmla="*/ 2885867 h 4762982"/>
                <a:gd name="connsiteX29" fmla="*/ 1055369 w 14306101"/>
                <a:gd name="connsiteY29" fmla="*/ 2883472 h 4762982"/>
                <a:gd name="connsiteX30" fmla="*/ 8377 w 14306101"/>
                <a:gd name="connsiteY30" fmla="*/ 2882190 h 4762982"/>
                <a:gd name="connsiteX31" fmla="*/ 0 w 14306101"/>
                <a:gd name="connsiteY31" fmla="*/ 2589061 h 4762982"/>
                <a:gd name="connsiteX32" fmla="*/ 1055369 w 14306101"/>
                <a:gd name="connsiteY32" fmla="*/ 2588062 h 4762982"/>
                <a:gd name="connsiteX33" fmla="*/ 3161737 w 14306101"/>
                <a:gd name="connsiteY33" fmla="*/ 2589036 h 4762982"/>
                <a:gd name="connsiteX34" fmla="*/ 3448674 w 14306101"/>
                <a:gd name="connsiteY34" fmla="*/ 2229538 h 4762982"/>
                <a:gd name="connsiteX35" fmla="*/ 3448674 w 14306101"/>
                <a:gd name="connsiteY35" fmla="*/ 1362130 h 4762982"/>
                <a:gd name="connsiteX36" fmla="*/ 3976377 w 14306101"/>
                <a:gd name="connsiteY36" fmla="*/ 824533 h 4762982"/>
                <a:gd name="connsiteX37" fmla="*/ 5008693 w 14306101"/>
                <a:gd name="connsiteY37" fmla="*/ 827831 h 4762982"/>
                <a:gd name="connsiteX38" fmla="*/ 5519905 w 14306101"/>
                <a:gd name="connsiteY38" fmla="*/ 1335745 h 4762982"/>
                <a:gd name="connsiteX39" fmla="*/ 5516606 w 14306101"/>
                <a:gd name="connsiteY39" fmla="*/ 4165545 h 4762982"/>
                <a:gd name="connsiteX40" fmla="*/ 5820034 w 14306101"/>
                <a:gd name="connsiteY40" fmla="*/ 4468974 h 4762982"/>
                <a:gd name="connsiteX41" fmla="*/ 6670953 w 14306101"/>
                <a:gd name="connsiteY41" fmla="*/ 4468974 h 4762982"/>
                <a:gd name="connsiteX42" fmla="*/ 7007362 w 14306101"/>
                <a:gd name="connsiteY42" fmla="*/ 4158950 h 4762982"/>
                <a:gd name="connsiteX43" fmla="*/ 7010661 w 14306101"/>
                <a:gd name="connsiteY43" fmla="*/ 3347608 h 4762982"/>
                <a:gd name="connsiteX44" fmla="*/ 7544960 w 14306101"/>
                <a:gd name="connsiteY44" fmla="*/ 2744049 h 4762982"/>
                <a:gd name="connsiteX45" fmla="*/ 8514611 w 14306101"/>
                <a:gd name="connsiteY45" fmla="*/ 2744049 h 4762982"/>
                <a:gd name="connsiteX46" fmla="*/ 8798251 w 14306101"/>
                <a:gd name="connsiteY46" fmla="*/ 2417534 h 4762982"/>
                <a:gd name="connsiteX47" fmla="*/ 8801549 w 14306101"/>
                <a:gd name="connsiteY47" fmla="*/ 570579 h 4762982"/>
                <a:gd name="connsiteX48" fmla="*/ 9358934 w 14306101"/>
                <a:gd name="connsiteY48" fmla="*/ 0 h 4762982"/>
                <a:gd name="connsiteX0" fmla="*/ 9356141 w 14303308"/>
                <a:gd name="connsiteY0" fmla="*/ 0 h 4762982"/>
                <a:gd name="connsiteX1" fmla="*/ 10365371 w 14303308"/>
                <a:gd name="connsiteY1" fmla="*/ 3299 h 4762982"/>
                <a:gd name="connsiteX2" fmla="*/ 10879880 w 14303308"/>
                <a:gd name="connsiteY2" fmla="*/ 544194 h 4762982"/>
                <a:gd name="connsiteX3" fmla="*/ 10883177 w 14303308"/>
                <a:gd name="connsiteY3" fmla="*/ 1503950 h 4762982"/>
                <a:gd name="connsiteX4" fmla="*/ 11150327 w 14303308"/>
                <a:gd name="connsiteY4" fmla="*/ 1784291 h 4762982"/>
                <a:gd name="connsiteX5" fmla="*/ 13238558 w 14303308"/>
                <a:gd name="connsiteY5" fmla="*/ 1783189 h 4762982"/>
                <a:gd name="connsiteX6" fmla="*/ 14303307 w 14303308"/>
                <a:gd name="connsiteY6" fmla="*/ 1781508 h 4762982"/>
                <a:gd name="connsiteX7" fmla="*/ 14303308 w 14303308"/>
                <a:gd name="connsiteY7" fmla="*/ 2073092 h 4762982"/>
                <a:gd name="connsiteX8" fmla="*/ 13238558 w 14303308"/>
                <a:gd name="connsiteY8" fmla="*/ 2076942 h 4762982"/>
                <a:gd name="connsiteX9" fmla="*/ 11104154 w 14303308"/>
                <a:gd name="connsiteY9" fmla="*/ 2074528 h 4762982"/>
                <a:gd name="connsiteX10" fmla="*/ 10583047 w 14303308"/>
                <a:gd name="connsiteY10" fmla="*/ 1563317 h 4762982"/>
                <a:gd name="connsiteX11" fmla="*/ 10586345 w 14303308"/>
                <a:gd name="connsiteY11" fmla="*/ 554087 h 4762982"/>
                <a:gd name="connsiteX12" fmla="*/ 10286216 w 14303308"/>
                <a:gd name="connsiteY12" fmla="*/ 293535 h 4762982"/>
                <a:gd name="connsiteX13" fmla="*/ 9382526 w 14303308"/>
                <a:gd name="connsiteY13" fmla="*/ 296833 h 4762982"/>
                <a:gd name="connsiteX14" fmla="*/ 9092290 w 14303308"/>
                <a:gd name="connsiteY14" fmla="*/ 653032 h 4762982"/>
                <a:gd name="connsiteX15" fmla="*/ 9092291 w 14303308"/>
                <a:gd name="connsiteY15" fmla="*/ 2414235 h 4762982"/>
                <a:gd name="connsiteX16" fmla="*/ 8495328 w 14303308"/>
                <a:gd name="connsiteY16" fmla="*/ 3034285 h 4762982"/>
                <a:gd name="connsiteX17" fmla="*/ 7598235 w 14303308"/>
                <a:gd name="connsiteY17" fmla="*/ 3037584 h 4762982"/>
                <a:gd name="connsiteX18" fmla="*/ 7304700 w 14303308"/>
                <a:gd name="connsiteY18" fmla="*/ 3397080 h 4762982"/>
                <a:gd name="connsiteX19" fmla="*/ 7301402 w 14303308"/>
                <a:gd name="connsiteY19" fmla="*/ 4145757 h 4762982"/>
                <a:gd name="connsiteX20" fmla="*/ 6687949 w 14303308"/>
                <a:gd name="connsiteY20" fmla="*/ 4762508 h 4762982"/>
                <a:gd name="connsiteX21" fmla="*/ 5800751 w 14303308"/>
                <a:gd name="connsiteY21" fmla="*/ 4762508 h 4762982"/>
                <a:gd name="connsiteX22" fmla="*/ 5208185 w 14303308"/>
                <a:gd name="connsiteY22" fmla="*/ 4174340 h 4762982"/>
                <a:gd name="connsiteX23" fmla="*/ 5205987 w 14303308"/>
                <a:gd name="connsiteY23" fmla="*/ 1354434 h 4762982"/>
                <a:gd name="connsiteX24" fmla="*/ 4979514 w 14303308"/>
                <a:gd name="connsiteY24" fmla="*/ 1121365 h 4762982"/>
                <a:gd name="connsiteX25" fmla="*/ 4019757 w 14303308"/>
                <a:gd name="connsiteY25" fmla="*/ 1121365 h 4762982"/>
                <a:gd name="connsiteX26" fmla="*/ 3736118 w 14303308"/>
                <a:gd name="connsiteY26" fmla="*/ 1424793 h 4762982"/>
                <a:gd name="connsiteX27" fmla="*/ 3736118 w 14303308"/>
                <a:gd name="connsiteY27" fmla="*/ 2344972 h 4762982"/>
                <a:gd name="connsiteX28" fmla="*/ 3175436 w 14303308"/>
                <a:gd name="connsiteY28" fmla="*/ 2885867 h 4762982"/>
                <a:gd name="connsiteX29" fmla="*/ 1052576 w 14303308"/>
                <a:gd name="connsiteY29" fmla="*/ 2883472 h 4762982"/>
                <a:gd name="connsiteX30" fmla="*/ 5584 w 14303308"/>
                <a:gd name="connsiteY30" fmla="*/ 2882190 h 4762982"/>
                <a:gd name="connsiteX31" fmla="*/ 0 w 14303308"/>
                <a:gd name="connsiteY31" fmla="*/ 2589061 h 4762982"/>
                <a:gd name="connsiteX32" fmla="*/ 1052576 w 14303308"/>
                <a:gd name="connsiteY32" fmla="*/ 2588062 h 4762982"/>
                <a:gd name="connsiteX33" fmla="*/ 3158944 w 14303308"/>
                <a:gd name="connsiteY33" fmla="*/ 2589036 h 4762982"/>
                <a:gd name="connsiteX34" fmla="*/ 3445881 w 14303308"/>
                <a:gd name="connsiteY34" fmla="*/ 2229538 h 4762982"/>
                <a:gd name="connsiteX35" fmla="*/ 3445881 w 14303308"/>
                <a:gd name="connsiteY35" fmla="*/ 1362130 h 4762982"/>
                <a:gd name="connsiteX36" fmla="*/ 3973584 w 14303308"/>
                <a:gd name="connsiteY36" fmla="*/ 824533 h 4762982"/>
                <a:gd name="connsiteX37" fmla="*/ 5005900 w 14303308"/>
                <a:gd name="connsiteY37" fmla="*/ 827831 h 4762982"/>
                <a:gd name="connsiteX38" fmla="*/ 5517112 w 14303308"/>
                <a:gd name="connsiteY38" fmla="*/ 1335745 h 4762982"/>
                <a:gd name="connsiteX39" fmla="*/ 5513813 w 14303308"/>
                <a:gd name="connsiteY39" fmla="*/ 4165545 h 4762982"/>
                <a:gd name="connsiteX40" fmla="*/ 5817241 w 14303308"/>
                <a:gd name="connsiteY40" fmla="*/ 4468974 h 4762982"/>
                <a:gd name="connsiteX41" fmla="*/ 6668160 w 14303308"/>
                <a:gd name="connsiteY41" fmla="*/ 4468974 h 4762982"/>
                <a:gd name="connsiteX42" fmla="*/ 7004569 w 14303308"/>
                <a:gd name="connsiteY42" fmla="*/ 4158950 h 4762982"/>
                <a:gd name="connsiteX43" fmla="*/ 7007868 w 14303308"/>
                <a:gd name="connsiteY43" fmla="*/ 3347608 h 4762982"/>
                <a:gd name="connsiteX44" fmla="*/ 7542167 w 14303308"/>
                <a:gd name="connsiteY44" fmla="*/ 2744049 h 4762982"/>
                <a:gd name="connsiteX45" fmla="*/ 8511818 w 14303308"/>
                <a:gd name="connsiteY45" fmla="*/ 2744049 h 4762982"/>
                <a:gd name="connsiteX46" fmla="*/ 8795458 w 14303308"/>
                <a:gd name="connsiteY46" fmla="*/ 2417534 h 4762982"/>
                <a:gd name="connsiteX47" fmla="*/ 8798756 w 14303308"/>
                <a:gd name="connsiteY47" fmla="*/ 570579 h 4762982"/>
                <a:gd name="connsiteX48" fmla="*/ 9356141 w 14303308"/>
                <a:gd name="connsiteY48" fmla="*/ 0 h 4762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14303308" h="4762982">
                  <a:moveTo>
                    <a:pt x="9356141" y="0"/>
                  </a:moveTo>
                  <a:lnTo>
                    <a:pt x="10365371" y="3299"/>
                  </a:lnTo>
                  <a:cubicBezTo>
                    <a:pt x="10711675" y="2200"/>
                    <a:pt x="10873285" y="198989"/>
                    <a:pt x="10879880" y="544194"/>
                  </a:cubicBezTo>
                  <a:cubicBezTo>
                    <a:pt x="10889224" y="839927"/>
                    <a:pt x="10874382" y="1281326"/>
                    <a:pt x="10883177" y="1503950"/>
                  </a:cubicBezTo>
                  <a:cubicBezTo>
                    <a:pt x="10891972" y="1690294"/>
                    <a:pt x="10901783" y="1760288"/>
                    <a:pt x="11150327" y="1784291"/>
                  </a:cubicBezTo>
                  <a:lnTo>
                    <a:pt x="13238558" y="1783189"/>
                  </a:lnTo>
                  <a:lnTo>
                    <a:pt x="14303307" y="1781508"/>
                  </a:lnTo>
                  <a:cubicBezTo>
                    <a:pt x="14303307" y="1878703"/>
                    <a:pt x="14303308" y="1975897"/>
                    <a:pt x="14303308" y="2073092"/>
                  </a:cubicBezTo>
                  <a:cubicBezTo>
                    <a:pt x="14303308" y="2078274"/>
                    <a:pt x="13243738" y="2076942"/>
                    <a:pt x="13238558" y="2076942"/>
                  </a:cubicBezTo>
                  <a:lnTo>
                    <a:pt x="11104154" y="2074528"/>
                  </a:lnTo>
                  <a:cubicBezTo>
                    <a:pt x="10768841" y="2085523"/>
                    <a:pt x="10555564" y="1925011"/>
                    <a:pt x="10583047" y="1563317"/>
                  </a:cubicBezTo>
                  <a:cubicBezTo>
                    <a:pt x="10584147" y="1226907"/>
                    <a:pt x="10585245" y="890497"/>
                    <a:pt x="10586345" y="554087"/>
                  </a:cubicBezTo>
                  <a:cubicBezTo>
                    <a:pt x="10572054" y="364994"/>
                    <a:pt x="10472011" y="291337"/>
                    <a:pt x="10286216" y="293535"/>
                  </a:cubicBezTo>
                  <a:lnTo>
                    <a:pt x="9382526" y="296833"/>
                  </a:lnTo>
                  <a:cubicBezTo>
                    <a:pt x="9213221" y="293535"/>
                    <a:pt x="9096686" y="356199"/>
                    <a:pt x="9092290" y="653032"/>
                  </a:cubicBezTo>
                  <a:cubicBezTo>
                    <a:pt x="9092473" y="1005896"/>
                    <a:pt x="9096139" y="2017361"/>
                    <a:pt x="9092291" y="2414235"/>
                  </a:cubicBezTo>
                  <a:cubicBezTo>
                    <a:pt x="9097969" y="2906721"/>
                    <a:pt x="8833936" y="3035934"/>
                    <a:pt x="8495328" y="3034285"/>
                  </a:cubicBezTo>
                  <a:lnTo>
                    <a:pt x="7598235" y="3037584"/>
                  </a:lnTo>
                  <a:cubicBezTo>
                    <a:pt x="7354172" y="3070564"/>
                    <a:pt x="7314594" y="3143124"/>
                    <a:pt x="7304700" y="3397080"/>
                  </a:cubicBezTo>
                  <a:cubicBezTo>
                    <a:pt x="7300668" y="3584488"/>
                    <a:pt x="7307999" y="3935778"/>
                    <a:pt x="7301402" y="4145757"/>
                  </a:cubicBezTo>
                  <a:cubicBezTo>
                    <a:pt x="7340247" y="4584373"/>
                    <a:pt x="7056790" y="4761959"/>
                    <a:pt x="6687949" y="4762508"/>
                  </a:cubicBezTo>
                  <a:lnTo>
                    <a:pt x="5800751" y="4762508"/>
                  </a:lnTo>
                  <a:cubicBezTo>
                    <a:pt x="5509416" y="4774602"/>
                    <a:pt x="5189495" y="4554725"/>
                    <a:pt x="5208185" y="4174340"/>
                  </a:cubicBezTo>
                  <a:cubicBezTo>
                    <a:pt x="5208385" y="3621902"/>
                    <a:pt x="5213683" y="1882686"/>
                    <a:pt x="5205987" y="1354434"/>
                  </a:cubicBezTo>
                  <a:cubicBezTo>
                    <a:pt x="5195212" y="1111898"/>
                    <a:pt x="5110888" y="1134557"/>
                    <a:pt x="4979514" y="1121365"/>
                  </a:cubicBezTo>
                  <a:lnTo>
                    <a:pt x="4019757" y="1121365"/>
                  </a:lnTo>
                  <a:cubicBezTo>
                    <a:pt x="3855949" y="1107073"/>
                    <a:pt x="3738315" y="1221409"/>
                    <a:pt x="3736118" y="1424793"/>
                  </a:cubicBezTo>
                  <a:cubicBezTo>
                    <a:pt x="3735568" y="1629241"/>
                    <a:pt x="3731719" y="2089368"/>
                    <a:pt x="3736118" y="2344972"/>
                  </a:cubicBezTo>
                  <a:cubicBezTo>
                    <a:pt x="3733370" y="2704982"/>
                    <a:pt x="3582205" y="2905253"/>
                    <a:pt x="3175436" y="2885867"/>
                  </a:cubicBezTo>
                  <a:lnTo>
                    <a:pt x="1052576" y="2883472"/>
                  </a:lnTo>
                  <a:lnTo>
                    <a:pt x="5584" y="2882190"/>
                  </a:lnTo>
                  <a:lnTo>
                    <a:pt x="0" y="2589061"/>
                  </a:lnTo>
                  <a:lnTo>
                    <a:pt x="1052576" y="2588062"/>
                  </a:lnTo>
                  <a:lnTo>
                    <a:pt x="3158944" y="2589036"/>
                  </a:lnTo>
                  <a:cubicBezTo>
                    <a:pt x="3404654" y="2578602"/>
                    <a:pt x="3451377" y="2402141"/>
                    <a:pt x="3445881" y="2229538"/>
                  </a:cubicBezTo>
                  <a:cubicBezTo>
                    <a:pt x="3451928" y="2038794"/>
                    <a:pt x="3447532" y="1683698"/>
                    <a:pt x="3445881" y="1362130"/>
                  </a:cubicBezTo>
                  <a:cubicBezTo>
                    <a:pt x="3490406" y="968002"/>
                    <a:pt x="3645636" y="848170"/>
                    <a:pt x="3973584" y="824533"/>
                  </a:cubicBezTo>
                  <a:lnTo>
                    <a:pt x="5005900" y="827831"/>
                  </a:lnTo>
                  <a:cubicBezTo>
                    <a:pt x="5347808" y="815738"/>
                    <a:pt x="5505019" y="1031216"/>
                    <a:pt x="5517112" y="1335745"/>
                  </a:cubicBezTo>
                  <a:cubicBezTo>
                    <a:pt x="5516012" y="2279012"/>
                    <a:pt x="5514913" y="3222278"/>
                    <a:pt x="5513813" y="4165545"/>
                  </a:cubicBezTo>
                  <a:cubicBezTo>
                    <a:pt x="5529205" y="4424999"/>
                    <a:pt x="5643539" y="4446986"/>
                    <a:pt x="5817241" y="4468974"/>
                  </a:cubicBezTo>
                  <a:lnTo>
                    <a:pt x="6668160" y="4468974"/>
                  </a:lnTo>
                  <a:cubicBezTo>
                    <a:pt x="6861650" y="4462377"/>
                    <a:pt x="7012264" y="4435993"/>
                    <a:pt x="7004569" y="4158950"/>
                  </a:cubicBezTo>
                  <a:cubicBezTo>
                    <a:pt x="7005119" y="3981952"/>
                    <a:pt x="7005119" y="3631798"/>
                    <a:pt x="7007868" y="3347608"/>
                  </a:cubicBezTo>
                  <a:cubicBezTo>
                    <a:pt x="6987530" y="2967772"/>
                    <a:pt x="7187285" y="2745147"/>
                    <a:pt x="7542167" y="2744049"/>
                  </a:cubicBezTo>
                  <a:lnTo>
                    <a:pt x="8511818" y="2744049"/>
                  </a:lnTo>
                  <a:cubicBezTo>
                    <a:pt x="8686619" y="2730858"/>
                    <a:pt x="8815248" y="2631913"/>
                    <a:pt x="8795458" y="2417534"/>
                  </a:cubicBezTo>
                  <a:cubicBezTo>
                    <a:pt x="8800404" y="2019010"/>
                    <a:pt x="8792342" y="999337"/>
                    <a:pt x="8798756" y="570579"/>
                  </a:cubicBezTo>
                  <a:cubicBezTo>
                    <a:pt x="8802604" y="151167"/>
                    <a:pt x="8952154" y="5497"/>
                    <a:pt x="9356141" y="0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B92336E-83BA-1363-FB66-07DBA02EF1BB}"/>
                </a:ext>
              </a:extLst>
            </p:cNvPr>
            <p:cNvSpPr txBox="1"/>
            <p:nvPr/>
          </p:nvSpPr>
          <p:spPr>
            <a:xfrm flipH="1">
              <a:off x="6073040" y="5462547"/>
              <a:ext cx="2149204" cy="42195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2"/>
                  </a:solidFill>
                </a:rPr>
                <a:t>Step 02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8D3D1D7-683F-D78D-E784-E6F0FEA230DB}"/>
                </a:ext>
              </a:extLst>
            </p:cNvPr>
            <p:cNvSpPr txBox="1"/>
            <p:nvPr/>
          </p:nvSpPr>
          <p:spPr>
            <a:xfrm flipH="1">
              <a:off x="28520" y="4902615"/>
              <a:ext cx="2019206" cy="42195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2000" b="1" dirty="0">
                  <a:solidFill>
                    <a:schemeClr val="bg2"/>
                  </a:solidFill>
                </a:rPr>
                <a:t>Step 04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BD8D8D0-CBF0-C6AC-6977-AC21DFA0D360}"/>
                </a:ext>
              </a:extLst>
            </p:cNvPr>
            <p:cNvSpPr txBox="1"/>
            <p:nvPr/>
          </p:nvSpPr>
          <p:spPr>
            <a:xfrm flipH="1">
              <a:off x="3698982" y="2158971"/>
              <a:ext cx="2055284" cy="42195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2"/>
                  </a:solidFill>
                </a:rPr>
                <a:t>Step 03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6CBD84A-F106-5E7B-0AA8-C3DA405AA529}"/>
                </a:ext>
              </a:extLst>
            </p:cNvPr>
            <p:cNvSpPr txBox="1"/>
            <p:nvPr/>
          </p:nvSpPr>
          <p:spPr>
            <a:xfrm flipH="1">
              <a:off x="10103260" y="2425531"/>
              <a:ext cx="2154641" cy="42195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2"/>
                  </a:solidFill>
                </a:rPr>
                <a:t>Step 01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D2B00DE-FF08-8679-92D3-43E4F258E0F3}"/>
              </a:ext>
            </a:extLst>
          </p:cNvPr>
          <p:cNvGrpSpPr/>
          <p:nvPr/>
        </p:nvGrpSpPr>
        <p:grpSpPr>
          <a:xfrm>
            <a:off x="1775163" y="2154764"/>
            <a:ext cx="9427797" cy="3865125"/>
            <a:chOff x="1775163" y="2154764"/>
            <a:chExt cx="9427797" cy="3865125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BD9E834D-23CA-38CE-7D50-CB7595E11286}"/>
                </a:ext>
              </a:extLst>
            </p:cNvPr>
            <p:cNvGrpSpPr/>
            <p:nvPr/>
          </p:nvGrpSpPr>
          <p:grpSpPr>
            <a:xfrm flipH="1">
              <a:off x="8302948" y="2154764"/>
              <a:ext cx="864179" cy="864178"/>
              <a:chOff x="4200794" y="1937995"/>
              <a:chExt cx="628112" cy="628112"/>
            </a:xfrm>
          </p:grpSpPr>
          <p:sp>
            <p:nvSpPr>
              <p:cNvPr id="20" name="Teardrop 19">
                <a:extLst>
                  <a:ext uri="{FF2B5EF4-FFF2-40B4-BE49-F238E27FC236}">
                    <a16:creationId xmlns:a16="http://schemas.microsoft.com/office/drawing/2014/main" id="{51FFBDF8-025E-F39F-7087-039629C501E6}"/>
                  </a:ext>
                </a:extLst>
              </p:cNvPr>
              <p:cNvSpPr/>
              <p:nvPr/>
            </p:nvSpPr>
            <p:spPr>
              <a:xfrm rot="8100000">
                <a:off x="4200794" y="1937995"/>
                <a:ext cx="628112" cy="628112"/>
              </a:xfrm>
              <a:prstGeom prst="teardrop">
                <a:avLst>
                  <a:gd name="adj" fmla="val 115012"/>
                </a:avLst>
              </a:prstGeom>
              <a:solidFill>
                <a:schemeClr val="accent4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8EB05710-CA32-B56B-B1E9-9E4743C942E5}"/>
                  </a:ext>
                </a:extLst>
              </p:cNvPr>
              <p:cNvSpPr/>
              <p:nvPr/>
            </p:nvSpPr>
            <p:spPr>
              <a:xfrm>
                <a:off x="4426788" y="2163989"/>
                <a:ext cx="176126" cy="176125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C7D41DD1-363F-97E2-03D2-E3CA7E6D18B3}"/>
                </a:ext>
              </a:extLst>
            </p:cNvPr>
            <p:cNvGrpSpPr/>
            <p:nvPr/>
          </p:nvGrpSpPr>
          <p:grpSpPr>
            <a:xfrm flipH="1">
              <a:off x="6339621" y="5155711"/>
              <a:ext cx="864179" cy="864178"/>
              <a:chOff x="4200794" y="1937995"/>
              <a:chExt cx="628112" cy="628112"/>
            </a:xfrm>
          </p:grpSpPr>
          <p:sp>
            <p:nvSpPr>
              <p:cNvPr id="18" name="Teardrop 17">
                <a:extLst>
                  <a:ext uri="{FF2B5EF4-FFF2-40B4-BE49-F238E27FC236}">
                    <a16:creationId xmlns:a16="http://schemas.microsoft.com/office/drawing/2014/main" id="{FB22B685-86A1-2D03-0BC3-6A34B2F655DF}"/>
                  </a:ext>
                </a:extLst>
              </p:cNvPr>
              <p:cNvSpPr/>
              <p:nvPr/>
            </p:nvSpPr>
            <p:spPr>
              <a:xfrm rot="8100000">
                <a:off x="4200794" y="1937995"/>
                <a:ext cx="628112" cy="628112"/>
              </a:xfrm>
              <a:prstGeom prst="teardrop">
                <a:avLst>
                  <a:gd name="adj" fmla="val 115012"/>
                </a:avLst>
              </a:prstGeom>
              <a:solidFill>
                <a:schemeClr val="accent3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A1B96786-AE17-2E2F-C77F-4ED89A083EC7}"/>
                  </a:ext>
                </a:extLst>
              </p:cNvPr>
              <p:cNvSpPr/>
              <p:nvPr/>
            </p:nvSpPr>
            <p:spPr>
              <a:xfrm>
                <a:off x="4426788" y="2163989"/>
                <a:ext cx="176126" cy="176125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D6B0956D-A67A-1D6A-A810-CD8DF19072C0}"/>
                </a:ext>
              </a:extLst>
            </p:cNvPr>
            <p:cNvGrpSpPr/>
            <p:nvPr/>
          </p:nvGrpSpPr>
          <p:grpSpPr>
            <a:xfrm flipH="1">
              <a:off x="10338781" y="3583921"/>
              <a:ext cx="864179" cy="864178"/>
              <a:chOff x="4200794" y="1937995"/>
              <a:chExt cx="628112" cy="628112"/>
            </a:xfrm>
          </p:grpSpPr>
          <p:sp>
            <p:nvSpPr>
              <p:cNvPr id="16" name="Teardrop 15">
                <a:extLst>
                  <a:ext uri="{FF2B5EF4-FFF2-40B4-BE49-F238E27FC236}">
                    <a16:creationId xmlns:a16="http://schemas.microsoft.com/office/drawing/2014/main" id="{96191BDA-F915-0278-BE6D-2570F3A8A310}"/>
                  </a:ext>
                </a:extLst>
              </p:cNvPr>
              <p:cNvSpPr/>
              <p:nvPr/>
            </p:nvSpPr>
            <p:spPr>
              <a:xfrm rot="8100000">
                <a:off x="4200794" y="1937995"/>
                <a:ext cx="628112" cy="628112"/>
              </a:xfrm>
              <a:prstGeom prst="teardrop">
                <a:avLst>
                  <a:gd name="adj" fmla="val 115012"/>
                </a:avLst>
              </a:prstGeom>
              <a:solidFill>
                <a:schemeClr val="accent2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169A7292-DA55-6E9F-E414-F23B7E225C23}"/>
                  </a:ext>
                </a:extLst>
              </p:cNvPr>
              <p:cNvSpPr/>
              <p:nvPr/>
            </p:nvSpPr>
            <p:spPr>
              <a:xfrm>
                <a:off x="4426788" y="2163989"/>
                <a:ext cx="176126" cy="176125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B16906E3-74D6-EDF1-CC39-DE9AE7A2CFA9}"/>
                </a:ext>
              </a:extLst>
            </p:cNvPr>
            <p:cNvGrpSpPr/>
            <p:nvPr/>
          </p:nvGrpSpPr>
          <p:grpSpPr>
            <a:xfrm flipH="1">
              <a:off x="1775163" y="2913181"/>
              <a:ext cx="864179" cy="864178"/>
              <a:chOff x="4200794" y="1937995"/>
              <a:chExt cx="628112" cy="628112"/>
            </a:xfrm>
          </p:grpSpPr>
          <p:sp>
            <p:nvSpPr>
              <p:cNvPr id="14" name="Teardrop 13">
                <a:extLst>
                  <a:ext uri="{FF2B5EF4-FFF2-40B4-BE49-F238E27FC236}">
                    <a16:creationId xmlns:a16="http://schemas.microsoft.com/office/drawing/2014/main" id="{AEF1470E-C801-3F0B-D9DE-CA5587622D8B}"/>
                  </a:ext>
                </a:extLst>
              </p:cNvPr>
              <p:cNvSpPr/>
              <p:nvPr/>
            </p:nvSpPr>
            <p:spPr>
              <a:xfrm rot="8100000">
                <a:off x="4200794" y="1937995"/>
                <a:ext cx="628112" cy="628112"/>
              </a:xfrm>
              <a:prstGeom prst="teardrop">
                <a:avLst>
                  <a:gd name="adj" fmla="val 115012"/>
                </a:avLst>
              </a:prstGeom>
              <a:solidFill>
                <a:schemeClr val="accent2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EAE47708-27ED-045D-40A6-7005F1912704}"/>
                  </a:ext>
                </a:extLst>
              </p:cNvPr>
              <p:cNvSpPr/>
              <p:nvPr/>
            </p:nvSpPr>
            <p:spPr>
              <a:xfrm>
                <a:off x="4426788" y="2163989"/>
                <a:ext cx="176126" cy="176125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980109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Placeholder 19" descr="A house with a lawn and trees&#10;&#10;AI-generated content may be incorrect.">
            <a:extLst>
              <a:ext uri="{FF2B5EF4-FFF2-40B4-BE49-F238E27FC236}">
                <a16:creationId xmlns:a16="http://schemas.microsoft.com/office/drawing/2014/main" id="{419294B0-508B-8946-776C-C700DF48BC5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37514" y="0"/>
            <a:ext cx="5568687" cy="632460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A697D7-1978-6486-3D97-FAA96ADC86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800" y="1160463"/>
            <a:ext cx="5231230" cy="1375907"/>
          </a:xfrm>
        </p:spPr>
        <p:txBody>
          <a:bodyPr>
            <a:normAutofit/>
          </a:bodyPr>
          <a:lstStyle/>
          <a:p>
            <a:r>
              <a:rPr lang="en-US" dirty="0"/>
              <a:t>Why Now is the </a:t>
            </a:r>
            <a:r>
              <a:rPr lang="en-US" dirty="0">
                <a:solidFill>
                  <a:schemeClr val="accent3"/>
                </a:solidFill>
              </a:rPr>
              <a:t>Best Time</a:t>
            </a:r>
            <a:r>
              <a:rPr lang="en-US" dirty="0"/>
              <a:t> to Buy?</a:t>
            </a:r>
            <a:endParaRPr lang="en-CA" sz="60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D01743-1FFB-0AD4-1D4D-D2C6C927B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B666B2-F177-E48B-4401-7ACDEE14D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14</a:t>
            </a:fld>
            <a:endParaRPr lang="en-IN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6156E61-29D6-C225-5391-4D5434E09028}"/>
              </a:ext>
            </a:extLst>
          </p:cNvPr>
          <p:cNvSpPr/>
          <p:nvPr/>
        </p:nvSpPr>
        <p:spPr>
          <a:xfrm>
            <a:off x="385799" y="368300"/>
            <a:ext cx="2142793" cy="469900"/>
          </a:xfrm>
          <a:prstGeom prst="roundRect">
            <a:avLst>
              <a:gd name="adj" fmla="val 32883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REAL ESTATE</a:t>
            </a:r>
            <a:endParaRPr lang="en-CA" sz="1400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4193E91-717A-02AD-8719-2F6543018BA0}"/>
              </a:ext>
            </a:extLst>
          </p:cNvPr>
          <p:cNvGrpSpPr/>
          <p:nvPr/>
        </p:nvGrpSpPr>
        <p:grpSpPr>
          <a:xfrm>
            <a:off x="385799" y="2599850"/>
            <a:ext cx="5568688" cy="3785987"/>
            <a:chOff x="5375317" y="2385954"/>
            <a:chExt cx="5568688" cy="3785987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0C0AAFFF-87F2-F879-1946-CF44E401DCF1}"/>
                </a:ext>
              </a:extLst>
            </p:cNvPr>
            <p:cNvGrpSpPr/>
            <p:nvPr/>
          </p:nvGrpSpPr>
          <p:grpSpPr>
            <a:xfrm>
              <a:off x="5375317" y="2385954"/>
              <a:ext cx="5568688" cy="1137419"/>
              <a:chOff x="1527895" y="2998981"/>
              <a:chExt cx="5568688" cy="1137419"/>
            </a:xfrm>
          </p:grpSpPr>
          <p:sp>
            <p:nvSpPr>
              <p:cNvPr id="37" name="Google Shape;4822;p73">
                <a:extLst>
                  <a:ext uri="{FF2B5EF4-FFF2-40B4-BE49-F238E27FC236}">
                    <a16:creationId xmlns:a16="http://schemas.microsoft.com/office/drawing/2014/main" id="{9AAD1329-9F1E-784A-A46E-5D672E1519E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64512" y="3445445"/>
                <a:ext cx="4732071" cy="6909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1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FA2D6655-156F-0588-62DA-E4DD1469278D}"/>
                  </a:ext>
                </a:extLst>
              </p:cNvPr>
              <p:cNvGrpSpPr/>
              <p:nvPr/>
            </p:nvGrpSpPr>
            <p:grpSpPr>
              <a:xfrm>
                <a:off x="1527895" y="2998981"/>
                <a:ext cx="2906075" cy="828000"/>
                <a:chOff x="444868" y="1588064"/>
                <a:chExt cx="2906075" cy="828000"/>
              </a:xfrm>
            </p:grpSpPr>
            <p:sp>
              <p:nvSpPr>
                <p:cNvPr id="39" name="Google Shape;4547;p70">
                  <a:extLst>
                    <a:ext uri="{FF2B5EF4-FFF2-40B4-BE49-F238E27FC236}">
                      <a16:creationId xmlns:a16="http://schemas.microsoft.com/office/drawing/2014/main" id="{DDC8733B-2FC6-CAE1-EC41-2D1416DCF25B}"/>
                    </a:ext>
                  </a:extLst>
                </p:cNvPr>
                <p:cNvSpPr/>
                <p:nvPr/>
              </p:nvSpPr>
              <p:spPr>
                <a:xfrm>
                  <a:off x="444868" y="1588064"/>
                  <a:ext cx="828000" cy="8280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40" name="Google Shape;4548;p70">
                  <a:hlinkClick r:id="rId3" action="ppaction://hlinksldjump"/>
                  <a:extLst>
                    <a:ext uri="{FF2B5EF4-FFF2-40B4-BE49-F238E27FC236}">
                      <a16:creationId xmlns:a16="http://schemas.microsoft.com/office/drawing/2014/main" id="{98667EDF-A5AF-9AAE-84F7-CD075D4C4BE0}"/>
                    </a:ext>
                  </a:extLst>
                </p:cNvPr>
                <p:cNvSpPr/>
                <p:nvPr/>
              </p:nvSpPr>
              <p:spPr>
                <a:xfrm>
                  <a:off x="1272868" y="1982716"/>
                  <a:ext cx="1892043" cy="45719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41" name="Google Shape;4550;p70">
                  <a:extLst>
                    <a:ext uri="{FF2B5EF4-FFF2-40B4-BE49-F238E27FC236}">
                      <a16:creationId xmlns:a16="http://schemas.microsoft.com/office/drawing/2014/main" id="{D7180F04-92B5-13B4-435B-2E7DFF296ED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66482" y="1801815"/>
                  <a:ext cx="584773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bg2"/>
                      </a:solidFill>
                    </a:rPr>
                    <a:t>01.</a:t>
                  </a:r>
                </a:p>
              </p:txBody>
            </p:sp>
            <p:sp>
              <p:nvSpPr>
                <p:cNvPr id="42" name="Google Shape;4563;p70">
                  <a:extLst>
                    <a:ext uri="{FF2B5EF4-FFF2-40B4-BE49-F238E27FC236}">
                      <a16:creationId xmlns:a16="http://schemas.microsoft.com/office/drawing/2014/main" id="{5C34B933-6087-89B5-1213-1A882827E232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272868" y="1729091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Lorem ipsum dolor</a:t>
                  </a:r>
                  <a:endParaRPr kumimoji="0" lang="en-US" altLang="en-US" sz="1400" b="1" i="0" u="none" strike="noStrike" cap="none" normalizeH="0" baseline="0" dirty="0">
                    <a:ln>
                      <a:noFill/>
                    </a:ln>
                    <a:solidFill>
                      <a:schemeClr val="bg2"/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0885F0E5-15EF-F762-3E9B-BE6206430132}"/>
                </a:ext>
              </a:extLst>
            </p:cNvPr>
            <p:cNvGrpSpPr/>
            <p:nvPr/>
          </p:nvGrpSpPr>
          <p:grpSpPr>
            <a:xfrm>
              <a:off x="5375317" y="3710238"/>
              <a:ext cx="5568688" cy="1137419"/>
              <a:chOff x="1527895" y="2998981"/>
              <a:chExt cx="5568688" cy="1137419"/>
            </a:xfrm>
          </p:grpSpPr>
          <p:sp>
            <p:nvSpPr>
              <p:cNvPr id="31" name="Google Shape;4822;p73">
                <a:extLst>
                  <a:ext uri="{FF2B5EF4-FFF2-40B4-BE49-F238E27FC236}">
                    <a16:creationId xmlns:a16="http://schemas.microsoft.com/office/drawing/2014/main" id="{58D717FE-CB04-BBF0-EF08-9BF31E08158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64512" y="3445445"/>
                <a:ext cx="4732071" cy="6909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1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35AC1440-C0AE-6FFA-4B06-F1AE3D6F12B4}"/>
                  </a:ext>
                </a:extLst>
              </p:cNvPr>
              <p:cNvGrpSpPr/>
              <p:nvPr/>
            </p:nvGrpSpPr>
            <p:grpSpPr>
              <a:xfrm>
                <a:off x="1527895" y="2998981"/>
                <a:ext cx="2906075" cy="828000"/>
                <a:chOff x="444868" y="1588064"/>
                <a:chExt cx="2906075" cy="828000"/>
              </a:xfrm>
            </p:grpSpPr>
            <p:sp>
              <p:nvSpPr>
                <p:cNvPr id="33" name="Google Shape;4547;p70">
                  <a:extLst>
                    <a:ext uri="{FF2B5EF4-FFF2-40B4-BE49-F238E27FC236}">
                      <a16:creationId xmlns:a16="http://schemas.microsoft.com/office/drawing/2014/main" id="{FE4F251F-8CB8-7CA1-1E61-5180815F7189}"/>
                    </a:ext>
                  </a:extLst>
                </p:cNvPr>
                <p:cNvSpPr/>
                <p:nvPr/>
              </p:nvSpPr>
              <p:spPr>
                <a:xfrm>
                  <a:off x="444868" y="1588064"/>
                  <a:ext cx="828000" cy="828000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34" name="Google Shape;4548;p70">
                  <a:hlinkClick r:id="rId3" action="ppaction://hlinksldjump"/>
                  <a:extLst>
                    <a:ext uri="{FF2B5EF4-FFF2-40B4-BE49-F238E27FC236}">
                      <a16:creationId xmlns:a16="http://schemas.microsoft.com/office/drawing/2014/main" id="{2CCA7000-0A6F-F985-7E71-31C4F6B7759A}"/>
                    </a:ext>
                  </a:extLst>
                </p:cNvPr>
                <p:cNvSpPr/>
                <p:nvPr/>
              </p:nvSpPr>
              <p:spPr>
                <a:xfrm>
                  <a:off x="1272868" y="1982716"/>
                  <a:ext cx="1892043" cy="45719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35" name="Google Shape;4550;p70">
                  <a:extLst>
                    <a:ext uri="{FF2B5EF4-FFF2-40B4-BE49-F238E27FC236}">
                      <a16:creationId xmlns:a16="http://schemas.microsoft.com/office/drawing/2014/main" id="{078C23DC-3D07-B12A-B7E5-5EEC89CA839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66482" y="1801815"/>
                  <a:ext cx="584773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02.</a:t>
                  </a:r>
                </a:p>
              </p:txBody>
            </p:sp>
            <p:sp>
              <p:nvSpPr>
                <p:cNvPr id="36" name="Google Shape;4563;p70">
                  <a:extLst>
                    <a:ext uri="{FF2B5EF4-FFF2-40B4-BE49-F238E27FC236}">
                      <a16:creationId xmlns:a16="http://schemas.microsoft.com/office/drawing/2014/main" id="{5D823E65-C35E-9A91-976C-4B07B4370E42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272868" y="1729091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Lorem ipsum dolor</a:t>
                  </a:r>
                  <a:endParaRPr kumimoji="0" lang="en-US" altLang="en-US" sz="1400" b="1" i="0" u="none" strike="noStrike" cap="none" normalizeH="0" baseline="0" dirty="0">
                    <a:ln>
                      <a:noFill/>
                    </a:ln>
                    <a:solidFill>
                      <a:schemeClr val="bg2"/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50093126-1333-17AF-513B-CD9BE8824C7C}"/>
                </a:ext>
              </a:extLst>
            </p:cNvPr>
            <p:cNvGrpSpPr/>
            <p:nvPr/>
          </p:nvGrpSpPr>
          <p:grpSpPr>
            <a:xfrm>
              <a:off x="5375317" y="5034522"/>
              <a:ext cx="5568688" cy="1137419"/>
              <a:chOff x="1527895" y="2998981"/>
              <a:chExt cx="5568688" cy="1137419"/>
            </a:xfrm>
          </p:grpSpPr>
          <p:sp>
            <p:nvSpPr>
              <p:cNvPr id="25" name="Google Shape;4822;p73">
                <a:extLst>
                  <a:ext uri="{FF2B5EF4-FFF2-40B4-BE49-F238E27FC236}">
                    <a16:creationId xmlns:a16="http://schemas.microsoft.com/office/drawing/2014/main" id="{B1F885BE-9961-9365-0B76-F230089C9A8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64512" y="3445445"/>
                <a:ext cx="4732071" cy="6909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1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5C2C4E51-EDC4-3C89-B560-063D99B95E5E}"/>
                  </a:ext>
                </a:extLst>
              </p:cNvPr>
              <p:cNvGrpSpPr/>
              <p:nvPr/>
            </p:nvGrpSpPr>
            <p:grpSpPr>
              <a:xfrm>
                <a:off x="1527895" y="2998981"/>
                <a:ext cx="2906075" cy="828000"/>
                <a:chOff x="444868" y="1588064"/>
                <a:chExt cx="2906075" cy="828000"/>
              </a:xfrm>
            </p:grpSpPr>
            <p:sp>
              <p:nvSpPr>
                <p:cNvPr id="27" name="Google Shape;4547;p70">
                  <a:extLst>
                    <a:ext uri="{FF2B5EF4-FFF2-40B4-BE49-F238E27FC236}">
                      <a16:creationId xmlns:a16="http://schemas.microsoft.com/office/drawing/2014/main" id="{68EB45A7-61F2-426E-9E84-18BE5C6EE943}"/>
                    </a:ext>
                  </a:extLst>
                </p:cNvPr>
                <p:cNvSpPr/>
                <p:nvPr/>
              </p:nvSpPr>
              <p:spPr>
                <a:xfrm>
                  <a:off x="444868" y="1588064"/>
                  <a:ext cx="828000" cy="828000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8" name="Google Shape;4548;p70">
                  <a:hlinkClick r:id="rId3" action="ppaction://hlinksldjump"/>
                  <a:extLst>
                    <a:ext uri="{FF2B5EF4-FFF2-40B4-BE49-F238E27FC236}">
                      <a16:creationId xmlns:a16="http://schemas.microsoft.com/office/drawing/2014/main" id="{621134C2-78EA-E4A9-26C4-4ED630B0E114}"/>
                    </a:ext>
                  </a:extLst>
                </p:cNvPr>
                <p:cNvSpPr/>
                <p:nvPr/>
              </p:nvSpPr>
              <p:spPr>
                <a:xfrm>
                  <a:off x="1272868" y="1982716"/>
                  <a:ext cx="1892043" cy="45719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9" name="Google Shape;4550;p70">
                  <a:extLst>
                    <a:ext uri="{FF2B5EF4-FFF2-40B4-BE49-F238E27FC236}">
                      <a16:creationId xmlns:a16="http://schemas.microsoft.com/office/drawing/2014/main" id="{06487304-8BAB-C690-82C8-488119021A7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66482" y="1801815"/>
                  <a:ext cx="584773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bg2"/>
                      </a:solidFill>
                    </a:rPr>
                    <a:t>03.</a:t>
                  </a:r>
                </a:p>
              </p:txBody>
            </p:sp>
            <p:sp>
              <p:nvSpPr>
                <p:cNvPr id="30" name="Google Shape;4563;p70">
                  <a:extLst>
                    <a:ext uri="{FF2B5EF4-FFF2-40B4-BE49-F238E27FC236}">
                      <a16:creationId xmlns:a16="http://schemas.microsoft.com/office/drawing/2014/main" id="{016D1CAF-182A-F6FF-A0BC-508BC16C363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272868" y="1729091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Lorem ipsum dolor</a:t>
                  </a:r>
                  <a:endParaRPr kumimoji="0" lang="en-US" altLang="en-US" sz="1400" b="1" i="0" u="none" strike="noStrike" cap="none" normalizeH="0" baseline="0" dirty="0">
                    <a:ln>
                      <a:noFill/>
                    </a:ln>
                    <a:solidFill>
                      <a:schemeClr val="bg2"/>
                    </a:solidFill>
                    <a:effectLst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7585601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8BE7E-C985-F432-25B3-1112468D7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Just Sold Property</a:t>
            </a:r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1333FCA-67F7-29C3-A95C-A7FB80F28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A1747A-C30E-B906-A9B1-F4002D91B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15</a:t>
            </a:fld>
            <a:endParaRPr lang="en-IN" dirty="0"/>
          </a:p>
        </p:txBody>
      </p:sp>
      <p:pic>
        <p:nvPicPr>
          <p:cNvPr id="10" name="Picture Placeholder 9" descr="A house with a garden&#10;&#10;AI-generated content may be incorrect.">
            <a:extLst>
              <a:ext uri="{FF2B5EF4-FFF2-40B4-BE49-F238E27FC236}">
                <a16:creationId xmlns:a16="http://schemas.microsoft.com/office/drawing/2014/main" id="{03F01637-FB5F-1722-691F-D4F717C547E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Picture Placeholder 18" descr="A brick house with a blue door and a green door&#10;&#10;AI-generated content may be incorrect.">
            <a:extLst>
              <a:ext uri="{FF2B5EF4-FFF2-40B4-BE49-F238E27FC236}">
                <a16:creationId xmlns:a16="http://schemas.microsoft.com/office/drawing/2014/main" id="{C03BDB80-4295-83F8-E9A3-5EB7F6C91E3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1" name="Picture Placeholder 20" descr="A house with a pool in the front&#10;&#10;AI-generated content may be incorrect.">
            <a:extLst>
              <a:ext uri="{FF2B5EF4-FFF2-40B4-BE49-F238E27FC236}">
                <a16:creationId xmlns:a16="http://schemas.microsoft.com/office/drawing/2014/main" id="{4E338E71-7A5B-A511-DB47-5729F2A55BD6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Picture Placeholder 11" descr="A house with a garage and a tree&#10;&#10;AI-generated content may be incorrect.">
            <a:extLst>
              <a:ext uri="{FF2B5EF4-FFF2-40B4-BE49-F238E27FC236}">
                <a16:creationId xmlns:a16="http://schemas.microsoft.com/office/drawing/2014/main" id="{1EF290E2-32EF-8BC0-0819-2542BA61F055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16A4D871-A219-9791-31FD-65B3EF8EC15A}"/>
              </a:ext>
            </a:extLst>
          </p:cNvPr>
          <p:cNvSpPr/>
          <p:nvPr/>
        </p:nvSpPr>
        <p:spPr>
          <a:xfrm>
            <a:off x="5046375" y="368300"/>
            <a:ext cx="2142793" cy="469900"/>
          </a:xfrm>
          <a:prstGeom prst="roundRect">
            <a:avLst>
              <a:gd name="adj" fmla="val 32883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REAL ESTATE</a:t>
            </a:r>
            <a:endParaRPr lang="en-CA" sz="1400" dirty="0"/>
          </a:p>
        </p:txBody>
      </p:sp>
      <p:sp>
        <p:nvSpPr>
          <p:cNvPr id="14" name="Google Shape;5324;p76">
            <a:extLst>
              <a:ext uri="{FF2B5EF4-FFF2-40B4-BE49-F238E27FC236}">
                <a16:creationId xmlns:a16="http://schemas.microsoft.com/office/drawing/2014/main" id="{EA9FAE3D-F958-1AC6-5DF9-64439E69605B}"/>
              </a:ext>
            </a:extLst>
          </p:cNvPr>
          <p:cNvSpPr/>
          <p:nvPr/>
        </p:nvSpPr>
        <p:spPr>
          <a:xfrm>
            <a:off x="3708437" y="5495138"/>
            <a:ext cx="2018056" cy="566217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1" algn="ctr">
              <a:lnSpc>
                <a:spcPts val="2173"/>
              </a:lnSpc>
              <a:spcBef>
                <a:spcPct val="0"/>
              </a:spcBef>
            </a:pPr>
            <a:r>
              <a:rPr lang="en-US" sz="2000" spc="-56" dirty="0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  <a:ea typeface="Poppins Bold"/>
                <a:cs typeface="Poppins Bold"/>
                <a:sym typeface="Poppins Bold"/>
              </a:rPr>
              <a:t>Price $650</a:t>
            </a:r>
          </a:p>
        </p:txBody>
      </p:sp>
      <p:sp>
        <p:nvSpPr>
          <p:cNvPr id="15" name="Google Shape;5326;p76">
            <a:extLst>
              <a:ext uri="{FF2B5EF4-FFF2-40B4-BE49-F238E27FC236}">
                <a16:creationId xmlns:a16="http://schemas.microsoft.com/office/drawing/2014/main" id="{846957CA-1930-2C41-CFAC-25D0A9A94882}"/>
              </a:ext>
            </a:extLst>
          </p:cNvPr>
          <p:cNvSpPr/>
          <p:nvPr/>
        </p:nvSpPr>
        <p:spPr>
          <a:xfrm>
            <a:off x="904485" y="5495138"/>
            <a:ext cx="2018056" cy="566217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1" algn="ctr">
              <a:lnSpc>
                <a:spcPts val="2173"/>
              </a:lnSpc>
              <a:spcBef>
                <a:spcPct val="0"/>
              </a:spcBef>
            </a:pPr>
            <a:r>
              <a:rPr lang="en-US" sz="2000" spc="-56" dirty="0">
                <a:solidFill>
                  <a:schemeClr val="bg2"/>
                </a:solidFill>
                <a:latin typeface="+mj-lt"/>
                <a:ea typeface="Poppins Bold"/>
                <a:cs typeface="Poppins Bold"/>
                <a:sym typeface="Poppins Bold"/>
              </a:rPr>
              <a:t>Price $400 </a:t>
            </a:r>
          </a:p>
        </p:txBody>
      </p:sp>
      <p:sp>
        <p:nvSpPr>
          <p:cNvPr id="16" name="Google Shape;5330;p76">
            <a:extLst>
              <a:ext uri="{FF2B5EF4-FFF2-40B4-BE49-F238E27FC236}">
                <a16:creationId xmlns:a16="http://schemas.microsoft.com/office/drawing/2014/main" id="{CEB52F81-ECA7-19AB-FEF1-2E9BCB330A21}"/>
              </a:ext>
            </a:extLst>
          </p:cNvPr>
          <p:cNvSpPr/>
          <p:nvPr/>
        </p:nvSpPr>
        <p:spPr>
          <a:xfrm>
            <a:off x="6512389" y="5495138"/>
            <a:ext cx="2018056" cy="566217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1" algn="ctr">
              <a:lnSpc>
                <a:spcPts val="2173"/>
              </a:lnSpc>
              <a:spcBef>
                <a:spcPct val="0"/>
              </a:spcBef>
            </a:pPr>
            <a:r>
              <a:rPr lang="en-US" sz="2000" spc="-56" dirty="0">
                <a:solidFill>
                  <a:schemeClr val="bg2"/>
                </a:solidFill>
                <a:latin typeface="+mj-lt"/>
                <a:ea typeface="Poppins Bold"/>
                <a:cs typeface="Poppins Bold"/>
                <a:sym typeface="Poppins Bold"/>
              </a:rPr>
              <a:t>Price $780</a:t>
            </a:r>
          </a:p>
        </p:txBody>
      </p:sp>
      <p:sp>
        <p:nvSpPr>
          <p:cNvPr id="17" name="Google Shape;5330;p76">
            <a:extLst>
              <a:ext uri="{FF2B5EF4-FFF2-40B4-BE49-F238E27FC236}">
                <a16:creationId xmlns:a16="http://schemas.microsoft.com/office/drawing/2014/main" id="{ABB97306-9BF3-DC12-605B-71D0B789C74C}"/>
              </a:ext>
            </a:extLst>
          </p:cNvPr>
          <p:cNvSpPr/>
          <p:nvPr/>
        </p:nvSpPr>
        <p:spPr>
          <a:xfrm>
            <a:off x="9316341" y="5495138"/>
            <a:ext cx="2018056" cy="566217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1" algn="ctr">
              <a:lnSpc>
                <a:spcPts val="2173"/>
              </a:lnSpc>
              <a:spcBef>
                <a:spcPct val="0"/>
              </a:spcBef>
            </a:pPr>
            <a:r>
              <a:rPr lang="en-US" sz="2000" spc="-56" dirty="0">
                <a:solidFill>
                  <a:schemeClr val="bg2"/>
                </a:solidFill>
                <a:latin typeface="+mj-lt"/>
                <a:ea typeface="Poppins Bold"/>
                <a:cs typeface="Poppins Bold"/>
                <a:sym typeface="Poppins Bold"/>
              </a:rPr>
              <a:t>Price $900</a:t>
            </a:r>
          </a:p>
        </p:txBody>
      </p:sp>
    </p:spTree>
    <p:extLst>
      <p:ext uri="{BB962C8B-B14F-4D97-AF65-F5344CB8AC3E}">
        <p14:creationId xmlns:p14="http://schemas.microsoft.com/office/powerpoint/2010/main" val="17454062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8B2D4-FF45-92AD-8B6B-52F0E982B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Listings</a:t>
            </a:r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AD2A5D-ED95-D652-7827-31E99CD52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296695-827C-ABD2-0F7C-19E134A1A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16</a:t>
            </a:fld>
            <a:endParaRPr lang="en-IN" dirty="0"/>
          </a:p>
        </p:txBody>
      </p:sp>
      <p:pic>
        <p:nvPicPr>
          <p:cNvPr id="22" name="Picture Placeholder 21" descr="A house with a lawn and trees&#10;&#10;AI-generated content may be incorrect.">
            <a:extLst>
              <a:ext uri="{FF2B5EF4-FFF2-40B4-BE49-F238E27FC236}">
                <a16:creationId xmlns:a16="http://schemas.microsoft.com/office/drawing/2014/main" id="{BF3A1515-049A-BAC8-932D-2C3BD158CA7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Picture Placeholder 10" descr="A white house with a balcony&#10;&#10;AI-generated content may be incorrect.">
            <a:extLst>
              <a:ext uri="{FF2B5EF4-FFF2-40B4-BE49-F238E27FC236}">
                <a16:creationId xmlns:a16="http://schemas.microsoft.com/office/drawing/2014/main" id="{92E1E0E4-C580-27A6-29CC-01A0AC8AE75D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Picture Placeholder 17" descr="A house with a driveway&#10;&#10;AI-generated content may be incorrect.">
            <a:extLst>
              <a:ext uri="{FF2B5EF4-FFF2-40B4-BE49-F238E27FC236}">
                <a16:creationId xmlns:a16="http://schemas.microsoft.com/office/drawing/2014/main" id="{1C1E62DA-AC3B-61B0-D816-6B775BC8DF38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0" name="Picture Placeholder 19" descr="A house with a lawn and trees&#10;&#10;AI-generated content may be incorrect.">
            <a:extLst>
              <a:ext uri="{FF2B5EF4-FFF2-40B4-BE49-F238E27FC236}">
                <a16:creationId xmlns:a16="http://schemas.microsoft.com/office/drawing/2014/main" id="{BC292E42-DA69-3C0F-41D3-95B372EE2384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CF99607-3955-5962-0C9F-AE880B82EED0}"/>
              </a:ext>
            </a:extLst>
          </p:cNvPr>
          <p:cNvSpPr/>
          <p:nvPr/>
        </p:nvSpPr>
        <p:spPr>
          <a:xfrm>
            <a:off x="385799" y="368300"/>
            <a:ext cx="2142793" cy="469900"/>
          </a:xfrm>
          <a:prstGeom prst="roundRect">
            <a:avLst>
              <a:gd name="adj" fmla="val 32883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REAL ESTATE</a:t>
            </a:r>
            <a:endParaRPr lang="en-CA" sz="1400" dirty="0"/>
          </a:p>
        </p:txBody>
      </p:sp>
      <p:sp>
        <p:nvSpPr>
          <p:cNvPr id="12" name="Google Shape;4822;p73">
            <a:extLst>
              <a:ext uri="{FF2B5EF4-FFF2-40B4-BE49-F238E27FC236}">
                <a16:creationId xmlns:a16="http://schemas.microsoft.com/office/drawing/2014/main" id="{DCDEF8F7-A2AC-795C-8782-26A8356E7E17}"/>
              </a:ext>
            </a:extLst>
          </p:cNvPr>
          <p:cNvSpPr txBox="1">
            <a:spLocks/>
          </p:cNvSpPr>
          <p:nvPr/>
        </p:nvSpPr>
        <p:spPr>
          <a:xfrm>
            <a:off x="278817" y="2238758"/>
            <a:ext cx="5114758" cy="3624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sz="1200" i="0" dirty="0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Lorem ipsum dolor sit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amet</a:t>
            </a:r>
            <a:r>
              <a:rPr lang="en-CA" sz="1200" i="0" dirty="0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,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consectetur</a:t>
            </a:r>
            <a:r>
              <a:rPr lang="en-CA" sz="1200" i="0" dirty="0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adipiscing</a:t>
            </a:r>
            <a:r>
              <a:rPr lang="en-CA" sz="1200" i="0" dirty="0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elit</a:t>
            </a:r>
            <a:r>
              <a:rPr lang="en-CA" sz="1200" i="0" dirty="0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, sed do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eiusmod</a:t>
            </a:r>
            <a:r>
              <a:rPr lang="en-CA" sz="1200" i="0" dirty="0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tempor</a:t>
            </a:r>
            <a:r>
              <a:rPr lang="en-CA" sz="1200" i="0" dirty="0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incididunt</a:t>
            </a:r>
            <a:r>
              <a:rPr lang="en-CA" sz="1200" i="0" dirty="0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ut</a:t>
            </a:r>
            <a:r>
              <a:rPr lang="en-CA" sz="1200" i="0" dirty="0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 labore et dolore magna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aliqua</a:t>
            </a:r>
            <a:r>
              <a:rPr lang="en-CA" sz="1200" i="0" dirty="0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. Ut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enim</a:t>
            </a:r>
            <a:r>
              <a:rPr lang="en-CA" sz="1200" i="0" dirty="0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 ad minim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veniam</a:t>
            </a:r>
            <a:r>
              <a:rPr lang="en-CA" sz="1200" i="0" dirty="0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,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quis</a:t>
            </a:r>
            <a:r>
              <a:rPr lang="en-CA" sz="1200" i="0" dirty="0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nostrud</a:t>
            </a:r>
            <a:r>
              <a:rPr lang="en-CA" sz="1200" i="0" dirty="0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 exercitation. Lorem ipsum dolor sit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amet</a:t>
            </a:r>
            <a:r>
              <a:rPr lang="en-CA" sz="1200" i="0" dirty="0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,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consectetur</a:t>
            </a:r>
            <a:r>
              <a:rPr lang="en-CA" sz="1200" i="0" dirty="0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adipiscing</a:t>
            </a:r>
            <a:r>
              <a:rPr lang="en-CA" sz="1200" i="0" dirty="0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elit</a:t>
            </a:r>
            <a:r>
              <a:rPr lang="en-CA" sz="1200" i="0" dirty="0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, sed do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eiusmod</a:t>
            </a:r>
            <a:r>
              <a:rPr lang="en-CA" sz="1200" i="0" dirty="0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tempor</a:t>
            </a:r>
            <a:r>
              <a:rPr lang="en-CA" sz="1200" i="0" dirty="0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incididunt</a:t>
            </a:r>
            <a:r>
              <a:rPr lang="en-CA" sz="1200" i="0" dirty="0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ut</a:t>
            </a:r>
            <a:r>
              <a:rPr lang="en-CA" sz="1200" i="0" dirty="0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 labore et dolore magna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aliqua</a:t>
            </a:r>
            <a:r>
              <a:rPr lang="en-CA" sz="1200" i="0" dirty="0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. Ut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enim</a:t>
            </a:r>
            <a:r>
              <a:rPr lang="en-CA" sz="1200" i="0" dirty="0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 ad minim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veniam</a:t>
            </a:r>
            <a:r>
              <a:rPr lang="en-CA" sz="1200" i="0" dirty="0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,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quis</a:t>
            </a:r>
            <a:r>
              <a:rPr lang="en-CA" sz="1200" i="0" dirty="0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nostrud</a:t>
            </a:r>
            <a:r>
              <a:rPr lang="en-CA" sz="1200" i="0" dirty="0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 exercitation.</a:t>
            </a:r>
            <a:r>
              <a:rPr lang="en-CA" sz="1200" dirty="0">
                <a:solidFill>
                  <a:schemeClr val="bg2"/>
                </a:solidFill>
                <a:latin typeface="+mn-lt"/>
                <a:cs typeface="Aparajita" panose="02020603050405020304" pitchFamily="18" charset="0"/>
              </a:rPr>
              <a:t> </a:t>
            </a:r>
            <a:r>
              <a:rPr lang="en-CA" sz="1200" i="0" dirty="0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Lorem ipsum dolor sit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amet</a:t>
            </a:r>
            <a:r>
              <a:rPr lang="en-CA" sz="1200" i="0" dirty="0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,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consectetur</a:t>
            </a:r>
            <a:r>
              <a:rPr lang="en-CA" sz="1200" i="0" dirty="0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adipiscing</a:t>
            </a:r>
            <a:r>
              <a:rPr lang="en-CA" sz="1200" i="0" dirty="0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elit</a:t>
            </a:r>
            <a:r>
              <a:rPr lang="en-CA" sz="1200" i="0" dirty="0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, sed do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eiusmod</a:t>
            </a:r>
            <a:r>
              <a:rPr lang="en-CA" sz="1200" i="0" dirty="0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tempor</a:t>
            </a:r>
            <a:r>
              <a:rPr lang="en-CA" sz="1200" i="0" dirty="0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incididunt</a:t>
            </a:r>
            <a:r>
              <a:rPr lang="en-CA" sz="1200" i="0" dirty="0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ut</a:t>
            </a:r>
            <a:r>
              <a:rPr lang="en-CA" sz="1200" i="0" dirty="0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 labore et dolore magna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aliqua</a:t>
            </a:r>
            <a:r>
              <a:rPr lang="en-CA" sz="1200" i="0" dirty="0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. Ut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enim</a:t>
            </a:r>
            <a:r>
              <a:rPr lang="en-CA" sz="1200" i="0" dirty="0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 ad minim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veniam</a:t>
            </a:r>
            <a:r>
              <a:rPr lang="en-CA" sz="1200" i="0" dirty="0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,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quis</a:t>
            </a:r>
            <a:r>
              <a:rPr lang="en-CA" sz="1200" i="0" dirty="0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nostrud</a:t>
            </a:r>
            <a:r>
              <a:rPr lang="en-CA" sz="1200" i="0" dirty="0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 exercitation.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1200" dirty="0">
              <a:solidFill>
                <a:schemeClr val="bg2"/>
              </a:solidFill>
              <a:latin typeface="+mn-lt"/>
              <a:cs typeface="Aparajita" panose="02020603050405020304" pitchFamily="18" charset="0"/>
            </a:endParaRPr>
          </a:p>
          <a:p>
            <a:pPr marL="0" indent="0" algn="l">
              <a:buClrTx/>
              <a:buSzTx/>
              <a:defRPr/>
            </a:pPr>
            <a:r>
              <a:rPr lang="en-CA" sz="1200" i="0" dirty="0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Lorem ipsum dolor sit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amet</a:t>
            </a:r>
            <a:r>
              <a:rPr lang="en-CA" sz="1200" i="0" dirty="0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,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consectetur</a:t>
            </a:r>
            <a:r>
              <a:rPr lang="en-CA" sz="1200" i="0" dirty="0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adipiscing</a:t>
            </a:r>
            <a:r>
              <a:rPr lang="en-CA" sz="1200" i="0" dirty="0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elit</a:t>
            </a:r>
            <a:r>
              <a:rPr lang="en-CA" sz="1200" i="0" dirty="0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, sed do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eiusmod</a:t>
            </a:r>
            <a:r>
              <a:rPr lang="en-CA" sz="1200" i="0" dirty="0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tempor</a:t>
            </a:r>
            <a:r>
              <a:rPr lang="en-CA" sz="1200" i="0" dirty="0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incididunt</a:t>
            </a:r>
            <a:r>
              <a:rPr lang="en-CA" sz="1200" i="0" dirty="0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ut</a:t>
            </a:r>
            <a:r>
              <a:rPr lang="en-CA" sz="1200" i="0" dirty="0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 labore et dolore magna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aliqua</a:t>
            </a:r>
            <a:r>
              <a:rPr lang="en-CA" sz="1200" i="0" dirty="0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. Ut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enim</a:t>
            </a:r>
            <a:r>
              <a:rPr lang="en-CA" sz="1200" i="0" dirty="0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 ad minim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veniam</a:t>
            </a:r>
            <a:r>
              <a:rPr lang="en-CA" sz="1200" i="0" dirty="0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,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quis</a:t>
            </a:r>
            <a:r>
              <a:rPr lang="en-CA" sz="1200" i="0" dirty="0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nostrud</a:t>
            </a:r>
            <a:r>
              <a:rPr lang="en-CA" sz="1200" i="0" dirty="0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 exercitation. Lorem ipsum dolor sit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amet</a:t>
            </a:r>
            <a:r>
              <a:rPr lang="en-CA" sz="1200" i="0" dirty="0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,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consectetur</a:t>
            </a:r>
            <a:r>
              <a:rPr lang="en-CA" sz="1200" i="0" dirty="0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adipiscing</a:t>
            </a:r>
            <a:r>
              <a:rPr lang="en-CA" sz="1200" i="0" dirty="0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elit</a:t>
            </a:r>
            <a:r>
              <a:rPr lang="en-CA" sz="1200" i="0" dirty="0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, sed do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eiusmod</a:t>
            </a:r>
            <a:r>
              <a:rPr lang="en-CA" sz="1200" i="0" dirty="0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tempor</a:t>
            </a:r>
            <a:r>
              <a:rPr lang="en-CA" sz="1200" i="0" dirty="0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incididunt</a:t>
            </a:r>
            <a:r>
              <a:rPr lang="en-CA" sz="1200" i="0" dirty="0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ut</a:t>
            </a:r>
            <a:r>
              <a:rPr lang="en-CA" sz="1200" i="0" dirty="0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 labore et dolore magna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aliqua</a:t>
            </a:r>
            <a:r>
              <a:rPr lang="en-CA" sz="1200" i="0" dirty="0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. Ut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enim</a:t>
            </a:r>
            <a:r>
              <a:rPr lang="en-CA" sz="1200" i="0" dirty="0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 ad minim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veniam</a:t>
            </a:r>
            <a:r>
              <a:rPr lang="en-CA" sz="1200" i="0" dirty="0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,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quis</a:t>
            </a:r>
            <a:r>
              <a:rPr lang="en-CA" sz="1200" i="0" dirty="0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nostrud</a:t>
            </a:r>
            <a:r>
              <a:rPr lang="en-CA" sz="1200" i="0" dirty="0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 exercitation.</a:t>
            </a:r>
            <a:r>
              <a:rPr lang="en-CA" sz="1200" dirty="0">
                <a:solidFill>
                  <a:schemeClr val="bg2"/>
                </a:solidFill>
                <a:latin typeface="+mn-lt"/>
                <a:cs typeface="Aparajita" panose="02020603050405020304" pitchFamily="18" charset="0"/>
              </a:rPr>
              <a:t> </a:t>
            </a:r>
            <a:r>
              <a:rPr lang="en-CA" sz="1200" i="0" dirty="0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Lorem ipsum dolor sit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amet</a:t>
            </a:r>
            <a:r>
              <a:rPr lang="en-CA" sz="1200" i="0" dirty="0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,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consectetur</a:t>
            </a:r>
            <a:r>
              <a:rPr lang="en-CA" sz="1200" i="0" dirty="0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adipiscing</a:t>
            </a:r>
            <a:r>
              <a:rPr lang="en-CA" sz="1200" i="0" dirty="0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elit</a:t>
            </a:r>
            <a:r>
              <a:rPr lang="en-CA" sz="1200" i="0" dirty="0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, sed do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eiusmod</a:t>
            </a:r>
            <a:r>
              <a:rPr lang="en-CA" sz="1200" i="0" dirty="0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tempor</a:t>
            </a:r>
            <a:r>
              <a:rPr lang="en-CA" sz="1200" i="0" dirty="0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incididunt</a:t>
            </a:r>
            <a:r>
              <a:rPr lang="en-CA" sz="1200" i="0" dirty="0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ut</a:t>
            </a:r>
            <a:r>
              <a:rPr lang="en-CA" sz="1200" i="0" dirty="0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 labore et dolore magna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aliqua</a:t>
            </a:r>
            <a:r>
              <a:rPr lang="en-CA" sz="1200" i="0" dirty="0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. Ut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enim</a:t>
            </a:r>
            <a:r>
              <a:rPr lang="en-CA" sz="1200" i="0" dirty="0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 ad minim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veniam</a:t>
            </a:r>
            <a:r>
              <a:rPr lang="en-CA" sz="1200" i="0" dirty="0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,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quis</a:t>
            </a:r>
            <a:r>
              <a:rPr lang="en-CA" sz="1200" i="0" dirty="0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nostrud</a:t>
            </a:r>
            <a:r>
              <a:rPr lang="en-CA" sz="1200" i="0" dirty="0">
                <a:solidFill>
                  <a:schemeClr val="bg2"/>
                </a:solidFill>
                <a:effectLst/>
                <a:latin typeface="+mn-lt"/>
                <a:cs typeface="Aparajita" panose="02020603050405020304" pitchFamily="18" charset="0"/>
              </a:rPr>
              <a:t> exercitation.</a:t>
            </a:r>
          </a:p>
        </p:txBody>
      </p:sp>
      <p:sp>
        <p:nvSpPr>
          <p:cNvPr id="13" name="Google Shape;5324;p76">
            <a:extLst>
              <a:ext uri="{FF2B5EF4-FFF2-40B4-BE49-F238E27FC236}">
                <a16:creationId xmlns:a16="http://schemas.microsoft.com/office/drawing/2014/main" id="{14F8CCC2-1E30-5C7B-E11C-2344F83670E0}"/>
              </a:ext>
            </a:extLst>
          </p:cNvPr>
          <p:cNvSpPr/>
          <p:nvPr/>
        </p:nvSpPr>
        <p:spPr>
          <a:xfrm>
            <a:off x="10003701" y="2862783"/>
            <a:ext cx="2018056" cy="566217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1" algn="ctr">
              <a:lnSpc>
                <a:spcPts val="2173"/>
              </a:lnSpc>
              <a:spcBef>
                <a:spcPct val="0"/>
              </a:spcBef>
            </a:pPr>
            <a:r>
              <a:rPr lang="en-US" sz="2000" spc="-56" dirty="0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  <a:ea typeface="Poppins Bold"/>
                <a:cs typeface="Poppins Bold"/>
                <a:sym typeface="Poppins Bold"/>
              </a:rPr>
              <a:t>Price $650</a:t>
            </a:r>
          </a:p>
        </p:txBody>
      </p:sp>
      <p:sp>
        <p:nvSpPr>
          <p:cNvPr id="14" name="Google Shape;5326;p76">
            <a:extLst>
              <a:ext uri="{FF2B5EF4-FFF2-40B4-BE49-F238E27FC236}">
                <a16:creationId xmlns:a16="http://schemas.microsoft.com/office/drawing/2014/main" id="{E89C3A27-B18F-0483-8A46-C3E7047C061F}"/>
              </a:ext>
            </a:extLst>
          </p:cNvPr>
          <p:cNvSpPr/>
          <p:nvPr/>
        </p:nvSpPr>
        <p:spPr>
          <a:xfrm>
            <a:off x="6107396" y="2617674"/>
            <a:ext cx="2018056" cy="566217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1" algn="ctr">
              <a:lnSpc>
                <a:spcPts val="2173"/>
              </a:lnSpc>
              <a:spcBef>
                <a:spcPct val="0"/>
              </a:spcBef>
            </a:pPr>
            <a:r>
              <a:rPr lang="en-US" sz="2000" spc="-56" dirty="0">
                <a:solidFill>
                  <a:schemeClr val="bg2"/>
                </a:solidFill>
                <a:latin typeface="+mj-lt"/>
                <a:ea typeface="Poppins Bold"/>
                <a:cs typeface="Poppins Bold"/>
                <a:sym typeface="Poppins Bold"/>
              </a:rPr>
              <a:t>Price $400 </a:t>
            </a:r>
          </a:p>
        </p:txBody>
      </p:sp>
      <p:sp>
        <p:nvSpPr>
          <p:cNvPr id="15" name="Google Shape;5330;p76">
            <a:extLst>
              <a:ext uri="{FF2B5EF4-FFF2-40B4-BE49-F238E27FC236}">
                <a16:creationId xmlns:a16="http://schemas.microsoft.com/office/drawing/2014/main" id="{B3152C6D-EA24-9B6C-E389-9D0FBC16DE6F}"/>
              </a:ext>
            </a:extLst>
          </p:cNvPr>
          <p:cNvSpPr/>
          <p:nvPr/>
        </p:nvSpPr>
        <p:spPr>
          <a:xfrm>
            <a:off x="6107396" y="5386580"/>
            <a:ext cx="2018056" cy="566217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1" algn="ctr">
              <a:lnSpc>
                <a:spcPts val="2173"/>
              </a:lnSpc>
              <a:spcBef>
                <a:spcPct val="0"/>
              </a:spcBef>
            </a:pPr>
            <a:r>
              <a:rPr lang="en-US" sz="2000" spc="-56" dirty="0">
                <a:solidFill>
                  <a:schemeClr val="bg2"/>
                </a:solidFill>
                <a:latin typeface="+mj-lt"/>
                <a:ea typeface="Poppins Bold"/>
                <a:cs typeface="Poppins Bold"/>
                <a:sym typeface="Poppins Bold"/>
              </a:rPr>
              <a:t>Price $780</a:t>
            </a:r>
          </a:p>
        </p:txBody>
      </p:sp>
      <p:sp>
        <p:nvSpPr>
          <p:cNvPr id="16" name="Google Shape;5330;p76">
            <a:extLst>
              <a:ext uri="{FF2B5EF4-FFF2-40B4-BE49-F238E27FC236}">
                <a16:creationId xmlns:a16="http://schemas.microsoft.com/office/drawing/2014/main" id="{EB1BA0DE-43EA-A0FD-F20D-CD7062DEB709}"/>
              </a:ext>
            </a:extLst>
          </p:cNvPr>
          <p:cNvSpPr/>
          <p:nvPr/>
        </p:nvSpPr>
        <p:spPr>
          <a:xfrm>
            <a:off x="10018279" y="5386580"/>
            <a:ext cx="2018056" cy="566217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1" algn="ctr">
              <a:lnSpc>
                <a:spcPts val="2173"/>
              </a:lnSpc>
              <a:spcBef>
                <a:spcPct val="0"/>
              </a:spcBef>
            </a:pPr>
            <a:r>
              <a:rPr lang="en-US" sz="2000" spc="-56" dirty="0">
                <a:solidFill>
                  <a:schemeClr val="bg2"/>
                </a:solidFill>
                <a:latin typeface="+mj-lt"/>
                <a:ea typeface="Poppins Bold"/>
                <a:cs typeface="Poppins Bold"/>
                <a:sym typeface="Poppins Bold"/>
              </a:rPr>
              <a:t>Price $900</a:t>
            </a:r>
          </a:p>
        </p:txBody>
      </p:sp>
    </p:spTree>
    <p:extLst>
      <p:ext uri="{BB962C8B-B14F-4D97-AF65-F5344CB8AC3E}">
        <p14:creationId xmlns:p14="http://schemas.microsoft.com/office/powerpoint/2010/main" val="11809860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8509392E-02EB-98FB-5807-EA4877D7C1FA}"/>
              </a:ext>
            </a:extLst>
          </p:cNvPr>
          <p:cNvGrpSpPr/>
          <p:nvPr/>
        </p:nvGrpSpPr>
        <p:grpSpPr>
          <a:xfrm>
            <a:off x="451707" y="2209800"/>
            <a:ext cx="11288586" cy="3265714"/>
            <a:chOff x="451707" y="2209800"/>
            <a:chExt cx="11288586" cy="3265714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C1134767-E50F-B1E7-072D-8E4F96ADB8CD}"/>
                </a:ext>
              </a:extLst>
            </p:cNvPr>
            <p:cNvGrpSpPr/>
            <p:nvPr/>
          </p:nvGrpSpPr>
          <p:grpSpPr>
            <a:xfrm>
              <a:off x="451707" y="2209800"/>
              <a:ext cx="3516087" cy="3265714"/>
              <a:chOff x="522513" y="2209800"/>
              <a:chExt cx="3516087" cy="3265714"/>
            </a:xfrm>
          </p:grpSpPr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5D4E830F-6AC7-E219-279E-F4BDC3CCCA4C}"/>
                  </a:ext>
                </a:extLst>
              </p:cNvPr>
              <p:cNvSpPr/>
              <p:nvPr/>
            </p:nvSpPr>
            <p:spPr>
              <a:xfrm>
                <a:off x="522513" y="2209800"/>
                <a:ext cx="3516087" cy="3265714"/>
              </a:xfrm>
              <a:prstGeom prst="roundRect">
                <a:avLst>
                  <a:gd name="adj" fmla="val 5881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FDA6572-E0FC-A3C5-9467-BE1D89F5CE7A}"/>
                  </a:ext>
                </a:extLst>
              </p:cNvPr>
              <p:cNvSpPr txBox="1"/>
              <p:nvPr/>
            </p:nvSpPr>
            <p:spPr>
              <a:xfrm>
                <a:off x="1111034" y="2500456"/>
                <a:ext cx="2339044" cy="338554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ctr"/>
                <a:r>
                  <a:rPr kumimoji="0" lang="en-C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Name of the Client</a:t>
                </a:r>
                <a:endParaRPr lang="en-IN" sz="1600" b="1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88E413D-BE7C-468B-36C9-94DC101F6692}"/>
                  </a:ext>
                </a:extLst>
              </p:cNvPr>
              <p:cNvSpPr txBox="1"/>
              <p:nvPr/>
            </p:nvSpPr>
            <p:spPr>
              <a:xfrm>
                <a:off x="614307" y="2962638"/>
                <a:ext cx="3332499" cy="12003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Lorem ipsum dolor sit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amet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,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consectetur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adipisicing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elit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, sed do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eiusmod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tempor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incididunt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ut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labore et dolore magna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aliqua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. Ut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enim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ad minim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veniam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,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quis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nostrud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exercitation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ullamco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laboris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nisi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ut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aliquip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ex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ea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commodo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consequat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. 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08B68C26-1455-A57A-5A72-6738B8C8F02B}"/>
                </a:ext>
              </a:extLst>
            </p:cNvPr>
            <p:cNvGrpSpPr/>
            <p:nvPr/>
          </p:nvGrpSpPr>
          <p:grpSpPr>
            <a:xfrm>
              <a:off x="4337957" y="2209800"/>
              <a:ext cx="3516087" cy="3265714"/>
              <a:chOff x="522513" y="2209800"/>
              <a:chExt cx="3516087" cy="3265714"/>
            </a:xfrm>
          </p:grpSpPr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72331527-7178-D2ED-F05D-58A73DD951B0}"/>
                  </a:ext>
                </a:extLst>
              </p:cNvPr>
              <p:cNvSpPr/>
              <p:nvPr/>
            </p:nvSpPr>
            <p:spPr>
              <a:xfrm>
                <a:off x="522513" y="2209800"/>
                <a:ext cx="3516087" cy="3265714"/>
              </a:xfrm>
              <a:prstGeom prst="roundRect">
                <a:avLst>
                  <a:gd name="adj" fmla="val 3548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08739E7-278C-F110-09CB-F1C5B18AF3B6}"/>
                  </a:ext>
                </a:extLst>
              </p:cNvPr>
              <p:cNvSpPr txBox="1"/>
              <p:nvPr/>
            </p:nvSpPr>
            <p:spPr>
              <a:xfrm>
                <a:off x="1111034" y="2500456"/>
                <a:ext cx="2339044" cy="338554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kumimoji="0" lang="en-C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Name of the Client</a:t>
                </a:r>
                <a:endParaRPr lang="en-IN" sz="16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B70B2AD-5955-8498-2580-8FDA1D6A1A51}"/>
                  </a:ext>
                </a:extLst>
              </p:cNvPr>
              <p:cNvSpPr txBox="1"/>
              <p:nvPr/>
            </p:nvSpPr>
            <p:spPr>
              <a:xfrm>
                <a:off x="614307" y="2962638"/>
                <a:ext cx="3332499" cy="12003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Lorem ipsum dolor sit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amet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,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consectetur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adipisicing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elit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, sed do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eiusmod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tempor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incididunt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ut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labore et dolore magna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aliqua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. Ut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enim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ad minim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veniam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,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quis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nostrud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exercitation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ullamco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laboris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nisi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ut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aliquip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ex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ea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commodo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consequat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. </a:t>
                </a:r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04DFF703-D952-F753-563B-016CF3EA6E67}"/>
                </a:ext>
              </a:extLst>
            </p:cNvPr>
            <p:cNvGrpSpPr/>
            <p:nvPr/>
          </p:nvGrpSpPr>
          <p:grpSpPr>
            <a:xfrm>
              <a:off x="8224206" y="2209800"/>
              <a:ext cx="3516087" cy="3265714"/>
              <a:chOff x="522513" y="2209800"/>
              <a:chExt cx="3516087" cy="3265714"/>
            </a:xfrm>
          </p:grpSpPr>
          <p:sp>
            <p:nvSpPr>
              <p:cNvPr id="19" name="Rectangle: Rounded Corners 18">
                <a:extLst>
                  <a:ext uri="{FF2B5EF4-FFF2-40B4-BE49-F238E27FC236}">
                    <a16:creationId xmlns:a16="http://schemas.microsoft.com/office/drawing/2014/main" id="{2B1CEBC3-0436-276A-B910-39F12B3F185F}"/>
                  </a:ext>
                </a:extLst>
              </p:cNvPr>
              <p:cNvSpPr/>
              <p:nvPr/>
            </p:nvSpPr>
            <p:spPr>
              <a:xfrm>
                <a:off x="522513" y="2209800"/>
                <a:ext cx="3516087" cy="3265714"/>
              </a:xfrm>
              <a:prstGeom prst="roundRect">
                <a:avLst>
                  <a:gd name="adj" fmla="val 5215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D625720-16CD-E653-64B6-5AD70E2AB401}"/>
                  </a:ext>
                </a:extLst>
              </p:cNvPr>
              <p:cNvSpPr txBox="1"/>
              <p:nvPr/>
            </p:nvSpPr>
            <p:spPr>
              <a:xfrm>
                <a:off x="1111034" y="2500456"/>
                <a:ext cx="2339044" cy="338554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kumimoji="0" lang="en-C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Name of the Client</a:t>
                </a:r>
                <a:endParaRPr lang="en-IN" sz="1600" b="1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6891ADCB-7E84-E731-F4BE-63A333ADF0EF}"/>
                  </a:ext>
                </a:extLst>
              </p:cNvPr>
              <p:cNvSpPr txBox="1"/>
              <p:nvPr/>
            </p:nvSpPr>
            <p:spPr>
              <a:xfrm>
                <a:off x="614307" y="2962638"/>
                <a:ext cx="3332499" cy="12003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Lorem ipsum dolor sit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amet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,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consectetur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adipisicing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elit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, sed do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eiusmod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tempor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incididunt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ut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labore et dolore magna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aliqua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. Ut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enim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ad minim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veniam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,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quis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nostrud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exercitation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ullamco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laboris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nisi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ut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aliquip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ex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ea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commodo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consequat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. </a:t>
                </a: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ED78D0A-E2DE-C439-FA26-AF6662876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/>
              <a:t>Client Testimonials &amp; Success Stories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3A6C22F-A9FE-4347-4ED2-7C5686705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68592A-2168-B6E1-9218-C287800A4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17</a:t>
            </a:fld>
            <a:endParaRPr lang="en-IN" dirty="0"/>
          </a:p>
        </p:txBody>
      </p:sp>
      <p:pic>
        <p:nvPicPr>
          <p:cNvPr id="17" name="Picture Placeholder 16" descr="A person with red hair and freckles&#10;&#10;AI-generated content may be incorrect.">
            <a:extLst>
              <a:ext uri="{FF2B5EF4-FFF2-40B4-BE49-F238E27FC236}">
                <a16:creationId xmlns:a16="http://schemas.microsoft.com/office/drawing/2014/main" id="{6A14EE3F-74C1-6ABC-81B6-9C6786FD589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A5F9EA73-CA85-EE9A-7907-6DC1196E15CA}"/>
              </a:ext>
            </a:extLst>
          </p:cNvPr>
          <p:cNvSpPr/>
          <p:nvPr/>
        </p:nvSpPr>
        <p:spPr>
          <a:xfrm>
            <a:off x="5046375" y="368300"/>
            <a:ext cx="2142793" cy="469900"/>
          </a:xfrm>
          <a:prstGeom prst="roundRect">
            <a:avLst>
              <a:gd name="adj" fmla="val 32883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REAL ESTATE</a:t>
            </a:r>
            <a:endParaRPr lang="en-CA" sz="1400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9C38689-68F8-312E-1EDD-79F41245E8B9}"/>
              </a:ext>
            </a:extLst>
          </p:cNvPr>
          <p:cNvGrpSpPr/>
          <p:nvPr/>
        </p:nvGrpSpPr>
        <p:grpSpPr>
          <a:xfrm>
            <a:off x="1552340" y="6070926"/>
            <a:ext cx="1271276" cy="349322"/>
            <a:chOff x="4626711" y="1664413"/>
            <a:chExt cx="1271276" cy="349322"/>
          </a:xfrm>
        </p:grpSpPr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F161C2B7-32F3-90AE-BB93-400CA8B9B841}"/>
                </a:ext>
              </a:extLst>
            </p:cNvPr>
            <p:cNvSpPr/>
            <p:nvPr/>
          </p:nvSpPr>
          <p:spPr>
            <a:xfrm>
              <a:off x="4626711" y="1664413"/>
              <a:ext cx="1271276" cy="349322"/>
            </a:xfrm>
            <a:prstGeom prst="roundRect">
              <a:avLst>
                <a:gd name="adj" fmla="val 23929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2977C713-24D4-E815-0EBC-D2585D4CAD97}"/>
                </a:ext>
              </a:extLst>
            </p:cNvPr>
            <p:cNvGrpSpPr/>
            <p:nvPr/>
          </p:nvGrpSpPr>
          <p:grpSpPr>
            <a:xfrm>
              <a:off x="4843925" y="1781284"/>
              <a:ext cx="878877" cy="133234"/>
              <a:chOff x="1959623" y="2231988"/>
              <a:chExt cx="878877" cy="133234"/>
            </a:xfrm>
            <a:solidFill>
              <a:schemeClr val="accent3"/>
            </a:solidFill>
          </p:grpSpPr>
          <p:sp>
            <p:nvSpPr>
              <p:cNvPr id="28" name="Star: 5 Points 27">
                <a:extLst>
                  <a:ext uri="{FF2B5EF4-FFF2-40B4-BE49-F238E27FC236}">
                    <a16:creationId xmlns:a16="http://schemas.microsoft.com/office/drawing/2014/main" id="{0360278C-7225-AB54-641D-3F916EF4B47B}"/>
                  </a:ext>
                </a:extLst>
              </p:cNvPr>
              <p:cNvSpPr/>
              <p:nvPr/>
            </p:nvSpPr>
            <p:spPr>
              <a:xfrm>
                <a:off x="1959623" y="2231988"/>
                <a:ext cx="133236" cy="133234"/>
              </a:xfrm>
              <a:prstGeom prst="star5">
                <a:avLst>
                  <a:gd name="adj" fmla="val 26730"/>
                  <a:gd name="hf" fmla="val 105146"/>
                  <a:gd name="vf" fmla="val 110557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29" name="Star: 5 Points 28">
                <a:extLst>
                  <a:ext uri="{FF2B5EF4-FFF2-40B4-BE49-F238E27FC236}">
                    <a16:creationId xmlns:a16="http://schemas.microsoft.com/office/drawing/2014/main" id="{9C257119-F06D-ADC1-D3DD-936ABDBE522A}"/>
                  </a:ext>
                </a:extLst>
              </p:cNvPr>
              <p:cNvSpPr/>
              <p:nvPr/>
            </p:nvSpPr>
            <p:spPr>
              <a:xfrm>
                <a:off x="2332443" y="2231988"/>
                <a:ext cx="133236" cy="133234"/>
              </a:xfrm>
              <a:prstGeom prst="star5">
                <a:avLst>
                  <a:gd name="adj" fmla="val 28002"/>
                  <a:gd name="hf" fmla="val 105146"/>
                  <a:gd name="vf" fmla="val 110557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0" name="Star: 5 Points 29">
                <a:extLst>
                  <a:ext uri="{FF2B5EF4-FFF2-40B4-BE49-F238E27FC236}">
                    <a16:creationId xmlns:a16="http://schemas.microsoft.com/office/drawing/2014/main" id="{479F04AE-55C9-CE72-27FB-A8A774C894EA}"/>
                  </a:ext>
                </a:extLst>
              </p:cNvPr>
              <p:cNvSpPr/>
              <p:nvPr/>
            </p:nvSpPr>
            <p:spPr>
              <a:xfrm>
                <a:off x="2518853" y="2231988"/>
                <a:ext cx="133236" cy="133234"/>
              </a:xfrm>
              <a:prstGeom prst="star5">
                <a:avLst>
                  <a:gd name="adj" fmla="val 28002"/>
                  <a:gd name="hf" fmla="val 105146"/>
                  <a:gd name="vf" fmla="val 110557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1" name="Star: 5 Points 30">
                <a:extLst>
                  <a:ext uri="{FF2B5EF4-FFF2-40B4-BE49-F238E27FC236}">
                    <a16:creationId xmlns:a16="http://schemas.microsoft.com/office/drawing/2014/main" id="{4292D94D-DA97-B868-C169-E254F9DB9E88}"/>
                  </a:ext>
                </a:extLst>
              </p:cNvPr>
              <p:cNvSpPr/>
              <p:nvPr/>
            </p:nvSpPr>
            <p:spPr>
              <a:xfrm>
                <a:off x="2705264" y="2231988"/>
                <a:ext cx="133236" cy="133234"/>
              </a:xfrm>
              <a:prstGeom prst="star5">
                <a:avLst>
                  <a:gd name="adj" fmla="val 26730"/>
                  <a:gd name="hf" fmla="val 105146"/>
                  <a:gd name="vf" fmla="val 110557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2" name="Star: 5 Points 31">
                <a:extLst>
                  <a:ext uri="{FF2B5EF4-FFF2-40B4-BE49-F238E27FC236}">
                    <a16:creationId xmlns:a16="http://schemas.microsoft.com/office/drawing/2014/main" id="{9A5522DC-FAA1-C298-671C-D0733D4651A4}"/>
                  </a:ext>
                </a:extLst>
              </p:cNvPr>
              <p:cNvSpPr/>
              <p:nvPr/>
            </p:nvSpPr>
            <p:spPr>
              <a:xfrm>
                <a:off x="2146033" y="2231988"/>
                <a:ext cx="133236" cy="133234"/>
              </a:xfrm>
              <a:prstGeom prst="star5">
                <a:avLst>
                  <a:gd name="adj" fmla="val 28002"/>
                  <a:gd name="hf" fmla="val 105146"/>
                  <a:gd name="vf" fmla="val 110557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606EE8B-88A5-B6CB-86B3-CD1BDBA878CF}"/>
              </a:ext>
            </a:extLst>
          </p:cNvPr>
          <p:cNvGrpSpPr/>
          <p:nvPr/>
        </p:nvGrpSpPr>
        <p:grpSpPr>
          <a:xfrm>
            <a:off x="5497539" y="6070926"/>
            <a:ext cx="1271276" cy="349322"/>
            <a:chOff x="4626711" y="1664413"/>
            <a:chExt cx="1271276" cy="349322"/>
          </a:xfrm>
        </p:grpSpPr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D15437DC-B0B3-C93B-6A21-09712B431686}"/>
                </a:ext>
              </a:extLst>
            </p:cNvPr>
            <p:cNvSpPr/>
            <p:nvPr/>
          </p:nvSpPr>
          <p:spPr>
            <a:xfrm>
              <a:off x="4626711" y="1664413"/>
              <a:ext cx="1271276" cy="349322"/>
            </a:xfrm>
            <a:prstGeom prst="roundRect">
              <a:avLst>
                <a:gd name="adj" fmla="val 23929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B8F6F1F2-413E-B2EA-3EB1-95208476A5CA}"/>
                </a:ext>
              </a:extLst>
            </p:cNvPr>
            <p:cNvGrpSpPr/>
            <p:nvPr/>
          </p:nvGrpSpPr>
          <p:grpSpPr>
            <a:xfrm>
              <a:off x="4843925" y="1781284"/>
              <a:ext cx="878877" cy="133234"/>
              <a:chOff x="1959623" y="2231988"/>
              <a:chExt cx="878877" cy="133234"/>
            </a:xfrm>
            <a:solidFill>
              <a:schemeClr val="accent3"/>
            </a:solidFill>
          </p:grpSpPr>
          <p:sp>
            <p:nvSpPr>
              <p:cNvPr id="36" name="Star: 5 Points 35">
                <a:extLst>
                  <a:ext uri="{FF2B5EF4-FFF2-40B4-BE49-F238E27FC236}">
                    <a16:creationId xmlns:a16="http://schemas.microsoft.com/office/drawing/2014/main" id="{4D22BB34-2C53-4F55-FC3F-57CB8F26834E}"/>
                  </a:ext>
                </a:extLst>
              </p:cNvPr>
              <p:cNvSpPr/>
              <p:nvPr/>
            </p:nvSpPr>
            <p:spPr>
              <a:xfrm>
                <a:off x="1959623" y="2231988"/>
                <a:ext cx="133236" cy="133234"/>
              </a:xfrm>
              <a:prstGeom prst="star5">
                <a:avLst>
                  <a:gd name="adj" fmla="val 26730"/>
                  <a:gd name="hf" fmla="val 105146"/>
                  <a:gd name="vf" fmla="val 110557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7" name="Star: 5 Points 36">
                <a:extLst>
                  <a:ext uri="{FF2B5EF4-FFF2-40B4-BE49-F238E27FC236}">
                    <a16:creationId xmlns:a16="http://schemas.microsoft.com/office/drawing/2014/main" id="{7BF19B7F-0D25-9B58-EA27-33EE124C17C8}"/>
                  </a:ext>
                </a:extLst>
              </p:cNvPr>
              <p:cNvSpPr/>
              <p:nvPr/>
            </p:nvSpPr>
            <p:spPr>
              <a:xfrm>
                <a:off x="2332443" y="2231988"/>
                <a:ext cx="133236" cy="133234"/>
              </a:xfrm>
              <a:prstGeom prst="star5">
                <a:avLst>
                  <a:gd name="adj" fmla="val 28002"/>
                  <a:gd name="hf" fmla="val 105146"/>
                  <a:gd name="vf" fmla="val 110557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8" name="Star: 5 Points 37">
                <a:extLst>
                  <a:ext uri="{FF2B5EF4-FFF2-40B4-BE49-F238E27FC236}">
                    <a16:creationId xmlns:a16="http://schemas.microsoft.com/office/drawing/2014/main" id="{5A06659F-EDB8-8D69-AB43-5299C2C89665}"/>
                  </a:ext>
                </a:extLst>
              </p:cNvPr>
              <p:cNvSpPr/>
              <p:nvPr/>
            </p:nvSpPr>
            <p:spPr>
              <a:xfrm>
                <a:off x="2518853" y="2231988"/>
                <a:ext cx="133236" cy="133234"/>
              </a:xfrm>
              <a:prstGeom prst="star5">
                <a:avLst>
                  <a:gd name="adj" fmla="val 28002"/>
                  <a:gd name="hf" fmla="val 105146"/>
                  <a:gd name="vf" fmla="val 110557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9" name="Star: 5 Points 38">
                <a:extLst>
                  <a:ext uri="{FF2B5EF4-FFF2-40B4-BE49-F238E27FC236}">
                    <a16:creationId xmlns:a16="http://schemas.microsoft.com/office/drawing/2014/main" id="{E537B82F-C8E4-12D2-D444-76FC3E6C0F2C}"/>
                  </a:ext>
                </a:extLst>
              </p:cNvPr>
              <p:cNvSpPr/>
              <p:nvPr/>
            </p:nvSpPr>
            <p:spPr>
              <a:xfrm>
                <a:off x="2705264" y="2231988"/>
                <a:ext cx="133236" cy="133234"/>
              </a:xfrm>
              <a:prstGeom prst="star5">
                <a:avLst>
                  <a:gd name="adj" fmla="val 26730"/>
                  <a:gd name="hf" fmla="val 105146"/>
                  <a:gd name="vf" fmla="val 110557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0" name="Star: 5 Points 39">
                <a:extLst>
                  <a:ext uri="{FF2B5EF4-FFF2-40B4-BE49-F238E27FC236}">
                    <a16:creationId xmlns:a16="http://schemas.microsoft.com/office/drawing/2014/main" id="{F8805D72-E626-0113-F7D7-096E545D649B}"/>
                  </a:ext>
                </a:extLst>
              </p:cNvPr>
              <p:cNvSpPr/>
              <p:nvPr/>
            </p:nvSpPr>
            <p:spPr>
              <a:xfrm>
                <a:off x="2146033" y="2231988"/>
                <a:ext cx="133236" cy="133234"/>
              </a:xfrm>
              <a:prstGeom prst="star5">
                <a:avLst>
                  <a:gd name="adj" fmla="val 28002"/>
                  <a:gd name="hf" fmla="val 105146"/>
                  <a:gd name="vf" fmla="val 110557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58E8278-63EF-E166-1209-2BF73AC19B3D}"/>
              </a:ext>
            </a:extLst>
          </p:cNvPr>
          <p:cNvGrpSpPr/>
          <p:nvPr/>
        </p:nvGrpSpPr>
        <p:grpSpPr>
          <a:xfrm>
            <a:off x="9442738" y="6070926"/>
            <a:ext cx="1271276" cy="349322"/>
            <a:chOff x="4626711" y="1664413"/>
            <a:chExt cx="1271276" cy="349322"/>
          </a:xfrm>
        </p:grpSpPr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20AB507E-97F8-F947-0AEE-06AE564FBF3A}"/>
                </a:ext>
              </a:extLst>
            </p:cNvPr>
            <p:cNvSpPr/>
            <p:nvPr/>
          </p:nvSpPr>
          <p:spPr>
            <a:xfrm>
              <a:off x="4626711" y="1664413"/>
              <a:ext cx="1271276" cy="349322"/>
            </a:xfrm>
            <a:prstGeom prst="roundRect">
              <a:avLst>
                <a:gd name="adj" fmla="val 23929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58391989-4E4C-5EA4-06FF-7939FDDDDEDF}"/>
                </a:ext>
              </a:extLst>
            </p:cNvPr>
            <p:cNvGrpSpPr/>
            <p:nvPr/>
          </p:nvGrpSpPr>
          <p:grpSpPr>
            <a:xfrm>
              <a:off x="4843925" y="1781284"/>
              <a:ext cx="878877" cy="133234"/>
              <a:chOff x="1959623" y="2231988"/>
              <a:chExt cx="878877" cy="133234"/>
            </a:xfrm>
            <a:solidFill>
              <a:schemeClr val="accent3"/>
            </a:solidFill>
          </p:grpSpPr>
          <p:sp>
            <p:nvSpPr>
              <p:cNvPr id="44" name="Star: 5 Points 43">
                <a:extLst>
                  <a:ext uri="{FF2B5EF4-FFF2-40B4-BE49-F238E27FC236}">
                    <a16:creationId xmlns:a16="http://schemas.microsoft.com/office/drawing/2014/main" id="{A29C45E5-614D-B03C-9521-C1FB43BD97E3}"/>
                  </a:ext>
                </a:extLst>
              </p:cNvPr>
              <p:cNvSpPr/>
              <p:nvPr/>
            </p:nvSpPr>
            <p:spPr>
              <a:xfrm>
                <a:off x="1959623" y="2231988"/>
                <a:ext cx="133236" cy="133234"/>
              </a:xfrm>
              <a:prstGeom prst="star5">
                <a:avLst>
                  <a:gd name="adj" fmla="val 26730"/>
                  <a:gd name="hf" fmla="val 105146"/>
                  <a:gd name="vf" fmla="val 110557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5" name="Star: 5 Points 44">
                <a:extLst>
                  <a:ext uri="{FF2B5EF4-FFF2-40B4-BE49-F238E27FC236}">
                    <a16:creationId xmlns:a16="http://schemas.microsoft.com/office/drawing/2014/main" id="{6AC22E16-26B9-B890-862E-860B43DD2912}"/>
                  </a:ext>
                </a:extLst>
              </p:cNvPr>
              <p:cNvSpPr/>
              <p:nvPr/>
            </p:nvSpPr>
            <p:spPr>
              <a:xfrm>
                <a:off x="2332443" y="2231988"/>
                <a:ext cx="133236" cy="133234"/>
              </a:xfrm>
              <a:prstGeom prst="star5">
                <a:avLst>
                  <a:gd name="adj" fmla="val 28002"/>
                  <a:gd name="hf" fmla="val 105146"/>
                  <a:gd name="vf" fmla="val 110557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6" name="Star: 5 Points 45">
                <a:extLst>
                  <a:ext uri="{FF2B5EF4-FFF2-40B4-BE49-F238E27FC236}">
                    <a16:creationId xmlns:a16="http://schemas.microsoft.com/office/drawing/2014/main" id="{2D7F90C4-7F06-0F7A-16A0-4236160AA097}"/>
                  </a:ext>
                </a:extLst>
              </p:cNvPr>
              <p:cNvSpPr/>
              <p:nvPr/>
            </p:nvSpPr>
            <p:spPr>
              <a:xfrm>
                <a:off x="2518853" y="2231988"/>
                <a:ext cx="133236" cy="133234"/>
              </a:xfrm>
              <a:prstGeom prst="star5">
                <a:avLst>
                  <a:gd name="adj" fmla="val 28002"/>
                  <a:gd name="hf" fmla="val 105146"/>
                  <a:gd name="vf" fmla="val 110557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7" name="Star: 5 Points 46">
                <a:extLst>
                  <a:ext uri="{FF2B5EF4-FFF2-40B4-BE49-F238E27FC236}">
                    <a16:creationId xmlns:a16="http://schemas.microsoft.com/office/drawing/2014/main" id="{1C9C714C-702C-C76A-B4C6-762F673B0EFC}"/>
                  </a:ext>
                </a:extLst>
              </p:cNvPr>
              <p:cNvSpPr/>
              <p:nvPr/>
            </p:nvSpPr>
            <p:spPr>
              <a:xfrm>
                <a:off x="2705264" y="2231988"/>
                <a:ext cx="133236" cy="133234"/>
              </a:xfrm>
              <a:prstGeom prst="star5">
                <a:avLst>
                  <a:gd name="adj" fmla="val 26730"/>
                  <a:gd name="hf" fmla="val 105146"/>
                  <a:gd name="vf" fmla="val 110557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8" name="Star: 5 Points 47">
                <a:extLst>
                  <a:ext uri="{FF2B5EF4-FFF2-40B4-BE49-F238E27FC236}">
                    <a16:creationId xmlns:a16="http://schemas.microsoft.com/office/drawing/2014/main" id="{D90E23AA-9B66-2BE7-37E6-4DC51A27CF5E}"/>
                  </a:ext>
                </a:extLst>
              </p:cNvPr>
              <p:cNvSpPr/>
              <p:nvPr/>
            </p:nvSpPr>
            <p:spPr>
              <a:xfrm>
                <a:off x="2146033" y="2231988"/>
                <a:ext cx="133236" cy="133234"/>
              </a:xfrm>
              <a:prstGeom prst="star5">
                <a:avLst>
                  <a:gd name="adj" fmla="val 28002"/>
                  <a:gd name="hf" fmla="val 105146"/>
                  <a:gd name="vf" fmla="val 110557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0100A425-17F8-796F-22D5-2E4CECC597B1}"/>
              </a:ext>
            </a:extLst>
          </p:cNvPr>
          <p:cNvSpPr txBox="1"/>
          <p:nvPr/>
        </p:nvSpPr>
        <p:spPr>
          <a:xfrm>
            <a:off x="543501" y="1915458"/>
            <a:ext cx="829289" cy="510416"/>
          </a:xfrm>
          <a:custGeom>
            <a:avLst/>
            <a:gdLst/>
            <a:ahLst/>
            <a:cxnLst/>
            <a:rect l="l" t="t" r="r" b="b"/>
            <a:pathLst>
              <a:path w="829289" h="510416">
                <a:moveTo>
                  <a:pt x="760182" y="0"/>
                </a:moveTo>
                <a:lnTo>
                  <a:pt x="769976" y="6530"/>
                </a:lnTo>
                <a:cubicBezTo>
                  <a:pt x="745671" y="20678"/>
                  <a:pt x="725900" y="40177"/>
                  <a:pt x="710664" y="65027"/>
                </a:cubicBezTo>
                <a:cubicBezTo>
                  <a:pt x="695428" y="89876"/>
                  <a:pt x="686540" y="116812"/>
                  <a:pt x="684000" y="145833"/>
                </a:cubicBezTo>
                <a:cubicBezTo>
                  <a:pt x="733337" y="160707"/>
                  <a:pt x="769886" y="182473"/>
                  <a:pt x="793647" y="211132"/>
                </a:cubicBezTo>
                <a:cubicBezTo>
                  <a:pt x="817408" y="239790"/>
                  <a:pt x="829289" y="275886"/>
                  <a:pt x="829289" y="319418"/>
                </a:cubicBezTo>
                <a:cubicBezTo>
                  <a:pt x="829289" y="354607"/>
                  <a:pt x="821127" y="386802"/>
                  <a:pt x="804802" y="416005"/>
                </a:cubicBezTo>
                <a:cubicBezTo>
                  <a:pt x="788478" y="445208"/>
                  <a:pt x="766349" y="468244"/>
                  <a:pt x="738416" y="485113"/>
                </a:cubicBezTo>
                <a:cubicBezTo>
                  <a:pt x="710482" y="501981"/>
                  <a:pt x="679466" y="510416"/>
                  <a:pt x="645365" y="510416"/>
                </a:cubicBezTo>
                <a:cubicBezTo>
                  <a:pt x="610540" y="510416"/>
                  <a:pt x="579523" y="501800"/>
                  <a:pt x="552315" y="484568"/>
                </a:cubicBezTo>
                <a:cubicBezTo>
                  <a:pt x="525108" y="467337"/>
                  <a:pt x="503886" y="443757"/>
                  <a:pt x="488649" y="413829"/>
                </a:cubicBezTo>
                <a:cubicBezTo>
                  <a:pt x="473413" y="383900"/>
                  <a:pt x="465795" y="350253"/>
                  <a:pt x="465795" y="312888"/>
                </a:cubicBezTo>
                <a:cubicBezTo>
                  <a:pt x="465795" y="263914"/>
                  <a:pt x="478764" y="217117"/>
                  <a:pt x="504702" y="172497"/>
                </a:cubicBezTo>
                <a:cubicBezTo>
                  <a:pt x="530640" y="127876"/>
                  <a:pt x="566101" y="90148"/>
                  <a:pt x="611084" y="59313"/>
                </a:cubicBezTo>
                <a:cubicBezTo>
                  <a:pt x="656067" y="28478"/>
                  <a:pt x="705766" y="8707"/>
                  <a:pt x="760182" y="0"/>
                </a:cubicBezTo>
                <a:close/>
                <a:moveTo>
                  <a:pt x="294387" y="0"/>
                </a:moveTo>
                <a:lnTo>
                  <a:pt x="304182" y="6530"/>
                </a:lnTo>
                <a:cubicBezTo>
                  <a:pt x="279876" y="20678"/>
                  <a:pt x="260105" y="40177"/>
                  <a:pt x="244869" y="65027"/>
                </a:cubicBezTo>
                <a:cubicBezTo>
                  <a:pt x="229633" y="89876"/>
                  <a:pt x="220745" y="116812"/>
                  <a:pt x="218206" y="145833"/>
                </a:cubicBezTo>
                <a:cubicBezTo>
                  <a:pt x="267542" y="160707"/>
                  <a:pt x="304091" y="182473"/>
                  <a:pt x="327852" y="211132"/>
                </a:cubicBezTo>
                <a:cubicBezTo>
                  <a:pt x="351614" y="239790"/>
                  <a:pt x="363494" y="275886"/>
                  <a:pt x="363494" y="319418"/>
                </a:cubicBezTo>
                <a:cubicBezTo>
                  <a:pt x="363494" y="354607"/>
                  <a:pt x="355332" y="386802"/>
                  <a:pt x="339007" y="416005"/>
                </a:cubicBezTo>
                <a:cubicBezTo>
                  <a:pt x="322683" y="445208"/>
                  <a:pt x="300554" y="468244"/>
                  <a:pt x="272621" y="485113"/>
                </a:cubicBezTo>
                <a:cubicBezTo>
                  <a:pt x="244688" y="501981"/>
                  <a:pt x="213671" y="510416"/>
                  <a:pt x="179571" y="510416"/>
                </a:cubicBezTo>
                <a:cubicBezTo>
                  <a:pt x="144382" y="510416"/>
                  <a:pt x="113275" y="501800"/>
                  <a:pt x="86248" y="484568"/>
                </a:cubicBezTo>
                <a:cubicBezTo>
                  <a:pt x="59222" y="467337"/>
                  <a:pt x="38091" y="443757"/>
                  <a:pt x="22855" y="413829"/>
                </a:cubicBezTo>
                <a:cubicBezTo>
                  <a:pt x="7618" y="383900"/>
                  <a:pt x="0" y="350253"/>
                  <a:pt x="0" y="312888"/>
                </a:cubicBezTo>
                <a:cubicBezTo>
                  <a:pt x="0" y="263914"/>
                  <a:pt x="12969" y="217117"/>
                  <a:pt x="38907" y="172497"/>
                </a:cubicBezTo>
                <a:cubicBezTo>
                  <a:pt x="64845" y="127876"/>
                  <a:pt x="100306" y="90148"/>
                  <a:pt x="145289" y="59313"/>
                </a:cubicBezTo>
                <a:cubicBezTo>
                  <a:pt x="190272" y="28478"/>
                  <a:pt x="239972" y="8707"/>
                  <a:pt x="294387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CA" sz="8800" dirty="0">
              <a:latin typeface="Gill Sans Nova Ultra Bold" panose="020B0B02020104020203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A9E0C8C8-2B72-BC0F-1E18-D3E4A8E306EC}"/>
              </a:ext>
            </a:extLst>
          </p:cNvPr>
          <p:cNvSpPr txBox="1"/>
          <p:nvPr/>
        </p:nvSpPr>
        <p:spPr>
          <a:xfrm flipH="1">
            <a:off x="10690660" y="1883600"/>
            <a:ext cx="829289" cy="510416"/>
          </a:xfrm>
          <a:custGeom>
            <a:avLst/>
            <a:gdLst/>
            <a:ahLst/>
            <a:cxnLst/>
            <a:rect l="l" t="t" r="r" b="b"/>
            <a:pathLst>
              <a:path w="829289" h="510416">
                <a:moveTo>
                  <a:pt x="760182" y="0"/>
                </a:moveTo>
                <a:lnTo>
                  <a:pt x="769976" y="6530"/>
                </a:lnTo>
                <a:cubicBezTo>
                  <a:pt x="745671" y="20678"/>
                  <a:pt x="725900" y="40177"/>
                  <a:pt x="710664" y="65027"/>
                </a:cubicBezTo>
                <a:cubicBezTo>
                  <a:pt x="695428" y="89876"/>
                  <a:pt x="686540" y="116812"/>
                  <a:pt x="684000" y="145833"/>
                </a:cubicBezTo>
                <a:cubicBezTo>
                  <a:pt x="733337" y="160707"/>
                  <a:pt x="769886" y="182473"/>
                  <a:pt x="793647" y="211132"/>
                </a:cubicBezTo>
                <a:cubicBezTo>
                  <a:pt x="817408" y="239790"/>
                  <a:pt x="829289" y="275886"/>
                  <a:pt x="829289" y="319418"/>
                </a:cubicBezTo>
                <a:cubicBezTo>
                  <a:pt x="829289" y="354607"/>
                  <a:pt x="821127" y="386802"/>
                  <a:pt x="804802" y="416005"/>
                </a:cubicBezTo>
                <a:cubicBezTo>
                  <a:pt x="788478" y="445208"/>
                  <a:pt x="766349" y="468244"/>
                  <a:pt x="738416" y="485113"/>
                </a:cubicBezTo>
                <a:cubicBezTo>
                  <a:pt x="710482" y="501981"/>
                  <a:pt x="679466" y="510416"/>
                  <a:pt x="645365" y="510416"/>
                </a:cubicBezTo>
                <a:cubicBezTo>
                  <a:pt x="610540" y="510416"/>
                  <a:pt x="579523" y="501800"/>
                  <a:pt x="552315" y="484568"/>
                </a:cubicBezTo>
                <a:cubicBezTo>
                  <a:pt x="525108" y="467337"/>
                  <a:pt x="503886" y="443757"/>
                  <a:pt x="488649" y="413829"/>
                </a:cubicBezTo>
                <a:cubicBezTo>
                  <a:pt x="473413" y="383900"/>
                  <a:pt x="465795" y="350253"/>
                  <a:pt x="465795" y="312888"/>
                </a:cubicBezTo>
                <a:cubicBezTo>
                  <a:pt x="465795" y="263914"/>
                  <a:pt x="478764" y="217117"/>
                  <a:pt x="504702" y="172497"/>
                </a:cubicBezTo>
                <a:cubicBezTo>
                  <a:pt x="530640" y="127876"/>
                  <a:pt x="566101" y="90148"/>
                  <a:pt x="611084" y="59313"/>
                </a:cubicBezTo>
                <a:cubicBezTo>
                  <a:pt x="656067" y="28478"/>
                  <a:pt x="705766" y="8707"/>
                  <a:pt x="760182" y="0"/>
                </a:cubicBezTo>
                <a:close/>
                <a:moveTo>
                  <a:pt x="294387" y="0"/>
                </a:moveTo>
                <a:lnTo>
                  <a:pt x="304182" y="6530"/>
                </a:lnTo>
                <a:cubicBezTo>
                  <a:pt x="279876" y="20678"/>
                  <a:pt x="260105" y="40177"/>
                  <a:pt x="244869" y="65027"/>
                </a:cubicBezTo>
                <a:cubicBezTo>
                  <a:pt x="229633" y="89876"/>
                  <a:pt x="220745" y="116812"/>
                  <a:pt x="218206" y="145833"/>
                </a:cubicBezTo>
                <a:cubicBezTo>
                  <a:pt x="267542" y="160707"/>
                  <a:pt x="304091" y="182473"/>
                  <a:pt x="327852" y="211132"/>
                </a:cubicBezTo>
                <a:cubicBezTo>
                  <a:pt x="351614" y="239790"/>
                  <a:pt x="363494" y="275886"/>
                  <a:pt x="363494" y="319418"/>
                </a:cubicBezTo>
                <a:cubicBezTo>
                  <a:pt x="363494" y="354607"/>
                  <a:pt x="355332" y="386802"/>
                  <a:pt x="339007" y="416005"/>
                </a:cubicBezTo>
                <a:cubicBezTo>
                  <a:pt x="322683" y="445208"/>
                  <a:pt x="300554" y="468244"/>
                  <a:pt x="272621" y="485113"/>
                </a:cubicBezTo>
                <a:cubicBezTo>
                  <a:pt x="244688" y="501981"/>
                  <a:pt x="213671" y="510416"/>
                  <a:pt x="179571" y="510416"/>
                </a:cubicBezTo>
                <a:cubicBezTo>
                  <a:pt x="144382" y="510416"/>
                  <a:pt x="113275" y="501800"/>
                  <a:pt x="86248" y="484568"/>
                </a:cubicBezTo>
                <a:cubicBezTo>
                  <a:pt x="59222" y="467337"/>
                  <a:pt x="38091" y="443757"/>
                  <a:pt x="22855" y="413829"/>
                </a:cubicBezTo>
                <a:cubicBezTo>
                  <a:pt x="7618" y="383900"/>
                  <a:pt x="0" y="350253"/>
                  <a:pt x="0" y="312888"/>
                </a:cubicBezTo>
                <a:cubicBezTo>
                  <a:pt x="0" y="263914"/>
                  <a:pt x="12969" y="217117"/>
                  <a:pt x="38907" y="172497"/>
                </a:cubicBezTo>
                <a:cubicBezTo>
                  <a:pt x="64845" y="127876"/>
                  <a:pt x="100306" y="90148"/>
                  <a:pt x="145289" y="59313"/>
                </a:cubicBezTo>
                <a:cubicBezTo>
                  <a:pt x="190272" y="28478"/>
                  <a:pt x="239972" y="8707"/>
                  <a:pt x="294387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CA" sz="8800" dirty="0">
              <a:latin typeface="Gill Sans Nova Ultra Bold" panose="020B0B02020104020203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200F29C-A5C1-3ABE-823B-02D6F488C0D5}"/>
              </a:ext>
            </a:extLst>
          </p:cNvPr>
          <p:cNvSpPr txBox="1"/>
          <p:nvPr/>
        </p:nvSpPr>
        <p:spPr>
          <a:xfrm flipH="1">
            <a:off x="6811864" y="5208650"/>
            <a:ext cx="829289" cy="510416"/>
          </a:xfrm>
          <a:custGeom>
            <a:avLst/>
            <a:gdLst/>
            <a:ahLst/>
            <a:cxnLst/>
            <a:rect l="l" t="t" r="r" b="b"/>
            <a:pathLst>
              <a:path w="829289" h="510416">
                <a:moveTo>
                  <a:pt x="760182" y="0"/>
                </a:moveTo>
                <a:lnTo>
                  <a:pt x="769976" y="6530"/>
                </a:lnTo>
                <a:cubicBezTo>
                  <a:pt x="745671" y="20678"/>
                  <a:pt x="725900" y="40177"/>
                  <a:pt x="710664" y="65027"/>
                </a:cubicBezTo>
                <a:cubicBezTo>
                  <a:pt x="695428" y="89876"/>
                  <a:pt x="686540" y="116812"/>
                  <a:pt x="684000" y="145833"/>
                </a:cubicBezTo>
                <a:cubicBezTo>
                  <a:pt x="733337" y="160707"/>
                  <a:pt x="769886" y="182473"/>
                  <a:pt x="793647" y="211132"/>
                </a:cubicBezTo>
                <a:cubicBezTo>
                  <a:pt x="817408" y="239790"/>
                  <a:pt x="829289" y="275886"/>
                  <a:pt x="829289" y="319418"/>
                </a:cubicBezTo>
                <a:cubicBezTo>
                  <a:pt x="829289" y="354607"/>
                  <a:pt x="821127" y="386802"/>
                  <a:pt x="804802" y="416005"/>
                </a:cubicBezTo>
                <a:cubicBezTo>
                  <a:pt x="788478" y="445208"/>
                  <a:pt x="766349" y="468244"/>
                  <a:pt x="738416" y="485113"/>
                </a:cubicBezTo>
                <a:cubicBezTo>
                  <a:pt x="710482" y="501981"/>
                  <a:pt x="679466" y="510416"/>
                  <a:pt x="645365" y="510416"/>
                </a:cubicBezTo>
                <a:cubicBezTo>
                  <a:pt x="610540" y="510416"/>
                  <a:pt x="579523" y="501800"/>
                  <a:pt x="552315" y="484568"/>
                </a:cubicBezTo>
                <a:cubicBezTo>
                  <a:pt x="525108" y="467337"/>
                  <a:pt x="503886" y="443757"/>
                  <a:pt x="488649" y="413829"/>
                </a:cubicBezTo>
                <a:cubicBezTo>
                  <a:pt x="473413" y="383900"/>
                  <a:pt x="465795" y="350253"/>
                  <a:pt x="465795" y="312888"/>
                </a:cubicBezTo>
                <a:cubicBezTo>
                  <a:pt x="465795" y="263914"/>
                  <a:pt x="478764" y="217117"/>
                  <a:pt x="504702" y="172497"/>
                </a:cubicBezTo>
                <a:cubicBezTo>
                  <a:pt x="530640" y="127876"/>
                  <a:pt x="566101" y="90148"/>
                  <a:pt x="611084" y="59313"/>
                </a:cubicBezTo>
                <a:cubicBezTo>
                  <a:pt x="656067" y="28478"/>
                  <a:pt x="705766" y="8707"/>
                  <a:pt x="760182" y="0"/>
                </a:cubicBezTo>
                <a:close/>
                <a:moveTo>
                  <a:pt x="294387" y="0"/>
                </a:moveTo>
                <a:lnTo>
                  <a:pt x="304182" y="6530"/>
                </a:lnTo>
                <a:cubicBezTo>
                  <a:pt x="279876" y="20678"/>
                  <a:pt x="260105" y="40177"/>
                  <a:pt x="244869" y="65027"/>
                </a:cubicBezTo>
                <a:cubicBezTo>
                  <a:pt x="229633" y="89876"/>
                  <a:pt x="220745" y="116812"/>
                  <a:pt x="218206" y="145833"/>
                </a:cubicBezTo>
                <a:cubicBezTo>
                  <a:pt x="267542" y="160707"/>
                  <a:pt x="304091" y="182473"/>
                  <a:pt x="327852" y="211132"/>
                </a:cubicBezTo>
                <a:cubicBezTo>
                  <a:pt x="351614" y="239790"/>
                  <a:pt x="363494" y="275886"/>
                  <a:pt x="363494" y="319418"/>
                </a:cubicBezTo>
                <a:cubicBezTo>
                  <a:pt x="363494" y="354607"/>
                  <a:pt x="355332" y="386802"/>
                  <a:pt x="339007" y="416005"/>
                </a:cubicBezTo>
                <a:cubicBezTo>
                  <a:pt x="322683" y="445208"/>
                  <a:pt x="300554" y="468244"/>
                  <a:pt x="272621" y="485113"/>
                </a:cubicBezTo>
                <a:cubicBezTo>
                  <a:pt x="244688" y="501981"/>
                  <a:pt x="213671" y="510416"/>
                  <a:pt x="179571" y="510416"/>
                </a:cubicBezTo>
                <a:cubicBezTo>
                  <a:pt x="144382" y="510416"/>
                  <a:pt x="113275" y="501800"/>
                  <a:pt x="86248" y="484568"/>
                </a:cubicBezTo>
                <a:cubicBezTo>
                  <a:pt x="59222" y="467337"/>
                  <a:pt x="38091" y="443757"/>
                  <a:pt x="22855" y="413829"/>
                </a:cubicBezTo>
                <a:cubicBezTo>
                  <a:pt x="7618" y="383900"/>
                  <a:pt x="0" y="350253"/>
                  <a:pt x="0" y="312888"/>
                </a:cubicBezTo>
                <a:cubicBezTo>
                  <a:pt x="0" y="263914"/>
                  <a:pt x="12969" y="217117"/>
                  <a:pt x="38907" y="172497"/>
                </a:cubicBezTo>
                <a:cubicBezTo>
                  <a:pt x="64845" y="127876"/>
                  <a:pt x="100306" y="90148"/>
                  <a:pt x="145289" y="59313"/>
                </a:cubicBezTo>
                <a:cubicBezTo>
                  <a:pt x="190272" y="28478"/>
                  <a:pt x="239972" y="8707"/>
                  <a:pt x="294387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CA" sz="8800" dirty="0">
              <a:latin typeface="Gill Sans Nova Ultra Bold" panose="020B0B02020104020203" pitchFamily="34" charset="0"/>
            </a:endParaRPr>
          </a:p>
        </p:txBody>
      </p:sp>
      <p:pic>
        <p:nvPicPr>
          <p:cNvPr id="58" name="Picture Placeholder 57" descr="A person with a beard and mustache&#10;&#10;AI-generated content may be incorrect.">
            <a:extLst>
              <a:ext uri="{FF2B5EF4-FFF2-40B4-BE49-F238E27FC236}">
                <a16:creationId xmlns:a16="http://schemas.microsoft.com/office/drawing/2014/main" id="{6CB1F295-FE79-7789-DEA1-A7629E42C28E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Picture Placeholder 11" descr="A person with long blonde hair in a field of grass&#10;&#10;AI-generated content may be incorrect.">
            <a:extLst>
              <a:ext uri="{FF2B5EF4-FFF2-40B4-BE49-F238E27FC236}">
                <a16:creationId xmlns:a16="http://schemas.microsoft.com/office/drawing/2014/main" id="{51757D3E-C2AC-7069-F4F2-4A843F595522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06569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C388D27-A967-D23E-4D81-140FC6B6D2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8755FD7-5166-7F84-6B51-339EFB337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18</a:t>
            </a:fld>
            <a:endParaRPr lang="en-IN" dirty="0"/>
          </a:p>
        </p:txBody>
      </p:sp>
      <p:pic>
        <p:nvPicPr>
          <p:cNvPr id="10" name="Picture Placeholder 9" descr="A dining table with chairs and a candle holder&#10;&#10;AI-generated content may be incorrect.">
            <a:extLst>
              <a:ext uri="{FF2B5EF4-FFF2-40B4-BE49-F238E27FC236}">
                <a16:creationId xmlns:a16="http://schemas.microsoft.com/office/drawing/2014/main" id="{0F18E583-6BE2-D7F0-AA99-A71B24C647E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F905D084-7179-CC51-8981-E02D89C05B04}"/>
              </a:ext>
            </a:extLst>
          </p:cNvPr>
          <p:cNvSpPr txBox="1">
            <a:spLocks/>
          </p:cNvSpPr>
          <p:nvPr/>
        </p:nvSpPr>
        <p:spPr>
          <a:xfrm>
            <a:off x="253105" y="1160462"/>
            <a:ext cx="5842896" cy="114783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dirty="0"/>
              <a:t>Exclusive Offers &amp; Discounts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943A901-7A24-1298-A69C-763EAEF597FF}"/>
              </a:ext>
            </a:extLst>
          </p:cNvPr>
          <p:cNvSpPr/>
          <p:nvPr/>
        </p:nvSpPr>
        <p:spPr>
          <a:xfrm>
            <a:off x="385799" y="368300"/>
            <a:ext cx="2142793" cy="469900"/>
          </a:xfrm>
          <a:prstGeom prst="roundRect">
            <a:avLst>
              <a:gd name="adj" fmla="val 32883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REAL ESTATE</a:t>
            </a:r>
            <a:endParaRPr lang="en-CA" sz="1400" dirty="0"/>
          </a:p>
        </p:txBody>
      </p:sp>
      <p:sp>
        <p:nvSpPr>
          <p:cNvPr id="12" name="Star: 32 Points 11">
            <a:extLst>
              <a:ext uri="{FF2B5EF4-FFF2-40B4-BE49-F238E27FC236}">
                <a16:creationId xmlns:a16="http://schemas.microsoft.com/office/drawing/2014/main" id="{2A767D80-246B-943A-B7A3-CFA0FB85E9B0}"/>
              </a:ext>
            </a:extLst>
          </p:cNvPr>
          <p:cNvSpPr/>
          <p:nvPr/>
        </p:nvSpPr>
        <p:spPr>
          <a:xfrm>
            <a:off x="3567295" y="3679097"/>
            <a:ext cx="2665141" cy="2665141"/>
          </a:xfrm>
          <a:prstGeom prst="star32">
            <a:avLst>
              <a:gd name="adj" fmla="val 4545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</a:rPr>
              <a:t>Limited Time Discounts </a:t>
            </a:r>
          </a:p>
        </p:txBody>
      </p:sp>
      <p:sp>
        <p:nvSpPr>
          <p:cNvPr id="13" name="Star: 32 Points 12">
            <a:extLst>
              <a:ext uri="{FF2B5EF4-FFF2-40B4-BE49-F238E27FC236}">
                <a16:creationId xmlns:a16="http://schemas.microsoft.com/office/drawing/2014/main" id="{F8C31B36-2B7C-351D-6100-6D75D211BB26}"/>
              </a:ext>
            </a:extLst>
          </p:cNvPr>
          <p:cNvSpPr/>
          <p:nvPr/>
        </p:nvSpPr>
        <p:spPr>
          <a:xfrm>
            <a:off x="292133" y="2493032"/>
            <a:ext cx="2665141" cy="2665141"/>
          </a:xfrm>
          <a:prstGeom prst="star32">
            <a:avLst>
              <a:gd name="adj" fmla="val 4545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>
                <a:latin typeface="+mj-lt"/>
              </a:rPr>
              <a:t>Flexible Payment Plans</a:t>
            </a:r>
            <a:endParaRPr lang="en-CA" sz="2400" b="1" dirty="0">
              <a:solidFill>
                <a:schemeClr val="tx2">
                  <a:lumMod val="85000"/>
                  <a:lumOff val="15000"/>
                </a:schemeClr>
              </a:solidFill>
              <a:latin typeface="+mj-lt"/>
            </a:endParaRPr>
          </a:p>
        </p:txBody>
      </p:sp>
      <p:sp>
        <p:nvSpPr>
          <p:cNvPr id="14" name="Star: 32 Points 13">
            <a:extLst>
              <a:ext uri="{FF2B5EF4-FFF2-40B4-BE49-F238E27FC236}">
                <a16:creationId xmlns:a16="http://schemas.microsoft.com/office/drawing/2014/main" id="{0F10059E-FB51-6091-80F2-AAA94F37C980}"/>
              </a:ext>
            </a:extLst>
          </p:cNvPr>
          <p:cNvSpPr/>
          <p:nvPr/>
        </p:nvSpPr>
        <p:spPr>
          <a:xfrm>
            <a:off x="5465855" y="1160462"/>
            <a:ext cx="2665141" cy="2665141"/>
          </a:xfrm>
          <a:prstGeom prst="star32">
            <a:avLst>
              <a:gd name="adj" fmla="val 4545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000" b="1" dirty="0">
                <a:latin typeface="+mj-lt"/>
              </a:rPr>
              <a:t>Investor &amp; First-Time Buyer Perks </a:t>
            </a:r>
            <a:endParaRPr lang="en-CA" sz="2000" b="1" dirty="0">
              <a:solidFill>
                <a:schemeClr val="tx2">
                  <a:lumMod val="85000"/>
                  <a:lumOff val="1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584043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7C800-F74F-ED08-21AA-853B145B1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Contact Us</a:t>
            </a:r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21B204-F023-D5EF-8E49-74F92B268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1C4C6F-6DA1-FC0F-4F03-F74EDEDF2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19</a:t>
            </a:fld>
            <a:endParaRPr lang="en-IN" dirty="0"/>
          </a:p>
        </p:txBody>
      </p:sp>
      <p:pic>
        <p:nvPicPr>
          <p:cNvPr id="29" name="Picture Placeholder 28" descr="Close-up of hands shaking in front of a house&#10;&#10;AI-generated content may be incorrect.">
            <a:extLst>
              <a:ext uri="{FF2B5EF4-FFF2-40B4-BE49-F238E27FC236}">
                <a16:creationId xmlns:a16="http://schemas.microsoft.com/office/drawing/2014/main" id="{36878B54-CDA8-FCC8-5EEB-7B397A158DC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37514" y="0"/>
            <a:ext cx="5568687" cy="6220119"/>
          </a:xfr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E65D7A18-5A49-78E4-755E-5E2C154F46B1}"/>
              </a:ext>
            </a:extLst>
          </p:cNvPr>
          <p:cNvGrpSpPr/>
          <p:nvPr/>
        </p:nvGrpSpPr>
        <p:grpSpPr>
          <a:xfrm>
            <a:off x="385799" y="2373087"/>
            <a:ext cx="5354350" cy="3993875"/>
            <a:chOff x="473784" y="2849021"/>
            <a:chExt cx="3061235" cy="2283412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0C127B27-381A-86C8-D5C3-A1DD0B78AF5D}"/>
                </a:ext>
              </a:extLst>
            </p:cNvPr>
            <p:cNvGrpSpPr/>
            <p:nvPr/>
          </p:nvGrpSpPr>
          <p:grpSpPr>
            <a:xfrm>
              <a:off x="473784" y="2849021"/>
              <a:ext cx="3055952" cy="493032"/>
              <a:chOff x="188821" y="4543004"/>
              <a:chExt cx="3055952" cy="493032"/>
            </a:xfrm>
          </p:grpSpPr>
          <p:grpSp>
            <p:nvGrpSpPr>
              <p:cNvPr id="23" name="Graphic 7">
                <a:extLst>
                  <a:ext uri="{FF2B5EF4-FFF2-40B4-BE49-F238E27FC236}">
                    <a16:creationId xmlns:a16="http://schemas.microsoft.com/office/drawing/2014/main" id="{40259998-0933-9EB8-5A20-CA8F1E52ADCB}"/>
                  </a:ext>
                </a:extLst>
              </p:cNvPr>
              <p:cNvGrpSpPr/>
              <p:nvPr/>
            </p:nvGrpSpPr>
            <p:grpSpPr>
              <a:xfrm>
                <a:off x="188821" y="4543004"/>
                <a:ext cx="493032" cy="493032"/>
                <a:chOff x="7768009" y="4485218"/>
                <a:chExt cx="493032" cy="493032"/>
              </a:xfrm>
            </p:grpSpPr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418E580A-D6EF-CBA4-50E8-CC015925DD3E}"/>
                    </a:ext>
                  </a:extLst>
                </p:cNvPr>
                <p:cNvSpPr/>
                <p:nvPr/>
              </p:nvSpPr>
              <p:spPr>
                <a:xfrm>
                  <a:off x="7768009" y="4485218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4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4"/>
                        <a:pt x="168497" y="336994"/>
                      </a:cubicBezTo>
                      <a:cubicBezTo>
                        <a:pt x="75439" y="336994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bg2"/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26" name="Freeform: Shape 25">
                  <a:extLst>
                    <a:ext uri="{FF2B5EF4-FFF2-40B4-BE49-F238E27FC236}">
                      <a16:creationId xmlns:a16="http://schemas.microsoft.com/office/drawing/2014/main" id="{465EADAE-66A0-22E5-79B4-FE568806DD1D}"/>
                    </a:ext>
                  </a:extLst>
                </p:cNvPr>
                <p:cNvSpPr/>
                <p:nvPr/>
              </p:nvSpPr>
              <p:spPr>
                <a:xfrm>
                  <a:off x="7939895" y="4645447"/>
                  <a:ext cx="133305" cy="172573"/>
                </a:xfrm>
                <a:custGeom>
                  <a:avLst/>
                  <a:gdLst>
                    <a:gd name="connsiteX0" fmla="*/ 86773 w 173640"/>
                    <a:gd name="connsiteY0" fmla="*/ 0 h 224789"/>
                    <a:gd name="connsiteX1" fmla="*/ 0 w 173640"/>
                    <a:gd name="connsiteY1" fmla="*/ 86773 h 224789"/>
                    <a:gd name="connsiteX2" fmla="*/ 81725 w 173640"/>
                    <a:gd name="connsiteY2" fmla="*/ 222504 h 224789"/>
                    <a:gd name="connsiteX3" fmla="*/ 91916 w 173640"/>
                    <a:gd name="connsiteY3" fmla="*/ 222504 h 224789"/>
                    <a:gd name="connsiteX4" fmla="*/ 173641 w 173640"/>
                    <a:gd name="connsiteY4" fmla="*/ 86773 h 224789"/>
                    <a:gd name="connsiteX5" fmla="*/ 86773 w 173640"/>
                    <a:gd name="connsiteY5" fmla="*/ 0 h 224789"/>
                    <a:gd name="connsiteX6" fmla="*/ 86773 w 173640"/>
                    <a:gd name="connsiteY6" fmla="*/ 125539 h 224789"/>
                    <a:gd name="connsiteX7" fmla="*/ 43815 w 173640"/>
                    <a:gd name="connsiteY7" fmla="*/ 82582 h 224789"/>
                    <a:gd name="connsiteX8" fmla="*/ 86773 w 173640"/>
                    <a:gd name="connsiteY8" fmla="*/ 39624 h 224789"/>
                    <a:gd name="connsiteX9" fmla="*/ 129730 w 173640"/>
                    <a:gd name="connsiteY9" fmla="*/ 82582 h 224789"/>
                    <a:gd name="connsiteX10" fmla="*/ 86773 w 173640"/>
                    <a:gd name="connsiteY10" fmla="*/ 125539 h 2247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3640" h="224789">
                      <a:moveTo>
                        <a:pt x="86773" y="0"/>
                      </a:moveTo>
                      <a:cubicBezTo>
                        <a:pt x="38862" y="0"/>
                        <a:pt x="0" y="38862"/>
                        <a:pt x="0" y="86773"/>
                      </a:cubicBezTo>
                      <a:cubicBezTo>
                        <a:pt x="0" y="127635"/>
                        <a:pt x="63151" y="201644"/>
                        <a:pt x="81725" y="222504"/>
                      </a:cubicBezTo>
                      <a:cubicBezTo>
                        <a:pt x="84487" y="225552"/>
                        <a:pt x="89154" y="225552"/>
                        <a:pt x="91916" y="222504"/>
                      </a:cubicBezTo>
                      <a:cubicBezTo>
                        <a:pt x="110490" y="201644"/>
                        <a:pt x="173641" y="127635"/>
                        <a:pt x="173641" y="86773"/>
                      </a:cubicBezTo>
                      <a:cubicBezTo>
                        <a:pt x="173546" y="38862"/>
                        <a:pt x="134684" y="0"/>
                        <a:pt x="86773" y="0"/>
                      </a:cubicBezTo>
                      <a:close/>
                      <a:moveTo>
                        <a:pt x="86773" y="125539"/>
                      </a:moveTo>
                      <a:cubicBezTo>
                        <a:pt x="63151" y="125539"/>
                        <a:pt x="43815" y="106299"/>
                        <a:pt x="43815" y="82582"/>
                      </a:cubicBezTo>
                      <a:cubicBezTo>
                        <a:pt x="43815" y="58960"/>
                        <a:pt x="63055" y="39624"/>
                        <a:pt x="86773" y="39624"/>
                      </a:cubicBezTo>
                      <a:cubicBezTo>
                        <a:pt x="110395" y="39624"/>
                        <a:pt x="129730" y="58864"/>
                        <a:pt x="129730" y="82582"/>
                      </a:cubicBezTo>
                      <a:cubicBezTo>
                        <a:pt x="129635" y="106299"/>
                        <a:pt x="110395" y="125539"/>
                        <a:pt x="86773" y="125539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 dirty="0">
                    <a:solidFill>
                      <a:schemeClr val="bg2"/>
                    </a:solidFill>
                    <a:latin typeface="Arial Nova" panose="020B0504020202020204" pitchFamily="34" charset="0"/>
                  </a:endParaRPr>
                </a:p>
              </p:txBody>
            </p:sp>
          </p:grp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FBEF21E-917B-5AA3-DD22-1DFDE257B7B7}"/>
                  </a:ext>
                </a:extLst>
              </p:cNvPr>
              <p:cNvSpPr txBox="1"/>
              <p:nvPr/>
            </p:nvSpPr>
            <p:spPr>
              <a:xfrm>
                <a:off x="867889" y="4625404"/>
                <a:ext cx="2376884" cy="2639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CA" sz="12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endParaRPr lang="en-CA" sz="120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48D8525-BAEF-4917-A482-87FDE18B10BC}"/>
                </a:ext>
              </a:extLst>
            </p:cNvPr>
            <p:cNvGrpSpPr/>
            <p:nvPr/>
          </p:nvGrpSpPr>
          <p:grpSpPr>
            <a:xfrm>
              <a:off x="473784" y="4639401"/>
              <a:ext cx="3061235" cy="493032"/>
              <a:chOff x="188821" y="4605529"/>
              <a:chExt cx="3061235" cy="493032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478A9D1B-9C32-0440-2AED-86771B3FA888}"/>
                  </a:ext>
                </a:extLst>
              </p:cNvPr>
              <p:cNvGrpSpPr/>
              <p:nvPr/>
            </p:nvGrpSpPr>
            <p:grpSpPr>
              <a:xfrm>
                <a:off x="188821" y="4605529"/>
                <a:ext cx="3061235" cy="493032"/>
                <a:chOff x="188821" y="5063342"/>
                <a:chExt cx="3061235" cy="493032"/>
              </a:xfrm>
            </p:grpSpPr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CAC74134-139A-4D24-B535-E84320C03B05}"/>
                    </a:ext>
                  </a:extLst>
                </p:cNvPr>
                <p:cNvSpPr/>
                <p:nvPr/>
              </p:nvSpPr>
              <p:spPr>
                <a:xfrm>
                  <a:off x="188821" y="5063342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5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5"/>
                        <a:pt x="168497" y="336995"/>
                      </a:cubicBezTo>
                      <a:cubicBezTo>
                        <a:pt x="75439" y="336995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bg2"/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4779EE66-898B-3618-8DF7-BA36AF708737}"/>
                    </a:ext>
                  </a:extLst>
                </p:cNvPr>
                <p:cNvSpPr txBox="1"/>
                <p:nvPr/>
              </p:nvSpPr>
              <p:spPr>
                <a:xfrm>
                  <a:off x="867889" y="5141323"/>
                  <a:ext cx="2382167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8F18B087-CE64-1EAF-6D19-6ED01A91E59B}"/>
                  </a:ext>
                </a:extLst>
              </p:cNvPr>
              <p:cNvSpPr/>
              <p:nvPr/>
            </p:nvSpPr>
            <p:spPr>
              <a:xfrm>
                <a:off x="348976" y="4767817"/>
                <a:ext cx="172719" cy="168551"/>
              </a:xfrm>
              <a:custGeom>
                <a:avLst/>
                <a:gdLst>
                  <a:gd name="connsiteX0" fmla="*/ 170973 w 224980"/>
                  <a:gd name="connsiteY0" fmla="*/ 118110 h 219551"/>
                  <a:gd name="connsiteX1" fmla="*/ 224980 w 224980"/>
                  <a:gd name="connsiteY1" fmla="*/ 118110 h 219551"/>
                  <a:gd name="connsiteX2" fmla="*/ 138112 w 224980"/>
                  <a:gd name="connsiteY2" fmla="*/ 219551 h 219551"/>
                  <a:gd name="connsiteX3" fmla="*/ 170973 w 224980"/>
                  <a:gd name="connsiteY3" fmla="*/ 118110 h 219551"/>
                  <a:gd name="connsiteX4" fmla="*/ 70770 w 224980"/>
                  <a:gd name="connsiteY4" fmla="*/ 118110 h 219551"/>
                  <a:gd name="connsiteX5" fmla="*/ 154209 w 224980"/>
                  <a:gd name="connsiteY5" fmla="*/ 118110 h 219551"/>
                  <a:gd name="connsiteX6" fmla="*/ 112490 w 224980"/>
                  <a:gd name="connsiteY6" fmla="*/ 214122 h 219551"/>
                  <a:gd name="connsiteX7" fmla="*/ 70770 w 224980"/>
                  <a:gd name="connsiteY7" fmla="*/ 118110 h 219551"/>
                  <a:gd name="connsiteX8" fmla="*/ 95 w 224980"/>
                  <a:gd name="connsiteY8" fmla="*/ 118110 h 219551"/>
                  <a:gd name="connsiteX9" fmla="*/ 54007 w 224980"/>
                  <a:gd name="connsiteY9" fmla="*/ 118110 h 219551"/>
                  <a:gd name="connsiteX10" fmla="*/ 86963 w 224980"/>
                  <a:gd name="connsiteY10" fmla="*/ 219551 h 219551"/>
                  <a:gd name="connsiteX11" fmla="*/ 95 w 224980"/>
                  <a:gd name="connsiteY11" fmla="*/ 118110 h 219551"/>
                  <a:gd name="connsiteX12" fmla="*/ 112490 w 224980"/>
                  <a:gd name="connsiteY12" fmla="*/ 5334 h 219551"/>
                  <a:gd name="connsiteX13" fmla="*/ 154304 w 224980"/>
                  <a:gd name="connsiteY13" fmla="*/ 101346 h 219551"/>
                  <a:gd name="connsiteX14" fmla="*/ 70770 w 224980"/>
                  <a:gd name="connsiteY14" fmla="*/ 101346 h 219551"/>
                  <a:gd name="connsiteX15" fmla="*/ 112490 w 224980"/>
                  <a:gd name="connsiteY15" fmla="*/ 5334 h 219551"/>
                  <a:gd name="connsiteX16" fmla="*/ 138017 w 224980"/>
                  <a:gd name="connsiteY16" fmla="*/ 0 h 219551"/>
                  <a:gd name="connsiteX17" fmla="*/ 224885 w 224980"/>
                  <a:gd name="connsiteY17" fmla="*/ 101441 h 219551"/>
                  <a:gd name="connsiteX18" fmla="*/ 170974 w 224980"/>
                  <a:gd name="connsiteY18" fmla="*/ 101441 h 219551"/>
                  <a:gd name="connsiteX19" fmla="*/ 138017 w 224980"/>
                  <a:gd name="connsiteY19" fmla="*/ 0 h 219551"/>
                  <a:gd name="connsiteX20" fmla="*/ 86868 w 224980"/>
                  <a:gd name="connsiteY20" fmla="*/ 0 h 219551"/>
                  <a:gd name="connsiteX21" fmla="*/ 54007 w 224980"/>
                  <a:gd name="connsiteY21" fmla="*/ 101441 h 219551"/>
                  <a:gd name="connsiteX22" fmla="*/ 0 w 224980"/>
                  <a:gd name="connsiteY22" fmla="*/ 101441 h 219551"/>
                  <a:gd name="connsiteX23" fmla="*/ 86868 w 224980"/>
                  <a:gd name="connsiteY23" fmla="*/ 0 h 219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24980" h="219551">
                    <a:moveTo>
                      <a:pt x="170973" y="118110"/>
                    </a:moveTo>
                    <a:lnTo>
                      <a:pt x="224980" y="118110"/>
                    </a:lnTo>
                    <a:cubicBezTo>
                      <a:pt x="221266" y="167831"/>
                      <a:pt x="185452" y="208598"/>
                      <a:pt x="138112" y="219551"/>
                    </a:cubicBezTo>
                    <a:cubicBezTo>
                      <a:pt x="156877" y="201739"/>
                      <a:pt x="169544" y="164211"/>
                      <a:pt x="170973" y="118110"/>
                    </a:cubicBezTo>
                    <a:close/>
                    <a:moveTo>
                      <a:pt x="70770" y="118110"/>
                    </a:moveTo>
                    <a:lnTo>
                      <a:pt x="154209" y="118110"/>
                    </a:lnTo>
                    <a:cubicBezTo>
                      <a:pt x="152304" y="175069"/>
                      <a:pt x="131349" y="214122"/>
                      <a:pt x="112490" y="214122"/>
                    </a:cubicBezTo>
                    <a:cubicBezTo>
                      <a:pt x="93630" y="214122"/>
                      <a:pt x="72675" y="175069"/>
                      <a:pt x="70770" y="118110"/>
                    </a:cubicBezTo>
                    <a:close/>
                    <a:moveTo>
                      <a:pt x="95" y="118110"/>
                    </a:moveTo>
                    <a:lnTo>
                      <a:pt x="54007" y="118110"/>
                    </a:lnTo>
                    <a:cubicBezTo>
                      <a:pt x="55340" y="164211"/>
                      <a:pt x="68104" y="201739"/>
                      <a:pt x="86963" y="219551"/>
                    </a:cubicBezTo>
                    <a:cubicBezTo>
                      <a:pt x="39624" y="208598"/>
                      <a:pt x="3715" y="167831"/>
                      <a:pt x="95" y="118110"/>
                    </a:cubicBezTo>
                    <a:close/>
                    <a:moveTo>
                      <a:pt x="112490" y="5334"/>
                    </a:moveTo>
                    <a:cubicBezTo>
                      <a:pt x="131349" y="5334"/>
                      <a:pt x="152304" y="44386"/>
                      <a:pt x="154304" y="101346"/>
                    </a:cubicBezTo>
                    <a:lnTo>
                      <a:pt x="70770" y="101346"/>
                    </a:lnTo>
                    <a:cubicBezTo>
                      <a:pt x="72675" y="44386"/>
                      <a:pt x="93630" y="5334"/>
                      <a:pt x="112490" y="5334"/>
                    </a:cubicBezTo>
                    <a:close/>
                    <a:moveTo>
                      <a:pt x="138017" y="0"/>
                    </a:moveTo>
                    <a:cubicBezTo>
                      <a:pt x="185357" y="10954"/>
                      <a:pt x="221266" y="51721"/>
                      <a:pt x="224885" y="101441"/>
                    </a:cubicBezTo>
                    <a:lnTo>
                      <a:pt x="170974" y="101441"/>
                    </a:lnTo>
                    <a:cubicBezTo>
                      <a:pt x="169545" y="55341"/>
                      <a:pt x="156782" y="17812"/>
                      <a:pt x="138017" y="0"/>
                    </a:cubicBezTo>
                    <a:close/>
                    <a:moveTo>
                      <a:pt x="86868" y="0"/>
                    </a:moveTo>
                    <a:cubicBezTo>
                      <a:pt x="68104" y="17812"/>
                      <a:pt x="55436" y="55341"/>
                      <a:pt x="54007" y="101441"/>
                    </a:cubicBezTo>
                    <a:lnTo>
                      <a:pt x="0" y="101441"/>
                    </a:lnTo>
                    <a:cubicBezTo>
                      <a:pt x="3715" y="51721"/>
                      <a:pt x="39529" y="10954"/>
                      <a:pt x="86868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bg2"/>
                  </a:solidFill>
                  <a:latin typeface="Arial Nova" panose="020B0504020202020204" pitchFamily="34" charset="0"/>
                </a:endParaRP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2E37127-B519-3134-4219-D919ED0B9A88}"/>
                </a:ext>
              </a:extLst>
            </p:cNvPr>
            <p:cNvGrpSpPr/>
            <p:nvPr/>
          </p:nvGrpSpPr>
          <p:grpSpPr>
            <a:xfrm>
              <a:off x="473784" y="4049364"/>
              <a:ext cx="3061234" cy="493032"/>
              <a:chOff x="4584493" y="1754862"/>
              <a:chExt cx="3061234" cy="493032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B28F0865-D987-BAB4-AC1E-0B779653F672}"/>
                  </a:ext>
                </a:extLst>
              </p:cNvPr>
              <p:cNvGrpSpPr/>
              <p:nvPr/>
            </p:nvGrpSpPr>
            <p:grpSpPr>
              <a:xfrm>
                <a:off x="4584493" y="1754862"/>
                <a:ext cx="3061234" cy="493032"/>
                <a:chOff x="188821" y="3502325"/>
                <a:chExt cx="3061234" cy="493032"/>
              </a:xfrm>
            </p:grpSpPr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5AB63556-83CF-162D-1E7D-09055B89AEDF}"/>
                    </a:ext>
                  </a:extLst>
                </p:cNvPr>
                <p:cNvSpPr/>
                <p:nvPr/>
              </p:nvSpPr>
              <p:spPr>
                <a:xfrm>
                  <a:off x="188821" y="3502325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5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5"/>
                        <a:pt x="168497" y="336995"/>
                      </a:cubicBezTo>
                      <a:cubicBezTo>
                        <a:pt x="75439" y="336995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bg2"/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C91AC9F1-16FA-BA8F-E078-672DCCE882C6}"/>
                    </a:ext>
                  </a:extLst>
                </p:cNvPr>
                <p:cNvSpPr txBox="1"/>
                <p:nvPr/>
              </p:nvSpPr>
              <p:spPr>
                <a:xfrm>
                  <a:off x="867889" y="3575023"/>
                  <a:ext cx="2382166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A7ECDBD4-D6B6-7BC8-62D4-E420A73874D4}"/>
                  </a:ext>
                </a:extLst>
              </p:cNvPr>
              <p:cNvSpPr/>
              <p:nvPr/>
            </p:nvSpPr>
            <p:spPr>
              <a:xfrm>
                <a:off x="4772509" y="1915092"/>
                <a:ext cx="117000" cy="172573"/>
              </a:xfrm>
              <a:custGeom>
                <a:avLst/>
                <a:gdLst>
                  <a:gd name="connsiteX0" fmla="*/ 76200 w 152400"/>
                  <a:gd name="connsiteY0" fmla="*/ 192881 h 224789"/>
                  <a:gd name="connsiteX1" fmla="*/ 67913 w 152400"/>
                  <a:gd name="connsiteY1" fmla="*/ 201168 h 224789"/>
                  <a:gd name="connsiteX2" fmla="*/ 76200 w 152400"/>
                  <a:gd name="connsiteY2" fmla="*/ 209454 h 224789"/>
                  <a:gd name="connsiteX3" fmla="*/ 84487 w 152400"/>
                  <a:gd name="connsiteY3" fmla="*/ 201168 h 224789"/>
                  <a:gd name="connsiteX4" fmla="*/ 76200 w 152400"/>
                  <a:gd name="connsiteY4" fmla="*/ 192881 h 224789"/>
                  <a:gd name="connsiteX5" fmla="*/ 0 w 152400"/>
                  <a:gd name="connsiteY5" fmla="*/ 180022 h 224789"/>
                  <a:gd name="connsiteX6" fmla="*/ 152400 w 152400"/>
                  <a:gd name="connsiteY6" fmla="*/ 180022 h 224789"/>
                  <a:gd name="connsiteX7" fmla="*/ 152400 w 152400"/>
                  <a:gd name="connsiteY7" fmla="*/ 197357 h 224789"/>
                  <a:gd name="connsiteX8" fmla="*/ 124873 w 152400"/>
                  <a:gd name="connsiteY8" fmla="*/ 224789 h 224789"/>
                  <a:gd name="connsiteX9" fmla="*/ 27432 w 152400"/>
                  <a:gd name="connsiteY9" fmla="*/ 224789 h 224789"/>
                  <a:gd name="connsiteX10" fmla="*/ 0 w 152400"/>
                  <a:gd name="connsiteY10" fmla="*/ 197357 h 224789"/>
                  <a:gd name="connsiteX11" fmla="*/ 76200 w 152400"/>
                  <a:gd name="connsiteY11" fmla="*/ 17050 h 224789"/>
                  <a:gd name="connsiteX12" fmla="*/ 67913 w 152400"/>
                  <a:gd name="connsiteY12" fmla="*/ 25337 h 224789"/>
                  <a:gd name="connsiteX13" fmla="*/ 76200 w 152400"/>
                  <a:gd name="connsiteY13" fmla="*/ 33623 h 224789"/>
                  <a:gd name="connsiteX14" fmla="*/ 84487 w 152400"/>
                  <a:gd name="connsiteY14" fmla="*/ 25337 h 224789"/>
                  <a:gd name="connsiteX15" fmla="*/ 76200 w 152400"/>
                  <a:gd name="connsiteY15" fmla="*/ 17050 h 224789"/>
                  <a:gd name="connsiteX16" fmla="*/ 27432 w 152400"/>
                  <a:gd name="connsiteY16" fmla="*/ 0 h 224789"/>
                  <a:gd name="connsiteX17" fmla="*/ 124873 w 152400"/>
                  <a:gd name="connsiteY17" fmla="*/ 0 h 224789"/>
                  <a:gd name="connsiteX18" fmla="*/ 152400 w 152400"/>
                  <a:gd name="connsiteY18" fmla="*/ 27432 h 224789"/>
                  <a:gd name="connsiteX19" fmla="*/ 152400 w 152400"/>
                  <a:gd name="connsiteY19" fmla="*/ 163544 h 224789"/>
                  <a:gd name="connsiteX20" fmla="*/ 0 w 152400"/>
                  <a:gd name="connsiteY20" fmla="*/ 163544 h 224789"/>
                  <a:gd name="connsiteX21" fmla="*/ 0 w 152400"/>
                  <a:gd name="connsiteY21" fmla="*/ 27432 h 224789"/>
                  <a:gd name="connsiteX22" fmla="*/ 27432 w 152400"/>
                  <a:gd name="connsiteY22" fmla="*/ 0 h 224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52400" h="224789">
                    <a:moveTo>
                      <a:pt x="76200" y="192881"/>
                    </a:moveTo>
                    <a:cubicBezTo>
                      <a:pt x="71628" y="192881"/>
                      <a:pt x="67913" y="196595"/>
                      <a:pt x="67913" y="201168"/>
                    </a:cubicBezTo>
                    <a:cubicBezTo>
                      <a:pt x="67913" y="205739"/>
                      <a:pt x="71628" y="209454"/>
                      <a:pt x="76200" y="209454"/>
                    </a:cubicBezTo>
                    <a:cubicBezTo>
                      <a:pt x="80772" y="209454"/>
                      <a:pt x="84487" y="205739"/>
                      <a:pt x="84487" y="201168"/>
                    </a:cubicBezTo>
                    <a:cubicBezTo>
                      <a:pt x="84487" y="196595"/>
                      <a:pt x="80772" y="192881"/>
                      <a:pt x="76200" y="192881"/>
                    </a:cubicBezTo>
                    <a:close/>
                    <a:moveTo>
                      <a:pt x="0" y="180022"/>
                    </a:moveTo>
                    <a:lnTo>
                      <a:pt x="152400" y="180022"/>
                    </a:lnTo>
                    <a:lnTo>
                      <a:pt x="152400" y="197357"/>
                    </a:lnTo>
                    <a:cubicBezTo>
                      <a:pt x="152400" y="212502"/>
                      <a:pt x="140018" y="224789"/>
                      <a:pt x="124873" y="224789"/>
                    </a:cubicBezTo>
                    <a:lnTo>
                      <a:pt x="27432" y="224789"/>
                    </a:lnTo>
                    <a:cubicBezTo>
                      <a:pt x="12288" y="224789"/>
                      <a:pt x="0" y="212502"/>
                      <a:pt x="0" y="197357"/>
                    </a:cubicBezTo>
                    <a:close/>
                    <a:moveTo>
                      <a:pt x="76200" y="17050"/>
                    </a:moveTo>
                    <a:cubicBezTo>
                      <a:pt x="71628" y="17050"/>
                      <a:pt x="67913" y="20765"/>
                      <a:pt x="67913" y="25337"/>
                    </a:cubicBezTo>
                    <a:cubicBezTo>
                      <a:pt x="67913" y="29908"/>
                      <a:pt x="71628" y="33623"/>
                      <a:pt x="76200" y="33623"/>
                    </a:cubicBezTo>
                    <a:cubicBezTo>
                      <a:pt x="80772" y="33623"/>
                      <a:pt x="84487" y="29908"/>
                      <a:pt x="84487" y="25337"/>
                    </a:cubicBezTo>
                    <a:cubicBezTo>
                      <a:pt x="84487" y="20765"/>
                      <a:pt x="80772" y="17050"/>
                      <a:pt x="76200" y="17050"/>
                    </a:cubicBezTo>
                    <a:close/>
                    <a:moveTo>
                      <a:pt x="27432" y="0"/>
                    </a:moveTo>
                    <a:lnTo>
                      <a:pt x="124873" y="0"/>
                    </a:lnTo>
                    <a:cubicBezTo>
                      <a:pt x="140113" y="0"/>
                      <a:pt x="152400" y="12287"/>
                      <a:pt x="152400" y="27432"/>
                    </a:cubicBezTo>
                    <a:lnTo>
                      <a:pt x="152400" y="163544"/>
                    </a:lnTo>
                    <a:lnTo>
                      <a:pt x="0" y="163544"/>
                    </a:lnTo>
                    <a:lnTo>
                      <a:pt x="0" y="27432"/>
                    </a:lnTo>
                    <a:cubicBezTo>
                      <a:pt x="0" y="12287"/>
                      <a:pt x="12288" y="0"/>
                      <a:pt x="27432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bg2"/>
                  </a:solidFill>
                  <a:latin typeface="Arial Nova" panose="020B0504020202020204" pitchFamily="34" charset="0"/>
                </a:endParaRP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211EBC84-404E-EA75-0D1E-9A2217CE6EAE}"/>
                </a:ext>
              </a:extLst>
            </p:cNvPr>
            <p:cNvGrpSpPr/>
            <p:nvPr/>
          </p:nvGrpSpPr>
          <p:grpSpPr>
            <a:xfrm>
              <a:off x="473784" y="3439057"/>
              <a:ext cx="3061234" cy="493032"/>
              <a:chOff x="8497465" y="2199732"/>
              <a:chExt cx="3061234" cy="493032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225843CF-8356-C48A-4464-BC0329CC8F4C}"/>
                  </a:ext>
                </a:extLst>
              </p:cNvPr>
              <p:cNvGrpSpPr/>
              <p:nvPr/>
            </p:nvGrpSpPr>
            <p:grpSpPr>
              <a:xfrm>
                <a:off x="8497465" y="2199732"/>
                <a:ext cx="3061234" cy="493032"/>
                <a:chOff x="188821" y="4022664"/>
                <a:chExt cx="3061234" cy="493032"/>
              </a:xfrm>
            </p:grpSpPr>
            <p:sp>
              <p:nvSpPr>
                <p:cNvPr id="13" name="Freeform: Shape 12">
                  <a:extLst>
                    <a:ext uri="{FF2B5EF4-FFF2-40B4-BE49-F238E27FC236}">
                      <a16:creationId xmlns:a16="http://schemas.microsoft.com/office/drawing/2014/main" id="{639473ED-46CD-563E-6FA5-359120699920}"/>
                    </a:ext>
                  </a:extLst>
                </p:cNvPr>
                <p:cNvSpPr/>
                <p:nvPr/>
              </p:nvSpPr>
              <p:spPr>
                <a:xfrm>
                  <a:off x="188821" y="4022664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4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4"/>
                        <a:pt x="168497" y="336994"/>
                      </a:cubicBezTo>
                      <a:cubicBezTo>
                        <a:pt x="75439" y="336994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bg2"/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DFE4FA75-174A-9492-2824-69D74263F6CC}"/>
                    </a:ext>
                  </a:extLst>
                </p:cNvPr>
                <p:cNvSpPr txBox="1"/>
                <p:nvPr/>
              </p:nvSpPr>
              <p:spPr>
                <a:xfrm>
                  <a:off x="867889" y="4110348"/>
                  <a:ext cx="2382166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BDD953DD-48A3-61B5-AE58-27442614C584}"/>
                  </a:ext>
                </a:extLst>
              </p:cNvPr>
              <p:cNvSpPr/>
              <p:nvPr/>
            </p:nvSpPr>
            <p:spPr>
              <a:xfrm>
                <a:off x="8657610" y="2379946"/>
                <a:ext cx="172647" cy="132794"/>
              </a:xfrm>
              <a:custGeom>
                <a:avLst/>
                <a:gdLst>
                  <a:gd name="connsiteX0" fmla="*/ 220789 w 224885"/>
                  <a:gd name="connsiteY0" fmla="*/ 12287 h 172974"/>
                  <a:gd name="connsiteX1" fmla="*/ 224885 w 224885"/>
                  <a:gd name="connsiteY1" fmla="*/ 26384 h 172974"/>
                  <a:gd name="connsiteX2" fmla="*/ 224885 w 224885"/>
                  <a:gd name="connsiteY2" fmla="*/ 146399 h 172974"/>
                  <a:gd name="connsiteX3" fmla="*/ 198311 w 224885"/>
                  <a:gd name="connsiteY3" fmla="*/ 172974 h 172974"/>
                  <a:gd name="connsiteX4" fmla="*/ 26575 w 224885"/>
                  <a:gd name="connsiteY4" fmla="*/ 172974 h 172974"/>
                  <a:gd name="connsiteX5" fmla="*/ 0 w 224885"/>
                  <a:gd name="connsiteY5" fmla="*/ 146399 h 172974"/>
                  <a:gd name="connsiteX6" fmla="*/ 0 w 224885"/>
                  <a:gd name="connsiteY6" fmla="*/ 26384 h 172974"/>
                  <a:gd name="connsiteX7" fmla="*/ 3810 w 224885"/>
                  <a:gd name="connsiteY7" fmla="*/ 12668 h 172974"/>
                  <a:gd name="connsiteX8" fmla="*/ 4191 w 224885"/>
                  <a:gd name="connsiteY8" fmla="*/ 13240 h 172974"/>
                  <a:gd name="connsiteX9" fmla="*/ 82296 w 224885"/>
                  <a:gd name="connsiteY9" fmla="*/ 101917 h 172974"/>
                  <a:gd name="connsiteX10" fmla="*/ 112395 w 224885"/>
                  <a:gd name="connsiteY10" fmla="*/ 115443 h 172974"/>
                  <a:gd name="connsiteX11" fmla="*/ 142494 w 224885"/>
                  <a:gd name="connsiteY11" fmla="*/ 101917 h 172974"/>
                  <a:gd name="connsiteX12" fmla="*/ 219266 w 224885"/>
                  <a:gd name="connsiteY12" fmla="*/ 14859 h 172974"/>
                  <a:gd name="connsiteX13" fmla="*/ 220789 w 224885"/>
                  <a:gd name="connsiteY13" fmla="*/ 12287 h 172974"/>
                  <a:gd name="connsiteX14" fmla="*/ 26575 w 224885"/>
                  <a:gd name="connsiteY14" fmla="*/ 0 h 172974"/>
                  <a:gd name="connsiteX15" fmla="*/ 198310 w 224885"/>
                  <a:gd name="connsiteY15" fmla="*/ 0 h 172974"/>
                  <a:gd name="connsiteX16" fmla="*/ 208883 w 224885"/>
                  <a:gd name="connsiteY16" fmla="*/ 2191 h 172974"/>
                  <a:gd name="connsiteX17" fmla="*/ 206692 w 224885"/>
                  <a:gd name="connsiteY17" fmla="*/ 3905 h 172974"/>
                  <a:gd name="connsiteX18" fmla="*/ 129921 w 224885"/>
                  <a:gd name="connsiteY18" fmla="*/ 90964 h 172974"/>
                  <a:gd name="connsiteX19" fmla="*/ 112395 w 224885"/>
                  <a:gd name="connsiteY19" fmla="*/ 98870 h 172974"/>
                  <a:gd name="connsiteX20" fmla="*/ 94869 w 224885"/>
                  <a:gd name="connsiteY20" fmla="*/ 90964 h 172974"/>
                  <a:gd name="connsiteX21" fmla="*/ 16764 w 224885"/>
                  <a:gd name="connsiteY21" fmla="*/ 2286 h 172974"/>
                  <a:gd name="connsiteX22" fmla="*/ 16383 w 224885"/>
                  <a:gd name="connsiteY22" fmla="*/ 2000 h 172974"/>
                  <a:gd name="connsiteX23" fmla="*/ 26575 w 224885"/>
                  <a:gd name="connsiteY23" fmla="*/ 0 h 1729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24885" h="172974">
                    <a:moveTo>
                      <a:pt x="220789" y="12287"/>
                    </a:moveTo>
                    <a:cubicBezTo>
                      <a:pt x="223361" y="16383"/>
                      <a:pt x="224885" y="21241"/>
                      <a:pt x="224885" y="26384"/>
                    </a:cubicBezTo>
                    <a:lnTo>
                      <a:pt x="224885" y="146399"/>
                    </a:lnTo>
                    <a:cubicBezTo>
                      <a:pt x="224885" y="161068"/>
                      <a:pt x="212979" y="172974"/>
                      <a:pt x="198311" y="172974"/>
                    </a:cubicBezTo>
                    <a:lnTo>
                      <a:pt x="26575" y="172974"/>
                    </a:lnTo>
                    <a:cubicBezTo>
                      <a:pt x="11906" y="172974"/>
                      <a:pt x="0" y="161068"/>
                      <a:pt x="0" y="146399"/>
                    </a:cubicBezTo>
                    <a:lnTo>
                      <a:pt x="0" y="26384"/>
                    </a:lnTo>
                    <a:cubicBezTo>
                      <a:pt x="0" y="21336"/>
                      <a:pt x="1429" y="16669"/>
                      <a:pt x="3810" y="12668"/>
                    </a:cubicBezTo>
                    <a:cubicBezTo>
                      <a:pt x="3906" y="12859"/>
                      <a:pt x="4001" y="13049"/>
                      <a:pt x="4191" y="13240"/>
                    </a:cubicBezTo>
                    <a:lnTo>
                      <a:pt x="82296" y="101917"/>
                    </a:lnTo>
                    <a:cubicBezTo>
                      <a:pt x="89916" y="110490"/>
                      <a:pt x="100870" y="115443"/>
                      <a:pt x="112395" y="115443"/>
                    </a:cubicBezTo>
                    <a:cubicBezTo>
                      <a:pt x="123920" y="115443"/>
                      <a:pt x="134874" y="110585"/>
                      <a:pt x="142494" y="101917"/>
                    </a:cubicBezTo>
                    <a:lnTo>
                      <a:pt x="219266" y="14859"/>
                    </a:lnTo>
                    <a:cubicBezTo>
                      <a:pt x="219933" y="14097"/>
                      <a:pt x="220409" y="13145"/>
                      <a:pt x="220789" y="12287"/>
                    </a:cubicBezTo>
                    <a:close/>
                    <a:moveTo>
                      <a:pt x="26575" y="0"/>
                    </a:moveTo>
                    <a:lnTo>
                      <a:pt x="198310" y="0"/>
                    </a:lnTo>
                    <a:cubicBezTo>
                      <a:pt x="202025" y="0"/>
                      <a:pt x="205645" y="762"/>
                      <a:pt x="208883" y="2191"/>
                    </a:cubicBezTo>
                    <a:cubicBezTo>
                      <a:pt x="208121" y="2667"/>
                      <a:pt x="207359" y="3143"/>
                      <a:pt x="206692" y="3905"/>
                    </a:cubicBezTo>
                    <a:lnTo>
                      <a:pt x="129921" y="90964"/>
                    </a:lnTo>
                    <a:cubicBezTo>
                      <a:pt x="125539" y="96012"/>
                      <a:pt x="119158" y="98870"/>
                      <a:pt x="112395" y="98870"/>
                    </a:cubicBezTo>
                    <a:cubicBezTo>
                      <a:pt x="105728" y="98870"/>
                      <a:pt x="99345" y="96012"/>
                      <a:pt x="94869" y="90964"/>
                    </a:cubicBezTo>
                    <a:lnTo>
                      <a:pt x="16764" y="2286"/>
                    </a:lnTo>
                    <a:cubicBezTo>
                      <a:pt x="16668" y="2096"/>
                      <a:pt x="16573" y="2000"/>
                      <a:pt x="16383" y="2000"/>
                    </a:cubicBezTo>
                    <a:cubicBezTo>
                      <a:pt x="19526" y="762"/>
                      <a:pt x="22955" y="0"/>
                      <a:pt x="26575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bg2"/>
                  </a:solidFill>
                  <a:latin typeface="Arial Nova" panose="020B0504020202020204" pitchFamily="34" charset="0"/>
                </a:endParaRPr>
              </a:p>
            </p:txBody>
          </p:sp>
        </p:grpSp>
      </p:grp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473E88AB-7928-E460-C48F-32511C9051E0}"/>
              </a:ext>
            </a:extLst>
          </p:cNvPr>
          <p:cNvSpPr/>
          <p:nvPr/>
        </p:nvSpPr>
        <p:spPr>
          <a:xfrm>
            <a:off x="385799" y="368300"/>
            <a:ext cx="2142793" cy="469900"/>
          </a:xfrm>
          <a:prstGeom prst="roundRect">
            <a:avLst>
              <a:gd name="adj" fmla="val 32883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REAL ESTATE</a:t>
            </a:r>
            <a:endParaRPr lang="en-CA" sz="1400" dirty="0"/>
          </a:p>
        </p:txBody>
      </p:sp>
    </p:spTree>
    <p:extLst>
      <p:ext uri="{BB962C8B-B14F-4D97-AF65-F5344CB8AC3E}">
        <p14:creationId xmlns:p14="http://schemas.microsoft.com/office/powerpoint/2010/main" val="22219939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Placeholder 17" descr="A patio with couches and a table&#10;&#10;AI-generated content may be incorrect.">
            <a:extLst>
              <a:ext uri="{FF2B5EF4-FFF2-40B4-BE49-F238E27FC236}">
                <a16:creationId xmlns:a16="http://schemas.microsoft.com/office/drawing/2014/main" id="{7CC10D12-526C-1F29-CFBB-9EBBB8AECD1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653142"/>
            <a:ext cx="12192000" cy="5872916"/>
          </a:xfr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98FED2-303D-295E-4D9B-4C769BD65A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2729E6-F3A4-3B52-A4EB-085D17A8F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20</a:t>
            </a:fld>
            <a:endParaRPr lang="en-IN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971C4DD-43BE-FA12-C58E-851D84B929FC}"/>
              </a:ext>
            </a:extLst>
          </p:cNvPr>
          <p:cNvSpPr/>
          <p:nvPr/>
        </p:nvSpPr>
        <p:spPr>
          <a:xfrm>
            <a:off x="5046375" y="368300"/>
            <a:ext cx="2142793" cy="469900"/>
          </a:xfrm>
          <a:prstGeom prst="roundRect">
            <a:avLst>
              <a:gd name="adj" fmla="val 32883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REAL ESTATE</a:t>
            </a:r>
            <a:endParaRPr lang="en-CA" sz="140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D690504-A919-C750-356F-F4F35B3296B2}"/>
              </a:ext>
            </a:extLst>
          </p:cNvPr>
          <p:cNvGrpSpPr/>
          <p:nvPr/>
        </p:nvGrpSpPr>
        <p:grpSpPr>
          <a:xfrm>
            <a:off x="1318144" y="2046515"/>
            <a:ext cx="9555712" cy="2209799"/>
            <a:chOff x="451707" y="2209800"/>
            <a:chExt cx="11653306" cy="326571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E226A11-57B2-3473-35D1-EADDF8DFABF5}"/>
                </a:ext>
              </a:extLst>
            </p:cNvPr>
            <p:cNvSpPr/>
            <p:nvPr/>
          </p:nvSpPr>
          <p:spPr>
            <a:xfrm>
              <a:off x="451707" y="2209800"/>
              <a:ext cx="3880807" cy="326571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E60DC38-C926-B19A-3CD5-B86190954A72}"/>
                </a:ext>
              </a:extLst>
            </p:cNvPr>
            <p:cNvSpPr/>
            <p:nvPr/>
          </p:nvSpPr>
          <p:spPr>
            <a:xfrm>
              <a:off x="4337957" y="2209800"/>
              <a:ext cx="3880807" cy="326571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D238AB8-74E4-C833-4B65-F707F15A2107}"/>
                </a:ext>
              </a:extLst>
            </p:cNvPr>
            <p:cNvSpPr/>
            <p:nvPr/>
          </p:nvSpPr>
          <p:spPr>
            <a:xfrm>
              <a:off x="8224206" y="2209800"/>
              <a:ext cx="3880807" cy="326571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09A0830-8593-2825-2171-76BBFF053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9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995283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577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3F5C"/>
      </a:accent1>
      <a:accent2>
        <a:srgbClr val="879E82"/>
      </a:accent2>
      <a:accent3>
        <a:srgbClr val="E5C185"/>
      </a:accent3>
      <a:accent4>
        <a:srgbClr val="C7522A"/>
      </a:accent4>
      <a:accent5>
        <a:srgbClr val="10618A"/>
      </a:accent5>
      <a:accent6>
        <a:srgbClr val="003F5C"/>
      </a:accent6>
      <a:hlink>
        <a:srgbClr val="FF0000"/>
      </a:hlink>
      <a:folHlink>
        <a:srgbClr val="00B050"/>
      </a:folHlink>
    </a:clrScheme>
    <a:fontScheme name="Custom 78">
      <a:majorFont>
        <a:latin typeface="Montserrat Black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1766</Words>
  <Application>Microsoft Office PowerPoint</Application>
  <PresentationFormat>Widescreen</PresentationFormat>
  <Paragraphs>218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5" baseType="lpstr">
      <vt:lpstr>Anton</vt:lpstr>
      <vt:lpstr>Aparajita</vt:lpstr>
      <vt:lpstr>Arial</vt:lpstr>
      <vt:lpstr>Arial Nova</vt:lpstr>
      <vt:lpstr>Balsamiq Sans</vt:lpstr>
      <vt:lpstr>Calibri</vt:lpstr>
      <vt:lpstr>Cambria</vt:lpstr>
      <vt:lpstr>Century Gothic</vt:lpstr>
      <vt:lpstr>Cormorant Garamond Bold Italics</vt:lpstr>
      <vt:lpstr>Courier New</vt:lpstr>
      <vt:lpstr>Gill Sans Nova Ultra Bold</vt:lpstr>
      <vt:lpstr>Montserrat</vt:lpstr>
      <vt:lpstr>Montserrat Black</vt:lpstr>
      <vt:lpstr>Roboto</vt:lpstr>
      <vt:lpstr>Office Theme</vt:lpstr>
      <vt:lpstr>REAL ESTATE Smart Buys &amp;  Hot Listings</vt:lpstr>
      <vt:lpstr>Table of contents</vt:lpstr>
      <vt:lpstr>PowerPoint Presentation</vt:lpstr>
      <vt:lpstr>Welcome and Introduction</vt:lpstr>
      <vt:lpstr>About  our company</vt:lpstr>
      <vt:lpstr>Our Mission</vt:lpstr>
      <vt:lpstr>Our Vision</vt:lpstr>
      <vt:lpstr>Meet Our Team</vt:lpstr>
      <vt:lpstr>Market Analysis</vt:lpstr>
      <vt:lpstr>Why Choose Us?</vt:lpstr>
      <vt:lpstr>Our Services</vt:lpstr>
      <vt:lpstr>Financing &amp; Mortgage Options</vt:lpstr>
      <vt:lpstr>Home Buying Process - Step by Step</vt:lpstr>
      <vt:lpstr>Why Now is the Best Time to Buy?</vt:lpstr>
      <vt:lpstr>Just Sold Property</vt:lpstr>
      <vt:lpstr>New Listings</vt:lpstr>
      <vt:lpstr>Client Testimonials &amp; Success Stories</vt:lpstr>
      <vt:lpstr>PowerPoint Presentation</vt:lpstr>
      <vt:lpstr>Contact Us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2025-01-05T18:07:16Z</dcterms:created>
  <dcterms:modified xsi:type="dcterms:W3CDTF">2025-03-20T02:07:49Z</dcterms:modified>
</cp:coreProperties>
</file>