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5"/>
  </p:notesMasterIdLst>
  <p:sldIdLst>
    <p:sldId id="518" r:id="rId2"/>
    <p:sldId id="514" r:id="rId3"/>
    <p:sldId id="267" r:id="rId4"/>
    <p:sldId id="513" r:id="rId5"/>
    <p:sldId id="268" r:id="rId6"/>
    <p:sldId id="270" r:id="rId7"/>
    <p:sldId id="272" r:id="rId8"/>
    <p:sldId id="273" r:id="rId9"/>
    <p:sldId id="274" r:id="rId10"/>
    <p:sldId id="284" r:id="rId11"/>
    <p:sldId id="285" r:id="rId12"/>
    <p:sldId id="286" r:id="rId13"/>
    <p:sldId id="509" r:id="rId14"/>
    <p:sldId id="510" r:id="rId15"/>
    <p:sldId id="277" r:id="rId16"/>
    <p:sldId id="276" r:id="rId17"/>
    <p:sldId id="278" r:id="rId18"/>
    <p:sldId id="280" r:id="rId19"/>
    <p:sldId id="281" r:id="rId20"/>
    <p:sldId id="515" r:id="rId21"/>
    <p:sldId id="516" r:id="rId22"/>
    <p:sldId id="517" r:id="rId23"/>
    <p:sldId id="28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9D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87AC98-B1C8-4139-AEA7-A88319DDDA6A}" v="85" dt="2025-04-11T00:05:46.3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93" d="100"/>
          <a:sy n="93" d="100"/>
        </p:scale>
        <p:origin x="1188" y="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accent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3BB-4B56-9C5B-0850503BF08C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3BB-4B56-9C5B-0850503BF08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3BB-4B56-9C5B-0850503BF08C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3BB-4B56-9C5B-0850503BF08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0.23</c:v>
                </c:pt>
                <c:pt idx="1">
                  <c:v>0.15</c:v>
                </c:pt>
                <c:pt idx="2">
                  <c:v>0.25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3BB-4B56-9C5B-0850503BF0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68817494988838E-2"/>
          <c:y val="6.9659797167579224E-2"/>
          <c:w val="0.93235096552177166"/>
          <c:h val="0.756769593689344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Placeholder Title1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</c:v>
                </c:pt>
                <c:pt idx="1">
                  <c:v>25</c:v>
                </c:pt>
                <c:pt idx="2">
                  <c:v>19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76-43F4-9F68-5CF9D597BD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Placeholder Title2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90</c:v>
                </c:pt>
                <c:pt idx="2">
                  <c:v>160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76-43F4-9F68-5CF9D597BD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Placeholder Title3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220</c:v>
                </c:pt>
                <c:pt idx="1">
                  <c:v>240</c:v>
                </c:pt>
                <c:pt idx="2">
                  <c:v>200</c:v>
                </c:pt>
                <c:pt idx="3">
                  <c:v>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76-43F4-9F68-5CF9D597BD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-20"/>
        <c:axId val="2060983056"/>
        <c:axId val="2067395264"/>
      </c:barChart>
      <c:catAx>
        <c:axId val="206098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2">
                <a:lumMod val="85000"/>
                <a:lumOff val="15000"/>
                <a:alpha val="3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7395264"/>
        <c:crosses val="autoZero"/>
        <c:auto val="1"/>
        <c:lblAlgn val="ctr"/>
        <c:lblOffset val="100"/>
        <c:noMultiLvlLbl val="0"/>
      </c:catAx>
      <c:valAx>
        <c:axId val="2067395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2">
                <a:lumMod val="65000"/>
                <a:lumOff val="35000"/>
                <a:alpha val="3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sz="7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098305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2">
              <a:lumMod val="85000"/>
              <a:lumOff val="15000"/>
            </a:schemeClr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9D8D3-D403-45A5-9771-1BEFEF8D0349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B586ED-29CD-407D-AE82-42BF8D0195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4556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5194F9E-9F97-DB03-9716-6C108FD1D3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12191994" cy="6858000"/>
          </a:xfrm>
          <a:prstGeom prst="rect">
            <a:avLst/>
          </a:prstGeom>
          <a:noFill/>
        </p:spPr>
        <p:txBody>
          <a:bodyPr wrap="square" tIns="720000" anchor="ctr" anchorCtr="1">
            <a:noAutofit/>
          </a:bodyPr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5E7B4E-0977-D383-1180-E64F2B93A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873188"/>
            <a:ext cx="6627920" cy="2565648"/>
          </a:xfrm>
        </p:spPr>
        <p:txBody>
          <a:bodyPr anchor="ctr"/>
          <a:lstStyle>
            <a:lvl1pPr algn="l">
              <a:defRPr sz="6000" b="1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BA2689-4A7C-4957-6EB6-FA8DE1659E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892674"/>
            <a:ext cx="6627920" cy="365126"/>
          </a:xfrm>
        </p:spPr>
        <p:txBody>
          <a:bodyPr anchor="ctr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FF167-C821-571A-D541-B46E6774F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E7FC-AA82-48DA-9EB7-EFE21BBB5252}" type="datetime1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CB1DE-6319-9D79-DF6D-69F336275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6BAE9-BCBF-1E9E-BBBB-839A4CD9E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9830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A5167-35D3-01C9-CA8D-84AA213A7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EF810-2E24-23AA-9EEA-9C48446CD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A072AF-7890-2E1D-C03C-8A0FD2CDB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3FDF3-0DE5-433C-8B43-5CD480716660}" type="datetime1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38821-A94E-8DA8-9093-9D65C4CAA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8BD4A-3B79-E686-3AB0-1DEF0A79B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790663A-BA08-1DB1-80C8-EF9383B01D41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8" name="직선 연결선 6">
              <a:extLst>
                <a:ext uri="{FF2B5EF4-FFF2-40B4-BE49-F238E27FC236}">
                  <a16:creationId xmlns:a16="http://schemas.microsoft.com/office/drawing/2014/main" id="{B2ABCF22-AA48-2125-41D4-20213C562BCE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H="1">
              <a:off x="130725" y="0"/>
              <a:ext cx="4029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직사각형 7">
              <a:extLst>
                <a:ext uri="{FF2B5EF4-FFF2-40B4-BE49-F238E27FC236}">
                  <a16:creationId xmlns:a16="http://schemas.microsoft.com/office/drawing/2014/main" id="{34E639D8-6965-5032-23D5-A2A2F5112E81}"/>
                </a:ext>
              </a:extLst>
            </p:cNvPr>
            <p:cNvSpPr/>
            <p:nvPr userDrawn="1"/>
          </p:nvSpPr>
          <p:spPr>
            <a:xfrm flipV="1">
              <a:off x="0" y="0"/>
              <a:ext cx="269507" cy="1836056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10" name="직선 연결선 10">
              <a:extLst>
                <a:ext uri="{FF2B5EF4-FFF2-40B4-BE49-F238E27FC236}">
                  <a16:creationId xmlns:a16="http://schemas.microsoft.com/office/drawing/2014/main" id="{C820B245-A5A2-57BD-7B7A-29ED18425D22}"/>
                </a:ext>
              </a:extLst>
            </p:cNvPr>
            <p:cNvCxnSpPr>
              <a:cxnSpLocks/>
              <a:stCxn id="11" idx="2"/>
            </p:cNvCxnSpPr>
            <p:nvPr userDrawn="1"/>
          </p:nvCxnSpPr>
          <p:spPr>
            <a:xfrm flipV="1">
              <a:off x="12057247" y="0"/>
              <a:ext cx="0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2">
              <a:extLst>
                <a:ext uri="{FF2B5EF4-FFF2-40B4-BE49-F238E27FC236}">
                  <a16:creationId xmlns:a16="http://schemas.microsoft.com/office/drawing/2014/main" id="{3BBB2ADD-668F-3A45-74B9-AA77AEDDE55F}"/>
                </a:ext>
              </a:extLst>
            </p:cNvPr>
            <p:cNvSpPr/>
            <p:nvPr userDrawn="1"/>
          </p:nvSpPr>
          <p:spPr>
            <a:xfrm>
              <a:off x="11922493" y="5021944"/>
              <a:ext cx="269507" cy="1836056"/>
            </a:xfrm>
            <a:prstGeom prst="rect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5936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0486C-817D-E6A1-646C-A6D5DCF27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FE1866-BED0-51F7-31F4-ADFF39831E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FB71E-BEB3-115C-D8FA-F8AA42607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C428-6DD8-42F2-90A7-F23B2514BC64}" type="datetime1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BFC12A-3B35-E5EA-4DCE-60E3F2610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6C466-B0E0-4041-4B2F-93C3AC284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E5FCE6-54B8-06B8-DEE1-675B02D50F8A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8" name="직선 연결선 6">
              <a:extLst>
                <a:ext uri="{FF2B5EF4-FFF2-40B4-BE49-F238E27FC236}">
                  <a16:creationId xmlns:a16="http://schemas.microsoft.com/office/drawing/2014/main" id="{2A7A9A3F-5B26-F69C-45DE-18F47B9B1D10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H="1">
              <a:off x="130725" y="0"/>
              <a:ext cx="4029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직사각형 7">
              <a:extLst>
                <a:ext uri="{FF2B5EF4-FFF2-40B4-BE49-F238E27FC236}">
                  <a16:creationId xmlns:a16="http://schemas.microsoft.com/office/drawing/2014/main" id="{DD6ED7BE-4129-BBA9-CD9E-1091A27DF602}"/>
                </a:ext>
              </a:extLst>
            </p:cNvPr>
            <p:cNvSpPr/>
            <p:nvPr userDrawn="1"/>
          </p:nvSpPr>
          <p:spPr>
            <a:xfrm flipV="1">
              <a:off x="0" y="0"/>
              <a:ext cx="269507" cy="1836056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10" name="직선 연결선 10">
              <a:extLst>
                <a:ext uri="{FF2B5EF4-FFF2-40B4-BE49-F238E27FC236}">
                  <a16:creationId xmlns:a16="http://schemas.microsoft.com/office/drawing/2014/main" id="{1147E463-3203-3AE3-5767-8852BDE83477}"/>
                </a:ext>
              </a:extLst>
            </p:cNvPr>
            <p:cNvCxnSpPr>
              <a:cxnSpLocks/>
              <a:stCxn id="11" idx="2"/>
            </p:cNvCxnSpPr>
            <p:nvPr userDrawn="1"/>
          </p:nvCxnSpPr>
          <p:spPr>
            <a:xfrm flipV="1">
              <a:off x="12057247" y="0"/>
              <a:ext cx="0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2">
              <a:extLst>
                <a:ext uri="{FF2B5EF4-FFF2-40B4-BE49-F238E27FC236}">
                  <a16:creationId xmlns:a16="http://schemas.microsoft.com/office/drawing/2014/main" id="{B3C482FE-F0C8-8C93-B21B-3A5BADB3FFE0}"/>
                </a:ext>
              </a:extLst>
            </p:cNvPr>
            <p:cNvSpPr/>
            <p:nvPr userDrawn="1"/>
          </p:nvSpPr>
          <p:spPr>
            <a:xfrm>
              <a:off x="11922493" y="5021944"/>
              <a:ext cx="269507" cy="1836056"/>
            </a:xfrm>
            <a:prstGeom prst="rect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8127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E9530-8D51-9614-F76A-088769080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8FA4D-36E2-26CF-CDA3-566ACF932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6CF529-F346-C932-10E7-3379ED70E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73430D-2B10-158B-F3C3-40BD34EDB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6561E-BFFD-4D2E-BAA7-76856DFC513D}" type="datetime1">
              <a:rPr lang="en-CA" smtClean="0"/>
              <a:t>2025-04-10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908F75-582A-195C-56C2-B4C6B4214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226782-AAA9-DEBB-D082-E40D2ECF0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514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461B8-2705-79BC-A15A-81AD6A23B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A41B25-5EE3-950B-E3A3-A2A8402DE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D3A291-336F-2229-F206-A43E49C45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CF0FA2-D9BF-9EBD-A802-6222E57377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669268-0C50-2A54-3796-EAEB2DFBCC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8E8C5C-8898-6E1C-C03F-B8637D7DF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58FC1-8A6E-44A1-9BF9-88D9EB26B90D}" type="datetime1">
              <a:rPr lang="en-CA" smtClean="0"/>
              <a:t>2025-04-10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76A452-4BA8-8B8E-3589-16156C482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4669E4-6B0A-8D25-EE8C-F6B663B36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8B9750-7566-9290-B2F1-6EC390F4F386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11" name="직선 연결선 6">
              <a:extLst>
                <a:ext uri="{FF2B5EF4-FFF2-40B4-BE49-F238E27FC236}">
                  <a16:creationId xmlns:a16="http://schemas.microsoft.com/office/drawing/2014/main" id="{A89FEAF2-71E3-31EB-9709-36621865412B}"/>
                </a:ext>
              </a:extLst>
            </p:cNvPr>
            <p:cNvCxnSpPr>
              <a:cxnSpLocks/>
              <a:stCxn id="12" idx="2"/>
            </p:cNvCxnSpPr>
            <p:nvPr userDrawn="1"/>
          </p:nvCxnSpPr>
          <p:spPr>
            <a:xfrm flipH="1">
              <a:off x="130725" y="0"/>
              <a:ext cx="4029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7">
              <a:extLst>
                <a:ext uri="{FF2B5EF4-FFF2-40B4-BE49-F238E27FC236}">
                  <a16:creationId xmlns:a16="http://schemas.microsoft.com/office/drawing/2014/main" id="{C8B50072-6808-EBC5-C9FD-7C6A7BE41EA9}"/>
                </a:ext>
              </a:extLst>
            </p:cNvPr>
            <p:cNvSpPr/>
            <p:nvPr userDrawn="1"/>
          </p:nvSpPr>
          <p:spPr>
            <a:xfrm flipV="1">
              <a:off x="0" y="0"/>
              <a:ext cx="269507" cy="1836056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13" name="직선 연결선 10">
              <a:extLst>
                <a:ext uri="{FF2B5EF4-FFF2-40B4-BE49-F238E27FC236}">
                  <a16:creationId xmlns:a16="http://schemas.microsoft.com/office/drawing/2014/main" id="{015DC7B0-E58C-0C9F-3AA0-91DE2B181E7C}"/>
                </a:ext>
              </a:extLst>
            </p:cNvPr>
            <p:cNvCxnSpPr>
              <a:cxnSpLocks/>
              <a:stCxn id="14" idx="2"/>
            </p:cNvCxnSpPr>
            <p:nvPr userDrawn="1"/>
          </p:nvCxnSpPr>
          <p:spPr>
            <a:xfrm flipV="1">
              <a:off x="12057247" y="0"/>
              <a:ext cx="0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2">
              <a:extLst>
                <a:ext uri="{FF2B5EF4-FFF2-40B4-BE49-F238E27FC236}">
                  <a16:creationId xmlns:a16="http://schemas.microsoft.com/office/drawing/2014/main" id="{20937CEB-69D2-5C08-4BD6-2CA11B948A08}"/>
                </a:ext>
              </a:extLst>
            </p:cNvPr>
            <p:cNvSpPr/>
            <p:nvPr userDrawn="1"/>
          </p:nvSpPr>
          <p:spPr>
            <a:xfrm>
              <a:off x="11922493" y="5021944"/>
              <a:ext cx="269507" cy="1836056"/>
            </a:xfrm>
            <a:prstGeom prst="rect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8405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7E65-494B-49FE-A8D7-CA939AA5680C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4C5DE3B-3568-B561-7523-6B727B138F03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75E88820-6BF2-9530-E405-49BF30584687}"/>
                </a:ext>
              </a:extLst>
            </p:cNvPr>
            <p:cNvCxnSpPr>
              <a:cxnSpLocks/>
              <a:stCxn id="8" idx="2"/>
            </p:cNvCxnSpPr>
            <p:nvPr userDrawn="1"/>
          </p:nvCxnSpPr>
          <p:spPr>
            <a:xfrm flipH="1">
              <a:off x="130725" y="0"/>
              <a:ext cx="4029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10EB92DC-BF9B-5EF4-F932-C40EEBB711B0}"/>
                </a:ext>
              </a:extLst>
            </p:cNvPr>
            <p:cNvSpPr/>
            <p:nvPr userDrawn="1"/>
          </p:nvSpPr>
          <p:spPr>
            <a:xfrm flipV="1">
              <a:off x="0" y="0"/>
              <a:ext cx="269507" cy="1836056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9" name="직선 연결선 10">
              <a:extLst>
                <a:ext uri="{FF2B5EF4-FFF2-40B4-BE49-F238E27FC236}">
                  <a16:creationId xmlns:a16="http://schemas.microsoft.com/office/drawing/2014/main" id="{23D73BF1-75D1-1A6D-E1B7-E4FF340474C5}"/>
                </a:ext>
              </a:extLst>
            </p:cNvPr>
            <p:cNvCxnSpPr>
              <a:cxnSpLocks/>
              <a:stCxn id="10" idx="2"/>
            </p:cNvCxnSpPr>
            <p:nvPr userDrawn="1"/>
          </p:nvCxnSpPr>
          <p:spPr>
            <a:xfrm flipV="1">
              <a:off x="12057247" y="0"/>
              <a:ext cx="0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12">
              <a:extLst>
                <a:ext uri="{FF2B5EF4-FFF2-40B4-BE49-F238E27FC236}">
                  <a16:creationId xmlns:a16="http://schemas.microsoft.com/office/drawing/2014/main" id="{D3EFBBD1-1957-ED83-D79E-3CD0F6A0EBA8}"/>
                </a:ext>
              </a:extLst>
            </p:cNvPr>
            <p:cNvSpPr/>
            <p:nvPr userDrawn="1"/>
          </p:nvSpPr>
          <p:spPr>
            <a:xfrm>
              <a:off x="11922493" y="5021944"/>
              <a:ext cx="269507" cy="1836056"/>
            </a:xfrm>
            <a:prstGeom prst="rect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10553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34502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7E65-494B-49FE-A8D7-CA939AA5680C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6" name="그림 개체 틀 4">
            <a:extLst>
              <a:ext uri="{FF2B5EF4-FFF2-40B4-BE49-F238E27FC236}">
                <a16:creationId xmlns:a16="http://schemas.microsoft.com/office/drawing/2014/main" id="{5119AFD8-FBA0-8A15-2AC4-0C17715FDB4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721893" y="750346"/>
            <a:ext cx="2674528" cy="5606004"/>
          </a:xfrm>
          <a:prstGeom prst="roundRect">
            <a:avLst>
              <a:gd name="adj" fmla="val 50000"/>
            </a:avLst>
          </a:prstGeom>
          <a:noFill/>
        </p:spPr>
        <p:txBody>
          <a:bodyPr tIns="828000" anchor="ctr" anchorCtr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746355DB-B409-84A2-2F5B-CA6198F9E62F}"/>
              </a:ext>
            </a:extLst>
          </p:cNvPr>
          <p:cNvCxnSpPr>
            <a:cxnSpLocks/>
            <a:stCxn id="8" idx="2"/>
          </p:cNvCxnSpPr>
          <p:nvPr userDrawn="1"/>
        </p:nvCxnSpPr>
        <p:spPr>
          <a:xfrm flipH="1">
            <a:off x="130725" y="0"/>
            <a:ext cx="402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>
            <a:extLst>
              <a:ext uri="{FF2B5EF4-FFF2-40B4-BE49-F238E27FC236}">
                <a16:creationId xmlns:a16="http://schemas.microsoft.com/office/drawing/2014/main" id="{4A277A65-8C39-EFA7-A8C8-1279D40BF8B8}"/>
              </a:ext>
            </a:extLst>
          </p:cNvPr>
          <p:cNvSpPr/>
          <p:nvPr userDrawn="1"/>
        </p:nvSpPr>
        <p:spPr>
          <a:xfrm flipV="1">
            <a:off x="0" y="0"/>
            <a:ext cx="269507" cy="1836056"/>
          </a:xfrm>
          <a:prstGeom prst="rect">
            <a:avLst/>
          </a:prstGeom>
          <a:solidFill>
            <a:schemeClr val="accent1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0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9" name="직선 연결선 10">
            <a:extLst>
              <a:ext uri="{FF2B5EF4-FFF2-40B4-BE49-F238E27FC236}">
                <a16:creationId xmlns:a16="http://schemas.microsoft.com/office/drawing/2014/main" id="{4A9933F8-E835-84C9-E46E-C25BAB5947DC}"/>
              </a:ext>
            </a:extLst>
          </p:cNvPr>
          <p:cNvCxnSpPr>
            <a:cxnSpLocks/>
            <a:stCxn id="10" idx="2"/>
          </p:cNvCxnSpPr>
          <p:nvPr userDrawn="1"/>
        </p:nvCxnSpPr>
        <p:spPr>
          <a:xfrm flipV="1">
            <a:off x="12057247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12">
            <a:extLst>
              <a:ext uri="{FF2B5EF4-FFF2-40B4-BE49-F238E27FC236}">
                <a16:creationId xmlns:a16="http://schemas.microsoft.com/office/drawing/2014/main" id="{69E9F3B5-AC37-3CDA-A5AC-48885C586B40}"/>
              </a:ext>
            </a:extLst>
          </p:cNvPr>
          <p:cNvSpPr/>
          <p:nvPr userDrawn="1"/>
        </p:nvSpPr>
        <p:spPr>
          <a:xfrm>
            <a:off x="11922493" y="5021944"/>
            <a:ext cx="269507" cy="1836056"/>
          </a:xfrm>
          <a:prstGeom prst="rect">
            <a:avLst/>
          </a:prstGeom>
          <a:solidFill>
            <a:schemeClr val="accent2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856251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34502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7E65-494B-49FE-A8D7-CA939AA5680C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D89FEA4-14C1-A0A2-34F7-2809D776ADD3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746355DB-B409-84A2-2F5B-CA6198F9E62F}"/>
                </a:ext>
              </a:extLst>
            </p:cNvPr>
            <p:cNvCxnSpPr>
              <a:cxnSpLocks/>
              <a:stCxn id="8" idx="2"/>
            </p:cNvCxnSpPr>
            <p:nvPr userDrawn="1"/>
          </p:nvCxnSpPr>
          <p:spPr>
            <a:xfrm flipH="1">
              <a:off x="130725" y="0"/>
              <a:ext cx="4029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4A277A65-8C39-EFA7-A8C8-1279D40BF8B8}"/>
                </a:ext>
              </a:extLst>
            </p:cNvPr>
            <p:cNvSpPr/>
            <p:nvPr userDrawn="1"/>
          </p:nvSpPr>
          <p:spPr>
            <a:xfrm flipV="1">
              <a:off x="0" y="0"/>
              <a:ext cx="269507" cy="1836056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9" name="직선 연결선 10">
              <a:extLst>
                <a:ext uri="{FF2B5EF4-FFF2-40B4-BE49-F238E27FC236}">
                  <a16:creationId xmlns:a16="http://schemas.microsoft.com/office/drawing/2014/main" id="{4A9933F8-E835-84C9-E46E-C25BAB5947DC}"/>
                </a:ext>
              </a:extLst>
            </p:cNvPr>
            <p:cNvCxnSpPr>
              <a:cxnSpLocks/>
              <a:stCxn id="10" idx="2"/>
            </p:cNvCxnSpPr>
            <p:nvPr userDrawn="1"/>
          </p:nvCxnSpPr>
          <p:spPr>
            <a:xfrm flipV="1">
              <a:off x="12057247" y="0"/>
              <a:ext cx="0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12">
              <a:extLst>
                <a:ext uri="{FF2B5EF4-FFF2-40B4-BE49-F238E27FC236}">
                  <a16:creationId xmlns:a16="http://schemas.microsoft.com/office/drawing/2014/main" id="{69E9F3B5-AC37-3CDA-A5AC-48885C586B40}"/>
                </a:ext>
              </a:extLst>
            </p:cNvPr>
            <p:cNvSpPr/>
            <p:nvPr userDrawn="1"/>
          </p:nvSpPr>
          <p:spPr>
            <a:xfrm>
              <a:off x="11922493" y="5021944"/>
              <a:ext cx="269507" cy="1836056"/>
            </a:xfrm>
            <a:prstGeom prst="rect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11" name="그림 개체 틀 11">
            <a:extLst>
              <a:ext uri="{FF2B5EF4-FFF2-40B4-BE49-F238E27FC236}">
                <a16:creationId xmlns:a16="http://schemas.microsoft.com/office/drawing/2014/main" id="{37698506-9BCC-9582-F1C0-A4309DC5EB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10251" y="805949"/>
            <a:ext cx="2341225" cy="4834824"/>
          </a:xfrm>
          <a:prstGeom prst="roundRect">
            <a:avLst>
              <a:gd name="adj" fmla="val 13697"/>
            </a:avLst>
          </a:prstGeom>
          <a:noFill/>
        </p:spPr>
        <p:txBody>
          <a:bodyPr anchor="b" anchorCtr="1"/>
          <a:lstStyle>
            <a:lvl1pPr>
              <a:defRPr lang="ko-KR" altLang="en-US" sz="200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125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9142-8358-4078-88C6-24CE18058158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DA5B6CE-DF38-C19D-C5EB-FAFA94C6F5D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80000" y="3103084"/>
            <a:ext cx="2232000" cy="2232000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9DD55CF-2742-C322-3F01-8B4D65198CEE}"/>
              </a:ext>
            </a:extLst>
          </p:cNvPr>
          <p:cNvGrpSpPr/>
          <p:nvPr userDrawn="1"/>
        </p:nvGrpSpPr>
        <p:grpSpPr>
          <a:xfrm>
            <a:off x="0" y="0"/>
            <a:ext cx="12192000" cy="241300"/>
            <a:chOff x="0" y="0"/>
            <a:chExt cx="12192000" cy="241300"/>
          </a:xfrm>
        </p:grpSpPr>
        <p:cxnSp>
          <p:nvCxnSpPr>
            <p:cNvPr id="7" name="직선 연결선 13">
              <a:extLst>
                <a:ext uri="{FF2B5EF4-FFF2-40B4-BE49-F238E27FC236}">
                  <a16:creationId xmlns:a16="http://schemas.microsoft.com/office/drawing/2014/main" id="{D5239296-0B83-3086-386B-56B31A5CA0B5}"/>
                </a:ext>
              </a:extLst>
            </p:cNvPr>
            <p:cNvCxnSpPr>
              <a:stCxn id="8" idx="2"/>
            </p:cNvCxnSpPr>
            <p:nvPr userDrawn="1"/>
          </p:nvCxnSpPr>
          <p:spPr>
            <a:xfrm rot="16200000" flipV="1">
              <a:off x="6094196" y="-5977154"/>
              <a:ext cx="3607" cy="12192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직사각형 14">
              <a:extLst>
                <a:ext uri="{FF2B5EF4-FFF2-40B4-BE49-F238E27FC236}">
                  <a16:creationId xmlns:a16="http://schemas.microsoft.com/office/drawing/2014/main" id="{91F22332-779A-921C-ABBD-B802AC131CFA}"/>
                </a:ext>
              </a:extLst>
            </p:cNvPr>
            <p:cNvSpPr/>
            <p:nvPr userDrawn="1"/>
          </p:nvSpPr>
          <p:spPr>
            <a:xfrm rot="16200000" flipH="1">
              <a:off x="10439300" y="-1511400"/>
              <a:ext cx="241300" cy="3264100"/>
            </a:xfrm>
            <a:prstGeom prst="rect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597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9142-8358-4078-88C6-24CE18058158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그림 개체 틀 2">
            <a:extLst>
              <a:ext uri="{FF2B5EF4-FFF2-40B4-BE49-F238E27FC236}">
                <a16:creationId xmlns:a16="http://schemas.microsoft.com/office/drawing/2014/main" id="{70966D21-B24C-3718-28A1-2B402A7849D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91798" y="1803030"/>
            <a:ext cx="2239204" cy="2240483"/>
          </a:xfrm>
          <a:prstGeom prst="ellipse">
            <a:avLst/>
          </a:prstGeom>
          <a:noFill/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64C006AC-FFDF-0725-81B7-293F3517E17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76398" y="1803030"/>
            <a:ext cx="2239204" cy="2240483"/>
          </a:xfrm>
          <a:prstGeom prst="ellipse">
            <a:avLst/>
          </a:prstGeom>
          <a:noFill/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2" name="그림 개체 틀 2">
            <a:extLst>
              <a:ext uri="{FF2B5EF4-FFF2-40B4-BE49-F238E27FC236}">
                <a16:creationId xmlns:a16="http://schemas.microsoft.com/office/drawing/2014/main" id="{797F5BF4-CC91-D219-BB43-EED28AF1B5A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60998" y="1803030"/>
            <a:ext cx="2239204" cy="2240483"/>
          </a:xfrm>
          <a:prstGeom prst="ellipse">
            <a:avLst/>
          </a:prstGeom>
          <a:noFill/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cxnSp>
        <p:nvCxnSpPr>
          <p:cNvPr id="13" name="직선 연결선 13">
            <a:extLst>
              <a:ext uri="{FF2B5EF4-FFF2-40B4-BE49-F238E27FC236}">
                <a16:creationId xmlns:a16="http://schemas.microsoft.com/office/drawing/2014/main" id="{16CE3D7E-A97C-1258-BBDE-E6BA0BED0EE2}"/>
              </a:ext>
            </a:extLst>
          </p:cNvPr>
          <p:cNvCxnSpPr>
            <a:stCxn id="14" idx="2"/>
          </p:cNvCxnSpPr>
          <p:nvPr userDrawn="1"/>
        </p:nvCxnSpPr>
        <p:spPr>
          <a:xfrm rot="16200000" flipV="1">
            <a:off x="6094196" y="-5977154"/>
            <a:ext cx="3607" cy="1219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4">
            <a:extLst>
              <a:ext uri="{FF2B5EF4-FFF2-40B4-BE49-F238E27FC236}">
                <a16:creationId xmlns:a16="http://schemas.microsoft.com/office/drawing/2014/main" id="{30A4EBF3-873F-BE39-B730-267B2ED2BD4F}"/>
              </a:ext>
            </a:extLst>
          </p:cNvPr>
          <p:cNvSpPr/>
          <p:nvPr userDrawn="1"/>
        </p:nvSpPr>
        <p:spPr>
          <a:xfrm rot="16200000" flipH="1">
            <a:off x="10439300" y="-1511400"/>
            <a:ext cx="241300" cy="3264100"/>
          </a:xfrm>
          <a:prstGeom prst="rect">
            <a:avLst/>
          </a:prstGeom>
          <a:solidFill>
            <a:schemeClr val="accent2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011518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34502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7E65-494B-49FE-A8D7-CA939AA5680C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746355DB-B409-84A2-2F5B-CA6198F9E62F}"/>
              </a:ext>
            </a:extLst>
          </p:cNvPr>
          <p:cNvCxnSpPr>
            <a:cxnSpLocks/>
            <a:stCxn id="8" idx="2"/>
          </p:cNvCxnSpPr>
          <p:nvPr userDrawn="1"/>
        </p:nvCxnSpPr>
        <p:spPr>
          <a:xfrm flipH="1">
            <a:off x="130725" y="0"/>
            <a:ext cx="402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>
            <a:extLst>
              <a:ext uri="{FF2B5EF4-FFF2-40B4-BE49-F238E27FC236}">
                <a16:creationId xmlns:a16="http://schemas.microsoft.com/office/drawing/2014/main" id="{4A277A65-8C39-EFA7-A8C8-1279D40BF8B8}"/>
              </a:ext>
            </a:extLst>
          </p:cNvPr>
          <p:cNvSpPr/>
          <p:nvPr userDrawn="1"/>
        </p:nvSpPr>
        <p:spPr>
          <a:xfrm flipV="1">
            <a:off x="0" y="0"/>
            <a:ext cx="269507" cy="1836056"/>
          </a:xfrm>
          <a:prstGeom prst="rect">
            <a:avLst/>
          </a:prstGeom>
          <a:solidFill>
            <a:schemeClr val="accent1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0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9" name="직선 연결선 10">
            <a:extLst>
              <a:ext uri="{FF2B5EF4-FFF2-40B4-BE49-F238E27FC236}">
                <a16:creationId xmlns:a16="http://schemas.microsoft.com/office/drawing/2014/main" id="{4A9933F8-E835-84C9-E46E-C25BAB5947DC}"/>
              </a:ext>
            </a:extLst>
          </p:cNvPr>
          <p:cNvCxnSpPr>
            <a:cxnSpLocks/>
            <a:stCxn id="10" idx="2"/>
          </p:cNvCxnSpPr>
          <p:nvPr userDrawn="1"/>
        </p:nvCxnSpPr>
        <p:spPr>
          <a:xfrm flipV="1">
            <a:off x="12057247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12">
            <a:extLst>
              <a:ext uri="{FF2B5EF4-FFF2-40B4-BE49-F238E27FC236}">
                <a16:creationId xmlns:a16="http://schemas.microsoft.com/office/drawing/2014/main" id="{69E9F3B5-AC37-3CDA-A5AC-48885C586B40}"/>
              </a:ext>
            </a:extLst>
          </p:cNvPr>
          <p:cNvSpPr/>
          <p:nvPr userDrawn="1"/>
        </p:nvSpPr>
        <p:spPr>
          <a:xfrm>
            <a:off x="11922493" y="5021944"/>
            <a:ext cx="269507" cy="1836056"/>
          </a:xfrm>
          <a:prstGeom prst="rect">
            <a:avLst/>
          </a:prstGeom>
          <a:solidFill>
            <a:schemeClr val="accent2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그림 개체 틀 8">
            <a:extLst>
              <a:ext uri="{FF2B5EF4-FFF2-40B4-BE49-F238E27FC236}">
                <a16:creationId xmlns:a16="http://schemas.microsoft.com/office/drawing/2014/main" id="{8B9A3C80-1B0D-4700-A4EB-43304148F4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297214" y="1491593"/>
            <a:ext cx="6164027" cy="4183993"/>
          </a:xfrm>
          <a:prstGeom prst="roundRect">
            <a:avLst>
              <a:gd name="adj" fmla="val 2113"/>
            </a:avLst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68336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9142-8358-4078-88C6-24CE18058158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F1FF96A-8359-BE21-2DFF-EAB13EE40679}"/>
              </a:ext>
            </a:extLst>
          </p:cNvPr>
          <p:cNvGrpSpPr/>
          <p:nvPr userDrawn="1"/>
        </p:nvGrpSpPr>
        <p:grpSpPr>
          <a:xfrm>
            <a:off x="0" y="0"/>
            <a:ext cx="12192000" cy="241300"/>
            <a:chOff x="0" y="0"/>
            <a:chExt cx="12192000" cy="241300"/>
          </a:xfrm>
        </p:grpSpPr>
        <p:cxnSp>
          <p:nvCxnSpPr>
            <p:cNvPr id="13" name="직선 연결선 13">
              <a:extLst>
                <a:ext uri="{FF2B5EF4-FFF2-40B4-BE49-F238E27FC236}">
                  <a16:creationId xmlns:a16="http://schemas.microsoft.com/office/drawing/2014/main" id="{16CE3D7E-A97C-1258-BBDE-E6BA0BED0EE2}"/>
                </a:ext>
              </a:extLst>
            </p:cNvPr>
            <p:cNvCxnSpPr>
              <a:stCxn id="14" idx="2"/>
            </p:cNvCxnSpPr>
            <p:nvPr userDrawn="1"/>
          </p:nvCxnSpPr>
          <p:spPr>
            <a:xfrm rot="16200000" flipV="1">
              <a:off x="6094196" y="-5977154"/>
              <a:ext cx="3607" cy="12192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4">
              <a:extLst>
                <a:ext uri="{FF2B5EF4-FFF2-40B4-BE49-F238E27FC236}">
                  <a16:creationId xmlns:a16="http://schemas.microsoft.com/office/drawing/2014/main" id="{30A4EBF3-873F-BE39-B730-267B2ED2BD4F}"/>
                </a:ext>
              </a:extLst>
            </p:cNvPr>
            <p:cNvSpPr/>
            <p:nvPr userDrawn="1"/>
          </p:nvSpPr>
          <p:spPr>
            <a:xfrm rot="16200000" flipH="1">
              <a:off x="10439300" y="-1511400"/>
              <a:ext cx="241300" cy="3264100"/>
            </a:xfrm>
            <a:prstGeom prst="rect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16" name="그림 개체 틀 5">
            <a:extLst>
              <a:ext uri="{FF2B5EF4-FFF2-40B4-BE49-F238E27FC236}">
                <a16:creationId xmlns:a16="http://schemas.microsoft.com/office/drawing/2014/main" id="{BFA7B08D-DEAA-4539-9A11-8F400F4C20A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1690688"/>
            <a:ext cx="5842310" cy="4450080"/>
          </a:xfrm>
          <a:prstGeom prst="roundRect">
            <a:avLst>
              <a:gd name="adj" fmla="val 4942"/>
            </a:avLst>
          </a:prstGeom>
          <a:noFill/>
        </p:spPr>
        <p:txBody>
          <a:bodyPr anchor="b" anchorCtr="1"/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655362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2A25-B00F-4F8E-A674-4F3AD158812C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44FF131F-3F50-B59B-284D-810524166C9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1" y="1853750"/>
            <a:ext cx="10515600" cy="3151883"/>
          </a:xfrm>
          <a:prstGeom prst="roundRect">
            <a:avLst>
              <a:gd name="adj" fmla="val 4469"/>
            </a:avLst>
          </a:prstGeom>
        </p:spPr>
        <p:txBody>
          <a:bodyPr/>
          <a:lstStyle/>
          <a:p>
            <a:endParaRPr lang="en-CA"/>
          </a:p>
        </p:txBody>
      </p:sp>
      <p:grpSp>
        <p:nvGrpSpPr>
          <p:cNvPr id="7" name="그룹 1">
            <a:extLst>
              <a:ext uri="{FF2B5EF4-FFF2-40B4-BE49-F238E27FC236}">
                <a16:creationId xmlns:a16="http://schemas.microsoft.com/office/drawing/2014/main" id="{6943D113-FB09-422B-7807-10FA2F0010A7}"/>
              </a:ext>
            </a:extLst>
          </p:cNvPr>
          <p:cNvGrpSpPr/>
          <p:nvPr userDrawn="1"/>
        </p:nvGrpSpPr>
        <p:grpSpPr>
          <a:xfrm rot="5400000">
            <a:off x="5778500" y="-5778500"/>
            <a:ext cx="635000" cy="12192000"/>
            <a:chOff x="0" y="0"/>
            <a:chExt cx="635000" cy="6858000"/>
          </a:xfrm>
        </p:grpSpPr>
        <p:cxnSp>
          <p:nvCxnSpPr>
            <p:cNvPr id="8" name="직선 연결선 9">
              <a:extLst>
                <a:ext uri="{FF2B5EF4-FFF2-40B4-BE49-F238E27FC236}">
                  <a16:creationId xmlns:a16="http://schemas.microsoft.com/office/drawing/2014/main" id="{37B14E4D-ACC7-015D-E535-102C5EB32522}"/>
                </a:ext>
              </a:extLst>
            </p:cNvPr>
            <p:cNvCxnSpPr>
              <a:stCxn id="9" idx="2"/>
            </p:cNvCxnSpPr>
            <p:nvPr userDrawn="1"/>
          </p:nvCxnSpPr>
          <p:spPr>
            <a:xfrm flipH="1" flipV="1">
              <a:off x="308008" y="0"/>
              <a:ext cx="9492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직사각형 10">
              <a:extLst>
                <a:ext uri="{FF2B5EF4-FFF2-40B4-BE49-F238E27FC236}">
                  <a16:creationId xmlns:a16="http://schemas.microsoft.com/office/drawing/2014/main" id="{1F02A1F7-E1D8-C747-2212-8C37073DA832}"/>
                </a:ext>
              </a:extLst>
            </p:cNvPr>
            <p:cNvSpPr/>
            <p:nvPr userDrawn="1"/>
          </p:nvSpPr>
          <p:spPr>
            <a:xfrm>
              <a:off x="0" y="5021944"/>
              <a:ext cx="635000" cy="1836056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 dirty="0">
                <a:solidFill>
                  <a:schemeClr val="tx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5872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5CA53-3D07-49CF-9B18-1933B5D7DFB9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00815A46-4F9E-7207-D93B-6BD44CA18C9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08009" y="1853750"/>
            <a:ext cx="2645791" cy="4405647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3AA8AB3-35F7-F887-9548-D45788087875}"/>
              </a:ext>
            </a:extLst>
          </p:cNvPr>
          <p:cNvGrpSpPr/>
          <p:nvPr userDrawn="1"/>
        </p:nvGrpSpPr>
        <p:grpSpPr>
          <a:xfrm>
            <a:off x="0" y="0"/>
            <a:ext cx="12192000" cy="241300"/>
            <a:chOff x="0" y="0"/>
            <a:chExt cx="12192000" cy="241300"/>
          </a:xfrm>
        </p:grpSpPr>
        <p:cxnSp>
          <p:nvCxnSpPr>
            <p:cNvPr id="8" name="직선 연결선 13">
              <a:extLst>
                <a:ext uri="{FF2B5EF4-FFF2-40B4-BE49-F238E27FC236}">
                  <a16:creationId xmlns:a16="http://schemas.microsoft.com/office/drawing/2014/main" id="{D6C014B8-F001-9A2D-7311-3AF0C5342726}"/>
                </a:ext>
              </a:extLst>
            </p:cNvPr>
            <p:cNvCxnSpPr>
              <a:stCxn id="9" idx="2"/>
            </p:cNvCxnSpPr>
            <p:nvPr userDrawn="1"/>
          </p:nvCxnSpPr>
          <p:spPr>
            <a:xfrm rot="16200000" flipV="1">
              <a:off x="6094196" y="-5977154"/>
              <a:ext cx="3607" cy="12192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직사각형 14">
              <a:extLst>
                <a:ext uri="{FF2B5EF4-FFF2-40B4-BE49-F238E27FC236}">
                  <a16:creationId xmlns:a16="http://schemas.microsoft.com/office/drawing/2014/main" id="{77D7453A-D699-3591-0AE3-FBC403EBF266}"/>
                </a:ext>
              </a:extLst>
            </p:cNvPr>
            <p:cNvSpPr/>
            <p:nvPr userDrawn="1"/>
          </p:nvSpPr>
          <p:spPr>
            <a:xfrm rot="16200000" flipH="1">
              <a:off x="10439300" y="-1511400"/>
              <a:ext cx="241300" cy="3264100"/>
            </a:xfrm>
            <a:prstGeom prst="rect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3214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6544"/>
            <a:ext cx="5257800" cy="209513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BD80-F1DF-4C45-9CAF-4E29B801BC87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grpSp>
        <p:nvGrpSpPr>
          <p:cNvPr id="6" name="그룹 1">
            <a:extLst>
              <a:ext uri="{FF2B5EF4-FFF2-40B4-BE49-F238E27FC236}">
                <a16:creationId xmlns:a16="http://schemas.microsoft.com/office/drawing/2014/main" id="{9E52DDC5-03D1-C3A5-79D8-38801A0C8CD6}"/>
              </a:ext>
            </a:extLst>
          </p:cNvPr>
          <p:cNvGrpSpPr/>
          <p:nvPr userDrawn="1"/>
        </p:nvGrpSpPr>
        <p:grpSpPr>
          <a:xfrm rot="5400000">
            <a:off x="5778500" y="-5778500"/>
            <a:ext cx="635000" cy="12192000"/>
            <a:chOff x="0" y="0"/>
            <a:chExt cx="635000" cy="6858000"/>
          </a:xfrm>
        </p:grpSpPr>
        <p:cxnSp>
          <p:nvCxnSpPr>
            <p:cNvPr id="7" name="직선 연결선 9">
              <a:extLst>
                <a:ext uri="{FF2B5EF4-FFF2-40B4-BE49-F238E27FC236}">
                  <a16:creationId xmlns:a16="http://schemas.microsoft.com/office/drawing/2014/main" id="{6FFA5B6E-AB58-392D-BED7-07B324AEA3CA}"/>
                </a:ext>
              </a:extLst>
            </p:cNvPr>
            <p:cNvCxnSpPr>
              <a:stCxn id="8" idx="2"/>
            </p:cNvCxnSpPr>
            <p:nvPr userDrawn="1"/>
          </p:nvCxnSpPr>
          <p:spPr>
            <a:xfrm flipH="1" flipV="1">
              <a:off x="308008" y="0"/>
              <a:ext cx="9492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직사각형 10">
              <a:extLst>
                <a:ext uri="{FF2B5EF4-FFF2-40B4-BE49-F238E27FC236}">
                  <a16:creationId xmlns:a16="http://schemas.microsoft.com/office/drawing/2014/main" id="{47244E5A-9DC2-EC04-1540-25DBB3E3F9AB}"/>
                </a:ext>
              </a:extLst>
            </p:cNvPr>
            <p:cNvSpPr/>
            <p:nvPr userDrawn="1"/>
          </p:nvSpPr>
          <p:spPr>
            <a:xfrm>
              <a:off x="0" y="5021944"/>
              <a:ext cx="635000" cy="1836056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 dirty="0">
                <a:solidFill>
                  <a:schemeClr val="tx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8476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AC921-47ED-4F0A-9ED8-31C5E92B7F9B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1" y="1890713"/>
            <a:ext cx="5257800" cy="4305300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E1F700E-B465-D051-7E9C-AAA6E93CE608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8" name="직선 연결선 6">
              <a:extLst>
                <a:ext uri="{FF2B5EF4-FFF2-40B4-BE49-F238E27FC236}">
                  <a16:creationId xmlns:a16="http://schemas.microsoft.com/office/drawing/2014/main" id="{2E1550ED-1C37-352E-E5E9-D38D1F412425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H="1">
              <a:off x="130725" y="0"/>
              <a:ext cx="4029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직사각형 7">
              <a:extLst>
                <a:ext uri="{FF2B5EF4-FFF2-40B4-BE49-F238E27FC236}">
                  <a16:creationId xmlns:a16="http://schemas.microsoft.com/office/drawing/2014/main" id="{432BAE55-9F7A-898B-3831-56D4737F5690}"/>
                </a:ext>
              </a:extLst>
            </p:cNvPr>
            <p:cNvSpPr/>
            <p:nvPr userDrawn="1"/>
          </p:nvSpPr>
          <p:spPr>
            <a:xfrm flipV="1">
              <a:off x="0" y="0"/>
              <a:ext cx="269507" cy="1836056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10" name="직선 연결선 10">
              <a:extLst>
                <a:ext uri="{FF2B5EF4-FFF2-40B4-BE49-F238E27FC236}">
                  <a16:creationId xmlns:a16="http://schemas.microsoft.com/office/drawing/2014/main" id="{BBAAA024-6471-3463-EC3E-4DE99A1D1947}"/>
                </a:ext>
              </a:extLst>
            </p:cNvPr>
            <p:cNvCxnSpPr>
              <a:cxnSpLocks/>
              <a:stCxn id="11" idx="2"/>
            </p:cNvCxnSpPr>
            <p:nvPr userDrawn="1"/>
          </p:nvCxnSpPr>
          <p:spPr>
            <a:xfrm flipV="1">
              <a:off x="12057247" y="0"/>
              <a:ext cx="0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2">
              <a:extLst>
                <a:ext uri="{FF2B5EF4-FFF2-40B4-BE49-F238E27FC236}">
                  <a16:creationId xmlns:a16="http://schemas.microsoft.com/office/drawing/2014/main" id="{5678361A-1DDA-B1A1-7FB2-F9DDA388A6B1}"/>
                </a:ext>
              </a:extLst>
            </p:cNvPr>
            <p:cNvSpPr/>
            <p:nvPr userDrawn="1"/>
          </p:nvSpPr>
          <p:spPr>
            <a:xfrm>
              <a:off x="11922493" y="5021944"/>
              <a:ext cx="269507" cy="1836056"/>
            </a:xfrm>
            <a:prstGeom prst="rect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5395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51560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61D01-E453-45A8-9825-894674BC0355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1" y="1890713"/>
            <a:ext cx="3997750" cy="4305300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DDD7EE0-B8DB-E85A-68E7-E52FA097A26E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8" name="직선 연결선 6">
              <a:extLst>
                <a:ext uri="{FF2B5EF4-FFF2-40B4-BE49-F238E27FC236}">
                  <a16:creationId xmlns:a16="http://schemas.microsoft.com/office/drawing/2014/main" id="{7156207A-BED6-7AF8-E3FE-B6A43AACF3A0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H="1">
              <a:off x="130725" y="0"/>
              <a:ext cx="4029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직사각형 7">
              <a:extLst>
                <a:ext uri="{FF2B5EF4-FFF2-40B4-BE49-F238E27FC236}">
                  <a16:creationId xmlns:a16="http://schemas.microsoft.com/office/drawing/2014/main" id="{25CD42E4-0148-40B4-463B-ABB4BFD584CA}"/>
                </a:ext>
              </a:extLst>
            </p:cNvPr>
            <p:cNvSpPr/>
            <p:nvPr userDrawn="1"/>
          </p:nvSpPr>
          <p:spPr>
            <a:xfrm flipV="1">
              <a:off x="0" y="0"/>
              <a:ext cx="269507" cy="1836056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10" name="직선 연결선 10">
              <a:extLst>
                <a:ext uri="{FF2B5EF4-FFF2-40B4-BE49-F238E27FC236}">
                  <a16:creationId xmlns:a16="http://schemas.microsoft.com/office/drawing/2014/main" id="{E5313BE7-BD75-4B7E-D226-DD2C2411C646}"/>
                </a:ext>
              </a:extLst>
            </p:cNvPr>
            <p:cNvCxnSpPr>
              <a:cxnSpLocks/>
              <a:stCxn id="11" idx="2"/>
            </p:cNvCxnSpPr>
            <p:nvPr userDrawn="1"/>
          </p:nvCxnSpPr>
          <p:spPr>
            <a:xfrm flipV="1">
              <a:off x="12057247" y="0"/>
              <a:ext cx="0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2">
              <a:extLst>
                <a:ext uri="{FF2B5EF4-FFF2-40B4-BE49-F238E27FC236}">
                  <a16:creationId xmlns:a16="http://schemas.microsoft.com/office/drawing/2014/main" id="{76DD7F50-9050-079C-55D6-E1FC8ED5658D}"/>
                </a:ext>
              </a:extLst>
            </p:cNvPr>
            <p:cNvSpPr/>
            <p:nvPr userDrawn="1"/>
          </p:nvSpPr>
          <p:spPr>
            <a:xfrm>
              <a:off x="11922493" y="5021944"/>
              <a:ext cx="269507" cy="1836056"/>
            </a:xfrm>
            <a:prstGeom prst="rect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829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7" y="382881"/>
            <a:ext cx="1071238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A9F4E-E6B5-4A5A-9AA9-0A8FF8F5D2BC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91436" y="1908469"/>
            <a:ext cx="5257800" cy="4305300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  <p:grpSp>
        <p:nvGrpSpPr>
          <p:cNvPr id="6" name="그룹 1">
            <a:extLst>
              <a:ext uri="{FF2B5EF4-FFF2-40B4-BE49-F238E27FC236}">
                <a16:creationId xmlns:a16="http://schemas.microsoft.com/office/drawing/2014/main" id="{8DFA4CEF-7FF6-E222-3B18-80E54C5DA2C2}"/>
              </a:ext>
            </a:extLst>
          </p:cNvPr>
          <p:cNvGrpSpPr/>
          <p:nvPr userDrawn="1"/>
        </p:nvGrpSpPr>
        <p:grpSpPr>
          <a:xfrm rot="5400000">
            <a:off x="5778500" y="-5778500"/>
            <a:ext cx="635000" cy="12192000"/>
            <a:chOff x="0" y="0"/>
            <a:chExt cx="635000" cy="6858000"/>
          </a:xfrm>
        </p:grpSpPr>
        <p:cxnSp>
          <p:nvCxnSpPr>
            <p:cNvPr id="8" name="직선 연결선 9">
              <a:extLst>
                <a:ext uri="{FF2B5EF4-FFF2-40B4-BE49-F238E27FC236}">
                  <a16:creationId xmlns:a16="http://schemas.microsoft.com/office/drawing/2014/main" id="{68D18661-3185-EAA3-9A62-172659F2439B}"/>
                </a:ext>
              </a:extLst>
            </p:cNvPr>
            <p:cNvCxnSpPr>
              <a:stCxn id="9" idx="2"/>
            </p:cNvCxnSpPr>
            <p:nvPr userDrawn="1"/>
          </p:nvCxnSpPr>
          <p:spPr>
            <a:xfrm flipH="1" flipV="1">
              <a:off x="308008" y="0"/>
              <a:ext cx="9492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직사각형 10">
              <a:extLst>
                <a:ext uri="{FF2B5EF4-FFF2-40B4-BE49-F238E27FC236}">
                  <a16:creationId xmlns:a16="http://schemas.microsoft.com/office/drawing/2014/main" id="{63C481D2-A6CF-A495-B19D-34FD6C9558E6}"/>
                </a:ext>
              </a:extLst>
            </p:cNvPr>
            <p:cNvSpPr/>
            <p:nvPr userDrawn="1"/>
          </p:nvSpPr>
          <p:spPr>
            <a:xfrm>
              <a:off x="0" y="5021944"/>
              <a:ext cx="635000" cy="1836056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 dirty="0">
                <a:solidFill>
                  <a:schemeClr val="tx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8247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7" y="382881"/>
            <a:ext cx="1071238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FAB11-7B3E-4160-83B6-151B8870EEB1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6846" y="1879747"/>
            <a:ext cx="6361537" cy="4305300"/>
          </a:xfrm>
          <a:prstGeom prst="roundRect">
            <a:avLst>
              <a:gd name="adj" fmla="val 4373"/>
            </a:avLst>
          </a:prstGeom>
        </p:spPr>
        <p:txBody>
          <a:bodyPr/>
          <a:lstStyle/>
          <a:p>
            <a:endParaRPr lang="en-CA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5E7116B-33A2-6D56-BEB6-DEBBD5D87C0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8" name="직선 연결선 6">
              <a:extLst>
                <a:ext uri="{FF2B5EF4-FFF2-40B4-BE49-F238E27FC236}">
                  <a16:creationId xmlns:a16="http://schemas.microsoft.com/office/drawing/2014/main" id="{B0A70EE1-4DFE-D1E2-E455-D9CC505C0CB5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H="1">
              <a:off x="130725" y="0"/>
              <a:ext cx="4029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직사각형 7">
              <a:extLst>
                <a:ext uri="{FF2B5EF4-FFF2-40B4-BE49-F238E27FC236}">
                  <a16:creationId xmlns:a16="http://schemas.microsoft.com/office/drawing/2014/main" id="{E04CA35D-4C48-9712-57BB-6C34C1030740}"/>
                </a:ext>
              </a:extLst>
            </p:cNvPr>
            <p:cNvSpPr/>
            <p:nvPr userDrawn="1"/>
          </p:nvSpPr>
          <p:spPr>
            <a:xfrm flipV="1">
              <a:off x="0" y="0"/>
              <a:ext cx="269507" cy="1836056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10" name="직선 연결선 10">
              <a:extLst>
                <a:ext uri="{FF2B5EF4-FFF2-40B4-BE49-F238E27FC236}">
                  <a16:creationId xmlns:a16="http://schemas.microsoft.com/office/drawing/2014/main" id="{A99DA16D-6ACB-7BB0-344E-A12D0406C405}"/>
                </a:ext>
              </a:extLst>
            </p:cNvPr>
            <p:cNvCxnSpPr>
              <a:cxnSpLocks/>
              <a:stCxn id="11" idx="2"/>
            </p:cNvCxnSpPr>
            <p:nvPr userDrawn="1"/>
          </p:nvCxnSpPr>
          <p:spPr>
            <a:xfrm flipV="1">
              <a:off x="12057247" y="0"/>
              <a:ext cx="0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2">
              <a:extLst>
                <a:ext uri="{FF2B5EF4-FFF2-40B4-BE49-F238E27FC236}">
                  <a16:creationId xmlns:a16="http://schemas.microsoft.com/office/drawing/2014/main" id="{9F31AC0F-3E3F-2819-F1BC-3F6E7F034F72}"/>
                </a:ext>
              </a:extLst>
            </p:cNvPr>
            <p:cNvSpPr/>
            <p:nvPr userDrawn="1"/>
          </p:nvSpPr>
          <p:spPr>
            <a:xfrm>
              <a:off x="11922493" y="5021944"/>
              <a:ext cx="269507" cy="1836056"/>
            </a:xfrm>
            <a:prstGeom prst="rect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11151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715255-B815-9DE3-B946-CA793C237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B30C-9AE3-429E-B6D7-C47548647098}" type="datetime1">
              <a:rPr lang="en-CA" smtClean="0"/>
              <a:t>2025-04-10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922512-EF4D-E2B7-2B06-39330B79E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0FD129-7C65-6601-8016-60BBCBCAB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B79347A6-F9C7-37D9-84BF-282E4B81B1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25302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4166C-BB67-01BB-E695-E3629E1B7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3F9ED-CDD4-0022-DBB8-AAE045FA8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4EAFC-CBE8-1088-BC82-C076B2D5F0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00A9B4-1A7C-74C4-EAE5-EE77E64ED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B5C80-66CC-45A7-B439-214F56DE1392}" type="datetime1">
              <a:rPr lang="en-CA" smtClean="0"/>
              <a:t>2025-04-10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D976E0-8CB6-FC7E-5A35-C49A7BB9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3876B-12CC-68F3-04C1-B59260D0A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9903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93957-800C-C5C5-A544-FA442D180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5D6C0D-1283-BA4E-19E3-C51EF08C40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E22E0-46DF-DF78-D57E-8038A78B7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E4690-7D74-2713-AF8B-2312979D1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AA22A-3585-4D31-9FED-BA8ABEA31184}" type="datetime1">
              <a:rPr lang="en-CA" smtClean="0"/>
              <a:t>2025-04-10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851AA2-CA3A-3779-173B-D9465712B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268F5F-EA7B-349B-D8E3-5D928E11B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66885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C2374-D6A9-4750-CA4E-B3E84389E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47F0BD-97F1-54D9-4AE7-91555B48E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1DE32-4867-A6F7-0539-4366900DE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390B-D1AE-4C62-B1A6-B81CB3EC1763}" type="datetime1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3A875-DD27-179E-1475-93D8C08FA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7A9ED-F37A-8BBB-8B1C-876377069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91535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CA53E2-FD80-CBB6-B380-23DB52D9E0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930FC5-D655-535C-A997-E2EBFBBC35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74FCA-EA98-95CD-2A03-58ECCCC98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8CC6B-0FA5-4BE5-B713-C28889F735CA}" type="datetime1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0E491-3A47-E785-3A34-62D3B2C10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831C1-3EF6-8BCD-E770-65EA55225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73986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777B5F6F-7E6F-45BD-93C5-FCD60231B559}" type="datetime1">
              <a:rPr lang="en-CA" smtClean="0"/>
              <a:t>2025-04-10</a:t>
            </a:fld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3513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21832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10152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3" name="그룹 1">
            <a:extLst>
              <a:ext uri="{FF2B5EF4-FFF2-40B4-BE49-F238E27FC236}">
                <a16:creationId xmlns:a16="http://schemas.microsoft.com/office/drawing/2014/main" id="{4511E565-873C-4DFE-A78D-986DF10F9C56}"/>
              </a:ext>
            </a:extLst>
          </p:cNvPr>
          <p:cNvGrpSpPr/>
          <p:nvPr userDrawn="1"/>
        </p:nvGrpSpPr>
        <p:grpSpPr>
          <a:xfrm rot="5400000">
            <a:off x="5778500" y="-5778500"/>
            <a:ext cx="635000" cy="12192000"/>
            <a:chOff x="0" y="0"/>
            <a:chExt cx="635000" cy="6858000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2AC75BE4-6DBF-4B86-922F-35E621380272}"/>
                </a:ext>
              </a:extLst>
            </p:cNvPr>
            <p:cNvCxnSpPr>
              <a:stCxn id="11" idx="2"/>
            </p:cNvCxnSpPr>
            <p:nvPr userDrawn="1"/>
          </p:nvCxnSpPr>
          <p:spPr>
            <a:xfrm flipH="1" flipV="1">
              <a:off x="308008" y="0"/>
              <a:ext cx="9492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EB151382-6833-49E0-A02F-9F9183FD201C}"/>
                </a:ext>
              </a:extLst>
            </p:cNvPr>
            <p:cNvSpPr/>
            <p:nvPr userDrawn="1"/>
          </p:nvSpPr>
          <p:spPr>
            <a:xfrm>
              <a:off x="0" y="5021944"/>
              <a:ext cx="635000" cy="1836056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 dirty="0">
                <a:solidFill>
                  <a:schemeClr val="tx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0056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10000"/>
              </a:schemeClr>
            </a:gs>
            <a:gs pos="57000">
              <a:schemeClr val="accent4">
                <a:lumMod val="50000"/>
              </a:schemeClr>
            </a:gs>
            <a:gs pos="100000">
              <a:schemeClr val="accent3">
                <a:lumMod val="5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2A74A4-F6D8-E035-BE49-4C4D98D4E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F291F2-7F3A-1464-12D9-D7AD58EA9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FCF09-3EB8-F410-06F6-DAE99ECADA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CF86AF-8DDF-4BD3-AE5A-44DA63D027C9}" type="datetime1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8A7AA-3261-96E0-1C50-65EB4E98EB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0A9CB-6FD1-F509-A78D-A7FF35F66F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1C2A62C0-53BA-7B65-9692-298C22D55252}"/>
              </a:ext>
            </a:extLst>
          </p:cNvPr>
          <p:cNvSpPr txBox="1"/>
          <p:nvPr userDrawn="1"/>
        </p:nvSpPr>
        <p:spPr>
          <a:xfrm>
            <a:off x="10810889" y="6096369"/>
            <a:ext cx="723900" cy="723900"/>
          </a:xfrm>
          <a:prstGeom prst="donut">
            <a:avLst>
              <a:gd name="adj" fmla="val 11923"/>
            </a:avLst>
          </a:prstGeom>
          <a:gradFill>
            <a:gsLst>
              <a:gs pos="0">
                <a:schemeClr val="accent1">
                  <a:lumMod val="60000"/>
                  <a:lumOff val="40000"/>
                  <a:alpha val="24000"/>
                </a:schemeClr>
              </a:gs>
              <a:gs pos="100000">
                <a:schemeClr val="accent1"/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ED2A516D-0F57-460C-7172-731FB573828D}"/>
              </a:ext>
            </a:extLst>
          </p:cNvPr>
          <p:cNvSpPr txBox="1"/>
          <p:nvPr userDrawn="1"/>
        </p:nvSpPr>
        <p:spPr>
          <a:xfrm>
            <a:off x="-950929" y="-75894"/>
            <a:ext cx="1901858" cy="1901858"/>
          </a:xfrm>
          <a:prstGeom prst="donut">
            <a:avLst>
              <a:gd name="adj" fmla="val 25587"/>
            </a:avLst>
          </a:prstGeom>
          <a:gradFill>
            <a:gsLst>
              <a:gs pos="0">
                <a:schemeClr val="accent1">
                  <a:lumMod val="60000"/>
                  <a:lumOff val="40000"/>
                  <a:alpha val="24000"/>
                </a:schemeClr>
              </a:gs>
              <a:gs pos="100000">
                <a:schemeClr val="accent1">
                  <a:alpha val="55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BEF1A4A7-932C-BB71-A43E-A181DAA1C6CD}"/>
              </a:ext>
            </a:extLst>
          </p:cNvPr>
          <p:cNvSpPr txBox="1"/>
          <p:nvPr userDrawn="1"/>
        </p:nvSpPr>
        <p:spPr>
          <a:xfrm rot="16200000">
            <a:off x="-180989" y="5975675"/>
            <a:ext cx="1123977" cy="565211"/>
          </a:xfrm>
          <a:custGeom>
            <a:avLst/>
            <a:gdLst>
              <a:gd name="connsiteX0" fmla="*/ 1086253 w 1123977"/>
              <a:gd name="connsiteY0" fmla="*/ 489763 h 565211"/>
              <a:gd name="connsiteX1" fmla="*/ 1123977 w 1123977"/>
              <a:gd name="connsiteY1" fmla="*/ 527487 h 565211"/>
              <a:gd name="connsiteX2" fmla="*/ 1086253 w 1123977"/>
              <a:gd name="connsiteY2" fmla="*/ 565211 h 565211"/>
              <a:gd name="connsiteX3" fmla="*/ 1048529 w 1123977"/>
              <a:gd name="connsiteY3" fmla="*/ 527487 h 565211"/>
              <a:gd name="connsiteX4" fmla="*/ 1086253 w 1123977"/>
              <a:gd name="connsiteY4" fmla="*/ 489763 h 565211"/>
              <a:gd name="connsiteX5" fmla="*/ 936463 w 1123977"/>
              <a:gd name="connsiteY5" fmla="*/ 489763 h 565211"/>
              <a:gd name="connsiteX6" fmla="*/ 974187 w 1123977"/>
              <a:gd name="connsiteY6" fmla="*/ 527487 h 565211"/>
              <a:gd name="connsiteX7" fmla="*/ 936463 w 1123977"/>
              <a:gd name="connsiteY7" fmla="*/ 565211 h 565211"/>
              <a:gd name="connsiteX8" fmla="*/ 898739 w 1123977"/>
              <a:gd name="connsiteY8" fmla="*/ 527487 h 565211"/>
              <a:gd name="connsiteX9" fmla="*/ 936463 w 1123977"/>
              <a:gd name="connsiteY9" fmla="*/ 489763 h 565211"/>
              <a:gd name="connsiteX10" fmla="*/ 786672 w 1123977"/>
              <a:gd name="connsiteY10" fmla="*/ 489763 h 565211"/>
              <a:gd name="connsiteX11" fmla="*/ 824396 w 1123977"/>
              <a:gd name="connsiteY11" fmla="*/ 527487 h 565211"/>
              <a:gd name="connsiteX12" fmla="*/ 786672 w 1123977"/>
              <a:gd name="connsiteY12" fmla="*/ 565211 h 565211"/>
              <a:gd name="connsiteX13" fmla="*/ 748948 w 1123977"/>
              <a:gd name="connsiteY13" fmla="*/ 527487 h 565211"/>
              <a:gd name="connsiteX14" fmla="*/ 786672 w 1123977"/>
              <a:gd name="connsiteY14" fmla="*/ 489763 h 565211"/>
              <a:gd name="connsiteX15" fmla="*/ 636883 w 1123977"/>
              <a:gd name="connsiteY15" fmla="*/ 489763 h 565211"/>
              <a:gd name="connsiteX16" fmla="*/ 674607 w 1123977"/>
              <a:gd name="connsiteY16" fmla="*/ 527487 h 565211"/>
              <a:gd name="connsiteX17" fmla="*/ 636883 w 1123977"/>
              <a:gd name="connsiteY17" fmla="*/ 565211 h 565211"/>
              <a:gd name="connsiteX18" fmla="*/ 599159 w 1123977"/>
              <a:gd name="connsiteY18" fmla="*/ 527487 h 565211"/>
              <a:gd name="connsiteX19" fmla="*/ 636883 w 1123977"/>
              <a:gd name="connsiteY19" fmla="*/ 489763 h 565211"/>
              <a:gd name="connsiteX20" fmla="*/ 487093 w 1123977"/>
              <a:gd name="connsiteY20" fmla="*/ 489763 h 565211"/>
              <a:gd name="connsiteX21" fmla="*/ 524817 w 1123977"/>
              <a:gd name="connsiteY21" fmla="*/ 527487 h 565211"/>
              <a:gd name="connsiteX22" fmla="*/ 487093 w 1123977"/>
              <a:gd name="connsiteY22" fmla="*/ 565211 h 565211"/>
              <a:gd name="connsiteX23" fmla="*/ 449369 w 1123977"/>
              <a:gd name="connsiteY23" fmla="*/ 527487 h 565211"/>
              <a:gd name="connsiteX24" fmla="*/ 487093 w 1123977"/>
              <a:gd name="connsiteY24" fmla="*/ 489763 h 565211"/>
              <a:gd name="connsiteX25" fmla="*/ 337305 w 1123977"/>
              <a:gd name="connsiteY25" fmla="*/ 489763 h 565211"/>
              <a:gd name="connsiteX26" fmla="*/ 375029 w 1123977"/>
              <a:gd name="connsiteY26" fmla="*/ 527487 h 565211"/>
              <a:gd name="connsiteX27" fmla="*/ 337305 w 1123977"/>
              <a:gd name="connsiteY27" fmla="*/ 565211 h 565211"/>
              <a:gd name="connsiteX28" fmla="*/ 299581 w 1123977"/>
              <a:gd name="connsiteY28" fmla="*/ 527487 h 565211"/>
              <a:gd name="connsiteX29" fmla="*/ 337305 w 1123977"/>
              <a:gd name="connsiteY29" fmla="*/ 489763 h 565211"/>
              <a:gd name="connsiteX30" fmla="*/ 187514 w 1123977"/>
              <a:gd name="connsiteY30" fmla="*/ 489763 h 565211"/>
              <a:gd name="connsiteX31" fmla="*/ 225238 w 1123977"/>
              <a:gd name="connsiteY31" fmla="*/ 527487 h 565211"/>
              <a:gd name="connsiteX32" fmla="*/ 187514 w 1123977"/>
              <a:gd name="connsiteY32" fmla="*/ 565211 h 565211"/>
              <a:gd name="connsiteX33" fmla="*/ 149790 w 1123977"/>
              <a:gd name="connsiteY33" fmla="*/ 527487 h 565211"/>
              <a:gd name="connsiteX34" fmla="*/ 187514 w 1123977"/>
              <a:gd name="connsiteY34" fmla="*/ 489763 h 565211"/>
              <a:gd name="connsiteX35" fmla="*/ 37724 w 1123977"/>
              <a:gd name="connsiteY35" fmla="*/ 489763 h 565211"/>
              <a:gd name="connsiteX36" fmla="*/ 75448 w 1123977"/>
              <a:gd name="connsiteY36" fmla="*/ 527487 h 565211"/>
              <a:gd name="connsiteX37" fmla="*/ 37724 w 1123977"/>
              <a:gd name="connsiteY37" fmla="*/ 565211 h 565211"/>
              <a:gd name="connsiteX38" fmla="*/ 0 w 1123977"/>
              <a:gd name="connsiteY38" fmla="*/ 527487 h 565211"/>
              <a:gd name="connsiteX39" fmla="*/ 37724 w 1123977"/>
              <a:gd name="connsiteY39" fmla="*/ 489763 h 565211"/>
              <a:gd name="connsiteX40" fmla="*/ 1086253 w 1123977"/>
              <a:gd name="connsiteY40" fmla="*/ 326508 h 565211"/>
              <a:gd name="connsiteX41" fmla="*/ 1123977 w 1123977"/>
              <a:gd name="connsiteY41" fmla="*/ 364232 h 565211"/>
              <a:gd name="connsiteX42" fmla="*/ 1086253 w 1123977"/>
              <a:gd name="connsiteY42" fmla="*/ 401956 h 565211"/>
              <a:gd name="connsiteX43" fmla="*/ 1048529 w 1123977"/>
              <a:gd name="connsiteY43" fmla="*/ 364232 h 565211"/>
              <a:gd name="connsiteX44" fmla="*/ 1086253 w 1123977"/>
              <a:gd name="connsiteY44" fmla="*/ 326508 h 565211"/>
              <a:gd name="connsiteX45" fmla="*/ 936463 w 1123977"/>
              <a:gd name="connsiteY45" fmla="*/ 326508 h 565211"/>
              <a:gd name="connsiteX46" fmla="*/ 974187 w 1123977"/>
              <a:gd name="connsiteY46" fmla="*/ 364232 h 565211"/>
              <a:gd name="connsiteX47" fmla="*/ 936463 w 1123977"/>
              <a:gd name="connsiteY47" fmla="*/ 401956 h 565211"/>
              <a:gd name="connsiteX48" fmla="*/ 898739 w 1123977"/>
              <a:gd name="connsiteY48" fmla="*/ 364232 h 565211"/>
              <a:gd name="connsiteX49" fmla="*/ 936463 w 1123977"/>
              <a:gd name="connsiteY49" fmla="*/ 326508 h 565211"/>
              <a:gd name="connsiteX50" fmla="*/ 786672 w 1123977"/>
              <a:gd name="connsiteY50" fmla="*/ 326508 h 565211"/>
              <a:gd name="connsiteX51" fmla="*/ 824396 w 1123977"/>
              <a:gd name="connsiteY51" fmla="*/ 364232 h 565211"/>
              <a:gd name="connsiteX52" fmla="*/ 786672 w 1123977"/>
              <a:gd name="connsiteY52" fmla="*/ 401956 h 565211"/>
              <a:gd name="connsiteX53" fmla="*/ 748948 w 1123977"/>
              <a:gd name="connsiteY53" fmla="*/ 364232 h 565211"/>
              <a:gd name="connsiteX54" fmla="*/ 786672 w 1123977"/>
              <a:gd name="connsiteY54" fmla="*/ 326508 h 565211"/>
              <a:gd name="connsiteX55" fmla="*/ 636883 w 1123977"/>
              <a:gd name="connsiteY55" fmla="*/ 326508 h 565211"/>
              <a:gd name="connsiteX56" fmla="*/ 674607 w 1123977"/>
              <a:gd name="connsiteY56" fmla="*/ 364232 h 565211"/>
              <a:gd name="connsiteX57" fmla="*/ 636883 w 1123977"/>
              <a:gd name="connsiteY57" fmla="*/ 401956 h 565211"/>
              <a:gd name="connsiteX58" fmla="*/ 599159 w 1123977"/>
              <a:gd name="connsiteY58" fmla="*/ 364232 h 565211"/>
              <a:gd name="connsiteX59" fmla="*/ 636883 w 1123977"/>
              <a:gd name="connsiteY59" fmla="*/ 326508 h 565211"/>
              <a:gd name="connsiteX60" fmla="*/ 487093 w 1123977"/>
              <a:gd name="connsiteY60" fmla="*/ 326508 h 565211"/>
              <a:gd name="connsiteX61" fmla="*/ 524817 w 1123977"/>
              <a:gd name="connsiteY61" fmla="*/ 364232 h 565211"/>
              <a:gd name="connsiteX62" fmla="*/ 487093 w 1123977"/>
              <a:gd name="connsiteY62" fmla="*/ 401956 h 565211"/>
              <a:gd name="connsiteX63" fmla="*/ 449369 w 1123977"/>
              <a:gd name="connsiteY63" fmla="*/ 364232 h 565211"/>
              <a:gd name="connsiteX64" fmla="*/ 487093 w 1123977"/>
              <a:gd name="connsiteY64" fmla="*/ 326508 h 565211"/>
              <a:gd name="connsiteX65" fmla="*/ 337305 w 1123977"/>
              <a:gd name="connsiteY65" fmla="*/ 326508 h 565211"/>
              <a:gd name="connsiteX66" fmla="*/ 375029 w 1123977"/>
              <a:gd name="connsiteY66" fmla="*/ 364232 h 565211"/>
              <a:gd name="connsiteX67" fmla="*/ 337305 w 1123977"/>
              <a:gd name="connsiteY67" fmla="*/ 401956 h 565211"/>
              <a:gd name="connsiteX68" fmla="*/ 299581 w 1123977"/>
              <a:gd name="connsiteY68" fmla="*/ 364232 h 565211"/>
              <a:gd name="connsiteX69" fmla="*/ 337305 w 1123977"/>
              <a:gd name="connsiteY69" fmla="*/ 326508 h 565211"/>
              <a:gd name="connsiteX70" fmla="*/ 187514 w 1123977"/>
              <a:gd name="connsiteY70" fmla="*/ 326508 h 565211"/>
              <a:gd name="connsiteX71" fmla="*/ 225238 w 1123977"/>
              <a:gd name="connsiteY71" fmla="*/ 364232 h 565211"/>
              <a:gd name="connsiteX72" fmla="*/ 187514 w 1123977"/>
              <a:gd name="connsiteY72" fmla="*/ 401956 h 565211"/>
              <a:gd name="connsiteX73" fmla="*/ 149790 w 1123977"/>
              <a:gd name="connsiteY73" fmla="*/ 364232 h 565211"/>
              <a:gd name="connsiteX74" fmla="*/ 187514 w 1123977"/>
              <a:gd name="connsiteY74" fmla="*/ 326508 h 565211"/>
              <a:gd name="connsiteX75" fmla="*/ 37724 w 1123977"/>
              <a:gd name="connsiteY75" fmla="*/ 326508 h 565211"/>
              <a:gd name="connsiteX76" fmla="*/ 75448 w 1123977"/>
              <a:gd name="connsiteY76" fmla="*/ 364232 h 565211"/>
              <a:gd name="connsiteX77" fmla="*/ 37724 w 1123977"/>
              <a:gd name="connsiteY77" fmla="*/ 401956 h 565211"/>
              <a:gd name="connsiteX78" fmla="*/ 0 w 1123977"/>
              <a:gd name="connsiteY78" fmla="*/ 364232 h 565211"/>
              <a:gd name="connsiteX79" fmla="*/ 37724 w 1123977"/>
              <a:gd name="connsiteY79" fmla="*/ 326508 h 565211"/>
              <a:gd name="connsiteX80" fmla="*/ 1086253 w 1123977"/>
              <a:gd name="connsiteY80" fmla="*/ 163255 h 565211"/>
              <a:gd name="connsiteX81" fmla="*/ 1123977 w 1123977"/>
              <a:gd name="connsiteY81" fmla="*/ 200979 h 565211"/>
              <a:gd name="connsiteX82" fmla="*/ 1086253 w 1123977"/>
              <a:gd name="connsiteY82" fmla="*/ 238703 h 565211"/>
              <a:gd name="connsiteX83" fmla="*/ 1048529 w 1123977"/>
              <a:gd name="connsiteY83" fmla="*/ 200979 h 565211"/>
              <a:gd name="connsiteX84" fmla="*/ 1086253 w 1123977"/>
              <a:gd name="connsiteY84" fmla="*/ 163255 h 565211"/>
              <a:gd name="connsiteX85" fmla="*/ 936463 w 1123977"/>
              <a:gd name="connsiteY85" fmla="*/ 163255 h 565211"/>
              <a:gd name="connsiteX86" fmla="*/ 974187 w 1123977"/>
              <a:gd name="connsiteY86" fmla="*/ 200979 h 565211"/>
              <a:gd name="connsiteX87" fmla="*/ 936463 w 1123977"/>
              <a:gd name="connsiteY87" fmla="*/ 238703 h 565211"/>
              <a:gd name="connsiteX88" fmla="*/ 898739 w 1123977"/>
              <a:gd name="connsiteY88" fmla="*/ 200979 h 565211"/>
              <a:gd name="connsiteX89" fmla="*/ 936463 w 1123977"/>
              <a:gd name="connsiteY89" fmla="*/ 163255 h 565211"/>
              <a:gd name="connsiteX90" fmla="*/ 786672 w 1123977"/>
              <a:gd name="connsiteY90" fmla="*/ 163255 h 565211"/>
              <a:gd name="connsiteX91" fmla="*/ 824396 w 1123977"/>
              <a:gd name="connsiteY91" fmla="*/ 200979 h 565211"/>
              <a:gd name="connsiteX92" fmla="*/ 786672 w 1123977"/>
              <a:gd name="connsiteY92" fmla="*/ 238703 h 565211"/>
              <a:gd name="connsiteX93" fmla="*/ 748948 w 1123977"/>
              <a:gd name="connsiteY93" fmla="*/ 200979 h 565211"/>
              <a:gd name="connsiteX94" fmla="*/ 786672 w 1123977"/>
              <a:gd name="connsiteY94" fmla="*/ 163255 h 565211"/>
              <a:gd name="connsiteX95" fmla="*/ 636883 w 1123977"/>
              <a:gd name="connsiteY95" fmla="*/ 163255 h 565211"/>
              <a:gd name="connsiteX96" fmla="*/ 674607 w 1123977"/>
              <a:gd name="connsiteY96" fmla="*/ 200979 h 565211"/>
              <a:gd name="connsiteX97" fmla="*/ 636883 w 1123977"/>
              <a:gd name="connsiteY97" fmla="*/ 238703 h 565211"/>
              <a:gd name="connsiteX98" fmla="*/ 599159 w 1123977"/>
              <a:gd name="connsiteY98" fmla="*/ 200979 h 565211"/>
              <a:gd name="connsiteX99" fmla="*/ 636883 w 1123977"/>
              <a:gd name="connsiteY99" fmla="*/ 163255 h 565211"/>
              <a:gd name="connsiteX100" fmla="*/ 487093 w 1123977"/>
              <a:gd name="connsiteY100" fmla="*/ 163255 h 565211"/>
              <a:gd name="connsiteX101" fmla="*/ 524817 w 1123977"/>
              <a:gd name="connsiteY101" fmla="*/ 200979 h 565211"/>
              <a:gd name="connsiteX102" fmla="*/ 487093 w 1123977"/>
              <a:gd name="connsiteY102" fmla="*/ 238703 h 565211"/>
              <a:gd name="connsiteX103" fmla="*/ 449369 w 1123977"/>
              <a:gd name="connsiteY103" fmla="*/ 200979 h 565211"/>
              <a:gd name="connsiteX104" fmla="*/ 487093 w 1123977"/>
              <a:gd name="connsiteY104" fmla="*/ 163255 h 565211"/>
              <a:gd name="connsiteX105" fmla="*/ 337305 w 1123977"/>
              <a:gd name="connsiteY105" fmla="*/ 163255 h 565211"/>
              <a:gd name="connsiteX106" fmla="*/ 375029 w 1123977"/>
              <a:gd name="connsiteY106" fmla="*/ 200979 h 565211"/>
              <a:gd name="connsiteX107" fmla="*/ 337305 w 1123977"/>
              <a:gd name="connsiteY107" fmla="*/ 238703 h 565211"/>
              <a:gd name="connsiteX108" fmla="*/ 299581 w 1123977"/>
              <a:gd name="connsiteY108" fmla="*/ 200979 h 565211"/>
              <a:gd name="connsiteX109" fmla="*/ 337305 w 1123977"/>
              <a:gd name="connsiteY109" fmla="*/ 163255 h 565211"/>
              <a:gd name="connsiteX110" fmla="*/ 187514 w 1123977"/>
              <a:gd name="connsiteY110" fmla="*/ 163255 h 565211"/>
              <a:gd name="connsiteX111" fmla="*/ 225238 w 1123977"/>
              <a:gd name="connsiteY111" fmla="*/ 200979 h 565211"/>
              <a:gd name="connsiteX112" fmla="*/ 187514 w 1123977"/>
              <a:gd name="connsiteY112" fmla="*/ 238703 h 565211"/>
              <a:gd name="connsiteX113" fmla="*/ 149790 w 1123977"/>
              <a:gd name="connsiteY113" fmla="*/ 200979 h 565211"/>
              <a:gd name="connsiteX114" fmla="*/ 187514 w 1123977"/>
              <a:gd name="connsiteY114" fmla="*/ 163255 h 565211"/>
              <a:gd name="connsiteX115" fmla="*/ 37724 w 1123977"/>
              <a:gd name="connsiteY115" fmla="*/ 163255 h 565211"/>
              <a:gd name="connsiteX116" fmla="*/ 75448 w 1123977"/>
              <a:gd name="connsiteY116" fmla="*/ 200979 h 565211"/>
              <a:gd name="connsiteX117" fmla="*/ 37724 w 1123977"/>
              <a:gd name="connsiteY117" fmla="*/ 238703 h 565211"/>
              <a:gd name="connsiteX118" fmla="*/ 0 w 1123977"/>
              <a:gd name="connsiteY118" fmla="*/ 200979 h 565211"/>
              <a:gd name="connsiteX119" fmla="*/ 37724 w 1123977"/>
              <a:gd name="connsiteY119" fmla="*/ 163255 h 565211"/>
              <a:gd name="connsiteX120" fmla="*/ 1086253 w 1123977"/>
              <a:gd name="connsiteY120" fmla="*/ 0 h 565211"/>
              <a:gd name="connsiteX121" fmla="*/ 1123977 w 1123977"/>
              <a:gd name="connsiteY121" fmla="*/ 37724 h 565211"/>
              <a:gd name="connsiteX122" fmla="*/ 1086253 w 1123977"/>
              <a:gd name="connsiteY122" fmla="*/ 75448 h 565211"/>
              <a:gd name="connsiteX123" fmla="*/ 1048529 w 1123977"/>
              <a:gd name="connsiteY123" fmla="*/ 37724 h 565211"/>
              <a:gd name="connsiteX124" fmla="*/ 1086253 w 1123977"/>
              <a:gd name="connsiteY124" fmla="*/ 0 h 565211"/>
              <a:gd name="connsiteX125" fmla="*/ 936463 w 1123977"/>
              <a:gd name="connsiteY125" fmla="*/ 0 h 565211"/>
              <a:gd name="connsiteX126" fmla="*/ 974187 w 1123977"/>
              <a:gd name="connsiteY126" fmla="*/ 37724 h 565211"/>
              <a:gd name="connsiteX127" fmla="*/ 936463 w 1123977"/>
              <a:gd name="connsiteY127" fmla="*/ 75448 h 565211"/>
              <a:gd name="connsiteX128" fmla="*/ 898739 w 1123977"/>
              <a:gd name="connsiteY128" fmla="*/ 37724 h 565211"/>
              <a:gd name="connsiteX129" fmla="*/ 936463 w 1123977"/>
              <a:gd name="connsiteY129" fmla="*/ 0 h 565211"/>
              <a:gd name="connsiteX130" fmla="*/ 786672 w 1123977"/>
              <a:gd name="connsiteY130" fmla="*/ 0 h 565211"/>
              <a:gd name="connsiteX131" fmla="*/ 824396 w 1123977"/>
              <a:gd name="connsiteY131" fmla="*/ 37724 h 565211"/>
              <a:gd name="connsiteX132" fmla="*/ 786672 w 1123977"/>
              <a:gd name="connsiteY132" fmla="*/ 75448 h 565211"/>
              <a:gd name="connsiteX133" fmla="*/ 748948 w 1123977"/>
              <a:gd name="connsiteY133" fmla="*/ 37724 h 565211"/>
              <a:gd name="connsiteX134" fmla="*/ 786672 w 1123977"/>
              <a:gd name="connsiteY134" fmla="*/ 0 h 565211"/>
              <a:gd name="connsiteX135" fmla="*/ 636883 w 1123977"/>
              <a:gd name="connsiteY135" fmla="*/ 0 h 565211"/>
              <a:gd name="connsiteX136" fmla="*/ 674607 w 1123977"/>
              <a:gd name="connsiteY136" fmla="*/ 37724 h 565211"/>
              <a:gd name="connsiteX137" fmla="*/ 636883 w 1123977"/>
              <a:gd name="connsiteY137" fmla="*/ 75448 h 565211"/>
              <a:gd name="connsiteX138" fmla="*/ 599159 w 1123977"/>
              <a:gd name="connsiteY138" fmla="*/ 37724 h 565211"/>
              <a:gd name="connsiteX139" fmla="*/ 636883 w 1123977"/>
              <a:gd name="connsiteY139" fmla="*/ 0 h 565211"/>
              <a:gd name="connsiteX140" fmla="*/ 487093 w 1123977"/>
              <a:gd name="connsiteY140" fmla="*/ 0 h 565211"/>
              <a:gd name="connsiteX141" fmla="*/ 524817 w 1123977"/>
              <a:gd name="connsiteY141" fmla="*/ 37724 h 565211"/>
              <a:gd name="connsiteX142" fmla="*/ 487093 w 1123977"/>
              <a:gd name="connsiteY142" fmla="*/ 75448 h 565211"/>
              <a:gd name="connsiteX143" fmla="*/ 449369 w 1123977"/>
              <a:gd name="connsiteY143" fmla="*/ 37724 h 565211"/>
              <a:gd name="connsiteX144" fmla="*/ 487093 w 1123977"/>
              <a:gd name="connsiteY144" fmla="*/ 0 h 565211"/>
              <a:gd name="connsiteX145" fmla="*/ 337305 w 1123977"/>
              <a:gd name="connsiteY145" fmla="*/ 0 h 565211"/>
              <a:gd name="connsiteX146" fmla="*/ 375029 w 1123977"/>
              <a:gd name="connsiteY146" fmla="*/ 37724 h 565211"/>
              <a:gd name="connsiteX147" fmla="*/ 337305 w 1123977"/>
              <a:gd name="connsiteY147" fmla="*/ 75448 h 565211"/>
              <a:gd name="connsiteX148" fmla="*/ 299581 w 1123977"/>
              <a:gd name="connsiteY148" fmla="*/ 37724 h 565211"/>
              <a:gd name="connsiteX149" fmla="*/ 337305 w 1123977"/>
              <a:gd name="connsiteY149" fmla="*/ 0 h 565211"/>
              <a:gd name="connsiteX150" fmla="*/ 187514 w 1123977"/>
              <a:gd name="connsiteY150" fmla="*/ 0 h 565211"/>
              <a:gd name="connsiteX151" fmla="*/ 225238 w 1123977"/>
              <a:gd name="connsiteY151" fmla="*/ 37724 h 565211"/>
              <a:gd name="connsiteX152" fmla="*/ 187514 w 1123977"/>
              <a:gd name="connsiteY152" fmla="*/ 75448 h 565211"/>
              <a:gd name="connsiteX153" fmla="*/ 149790 w 1123977"/>
              <a:gd name="connsiteY153" fmla="*/ 37724 h 565211"/>
              <a:gd name="connsiteX154" fmla="*/ 187514 w 1123977"/>
              <a:gd name="connsiteY154" fmla="*/ 0 h 565211"/>
              <a:gd name="connsiteX155" fmla="*/ 37724 w 1123977"/>
              <a:gd name="connsiteY155" fmla="*/ 0 h 565211"/>
              <a:gd name="connsiteX156" fmla="*/ 75448 w 1123977"/>
              <a:gd name="connsiteY156" fmla="*/ 37724 h 565211"/>
              <a:gd name="connsiteX157" fmla="*/ 37724 w 1123977"/>
              <a:gd name="connsiteY157" fmla="*/ 75448 h 565211"/>
              <a:gd name="connsiteX158" fmla="*/ 0 w 1123977"/>
              <a:gd name="connsiteY158" fmla="*/ 37724 h 565211"/>
              <a:gd name="connsiteX159" fmla="*/ 37724 w 1123977"/>
              <a:gd name="connsiteY159" fmla="*/ 0 h 565211"/>
            </a:gdLst>
            <a:ahLst/>
            <a:cxnLst/>
            <a:rect l="l" t="t" r="r" b="b"/>
            <a:pathLst>
              <a:path w="1123977" h="565211">
                <a:moveTo>
                  <a:pt x="1086253" y="489763"/>
                </a:moveTo>
                <a:cubicBezTo>
                  <a:pt x="1107087" y="489763"/>
                  <a:pt x="1123977" y="506653"/>
                  <a:pt x="1123977" y="527487"/>
                </a:cubicBezTo>
                <a:cubicBezTo>
                  <a:pt x="1123977" y="548321"/>
                  <a:pt x="1107087" y="565211"/>
                  <a:pt x="1086253" y="565211"/>
                </a:cubicBezTo>
                <a:cubicBezTo>
                  <a:pt x="1065419" y="565211"/>
                  <a:pt x="1048529" y="548321"/>
                  <a:pt x="1048529" y="527487"/>
                </a:cubicBezTo>
                <a:cubicBezTo>
                  <a:pt x="1048529" y="506653"/>
                  <a:pt x="1065419" y="489763"/>
                  <a:pt x="1086253" y="489763"/>
                </a:cubicBezTo>
                <a:close/>
                <a:moveTo>
                  <a:pt x="936463" y="489763"/>
                </a:moveTo>
                <a:cubicBezTo>
                  <a:pt x="957297" y="489763"/>
                  <a:pt x="974187" y="506653"/>
                  <a:pt x="974187" y="527487"/>
                </a:cubicBezTo>
                <a:cubicBezTo>
                  <a:pt x="974187" y="548321"/>
                  <a:pt x="957297" y="565211"/>
                  <a:pt x="936463" y="565211"/>
                </a:cubicBezTo>
                <a:cubicBezTo>
                  <a:pt x="915629" y="565211"/>
                  <a:pt x="898739" y="548321"/>
                  <a:pt x="898739" y="527487"/>
                </a:cubicBezTo>
                <a:cubicBezTo>
                  <a:pt x="898739" y="506653"/>
                  <a:pt x="915629" y="489763"/>
                  <a:pt x="936463" y="489763"/>
                </a:cubicBezTo>
                <a:close/>
                <a:moveTo>
                  <a:pt x="786672" y="489763"/>
                </a:moveTo>
                <a:cubicBezTo>
                  <a:pt x="807506" y="489763"/>
                  <a:pt x="824396" y="506653"/>
                  <a:pt x="824396" y="527487"/>
                </a:cubicBezTo>
                <a:cubicBezTo>
                  <a:pt x="824396" y="548321"/>
                  <a:pt x="807506" y="565211"/>
                  <a:pt x="786672" y="565211"/>
                </a:cubicBezTo>
                <a:cubicBezTo>
                  <a:pt x="765838" y="565211"/>
                  <a:pt x="748948" y="548321"/>
                  <a:pt x="748948" y="527487"/>
                </a:cubicBezTo>
                <a:cubicBezTo>
                  <a:pt x="748948" y="506653"/>
                  <a:pt x="765838" y="489763"/>
                  <a:pt x="786672" y="489763"/>
                </a:cubicBezTo>
                <a:close/>
                <a:moveTo>
                  <a:pt x="636883" y="489763"/>
                </a:moveTo>
                <a:cubicBezTo>
                  <a:pt x="657717" y="489763"/>
                  <a:pt x="674607" y="506653"/>
                  <a:pt x="674607" y="527487"/>
                </a:cubicBezTo>
                <a:cubicBezTo>
                  <a:pt x="674607" y="548321"/>
                  <a:pt x="657717" y="565211"/>
                  <a:pt x="636883" y="565211"/>
                </a:cubicBezTo>
                <a:cubicBezTo>
                  <a:pt x="616049" y="565211"/>
                  <a:pt x="599159" y="548321"/>
                  <a:pt x="599159" y="527487"/>
                </a:cubicBezTo>
                <a:cubicBezTo>
                  <a:pt x="599159" y="506653"/>
                  <a:pt x="616049" y="489763"/>
                  <a:pt x="636883" y="489763"/>
                </a:cubicBezTo>
                <a:close/>
                <a:moveTo>
                  <a:pt x="487093" y="489763"/>
                </a:moveTo>
                <a:cubicBezTo>
                  <a:pt x="507927" y="489763"/>
                  <a:pt x="524817" y="506653"/>
                  <a:pt x="524817" y="527487"/>
                </a:cubicBezTo>
                <a:cubicBezTo>
                  <a:pt x="524817" y="548321"/>
                  <a:pt x="507927" y="565211"/>
                  <a:pt x="487093" y="565211"/>
                </a:cubicBezTo>
                <a:cubicBezTo>
                  <a:pt x="466259" y="565211"/>
                  <a:pt x="449369" y="548321"/>
                  <a:pt x="449369" y="527487"/>
                </a:cubicBezTo>
                <a:cubicBezTo>
                  <a:pt x="449369" y="506653"/>
                  <a:pt x="466259" y="489763"/>
                  <a:pt x="487093" y="489763"/>
                </a:cubicBezTo>
                <a:close/>
                <a:moveTo>
                  <a:pt x="337305" y="489763"/>
                </a:moveTo>
                <a:cubicBezTo>
                  <a:pt x="358139" y="489763"/>
                  <a:pt x="375029" y="506653"/>
                  <a:pt x="375029" y="527487"/>
                </a:cubicBezTo>
                <a:cubicBezTo>
                  <a:pt x="375029" y="548321"/>
                  <a:pt x="358139" y="565211"/>
                  <a:pt x="337305" y="565211"/>
                </a:cubicBezTo>
                <a:cubicBezTo>
                  <a:pt x="316471" y="565211"/>
                  <a:pt x="299581" y="548321"/>
                  <a:pt x="299581" y="527487"/>
                </a:cubicBezTo>
                <a:cubicBezTo>
                  <a:pt x="299581" y="506653"/>
                  <a:pt x="316471" y="489763"/>
                  <a:pt x="337305" y="489763"/>
                </a:cubicBezTo>
                <a:close/>
                <a:moveTo>
                  <a:pt x="187514" y="489763"/>
                </a:moveTo>
                <a:cubicBezTo>
                  <a:pt x="208348" y="489763"/>
                  <a:pt x="225238" y="506653"/>
                  <a:pt x="225238" y="527487"/>
                </a:cubicBezTo>
                <a:cubicBezTo>
                  <a:pt x="225238" y="548321"/>
                  <a:pt x="208348" y="565211"/>
                  <a:pt x="187514" y="565211"/>
                </a:cubicBezTo>
                <a:cubicBezTo>
                  <a:pt x="166680" y="565211"/>
                  <a:pt x="149790" y="548321"/>
                  <a:pt x="149790" y="527487"/>
                </a:cubicBezTo>
                <a:cubicBezTo>
                  <a:pt x="149790" y="506653"/>
                  <a:pt x="166680" y="489763"/>
                  <a:pt x="187514" y="489763"/>
                </a:cubicBezTo>
                <a:close/>
                <a:moveTo>
                  <a:pt x="37724" y="489763"/>
                </a:moveTo>
                <a:cubicBezTo>
                  <a:pt x="58558" y="489763"/>
                  <a:pt x="75448" y="506653"/>
                  <a:pt x="75448" y="527487"/>
                </a:cubicBezTo>
                <a:cubicBezTo>
                  <a:pt x="75448" y="548321"/>
                  <a:pt x="58558" y="565211"/>
                  <a:pt x="37724" y="565211"/>
                </a:cubicBezTo>
                <a:cubicBezTo>
                  <a:pt x="16890" y="565211"/>
                  <a:pt x="0" y="548321"/>
                  <a:pt x="0" y="527487"/>
                </a:cubicBezTo>
                <a:cubicBezTo>
                  <a:pt x="0" y="506653"/>
                  <a:pt x="16890" y="489763"/>
                  <a:pt x="37724" y="489763"/>
                </a:cubicBezTo>
                <a:close/>
                <a:moveTo>
                  <a:pt x="1086253" y="326508"/>
                </a:moveTo>
                <a:cubicBezTo>
                  <a:pt x="1107087" y="326508"/>
                  <a:pt x="1123977" y="343398"/>
                  <a:pt x="1123977" y="364232"/>
                </a:cubicBezTo>
                <a:cubicBezTo>
                  <a:pt x="1123977" y="385066"/>
                  <a:pt x="1107087" y="401956"/>
                  <a:pt x="1086253" y="401956"/>
                </a:cubicBezTo>
                <a:cubicBezTo>
                  <a:pt x="1065419" y="401956"/>
                  <a:pt x="1048529" y="385066"/>
                  <a:pt x="1048529" y="364232"/>
                </a:cubicBezTo>
                <a:cubicBezTo>
                  <a:pt x="1048529" y="343398"/>
                  <a:pt x="1065419" y="326508"/>
                  <a:pt x="1086253" y="326508"/>
                </a:cubicBezTo>
                <a:close/>
                <a:moveTo>
                  <a:pt x="936463" y="326508"/>
                </a:moveTo>
                <a:cubicBezTo>
                  <a:pt x="957297" y="326508"/>
                  <a:pt x="974187" y="343398"/>
                  <a:pt x="974187" y="364232"/>
                </a:cubicBezTo>
                <a:cubicBezTo>
                  <a:pt x="974187" y="385066"/>
                  <a:pt x="957297" y="401956"/>
                  <a:pt x="936463" y="401956"/>
                </a:cubicBezTo>
                <a:cubicBezTo>
                  <a:pt x="915629" y="401956"/>
                  <a:pt x="898739" y="385066"/>
                  <a:pt x="898739" y="364232"/>
                </a:cubicBezTo>
                <a:cubicBezTo>
                  <a:pt x="898739" y="343398"/>
                  <a:pt x="915629" y="326508"/>
                  <a:pt x="936463" y="326508"/>
                </a:cubicBezTo>
                <a:close/>
                <a:moveTo>
                  <a:pt x="786672" y="326508"/>
                </a:moveTo>
                <a:cubicBezTo>
                  <a:pt x="807506" y="326508"/>
                  <a:pt x="824396" y="343398"/>
                  <a:pt x="824396" y="364232"/>
                </a:cubicBezTo>
                <a:cubicBezTo>
                  <a:pt x="824396" y="385066"/>
                  <a:pt x="807506" y="401956"/>
                  <a:pt x="786672" y="401956"/>
                </a:cubicBezTo>
                <a:cubicBezTo>
                  <a:pt x="765838" y="401956"/>
                  <a:pt x="748948" y="385066"/>
                  <a:pt x="748948" y="364232"/>
                </a:cubicBezTo>
                <a:cubicBezTo>
                  <a:pt x="748948" y="343398"/>
                  <a:pt x="765838" y="326508"/>
                  <a:pt x="786672" y="326508"/>
                </a:cubicBezTo>
                <a:close/>
                <a:moveTo>
                  <a:pt x="636883" y="326508"/>
                </a:moveTo>
                <a:cubicBezTo>
                  <a:pt x="657717" y="326508"/>
                  <a:pt x="674607" y="343398"/>
                  <a:pt x="674607" y="364232"/>
                </a:cubicBezTo>
                <a:cubicBezTo>
                  <a:pt x="674607" y="385066"/>
                  <a:pt x="657717" y="401956"/>
                  <a:pt x="636883" y="401956"/>
                </a:cubicBezTo>
                <a:cubicBezTo>
                  <a:pt x="616049" y="401956"/>
                  <a:pt x="599159" y="385066"/>
                  <a:pt x="599159" y="364232"/>
                </a:cubicBezTo>
                <a:cubicBezTo>
                  <a:pt x="599159" y="343398"/>
                  <a:pt x="616049" y="326508"/>
                  <a:pt x="636883" y="326508"/>
                </a:cubicBezTo>
                <a:close/>
                <a:moveTo>
                  <a:pt x="487093" y="326508"/>
                </a:moveTo>
                <a:cubicBezTo>
                  <a:pt x="507927" y="326508"/>
                  <a:pt x="524817" y="343398"/>
                  <a:pt x="524817" y="364232"/>
                </a:cubicBezTo>
                <a:cubicBezTo>
                  <a:pt x="524817" y="385066"/>
                  <a:pt x="507927" y="401956"/>
                  <a:pt x="487093" y="401956"/>
                </a:cubicBezTo>
                <a:cubicBezTo>
                  <a:pt x="466259" y="401956"/>
                  <a:pt x="449369" y="385066"/>
                  <a:pt x="449369" y="364232"/>
                </a:cubicBezTo>
                <a:cubicBezTo>
                  <a:pt x="449369" y="343398"/>
                  <a:pt x="466259" y="326508"/>
                  <a:pt x="487093" y="326508"/>
                </a:cubicBezTo>
                <a:close/>
                <a:moveTo>
                  <a:pt x="337305" y="326508"/>
                </a:moveTo>
                <a:cubicBezTo>
                  <a:pt x="358139" y="326508"/>
                  <a:pt x="375029" y="343398"/>
                  <a:pt x="375029" y="364232"/>
                </a:cubicBezTo>
                <a:cubicBezTo>
                  <a:pt x="375029" y="385066"/>
                  <a:pt x="358139" y="401956"/>
                  <a:pt x="337305" y="401956"/>
                </a:cubicBezTo>
                <a:cubicBezTo>
                  <a:pt x="316471" y="401956"/>
                  <a:pt x="299581" y="385066"/>
                  <a:pt x="299581" y="364232"/>
                </a:cubicBezTo>
                <a:cubicBezTo>
                  <a:pt x="299581" y="343398"/>
                  <a:pt x="316471" y="326508"/>
                  <a:pt x="337305" y="326508"/>
                </a:cubicBezTo>
                <a:close/>
                <a:moveTo>
                  <a:pt x="187514" y="326508"/>
                </a:moveTo>
                <a:cubicBezTo>
                  <a:pt x="208348" y="326508"/>
                  <a:pt x="225238" y="343398"/>
                  <a:pt x="225238" y="364232"/>
                </a:cubicBezTo>
                <a:cubicBezTo>
                  <a:pt x="225238" y="385066"/>
                  <a:pt x="208348" y="401956"/>
                  <a:pt x="187514" y="401956"/>
                </a:cubicBezTo>
                <a:cubicBezTo>
                  <a:pt x="166680" y="401956"/>
                  <a:pt x="149790" y="385066"/>
                  <a:pt x="149790" y="364232"/>
                </a:cubicBezTo>
                <a:cubicBezTo>
                  <a:pt x="149790" y="343398"/>
                  <a:pt x="166680" y="326508"/>
                  <a:pt x="187514" y="326508"/>
                </a:cubicBezTo>
                <a:close/>
                <a:moveTo>
                  <a:pt x="37724" y="326508"/>
                </a:moveTo>
                <a:cubicBezTo>
                  <a:pt x="58558" y="326508"/>
                  <a:pt x="75448" y="343398"/>
                  <a:pt x="75448" y="364232"/>
                </a:cubicBezTo>
                <a:cubicBezTo>
                  <a:pt x="75448" y="385066"/>
                  <a:pt x="58558" y="401956"/>
                  <a:pt x="37724" y="401956"/>
                </a:cubicBezTo>
                <a:cubicBezTo>
                  <a:pt x="16890" y="401956"/>
                  <a:pt x="0" y="385066"/>
                  <a:pt x="0" y="364232"/>
                </a:cubicBezTo>
                <a:cubicBezTo>
                  <a:pt x="0" y="343398"/>
                  <a:pt x="16890" y="326508"/>
                  <a:pt x="37724" y="326508"/>
                </a:cubicBezTo>
                <a:close/>
                <a:moveTo>
                  <a:pt x="1086253" y="163255"/>
                </a:moveTo>
                <a:cubicBezTo>
                  <a:pt x="1107087" y="163255"/>
                  <a:pt x="1123977" y="180145"/>
                  <a:pt x="1123977" y="200979"/>
                </a:cubicBezTo>
                <a:cubicBezTo>
                  <a:pt x="1123977" y="221813"/>
                  <a:pt x="1107087" y="238703"/>
                  <a:pt x="1086253" y="238703"/>
                </a:cubicBezTo>
                <a:cubicBezTo>
                  <a:pt x="1065419" y="238703"/>
                  <a:pt x="1048529" y="221813"/>
                  <a:pt x="1048529" y="200979"/>
                </a:cubicBezTo>
                <a:cubicBezTo>
                  <a:pt x="1048529" y="180145"/>
                  <a:pt x="1065419" y="163255"/>
                  <a:pt x="1086253" y="163255"/>
                </a:cubicBezTo>
                <a:close/>
                <a:moveTo>
                  <a:pt x="936463" y="163255"/>
                </a:moveTo>
                <a:cubicBezTo>
                  <a:pt x="957297" y="163255"/>
                  <a:pt x="974187" y="180145"/>
                  <a:pt x="974187" y="200979"/>
                </a:cubicBezTo>
                <a:cubicBezTo>
                  <a:pt x="974187" y="221813"/>
                  <a:pt x="957297" y="238703"/>
                  <a:pt x="936463" y="238703"/>
                </a:cubicBezTo>
                <a:cubicBezTo>
                  <a:pt x="915629" y="238703"/>
                  <a:pt x="898739" y="221813"/>
                  <a:pt x="898739" y="200979"/>
                </a:cubicBezTo>
                <a:cubicBezTo>
                  <a:pt x="898739" y="180145"/>
                  <a:pt x="915629" y="163255"/>
                  <a:pt x="936463" y="163255"/>
                </a:cubicBezTo>
                <a:close/>
                <a:moveTo>
                  <a:pt x="786672" y="163255"/>
                </a:moveTo>
                <a:cubicBezTo>
                  <a:pt x="807506" y="163255"/>
                  <a:pt x="824396" y="180145"/>
                  <a:pt x="824396" y="200979"/>
                </a:cubicBezTo>
                <a:cubicBezTo>
                  <a:pt x="824396" y="221813"/>
                  <a:pt x="807506" y="238703"/>
                  <a:pt x="786672" y="238703"/>
                </a:cubicBezTo>
                <a:cubicBezTo>
                  <a:pt x="765838" y="238703"/>
                  <a:pt x="748948" y="221813"/>
                  <a:pt x="748948" y="200979"/>
                </a:cubicBezTo>
                <a:cubicBezTo>
                  <a:pt x="748948" y="180145"/>
                  <a:pt x="765838" y="163255"/>
                  <a:pt x="786672" y="163255"/>
                </a:cubicBezTo>
                <a:close/>
                <a:moveTo>
                  <a:pt x="636883" y="163255"/>
                </a:moveTo>
                <a:cubicBezTo>
                  <a:pt x="657717" y="163255"/>
                  <a:pt x="674607" y="180145"/>
                  <a:pt x="674607" y="200979"/>
                </a:cubicBezTo>
                <a:cubicBezTo>
                  <a:pt x="674607" y="221813"/>
                  <a:pt x="657717" y="238703"/>
                  <a:pt x="636883" y="238703"/>
                </a:cubicBezTo>
                <a:cubicBezTo>
                  <a:pt x="616049" y="238703"/>
                  <a:pt x="599159" y="221813"/>
                  <a:pt x="599159" y="200979"/>
                </a:cubicBezTo>
                <a:cubicBezTo>
                  <a:pt x="599159" y="180145"/>
                  <a:pt x="616049" y="163255"/>
                  <a:pt x="636883" y="163255"/>
                </a:cubicBezTo>
                <a:close/>
                <a:moveTo>
                  <a:pt x="487093" y="163255"/>
                </a:moveTo>
                <a:cubicBezTo>
                  <a:pt x="507927" y="163255"/>
                  <a:pt x="524817" y="180145"/>
                  <a:pt x="524817" y="200979"/>
                </a:cubicBezTo>
                <a:cubicBezTo>
                  <a:pt x="524817" y="221813"/>
                  <a:pt x="507927" y="238703"/>
                  <a:pt x="487093" y="238703"/>
                </a:cubicBezTo>
                <a:cubicBezTo>
                  <a:pt x="466259" y="238703"/>
                  <a:pt x="449369" y="221813"/>
                  <a:pt x="449369" y="200979"/>
                </a:cubicBezTo>
                <a:cubicBezTo>
                  <a:pt x="449369" y="180145"/>
                  <a:pt x="466259" y="163255"/>
                  <a:pt x="487093" y="163255"/>
                </a:cubicBezTo>
                <a:close/>
                <a:moveTo>
                  <a:pt x="337305" y="163255"/>
                </a:moveTo>
                <a:cubicBezTo>
                  <a:pt x="358139" y="163255"/>
                  <a:pt x="375029" y="180145"/>
                  <a:pt x="375029" y="200979"/>
                </a:cubicBezTo>
                <a:cubicBezTo>
                  <a:pt x="375029" y="221813"/>
                  <a:pt x="358139" y="238703"/>
                  <a:pt x="337305" y="238703"/>
                </a:cubicBezTo>
                <a:cubicBezTo>
                  <a:pt x="316471" y="238703"/>
                  <a:pt x="299581" y="221813"/>
                  <a:pt x="299581" y="200979"/>
                </a:cubicBezTo>
                <a:cubicBezTo>
                  <a:pt x="299581" y="180145"/>
                  <a:pt x="316471" y="163255"/>
                  <a:pt x="337305" y="163255"/>
                </a:cubicBezTo>
                <a:close/>
                <a:moveTo>
                  <a:pt x="187514" y="163255"/>
                </a:moveTo>
                <a:cubicBezTo>
                  <a:pt x="208348" y="163255"/>
                  <a:pt x="225238" y="180145"/>
                  <a:pt x="225238" y="200979"/>
                </a:cubicBezTo>
                <a:cubicBezTo>
                  <a:pt x="225238" y="221813"/>
                  <a:pt x="208348" y="238703"/>
                  <a:pt x="187514" y="238703"/>
                </a:cubicBezTo>
                <a:cubicBezTo>
                  <a:pt x="166680" y="238703"/>
                  <a:pt x="149790" y="221813"/>
                  <a:pt x="149790" y="200979"/>
                </a:cubicBezTo>
                <a:cubicBezTo>
                  <a:pt x="149790" y="180145"/>
                  <a:pt x="166680" y="163255"/>
                  <a:pt x="187514" y="163255"/>
                </a:cubicBezTo>
                <a:close/>
                <a:moveTo>
                  <a:pt x="37724" y="163255"/>
                </a:moveTo>
                <a:cubicBezTo>
                  <a:pt x="58558" y="163255"/>
                  <a:pt x="75448" y="180145"/>
                  <a:pt x="75448" y="200979"/>
                </a:cubicBezTo>
                <a:cubicBezTo>
                  <a:pt x="75448" y="221813"/>
                  <a:pt x="58558" y="238703"/>
                  <a:pt x="37724" y="238703"/>
                </a:cubicBezTo>
                <a:cubicBezTo>
                  <a:pt x="16890" y="238703"/>
                  <a:pt x="0" y="221813"/>
                  <a:pt x="0" y="200979"/>
                </a:cubicBezTo>
                <a:cubicBezTo>
                  <a:pt x="0" y="180145"/>
                  <a:pt x="16890" y="163255"/>
                  <a:pt x="37724" y="163255"/>
                </a:cubicBezTo>
                <a:close/>
                <a:moveTo>
                  <a:pt x="1086253" y="0"/>
                </a:moveTo>
                <a:cubicBezTo>
                  <a:pt x="1107087" y="0"/>
                  <a:pt x="1123977" y="16890"/>
                  <a:pt x="1123977" y="37724"/>
                </a:cubicBezTo>
                <a:cubicBezTo>
                  <a:pt x="1123977" y="58558"/>
                  <a:pt x="1107087" y="75448"/>
                  <a:pt x="1086253" y="75448"/>
                </a:cubicBezTo>
                <a:cubicBezTo>
                  <a:pt x="1065419" y="75448"/>
                  <a:pt x="1048529" y="58558"/>
                  <a:pt x="1048529" y="37724"/>
                </a:cubicBezTo>
                <a:cubicBezTo>
                  <a:pt x="1048529" y="16890"/>
                  <a:pt x="1065419" y="0"/>
                  <a:pt x="1086253" y="0"/>
                </a:cubicBezTo>
                <a:close/>
                <a:moveTo>
                  <a:pt x="936463" y="0"/>
                </a:moveTo>
                <a:cubicBezTo>
                  <a:pt x="957297" y="0"/>
                  <a:pt x="974187" y="16890"/>
                  <a:pt x="974187" y="37724"/>
                </a:cubicBezTo>
                <a:cubicBezTo>
                  <a:pt x="974187" y="58558"/>
                  <a:pt x="957297" y="75448"/>
                  <a:pt x="936463" y="75448"/>
                </a:cubicBezTo>
                <a:cubicBezTo>
                  <a:pt x="915629" y="75448"/>
                  <a:pt x="898739" y="58558"/>
                  <a:pt x="898739" y="37724"/>
                </a:cubicBezTo>
                <a:cubicBezTo>
                  <a:pt x="898739" y="16890"/>
                  <a:pt x="915629" y="0"/>
                  <a:pt x="936463" y="0"/>
                </a:cubicBezTo>
                <a:close/>
                <a:moveTo>
                  <a:pt x="786672" y="0"/>
                </a:moveTo>
                <a:cubicBezTo>
                  <a:pt x="807506" y="0"/>
                  <a:pt x="824396" y="16890"/>
                  <a:pt x="824396" y="37724"/>
                </a:cubicBezTo>
                <a:cubicBezTo>
                  <a:pt x="824396" y="58558"/>
                  <a:pt x="807506" y="75448"/>
                  <a:pt x="786672" y="75448"/>
                </a:cubicBezTo>
                <a:cubicBezTo>
                  <a:pt x="765838" y="75448"/>
                  <a:pt x="748948" y="58558"/>
                  <a:pt x="748948" y="37724"/>
                </a:cubicBezTo>
                <a:cubicBezTo>
                  <a:pt x="748948" y="16890"/>
                  <a:pt x="765838" y="0"/>
                  <a:pt x="786672" y="0"/>
                </a:cubicBezTo>
                <a:close/>
                <a:moveTo>
                  <a:pt x="636883" y="0"/>
                </a:moveTo>
                <a:cubicBezTo>
                  <a:pt x="657717" y="0"/>
                  <a:pt x="674607" y="16890"/>
                  <a:pt x="674607" y="37724"/>
                </a:cubicBezTo>
                <a:cubicBezTo>
                  <a:pt x="674607" y="58558"/>
                  <a:pt x="657717" y="75448"/>
                  <a:pt x="636883" y="75448"/>
                </a:cubicBezTo>
                <a:cubicBezTo>
                  <a:pt x="616049" y="75448"/>
                  <a:pt x="599159" y="58558"/>
                  <a:pt x="599159" y="37724"/>
                </a:cubicBezTo>
                <a:cubicBezTo>
                  <a:pt x="599159" y="16890"/>
                  <a:pt x="616049" y="0"/>
                  <a:pt x="636883" y="0"/>
                </a:cubicBezTo>
                <a:close/>
                <a:moveTo>
                  <a:pt x="487093" y="0"/>
                </a:moveTo>
                <a:cubicBezTo>
                  <a:pt x="507927" y="0"/>
                  <a:pt x="524817" y="16890"/>
                  <a:pt x="524817" y="37724"/>
                </a:cubicBezTo>
                <a:cubicBezTo>
                  <a:pt x="524817" y="58558"/>
                  <a:pt x="507927" y="75448"/>
                  <a:pt x="487093" y="75448"/>
                </a:cubicBezTo>
                <a:cubicBezTo>
                  <a:pt x="466259" y="75448"/>
                  <a:pt x="449369" y="58558"/>
                  <a:pt x="449369" y="37724"/>
                </a:cubicBezTo>
                <a:cubicBezTo>
                  <a:pt x="449369" y="16890"/>
                  <a:pt x="466259" y="0"/>
                  <a:pt x="487093" y="0"/>
                </a:cubicBezTo>
                <a:close/>
                <a:moveTo>
                  <a:pt x="337305" y="0"/>
                </a:moveTo>
                <a:cubicBezTo>
                  <a:pt x="358139" y="0"/>
                  <a:pt x="375029" y="16890"/>
                  <a:pt x="375029" y="37724"/>
                </a:cubicBezTo>
                <a:cubicBezTo>
                  <a:pt x="375029" y="58558"/>
                  <a:pt x="358139" y="75448"/>
                  <a:pt x="337305" y="75448"/>
                </a:cubicBezTo>
                <a:cubicBezTo>
                  <a:pt x="316471" y="75448"/>
                  <a:pt x="299581" y="58558"/>
                  <a:pt x="299581" y="37724"/>
                </a:cubicBezTo>
                <a:cubicBezTo>
                  <a:pt x="299581" y="16890"/>
                  <a:pt x="316471" y="0"/>
                  <a:pt x="337305" y="0"/>
                </a:cubicBezTo>
                <a:close/>
                <a:moveTo>
                  <a:pt x="187514" y="0"/>
                </a:moveTo>
                <a:cubicBezTo>
                  <a:pt x="208348" y="0"/>
                  <a:pt x="225238" y="16890"/>
                  <a:pt x="225238" y="37724"/>
                </a:cubicBezTo>
                <a:cubicBezTo>
                  <a:pt x="225238" y="58558"/>
                  <a:pt x="208348" y="75448"/>
                  <a:pt x="187514" y="75448"/>
                </a:cubicBezTo>
                <a:cubicBezTo>
                  <a:pt x="166680" y="75448"/>
                  <a:pt x="149790" y="58558"/>
                  <a:pt x="149790" y="37724"/>
                </a:cubicBezTo>
                <a:cubicBezTo>
                  <a:pt x="149790" y="16890"/>
                  <a:pt x="166680" y="0"/>
                  <a:pt x="187514" y="0"/>
                </a:cubicBezTo>
                <a:close/>
                <a:moveTo>
                  <a:pt x="37724" y="0"/>
                </a:moveTo>
                <a:cubicBezTo>
                  <a:pt x="58558" y="0"/>
                  <a:pt x="75448" y="16890"/>
                  <a:pt x="75448" y="37724"/>
                </a:cubicBezTo>
                <a:cubicBezTo>
                  <a:pt x="75448" y="58558"/>
                  <a:pt x="58558" y="75448"/>
                  <a:pt x="37724" y="75448"/>
                </a:cubicBezTo>
                <a:cubicBezTo>
                  <a:pt x="16890" y="75448"/>
                  <a:pt x="0" y="58558"/>
                  <a:pt x="0" y="37724"/>
                </a:cubicBezTo>
                <a:cubicBezTo>
                  <a:pt x="0" y="16890"/>
                  <a:pt x="16890" y="0"/>
                  <a:pt x="37724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F8D7EF4B-DF7A-3FE0-ABB1-63688E63E0BA}"/>
              </a:ext>
            </a:extLst>
          </p:cNvPr>
          <p:cNvSpPr txBox="1"/>
          <p:nvPr userDrawn="1"/>
        </p:nvSpPr>
        <p:spPr>
          <a:xfrm>
            <a:off x="10395886" y="-177156"/>
            <a:ext cx="1123977" cy="565211"/>
          </a:xfrm>
          <a:custGeom>
            <a:avLst/>
            <a:gdLst>
              <a:gd name="connsiteX0" fmla="*/ 1086253 w 1123977"/>
              <a:gd name="connsiteY0" fmla="*/ 489763 h 565211"/>
              <a:gd name="connsiteX1" fmla="*/ 1123977 w 1123977"/>
              <a:gd name="connsiteY1" fmla="*/ 527487 h 565211"/>
              <a:gd name="connsiteX2" fmla="*/ 1086253 w 1123977"/>
              <a:gd name="connsiteY2" fmla="*/ 565211 h 565211"/>
              <a:gd name="connsiteX3" fmla="*/ 1048529 w 1123977"/>
              <a:gd name="connsiteY3" fmla="*/ 527487 h 565211"/>
              <a:gd name="connsiteX4" fmla="*/ 1086253 w 1123977"/>
              <a:gd name="connsiteY4" fmla="*/ 489763 h 565211"/>
              <a:gd name="connsiteX5" fmla="*/ 936463 w 1123977"/>
              <a:gd name="connsiteY5" fmla="*/ 489763 h 565211"/>
              <a:gd name="connsiteX6" fmla="*/ 974187 w 1123977"/>
              <a:gd name="connsiteY6" fmla="*/ 527487 h 565211"/>
              <a:gd name="connsiteX7" fmla="*/ 936463 w 1123977"/>
              <a:gd name="connsiteY7" fmla="*/ 565211 h 565211"/>
              <a:gd name="connsiteX8" fmla="*/ 898739 w 1123977"/>
              <a:gd name="connsiteY8" fmla="*/ 527487 h 565211"/>
              <a:gd name="connsiteX9" fmla="*/ 936463 w 1123977"/>
              <a:gd name="connsiteY9" fmla="*/ 489763 h 565211"/>
              <a:gd name="connsiteX10" fmla="*/ 786672 w 1123977"/>
              <a:gd name="connsiteY10" fmla="*/ 489763 h 565211"/>
              <a:gd name="connsiteX11" fmla="*/ 824396 w 1123977"/>
              <a:gd name="connsiteY11" fmla="*/ 527487 h 565211"/>
              <a:gd name="connsiteX12" fmla="*/ 786672 w 1123977"/>
              <a:gd name="connsiteY12" fmla="*/ 565211 h 565211"/>
              <a:gd name="connsiteX13" fmla="*/ 748948 w 1123977"/>
              <a:gd name="connsiteY13" fmla="*/ 527487 h 565211"/>
              <a:gd name="connsiteX14" fmla="*/ 786672 w 1123977"/>
              <a:gd name="connsiteY14" fmla="*/ 489763 h 565211"/>
              <a:gd name="connsiteX15" fmla="*/ 636883 w 1123977"/>
              <a:gd name="connsiteY15" fmla="*/ 489763 h 565211"/>
              <a:gd name="connsiteX16" fmla="*/ 674607 w 1123977"/>
              <a:gd name="connsiteY16" fmla="*/ 527487 h 565211"/>
              <a:gd name="connsiteX17" fmla="*/ 636883 w 1123977"/>
              <a:gd name="connsiteY17" fmla="*/ 565211 h 565211"/>
              <a:gd name="connsiteX18" fmla="*/ 599159 w 1123977"/>
              <a:gd name="connsiteY18" fmla="*/ 527487 h 565211"/>
              <a:gd name="connsiteX19" fmla="*/ 636883 w 1123977"/>
              <a:gd name="connsiteY19" fmla="*/ 489763 h 565211"/>
              <a:gd name="connsiteX20" fmla="*/ 487093 w 1123977"/>
              <a:gd name="connsiteY20" fmla="*/ 489763 h 565211"/>
              <a:gd name="connsiteX21" fmla="*/ 524817 w 1123977"/>
              <a:gd name="connsiteY21" fmla="*/ 527487 h 565211"/>
              <a:gd name="connsiteX22" fmla="*/ 487093 w 1123977"/>
              <a:gd name="connsiteY22" fmla="*/ 565211 h 565211"/>
              <a:gd name="connsiteX23" fmla="*/ 449369 w 1123977"/>
              <a:gd name="connsiteY23" fmla="*/ 527487 h 565211"/>
              <a:gd name="connsiteX24" fmla="*/ 487093 w 1123977"/>
              <a:gd name="connsiteY24" fmla="*/ 489763 h 565211"/>
              <a:gd name="connsiteX25" fmla="*/ 337305 w 1123977"/>
              <a:gd name="connsiteY25" fmla="*/ 489763 h 565211"/>
              <a:gd name="connsiteX26" fmla="*/ 375029 w 1123977"/>
              <a:gd name="connsiteY26" fmla="*/ 527487 h 565211"/>
              <a:gd name="connsiteX27" fmla="*/ 337305 w 1123977"/>
              <a:gd name="connsiteY27" fmla="*/ 565211 h 565211"/>
              <a:gd name="connsiteX28" fmla="*/ 299581 w 1123977"/>
              <a:gd name="connsiteY28" fmla="*/ 527487 h 565211"/>
              <a:gd name="connsiteX29" fmla="*/ 337305 w 1123977"/>
              <a:gd name="connsiteY29" fmla="*/ 489763 h 565211"/>
              <a:gd name="connsiteX30" fmla="*/ 187514 w 1123977"/>
              <a:gd name="connsiteY30" fmla="*/ 489763 h 565211"/>
              <a:gd name="connsiteX31" fmla="*/ 225238 w 1123977"/>
              <a:gd name="connsiteY31" fmla="*/ 527487 h 565211"/>
              <a:gd name="connsiteX32" fmla="*/ 187514 w 1123977"/>
              <a:gd name="connsiteY32" fmla="*/ 565211 h 565211"/>
              <a:gd name="connsiteX33" fmla="*/ 149790 w 1123977"/>
              <a:gd name="connsiteY33" fmla="*/ 527487 h 565211"/>
              <a:gd name="connsiteX34" fmla="*/ 187514 w 1123977"/>
              <a:gd name="connsiteY34" fmla="*/ 489763 h 565211"/>
              <a:gd name="connsiteX35" fmla="*/ 37724 w 1123977"/>
              <a:gd name="connsiteY35" fmla="*/ 489763 h 565211"/>
              <a:gd name="connsiteX36" fmla="*/ 75448 w 1123977"/>
              <a:gd name="connsiteY36" fmla="*/ 527487 h 565211"/>
              <a:gd name="connsiteX37" fmla="*/ 37724 w 1123977"/>
              <a:gd name="connsiteY37" fmla="*/ 565211 h 565211"/>
              <a:gd name="connsiteX38" fmla="*/ 0 w 1123977"/>
              <a:gd name="connsiteY38" fmla="*/ 527487 h 565211"/>
              <a:gd name="connsiteX39" fmla="*/ 37724 w 1123977"/>
              <a:gd name="connsiteY39" fmla="*/ 489763 h 565211"/>
              <a:gd name="connsiteX40" fmla="*/ 1086253 w 1123977"/>
              <a:gd name="connsiteY40" fmla="*/ 326508 h 565211"/>
              <a:gd name="connsiteX41" fmla="*/ 1123977 w 1123977"/>
              <a:gd name="connsiteY41" fmla="*/ 364232 h 565211"/>
              <a:gd name="connsiteX42" fmla="*/ 1086253 w 1123977"/>
              <a:gd name="connsiteY42" fmla="*/ 401956 h 565211"/>
              <a:gd name="connsiteX43" fmla="*/ 1048529 w 1123977"/>
              <a:gd name="connsiteY43" fmla="*/ 364232 h 565211"/>
              <a:gd name="connsiteX44" fmla="*/ 1086253 w 1123977"/>
              <a:gd name="connsiteY44" fmla="*/ 326508 h 565211"/>
              <a:gd name="connsiteX45" fmla="*/ 936463 w 1123977"/>
              <a:gd name="connsiteY45" fmla="*/ 326508 h 565211"/>
              <a:gd name="connsiteX46" fmla="*/ 974187 w 1123977"/>
              <a:gd name="connsiteY46" fmla="*/ 364232 h 565211"/>
              <a:gd name="connsiteX47" fmla="*/ 936463 w 1123977"/>
              <a:gd name="connsiteY47" fmla="*/ 401956 h 565211"/>
              <a:gd name="connsiteX48" fmla="*/ 898739 w 1123977"/>
              <a:gd name="connsiteY48" fmla="*/ 364232 h 565211"/>
              <a:gd name="connsiteX49" fmla="*/ 936463 w 1123977"/>
              <a:gd name="connsiteY49" fmla="*/ 326508 h 565211"/>
              <a:gd name="connsiteX50" fmla="*/ 786672 w 1123977"/>
              <a:gd name="connsiteY50" fmla="*/ 326508 h 565211"/>
              <a:gd name="connsiteX51" fmla="*/ 824396 w 1123977"/>
              <a:gd name="connsiteY51" fmla="*/ 364232 h 565211"/>
              <a:gd name="connsiteX52" fmla="*/ 786672 w 1123977"/>
              <a:gd name="connsiteY52" fmla="*/ 401956 h 565211"/>
              <a:gd name="connsiteX53" fmla="*/ 748948 w 1123977"/>
              <a:gd name="connsiteY53" fmla="*/ 364232 h 565211"/>
              <a:gd name="connsiteX54" fmla="*/ 786672 w 1123977"/>
              <a:gd name="connsiteY54" fmla="*/ 326508 h 565211"/>
              <a:gd name="connsiteX55" fmla="*/ 636883 w 1123977"/>
              <a:gd name="connsiteY55" fmla="*/ 326508 h 565211"/>
              <a:gd name="connsiteX56" fmla="*/ 674607 w 1123977"/>
              <a:gd name="connsiteY56" fmla="*/ 364232 h 565211"/>
              <a:gd name="connsiteX57" fmla="*/ 636883 w 1123977"/>
              <a:gd name="connsiteY57" fmla="*/ 401956 h 565211"/>
              <a:gd name="connsiteX58" fmla="*/ 599159 w 1123977"/>
              <a:gd name="connsiteY58" fmla="*/ 364232 h 565211"/>
              <a:gd name="connsiteX59" fmla="*/ 636883 w 1123977"/>
              <a:gd name="connsiteY59" fmla="*/ 326508 h 565211"/>
              <a:gd name="connsiteX60" fmla="*/ 487093 w 1123977"/>
              <a:gd name="connsiteY60" fmla="*/ 326508 h 565211"/>
              <a:gd name="connsiteX61" fmla="*/ 524817 w 1123977"/>
              <a:gd name="connsiteY61" fmla="*/ 364232 h 565211"/>
              <a:gd name="connsiteX62" fmla="*/ 487093 w 1123977"/>
              <a:gd name="connsiteY62" fmla="*/ 401956 h 565211"/>
              <a:gd name="connsiteX63" fmla="*/ 449369 w 1123977"/>
              <a:gd name="connsiteY63" fmla="*/ 364232 h 565211"/>
              <a:gd name="connsiteX64" fmla="*/ 487093 w 1123977"/>
              <a:gd name="connsiteY64" fmla="*/ 326508 h 565211"/>
              <a:gd name="connsiteX65" fmla="*/ 337305 w 1123977"/>
              <a:gd name="connsiteY65" fmla="*/ 326508 h 565211"/>
              <a:gd name="connsiteX66" fmla="*/ 375029 w 1123977"/>
              <a:gd name="connsiteY66" fmla="*/ 364232 h 565211"/>
              <a:gd name="connsiteX67" fmla="*/ 337305 w 1123977"/>
              <a:gd name="connsiteY67" fmla="*/ 401956 h 565211"/>
              <a:gd name="connsiteX68" fmla="*/ 299581 w 1123977"/>
              <a:gd name="connsiteY68" fmla="*/ 364232 h 565211"/>
              <a:gd name="connsiteX69" fmla="*/ 337305 w 1123977"/>
              <a:gd name="connsiteY69" fmla="*/ 326508 h 565211"/>
              <a:gd name="connsiteX70" fmla="*/ 187514 w 1123977"/>
              <a:gd name="connsiteY70" fmla="*/ 326508 h 565211"/>
              <a:gd name="connsiteX71" fmla="*/ 225238 w 1123977"/>
              <a:gd name="connsiteY71" fmla="*/ 364232 h 565211"/>
              <a:gd name="connsiteX72" fmla="*/ 187514 w 1123977"/>
              <a:gd name="connsiteY72" fmla="*/ 401956 h 565211"/>
              <a:gd name="connsiteX73" fmla="*/ 149790 w 1123977"/>
              <a:gd name="connsiteY73" fmla="*/ 364232 h 565211"/>
              <a:gd name="connsiteX74" fmla="*/ 187514 w 1123977"/>
              <a:gd name="connsiteY74" fmla="*/ 326508 h 565211"/>
              <a:gd name="connsiteX75" fmla="*/ 37724 w 1123977"/>
              <a:gd name="connsiteY75" fmla="*/ 326508 h 565211"/>
              <a:gd name="connsiteX76" fmla="*/ 75448 w 1123977"/>
              <a:gd name="connsiteY76" fmla="*/ 364232 h 565211"/>
              <a:gd name="connsiteX77" fmla="*/ 37724 w 1123977"/>
              <a:gd name="connsiteY77" fmla="*/ 401956 h 565211"/>
              <a:gd name="connsiteX78" fmla="*/ 0 w 1123977"/>
              <a:gd name="connsiteY78" fmla="*/ 364232 h 565211"/>
              <a:gd name="connsiteX79" fmla="*/ 37724 w 1123977"/>
              <a:gd name="connsiteY79" fmla="*/ 326508 h 565211"/>
              <a:gd name="connsiteX80" fmla="*/ 37724 w 1123977"/>
              <a:gd name="connsiteY80" fmla="*/ 163255 h 565211"/>
              <a:gd name="connsiteX81" fmla="*/ 75448 w 1123977"/>
              <a:gd name="connsiteY81" fmla="*/ 200979 h 565211"/>
              <a:gd name="connsiteX82" fmla="*/ 37724 w 1123977"/>
              <a:gd name="connsiteY82" fmla="*/ 238703 h 565211"/>
              <a:gd name="connsiteX83" fmla="*/ 0 w 1123977"/>
              <a:gd name="connsiteY83" fmla="*/ 200979 h 565211"/>
              <a:gd name="connsiteX84" fmla="*/ 37724 w 1123977"/>
              <a:gd name="connsiteY84" fmla="*/ 163255 h 565211"/>
              <a:gd name="connsiteX85" fmla="*/ 187514 w 1123977"/>
              <a:gd name="connsiteY85" fmla="*/ 163255 h 565211"/>
              <a:gd name="connsiteX86" fmla="*/ 225238 w 1123977"/>
              <a:gd name="connsiteY86" fmla="*/ 200979 h 565211"/>
              <a:gd name="connsiteX87" fmla="*/ 187514 w 1123977"/>
              <a:gd name="connsiteY87" fmla="*/ 238703 h 565211"/>
              <a:gd name="connsiteX88" fmla="*/ 149790 w 1123977"/>
              <a:gd name="connsiteY88" fmla="*/ 200979 h 565211"/>
              <a:gd name="connsiteX89" fmla="*/ 187514 w 1123977"/>
              <a:gd name="connsiteY89" fmla="*/ 163255 h 565211"/>
              <a:gd name="connsiteX90" fmla="*/ 337305 w 1123977"/>
              <a:gd name="connsiteY90" fmla="*/ 163255 h 565211"/>
              <a:gd name="connsiteX91" fmla="*/ 375029 w 1123977"/>
              <a:gd name="connsiteY91" fmla="*/ 200979 h 565211"/>
              <a:gd name="connsiteX92" fmla="*/ 337305 w 1123977"/>
              <a:gd name="connsiteY92" fmla="*/ 238703 h 565211"/>
              <a:gd name="connsiteX93" fmla="*/ 299581 w 1123977"/>
              <a:gd name="connsiteY93" fmla="*/ 200979 h 565211"/>
              <a:gd name="connsiteX94" fmla="*/ 337305 w 1123977"/>
              <a:gd name="connsiteY94" fmla="*/ 163255 h 565211"/>
              <a:gd name="connsiteX95" fmla="*/ 487093 w 1123977"/>
              <a:gd name="connsiteY95" fmla="*/ 163255 h 565211"/>
              <a:gd name="connsiteX96" fmla="*/ 524817 w 1123977"/>
              <a:gd name="connsiteY96" fmla="*/ 200979 h 565211"/>
              <a:gd name="connsiteX97" fmla="*/ 487093 w 1123977"/>
              <a:gd name="connsiteY97" fmla="*/ 238703 h 565211"/>
              <a:gd name="connsiteX98" fmla="*/ 449369 w 1123977"/>
              <a:gd name="connsiteY98" fmla="*/ 200979 h 565211"/>
              <a:gd name="connsiteX99" fmla="*/ 487093 w 1123977"/>
              <a:gd name="connsiteY99" fmla="*/ 163255 h 565211"/>
              <a:gd name="connsiteX100" fmla="*/ 636883 w 1123977"/>
              <a:gd name="connsiteY100" fmla="*/ 163255 h 565211"/>
              <a:gd name="connsiteX101" fmla="*/ 674607 w 1123977"/>
              <a:gd name="connsiteY101" fmla="*/ 200979 h 565211"/>
              <a:gd name="connsiteX102" fmla="*/ 636883 w 1123977"/>
              <a:gd name="connsiteY102" fmla="*/ 238703 h 565211"/>
              <a:gd name="connsiteX103" fmla="*/ 599159 w 1123977"/>
              <a:gd name="connsiteY103" fmla="*/ 200979 h 565211"/>
              <a:gd name="connsiteX104" fmla="*/ 636883 w 1123977"/>
              <a:gd name="connsiteY104" fmla="*/ 163255 h 565211"/>
              <a:gd name="connsiteX105" fmla="*/ 786672 w 1123977"/>
              <a:gd name="connsiteY105" fmla="*/ 163255 h 565211"/>
              <a:gd name="connsiteX106" fmla="*/ 824396 w 1123977"/>
              <a:gd name="connsiteY106" fmla="*/ 200979 h 565211"/>
              <a:gd name="connsiteX107" fmla="*/ 786672 w 1123977"/>
              <a:gd name="connsiteY107" fmla="*/ 238703 h 565211"/>
              <a:gd name="connsiteX108" fmla="*/ 748948 w 1123977"/>
              <a:gd name="connsiteY108" fmla="*/ 200979 h 565211"/>
              <a:gd name="connsiteX109" fmla="*/ 786672 w 1123977"/>
              <a:gd name="connsiteY109" fmla="*/ 163255 h 565211"/>
              <a:gd name="connsiteX110" fmla="*/ 936463 w 1123977"/>
              <a:gd name="connsiteY110" fmla="*/ 163255 h 565211"/>
              <a:gd name="connsiteX111" fmla="*/ 974187 w 1123977"/>
              <a:gd name="connsiteY111" fmla="*/ 200979 h 565211"/>
              <a:gd name="connsiteX112" fmla="*/ 936463 w 1123977"/>
              <a:gd name="connsiteY112" fmla="*/ 238703 h 565211"/>
              <a:gd name="connsiteX113" fmla="*/ 898739 w 1123977"/>
              <a:gd name="connsiteY113" fmla="*/ 200979 h 565211"/>
              <a:gd name="connsiteX114" fmla="*/ 936463 w 1123977"/>
              <a:gd name="connsiteY114" fmla="*/ 163255 h 565211"/>
              <a:gd name="connsiteX115" fmla="*/ 1086253 w 1123977"/>
              <a:gd name="connsiteY115" fmla="*/ 163255 h 565211"/>
              <a:gd name="connsiteX116" fmla="*/ 1123977 w 1123977"/>
              <a:gd name="connsiteY116" fmla="*/ 200979 h 565211"/>
              <a:gd name="connsiteX117" fmla="*/ 1086253 w 1123977"/>
              <a:gd name="connsiteY117" fmla="*/ 238703 h 565211"/>
              <a:gd name="connsiteX118" fmla="*/ 1048529 w 1123977"/>
              <a:gd name="connsiteY118" fmla="*/ 200979 h 565211"/>
              <a:gd name="connsiteX119" fmla="*/ 1086253 w 1123977"/>
              <a:gd name="connsiteY119" fmla="*/ 163255 h 565211"/>
              <a:gd name="connsiteX120" fmla="*/ 37724 w 1123977"/>
              <a:gd name="connsiteY120" fmla="*/ 0 h 565211"/>
              <a:gd name="connsiteX121" fmla="*/ 75448 w 1123977"/>
              <a:gd name="connsiteY121" fmla="*/ 37724 h 565211"/>
              <a:gd name="connsiteX122" fmla="*/ 37724 w 1123977"/>
              <a:gd name="connsiteY122" fmla="*/ 75448 h 565211"/>
              <a:gd name="connsiteX123" fmla="*/ 0 w 1123977"/>
              <a:gd name="connsiteY123" fmla="*/ 37724 h 565211"/>
              <a:gd name="connsiteX124" fmla="*/ 37724 w 1123977"/>
              <a:gd name="connsiteY124" fmla="*/ 0 h 565211"/>
              <a:gd name="connsiteX125" fmla="*/ 187514 w 1123977"/>
              <a:gd name="connsiteY125" fmla="*/ 0 h 565211"/>
              <a:gd name="connsiteX126" fmla="*/ 225238 w 1123977"/>
              <a:gd name="connsiteY126" fmla="*/ 37724 h 565211"/>
              <a:gd name="connsiteX127" fmla="*/ 187514 w 1123977"/>
              <a:gd name="connsiteY127" fmla="*/ 75448 h 565211"/>
              <a:gd name="connsiteX128" fmla="*/ 149790 w 1123977"/>
              <a:gd name="connsiteY128" fmla="*/ 37724 h 565211"/>
              <a:gd name="connsiteX129" fmla="*/ 187514 w 1123977"/>
              <a:gd name="connsiteY129" fmla="*/ 0 h 565211"/>
              <a:gd name="connsiteX130" fmla="*/ 337305 w 1123977"/>
              <a:gd name="connsiteY130" fmla="*/ 0 h 565211"/>
              <a:gd name="connsiteX131" fmla="*/ 375029 w 1123977"/>
              <a:gd name="connsiteY131" fmla="*/ 37724 h 565211"/>
              <a:gd name="connsiteX132" fmla="*/ 337305 w 1123977"/>
              <a:gd name="connsiteY132" fmla="*/ 75448 h 565211"/>
              <a:gd name="connsiteX133" fmla="*/ 299581 w 1123977"/>
              <a:gd name="connsiteY133" fmla="*/ 37724 h 565211"/>
              <a:gd name="connsiteX134" fmla="*/ 337305 w 1123977"/>
              <a:gd name="connsiteY134" fmla="*/ 0 h 565211"/>
              <a:gd name="connsiteX135" fmla="*/ 487093 w 1123977"/>
              <a:gd name="connsiteY135" fmla="*/ 0 h 565211"/>
              <a:gd name="connsiteX136" fmla="*/ 524817 w 1123977"/>
              <a:gd name="connsiteY136" fmla="*/ 37724 h 565211"/>
              <a:gd name="connsiteX137" fmla="*/ 487093 w 1123977"/>
              <a:gd name="connsiteY137" fmla="*/ 75448 h 565211"/>
              <a:gd name="connsiteX138" fmla="*/ 449369 w 1123977"/>
              <a:gd name="connsiteY138" fmla="*/ 37724 h 565211"/>
              <a:gd name="connsiteX139" fmla="*/ 487093 w 1123977"/>
              <a:gd name="connsiteY139" fmla="*/ 0 h 565211"/>
              <a:gd name="connsiteX140" fmla="*/ 636883 w 1123977"/>
              <a:gd name="connsiteY140" fmla="*/ 0 h 565211"/>
              <a:gd name="connsiteX141" fmla="*/ 674607 w 1123977"/>
              <a:gd name="connsiteY141" fmla="*/ 37724 h 565211"/>
              <a:gd name="connsiteX142" fmla="*/ 636883 w 1123977"/>
              <a:gd name="connsiteY142" fmla="*/ 75448 h 565211"/>
              <a:gd name="connsiteX143" fmla="*/ 599159 w 1123977"/>
              <a:gd name="connsiteY143" fmla="*/ 37724 h 565211"/>
              <a:gd name="connsiteX144" fmla="*/ 636883 w 1123977"/>
              <a:gd name="connsiteY144" fmla="*/ 0 h 565211"/>
              <a:gd name="connsiteX145" fmla="*/ 786672 w 1123977"/>
              <a:gd name="connsiteY145" fmla="*/ 0 h 565211"/>
              <a:gd name="connsiteX146" fmla="*/ 824396 w 1123977"/>
              <a:gd name="connsiteY146" fmla="*/ 37724 h 565211"/>
              <a:gd name="connsiteX147" fmla="*/ 786672 w 1123977"/>
              <a:gd name="connsiteY147" fmla="*/ 75448 h 565211"/>
              <a:gd name="connsiteX148" fmla="*/ 748948 w 1123977"/>
              <a:gd name="connsiteY148" fmla="*/ 37724 h 565211"/>
              <a:gd name="connsiteX149" fmla="*/ 786672 w 1123977"/>
              <a:gd name="connsiteY149" fmla="*/ 0 h 565211"/>
              <a:gd name="connsiteX150" fmla="*/ 936463 w 1123977"/>
              <a:gd name="connsiteY150" fmla="*/ 0 h 565211"/>
              <a:gd name="connsiteX151" fmla="*/ 974187 w 1123977"/>
              <a:gd name="connsiteY151" fmla="*/ 37724 h 565211"/>
              <a:gd name="connsiteX152" fmla="*/ 936463 w 1123977"/>
              <a:gd name="connsiteY152" fmla="*/ 75448 h 565211"/>
              <a:gd name="connsiteX153" fmla="*/ 898739 w 1123977"/>
              <a:gd name="connsiteY153" fmla="*/ 37724 h 565211"/>
              <a:gd name="connsiteX154" fmla="*/ 936463 w 1123977"/>
              <a:gd name="connsiteY154" fmla="*/ 0 h 565211"/>
              <a:gd name="connsiteX155" fmla="*/ 1086253 w 1123977"/>
              <a:gd name="connsiteY155" fmla="*/ 0 h 565211"/>
              <a:gd name="connsiteX156" fmla="*/ 1123977 w 1123977"/>
              <a:gd name="connsiteY156" fmla="*/ 37724 h 565211"/>
              <a:gd name="connsiteX157" fmla="*/ 1086253 w 1123977"/>
              <a:gd name="connsiteY157" fmla="*/ 75448 h 565211"/>
              <a:gd name="connsiteX158" fmla="*/ 1048529 w 1123977"/>
              <a:gd name="connsiteY158" fmla="*/ 37724 h 565211"/>
              <a:gd name="connsiteX159" fmla="*/ 1086253 w 1123977"/>
              <a:gd name="connsiteY159" fmla="*/ 0 h 565211"/>
            </a:gdLst>
            <a:ahLst/>
            <a:cxnLst/>
            <a:rect l="l" t="t" r="r" b="b"/>
            <a:pathLst>
              <a:path w="1123977" h="565211">
                <a:moveTo>
                  <a:pt x="1086253" y="489763"/>
                </a:moveTo>
                <a:cubicBezTo>
                  <a:pt x="1107087" y="489763"/>
                  <a:pt x="1123977" y="506653"/>
                  <a:pt x="1123977" y="527487"/>
                </a:cubicBezTo>
                <a:cubicBezTo>
                  <a:pt x="1123977" y="548321"/>
                  <a:pt x="1107087" y="565211"/>
                  <a:pt x="1086253" y="565211"/>
                </a:cubicBezTo>
                <a:cubicBezTo>
                  <a:pt x="1065419" y="565211"/>
                  <a:pt x="1048529" y="548321"/>
                  <a:pt x="1048529" y="527487"/>
                </a:cubicBezTo>
                <a:cubicBezTo>
                  <a:pt x="1048529" y="506653"/>
                  <a:pt x="1065419" y="489763"/>
                  <a:pt x="1086253" y="489763"/>
                </a:cubicBezTo>
                <a:close/>
                <a:moveTo>
                  <a:pt x="936463" y="489763"/>
                </a:moveTo>
                <a:cubicBezTo>
                  <a:pt x="957297" y="489763"/>
                  <a:pt x="974187" y="506653"/>
                  <a:pt x="974187" y="527487"/>
                </a:cubicBezTo>
                <a:cubicBezTo>
                  <a:pt x="974187" y="548321"/>
                  <a:pt x="957297" y="565211"/>
                  <a:pt x="936463" y="565211"/>
                </a:cubicBezTo>
                <a:cubicBezTo>
                  <a:pt x="915629" y="565211"/>
                  <a:pt x="898739" y="548321"/>
                  <a:pt x="898739" y="527487"/>
                </a:cubicBezTo>
                <a:cubicBezTo>
                  <a:pt x="898739" y="506653"/>
                  <a:pt x="915629" y="489763"/>
                  <a:pt x="936463" y="489763"/>
                </a:cubicBezTo>
                <a:close/>
                <a:moveTo>
                  <a:pt x="786672" y="489763"/>
                </a:moveTo>
                <a:cubicBezTo>
                  <a:pt x="807506" y="489763"/>
                  <a:pt x="824396" y="506653"/>
                  <a:pt x="824396" y="527487"/>
                </a:cubicBezTo>
                <a:cubicBezTo>
                  <a:pt x="824396" y="548321"/>
                  <a:pt x="807506" y="565211"/>
                  <a:pt x="786672" y="565211"/>
                </a:cubicBezTo>
                <a:cubicBezTo>
                  <a:pt x="765838" y="565211"/>
                  <a:pt x="748948" y="548321"/>
                  <a:pt x="748948" y="527487"/>
                </a:cubicBezTo>
                <a:cubicBezTo>
                  <a:pt x="748948" y="506653"/>
                  <a:pt x="765838" y="489763"/>
                  <a:pt x="786672" y="489763"/>
                </a:cubicBezTo>
                <a:close/>
                <a:moveTo>
                  <a:pt x="636883" y="489763"/>
                </a:moveTo>
                <a:cubicBezTo>
                  <a:pt x="657717" y="489763"/>
                  <a:pt x="674607" y="506653"/>
                  <a:pt x="674607" y="527487"/>
                </a:cubicBezTo>
                <a:cubicBezTo>
                  <a:pt x="674607" y="548321"/>
                  <a:pt x="657717" y="565211"/>
                  <a:pt x="636883" y="565211"/>
                </a:cubicBezTo>
                <a:cubicBezTo>
                  <a:pt x="616049" y="565211"/>
                  <a:pt x="599159" y="548321"/>
                  <a:pt x="599159" y="527487"/>
                </a:cubicBezTo>
                <a:cubicBezTo>
                  <a:pt x="599159" y="506653"/>
                  <a:pt x="616049" y="489763"/>
                  <a:pt x="636883" y="489763"/>
                </a:cubicBezTo>
                <a:close/>
                <a:moveTo>
                  <a:pt x="487093" y="489763"/>
                </a:moveTo>
                <a:cubicBezTo>
                  <a:pt x="507927" y="489763"/>
                  <a:pt x="524817" y="506653"/>
                  <a:pt x="524817" y="527487"/>
                </a:cubicBezTo>
                <a:cubicBezTo>
                  <a:pt x="524817" y="548321"/>
                  <a:pt x="507927" y="565211"/>
                  <a:pt x="487093" y="565211"/>
                </a:cubicBezTo>
                <a:cubicBezTo>
                  <a:pt x="466259" y="565211"/>
                  <a:pt x="449369" y="548321"/>
                  <a:pt x="449369" y="527487"/>
                </a:cubicBezTo>
                <a:cubicBezTo>
                  <a:pt x="449369" y="506653"/>
                  <a:pt x="466259" y="489763"/>
                  <a:pt x="487093" y="489763"/>
                </a:cubicBezTo>
                <a:close/>
                <a:moveTo>
                  <a:pt x="337305" y="489763"/>
                </a:moveTo>
                <a:cubicBezTo>
                  <a:pt x="358139" y="489763"/>
                  <a:pt x="375029" y="506653"/>
                  <a:pt x="375029" y="527487"/>
                </a:cubicBezTo>
                <a:cubicBezTo>
                  <a:pt x="375029" y="548321"/>
                  <a:pt x="358139" y="565211"/>
                  <a:pt x="337305" y="565211"/>
                </a:cubicBezTo>
                <a:cubicBezTo>
                  <a:pt x="316471" y="565211"/>
                  <a:pt x="299581" y="548321"/>
                  <a:pt x="299581" y="527487"/>
                </a:cubicBezTo>
                <a:cubicBezTo>
                  <a:pt x="299581" y="506653"/>
                  <a:pt x="316471" y="489763"/>
                  <a:pt x="337305" y="489763"/>
                </a:cubicBezTo>
                <a:close/>
                <a:moveTo>
                  <a:pt x="187514" y="489763"/>
                </a:moveTo>
                <a:cubicBezTo>
                  <a:pt x="208348" y="489763"/>
                  <a:pt x="225238" y="506653"/>
                  <a:pt x="225238" y="527487"/>
                </a:cubicBezTo>
                <a:cubicBezTo>
                  <a:pt x="225238" y="548321"/>
                  <a:pt x="208348" y="565211"/>
                  <a:pt x="187514" y="565211"/>
                </a:cubicBezTo>
                <a:cubicBezTo>
                  <a:pt x="166680" y="565211"/>
                  <a:pt x="149790" y="548321"/>
                  <a:pt x="149790" y="527487"/>
                </a:cubicBezTo>
                <a:cubicBezTo>
                  <a:pt x="149790" y="506653"/>
                  <a:pt x="166680" y="489763"/>
                  <a:pt x="187514" y="489763"/>
                </a:cubicBezTo>
                <a:close/>
                <a:moveTo>
                  <a:pt x="37724" y="489763"/>
                </a:moveTo>
                <a:cubicBezTo>
                  <a:pt x="58558" y="489763"/>
                  <a:pt x="75448" y="506653"/>
                  <a:pt x="75448" y="527487"/>
                </a:cubicBezTo>
                <a:cubicBezTo>
                  <a:pt x="75448" y="548321"/>
                  <a:pt x="58558" y="565211"/>
                  <a:pt x="37724" y="565211"/>
                </a:cubicBezTo>
                <a:cubicBezTo>
                  <a:pt x="16890" y="565211"/>
                  <a:pt x="0" y="548321"/>
                  <a:pt x="0" y="527487"/>
                </a:cubicBezTo>
                <a:cubicBezTo>
                  <a:pt x="0" y="506653"/>
                  <a:pt x="16890" y="489763"/>
                  <a:pt x="37724" y="489763"/>
                </a:cubicBezTo>
                <a:close/>
                <a:moveTo>
                  <a:pt x="1086253" y="326508"/>
                </a:moveTo>
                <a:cubicBezTo>
                  <a:pt x="1107087" y="326508"/>
                  <a:pt x="1123977" y="343398"/>
                  <a:pt x="1123977" y="364232"/>
                </a:cubicBezTo>
                <a:cubicBezTo>
                  <a:pt x="1123977" y="385066"/>
                  <a:pt x="1107087" y="401956"/>
                  <a:pt x="1086253" y="401956"/>
                </a:cubicBezTo>
                <a:cubicBezTo>
                  <a:pt x="1065419" y="401956"/>
                  <a:pt x="1048529" y="385066"/>
                  <a:pt x="1048529" y="364232"/>
                </a:cubicBezTo>
                <a:cubicBezTo>
                  <a:pt x="1048529" y="343398"/>
                  <a:pt x="1065419" y="326508"/>
                  <a:pt x="1086253" y="326508"/>
                </a:cubicBezTo>
                <a:close/>
                <a:moveTo>
                  <a:pt x="936463" y="326508"/>
                </a:moveTo>
                <a:cubicBezTo>
                  <a:pt x="957297" y="326508"/>
                  <a:pt x="974187" y="343398"/>
                  <a:pt x="974187" y="364232"/>
                </a:cubicBezTo>
                <a:cubicBezTo>
                  <a:pt x="974187" y="385066"/>
                  <a:pt x="957297" y="401956"/>
                  <a:pt x="936463" y="401956"/>
                </a:cubicBezTo>
                <a:cubicBezTo>
                  <a:pt x="915629" y="401956"/>
                  <a:pt x="898739" y="385066"/>
                  <a:pt x="898739" y="364232"/>
                </a:cubicBezTo>
                <a:cubicBezTo>
                  <a:pt x="898739" y="343398"/>
                  <a:pt x="915629" y="326508"/>
                  <a:pt x="936463" y="326508"/>
                </a:cubicBezTo>
                <a:close/>
                <a:moveTo>
                  <a:pt x="786672" y="326508"/>
                </a:moveTo>
                <a:cubicBezTo>
                  <a:pt x="807506" y="326508"/>
                  <a:pt x="824396" y="343398"/>
                  <a:pt x="824396" y="364232"/>
                </a:cubicBezTo>
                <a:cubicBezTo>
                  <a:pt x="824396" y="385066"/>
                  <a:pt x="807506" y="401956"/>
                  <a:pt x="786672" y="401956"/>
                </a:cubicBezTo>
                <a:cubicBezTo>
                  <a:pt x="765838" y="401956"/>
                  <a:pt x="748948" y="385066"/>
                  <a:pt x="748948" y="364232"/>
                </a:cubicBezTo>
                <a:cubicBezTo>
                  <a:pt x="748948" y="343398"/>
                  <a:pt x="765838" y="326508"/>
                  <a:pt x="786672" y="326508"/>
                </a:cubicBezTo>
                <a:close/>
                <a:moveTo>
                  <a:pt x="636883" y="326508"/>
                </a:moveTo>
                <a:cubicBezTo>
                  <a:pt x="657717" y="326508"/>
                  <a:pt x="674607" y="343398"/>
                  <a:pt x="674607" y="364232"/>
                </a:cubicBezTo>
                <a:cubicBezTo>
                  <a:pt x="674607" y="385066"/>
                  <a:pt x="657717" y="401956"/>
                  <a:pt x="636883" y="401956"/>
                </a:cubicBezTo>
                <a:cubicBezTo>
                  <a:pt x="616049" y="401956"/>
                  <a:pt x="599159" y="385066"/>
                  <a:pt x="599159" y="364232"/>
                </a:cubicBezTo>
                <a:cubicBezTo>
                  <a:pt x="599159" y="343398"/>
                  <a:pt x="616049" y="326508"/>
                  <a:pt x="636883" y="326508"/>
                </a:cubicBezTo>
                <a:close/>
                <a:moveTo>
                  <a:pt x="487093" y="326508"/>
                </a:moveTo>
                <a:cubicBezTo>
                  <a:pt x="507927" y="326508"/>
                  <a:pt x="524817" y="343398"/>
                  <a:pt x="524817" y="364232"/>
                </a:cubicBezTo>
                <a:cubicBezTo>
                  <a:pt x="524817" y="385066"/>
                  <a:pt x="507927" y="401956"/>
                  <a:pt x="487093" y="401956"/>
                </a:cubicBezTo>
                <a:cubicBezTo>
                  <a:pt x="466259" y="401956"/>
                  <a:pt x="449369" y="385066"/>
                  <a:pt x="449369" y="364232"/>
                </a:cubicBezTo>
                <a:cubicBezTo>
                  <a:pt x="449369" y="343398"/>
                  <a:pt x="466259" y="326508"/>
                  <a:pt x="487093" y="326508"/>
                </a:cubicBezTo>
                <a:close/>
                <a:moveTo>
                  <a:pt x="337305" y="326508"/>
                </a:moveTo>
                <a:cubicBezTo>
                  <a:pt x="358139" y="326508"/>
                  <a:pt x="375029" y="343398"/>
                  <a:pt x="375029" y="364232"/>
                </a:cubicBezTo>
                <a:cubicBezTo>
                  <a:pt x="375029" y="385066"/>
                  <a:pt x="358139" y="401956"/>
                  <a:pt x="337305" y="401956"/>
                </a:cubicBezTo>
                <a:cubicBezTo>
                  <a:pt x="316471" y="401956"/>
                  <a:pt x="299581" y="385066"/>
                  <a:pt x="299581" y="364232"/>
                </a:cubicBezTo>
                <a:cubicBezTo>
                  <a:pt x="299581" y="343398"/>
                  <a:pt x="316471" y="326508"/>
                  <a:pt x="337305" y="326508"/>
                </a:cubicBezTo>
                <a:close/>
                <a:moveTo>
                  <a:pt x="187514" y="326508"/>
                </a:moveTo>
                <a:cubicBezTo>
                  <a:pt x="208348" y="326508"/>
                  <a:pt x="225238" y="343398"/>
                  <a:pt x="225238" y="364232"/>
                </a:cubicBezTo>
                <a:cubicBezTo>
                  <a:pt x="225238" y="385066"/>
                  <a:pt x="208348" y="401956"/>
                  <a:pt x="187514" y="401956"/>
                </a:cubicBezTo>
                <a:cubicBezTo>
                  <a:pt x="166680" y="401956"/>
                  <a:pt x="149790" y="385066"/>
                  <a:pt x="149790" y="364232"/>
                </a:cubicBezTo>
                <a:cubicBezTo>
                  <a:pt x="149790" y="343398"/>
                  <a:pt x="166680" y="326508"/>
                  <a:pt x="187514" y="326508"/>
                </a:cubicBezTo>
                <a:close/>
                <a:moveTo>
                  <a:pt x="37724" y="326508"/>
                </a:moveTo>
                <a:cubicBezTo>
                  <a:pt x="58558" y="326508"/>
                  <a:pt x="75448" y="343398"/>
                  <a:pt x="75448" y="364232"/>
                </a:cubicBezTo>
                <a:cubicBezTo>
                  <a:pt x="75448" y="385066"/>
                  <a:pt x="58558" y="401956"/>
                  <a:pt x="37724" y="401956"/>
                </a:cubicBezTo>
                <a:cubicBezTo>
                  <a:pt x="16890" y="401956"/>
                  <a:pt x="0" y="385066"/>
                  <a:pt x="0" y="364232"/>
                </a:cubicBezTo>
                <a:cubicBezTo>
                  <a:pt x="0" y="343398"/>
                  <a:pt x="16890" y="326508"/>
                  <a:pt x="37724" y="326508"/>
                </a:cubicBezTo>
                <a:close/>
                <a:moveTo>
                  <a:pt x="37724" y="163255"/>
                </a:moveTo>
                <a:cubicBezTo>
                  <a:pt x="58558" y="163255"/>
                  <a:pt x="75448" y="180145"/>
                  <a:pt x="75448" y="200979"/>
                </a:cubicBezTo>
                <a:cubicBezTo>
                  <a:pt x="75448" y="221813"/>
                  <a:pt x="58558" y="238703"/>
                  <a:pt x="37724" y="238703"/>
                </a:cubicBezTo>
                <a:cubicBezTo>
                  <a:pt x="16890" y="238703"/>
                  <a:pt x="0" y="221813"/>
                  <a:pt x="0" y="200979"/>
                </a:cubicBezTo>
                <a:cubicBezTo>
                  <a:pt x="0" y="180145"/>
                  <a:pt x="16890" y="163255"/>
                  <a:pt x="37724" y="163255"/>
                </a:cubicBezTo>
                <a:close/>
                <a:moveTo>
                  <a:pt x="187514" y="163255"/>
                </a:moveTo>
                <a:cubicBezTo>
                  <a:pt x="208348" y="163255"/>
                  <a:pt x="225238" y="180145"/>
                  <a:pt x="225238" y="200979"/>
                </a:cubicBezTo>
                <a:cubicBezTo>
                  <a:pt x="225238" y="221813"/>
                  <a:pt x="208348" y="238703"/>
                  <a:pt x="187514" y="238703"/>
                </a:cubicBezTo>
                <a:cubicBezTo>
                  <a:pt x="166680" y="238703"/>
                  <a:pt x="149790" y="221813"/>
                  <a:pt x="149790" y="200979"/>
                </a:cubicBezTo>
                <a:cubicBezTo>
                  <a:pt x="149790" y="180145"/>
                  <a:pt x="166680" y="163255"/>
                  <a:pt x="187514" y="163255"/>
                </a:cubicBezTo>
                <a:close/>
                <a:moveTo>
                  <a:pt x="337305" y="163255"/>
                </a:moveTo>
                <a:cubicBezTo>
                  <a:pt x="358139" y="163255"/>
                  <a:pt x="375029" y="180145"/>
                  <a:pt x="375029" y="200979"/>
                </a:cubicBezTo>
                <a:cubicBezTo>
                  <a:pt x="375029" y="221813"/>
                  <a:pt x="358139" y="238703"/>
                  <a:pt x="337305" y="238703"/>
                </a:cubicBezTo>
                <a:cubicBezTo>
                  <a:pt x="316471" y="238703"/>
                  <a:pt x="299581" y="221813"/>
                  <a:pt x="299581" y="200979"/>
                </a:cubicBezTo>
                <a:cubicBezTo>
                  <a:pt x="299581" y="180145"/>
                  <a:pt x="316471" y="163255"/>
                  <a:pt x="337305" y="163255"/>
                </a:cubicBezTo>
                <a:close/>
                <a:moveTo>
                  <a:pt x="487093" y="163255"/>
                </a:moveTo>
                <a:cubicBezTo>
                  <a:pt x="507927" y="163255"/>
                  <a:pt x="524817" y="180145"/>
                  <a:pt x="524817" y="200979"/>
                </a:cubicBezTo>
                <a:cubicBezTo>
                  <a:pt x="524817" y="221813"/>
                  <a:pt x="507927" y="238703"/>
                  <a:pt x="487093" y="238703"/>
                </a:cubicBezTo>
                <a:cubicBezTo>
                  <a:pt x="466259" y="238703"/>
                  <a:pt x="449369" y="221813"/>
                  <a:pt x="449369" y="200979"/>
                </a:cubicBezTo>
                <a:cubicBezTo>
                  <a:pt x="449369" y="180145"/>
                  <a:pt x="466259" y="163255"/>
                  <a:pt x="487093" y="163255"/>
                </a:cubicBezTo>
                <a:close/>
                <a:moveTo>
                  <a:pt x="636883" y="163255"/>
                </a:moveTo>
                <a:cubicBezTo>
                  <a:pt x="657717" y="163255"/>
                  <a:pt x="674607" y="180145"/>
                  <a:pt x="674607" y="200979"/>
                </a:cubicBezTo>
                <a:cubicBezTo>
                  <a:pt x="674607" y="221813"/>
                  <a:pt x="657717" y="238703"/>
                  <a:pt x="636883" y="238703"/>
                </a:cubicBezTo>
                <a:cubicBezTo>
                  <a:pt x="616049" y="238703"/>
                  <a:pt x="599159" y="221813"/>
                  <a:pt x="599159" y="200979"/>
                </a:cubicBezTo>
                <a:cubicBezTo>
                  <a:pt x="599159" y="180145"/>
                  <a:pt x="616049" y="163255"/>
                  <a:pt x="636883" y="163255"/>
                </a:cubicBezTo>
                <a:close/>
                <a:moveTo>
                  <a:pt x="786672" y="163255"/>
                </a:moveTo>
                <a:cubicBezTo>
                  <a:pt x="807506" y="163255"/>
                  <a:pt x="824396" y="180145"/>
                  <a:pt x="824396" y="200979"/>
                </a:cubicBezTo>
                <a:cubicBezTo>
                  <a:pt x="824396" y="221813"/>
                  <a:pt x="807506" y="238703"/>
                  <a:pt x="786672" y="238703"/>
                </a:cubicBezTo>
                <a:cubicBezTo>
                  <a:pt x="765838" y="238703"/>
                  <a:pt x="748948" y="221813"/>
                  <a:pt x="748948" y="200979"/>
                </a:cubicBezTo>
                <a:cubicBezTo>
                  <a:pt x="748948" y="180145"/>
                  <a:pt x="765838" y="163255"/>
                  <a:pt x="786672" y="163255"/>
                </a:cubicBezTo>
                <a:close/>
                <a:moveTo>
                  <a:pt x="936463" y="163255"/>
                </a:moveTo>
                <a:cubicBezTo>
                  <a:pt x="957297" y="163255"/>
                  <a:pt x="974187" y="180145"/>
                  <a:pt x="974187" y="200979"/>
                </a:cubicBezTo>
                <a:cubicBezTo>
                  <a:pt x="974187" y="221813"/>
                  <a:pt x="957297" y="238703"/>
                  <a:pt x="936463" y="238703"/>
                </a:cubicBezTo>
                <a:cubicBezTo>
                  <a:pt x="915629" y="238703"/>
                  <a:pt x="898739" y="221813"/>
                  <a:pt x="898739" y="200979"/>
                </a:cubicBezTo>
                <a:cubicBezTo>
                  <a:pt x="898739" y="180145"/>
                  <a:pt x="915629" y="163255"/>
                  <a:pt x="936463" y="163255"/>
                </a:cubicBezTo>
                <a:close/>
                <a:moveTo>
                  <a:pt x="1086253" y="163255"/>
                </a:moveTo>
                <a:cubicBezTo>
                  <a:pt x="1107087" y="163255"/>
                  <a:pt x="1123977" y="180145"/>
                  <a:pt x="1123977" y="200979"/>
                </a:cubicBezTo>
                <a:cubicBezTo>
                  <a:pt x="1123977" y="221813"/>
                  <a:pt x="1107087" y="238703"/>
                  <a:pt x="1086253" y="238703"/>
                </a:cubicBezTo>
                <a:cubicBezTo>
                  <a:pt x="1065419" y="238703"/>
                  <a:pt x="1048529" y="221813"/>
                  <a:pt x="1048529" y="200979"/>
                </a:cubicBezTo>
                <a:cubicBezTo>
                  <a:pt x="1048529" y="180145"/>
                  <a:pt x="1065419" y="163255"/>
                  <a:pt x="1086253" y="163255"/>
                </a:cubicBezTo>
                <a:close/>
                <a:moveTo>
                  <a:pt x="37724" y="0"/>
                </a:moveTo>
                <a:cubicBezTo>
                  <a:pt x="58558" y="0"/>
                  <a:pt x="75448" y="16890"/>
                  <a:pt x="75448" y="37724"/>
                </a:cubicBezTo>
                <a:cubicBezTo>
                  <a:pt x="75448" y="58558"/>
                  <a:pt x="58558" y="75448"/>
                  <a:pt x="37724" y="75448"/>
                </a:cubicBezTo>
                <a:cubicBezTo>
                  <a:pt x="16890" y="75448"/>
                  <a:pt x="0" y="58558"/>
                  <a:pt x="0" y="37724"/>
                </a:cubicBezTo>
                <a:cubicBezTo>
                  <a:pt x="0" y="16890"/>
                  <a:pt x="16890" y="0"/>
                  <a:pt x="37724" y="0"/>
                </a:cubicBezTo>
                <a:close/>
                <a:moveTo>
                  <a:pt x="187514" y="0"/>
                </a:moveTo>
                <a:cubicBezTo>
                  <a:pt x="208348" y="0"/>
                  <a:pt x="225238" y="16890"/>
                  <a:pt x="225238" y="37724"/>
                </a:cubicBezTo>
                <a:cubicBezTo>
                  <a:pt x="225238" y="58558"/>
                  <a:pt x="208348" y="75448"/>
                  <a:pt x="187514" y="75448"/>
                </a:cubicBezTo>
                <a:cubicBezTo>
                  <a:pt x="166680" y="75448"/>
                  <a:pt x="149790" y="58558"/>
                  <a:pt x="149790" y="37724"/>
                </a:cubicBezTo>
                <a:cubicBezTo>
                  <a:pt x="149790" y="16890"/>
                  <a:pt x="166680" y="0"/>
                  <a:pt x="187514" y="0"/>
                </a:cubicBezTo>
                <a:close/>
                <a:moveTo>
                  <a:pt x="337305" y="0"/>
                </a:moveTo>
                <a:cubicBezTo>
                  <a:pt x="358139" y="0"/>
                  <a:pt x="375029" y="16890"/>
                  <a:pt x="375029" y="37724"/>
                </a:cubicBezTo>
                <a:cubicBezTo>
                  <a:pt x="375029" y="58558"/>
                  <a:pt x="358139" y="75448"/>
                  <a:pt x="337305" y="75448"/>
                </a:cubicBezTo>
                <a:cubicBezTo>
                  <a:pt x="316471" y="75448"/>
                  <a:pt x="299581" y="58558"/>
                  <a:pt x="299581" y="37724"/>
                </a:cubicBezTo>
                <a:cubicBezTo>
                  <a:pt x="299581" y="16890"/>
                  <a:pt x="316471" y="0"/>
                  <a:pt x="337305" y="0"/>
                </a:cubicBezTo>
                <a:close/>
                <a:moveTo>
                  <a:pt x="487093" y="0"/>
                </a:moveTo>
                <a:cubicBezTo>
                  <a:pt x="507927" y="0"/>
                  <a:pt x="524817" y="16890"/>
                  <a:pt x="524817" y="37724"/>
                </a:cubicBezTo>
                <a:cubicBezTo>
                  <a:pt x="524817" y="58558"/>
                  <a:pt x="507927" y="75448"/>
                  <a:pt x="487093" y="75448"/>
                </a:cubicBezTo>
                <a:cubicBezTo>
                  <a:pt x="466259" y="75448"/>
                  <a:pt x="449369" y="58558"/>
                  <a:pt x="449369" y="37724"/>
                </a:cubicBezTo>
                <a:cubicBezTo>
                  <a:pt x="449369" y="16890"/>
                  <a:pt x="466259" y="0"/>
                  <a:pt x="487093" y="0"/>
                </a:cubicBezTo>
                <a:close/>
                <a:moveTo>
                  <a:pt x="636883" y="0"/>
                </a:moveTo>
                <a:cubicBezTo>
                  <a:pt x="657717" y="0"/>
                  <a:pt x="674607" y="16890"/>
                  <a:pt x="674607" y="37724"/>
                </a:cubicBezTo>
                <a:cubicBezTo>
                  <a:pt x="674607" y="58558"/>
                  <a:pt x="657717" y="75448"/>
                  <a:pt x="636883" y="75448"/>
                </a:cubicBezTo>
                <a:cubicBezTo>
                  <a:pt x="616049" y="75448"/>
                  <a:pt x="599159" y="58558"/>
                  <a:pt x="599159" y="37724"/>
                </a:cubicBezTo>
                <a:cubicBezTo>
                  <a:pt x="599159" y="16890"/>
                  <a:pt x="616049" y="0"/>
                  <a:pt x="636883" y="0"/>
                </a:cubicBezTo>
                <a:close/>
                <a:moveTo>
                  <a:pt x="786672" y="0"/>
                </a:moveTo>
                <a:cubicBezTo>
                  <a:pt x="807506" y="0"/>
                  <a:pt x="824396" y="16890"/>
                  <a:pt x="824396" y="37724"/>
                </a:cubicBezTo>
                <a:cubicBezTo>
                  <a:pt x="824396" y="58558"/>
                  <a:pt x="807506" y="75448"/>
                  <a:pt x="786672" y="75448"/>
                </a:cubicBezTo>
                <a:cubicBezTo>
                  <a:pt x="765838" y="75448"/>
                  <a:pt x="748948" y="58558"/>
                  <a:pt x="748948" y="37724"/>
                </a:cubicBezTo>
                <a:cubicBezTo>
                  <a:pt x="748948" y="16890"/>
                  <a:pt x="765838" y="0"/>
                  <a:pt x="786672" y="0"/>
                </a:cubicBezTo>
                <a:close/>
                <a:moveTo>
                  <a:pt x="936463" y="0"/>
                </a:moveTo>
                <a:cubicBezTo>
                  <a:pt x="957297" y="0"/>
                  <a:pt x="974187" y="16890"/>
                  <a:pt x="974187" y="37724"/>
                </a:cubicBezTo>
                <a:cubicBezTo>
                  <a:pt x="974187" y="58558"/>
                  <a:pt x="957297" y="75448"/>
                  <a:pt x="936463" y="75448"/>
                </a:cubicBezTo>
                <a:cubicBezTo>
                  <a:pt x="915629" y="75448"/>
                  <a:pt x="898739" y="58558"/>
                  <a:pt x="898739" y="37724"/>
                </a:cubicBezTo>
                <a:cubicBezTo>
                  <a:pt x="898739" y="16890"/>
                  <a:pt x="915629" y="0"/>
                  <a:pt x="936463" y="0"/>
                </a:cubicBezTo>
                <a:close/>
                <a:moveTo>
                  <a:pt x="1086253" y="0"/>
                </a:moveTo>
                <a:cubicBezTo>
                  <a:pt x="1107087" y="0"/>
                  <a:pt x="1123977" y="16890"/>
                  <a:pt x="1123977" y="37724"/>
                </a:cubicBezTo>
                <a:cubicBezTo>
                  <a:pt x="1123977" y="58558"/>
                  <a:pt x="1107087" y="75448"/>
                  <a:pt x="1086253" y="75448"/>
                </a:cubicBezTo>
                <a:cubicBezTo>
                  <a:pt x="1065419" y="75448"/>
                  <a:pt x="1048529" y="58558"/>
                  <a:pt x="1048529" y="37724"/>
                </a:cubicBezTo>
                <a:cubicBezTo>
                  <a:pt x="1048529" y="16890"/>
                  <a:pt x="1065419" y="0"/>
                  <a:pt x="1086253" y="0"/>
                </a:cubicBezTo>
                <a:close/>
              </a:path>
            </a:pathLst>
          </a:cu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56142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71" r:id="rId7"/>
    <p:sldLayoutId id="2147483678" r:id="rId8"/>
    <p:sldLayoutId id="2147483668" r:id="rId9"/>
    <p:sldLayoutId id="2147483672" r:id="rId10"/>
    <p:sldLayoutId id="2147483676" r:id="rId11"/>
    <p:sldLayoutId id="2147483677" r:id="rId12"/>
    <p:sldLayoutId id="2147483666" r:id="rId13"/>
    <p:sldLayoutId id="2147483665" r:id="rId14"/>
    <p:sldLayoutId id="2147483661" r:id="rId15"/>
    <p:sldLayoutId id="2147483660" r:id="rId16"/>
    <p:sldLayoutId id="2147483663" r:id="rId17"/>
    <p:sldLayoutId id="2147483662" r:id="rId18"/>
    <p:sldLayoutId id="2147483664" r:id="rId19"/>
    <p:sldLayoutId id="2147483655" r:id="rId20"/>
    <p:sldLayoutId id="2147483656" r:id="rId21"/>
    <p:sldLayoutId id="2147483657" r:id="rId22"/>
    <p:sldLayoutId id="2147483658" r:id="rId23"/>
    <p:sldLayoutId id="2147483659" r:id="rId24"/>
    <p:sldLayoutId id="2147483667" r:id="rId2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digital art of a wave of light&#10;&#10;AI-generated content may be incorrect.">
            <a:extLst>
              <a:ext uri="{FF2B5EF4-FFF2-40B4-BE49-F238E27FC236}">
                <a16:creationId xmlns:a16="http://schemas.microsoft.com/office/drawing/2014/main" id="{96BE09FD-D017-FBA2-1F89-11E0901200C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174F65E0-7582-60B0-A82E-E987711017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spc="300" dirty="0"/>
              <a:t>Presenter name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6A772F-FFBE-57C3-A4B2-DFB1A692F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</a:t>
            </a:fld>
            <a:endParaRPr lang="en-CA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E4F75D7-1E41-0063-0992-E6861DA72148}"/>
              </a:ext>
            </a:extLst>
          </p:cNvPr>
          <p:cNvGrpSpPr/>
          <p:nvPr/>
        </p:nvGrpSpPr>
        <p:grpSpPr>
          <a:xfrm>
            <a:off x="0" y="0"/>
            <a:ext cx="635000" cy="6858000"/>
            <a:chOff x="0" y="0"/>
            <a:chExt cx="635000" cy="6858000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059E669E-C244-962A-5F46-533C7BA79EC6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V="1">
              <a:off x="317500" y="0"/>
              <a:ext cx="0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직사각형 18">
              <a:extLst>
                <a:ext uri="{FF2B5EF4-FFF2-40B4-BE49-F238E27FC236}">
                  <a16:creationId xmlns:a16="http://schemas.microsoft.com/office/drawing/2014/main" id="{C46A3DFE-FDD2-C57E-DBF3-F14C1AD90DA4}"/>
                </a:ext>
              </a:extLst>
            </p:cNvPr>
            <p:cNvSpPr/>
            <p:nvPr/>
          </p:nvSpPr>
          <p:spPr>
            <a:xfrm>
              <a:off x="0" y="5021944"/>
              <a:ext cx="635000" cy="1836056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19" name="标题 1">
            <a:extLst>
              <a:ext uri="{FF2B5EF4-FFF2-40B4-BE49-F238E27FC236}">
                <a16:creationId xmlns:a16="http://schemas.microsoft.com/office/drawing/2014/main" id="{17B40B5C-2984-1DBD-B339-5AC6172BAEC0}"/>
              </a:ext>
            </a:extLst>
          </p:cNvPr>
          <p:cNvSpPr txBox="1"/>
          <p:nvPr/>
        </p:nvSpPr>
        <p:spPr>
          <a:xfrm>
            <a:off x="10810889" y="6096369"/>
            <a:ext cx="723900" cy="723900"/>
          </a:xfrm>
          <a:prstGeom prst="donut">
            <a:avLst>
              <a:gd name="adj" fmla="val 11923"/>
            </a:avLst>
          </a:prstGeom>
          <a:gradFill>
            <a:gsLst>
              <a:gs pos="0">
                <a:schemeClr val="accent1">
                  <a:lumMod val="60000"/>
                  <a:lumOff val="40000"/>
                  <a:alpha val="24000"/>
                </a:schemeClr>
              </a:gs>
              <a:gs pos="100000">
                <a:schemeClr val="accent1"/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标题 1">
            <a:extLst>
              <a:ext uri="{FF2B5EF4-FFF2-40B4-BE49-F238E27FC236}">
                <a16:creationId xmlns:a16="http://schemas.microsoft.com/office/drawing/2014/main" id="{9B136253-3B12-F17F-64AA-AF4F4B008ADE}"/>
              </a:ext>
            </a:extLst>
          </p:cNvPr>
          <p:cNvSpPr txBox="1"/>
          <p:nvPr/>
        </p:nvSpPr>
        <p:spPr>
          <a:xfrm>
            <a:off x="-1366897" y="150752"/>
            <a:ext cx="3278248" cy="3278248"/>
          </a:xfrm>
          <a:prstGeom prst="donut">
            <a:avLst>
              <a:gd name="adj" fmla="val 25587"/>
            </a:avLst>
          </a:prstGeom>
          <a:gradFill>
            <a:gsLst>
              <a:gs pos="0">
                <a:schemeClr val="accent1">
                  <a:lumMod val="60000"/>
                  <a:lumOff val="40000"/>
                  <a:alpha val="24000"/>
                </a:schemeClr>
              </a:gs>
              <a:gs pos="100000">
                <a:schemeClr val="accent1">
                  <a:alpha val="55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标题 1">
            <a:extLst>
              <a:ext uri="{FF2B5EF4-FFF2-40B4-BE49-F238E27FC236}">
                <a16:creationId xmlns:a16="http://schemas.microsoft.com/office/drawing/2014/main" id="{4B9F442F-4F05-D7EB-5D87-C2C2E411F6ED}"/>
              </a:ext>
            </a:extLst>
          </p:cNvPr>
          <p:cNvSpPr txBox="1"/>
          <p:nvPr/>
        </p:nvSpPr>
        <p:spPr>
          <a:xfrm>
            <a:off x="1911351" y="5893108"/>
            <a:ext cx="1123977" cy="565211"/>
          </a:xfrm>
          <a:custGeom>
            <a:avLst/>
            <a:gdLst>
              <a:gd name="connsiteX0" fmla="*/ 1086253 w 1123977"/>
              <a:gd name="connsiteY0" fmla="*/ 489763 h 565211"/>
              <a:gd name="connsiteX1" fmla="*/ 1123977 w 1123977"/>
              <a:gd name="connsiteY1" fmla="*/ 527487 h 565211"/>
              <a:gd name="connsiteX2" fmla="*/ 1086253 w 1123977"/>
              <a:gd name="connsiteY2" fmla="*/ 565211 h 565211"/>
              <a:gd name="connsiteX3" fmla="*/ 1048529 w 1123977"/>
              <a:gd name="connsiteY3" fmla="*/ 527487 h 565211"/>
              <a:gd name="connsiteX4" fmla="*/ 1086253 w 1123977"/>
              <a:gd name="connsiteY4" fmla="*/ 489763 h 565211"/>
              <a:gd name="connsiteX5" fmla="*/ 936463 w 1123977"/>
              <a:gd name="connsiteY5" fmla="*/ 489763 h 565211"/>
              <a:gd name="connsiteX6" fmla="*/ 974187 w 1123977"/>
              <a:gd name="connsiteY6" fmla="*/ 527487 h 565211"/>
              <a:gd name="connsiteX7" fmla="*/ 936463 w 1123977"/>
              <a:gd name="connsiteY7" fmla="*/ 565211 h 565211"/>
              <a:gd name="connsiteX8" fmla="*/ 898739 w 1123977"/>
              <a:gd name="connsiteY8" fmla="*/ 527487 h 565211"/>
              <a:gd name="connsiteX9" fmla="*/ 936463 w 1123977"/>
              <a:gd name="connsiteY9" fmla="*/ 489763 h 565211"/>
              <a:gd name="connsiteX10" fmla="*/ 786672 w 1123977"/>
              <a:gd name="connsiteY10" fmla="*/ 489763 h 565211"/>
              <a:gd name="connsiteX11" fmla="*/ 824396 w 1123977"/>
              <a:gd name="connsiteY11" fmla="*/ 527487 h 565211"/>
              <a:gd name="connsiteX12" fmla="*/ 786672 w 1123977"/>
              <a:gd name="connsiteY12" fmla="*/ 565211 h 565211"/>
              <a:gd name="connsiteX13" fmla="*/ 748948 w 1123977"/>
              <a:gd name="connsiteY13" fmla="*/ 527487 h 565211"/>
              <a:gd name="connsiteX14" fmla="*/ 786672 w 1123977"/>
              <a:gd name="connsiteY14" fmla="*/ 489763 h 565211"/>
              <a:gd name="connsiteX15" fmla="*/ 636883 w 1123977"/>
              <a:gd name="connsiteY15" fmla="*/ 489763 h 565211"/>
              <a:gd name="connsiteX16" fmla="*/ 674607 w 1123977"/>
              <a:gd name="connsiteY16" fmla="*/ 527487 h 565211"/>
              <a:gd name="connsiteX17" fmla="*/ 636883 w 1123977"/>
              <a:gd name="connsiteY17" fmla="*/ 565211 h 565211"/>
              <a:gd name="connsiteX18" fmla="*/ 599159 w 1123977"/>
              <a:gd name="connsiteY18" fmla="*/ 527487 h 565211"/>
              <a:gd name="connsiteX19" fmla="*/ 636883 w 1123977"/>
              <a:gd name="connsiteY19" fmla="*/ 489763 h 565211"/>
              <a:gd name="connsiteX20" fmla="*/ 487093 w 1123977"/>
              <a:gd name="connsiteY20" fmla="*/ 489763 h 565211"/>
              <a:gd name="connsiteX21" fmla="*/ 524817 w 1123977"/>
              <a:gd name="connsiteY21" fmla="*/ 527487 h 565211"/>
              <a:gd name="connsiteX22" fmla="*/ 487093 w 1123977"/>
              <a:gd name="connsiteY22" fmla="*/ 565211 h 565211"/>
              <a:gd name="connsiteX23" fmla="*/ 449369 w 1123977"/>
              <a:gd name="connsiteY23" fmla="*/ 527487 h 565211"/>
              <a:gd name="connsiteX24" fmla="*/ 487093 w 1123977"/>
              <a:gd name="connsiteY24" fmla="*/ 489763 h 565211"/>
              <a:gd name="connsiteX25" fmla="*/ 337305 w 1123977"/>
              <a:gd name="connsiteY25" fmla="*/ 489763 h 565211"/>
              <a:gd name="connsiteX26" fmla="*/ 375029 w 1123977"/>
              <a:gd name="connsiteY26" fmla="*/ 527487 h 565211"/>
              <a:gd name="connsiteX27" fmla="*/ 337305 w 1123977"/>
              <a:gd name="connsiteY27" fmla="*/ 565211 h 565211"/>
              <a:gd name="connsiteX28" fmla="*/ 299581 w 1123977"/>
              <a:gd name="connsiteY28" fmla="*/ 527487 h 565211"/>
              <a:gd name="connsiteX29" fmla="*/ 337305 w 1123977"/>
              <a:gd name="connsiteY29" fmla="*/ 489763 h 565211"/>
              <a:gd name="connsiteX30" fmla="*/ 187514 w 1123977"/>
              <a:gd name="connsiteY30" fmla="*/ 489763 h 565211"/>
              <a:gd name="connsiteX31" fmla="*/ 225238 w 1123977"/>
              <a:gd name="connsiteY31" fmla="*/ 527487 h 565211"/>
              <a:gd name="connsiteX32" fmla="*/ 187514 w 1123977"/>
              <a:gd name="connsiteY32" fmla="*/ 565211 h 565211"/>
              <a:gd name="connsiteX33" fmla="*/ 149790 w 1123977"/>
              <a:gd name="connsiteY33" fmla="*/ 527487 h 565211"/>
              <a:gd name="connsiteX34" fmla="*/ 187514 w 1123977"/>
              <a:gd name="connsiteY34" fmla="*/ 489763 h 565211"/>
              <a:gd name="connsiteX35" fmla="*/ 37724 w 1123977"/>
              <a:gd name="connsiteY35" fmla="*/ 489763 h 565211"/>
              <a:gd name="connsiteX36" fmla="*/ 75448 w 1123977"/>
              <a:gd name="connsiteY36" fmla="*/ 527487 h 565211"/>
              <a:gd name="connsiteX37" fmla="*/ 37724 w 1123977"/>
              <a:gd name="connsiteY37" fmla="*/ 565211 h 565211"/>
              <a:gd name="connsiteX38" fmla="*/ 0 w 1123977"/>
              <a:gd name="connsiteY38" fmla="*/ 527487 h 565211"/>
              <a:gd name="connsiteX39" fmla="*/ 37724 w 1123977"/>
              <a:gd name="connsiteY39" fmla="*/ 489763 h 565211"/>
              <a:gd name="connsiteX40" fmla="*/ 1086253 w 1123977"/>
              <a:gd name="connsiteY40" fmla="*/ 326508 h 565211"/>
              <a:gd name="connsiteX41" fmla="*/ 1123977 w 1123977"/>
              <a:gd name="connsiteY41" fmla="*/ 364232 h 565211"/>
              <a:gd name="connsiteX42" fmla="*/ 1086253 w 1123977"/>
              <a:gd name="connsiteY42" fmla="*/ 401956 h 565211"/>
              <a:gd name="connsiteX43" fmla="*/ 1048529 w 1123977"/>
              <a:gd name="connsiteY43" fmla="*/ 364232 h 565211"/>
              <a:gd name="connsiteX44" fmla="*/ 1086253 w 1123977"/>
              <a:gd name="connsiteY44" fmla="*/ 326508 h 565211"/>
              <a:gd name="connsiteX45" fmla="*/ 936463 w 1123977"/>
              <a:gd name="connsiteY45" fmla="*/ 326508 h 565211"/>
              <a:gd name="connsiteX46" fmla="*/ 974187 w 1123977"/>
              <a:gd name="connsiteY46" fmla="*/ 364232 h 565211"/>
              <a:gd name="connsiteX47" fmla="*/ 936463 w 1123977"/>
              <a:gd name="connsiteY47" fmla="*/ 401956 h 565211"/>
              <a:gd name="connsiteX48" fmla="*/ 898739 w 1123977"/>
              <a:gd name="connsiteY48" fmla="*/ 364232 h 565211"/>
              <a:gd name="connsiteX49" fmla="*/ 936463 w 1123977"/>
              <a:gd name="connsiteY49" fmla="*/ 326508 h 565211"/>
              <a:gd name="connsiteX50" fmla="*/ 786672 w 1123977"/>
              <a:gd name="connsiteY50" fmla="*/ 326508 h 565211"/>
              <a:gd name="connsiteX51" fmla="*/ 824396 w 1123977"/>
              <a:gd name="connsiteY51" fmla="*/ 364232 h 565211"/>
              <a:gd name="connsiteX52" fmla="*/ 786672 w 1123977"/>
              <a:gd name="connsiteY52" fmla="*/ 401956 h 565211"/>
              <a:gd name="connsiteX53" fmla="*/ 748948 w 1123977"/>
              <a:gd name="connsiteY53" fmla="*/ 364232 h 565211"/>
              <a:gd name="connsiteX54" fmla="*/ 786672 w 1123977"/>
              <a:gd name="connsiteY54" fmla="*/ 326508 h 565211"/>
              <a:gd name="connsiteX55" fmla="*/ 636883 w 1123977"/>
              <a:gd name="connsiteY55" fmla="*/ 326508 h 565211"/>
              <a:gd name="connsiteX56" fmla="*/ 674607 w 1123977"/>
              <a:gd name="connsiteY56" fmla="*/ 364232 h 565211"/>
              <a:gd name="connsiteX57" fmla="*/ 636883 w 1123977"/>
              <a:gd name="connsiteY57" fmla="*/ 401956 h 565211"/>
              <a:gd name="connsiteX58" fmla="*/ 599159 w 1123977"/>
              <a:gd name="connsiteY58" fmla="*/ 364232 h 565211"/>
              <a:gd name="connsiteX59" fmla="*/ 636883 w 1123977"/>
              <a:gd name="connsiteY59" fmla="*/ 326508 h 565211"/>
              <a:gd name="connsiteX60" fmla="*/ 487093 w 1123977"/>
              <a:gd name="connsiteY60" fmla="*/ 326508 h 565211"/>
              <a:gd name="connsiteX61" fmla="*/ 524817 w 1123977"/>
              <a:gd name="connsiteY61" fmla="*/ 364232 h 565211"/>
              <a:gd name="connsiteX62" fmla="*/ 487093 w 1123977"/>
              <a:gd name="connsiteY62" fmla="*/ 401956 h 565211"/>
              <a:gd name="connsiteX63" fmla="*/ 449369 w 1123977"/>
              <a:gd name="connsiteY63" fmla="*/ 364232 h 565211"/>
              <a:gd name="connsiteX64" fmla="*/ 487093 w 1123977"/>
              <a:gd name="connsiteY64" fmla="*/ 326508 h 565211"/>
              <a:gd name="connsiteX65" fmla="*/ 337305 w 1123977"/>
              <a:gd name="connsiteY65" fmla="*/ 326508 h 565211"/>
              <a:gd name="connsiteX66" fmla="*/ 375029 w 1123977"/>
              <a:gd name="connsiteY66" fmla="*/ 364232 h 565211"/>
              <a:gd name="connsiteX67" fmla="*/ 337305 w 1123977"/>
              <a:gd name="connsiteY67" fmla="*/ 401956 h 565211"/>
              <a:gd name="connsiteX68" fmla="*/ 299581 w 1123977"/>
              <a:gd name="connsiteY68" fmla="*/ 364232 h 565211"/>
              <a:gd name="connsiteX69" fmla="*/ 337305 w 1123977"/>
              <a:gd name="connsiteY69" fmla="*/ 326508 h 565211"/>
              <a:gd name="connsiteX70" fmla="*/ 187514 w 1123977"/>
              <a:gd name="connsiteY70" fmla="*/ 326508 h 565211"/>
              <a:gd name="connsiteX71" fmla="*/ 225238 w 1123977"/>
              <a:gd name="connsiteY71" fmla="*/ 364232 h 565211"/>
              <a:gd name="connsiteX72" fmla="*/ 187514 w 1123977"/>
              <a:gd name="connsiteY72" fmla="*/ 401956 h 565211"/>
              <a:gd name="connsiteX73" fmla="*/ 149790 w 1123977"/>
              <a:gd name="connsiteY73" fmla="*/ 364232 h 565211"/>
              <a:gd name="connsiteX74" fmla="*/ 187514 w 1123977"/>
              <a:gd name="connsiteY74" fmla="*/ 326508 h 565211"/>
              <a:gd name="connsiteX75" fmla="*/ 37724 w 1123977"/>
              <a:gd name="connsiteY75" fmla="*/ 326508 h 565211"/>
              <a:gd name="connsiteX76" fmla="*/ 75448 w 1123977"/>
              <a:gd name="connsiteY76" fmla="*/ 364232 h 565211"/>
              <a:gd name="connsiteX77" fmla="*/ 37724 w 1123977"/>
              <a:gd name="connsiteY77" fmla="*/ 401956 h 565211"/>
              <a:gd name="connsiteX78" fmla="*/ 0 w 1123977"/>
              <a:gd name="connsiteY78" fmla="*/ 364232 h 565211"/>
              <a:gd name="connsiteX79" fmla="*/ 37724 w 1123977"/>
              <a:gd name="connsiteY79" fmla="*/ 326508 h 565211"/>
              <a:gd name="connsiteX80" fmla="*/ 1086253 w 1123977"/>
              <a:gd name="connsiteY80" fmla="*/ 163255 h 565211"/>
              <a:gd name="connsiteX81" fmla="*/ 1123977 w 1123977"/>
              <a:gd name="connsiteY81" fmla="*/ 200979 h 565211"/>
              <a:gd name="connsiteX82" fmla="*/ 1086253 w 1123977"/>
              <a:gd name="connsiteY82" fmla="*/ 238703 h 565211"/>
              <a:gd name="connsiteX83" fmla="*/ 1048529 w 1123977"/>
              <a:gd name="connsiteY83" fmla="*/ 200979 h 565211"/>
              <a:gd name="connsiteX84" fmla="*/ 1086253 w 1123977"/>
              <a:gd name="connsiteY84" fmla="*/ 163255 h 565211"/>
              <a:gd name="connsiteX85" fmla="*/ 936463 w 1123977"/>
              <a:gd name="connsiteY85" fmla="*/ 163255 h 565211"/>
              <a:gd name="connsiteX86" fmla="*/ 974187 w 1123977"/>
              <a:gd name="connsiteY86" fmla="*/ 200979 h 565211"/>
              <a:gd name="connsiteX87" fmla="*/ 936463 w 1123977"/>
              <a:gd name="connsiteY87" fmla="*/ 238703 h 565211"/>
              <a:gd name="connsiteX88" fmla="*/ 898739 w 1123977"/>
              <a:gd name="connsiteY88" fmla="*/ 200979 h 565211"/>
              <a:gd name="connsiteX89" fmla="*/ 936463 w 1123977"/>
              <a:gd name="connsiteY89" fmla="*/ 163255 h 565211"/>
              <a:gd name="connsiteX90" fmla="*/ 786672 w 1123977"/>
              <a:gd name="connsiteY90" fmla="*/ 163255 h 565211"/>
              <a:gd name="connsiteX91" fmla="*/ 824396 w 1123977"/>
              <a:gd name="connsiteY91" fmla="*/ 200979 h 565211"/>
              <a:gd name="connsiteX92" fmla="*/ 786672 w 1123977"/>
              <a:gd name="connsiteY92" fmla="*/ 238703 h 565211"/>
              <a:gd name="connsiteX93" fmla="*/ 748948 w 1123977"/>
              <a:gd name="connsiteY93" fmla="*/ 200979 h 565211"/>
              <a:gd name="connsiteX94" fmla="*/ 786672 w 1123977"/>
              <a:gd name="connsiteY94" fmla="*/ 163255 h 565211"/>
              <a:gd name="connsiteX95" fmla="*/ 636883 w 1123977"/>
              <a:gd name="connsiteY95" fmla="*/ 163255 h 565211"/>
              <a:gd name="connsiteX96" fmla="*/ 674607 w 1123977"/>
              <a:gd name="connsiteY96" fmla="*/ 200979 h 565211"/>
              <a:gd name="connsiteX97" fmla="*/ 636883 w 1123977"/>
              <a:gd name="connsiteY97" fmla="*/ 238703 h 565211"/>
              <a:gd name="connsiteX98" fmla="*/ 599159 w 1123977"/>
              <a:gd name="connsiteY98" fmla="*/ 200979 h 565211"/>
              <a:gd name="connsiteX99" fmla="*/ 636883 w 1123977"/>
              <a:gd name="connsiteY99" fmla="*/ 163255 h 565211"/>
              <a:gd name="connsiteX100" fmla="*/ 487093 w 1123977"/>
              <a:gd name="connsiteY100" fmla="*/ 163255 h 565211"/>
              <a:gd name="connsiteX101" fmla="*/ 524817 w 1123977"/>
              <a:gd name="connsiteY101" fmla="*/ 200979 h 565211"/>
              <a:gd name="connsiteX102" fmla="*/ 487093 w 1123977"/>
              <a:gd name="connsiteY102" fmla="*/ 238703 h 565211"/>
              <a:gd name="connsiteX103" fmla="*/ 449369 w 1123977"/>
              <a:gd name="connsiteY103" fmla="*/ 200979 h 565211"/>
              <a:gd name="connsiteX104" fmla="*/ 487093 w 1123977"/>
              <a:gd name="connsiteY104" fmla="*/ 163255 h 565211"/>
              <a:gd name="connsiteX105" fmla="*/ 337305 w 1123977"/>
              <a:gd name="connsiteY105" fmla="*/ 163255 h 565211"/>
              <a:gd name="connsiteX106" fmla="*/ 375029 w 1123977"/>
              <a:gd name="connsiteY106" fmla="*/ 200979 h 565211"/>
              <a:gd name="connsiteX107" fmla="*/ 337305 w 1123977"/>
              <a:gd name="connsiteY107" fmla="*/ 238703 h 565211"/>
              <a:gd name="connsiteX108" fmla="*/ 299581 w 1123977"/>
              <a:gd name="connsiteY108" fmla="*/ 200979 h 565211"/>
              <a:gd name="connsiteX109" fmla="*/ 337305 w 1123977"/>
              <a:gd name="connsiteY109" fmla="*/ 163255 h 565211"/>
              <a:gd name="connsiteX110" fmla="*/ 187514 w 1123977"/>
              <a:gd name="connsiteY110" fmla="*/ 163255 h 565211"/>
              <a:gd name="connsiteX111" fmla="*/ 225238 w 1123977"/>
              <a:gd name="connsiteY111" fmla="*/ 200979 h 565211"/>
              <a:gd name="connsiteX112" fmla="*/ 187514 w 1123977"/>
              <a:gd name="connsiteY112" fmla="*/ 238703 h 565211"/>
              <a:gd name="connsiteX113" fmla="*/ 149790 w 1123977"/>
              <a:gd name="connsiteY113" fmla="*/ 200979 h 565211"/>
              <a:gd name="connsiteX114" fmla="*/ 187514 w 1123977"/>
              <a:gd name="connsiteY114" fmla="*/ 163255 h 565211"/>
              <a:gd name="connsiteX115" fmla="*/ 37724 w 1123977"/>
              <a:gd name="connsiteY115" fmla="*/ 163255 h 565211"/>
              <a:gd name="connsiteX116" fmla="*/ 75448 w 1123977"/>
              <a:gd name="connsiteY116" fmla="*/ 200979 h 565211"/>
              <a:gd name="connsiteX117" fmla="*/ 37724 w 1123977"/>
              <a:gd name="connsiteY117" fmla="*/ 238703 h 565211"/>
              <a:gd name="connsiteX118" fmla="*/ 0 w 1123977"/>
              <a:gd name="connsiteY118" fmla="*/ 200979 h 565211"/>
              <a:gd name="connsiteX119" fmla="*/ 37724 w 1123977"/>
              <a:gd name="connsiteY119" fmla="*/ 163255 h 565211"/>
              <a:gd name="connsiteX120" fmla="*/ 1086253 w 1123977"/>
              <a:gd name="connsiteY120" fmla="*/ 0 h 565211"/>
              <a:gd name="connsiteX121" fmla="*/ 1123977 w 1123977"/>
              <a:gd name="connsiteY121" fmla="*/ 37724 h 565211"/>
              <a:gd name="connsiteX122" fmla="*/ 1086253 w 1123977"/>
              <a:gd name="connsiteY122" fmla="*/ 75448 h 565211"/>
              <a:gd name="connsiteX123" fmla="*/ 1048529 w 1123977"/>
              <a:gd name="connsiteY123" fmla="*/ 37724 h 565211"/>
              <a:gd name="connsiteX124" fmla="*/ 1086253 w 1123977"/>
              <a:gd name="connsiteY124" fmla="*/ 0 h 565211"/>
              <a:gd name="connsiteX125" fmla="*/ 936463 w 1123977"/>
              <a:gd name="connsiteY125" fmla="*/ 0 h 565211"/>
              <a:gd name="connsiteX126" fmla="*/ 974187 w 1123977"/>
              <a:gd name="connsiteY126" fmla="*/ 37724 h 565211"/>
              <a:gd name="connsiteX127" fmla="*/ 936463 w 1123977"/>
              <a:gd name="connsiteY127" fmla="*/ 75448 h 565211"/>
              <a:gd name="connsiteX128" fmla="*/ 898739 w 1123977"/>
              <a:gd name="connsiteY128" fmla="*/ 37724 h 565211"/>
              <a:gd name="connsiteX129" fmla="*/ 936463 w 1123977"/>
              <a:gd name="connsiteY129" fmla="*/ 0 h 565211"/>
              <a:gd name="connsiteX130" fmla="*/ 786672 w 1123977"/>
              <a:gd name="connsiteY130" fmla="*/ 0 h 565211"/>
              <a:gd name="connsiteX131" fmla="*/ 824396 w 1123977"/>
              <a:gd name="connsiteY131" fmla="*/ 37724 h 565211"/>
              <a:gd name="connsiteX132" fmla="*/ 786672 w 1123977"/>
              <a:gd name="connsiteY132" fmla="*/ 75448 h 565211"/>
              <a:gd name="connsiteX133" fmla="*/ 748948 w 1123977"/>
              <a:gd name="connsiteY133" fmla="*/ 37724 h 565211"/>
              <a:gd name="connsiteX134" fmla="*/ 786672 w 1123977"/>
              <a:gd name="connsiteY134" fmla="*/ 0 h 565211"/>
              <a:gd name="connsiteX135" fmla="*/ 636883 w 1123977"/>
              <a:gd name="connsiteY135" fmla="*/ 0 h 565211"/>
              <a:gd name="connsiteX136" fmla="*/ 674607 w 1123977"/>
              <a:gd name="connsiteY136" fmla="*/ 37724 h 565211"/>
              <a:gd name="connsiteX137" fmla="*/ 636883 w 1123977"/>
              <a:gd name="connsiteY137" fmla="*/ 75448 h 565211"/>
              <a:gd name="connsiteX138" fmla="*/ 599159 w 1123977"/>
              <a:gd name="connsiteY138" fmla="*/ 37724 h 565211"/>
              <a:gd name="connsiteX139" fmla="*/ 636883 w 1123977"/>
              <a:gd name="connsiteY139" fmla="*/ 0 h 565211"/>
              <a:gd name="connsiteX140" fmla="*/ 487093 w 1123977"/>
              <a:gd name="connsiteY140" fmla="*/ 0 h 565211"/>
              <a:gd name="connsiteX141" fmla="*/ 524817 w 1123977"/>
              <a:gd name="connsiteY141" fmla="*/ 37724 h 565211"/>
              <a:gd name="connsiteX142" fmla="*/ 487093 w 1123977"/>
              <a:gd name="connsiteY142" fmla="*/ 75448 h 565211"/>
              <a:gd name="connsiteX143" fmla="*/ 449369 w 1123977"/>
              <a:gd name="connsiteY143" fmla="*/ 37724 h 565211"/>
              <a:gd name="connsiteX144" fmla="*/ 487093 w 1123977"/>
              <a:gd name="connsiteY144" fmla="*/ 0 h 565211"/>
              <a:gd name="connsiteX145" fmla="*/ 337305 w 1123977"/>
              <a:gd name="connsiteY145" fmla="*/ 0 h 565211"/>
              <a:gd name="connsiteX146" fmla="*/ 375029 w 1123977"/>
              <a:gd name="connsiteY146" fmla="*/ 37724 h 565211"/>
              <a:gd name="connsiteX147" fmla="*/ 337305 w 1123977"/>
              <a:gd name="connsiteY147" fmla="*/ 75448 h 565211"/>
              <a:gd name="connsiteX148" fmla="*/ 299581 w 1123977"/>
              <a:gd name="connsiteY148" fmla="*/ 37724 h 565211"/>
              <a:gd name="connsiteX149" fmla="*/ 337305 w 1123977"/>
              <a:gd name="connsiteY149" fmla="*/ 0 h 565211"/>
              <a:gd name="connsiteX150" fmla="*/ 187514 w 1123977"/>
              <a:gd name="connsiteY150" fmla="*/ 0 h 565211"/>
              <a:gd name="connsiteX151" fmla="*/ 225238 w 1123977"/>
              <a:gd name="connsiteY151" fmla="*/ 37724 h 565211"/>
              <a:gd name="connsiteX152" fmla="*/ 187514 w 1123977"/>
              <a:gd name="connsiteY152" fmla="*/ 75448 h 565211"/>
              <a:gd name="connsiteX153" fmla="*/ 149790 w 1123977"/>
              <a:gd name="connsiteY153" fmla="*/ 37724 h 565211"/>
              <a:gd name="connsiteX154" fmla="*/ 187514 w 1123977"/>
              <a:gd name="connsiteY154" fmla="*/ 0 h 565211"/>
              <a:gd name="connsiteX155" fmla="*/ 37724 w 1123977"/>
              <a:gd name="connsiteY155" fmla="*/ 0 h 565211"/>
              <a:gd name="connsiteX156" fmla="*/ 75448 w 1123977"/>
              <a:gd name="connsiteY156" fmla="*/ 37724 h 565211"/>
              <a:gd name="connsiteX157" fmla="*/ 37724 w 1123977"/>
              <a:gd name="connsiteY157" fmla="*/ 75448 h 565211"/>
              <a:gd name="connsiteX158" fmla="*/ 0 w 1123977"/>
              <a:gd name="connsiteY158" fmla="*/ 37724 h 565211"/>
              <a:gd name="connsiteX159" fmla="*/ 37724 w 1123977"/>
              <a:gd name="connsiteY159" fmla="*/ 0 h 565211"/>
            </a:gdLst>
            <a:ahLst/>
            <a:cxnLst/>
            <a:rect l="l" t="t" r="r" b="b"/>
            <a:pathLst>
              <a:path w="1123977" h="565211">
                <a:moveTo>
                  <a:pt x="1086253" y="489763"/>
                </a:moveTo>
                <a:cubicBezTo>
                  <a:pt x="1107087" y="489763"/>
                  <a:pt x="1123977" y="506653"/>
                  <a:pt x="1123977" y="527487"/>
                </a:cubicBezTo>
                <a:cubicBezTo>
                  <a:pt x="1123977" y="548321"/>
                  <a:pt x="1107087" y="565211"/>
                  <a:pt x="1086253" y="565211"/>
                </a:cubicBezTo>
                <a:cubicBezTo>
                  <a:pt x="1065419" y="565211"/>
                  <a:pt x="1048529" y="548321"/>
                  <a:pt x="1048529" y="527487"/>
                </a:cubicBezTo>
                <a:cubicBezTo>
                  <a:pt x="1048529" y="506653"/>
                  <a:pt x="1065419" y="489763"/>
                  <a:pt x="1086253" y="489763"/>
                </a:cubicBezTo>
                <a:close/>
                <a:moveTo>
                  <a:pt x="936463" y="489763"/>
                </a:moveTo>
                <a:cubicBezTo>
                  <a:pt x="957297" y="489763"/>
                  <a:pt x="974187" y="506653"/>
                  <a:pt x="974187" y="527487"/>
                </a:cubicBezTo>
                <a:cubicBezTo>
                  <a:pt x="974187" y="548321"/>
                  <a:pt x="957297" y="565211"/>
                  <a:pt x="936463" y="565211"/>
                </a:cubicBezTo>
                <a:cubicBezTo>
                  <a:pt x="915629" y="565211"/>
                  <a:pt x="898739" y="548321"/>
                  <a:pt x="898739" y="527487"/>
                </a:cubicBezTo>
                <a:cubicBezTo>
                  <a:pt x="898739" y="506653"/>
                  <a:pt x="915629" y="489763"/>
                  <a:pt x="936463" y="489763"/>
                </a:cubicBezTo>
                <a:close/>
                <a:moveTo>
                  <a:pt x="786672" y="489763"/>
                </a:moveTo>
                <a:cubicBezTo>
                  <a:pt x="807506" y="489763"/>
                  <a:pt x="824396" y="506653"/>
                  <a:pt x="824396" y="527487"/>
                </a:cubicBezTo>
                <a:cubicBezTo>
                  <a:pt x="824396" y="548321"/>
                  <a:pt x="807506" y="565211"/>
                  <a:pt x="786672" y="565211"/>
                </a:cubicBezTo>
                <a:cubicBezTo>
                  <a:pt x="765838" y="565211"/>
                  <a:pt x="748948" y="548321"/>
                  <a:pt x="748948" y="527487"/>
                </a:cubicBezTo>
                <a:cubicBezTo>
                  <a:pt x="748948" y="506653"/>
                  <a:pt x="765838" y="489763"/>
                  <a:pt x="786672" y="489763"/>
                </a:cubicBezTo>
                <a:close/>
                <a:moveTo>
                  <a:pt x="636883" y="489763"/>
                </a:moveTo>
                <a:cubicBezTo>
                  <a:pt x="657717" y="489763"/>
                  <a:pt x="674607" y="506653"/>
                  <a:pt x="674607" y="527487"/>
                </a:cubicBezTo>
                <a:cubicBezTo>
                  <a:pt x="674607" y="548321"/>
                  <a:pt x="657717" y="565211"/>
                  <a:pt x="636883" y="565211"/>
                </a:cubicBezTo>
                <a:cubicBezTo>
                  <a:pt x="616049" y="565211"/>
                  <a:pt x="599159" y="548321"/>
                  <a:pt x="599159" y="527487"/>
                </a:cubicBezTo>
                <a:cubicBezTo>
                  <a:pt x="599159" y="506653"/>
                  <a:pt x="616049" y="489763"/>
                  <a:pt x="636883" y="489763"/>
                </a:cubicBezTo>
                <a:close/>
                <a:moveTo>
                  <a:pt x="487093" y="489763"/>
                </a:moveTo>
                <a:cubicBezTo>
                  <a:pt x="507927" y="489763"/>
                  <a:pt x="524817" y="506653"/>
                  <a:pt x="524817" y="527487"/>
                </a:cubicBezTo>
                <a:cubicBezTo>
                  <a:pt x="524817" y="548321"/>
                  <a:pt x="507927" y="565211"/>
                  <a:pt x="487093" y="565211"/>
                </a:cubicBezTo>
                <a:cubicBezTo>
                  <a:pt x="466259" y="565211"/>
                  <a:pt x="449369" y="548321"/>
                  <a:pt x="449369" y="527487"/>
                </a:cubicBezTo>
                <a:cubicBezTo>
                  <a:pt x="449369" y="506653"/>
                  <a:pt x="466259" y="489763"/>
                  <a:pt x="487093" y="489763"/>
                </a:cubicBezTo>
                <a:close/>
                <a:moveTo>
                  <a:pt x="337305" y="489763"/>
                </a:moveTo>
                <a:cubicBezTo>
                  <a:pt x="358139" y="489763"/>
                  <a:pt x="375029" y="506653"/>
                  <a:pt x="375029" y="527487"/>
                </a:cubicBezTo>
                <a:cubicBezTo>
                  <a:pt x="375029" y="548321"/>
                  <a:pt x="358139" y="565211"/>
                  <a:pt x="337305" y="565211"/>
                </a:cubicBezTo>
                <a:cubicBezTo>
                  <a:pt x="316471" y="565211"/>
                  <a:pt x="299581" y="548321"/>
                  <a:pt x="299581" y="527487"/>
                </a:cubicBezTo>
                <a:cubicBezTo>
                  <a:pt x="299581" y="506653"/>
                  <a:pt x="316471" y="489763"/>
                  <a:pt x="337305" y="489763"/>
                </a:cubicBezTo>
                <a:close/>
                <a:moveTo>
                  <a:pt x="187514" y="489763"/>
                </a:moveTo>
                <a:cubicBezTo>
                  <a:pt x="208348" y="489763"/>
                  <a:pt x="225238" y="506653"/>
                  <a:pt x="225238" y="527487"/>
                </a:cubicBezTo>
                <a:cubicBezTo>
                  <a:pt x="225238" y="548321"/>
                  <a:pt x="208348" y="565211"/>
                  <a:pt x="187514" y="565211"/>
                </a:cubicBezTo>
                <a:cubicBezTo>
                  <a:pt x="166680" y="565211"/>
                  <a:pt x="149790" y="548321"/>
                  <a:pt x="149790" y="527487"/>
                </a:cubicBezTo>
                <a:cubicBezTo>
                  <a:pt x="149790" y="506653"/>
                  <a:pt x="166680" y="489763"/>
                  <a:pt x="187514" y="489763"/>
                </a:cubicBezTo>
                <a:close/>
                <a:moveTo>
                  <a:pt x="37724" y="489763"/>
                </a:moveTo>
                <a:cubicBezTo>
                  <a:pt x="58558" y="489763"/>
                  <a:pt x="75448" y="506653"/>
                  <a:pt x="75448" y="527487"/>
                </a:cubicBezTo>
                <a:cubicBezTo>
                  <a:pt x="75448" y="548321"/>
                  <a:pt x="58558" y="565211"/>
                  <a:pt x="37724" y="565211"/>
                </a:cubicBezTo>
                <a:cubicBezTo>
                  <a:pt x="16890" y="565211"/>
                  <a:pt x="0" y="548321"/>
                  <a:pt x="0" y="527487"/>
                </a:cubicBezTo>
                <a:cubicBezTo>
                  <a:pt x="0" y="506653"/>
                  <a:pt x="16890" y="489763"/>
                  <a:pt x="37724" y="489763"/>
                </a:cubicBezTo>
                <a:close/>
                <a:moveTo>
                  <a:pt x="1086253" y="326508"/>
                </a:moveTo>
                <a:cubicBezTo>
                  <a:pt x="1107087" y="326508"/>
                  <a:pt x="1123977" y="343398"/>
                  <a:pt x="1123977" y="364232"/>
                </a:cubicBezTo>
                <a:cubicBezTo>
                  <a:pt x="1123977" y="385066"/>
                  <a:pt x="1107087" y="401956"/>
                  <a:pt x="1086253" y="401956"/>
                </a:cubicBezTo>
                <a:cubicBezTo>
                  <a:pt x="1065419" y="401956"/>
                  <a:pt x="1048529" y="385066"/>
                  <a:pt x="1048529" y="364232"/>
                </a:cubicBezTo>
                <a:cubicBezTo>
                  <a:pt x="1048529" y="343398"/>
                  <a:pt x="1065419" y="326508"/>
                  <a:pt x="1086253" y="326508"/>
                </a:cubicBezTo>
                <a:close/>
                <a:moveTo>
                  <a:pt x="936463" y="326508"/>
                </a:moveTo>
                <a:cubicBezTo>
                  <a:pt x="957297" y="326508"/>
                  <a:pt x="974187" y="343398"/>
                  <a:pt x="974187" y="364232"/>
                </a:cubicBezTo>
                <a:cubicBezTo>
                  <a:pt x="974187" y="385066"/>
                  <a:pt x="957297" y="401956"/>
                  <a:pt x="936463" y="401956"/>
                </a:cubicBezTo>
                <a:cubicBezTo>
                  <a:pt x="915629" y="401956"/>
                  <a:pt x="898739" y="385066"/>
                  <a:pt x="898739" y="364232"/>
                </a:cubicBezTo>
                <a:cubicBezTo>
                  <a:pt x="898739" y="343398"/>
                  <a:pt x="915629" y="326508"/>
                  <a:pt x="936463" y="326508"/>
                </a:cubicBezTo>
                <a:close/>
                <a:moveTo>
                  <a:pt x="786672" y="326508"/>
                </a:moveTo>
                <a:cubicBezTo>
                  <a:pt x="807506" y="326508"/>
                  <a:pt x="824396" y="343398"/>
                  <a:pt x="824396" y="364232"/>
                </a:cubicBezTo>
                <a:cubicBezTo>
                  <a:pt x="824396" y="385066"/>
                  <a:pt x="807506" y="401956"/>
                  <a:pt x="786672" y="401956"/>
                </a:cubicBezTo>
                <a:cubicBezTo>
                  <a:pt x="765838" y="401956"/>
                  <a:pt x="748948" y="385066"/>
                  <a:pt x="748948" y="364232"/>
                </a:cubicBezTo>
                <a:cubicBezTo>
                  <a:pt x="748948" y="343398"/>
                  <a:pt x="765838" y="326508"/>
                  <a:pt x="786672" y="326508"/>
                </a:cubicBezTo>
                <a:close/>
                <a:moveTo>
                  <a:pt x="636883" y="326508"/>
                </a:moveTo>
                <a:cubicBezTo>
                  <a:pt x="657717" y="326508"/>
                  <a:pt x="674607" y="343398"/>
                  <a:pt x="674607" y="364232"/>
                </a:cubicBezTo>
                <a:cubicBezTo>
                  <a:pt x="674607" y="385066"/>
                  <a:pt x="657717" y="401956"/>
                  <a:pt x="636883" y="401956"/>
                </a:cubicBezTo>
                <a:cubicBezTo>
                  <a:pt x="616049" y="401956"/>
                  <a:pt x="599159" y="385066"/>
                  <a:pt x="599159" y="364232"/>
                </a:cubicBezTo>
                <a:cubicBezTo>
                  <a:pt x="599159" y="343398"/>
                  <a:pt x="616049" y="326508"/>
                  <a:pt x="636883" y="326508"/>
                </a:cubicBezTo>
                <a:close/>
                <a:moveTo>
                  <a:pt x="487093" y="326508"/>
                </a:moveTo>
                <a:cubicBezTo>
                  <a:pt x="507927" y="326508"/>
                  <a:pt x="524817" y="343398"/>
                  <a:pt x="524817" y="364232"/>
                </a:cubicBezTo>
                <a:cubicBezTo>
                  <a:pt x="524817" y="385066"/>
                  <a:pt x="507927" y="401956"/>
                  <a:pt x="487093" y="401956"/>
                </a:cubicBezTo>
                <a:cubicBezTo>
                  <a:pt x="466259" y="401956"/>
                  <a:pt x="449369" y="385066"/>
                  <a:pt x="449369" y="364232"/>
                </a:cubicBezTo>
                <a:cubicBezTo>
                  <a:pt x="449369" y="343398"/>
                  <a:pt x="466259" y="326508"/>
                  <a:pt x="487093" y="326508"/>
                </a:cubicBezTo>
                <a:close/>
                <a:moveTo>
                  <a:pt x="337305" y="326508"/>
                </a:moveTo>
                <a:cubicBezTo>
                  <a:pt x="358139" y="326508"/>
                  <a:pt x="375029" y="343398"/>
                  <a:pt x="375029" y="364232"/>
                </a:cubicBezTo>
                <a:cubicBezTo>
                  <a:pt x="375029" y="385066"/>
                  <a:pt x="358139" y="401956"/>
                  <a:pt x="337305" y="401956"/>
                </a:cubicBezTo>
                <a:cubicBezTo>
                  <a:pt x="316471" y="401956"/>
                  <a:pt x="299581" y="385066"/>
                  <a:pt x="299581" y="364232"/>
                </a:cubicBezTo>
                <a:cubicBezTo>
                  <a:pt x="299581" y="343398"/>
                  <a:pt x="316471" y="326508"/>
                  <a:pt x="337305" y="326508"/>
                </a:cubicBezTo>
                <a:close/>
                <a:moveTo>
                  <a:pt x="187514" y="326508"/>
                </a:moveTo>
                <a:cubicBezTo>
                  <a:pt x="208348" y="326508"/>
                  <a:pt x="225238" y="343398"/>
                  <a:pt x="225238" y="364232"/>
                </a:cubicBezTo>
                <a:cubicBezTo>
                  <a:pt x="225238" y="385066"/>
                  <a:pt x="208348" y="401956"/>
                  <a:pt x="187514" y="401956"/>
                </a:cubicBezTo>
                <a:cubicBezTo>
                  <a:pt x="166680" y="401956"/>
                  <a:pt x="149790" y="385066"/>
                  <a:pt x="149790" y="364232"/>
                </a:cubicBezTo>
                <a:cubicBezTo>
                  <a:pt x="149790" y="343398"/>
                  <a:pt x="166680" y="326508"/>
                  <a:pt x="187514" y="326508"/>
                </a:cubicBezTo>
                <a:close/>
                <a:moveTo>
                  <a:pt x="37724" y="326508"/>
                </a:moveTo>
                <a:cubicBezTo>
                  <a:pt x="58558" y="326508"/>
                  <a:pt x="75448" y="343398"/>
                  <a:pt x="75448" y="364232"/>
                </a:cubicBezTo>
                <a:cubicBezTo>
                  <a:pt x="75448" y="385066"/>
                  <a:pt x="58558" y="401956"/>
                  <a:pt x="37724" y="401956"/>
                </a:cubicBezTo>
                <a:cubicBezTo>
                  <a:pt x="16890" y="401956"/>
                  <a:pt x="0" y="385066"/>
                  <a:pt x="0" y="364232"/>
                </a:cubicBezTo>
                <a:cubicBezTo>
                  <a:pt x="0" y="343398"/>
                  <a:pt x="16890" y="326508"/>
                  <a:pt x="37724" y="326508"/>
                </a:cubicBezTo>
                <a:close/>
                <a:moveTo>
                  <a:pt x="1086253" y="163255"/>
                </a:moveTo>
                <a:cubicBezTo>
                  <a:pt x="1107087" y="163255"/>
                  <a:pt x="1123977" y="180145"/>
                  <a:pt x="1123977" y="200979"/>
                </a:cubicBezTo>
                <a:cubicBezTo>
                  <a:pt x="1123977" y="221813"/>
                  <a:pt x="1107087" y="238703"/>
                  <a:pt x="1086253" y="238703"/>
                </a:cubicBezTo>
                <a:cubicBezTo>
                  <a:pt x="1065419" y="238703"/>
                  <a:pt x="1048529" y="221813"/>
                  <a:pt x="1048529" y="200979"/>
                </a:cubicBezTo>
                <a:cubicBezTo>
                  <a:pt x="1048529" y="180145"/>
                  <a:pt x="1065419" y="163255"/>
                  <a:pt x="1086253" y="163255"/>
                </a:cubicBezTo>
                <a:close/>
                <a:moveTo>
                  <a:pt x="936463" y="163255"/>
                </a:moveTo>
                <a:cubicBezTo>
                  <a:pt x="957297" y="163255"/>
                  <a:pt x="974187" y="180145"/>
                  <a:pt x="974187" y="200979"/>
                </a:cubicBezTo>
                <a:cubicBezTo>
                  <a:pt x="974187" y="221813"/>
                  <a:pt x="957297" y="238703"/>
                  <a:pt x="936463" y="238703"/>
                </a:cubicBezTo>
                <a:cubicBezTo>
                  <a:pt x="915629" y="238703"/>
                  <a:pt x="898739" y="221813"/>
                  <a:pt x="898739" y="200979"/>
                </a:cubicBezTo>
                <a:cubicBezTo>
                  <a:pt x="898739" y="180145"/>
                  <a:pt x="915629" y="163255"/>
                  <a:pt x="936463" y="163255"/>
                </a:cubicBezTo>
                <a:close/>
                <a:moveTo>
                  <a:pt x="786672" y="163255"/>
                </a:moveTo>
                <a:cubicBezTo>
                  <a:pt x="807506" y="163255"/>
                  <a:pt x="824396" y="180145"/>
                  <a:pt x="824396" y="200979"/>
                </a:cubicBezTo>
                <a:cubicBezTo>
                  <a:pt x="824396" y="221813"/>
                  <a:pt x="807506" y="238703"/>
                  <a:pt x="786672" y="238703"/>
                </a:cubicBezTo>
                <a:cubicBezTo>
                  <a:pt x="765838" y="238703"/>
                  <a:pt x="748948" y="221813"/>
                  <a:pt x="748948" y="200979"/>
                </a:cubicBezTo>
                <a:cubicBezTo>
                  <a:pt x="748948" y="180145"/>
                  <a:pt x="765838" y="163255"/>
                  <a:pt x="786672" y="163255"/>
                </a:cubicBezTo>
                <a:close/>
                <a:moveTo>
                  <a:pt x="636883" y="163255"/>
                </a:moveTo>
                <a:cubicBezTo>
                  <a:pt x="657717" y="163255"/>
                  <a:pt x="674607" y="180145"/>
                  <a:pt x="674607" y="200979"/>
                </a:cubicBezTo>
                <a:cubicBezTo>
                  <a:pt x="674607" y="221813"/>
                  <a:pt x="657717" y="238703"/>
                  <a:pt x="636883" y="238703"/>
                </a:cubicBezTo>
                <a:cubicBezTo>
                  <a:pt x="616049" y="238703"/>
                  <a:pt x="599159" y="221813"/>
                  <a:pt x="599159" y="200979"/>
                </a:cubicBezTo>
                <a:cubicBezTo>
                  <a:pt x="599159" y="180145"/>
                  <a:pt x="616049" y="163255"/>
                  <a:pt x="636883" y="163255"/>
                </a:cubicBezTo>
                <a:close/>
                <a:moveTo>
                  <a:pt x="487093" y="163255"/>
                </a:moveTo>
                <a:cubicBezTo>
                  <a:pt x="507927" y="163255"/>
                  <a:pt x="524817" y="180145"/>
                  <a:pt x="524817" y="200979"/>
                </a:cubicBezTo>
                <a:cubicBezTo>
                  <a:pt x="524817" y="221813"/>
                  <a:pt x="507927" y="238703"/>
                  <a:pt x="487093" y="238703"/>
                </a:cubicBezTo>
                <a:cubicBezTo>
                  <a:pt x="466259" y="238703"/>
                  <a:pt x="449369" y="221813"/>
                  <a:pt x="449369" y="200979"/>
                </a:cubicBezTo>
                <a:cubicBezTo>
                  <a:pt x="449369" y="180145"/>
                  <a:pt x="466259" y="163255"/>
                  <a:pt x="487093" y="163255"/>
                </a:cubicBezTo>
                <a:close/>
                <a:moveTo>
                  <a:pt x="337305" y="163255"/>
                </a:moveTo>
                <a:cubicBezTo>
                  <a:pt x="358139" y="163255"/>
                  <a:pt x="375029" y="180145"/>
                  <a:pt x="375029" y="200979"/>
                </a:cubicBezTo>
                <a:cubicBezTo>
                  <a:pt x="375029" y="221813"/>
                  <a:pt x="358139" y="238703"/>
                  <a:pt x="337305" y="238703"/>
                </a:cubicBezTo>
                <a:cubicBezTo>
                  <a:pt x="316471" y="238703"/>
                  <a:pt x="299581" y="221813"/>
                  <a:pt x="299581" y="200979"/>
                </a:cubicBezTo>
                <a:cubicBezTo>
                  <a:pt x="299581" y="180145"/>
                  <a:pt x="316471" y="163255"/>
                  <a:pt x="337305" y="163255"/>
                </a:cubicBezTo>
                <a:close/>
                <a:moveTo>
                  <a:pt x="187514" y="163255"/>
                </a:moveTo>
                <a:cubicBezTo>
                  <a:pt x="208348" y="163255"/>
                  <a:pt x="225238" y="180145"/>
                  <a:pt x="225238" y="200979"/>
                </a:cubicBezTo>
                <a:cubicBezTo>
                  <a:pt x="225238" y="221813"/>
                  <a:pt x="208348" y="238703"/>
                  <a:pt x="187514" y="238703"/>
                </a:cubicBezTo>
                <a:cubicBezTo>
                  <a:pt x="166680" y="238703"/>
                  <a:pt x="149790" y="221813"/>
                  <a:pt x="149790" y="200979"/>
                </a:cubicBezTo>
                <a:cubicBezTo>
                  <a:pt x="149790" y="180145"/>
                  <a:pt x="166680" y="163255"/>
                  <a:pt x="187514" y="163255"/>
                </a:cubicBezTo>
                <a:close/>
                <a:moveTo>
                  <a:pt x="37724" y="163255"/>
                </a:moveTo>
                <a:cubicBezTo>
                  <a:pt x="58558" y="163255"/>
                  <a:pt x="75448" y="180145"/>
                  <a:pt x="75448" y="200979"/>
                </a:cubicBezTo>
                <a:cubicBezTo>
                  <a:pt x="75448" y="221813"/>
                  <a:pt x="58558" y="238703"/>
                  <a:pt x="37724" y="238703"/>
                </a:cubicBezTo>
                <a:cubicBezTo>
                  <a:pt x="16890" y="238703"/>
                  <a:pt x="0" y="221813"/>
                  <a:pt x="0" y="200979"/>
                </a:cubicBezTo>
                <a:cubicBezTo>
                  <a:pt x="0" y="180145"/>
                  <a:pt x="16890" y="163255"/>
                  <a:pt x="37724" y="163255"/>
                </a:cubicBezTo>
                <a:close/>
                <a:moveTo>
                  <a:pt x="1086253" y="0"/>
                </a:moveTo>
                <a:cubicBezTo>
                  <a:pt x="1107087" y="0"/>
                  <a:pt x="1123977" y="16890"/>
                  <a:pt x="1123977" y="37724"/>
                </a:cubicBezTo>
                <a:cubicBezTo>
                  <a:pt x="1123977" y="58558"/>
                  <a:pt x="1107087" y="75448"/>
                  <a:pt x="1086253" y="75448"/>
                </a:cubicBezTo>
                <a:cubicBezTo>
                  <a:pt x="1065419" y="75448"/>
                  <a:pt x="1048529" y="58558"/>
                  <a:pt x="1048529" y="37724"/>
                </a:cubicBezTo>
                <a:cubicBezTo>
                  <a:pt x="1048529" y="16890"/>
                  <a:pt x="1065419" y="0"/>
                  <a:pt x="1086253" y="0"/>
                </a:cubicBezTo>
                <a:close/>
                <a:moveTo>
                  <a:pt x="936463" y="0"/>
                </a:moveTo>
                <a:cubicBezTo>
                  <a:pt x="957297" y="0"/>
                  <a:pt x="974187" y="16890"/>
                  <a:pt x="974187" y="37724"/>
                </a:cubicBezTo>
                <a:cubicBezTo>
                  <a:pt x="974187" y="58558"/>
                  <a:pt x="957297" y="75448"/>
                  <a:pt x="936463" y="75448"/>
                </a:cubicBezTo>
                <a:cubicBezTo>
                  <a:pt x="915629" y="75448"/>
                  <a:pt x="898739" y="58558"/>
                  <a:pt x="898739" y="37724"/>
                </a:cubicBezTo>
                <a:cubicBezTo>
                  <a:pt x="898739" y="16890"/>
                  <a:pt x="915629" y="0"/>
                  <a:pt x="936463" y="0"/>
                </a:cubicBezTo>
                <a:close/>
                <a:moveTo>
                  <a:pt x="786672" y="0"/>
                </a:moveTo>
                <a:cubicBezTo>
                  <a:pt x="807506" y="0"/>
                  <a:pt x="824396" y="16890"/>
                  <a:pt x="824396" y="37724"/>
                </a:cubicBezTo>
                <a:cubicBezTo>
                  <a:pt x="824396" y="58558"/>
                  <a:pt x="807506" y="75448"/>
                  <a:pt x="786672" y="75448"/>
                </a:cubicBezTo>
                <a:cubicBezTo>
                  <a:pt x="765838" y="75448"/>
                  <a:pt x="748948" y="58558"/>
                  <a:pt x="748948" y="37724"/>
                </a:cubicBezTo>
                <a:cubicBezTo>
                  <a:pt x="748948" y="16890"/>
                  <a:pt x="765838" y="0"/>
                  <a:pt x="786672" y="0"/>
                </a:cubicBezTo>
                <a:close/>
                <a:moveTo>
                  <a:pt x="636883" y="0"/>
                </a:moveTo>
                <a:cubicBezTo>
                  <a:pt x="657717" y="0"/>
                  <a:pt x="674607" y="16890"/>
                  <a:pt x="674607" y="37724"/>
                </a:cubicBezTo>
                <a:cubicBezTo>
                  <a:pt x="674607" y="58558"/>
                  <a:pt x="657717" y="75448"/>
                  <a:pt x="636883" y="75448"/>
                </a:cubicBezTo>
                <a:cubicBezTo>
                  <a:pt x="616049" y="75448"/>
                  <a:pt x="599159" y="58558"/>
                  <a:pt x="599159" y="37724"/>
                </a:cubicBezTo>
                <a:cubicBezTo>
                  <a:pt x="599159" y="16890"/>
                  <a:pt x="616049" y="0"/>
                  <a:pt x="636883" y="0"/>
                </a:cubicBezTo>
                <a:close/>
                <a:moveTo>
                  <a:pt x="487093" y="0"/>
                </a:moveTo>
                <a:cubicBezTo>
                  <a:pt x="507927" y="0"/>
                  <a:pt x="524817" y="16890"/>
                  <a:pt x="524817" y="37724"/>
                </a:cubicBezTo>
                <a:cubicBezTo>
                  <a:pt x="524817" y="58558"/>
                  <a:pt x="507927" y="75448"/>
                  <a:pt x="487093" y="75448"/>
                </a:cubicBezTo>
                <a:cubicBezTo>
                  <a:pt x="466259" y="75448"/>
                  <a:pt x="449369" y="58558"/>
                  <a:pt x="449369" y="37724"/>
                </a:cubicBezTo>
                <a:cubicBezTo>
                  <a:pt x="449369" y="16890"/>
                  <a:pt x="466259" y="0"/>
                  <a:pt x="487093" y="0"/>
                </a:cubicBezTo>
                <a:close/>
                <a:moveTo>
                  <a:pt x="337305" y="0"/>
                </a:moveTo>
                <a:cubicBezTo>
                  <a:pt x="358139" y="0"/>
                  <a:pt x="375029" y="16890"/>
                  <a:pt x="375029" y="37724"/>
                </a:cubicBezTo>
                <a:cubicBezTo>
                  <a:pt x="375029" y="58558"/>
                  <a:pt x="358139" y="75448"/>
                  <a:pt x="337305" y="75448"/>
                </a:cubicBezTo>
                <a:cubicBezTo>
                  <a:pt x="316471" y="75448"/>
                  <a:pt x="299581" y="58558"/>
                  <a:pt x="299581" y="37724"/>
                </a:cubicBezTo>
                <a:cubicBezTo>
                  <a:pt x="299581" y="16890"/>
                  <a:pt x="316471" y="0"/>
                  <a:pt x="337305" y="0"/>
                </a:cubicBezTo>
                <a:close/>
                <a:moveTo>
                  <a:pt x="187514" y="0"/>
                </a:moveTo>
                <a:cubicBezTo>
                  <a:pt x="208348" y="0"/>
                  <a:pt x="225238" y="16890"/>
                  <a:pt x="225238" y="37724"/>
                </a:cubicBezTo>
                <a:cubicBezTo>
                  <a:pt x="225238" y="58558"/>
                  <a:pt x="208348" y="75448"/>
                  <a:pt x="187514" y="75448"/>
                </a:cubicBezTo>
                <a:cubicBezTo>
                  <a:pt x="166680" y="75448"/>
                  <a:pt x="149790" y="58558"/>
                  <a:pt x="149790" y="37724"/>
                </a:cubicBezTo>
                <a:cubicBezTo>
                  <a:pt x="149790" y="16890"/>
                  <a:pt x="166680" y="0"/>
                  <a:pt x="187514" y="0"/>
                </a:cubicBezTo>
                <a:close/>
                <a:moveTo>
                  <a:pt x="37724" y="0"/>
                </a:moveTo>
                <a:cubicBezTo>
                  <a:pt x="58558" y="0"/>
                  <a:pt x="75448" y="16890"/>
                  <a:pt x="75448" y="37724"/>
                </a:cubicBezTo>
                <a:cubicBezTo>
                  <a:pt x="75448" y="58558"/>
                  <a:pt x="58558" y="75448"/>
                  <a:pt x="37724" y="75448"/>
                </a:cubicBezTo>
                <a:cubicBezTo>
                  <a:pt x="16890" y="75448"/>
                  <a:pt x="0" y="58558"/>
                  <a:pt x="0" y="37724"/>
                </a:cubicBezTo>
                <a:cubicBezTo>
                  <a:pt x="0" y="16890"/>
                  <a:pt x="16890" y="0"/>
                  <a:pt x="37724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标题 1">
            <a:extLst>
              <a:ext uri="{FF2B5EF4-FFF2-40B4-BE49-F238E27FC236}">
                <a16:creationId xmlns:a16="http://schemas.microsoft.com/office/drawing/2014/main" id="{549CA8EB-4AE5-FC40-DFDA-CFF0EE83DE16}"/>
              </a:ext>
            </a:extLst>
          </p:cNvPr>
          <p:cNvSpPr txBox="1"/>
          <p:nvPr/>
        </p:nvSpPr>
        <p:spPr>
          <a:xfrm>
            <a:off x="10610850" y="592430"/>
            <a:ext cx="1123977" cy="565211"/>
          </a:xfrm>
          <a:custGeom>
            <a:avLst/>
            <a:gdLst>
              <a:gd name="connsiteX0" fmla="*/ 1086253 w 1123977"/>
              <a:gd name="connsiteY0" fmla="*/ 489763 h 565211"/>
              <a:gd name="connsiteX1" fmla="*/ 1123977 w 1123977"/>
              <a:gd name="connsiteY1" fmla="*/ 527487 h 565211"/>
              <a:gd name="connsiteX2" fmla="*/ 1086253 w 1123977"/>
              <a:gd name="connsiteY2" fmla="*/ 565211 h 565211"/>
              <a:gd name="connsiteX3" fmla="*/ 1048529 w 1123977"/>
              <a:gd name="connsiteY3" fmla="*/ 527487 h 565211"/>
              <a:gd name="connsiteX4" fmla="*/ 1086253 w 1123977"/>
              <a:gd name="connsiteY4" fmla="*/ 489763 h 565211"/>
              <a:gd name="connsiteX5" fmla="*/ 936463 w 1123977"/>
              <a:gd name="connsiteY5" fmla="*/ 489763 h 565211"/>
              <a:gd name="connsiteX6" fmla="*/ 974187 w 1123977"/>
              <a:gd name="connsiteY6" fmla="*/ 527487 h 565211"/>
              <a:gd name="connsiteX7" fmla="*/ 936463 w 1123977"/>
              <a:gd name="connsiteY7" fmla="*/ 565211 h 565211"/>
              <a:gd name="connsiteX8" fmla="*/ 898739 w 1123977"/>
              <a:gd name="connsiteY8" fmla="*/ 527487 h 565211"/>
              <a:gd name="connsiteX9" fmla="*/ 936463 w 1123977"/>
              <a:gd name="connsiteY9" fmla="*/ 489763 h 565211"/>
              <a:gd name="connsiteX10" fmla="*/ 786672 w 1123977"/>
              <a:gd name="connsiteY10" fmla="*/ 489763 h 565211"/>
              <a:gd name="connsiteX11" fmla="*/ 824396 w 1123977"/>
              <a:gd name="connsiteY11" fmla="*/ 527487 h 565211"/>
              <a:gd name="connsiteX12" fmla="*/ 786672 w 1123977"/>
              <a:gd name="connsiteY12" fmla="*/ 565211 h 565211"/>
              <a:gd name="connsiteX13" fmla="*/ 748948 w 1123977"/>
              <a:gd name="connsiteY13" fmla="*/ 527487 h 565211"/>
              <a:gd name="connsiteX14" fmla="*/ 786672 w 1123977"/>
              <a:gd name="connsiteY14" fmla="*/ 489763 h 565211"/>
              <a:gd name="connsiteX15" fmla="*/ 636883 w 1123977"/>
              <a:gd name="connsiteY15" fmla="*/ 489763 h 565211"/>
              <a:gd name="connsiteX16" fmla="*/ 674607 w 1123977"/>
              <a:gd name="connsiteY16" fmla="*/ 527487 h 565211"/>
              <a:gd name="connsiteX17" fmla="*/ 636883 w 1123977"/>
              <a:gd name="connsiteY17" fmla="*/ 565211 h 565211"/>
              <a:gd name="connsiteX18" fmla="*/ 599159 w 1123977"/>
              <a:gd name="connsiteY18" fmla="*/ 527487 h 565211"/>
              <a:gd name="connsiteX19" fmla="*/ 636883 w 1123977"/>
              <a:gd name="connsiteY19" fmla="*/ 489763 h 565211"/>
              <a:gd name="connsiteX20" fmla="*/ 487093 w 1123977"/>
              <a:gd name="connsiteY20" fmla="*/ 489763 h 565211"/>
              <a:gd name="connsiteX21" fmla="*/ 524817 w 1123977"/>
              <a:gd name="connsiteY21" fmla="*/ 527487 h 565211"/>
              <a:gd name="connsiteX22" fmla="*/ 487093 w 1123977"/>
              <a:gd name="connsiteY22" fmla="*/ 565211 h 565211"/>
              <a:gd name="connsiteX23" fmla="*/ 449369 w 1123977"/>
              <a:gd name="connsiteY23" fmla="*/ 527487 h 565211"/>
              <a:gd name="connsiteX24" fmla="*/ 487093 w 1123977"/>
              <a:gd name="connsiteY24" fmla="*/ 489763 h 565211"/>
              <a:gd name="connsiteX25" fmla="*/ 337305 w 1123977"/>
              <a:gd name="connsiteY25" fmla="*/ 489763 h 565211"/>
              <a:gd name="connsiteX26" fmla="*/ 375029 w 1123977"/>
              <a:gd name="connsiteY26" fmla="*/ 527487 h 565211"/>
              <a:gd name="connsiteX27" fmla="*/ 337305 w 1123977"/>
              <a:gd name="connsiteY27" fmla="*/ 565211 h 565211"/>
              <a:gd name="connsiteX28" fmla="*/ 299581 w 1123977"/>
              <a:gd name="connsiteY28" fmla="*/ 527487 h 565211"/>
              <a:gd name="connsiteX29" fmla="*/ 337305 w 1123977"/>
              <a:gd name="connsiteY29" fmla="*/ 489763 h 565211"/>
              <a:gd name="connsiteX30" fmla="*/ 187514 w 1123977"/>
              <a:gd name="connsiteY30" fmla="*/ 489763 h 565211"/>
              <a:gd name="connsiteX31" fmla="*/ 225238 w 1123977"/>
              <a:gd name="connsiteY31" fmla="*/ 527487 h 565211"/>
              <a:gd name="connsiteX32" fmla="*/ 187514 w 1123977"/>
              <a:gd name="connsiteY32" fmla="*/ 565211 h 565211"/>
              <a:gd name="connsiteX33" fmla="*/ 149790 w 1123977"/>
              <a:gd name="connsiteY33" fmla="*/ 527487 h 565211"/>
              <a:gd name="connsiteX34" fmla="*/ 187514 w 1123977"/>
              <a:gd name="connsiteY34" fmla="*/ 489763 h 565211"/>
              <a:gd name="connsiteX35" fmla="*/ 37724 w 1123977"/>
              <a:gd name="connsiteY35" fmla="*/ 489763 h 565211"/>
              <a:gd name="connsiteX36" fmla="*/ 75448 w 1123977"/>
              <a:gd name="connsiteY36" fmla="*/ 527487 h 565211"/>
              <a:gd name="connsiteX37" fmla="*/ 37724 w 1123977"/>
              <a:gd name="connsiteY37" fmla="*/ 565211 h 565211"/>
              <a:gd name="connsiteX38" fmla="*/ 0 w 1123977"/>
              <a:gd name="connsiteY38" fmla="*/ 527487 h 565211"/>
              <a:gd name="connsiteX39" fmla="*/ 37724 w 1123977"/>
              <a:gd name="connsiteY39" fmla="*/ 489763 h 565211"/>
              <a:gd name="connsiteX40" fmla="*/ 1086253 w 1123977"/>
              <a:gd name="connsiteY40" fmla="*/ 326508 h 565211"/>
              <a:gd name="connsiteX41" fmla="*/ 1123977 w 1123977"/>
              <a:gd name="connsiteY41" fmla="*/ 364232 h 565211"/>
              <a:gd name="connsiteX42" fmla="*/ 1086253 w 1123977"/>
              <a:gd name="connsiteY42" fmla="*/ 401956 h 565211"/>
              <a:gd name="connsiteX43" fmla="*/ 1048529 w 1123977"/>
              <a:gd name="connsiteY43" fmla="*/ 364232 h 565211"/>
              <a:gd name="connsiteX44" fmla="*/ 1086253 w 1123977"/>
              <a:gd name="connsiteY44" fmla="*/ 326508 h 565211"/>
              <a:gd name="connsiteX45" fmla="*/ 936463 w 1123977"/>
              <a:gd name="connsiteY45" fmla="*/ 326508 h 565211"/>
              <a:gd name="connsiteX46" fmla="*/ 974187 w 1123977"/>
              <a:gd name="connsiteY46" fmla="*/ 364232 h 565211"/>
              <a:gd name="connsiteX47" fmla="*/ 936463 w 1123977"/>
              <a:gd name="connsiteY47" fmla="*/ 401956 h 565211"/>
              <a:gd name="connsiteX48" fmla="*/ 898739 w 1123977"/>
              <a:gd name="connsiteY48" fmla="*/ 364232 h 565211"/>
              <a:gd name="connsiteX49" fmla="*/ 936463 w 1123977"/>
              <a:gd name="connsiteY49" fmla="*/ 326508 h 565211"/>
              <a:gd name="connsiteX50" fmla="*/ 786672 w 1123977"/>
              <a:gd name="connsiteY50" fmla="*/ 326508 h 565211"/>
              <a:gd name="connsiteX51" fmla="*/ 824396 w 1123977"/>
              <a:gd name="connsiteY51" fmla="*/ 364232 h 565211"/>
              <a:gd name="connsiteX52" fmla="*/ 786672 w 1123977"/>
              <a:gd name="connsiteY52" fmla="*/ 401956 h 565211"/>
              <a:gd name="connsiteX53" fmla="*/ 748948 w 1123977"/>
              <a:gd name="connsiteY53" fmla="*/ 364232 h 565211"/>
              <a:gd name="connsiteX54" fmla="*/ 786672 w 1123977"/>
              <a:gd name="connsiteY54" fmla="*/ 326508 h 565211"/>
              <a:gd name="connsiteX55" fmla="*/ 636883 w 1123977"/>
              <a:gd name="connsiteY55" fmla="*/ 326508 h 565211"/>
              <a:gd name="connsiteX56" fmla="*/ 674607 w 1123977"/>
              <a:gd name="connsiteY56" fmla="*/ 364232 h 565211"/>
              <a:gd name="connsiteX57" fmla="*/ 636883 w 1123977"/>
              <a:gd name="connsiteY57" fmla="*/ 401956 h 565211"/>
              <a:gd name="connsiteX58" fmla="*/ 599159 w 1123977"/>
              <a:gd name="connsiteY58" fmla="*/ 364232 h 565211"/>
              <a:gd name="connsiteX59" fmla="*/ 636883 w 1123977"/>
              <a:gd name="connsiteY59" fmla="*/ 326508 h 565211"/>
              <a:gd name="connsiteX60" fmla="*/ 487093 w 1123977"/>
              <a:gd name="connsiteY60" fmla="*/ 326508 h 565211"/>
              <a:gd name="connsiteX61" fmla="*/ 524817 w 1123977"/>
              <a:gd name="connsiteY61" fmla="*/ 364232 h 565211"/>
              <a:gd name="connsiteX62" fmla="*/ 487093 w 1123977"/>
              <a:gd name="connsiteY62" fmla="*/ 401956 h 565211"/>
              <a:gd name="connsiteX63" fmla="*/ 449369 w 1123977"/>
              <a:gd name="connsiteY63" fmla="*/ 364232 h 565211"/>
              <a:gd name="connsiteX64" fmla="*/ 487093 w 1123977"/>
              <a:gd name="connsiteY64" fmla="*/ 326508 h 565211"/>
              <a:gd name="connsiteX65" fmla="*/ 337305 w 1123977"/>
              <a:gd name="connsiteY65" fmla="*/ 326508 h 565211"/>
              <a:gd name="connsiteX66" fmla="*/ 375029 w 1123977"/>
              <a:gd name="connsiteY66" fmla="*/ 364232 h 565211"/>
              <a:gd name="connsiteX67" fmla="*/ 337305 w 1123977"/>
              <a:gd name="connsiteY67" fmla="*/ 401956 h 565211"/>
              <a:gd name="connsiteX68" fmla="*/ 299581 w 1123977"/>
              <a:gd name="connsiteY68" fmla="*/ 364232 h 565211"/>
              <a:gd name="connsiteX69" fmla="*/ 337305 w 1123977"/>
              <a:gd name="connsiteY69" fmla="*/ 326508 h 565211"/>
              <a:gd name="connsiteX70" fmla="*/ 187514 w 1123977"/>
              <a:gd name="connsiteY70" fmla="*/ 326508 h 565211"/>
              <a:gd name="connsiteX71" fmla="*/ 225238 w 1123977"/>
              <a:gd name="connsiteY71" fmla="*/ 364232 h 565211"/>
              <a:gd name="connsiteX72" fmla="*/ 187514 w 1123977"/>
              <a:gd name="connsiteY72" fmla="*/ 401956 h 565211"/>
              <a:gd name="connsiteX73" fmla="*/ 149790 w 1123977"/>
              <a:gd name="connsiteY73" fmla="*/ 364232 h 565211"/>
              <a:gd name="connsiteX74" fmla="*/ 187514 w 1123977"/>
              <a:gd name="connsiteY74" fmla="*/ 326508 h 565211"/>
              <a:gd name="connsiteX75" fmla="*/ 37724 w 1123977"/>
              <a:gd name="connsiteY75" fmla="*/ 326508 h 565211"/>
              <a:gd name="connsiteX76" fmla="*/ 75448 w 1123977"/>
              <a:gd name="connsiteY76" fmla="*/ 364232 h 565211"/>
              <a:gd name="connsiteX77" fmla="*/ 37724 w 1123977"/>
              <a:gd name="connsiteY77" fmla="*/ 401956 h 565211"/>
              <a:gd name="connsiteX78" fmla="*/ 0 w 1123977"/>
              <a:gd name="connsiteY78" fmla="*/ 364232 h 565211"/>
              <a:gd name="connsiteX79" fmla="*/ 37724 w 1123977"/>
              <a:gd name="connsiteY79" fmla="*/ 326508 h 565211"/>
              <a:gd name="connsiteX80" fmla="*/ 37724 w 1123977"/>
              <a:gd name="connsiteY80" fmla="*/ 163255 h 565211"/>
              <a:gd name="connsiteX81" fmla="*/ 75448 w 1123977"/>
              <a:gd name="connsiteY81" fmla="*/ 200979 h 565211"/>
              <a:gd name="connsiteX82" fmla="*/ 37724 w 1123977"/>
              <a:gd name="connsiteY82" fmla="*/ 238703 h 565211"/>
              <a:gd name="connsiteX83" fmla="*/ 0 w 1123977"/>
              <a:gd name="connsiteY83" fmla="*/ 200979 h 565211"/>
              <a:gd name="connsiteX84" fmla="*/ 37724 w 1123977"/>
              <a:gd name="connsiteY84" fmla="*/ 163255 h 565211"/>
              <a:gd name="connsiteX85" fmla="*/ 187514 w 1123977"/>
              <a:gd name="connsiteY85" fmla="*/ 163255 h 565211"/>
              <a:gd name="connsiteX86" fmla="*/ 225238 w 1123977"/>
              <a:gd name="connsiteY86" fmla="*/ 200979 h 565211"/>
              <a:gd name="connsiteX87" fmla="*/ 187514 w 1123977"/>
              <a:gd name="connsiteY87" fmla="*/ 238703 h 565211"/>
              <a:gd name="connsiteX88" fmla="*/ 149790 w 1123977"/>
              <a:gd name="connsiteY88" fmla="*/ 200979 h 565211"/>
              <a:gd name="connsiteX89" fmla="*/ 187514 w 1123977"/>
              <a:gd name="connsiteY89" fmla="*/ 163255 h 565211"/>
              <a:gd name="connsiteX90" fmla="*/ 337305 w 1123977"/>
              <a:gd name="connsiteY90" fmla="*/ 163255 h 565211"/>
              <a:gd name="connsiteX91" fmla="*/ 375029 w 1123977"/>
              <a:gd name="connsiteY91" fmla="*/ 200979 h 565211"/>
              <a:gd name="connsiteX92" fmla="*/ 337305 w 1123977"/>
              <a:gd name="connsiteY92" fmla="*/ 238703 h 565211"/>
              <a:gd name="connsiteX93" fmla="*/ 299581 w 1123977"/>
              <a:gd name="connsiteY93" fmla="*/ 200979 h 565211"/>
              <a:gd name="connsiteX94" fmla="*/ 337305 w 1123977"/>
              <a:gd name="connsiteY94" fmla="*/ 163255 h 565211"/>
              <a:gd name="connsiteX95" fmla="*/ 487093 w 1123977"/>
              <a:gd name="connsiteY95" fmla="*/ 163255 h 565211"/>
              <a:gd name="connsiteX96" fmla="*/ 524817 w 1123977"/>
              <a:gd name="connsiteY96" fmla="*/ 200979 h 565211"/>
              <a:gd name="connsiteX97" fmla="*/ 487093 w 1123977"/>
              <a:gd name="connsiteY97" fmla="*/ 238703 h 565211"/>
              <a:gd name="connsiteX98" fmla="*/ 449369 w 1123977"/>
              <a:gd name="connsiteY98" fmla="*/ 200979 h 565211"/>
              <a:gd name="connsiteX99" fmla="*/ 487093 w 1123977"/>
              <a:gd name="connsiteY99" fmla="*/ 163255 h 565211"/>
              <a:gd name="connsiteX100" fmla="*/ 636883 w 1123977"/>
              <a:gd name="connsiteY100" fmla="*/ 163255 h 565211"/>
              <a:gd name="connsiteX101" fmla="*/ 674607 w 1123977"/>
              <a:gd name="connsiteY101" fmla="*/ 200979 h 565211"/>
              <a:gd name="connsiteX102" fmla="*/ 636883 w 1123977"/>
              <a:gd name="connsiteY102" fmla="*/ 238703 h 565211"/>
              <a:gd name="connsiteX103" fmla="*/ 599159 w 1123977"/>
              <a:gd name="connsiteY103" fmla="*/ 200979 h 565211"/>
              <a:gd name="connsiteX104" fmla="*/ 636883 w 1123977"/>
              <a:gd name="connsiteY104" fmla="*/ 163255 h 565211"/>
              <a:gd name="connsiteX105" fmla="*/ 786672 w 1123977"/>
              <a:gd name="connsiteY105" fmla="*/ 163255 h 565211"/>
              <a:gd name="connsiteX106" fmla="*/ 824396 w 1123977"/>
              <a:gd name="connsiteY106" fmla="*/ 200979 h 565211"/>
              <a:gd name="connsiteX107" fmla="*/ 786672 w 1123977"/>
              <a:gd name="connsiteY107" fmla="*/ 238703 h 565211"/>
              <a:gd name="connsiteX108" fmla="*/ 748948 w 1123977"/>
              <a:gd name="connsiteY108" fmla="*/ 200979 h 565211"/>
              <a:gd name="connsiteX109" fmla="*/ 786672 w 1123977"/>
              <a:gd name="connsiteY109" fmla="*/ 163255 h 565211"/>
              <a:gd name="connsiteX110" fmla="*/ 936463 w 1123977"/>
              <a:gd name="connsiteY110" fmla="*/ 163255 h 565211"/>
              <a:gd name="connsiteX111" fmla="*/ 974187 w 1123977"/>
              <a:gd name="connsiteY111" fmla="*/ 200979 h 565211"/>
              <a:gd name="connsiteX112" fmla="*/ 936463 w 1123977"/>
              <a:gd name="connsiteY112" fmla="*/ 238703 h 565211"/>
              <a:gd name="connsiteX113" fmla="*/ 898739 w 1123977"/>
              <a:gd name="connsiteY113" fmla="*/ 200979 h 565211"/>
              <a:gd name="connsiteX114" fmla="*/ 936463 w 1123977"/>
              <a:gd name="connsiteY114" fmla="*/ 163255 h 565211"/>
              <a:gd name="connsiteX115" fmla="*/ 1086253 w 1123977"/>
              <a:gd name="connsiteY115" fmla="*/ 163255 h 565211"/>
              <a:gd name="connsiteX116" fmla="*/ 1123977 w 1123977"/>
              <a:gd name="connsiteY116" fmla="*/ 200979 h 565211"/>
              <a:gd name="connsiteX117" fmla="*/ 1086253 w 1123977"/>
              <a:gd name="connsiteY117" fmla="*/ 238703 h 565211"/>
              <a:gd name="connsiteX118" fmla="*/ 1048529 w 1123977"/>
              <a:gd name="connsiteY118" fmla="*/ 200979 h 565211"/>
              <a:gd name="connsiteX119" fmla="*/ 1086253 w 1123977"/>
              <a:gd name="connsiteY119" fmla="*/ 163255 h 565211"/>
              <a:gd name="connsiteX120" fmla="*/ 37724 w 1123977"/>
              <a:gd name="connsiteY120" fmla="*/ 0 h 565211"/>
              <a:gd name="connsiteX121" fmla="*/ 75448 w 1123977"/>
              <a:gd name="connsiteY121" fmla="*/ 37724 h 565211"/>
              <a:gd name="connsiteX122" fmla="*/ 37724 w 1123977"/>
              <a:gd name="connsiteY122" fmla="*/ 75448 h 565211"/>
              <a:gd name="connsiteX123" fmla="*/ 0 w 1123977"/>
              <a:gd name="connsiteY123" fmla="*/ 37724 h 565211"/>
              <a:gd name="connsiteX124" fmla="*/ 37724 w 1123977"/>
              <a:gd name="connsiteY124" fmla="*/ 0 h 565211"/>
              <a:gd name="connsiteX125" fmla="*/ 187514 w 1123977"/>
              <a:gd name="connsiteY125" fmla="*/ 0 h 565211"/>
              <a:gd name="connsiteX126" fmla="*/ 225238 w 1123977"/>
              <a:gd name="connsiteY126" fmla="*/ 37724 h 565211"/>
              <a:gd name="connsiteX127" fmla="*/ 187514 w 1123977"/>
              <a:gd name="connsiteY127" fmla="*/ 75448 h 565211"/>
              <a:gd name="connsiteX128" fmla="*/ 149790 w 1123977"/>
              <a:gd name="connsiteY128" fmla="*/ 37724 h 565211"/>
              <a:gd name="connsiteX129" fmla="*/ 187514 w 1123977"/>
              <a:gd name="connsiteY129" fmla="*/ 0 h 565211"/>
              <a:gd name="connsiteX130" fmla="*/ 337305 w 1123977"/>
              <a:gd name="connsiteY130" fmla="*/ 0 h 565211"/>
              <a:gd name="connsiteX131" fmla="*/ 375029 w 1123977"/>
              <a:gd name="connsiteY131" fmla="*/ 37724 h 565211"/>
              <a:gd name="connsiteX132" fmla="*/ 337305 w 1123977"/>
              <a:gd name="connsiteY132" fmla="*/ 75448 h 565211"/>
              <a:gd name="connsiteX133" fmla="*/ 299581 w 1123977"/>
              <a:gd name="connsiteY133" fmla="*/ 37724 h 565211"/>
              <a:gd name="connsiteX134" fmla="*/ 337305 w 1123977"/>
              <a:gd name="connsiteY134" fmla="*/ 0 h 565211"/>
              <a:gd name="connsiteX135" fmla="*/ 487093 w 1123977"/>
              <a:gd name="connsiteY135" fmla="*/ 0 h 565211"/>
              <a:gd name="connsiteX136" fmla="*/ 524817 w 1123977"/>
              <a:gd name="connsiteY136" fmla="*/ 37724 h 565211"/>
              <a:gd name="connsiteX137" fmla="*/ 487093 w 1123977"/>
              <a:gd name="connsiteY137" fmla="*/ 75448 h 565211"/>
              <a:gd name="connsiteX138" fmla="*/ 449369 w 1123977"/>
              <a:gd name="connsiteY138" fmla="*/ 37724 h 565211"/>
              <a:gd name="connsiteX139" fmla="*/ 487093 w 1123977"/>
              <a:gd name="connsiteY139" fmla="*/ 0 h 565211"/>
              <a:gd name="connsiteX140" fmla="*/ 636883 w 1123977"/>
              <a:gd name="connsiteY140" fmla="*/ 0 h 565211"/>
              <a:gd name="connsiteX141" fmla="*/ 674607 w 1123977"/>
              <a:gd name="connsiteY141" fmla="*/ 37724 h 565211"/>
              <a:gd name="connsiteX142" fmla="*/ 636883 w 1123977"/>
              <a:gd name="connsiteY142" fmla="*/ 75448 h 565211"/>
              <a:gd name="connsiteX143" fmla="*/ 599159 w 1123977"/>
              <a:gd name="connsiteY143" fmla="*/ 37724 h 565211"/>
              <a:gd name="connsiteX144" fmla="*/ 636883 w 1123977"/>
              <a:gd name="connsiteY144" fmla="*/ 0 h 565211"/>
              <a:gd name="connsiteX145" fmla="*/ 786672 w 1123977"/>
              <a:gd name="connsiteY145" fmla="*/ 0 h 565211"/>
              <a:gd name="connsiteX146" fmla="*/ 824396 w 1123977"/>
              <a:gd name="connsiteY146" fmla="*/ 37724 h 565211"/>
              <a:gd name="connsiteX147" fmla="*/ 786672 w 1123977"/>
              <a:gd name="connsiteY147" fmla="*/ 75448 h 565211"/>
              <a:gd name="connsiteX148" fmla="*/ 748948 w 1123977"/>
              <a:gd name="connsiteY148" fmla="*/ 37724 h 565211"/>
              <a:gd name="connsiteX149" fmla="*/ 786672 w 1123977"/>
              <a:gd name="connsiteY149" fmla="*/ 0 h 565211"/>
              <a:gd name="connsiteX150" fmla="*/ 936463 w 1123977"/>
              <a:gd name="connsiteY150" fmla="*/ 0 h 565211"/>
              <a:gd name="connsiteX151" fmla="*/ 974187 w 1123977"/>
              <a:gd name="connsiteY151" fmla="*/ 37724 h 565211"/>
              <a:gd name="connsiteX152" fmla="*/ 936463 w 1123977"/>
              <a:gd name="connsiteY152" fmla="*/ 75448 h 565211"/>
              <a:gd name="connsiteX153" fmla="*/ 898739 w 1123977"/>
              <a:gd name="connsiteY153" fmla="*/ 37724 h 565211"/>
              <a:gd name="connsiteX154" fmla="*/ 936463 w 1123977"/>
              <a:gd name="connsiteY154" fmla="*/ 0 h 565211"/>
              <a:gd name="connsiteX155" fmla="*/ 1086253 w 1123977"/>
              <a:gd name="connsiteY155" fmla="*/ 0 h 565211"/>
              <a:gd name="connsiteX156" fmla="*/ 1123977 w 1123977"/>
              <a:gd name="connsiteY156" fmla="*/ 37724 h 565211"/>
              <a:gd name="connsiteX157" fmla="*/ 1086253 w 1123977"/>
              <a:gd name="connsiteY157" fmla="*/ 75448 h 565211"/>
              <a:gd name="connsiteX158" fmla="*/ 1048529 w 1123977"/>
              <a:gd name="connsiteY158" fmla="*/ 37724 h 565211"/>
              <a:gd name="connsiteX159" fmla="*/ 1086253 w 1123977"/>
              <a:gd name="connsiteY159" fmla="*/ 0 h 565211"/>
            </a:gdLst>
            <a:ahLst/>
            <a:cxnLst/>
            <a:rect l="l" t="t" r="r" b="b"/>
            <a:pathLst>
              <a:path w="1123977" h="565211">
                <a:moveTo>
                  <a:pt x="1086253" y="489763"/>
                </a:moveTo>
                <a:cubicBezTo>
                  <a:pt x="1107087" y="489763"/>
                  <a:pt x="1123977" y="506653"/>
                  <a:pt x="1123977" y="527487"/>
                </a:cubicBezTo>
                <a:cubicBezTo>
                  <a:pt x="1123977" y="548321"/>
                  <a:pt x="1107087" y="565211"/>
                  <a:pt x="1086253" y="565211"/>
                </a:cubicBezTo>
                <a:cubicBezTo>
                  <a:pt x="1065419" y="565211"/>
                  <a:pt x="1048529" y="548321"/>
                  <a:pt x="1048529" y="527487"/>
                </a:cubicBezTo>
                <a:cubicBezTo>
                  <a:pt x="1048529" y="506653"/>
                  <a:pt x="1065419" y="489763"/>
                  <a:pt x="1086253" y="489763"/>
                </a:cubicBezTo>
                <a:close/>
                <a:moveTo>
                  <a:pt x="936463" y="489763"/>
                </a:moveTo>
                <a:cubicBezTo>
                  <a:pt x="957297" y="489763"/>
                  <a:pt x="974187" y="506653"/>
                  <a:pt x="974187" y="527487"/>
                </a:cubicBezTo>
                <a:cubicBezTo>
                  <a:pt x="974187" y="548321"/>
                  <a:pt x="957297" y="565211"/>
                  <a:pt x="936463" y="565211"/>
                </a:cubicBezTo>
                <a:cubicBezTo>
                  <a:pt x="915629" y="565211"/>
                  <a:pt x="898739" y="548321"/>
                  <a:pt x="898739" y="527487"/>
                </a:cubicBezTo>
                <a:cubicBezTo>
                  <a:pt x="898739" y="506653"/>
                  <a:pt x="915629" y="489763"/>
                  <a:pt x="936463" y="489763"/>
                </a:cubicBezTo>
                <a:close/>
                <a:moveTo>
                  <a:pt x="786672" y="489763"/>
                </a:moveTo>
                <a:cubicBezTo>
                  <a:pt x="807506" y="489763"/>
                  <a:pt x="824396" y="506653"/>
                  <a:pt x="824396" y="527487"/>
                </a:cubicBezTo>
                <a:cubicBezTo>
                  <a:pt x="824396" y="548321"/>
                  <a:pt x="807506" y="565211"/>
                  <a:pt x="786672" y="565211"/>
                </a:cubicBezTo>
                <a:cubicBezTo>
                  <a:pt x="765838" y="565211"/>
                  <a:pt x="748948" y="548321"/>
                  <a:pt x="748948" y="527487"/>
                </a:cubicBezTo>
                <a:cubicBezTo>
                  <a:pt x="748948" y="506653"/>
                  <a:pt x="765838" y="489763"/>
                  <a:pt x="786672" y="489763"/>
                </a:cubicBezTo>
                <a:close/>
                <a:moveTo>
                  <a:pt x="636883" y="489763"/>
                </a:moveTo>
                <a:cubicBezTo>
                  <a:pt x="657717" y="489763"/>
                  <a:pt x="674607" y="506653"/>
                  <a:pt x="674607" y="527487"/>
                </a:cubicBezTo>
                <a:cubicBezTo>
                  <a:pt x="674607" y="548321"/>
                  <a:pt x="657717" y="565211"/>
                  <a:pt x="636883" y="565211"/>
                </a:cubicBezTo>
                <a:cubicBezTo>
                  <a:pt x="616049" y="565211"/>
                  <a:pt x="599159" y="548321"/>
                  <a:pt x="599159" y="527487"/>
                </a:cubicBezTo>
                <a:cubicBezTo>
                  <a:pt x="599159" y="506653"/>
                  <a:pt x="616049" y="489763"/>
                  <a:pt x="636883" y="489763"/>
                </a:cubicBezTo>
                <a:close/>
                <a:moveTo>
                  <a:pt x="487093" y="489763"/>
                </a:moveTo>
                <a:cubicBezTo>
                  <a:pt x="507927" y="489763"/>
                  <a:pt x="524817" y="506653"/>
                  <a:pt x="524817" y="527487"/>
                </a:cubicBezTo>
                <a:cubicBezTo>
                  <a:pt x="524817" y="548321"/>
                  <a:pt x="507927" y="565211"/>
                  <a:pt x="487093" y="565211"/>
                </a:cubicBezTo>
                <a:cubicBezTo>
                  <a:pt x="466259" y="565211"/>
                  <a:pt x="449369" y="548321"/>
                  <a:pt x="449369" y="527487"/>
                </a:cubicBezTo>
                <a:cubicBezTo>
                  <a:pt x="449369" y="506653"/>
                  <a:pt x="466259" y="489763"/>
                  <a:pt x="487093" y="489763"/>
                </a:cubicBezTo>
                <a:close/>
                <a:moveTo>
                  <a:pt x="337305" y="489763"/>
                </a:moveTo>
                <a:cubicBezTo>
                  <a:pt x="358139" y="489763"/>
                  <a:pt x="375029" y="506653"/>
                  <a:pt x="375029" y="527487"/>
                </a:cubicBezTo>
                <a:cubicBezTo>
                  <a:pt x="375029" y="548321"/>
                  <a:pt x="358139" y="565211"/>
                  <a:pt x="337305" y="565211"/>
                </a:cubicBezTo>
                <a:cubicBezTo>
                  <a:pt x="316471" y="565211"/>
                  <a:pt x="299581" y="548321"/>
                  <a:pt x="299581" y="527487"/>
                </a:cubicBezTo>
                <a:cubicBezTo>
                  <a:pt x="299581" y="506653"/>
                  <a:pt x="316471" y="489763"/>
                  <a:pt x="337305" y="489763"/>
                </a:cubicBezTo>
                <a:close/>
                <a:moveTo>
                  <a:pt x="187514" y="489763"/>
                </a:moveTo>
                <a:cubicBezTo>
                  <a:pt x="208348" y="489763"/>
                  <a:pt x="225238" y="506653"/>
                  <a:pt x="225238" y="527487"/>
                </a:cubicBezTo>
                <a:cubicBezTo>
                  <a:pt x="225238" y="548321"/>
                  <a:pt x="208348" y="565211"/>
                  <a:pt x="187514" y="565211"/>
                </a:cubicBezTo>
                <a:cubicBezTo>
                  <a:pt x="166680" y="565211"/>
                  <a:pt x="149790" y="548321"/>
                  <a:pt x="149790" y="527487"/>
                </a:cubicBezTo>
                <a:cubicBezTo>
                  <a:pt x="149790" y="506653"/>
                  <a:pt x="166680" y="489763"/>
                  <a:pt x="187514" y="489763"/>
                </a:cubicBezTo>
                <a:close/>
                <a:moveTo>
                  <a:pt x="37724" y="489763"/>
                </a:moveTo>
                <a:cubicBezTo>
                  <a:pt x="58558" y="489763"/>
                  <a:pt x="75448" y="506653"/>
                  <a:pt x="75448" y="527487"/>
                </a:cubicBezTo>
                <a:cubicBezTo>
                  <a:pt x="75448" y="548321"/>
                  <a:pt x="58558" y="565211"/>
                  <a:pt x="37724" y="565211"/>
                </a:cubicBezTo>
                <a:cubicBezTo>
                  <a:pt x="16890" y="565211"/>
                  <a:pt x="0" y="548321"/>
                  <a:pt x="0" y="527487"/>
                </a:cubicBezTo>
                <a:cubicBezTo>
                  <a:pt x="0" y="506653"/>
                  <a:pt x="16890" y="489763"/>
                  <a:pt x="37724" y="489763"/>
                </a:cubicBezTo>
                <a:close/>
                <a:moveTo>
                  <a:pt x="1086253" y="326508"/>
                </a:moveTo>
                <a:cubicBezTo>
                  <a:pt x="1107087" y="326508"/>
                  <a:pt x="1123977" y="343398"/>
                  <a:pt x="1123977" y="364232"/>
                </a:cubicBezTo>
                <a:cubicBezTo>
                  <a:pt x="1123977" y="385066"/>
                  <a:pt x="1107087" y="401956"/>
                  <a:pt x="1086253" y="401956"/>
                </a:cubicBezTo>
                <a:cubicBezTo>
                  <a:pt x="1065419" y="401956"/>
                  <a:pt x="1048529" y="385066"/>
                  <a:pt x="1048529" y="364232"/>
                </a:cubicBezTo>
                <a:cubicBezTo>
                  <a:pt x="1048529" y="343398"/>
                  <a:pt x="1065419" y="326508"/>
                  <a:pt x="1086253" y="326508"/>
                </a:cubicBezTo>
                <a:close/>
                <a:moveTo>
                  <a:pt x="936463" y="326508"/>
                </a:moveTo>
                <a:cubicBezTo>
                  <a:pt x="957297" y="326508"/>
                  <a:pt x="974187" y="343398"/>
                  <a:pt x="974187" y="364232"/>
                </a:cubicBezTo>
                <a:cubicBezTo>
                  <a:pt x="974187" y="385066"/>
                  <a:pt x="957297" y="401956"/>
                  <a:pt x="936463" y="401956"/>
                </a:cubicBezTo>
                <a:cubicBezTo>
                  <a:pt x="915629" y="401956"/>
                  <a:pt x="898739" y="385066"/>
                  <a:pt x="898739" y="364232"/>
                </a:cubicBezTo>
                <a:cubicBezTo>
                  <a:pt x="898739" y="343398"/>
                  <a:pt x="915629" y="326508"/>
                  <a:pt x="936463" y="326508"/>
                </a:cubicBezTo>
                <a:close/>
                <a:moveTo>
                  <a:pt x="786672" y="326508"/>
                </a:moveTo>
                <a:cubicBezTo>
                  <a:pt x="807506" y="326508"/>
                  <a:pt x="824396" y="343398"/>
                  <a:pt x="824396" y="364232"/>
                </a:cubicBezTo>
                <a:cubicBezTo>
                  <a:pt x="824396" y="385066"/>
                  <a:pt x="807506" y="401956"/>
                  <a:pt x="786672" y="401956"/>
                </a:cubicBezTo>
                <a:cubicBezTo>
                  <a:pt x="765838" y="401956"/>
                  <a:pt x="748948" y="385066"/>
                  <a:pt x="748948" y="364232"/>
                </a:cubicBezTo>
                <a:cubicBezTo>
                  <a:pt x="748948" y="343398"/>
                  <a:pt x="765838" y="326508"/>
                  <a:pt x="786672" y="326508"/>
                </a:cubicBezTo>
                <a:close/>
                <a:moveTo>
                  <a:pt x="636883" y="326508"/>
                </a:moveTo>
                <a:cubicBezTo>
                  <a:pt x="657717" y="326508"/>
                  <a:pt x="674607" y="343398"/>
                  <a:pt x="674607" y="364232"/>
                </a:cubicBezTo>
                <a:cubicBezTo>
                  <a:pt x="674607" y="385066"/>
                  <a:pt x="657717" y="401956"/>
                  <a:pt x="636883" y="401956"/>
                </a:cubicBezTo>
                <a:cubicBezTo>
                  <a:pt x="616049" y="401956"/>
                  <a:pt x="599159" y="385066"/>
                  <a:pt x="599159" y="364232"/>
                </a:cubicBezTo>
                <a:cubicBezTo>
                  <a:pt x="599159" y="343398"/>
                  <a:pt x="616049" y="326508"/>
                  <a:pt x="636883" y="326508"/>
                </a:cubicBezTo>
                <a:close/>
                <a:moveTo>
                  <a:pt x="487093" y="326508"/>
                </a:moveTo>
                <a:cubicBezTo>
                  <a:pt x="507927" y="326508"/>
                  <a:pt x="524817" y="343398"/>
                  <a:pt x="524817" y="364232"/>
                </a:cubicBezTo>
                <a:cubicBezTo>
                  <a:pt x="524817" y="385066"/>
                  <a:pt x="507927" y="401956"/>
                  <a:pt x="487093" y="401956"/>
                </a:cubicBezTo>
                <a:cubicBezTo>
                  <a:pt x="466259" y="401956"/>
                  <a:pt x="449369" y="385066"/>
                  <a:pt x="449369" y="364232"/>
                </a:cubicBezTo>
                <a:cubicBezTo>
                  <a:pt x="449369" y="343398"/>
                  <a:pt x="466259" y="326508"/>
                  <a:pt x="487093" y="326508"/>
                </a:cubicBezTo>
                <a:close/>
                <a:moveTo>
                  <a:pt x="337305" y="326508"/>
                </a:moveTo>
                <a:cubicBezTo>
                  <a:pt x="358139" y="326508"/>
                  <a:pt x="375029" y="343398"/>
                  <a:pt x="375029" y="364232"/>
                </a:cubicBezTo>
                <a:cubicBezTo>
                  <a:pt x="375029" y="385066"/>
                  <a:pt x="358139" y="401956"/>
                  <a:pt x="337305" y="401956"/>
                </a:cubicBezTo>
                <a:cubicBezTo>
                  <a:pt x="316471" y="401956"/>
                  <a:pt x="299581" y="385066"/>
                  <a:pt x="299581" y="364232"/>
                </a:cubicBezTo>
                <a:cubicBezTo>
                  <a:pt x="299581" y="343398"/>
                  <a:pt x="316471" y="326508"/>
                  <a:pt x="337305" y="326508"/>
                </a:cubicBezTo>
                <a:close/>
                <a:moveTo>
                  <a:pt x="187514" y="326508"/>
                </a:moveTo>
                <a:cubicBezTo>
                  <a:pt x="208348" y="326508"/>
                  <a:pt x="225238" y="343398"/>
                  <a:pt x="225238" y="364232"/>
                </a:cubicBezTo>
                <a:cubicBezTo>
                  <a:pt x="225238" y="385066"/>
                  <a:pt x="208348" y="401956"/>
                  <a:pt x="187514" y="401956"/>
                </a:cubicBezTo>
                <a:cubicBezTo>
                  <a:pt x="166680" y="401956"/>
                  <a:pt x="149790" y="385066"/>
                  <a:pt x="149790" y="364232"/>
                </a:cubicBezTo>
                <a:cubicBezTo>
                  <a:pt x="149790" y="343398"/>
                  <a:pt x="166680" y="326508"/>
                  <a:pt x="187514" y="326508"/>
                </a:cubicBezTo>
                <a:close/>
                <a:moveTo>
                  <a:pt x="37724" y="326508"/>
                </a:moveTo>
                <a:cubicBezTo>
                  <a:pt x="58558" y="326508"/>
                  <a:pt x="75448" y="343398"/>
                  <a:pt x="75448" y="364232"/>
                </a:cubicBezTo>
                <a:cubicBezTo>
                  <a:pt x="75448" y="385066"/>
                  <a:pt x="58558" y="401956"/>
                  <a:pt x="37724" y="401956"/>
                </a:cubicBezTo>
                <a:cubicBezTo>
                  <a:pt x="16890" y="401956"/>
                  <a:pt x="0" y="385066"/>
                  <a:pt x="0" y="364232"/>
                </a:cubicBezTo>
                <a:cubicBezTo>
                  <a:pt x="0" y="343398"/>
                  <a:pt x="16890" y="326508"/>
                  <a:pt x="37724" y="326508"/>
                </a:cubicBezTo>
                <a:close/>
                <a:moveTo>
                  <a:pt x="37724" y="163255"/>
                </a:moveTo>
                <a:cubicBezTo>
                  <a:pt x="58558" y="163255"/>
                  <a:pt x="75448" y="180145"/>
                  <a:pt x="75448" y="200979"/>
                </a:cubicBezTo>
                <a:cubicBezTo>
                  <a:pt x="75448" y="221813"/>
                  <a:pt x="58558" y="238703"/>
                  <a:pt x="37724" y="238703"/>
                </a:cubicBezTo>
                <a:cubicBezTo>
                  <a:pt x="16890" y="238703"/>
                  <a:pt x="0" y="221813"/>
                  <a:pt x="0" y="200979"/>
                </a:cubicBezTo>
                <a:cubicBezTo>
                  <a:pt x="0" y="180145"/>
                  <a:pt x="16890" y="163255"/>
                  <a:pt x="37724" y="163255"/>
                </a:cubicBezTo>
                <a:close/>
                <a:moveTo>
                  <a:pt x="187514" y="163255"/>
                </a:moveTo>
                <a:cubicBezTo>
                  <a:pt x="208348" y="163255"/>
                  <a:pt x="225238" y="180145"/>
                  <a:pt x="225238" y="200979"/>
                </a:cubicBezTo>
                <a:cubicBezTo>
                  <a:pt x="225238" y="221813"/>
                  <a:pt x="208348" y="238703"/>
                  <a:pt x="187514" y="238703"/>
                </a:cubicBezTo>
                <a:cubicBezTo>
                  <a:pt x="166680" y="238703"/>
                  <a:pt x="149790" y="221813"/>
                  <a:pt x="149790" y="200979"/>
                </a:cubicBezTo>
                <a:cubicBezTo>
                  <a:pt x="149790" y="180145"/>
                  <a:pt x="166680" y="163255"/>
                  <a:pt x="187514" y="163255"/>
                </a:cubicBezTo>
                <a:close/>
                <a:moveTo>
                  <a:pt x="337305" y="163255"/>
                </a:moveTo>
                <a:cubicBezTo>
                  <a:pt x="358139" y="163255"/>
                  <a:pt x="375029" y="180145"/>
                  <a:pt x="375029" y="200979"/>
                </a:cubicBezTo>
                <a:cubicBezTo>
                  <a:pt x="375029" y="221813"/>
                  <a:pt x="358139" y="238703"/>
                  <a:pt x="337305" y="238703"/>
                </a:cubicBezTo>
                <a:cubicBezTo>
                  <a:pt x="316471" y="238703"/>
                  <a:pt x="299581" y="221813"/>
                  <a:pt x="299581" y="200979"/>
                </a:cubicBezTo>
                <a:cubicBezTo>
                  <a:pt x="299581" y="180145"/>
                  <a:pt x="316471" y="163255"/>
                  <a:pt x="337305" y="163255"/>
                </a:cubicBezTo>
                <a:close/>
                <a:moveTo>
                  <a:pt x="487093" y="163255"/>
                </a:moveTo>
                <a:cubicBezTo>
                  <a:pt x="507927" y="163255"/>
                  <a:pt x="524817" y="180145"/>
                  <a:pt x="524817" y="200979"/>
                </a:cubicBezTo>
                <a:cubicBezTo>
                  <a:pt x="524817" y="221813"/>
                  <a:pt x="507927" y="238703"/>
                  <a:pt x="487093" y="238703"/>
                </a:cubicBezTo>
                <a:cubicBezTo>
                  <a:pt x="466259" y="238703"/>
                  <a:pt x="449369" y="221813"/>
                  <a:pt x="449369" y="200979"/>
                </a:cubicBezTo>
                <a:cubicBezTo>
                  <a:pt x="449369" y="180145"/>
                  <a:pt x="466259" y="163255"/>
                  <a:pt x="487093" y="163255"/>
                </a:cubicBezTo>
                <a:close/>
                <a:moveTo>
                  <a:pt x="636883" y="163255"/>
                </a:moveTo>
                <a:cubicBezTo>
                  <a:pt x="657717" y="163255"/>
                  <a:pt x="674607" y="180145"/>
                  <a:pt x="674607" y="200979"/>
                </a:cubicBezTo>
                <a:cubicBezTo>
                  <a:pt x="674607" y="221813"/>
                  <a:pt x="657717" y="238703"/>
                  <a:pt x="636883" y="238703"/>
                </a:cubicBezTo>
                <a:cubicBezTo>
                  <a:pt x="616049" y="238703"/>
                  <a:pt x="599159" y="221813"/>
                  <a:pt x="599159" y="200979"/>
                </a:cubicBezTo>
                <a:cubicBezTo>
                  <a:pt x="599159" y="180145"/>
                  <a:pt x="616049" y="163255"/>
                  <a:pt x="636883" y="163255"/>
                </a:cubicBezTo>
                <a:close/>
                <a:moveTo>
                  <a:pt x="786672" y="163255"/>
                </a:moveTo>
                <a:cubicBezTo>
                  <a:pt x="807506" y="163255"/>
                  <a:pt x="824396" y="180145"/>
                  <a:pt x="824396" y="200979"/>
                </a:cubicBezTo>
                <a:cubicBezTo>
                  <a:pt x="824396" y="221813"/>
                  <a:pt x="807506" y="238703"/>
                  <a:pt x="786672" y="238703"/>
                </a:cubicBezTo>
                <a:cubicBezTo>
                  <a:pt x="765838" y="238703"/>
                  <a:pt x="748948" y="221813"/>
                  <a:pt x="748948" y="200979"/>
                </a:cubicBezTo>
                <a:cubicBezTo>
                  <a:pt x="748948" y="180145"/>
                  <a:pt x="765838" y="163255"/>
                  <a:pt x="786672" y="163255"/>
                </a:cubicBezTo>
                <a:close/>
                <a:moveTo>
                  <a:pt x="936463" y="163255"/>
                </a:moveTo>
                <a:cubicBezTo>
                  <a:pt x="957297" y="163255"/>
                  <a:pt x="974187" y="180145"/>
                  <a:pt x="974187" y="200979"/>
                </a:cubicBezTo>
                <a:cubicBezTo>
                  <a:pt x="974187" y="221813"/>
                  <a:pt x="957297" y="238703"/>
                  <a:pt x="936463" y="238703"/>
                </a:cubicBezTo>
                <a:cubicBezTo>
                  <a:pt x="915629" y="238703"/>
                  <a:pt x="898739" y="221813"/>
                  <a:pt x="898739" y="200979"/>
                </a:cubicBezTo>
                <a:cubicBezTo>
                  <a:pt x="898739" y="180145"/>
                  <a:pt x="915629" y="163255"/>
                  <a:pt x="936463" y="163255"/>
                </a:cubicBezTo>
                <a:close/>
                <a:moveTo>
                  <a:pt x="1086253" y="163255"/>
                </a:moveTo>
                <a:cubicBezTo>
                  <a:pt x="1107087" y="163255"/>
                  <a:pt x="1123977" y="180145"/>
                  <a:pt x="1123977" y="200979"/>
                </a:cubicBezTo>
                <a:cubicBezTo>
                  <a:pt x="1123977" y="221813"/>
                  <a:pt x="1107087" y="238703"/>
                  <a:pt x="1086253" y="238703"/>
                </a:cubicBezTo>
                <a:cubicBezTo>
                  <a:pt x="1065419" y="238703"/>
                  <a:pt x="1048529" y="221813"/>
                  <a:pt x="1048529" y="200979"/>
                </a:cubicBezTo>
                <a:cubicBezTo>
                  <a:pt x="1048529" y="180145"/>
                  <a:pt x="1065419" y="163255"/>
                  <a:pt x="1086253" y="163255"/>
                </a:cubicBezTo>
                <a:close/>
                <a:moveTo>
                  <a:pt x="37724" y="0"/>
                </a:moveTo>
                <a:cubicBezTo>
                  <a:pt x="58558" y="0"/>
                  <a:pt x="75448" y="16890"/>
                  <a:pt x="75448" y="37724"/>
                </a:cubicBezTo>
                <a:cubicBezTo>
                  <a:pt x="75448" y="58558"/>
                  <a:pt x="58558" y="75448"/>
                  <a:pt x="37724" y="75448"/>
                </a:cubicBezTo>
                <a:cubicBezTo>
                  <a:pt x="16890" y="75448"/>
                  <a:pt x="0" y="58558"/>
                  <a:pt x="0" y="37724"/>
                </a:cubicBezTo>
                <a:cubicBezTo>
                  <a:pt x="0" y="16890"/>
                  <a:pt x="16890" y="0"/>
                  <a:pt x="37724" y="0"/>
                </a:cubicBezTo>
                <a:close/>
                <a:moveTo>
                  <a:pt x="187514" y="0"/>
                </a:moveTo>
                <a:cubicBezTo>
                  <a:pt x="208348" y="0"/>
                  <a:pt x="225238" y="16890"/>
                  <a:pt x="225238" y="37724"/>
                </a:cubicBezTo>
                <a:cubicBezTo>
                  <a:pt x="225238" y="58558"/>
                  <a:pt x="208348" y="75448"/>
                  <a:pt x="187514" y="75448"/>
                </a:cubicBezTo>
                <a:cubicBezTo>
                  <a:pt x="166680" y="75448"/>
                  <a:pt x="149790" y="58558"/>
                  <a:pt x="149790" y="37724"/>
                </a:cubicBezTo>
                <a:cubicBezTo>
                  <a:pt x="149790" y="16890"/>
                  <a:pt x="166680" y="0"/>
                  <a:pt x="187514" y="0"/>
                </a:cubicBezTo>
                <a:close/>
                <a:moveTo>
                  <a:pt x="337305" y="0"/>
                </a:moveTo>
                <a:cubicBezTo>
                  <a:pt x="358139" y="0"/>
                  <a:pt x="375029" y="16890"/>
                  <a:pt x="375029" y="37724"/>
                </a:cubicBezTo>
                <a:cubicBezTo>
                  <a:pt x="375029" y="58558"/>
                  <a:pt x="358139" y="75448"/>
                  <a:pt x="337305" y="75448"/>
                </a:cubicBezTo>
                <a:cubicBezTo>
                  <a:pt x="316471" y="75448"/>
                  <a:pt x="299581" y="58558"/>
                  <a:pt x="299581" y="37724"/>
                </a:cubicBezTo>
                <a:cubicBezTo>
                  <a:pt x="299581" y="16890"/>
                  <a:pt x="316471" y="0"/>
                  <a:pt x="337305" y="0"/>
                </a:cubicBezTo>
                <a:close/>
                <a:moveTo>
                  <a:pt x="487093" y="0"/>
                </a:moveTo>
                <a:cubicBezTo>
                  <a:pt x="507927" y="0"/>
                  <a:pt x="524817" y="16890"/>
                  <a:pt x="524817" y="37724"/>
                </a:cubicBezTo>
                <a:cubicBezTo>
                  <a:pt x="524817" y="58558"/>
                  <a:pt x="507927" y="75448"/>
                  <a:pt x="487093" y="75448"/>
                </a:cubicBezTo>
                <a:cubicBezTo>
                  <a:pt x="466259" y="75448"/>
                  <a:pt x="449369" y="58558"/>
                  <a:pt x="449369" y="37724"/>
                </a:cubicBezTo>
                <a:cubicBezTo>
                  <a:pt x="449369" y="16890"/>
                  <a:pt x="466259" y="0"/>
                  <a:pt x="487093" y="0"/>
                </a:cubicBezTo>
                <a:close/>
                <a:moveTo>
                  <a:pt x="636883" y="0"/>
                </a:moveTo>
                <a:cubicBezTo>
                  <a:pt x="657717" y="0"/>
                  <a:pt x="674607" y="16890"/>
                  <a:pt x="674607" y="37724"/>
                </a:cubicBezTo>
                <a:cubicBezTo>
                  <a:pt x="674607" y="58558"/>
                  <a:pt x="657717" y="75448"/>
                  <a:pt x="636883" y="75448"/>
                </a:cubicBezTo>
                <a:cubicBezTo>
                  <a:pt x="616049" y="75448"/>
                  <a:pt x="599159" y="58558"/>
                  <a:pt x="599159" y="37724"/>
                </a:cubicBezTo>
                <a:cubicBezTo>
                  <a:pt x="599159" y="16890"/>
                  <a:pt x="616049" y="0"/>
                  <a:pt x="636883" y="0"/>
                </a:cubicBezTo>
                <a:close/>
                <a:moveTo>
                  <a:pt x="786672" y="0"/>
                </a:moveTo>
                <a:cubicBezTo>
                  <a:pt x="807506" y="0"/>
                  <a:pt x="824396" y="16890"/>
                  <a:pt x="824396" y="37724"/>
                </a:cubicBezTo>
                <a:cubicBezTo>
                  <a:pt x="824396" y="58558"/>
                  <a:pt x="807506" y="75448"/>
                  <a:pt x="786672" y="75448"/>
                </a:cubicBezTo>
                <a:cubicBezTo>
                  <a:pt x="765838" y="75448"/>
                  <a:pt x="748948" y="58558"/>
                  <a:pt x="748948" y="37724"/>
                </a:cubicBezTo>
                <a:cubicBezTo>
                  <a:pt x="748948" y="16890"/>
                  <a:pt x="765838" y="0"/>
                  <a:pt x="786672" y="0"/>
                </a:cubicBezTo>
                <a:close/>
                <a:moveTo>
                  <a:pt x="936463" y="0"/>
                </a:moveTo>
                <a:cubicBezTo>
                  <a:pt x="957297" y="0"/>
                  <a:pt x="974187" y="16890"/>
                  <a:pt x="974187" y="37724"/>
                </a:cubicBezTo>
                <a:cubicBezTo>
                  <a:pt x="974187" y="58558"/>
                  <a:pt x="957297" y="75448"/>
                  <a:pt x="936463" y="75448"/>
                </a:cubicBezTo>
                <a:cubicBezTo>
                  <a:pt x="915629" y="75448"/>
                  <a:pt x="898739" y="58558"/>
                  <a:pt x="898739" y="37724"/>
                </a:cubicBezTo>
                <a:cubicBezTo>
                  <a:pt x="898739" y="16890"/>
                  <a:pt x="915629" y="0"/>
                  <a:pt x="936463" y="0"/>
                </a:cubicBezTo>
                <a:close/>
                <a:moveTo>
                  <a:pt x="1086253" y="0"/>
                </a:moveTo>
                <a:cubicBezTo>
                  <a:pt x="1107087" y="0"/>
                  <a:pt x="1123977" y="16890"/>
                  <a:pt x="1123977" y="37724"/>
                </a:cubicBezTo>
                <a:cubicBezTo>
                  <a:pt x="1123977" y="58558"/>
                  <a:pt x="1107087" y="75448"/>
                  <a:pt x="1086253" y="75448"/>
                </a:cubicBezTo>
                <a:cubicBezTo>
                  <a:pt x="1065419" y="75448"/>
                  <a:pt x="1048529" y="58558"/>
                  <a:pt x="1048529" y="37724"/>
                </a:cubicBezTo>
                <a:cubicBezTo>
                  <a:pt x="1048529" y="16890"/>
                  <a:pt x="1065419" y="0"/>
                  <a:pt x="1086253" y="0"/>
                </a:cubicBezTo>
                <a:close/>
              </a:path>
            </a:pathLst>
          </a:cu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66EF00-D5B5-DDDE-7427-108B58E4F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873188"/>
            <a:ext cx="6733850" cy="2565648"/>
          </a:xfrm>
        </p:spPr>
        <p:txBody>
          <a:bodyPr>
            <a:norm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Big Data Analytics Presentation</a:t>
            </a:r>
            <a:endParaRPr lang="en-CA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사각형: 둥근 모서리 12">
            <a:extLst>
              <a:ext uri="{FF2B5EF4-FFF2-40B4-BE49-F238E27FC236}">
                <a16:creationId xmlns:a16="http://schemas.microsoft.com/office/drawing/2014/main" id="{AFAE8034-1CC9-3BDD-534A-1F7EAE92505A}"/>
              </a:ext>
            </a:extLst>
          </p:cNvPr>
          <p:cNvSpPr/>
          <p:nvPr/>
        </p:nvSpPr>
        <p:spPr>
          <a:xfrm>
            <a:off x="806953" y="331430"/>
            <a:ext cx="2055814" cy="52200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100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25 March, 20XX</a:t>
            </a:r>
            <a:endParaRPr lang="ko-KR" altLang="en-US" sz="1100" dirty="0">
              <a:solidFill>
                <a:schemeClr val="accent4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38B1695-C5A1-F952-ACCE-FED8B3A49320}"/>
              </a:ext>
            </a:extLst>
          </p:cNvPr>
          <p:cNvSpPr txBox="1"/>
          <p:nvPr/>
        </p:nvSpPr>
        <p:spPr>
          <a:xfrm>
            <a:off x="8469149" y="252728"/>
            <a:ext cx="33044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anose="020B0604020202020204" pitchFamily="34" charset="0"/>
              </a:rPr>
              <a:t>Company name</a:t>
            </a:r>
            <a:endParaRPr lang="ko-KR" altLang="en-US" sz="1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234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7" descr="A close up of a computer screen&#10;&#10;AI-generated content may be incorrect.">
            <a:extLst>
              <a:ext uri="{FF2B5EF4-FFF2-40B4-BE49-F238E27FC236}">
                <a16:creationId xmlns:a16="http://schemas.microsoft.com/office/drawing/2014/main" id="{DD1CEC8A-7740-B6C0-87A7-A4FC99FF9E0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5C217A-4DC3-CF16-C90A-C1860EB06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Table of contents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A409F5-8C73-2D4E-952E-8A42DAA6F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2</a:t>
            </a:fld>
            <a:endParaRPr lang="en-CA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C77D3B5-F36E-12B9-9382-B4E9D8AC7C89}"/>
              </a:ext>
            </a:extLst>
          </p:cNvPr>
          <p:cNvGrpSpPr/>
          <p:nvPr/>
        </p:nvGrpSpPr>
        <p:grpSpPr>
          <a:xfrm>
            <a:off x="6844159" y="1690688"/>
            <a:ext cx="5054599" cy="3956294"/>
            <a:chOff x="6946900" y="1466242"/>
            <a:chExt cx="5054599" cy="3956294"/>
          </a:xfrm>
        </p:grpSpPr>
        <p:sp>
          <p:nvSpPr>
            <p:cNvPr id="8" name="사각형: 둥근 모서리 5">
              <a:extLst>
                <a:ext uri="{FF2B5EF4-FFF2-40B4-BE49-F238E27FC236}">
                  <a16:creationId xmlns:a16="http://schemas.microsoft.com/office/drawing/2014/main" id="{B07A7958-3B76-4257-91B8-60B17D7D838A}"/>
                </a:ext>
              </a:extLst>
            </p:cNvPr>
            <p:cNvSpPr/>
            <p:nvPr/>
          </p:nvSpPr>
          <p:spPr>
            <a:xfrm>
              <a:off x="6946900" y="3632200"/>
              <a:ext cx="5054599" cy="8636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76200" cap="flat">
              <a:noFill/>
              <a:prstDash val="solid"/>
              <a:miter/>
            </a:ln>
            <a:effectLst>
              <a:outerShdw blurRad="152400" sx="101000" sy="101000" algn="ctr" rotWithShape="0">
                <a:prstClr val="black">
                  <a:alpha val="3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165671C-DA2B-4856-A6B9-1E3A96763D69}"/>
                </a:ext>
              </a:extLst>
            </p:cNvPr>
            <p:cNvSpPr txBox="1"/>
            <p:nvPr/>
          </p:nvSpPr>
          <p:spPr>
            <a:xfrm>
              <a:off x="7346950" y="3878068"/>
              <a:ext cx="42544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bg1"/>
                  </a:solidFill>
                  <a:latin typeface="+mj-lt"/>
                </a:rPr>
                <a:t>03. Lorem ipsum dolor sit </a:t>
              </a:r>
              <a:r>
                <a:rPr lang="en-US" altLang="ko-KR" sz="1600" dirty="0" err="1">
                  <a:solidFill>
                    <a:schemeClr val="bg1"/>
                  </a:solidFill>
                  <a:latin typeface="+mj-lt"/>
                </a:rPr>
                <a:t>amet</a:t>
              </a:r>
              <a:endParaRPr lang="ko-KR" altLang="en-US" sz="16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9A4F350-A617-421E-8C30-EE6CB6C2C2A5}"/>
                </a:ext>
              </a:extLst>
            </p:cNvPr>
            <p:cNvSpPr txBox="1"/>
            <p:nvPr/>
          </p:nvSpPr>
          <p:spPr>
            <a:xfrm>
              <a:off x="7634054" y="1466242"/>
              <a:ext cx="3680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bg1"/>
                  </a:solidFill>
                  <a:latin typeface="+mj-lt"/>
                </a:rPr>
                <a:t>01. Lorem ipsum dolor sit </a:t>
              </a:r>
              <a:r>
                <a:rPr lang="en-US" altLang="ko-KR" sz="1600" dirty="0" err="1">
                  <a:solidFill>
                    <a:schemeClr val="bg1"/>
                  </a:solidFill>
                  <a:latin typeface="+mj-lt"/>
                </a:rPr>
                <a:t>amet</a:t>
              </a:r>
              <a:endParaRPr lang="ko-KR" altLang="en-US" sz="16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997EC66-DCC8-4050-91DE-CDF3197B78A6}"/>
                </a:ext>
              </a:extLst>
            </p:cNvPr>
            <p:cNvSpPr txBox="1"/>
            <p:nvPr/>
          </p:nvSpPr>
          <p:spPr>
            <a:xfrm>
              <a:off x="7634054" y="2672155"/>
              <a:ext cx="3680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bg1"/>
                  </a:solidFill>
                  <a:latin typeface="+mj-lt"/>
                </a:rPr>
                <a:t>02. Lorem ipsum dolor sit </a:t>
              </a:r>
              <a:r>
                <a:rPr lang="en-US" altLang="ko-KR" sz="1600" dirty="0" err="1">
                  <a:solidFill>
                    <a:schemeClr val="bg1"/>
                  </a:solidFill>
                  <a:latin typeface="+mj-lt"/>
                </a:rPr>
                <a:t>amet</a:t>
              </a:r>
              <a:endParaRPr lang="ko-KR" altLang="en-US" sz="16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0FD30E5-2018-4320-880B-493F38A16F24}"/>
                </a:ext>
              </a:extLst>
            </p:cNvPr>
            <p:cNvSpPr txBox="1"/>
            <p:nvPr/>
          </p:nvSpPr>
          <p:spPr>
            <a:xfrm>
              <a:off x="7634054" y="5083982"/>
              <a:ext cx="3680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bg1"/>
                  </a:solidFill>
                  <a:latin typeface="+mj-lt"/>
                </a:rPr>
                <a:t>04. Lorem ipsum dolor sit </a:t>
              </a:r>
              <a:r>
                <a:rPr lang="en-US" altLang="ko-KR" sz="1600" dirty="0" err="1">
                  <a:solidFill>
                    <a:schemeClr val="bg1"/>
                  </a:solidFill>
                  <a:latin typeface="+mj-lt"/>
                </a:rPr>
                <a:t>amet</a:t>
              </a:r>
              <a:endParaRPr lang="ko-KR" altLang="en-US" sz="16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C181D41-C87A-AAC6-26DD-FFD20ECD2FA6}"/>
              </a:ext>
            </a:extLst>
          </p:cNvPr>
          <p:cNvGrpSpPr/>
          <p:nvPr/>
        </p:nvGrpSpPr>
        <p:grpSpPr>
          <a:xfrm>
            <a:off x="4071206" y="3722670"/>
            <a:ext cx="1131551" cy="1131551"/>
            <a:chOff x="4192960" y="1225828"/>
            <a:chExt cx="1131551" cy="1131551"/>
          </a:xfrm>
        </p:grpSpPr>
        <p:sp>
          <p:nvSpPr>
            <p:cNvPr id="22" name="타원 21">
              <a:extLst>
                <a:ext uri="{FF2B5EF4-FFF2-40B4-BE49-F238E27FC236}">
                  <a16:creationId xmlns:a16="http://schemas.microsoft.com/office/drawing/2014/main" id="{5A672E5E-89DA-4515-8468-C564E1D30007}"/>
                </a:ext>
              </a:extLst>
            </p:cNvPr>
            <p:cNvSpPr/>
            <p:nvPr/>
          </p:nvSpPr>
          <p:spPr>
            <a:xfrm>
              <a:off x="4192960" y="1225828"/>
              <a:ext cx="1131551" cy="1131551"/>
            </a:xfrm>
            <a:prstGeom prst="ellipse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E1E9CD0-7E7D-E911-1E8A-3C1300B750A5}"/>
                </a:ext>
              </a:extLst>
            </p:cNvPr>
            <p:cNvSpPr/>
            <p:nvPr/>
          </p:nvSpPr>
          <p:spPr>
            <a:xfrm>
              <a:off x="4567662" y="1526214"/>
              <a:ext cx="394062" cy="517384"/>
            </a:xfrm>
            <a:custGeom>
              <a:avLst/>
              <a:gdLst>
                <a:gd name="connsiteX0" fmla="*/ 197031 w 394062"/>
                <a:gd name="connsiteY0" fmla="*/ 426446 h 517384"/>
                <a:gd name="connsiteX1" fmla="*/ 181875 w 394062"/>
                <a:gd name="connsiteY1" fmla="*/ 441603 h 517384"/>
                <a:gd name="connsiteX2" fmla="*/ 197031 w 394062"/>
                <a:gd name="connsiteY2" fmla="*/ 456759 h 517384"/>
                <a:gd name="connsiteX3" fmla="*/ 318281 w 394062"/>
                <a:gd name="connsiteY3" fmla="*/ 456759 h 517384"/>
                <a:gd name="connsiteX4" fmla="*/ 333437 w 394062"/>
                <a:gd name="connsiteY4" fmla="*/ 441603 h 517384"/>
                <a:gd name="connsiteX5" fmla="*/ 318281 w 394062"/>
                <a:gd name="connsiteY5" fmla="*/ 426446 h 517384"/>
                <a:gd name="connsiteX6" fmla="*/ 125525 w 394062"/>
                <a:gd name="connsiteY6" fmla="*/ 400538 h 517384"/>
                <a:gd name="connsiteX7" fmla="*/ 90807 w 394062"/>
                <a:gd name="connsiteY7" fmla="*/ 435255 h 517384"/>
                <a:gd name="connsiteX8" fmla="*/ 86404 w 394062"/>
                <a:gd name="connsiteY8" fmla="*/ 430851 h 517384"/>
                <a:gd name="connsiteX9" fmla="*/ 65028 w 394062"/>
                <a:gd name="connsiteY9" fmla="*/ 430851 h 517384"/>
                <a:gd name="connsiteX10" fmla="*/ 65028 w 394062"/>
                <a:gd name="connsiteY10" fmla="*/ 452225 h 517384"/>
                <a:gd name="connsiteX11" fmla="*/ 80186 w 394062"/>
                <a:gd name="connsiteY11" fmla="*/ 467381 h 517384"/>
                <a:gd name="connsiteX12" fmla="*/ 101560 w 394062"/>
                <a:gd name="connsiteY12" fmla="*/ 467381 h 517384"/>
                <a:gd name="connsiteX13" fmla="*/ 147029 w 394062"/>
                <a:gd name="connsiteY13" fmla="*/ 421913 h 517384"/>
                <a:gd name="connsiteX14" fmla="*/ 146899 w 394062"/>
                <a:gd name="connsiteY14" fmla="*/ 400538 h 517384"/>
                <a:gd name="connsiteX15" fmla="*/ 125525 w 394062"/>
                <a:gd name="connsiteY15" fmla="*/ 400538 h 517384"/>
                <a:gd name="connsiteX16" fmla="*/ 197031 w 394062"/>
                <a:gd name="connsiteY16" fmla="*/ 304160 h 517384"/>
                <a:gd name="connsiteX17" fmla="*/ 181875 w 394062"/>
                <a:gd name="connsiteY17" fmla="*/ 319317 h 517384"/>
                <a:gd name="connsiteX18" fmla="*/ 197031 w 394062"/>
                <a:gd name="connsiteY18" fmla="*/ 334473 h 517384"/>
                <a:gd name="connsiteX19" fmla="*/ 318281 w 394062"/>
                <a:gd name="connsiteY19" fmla="*/ 334473 h 517384"/>
                <a:gd name="connsiteX20" fmla="*/ 333437 w 394062"/>
                <a:gd name="connsiteY20" fmla="*/ 319317 h 517384"/>
                <a:gd name="connsiteX21" fmla="*/ 318281 w 394062"/>
                <a:gd name="connsiteY21" fmla="*/ 304160 h 517384"/>
                <a:gd name="connsiteX22" fmla="*/ 125525 w 394062"/>
                <a:gd name="connsiteY22" fmla="*/ 278382 h 517384"/>
                <a:gd name="connsiteX23" fmla="*/ 90807 w 394062"/>
                <a:gd name="connsiteY23" fmla="*/ 313099 h 517384"/>
                <a:gd name="connsiteX24" fmla="*/ 86404 w 394062"/>
                <a:gd name="connsiteY24" fmla="*/ 308694 h 517384"/>
                <a:gd name="connsiteX25" fmla="*/ 65028 w 394062"/>
                <a:gd name="connsiteY25" fmla="*/ 308694 h 517384"/>
                <a:gd name="connsiteX26" fmla="*/ 65028 w 394062"/>
                <a:gd name="connsiteY26" fmla="*/ 330068 h 517384"/>
                <a:gd name="connsiteX27" fmla="*/ 80186 w 394062"/>
                <a:gd name="connsiteY27" fmla="*/ 345225 h 517384"/>
                <a:gd name="connsiteX28" fmla="*/ 101560 w 394062"/>
                <a:gd name="connsiteY28" fmla="*/ 345225 h 517384"/>
                <a:gd name="connsiteX29" fmla="*/ 147029 w 394062"/>
                <a:gd name="connsiteY29" fmla="*/ 299756 h 517384"/>
                <a:gd name="connsiteX30" fmla="*/ 146899 w 394062"/>
                <a:gd name="connsiteY30" fmla="*/ 278382 h 517384"/>
                <a:gd name="connsiteX31" fmla="*/ 125525 w 394062"/>
                <a:gd name="connsiteY31" fmla="*/ 278382 h 517384"/>
                <a:gd name="connsiteX32" fmla="*/ 197031 w 394062"/>
                <a:gd name="connsiteY32" fmla="*/ 181874 h 517384"/>
                <a:gd name="connsiteX33" fmla="*/ 181875 w 394062"/>
                <a:gd name="connsiteY33" fmla="*/ 197031 h 517384"/>
                <a:gd name="connsiteX34" fmla="*/ 197031 w 394062"/>
                <a:gd name="connsiteY34" fmla="*/ 212187 h 517384"/>
                <a:gd name="connsiteX35" fmla="*/ 318281 w 394062"/>
                <a:gd name="connsiteY35" fmla="*/ 212187 h 517384"/>
                <a:gd name="connsiteX36" fmla="*/ 333437 w 394062"/>
                <a:gd name="connsiteY36" fmla="*/ 197031 h 517384"/>
                <a:gd name="connsiteX37" fmla="*/ 318281 w 394062"/>
                <a:gd name="connsiteY37" fmla="*/ 181874 h 517384"/>
                <a:gd name="connsiteX38" fmla="*/ 125395 w 394062"/>
                <a:gd name="connsiteY38" fmla="*/ 156096 h 517384"/>
                <a:gd name="connsiteX39" fmla="*/ 90678 w 394062"/>
                <a:gd name="connsiteY39" fmla="*/ 190813 h 517384"/>
                <a:gd name="connsiteX40" fmla="*/ 86273 w 394062"/>
                <a:gd name="connsiteY40" fmla="*/ 186408 h 517384"/>
                <a:gd name="connsiteX41" fmla="*/ 64899 w 394062"/>
                <a:gd name="connsiteY41" fmla="*/ 186408 h 517384"/>
                <a:gd name="connsiteX42" fmla="*/ 64899 w 394062"/>
                <a:gd name="connsiteY42" fmla="*/ 207782 h 517384"/>
                <a:gd name="connsiteX43" fmla="*/ 80055 w 394062"/>
                <a:gd name="connsiteY43" fmla="*/ 222939 h 517384"/>
                <a:gd name="connsiteX44" fmla="*/ 90807 w 394062"/>
                <a:gd name="connsiteY44" fmla="*/ 227343 h 517384"/>
                <a:gd name="connsiteX45" fmla="*/ 101560 w 394062"/>
                <a:gd name="connsiteY45" fmla="*/ 222939 h 517384"/>
                <a:gd name="connsiteX46" fmla="*/ 147029 w 394062"/>
                <a:gd name="connsiteY46" fmla="*/ 177470 h 517384"/>
                <a:gd name="connsiteX47" fmla="*/ 146769 w 394062"/>
                <a:gd name="connsiteY47" fmla="*/ 156096 h 517384"/>
                <a:gd name="connsiteX48" fmla="*/ 125395 w 394062"/>
                <a:gd name="connsiteY48" fmla="*/ 156096 h 517384"/>
                <a:gd name="connsiteX49" fmla="*/ 45469 w 394062"/>
                <a:gd name="connsiteY49" fmla="*/ 30312 h 517384"/>
                <a:gd name="connsiteX50" fmla="*/ 77335 w 394062"/>
                <a:gd name="connsiteY50" fmla="*/ 30312 h 517384"/>
                <a:gd name="connsiteX51" fmla="*/ 75781 w 394062"/>
                <a:gd name="connsiteY51" fmla="*/ 45468 h 517384"/>
                <a:gd name="connsiteX52" fmla="*/ 151562 w 394062"/>
                <a:gd name="connsiteY52" fmla="*/ 121249 h 517384"/>
                <a:gd name="connsiteX53" fmla="*/ 242500 w 394062"/>
                <a:gd name="connsiteY53" fmla="*/ 121249 h 517384"/>
                <a:gd name="connsiteX54" fmla="*/ 318281 w 394062"/>
                <a:gd name="connsiteY54" fmla="*/ 45468 h 517384"/>
                <a:gd name="connsiteX55" fmla="*/ 316727 w 394062"/>
                <a:gd name="connsiteY55" fmla="*/ 30312 h 517384"/>
                <a:gd name="connsiteX56" fmla="*/ 348594 w 394062"/>
                <a:gd name="connsiteY56" fmla="*/ 30312 h 517384"/>
                <a:gd name="connsiteX57" fmla="*/ 394062 w 394062"/>
                <a:gd name="connsiteY57" fmla="*/ 75781 h 517384"/>
                <a:gd name="connsiteX58" fmla="*/ 394062 w 394062"/>
                <a:gd name="connsiteY58" fmla="*/ 471915 h 517384"/>
                <a:gd name="connsiteX59" fmla="*/ 348594 w 394062"/>
                <a:gd name="connsiteY59" fmla="*/ 517384 h 517384"/>
                <a:gd name="connsiteX60" fmla="*/ 45469 w 394062"/>
                <a:gd name="connsiteY60" fmla="*/ 517384 h 517384"/>
                <a:gd name="connsiteX61" fmla="*/ 0 w 394062"/>
                <a:gd name="connsiteY61" fmla="*/ 471915 h 517384"/>
                <a:gd name="connsiteX62" fmla="*/ 0 w 394062"/>
                <a:gd name="connsiteY62" fmla="*/ 75781 h 517384"/>
                <a:gd name="connsiteX63" fmla="*/ 45469 w 394062"/>
                <a:gd name="connsiteY63" fmla="*/ 30312 h 517384"/>
                <a:gd name="connsiteX64" fmla="*/ 151563 w 394062"/>
                <a:gd name="connsiteY64" fmla="*/ 0 h 517384"/>
                <a:gd name="connsiteX65" fmla="*/ 242500 w 394062"/>
                <a:gd name="connsiteY65" fmla="*/ 0 h 517384"/>
                <a:gd name="connsiteX66" fmla="*/ 287969 w 394062"/>
                <a:gd name="connsiteY66" fmla="*/ 45469 h 517384"/>
                <a:gd name="connsiteX67" fmla="*/ 242500 w 394062"/>
                <a:gd name="connsiteY67" fmla="*/ 90936 h 517384"/>
                <a:gd name="connsiteX68" fmla="*/ 151563 w 394062"/>
                <a:gd name="connsiteY68" fmla="*/ 90936 h 517384"/>
                <a:gd name="connsiteX69" fmla="*/ 106094 w 394062"/>
                <a:gd name="connsiteY69" fmla="*/ 45469 h 517384"/>
                <a:gd name="connsiteX70" fmla="*/ 151563 w 394062"/>
                <a:gd name="connsiteY70" fmla="*/ 0 h 517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94062" h="517384">
                  <a:moveTo>
                    <a:pt x="197031" y="426446"/>
                  </a:moveTo>
                  <a:cubicBezTo>
                    <a:pt x="188611" y="426446"/>
                    <a:pt x="181875" y="433182"/>
                    <a:pt x="181875" y="441603"/>
                  </a:cubicBezTo>
                  <a:cubicBezTo>
                    <a:pt x="181875" y="450023"/>
                    <a:pt x="188611" y="456759"/>
                    <a:pt x="197031" y="456759"/>
                  </a:cubicBezTo>
                  <a:lnTo>
                    <a:pt x="318281" y="456759"/>
                  </a:lnTo>
                  <a:cubicBezTo>
                    <a:pt x="326572" y="456759"/>
                    <a:pt x="333437" y="450023"/>
                    <a:pt x="333437" y="441603"/>
                  </a:cubicBezTo>
                  <a:cubicBezTo>
                    <a:pt x="333437" y="433182"/>
                    <a:pt x="326701" y="426446"/>
                    <a:pt x="318281" y="426446"/>
                  </a:cubicBezTo>
                  <a:close/>
                  <a:moveTo>
                    <a:pt x="125525" y="400538"/>
                  </a:moveTo>
                  <a:lnTo>
                    <a:pt x="90807" y="435255"/>
                  </a:lnTo>
                  <a:lnTo>
                    <a:pt x="86404" y="430851"/>
                  </a:lnTo>
                  <a:cubicBezTo>
                    <a:pt x="80573" y="424892"/>
                    <a:pt x="70988" y="424892"/>
                    <a:pt x="65028" y="430851"/>
                  </a:cubicBezTo>
                  <a:cubicBezTo>
                    <a:pt x="59070" y="436680"/>
                    <a:pt x="59070" y="446267"/>
                    <a:pt x="65028" y="452225"/>
                  </a:cubicBezTo>
                  <a:lnTo>
                    <a:pt x="80186" y="467381"/>
                  </a:lnTo>
                  <a:cubicBezTo>
                    <a:pt x="86015" y="473341"/>
                    <a:pt x="95600" y="473341"/>
                    <a:pt x="101560" y="467381"/>
                  </a:cubicBezTo>
                  <a:lnTo>
                    <a:pt x="147029" y="421913"/>
                  </a:lnTo>
                  <a:cubicBezTo>
                    <a:pt x="152987" y="416083"/>
                    <a:pt x="152987" y="406498"/>
                    <a:pt x="146899" y="400538"/>
                  </a:cubicBezTo>
                  <a:cubicBezTo>
                    <a:pt x="141070" y="394580"/>
                    <a:pt x="131483" y="394580"/>
                    <a:pt x="125525" y="400538"/>
                  </a:cubicBezTo>
                  <a:close/>
                  <a:moveTo>
                    <a:pt x="197031" y="304160"/>
                  </a:moveTo>
                  <a:cubicBezTo>
                    <a:pt x="188611" y="304160"/>
                    <a:pt x="181875" y="310896"/>
                    <a:pt x="181875" y="319317"/>
                  </a:cubicBezTo>
                  <a:cubicBezTo>
                    <a:pt x="181875" y="327737"/>
                    <a:pt x="188611" y="334473"/>
                    <a:pt x="197031" y="334473"/>
                  </a:cubicBezTo>
                  <a:lnTo>
                    <a:pt x="318281" y="334473"/>
                  </a:lnTo>
                  <a:cubicBezTo>
                    <a:pt x="326572" y="334473"/>
                    <a:pt x="333437" y="327737"/>
                    <a:pt x="333437" y="319317"/>
                  </a:cubicBezTo>
                  <a:cubicBezTo>
                    <a:pt x="333437" y="310896"/>
                    <a:pt x="326701" y="304160"/>
                    <a:pt x="318281" y="304160"/>
                  </a:cubicBezTo>
                  <a:close/>
                  <a:moveTo>
                    <a:pt x="125525" y="278382"/>
                  </a:moveTo>
                  <a:lnTo>
                    <a:pt x="90807" y="313099"/>
                  </a:lnTo>
                  <a:lnTo>
                    <a:pt x="86404" y="308694"/>
                  </a:lnTo>
                  <a:cubicBezTo>
                    <a:pt x="80573" y="302736"/>
                    <a:pt x="70988" y="302736"/>
                    <a:pt x="65028" y="308694"/>
                  </a:cubicBezTo>
                  <a:cubicBezTo>
                    <a:pt x="59070" y="314523"/>
                    <a:pt x="59070" y="324110"/>
                    <a:pt x="65028" y="330068"/>
                  </a:cubicBezTo>
                  <a:lnTo>
                    <a:pt x="80186" y="345225"/>
                  </a:lnTo>
                  <a:cubicBezTo>
                    <a:pt x="86015" y="351183"/>
                    <a:pt x="95600" y="351183"/>
                    <a:pt x="101560" y="345225"/>
                  </a:cubicBezTo>
                  <a:lnTo>
                    <a:pt x="147029" y="299756"/>
                  </a:lnTo>
                  <a:cubicBezTo>
                    <a:pt x="152987" y="293797"/>
                    <a:pt x="152987" y="284211"/>
                    <a:pt x="146899" y="278382"/>
                  </a:cubicBezTo>
                  <a:cubicBezTo>
                    <a:pt x="141070" y="272423"/>
                    <a:pt x="131483" y="272423"/>
                    <a:pt x="125525" y="278382"/>
                  </a:cubicBezTo>
                  <a:close/>
                  <a:moveTo>
                    <a:pt x="197031" y="181874"/>
                  </a:moveTo>
                  <a:cubicBezTo>
                    <a:pt x="188611" y="181874"/>
                    <a:pt x="181875" y="188610"/>
                    <a:pt x="181875" y="197031"/>
                  </a:cubicBezTo>
                  <a:cubicBezTo>
                    <a:pt x="181875" y="205451"/>
                    <a:pt x="188611" y="212187"/>
                    <a:pt x="197031" y="212187"/>
                  </a:cubicBezTo>
                  <a:lnTo>
                    <a:pt x="318281" y="212187"/>
                  </a:lnTo>
                  <a:cubicBezTo>
                    <a:pt x="326572" y="212187"/>
                    <a:pt x="333437" y="205451"/>
                    <a:pt x="333437" y="197031"/>
                  </a:cubicBezTo>
                  <a:cubicBezTo>
                    <a:pt x="333437" y="188610"/>
                    <a:pt x="326701" y="181874"/>
                    <a:pt x="318281" y="181874"/>
                  </a:cubicBezTo>
                  <a:close/>
                  <a:moveTo>
                    <a:pt x="125395" y="156096"/>
                  </a:moveTo>
                  <a:lnTo>
                    <a:pt x="90678" y="190813"/>
                  </a:lnTo>
                  <a:lnTo>
                    <a:pt x="86273" y="186408"/>
                  </a:lnTo>
                  <a:cubicBezTo>
                    <a:pt x="80444" y="180450"/>
                    <a:pt x="70859" y="180450"/>
                    <a:pt x="64899" y="186408"/>
                  </a:cubicBezTo>
                  <a:cubicBezTo>
                    <a:pt x="58941" y="192237"/>
                    <a:pt x="58941" y="201824"/>
                    <a:pt x="64899" y="207782"/>
                  </a:cubicBezTo>
                  <a:lnTo>
                    <a:pt x="80055" y="222939"/>
                  </a:lnTo>
                  <a:cubicBezTo>
                    <a:pt x="83035" y="225917"/>
                    <a:pt x="86920" y="227343"/>
                    <a:pt x="90807" y="227343"/>
                  </a:cubicBezTo>
                  <a:cubicBezTo>
                    <a:pt x="94693" y="227343"/>
                    <a:pt x="98580" y="225917"/>
                    <a:pt x="101560" y="222939"/>
                  </a:cubicBezTo>
                  <a:lnTo>
                    <a:pt x="147029" y="177470"/>
                  </a:lnTo>
                  <a:cubicBezTo>
                    <a:pt x="152987" y="171510"/>
                    <a:pt x="152987" y="161925"/>
                    <a:pt x="146769" y="156096"/>
                  </a:cubicBezTo>
                  <a:cubicBezTo>
                    <a:pt x="140940" y="150137"/>
                    <a:pt x="131354" y="150137"/>
                    <a:pt x="125395" y="156096"/>
                  </a:cubicBezTo>
                  <a:close/>
                  <a:moveTo>
                    <a:pt x="45469" y="30312"/>
                  </a:moveTo>
                  <a:lnTo>
                    <a:pt x="77335" y="30312"/>
                  </a:lnTo>
                  <a:cubicBezTo>
                    <a:pt x="76299" y="35234"/>
                    <a:pt x="75781" y="40286"/>
                    <a:pt x="75781" y="45468"/>
                  </a:cubicBezTo>
                  <a:cubicBezTo>
                    <a:pt x="75781" y="87310"/>
                    <a:pt x="109721" y="121249"/>
                    <a:pt x="151562" y="121249"/>
                  </a:cubicBezTo>
                  <a:lnTo>
                    <a:pt x="242500" y="121249"/>
                  </a:lnTo>
                  <a:cubicBezTo>
                    <a:pt x="284342" y="121249"/>
                    <a:pt x="318281" y="87310"/>
                    <a:pt x="318281" y="45468"/>
                  </a:cubicBezTo>
                  <a:cubicBezTo>
                    <a:pt x="318281" y="40286"/>
                    <a:pt x="317763" y="35234"/>
                    <a:pt x="316727" y="30312"/>
                  </a:cubicBezTo>
                  <a:lnTo>
                    <a:pt x="348594" y="30312"/>
                  </a:lnTo>
                  <a:cubicBezTo>
                    <a:pt x="373595" y="30312"/>
                    <a:pt x="394062" y="50649"/>
                    <a:pt x="394062" y="75781"/>
                  </a:cubicBezTo>
                  <a:lnTo>
                    <a:pt x="394062" y="471915"/>
                  </a:lnTo>
                  <a:cubicBezTo>
                    <a:pt x="394062" y="497047"/>
                    <a:pt x="373725" y="517384"/>
                    <a:pt x="348594" y="517384"/>
                  </a:cubicBezTo>
                  <a:lnTo>
                    <a:pt x="45469" y="517384"/>
                  </a:lnTo>
                  <a:cubicBezTo>
                    <a:pt x="20337" y="517384"/>
                    <a:pt x="0" y="497047"/>
                    <a:pt x="0" y="471915"/>
                  </a:cubicBezTo>
                  <a:lnTo>
                    <a:pt x="0" y="75781"/>
                  </a:lnTo>
                  <a:cubicBezTo>
                    <a:pt x="0" y="50649"/>
                    <a:pt x="20337" y="30312"/>
                    <a:pt x="45469" y="30312"/>
                  </a:cubicBezTo>
                  <a:close/>
                  <a:moveTo>
                    <a:pt x="151563" y="0"/>
                  </a:moveTo>
                  <a:lnTo>
                    <a:pt x="242500" y="0"/>
                  </a:lnTo>
                  <a:cubicBezTo>
                    <a:pt x="267501" y="0"/>
                    <a:pt x="287969" y="20337"/>
                    <a:pt x="287969" y="45469"/>
                  </a:cubicBezTo>
                  <a:cubicBezTo>
                    <a:pt x="287969" y="70599"/>
                    <a:pt x="267632" y="90936"/>
                    <a:pt x="242500" y="90936"/>
                  </a:cubicBezTo>
                  <a:lnTo>
                    <a:pt x="151563" y="90936"/>
                  </a:lnTo>
                  <a:cubicBezTo>
                    <a:pt x="126432" y="90936"/>
                    <a:pt x="106094" y="70599"/>
                    <a:pt x="106094" y="45469"/>
                  </a:cubicBezTo>
                  <a:cubicBezTo>
                    <a:pt x="106094" y="20337"/>
                    <a:pt x="126432" y="0"/>
                    <a:pt x="151563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8935AD4-DF7B-23B4-2667-A2A3F9959DA4}"/>
              </a:ext>
            </a:extLst>
          </p:cNvPr>
          <p:cNvSpPr txBox="1"/>
          <p:nvPr/>
        </p:nvSpPr>
        <p:spPr>
          <a:xfrm>
            <a:off x="980395" y="1859965"/>
            <a:ext cx="2955919" cy="4479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R="0" lv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Lorem ipsum dolor sit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amet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,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consectetur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adipisicing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elit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, sed do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eiusmod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tempor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incididunt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ut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labore et dolore magna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aliqua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. Ut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enim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ad minim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veniam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,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quis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nostrud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exercitation. Lorem ipsum dolor sit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amet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,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consectetur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adipisicing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elit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, sed do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eiusmod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tempor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incididunt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ut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labore et dolore magna </a:t>
            </a:r>
            <a:r>
              <a:rPr kumimoji="0" lang="en-CA" sz="16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aliqua</a:t>
            </a:r>
            <a:r>
              <a:rPr kumimoji="0" lang="en-CA" sz="16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16990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2BCBF-59DA-EAE4-E171-CDB313A45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81126" cy="1325563"/>
          </a:xfrm>
        </p:spPr>
        <p:txBody>
          <a:bodyPr>
            <a:normAutofit/>
          </a:bodyPr>
          <a:lstStyle/>
          <a:p>
            <a:pPr>
              <a:lnSpc>
                <a:spcPts val="4271"/>
              </a:lnSpc>
            </a:pPr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9060754-F9F8-26F6-C89C-C89F9FDC5B5B}"/>
              </a:ext>
            </a:extLst>
          </p:cNvPr>
          <p:cNvGrpSpPr/>
          <p:nvPr/>
        </p:nvGrpSpPr>
        <p:grpSpPr>
          <a:xfrm>
            <a:off x="6725875" y="1890713"/>
            <a:ext cx="4719536" cy="4201862"/>
            <a:chOff x="5955313" y="1508566"/>
            <a:chExt cx="3622700" cy="4430386"/>
          </a:xfrm>
        </p:grpSpPr>
        <p:grpSp>
          <p:nvGrpSpPr>
            <p:cNvPr id="14" name="Group 14"/>
            <p:cNvGrpSpPr/>
            <p:nvPr/>
          </p:nvGrpSpPr>
          <p:grpSpPr>
            <a:xfrm>
              <a:off x="5955313" y="1508566"/>
              <a:ext cx="3622700" cy="470145"/>
              <a:chOff x="0" y="0"/>
              <a:chExt cx="1417549" cy="183966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5955313" y="2169298"/>
              <a:ext cx="3622700" cy="470145"/>
              <a:chOff x="0" y="0"/>
              <a:chExt cx="1417549" cy="183966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5955313" y="2829200"/>
              <a:ext cx="3622700" cy="470145"/>
              <a:chOff x="0" y="0"/>
              <a:chExt cx="1417549" cy="183966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5955313" y="3489102"/>
              <a:ext cx="3622700" cy="470145"/>
              <a:chOff x="0" y="0"/>
              <a:chExt cx="1417549" cy="183966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5955313" y="4149004"/>
              <a:ext cx="3622700" cy="470145"/>
              <a:chOff x="0" y="0"/>
              <a:chExt cx="1417549" cy="18396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5955313" y="4808905"/>
              <a:ext cx="3622700" cy="470145"/>
              <a:chOff x="0" y="0"/>
              <a:chExt cx="1417549" cy="183966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5955313" y="5468807"/>
              <a:ext cx="3622700" cy="470145"/>
              <a:chOff x="0" y="0"/>
              <a:chExt cx="1417549" cy="183966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39" name="TextBox 39"/>
            <p:cNvSpPr txBox="1"/>
            <p:nvPr/>
          </p:nvSpPr>
          <p:spPr>
            <a:xfrm>
              <a:off x="6282298" y="1677080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6282298" y="2337812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282298" y="2997714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6282298" y="3657616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6282298" y="4317517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6282298" y="4977419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6282298" y="5637321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FD0704-3553-F6E3-CA78-49798F228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3</a:t>
            </a:fld>
            <a:endParaRPr lang="en-CA"/>
          </a:p>
        </p:txBody>
      </p:sp>
      <p:pic>
        <p:nvPicPr>
          <p:cNvPr id="7" name="Picture Placeholder 6" descr="A person looking out of a window&#10;&#10;AI-generated content may be incorrect.">
            <a:extLst>
              <a:ext uri="{FF2B5EF4-FFF2-40B4-BE49-F238E27FC236}">
                <a16:creationId xmlns:a16="http://schemas.microsoft.com/office/drawing/2014/main" id="{6FB4927E-6D33-13E8-A8F0-4813700DDAD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904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2">
            <a:extLst>
              <a:ext uri="{FF2B5EF4-FFF2-40B4-BE49-F238E27FC236}">
                <a16:creationId xmlns:a16="http://schemas.microsoft.com/office/drawing/2014/main" id="{5217A709-76FD-0687-C80D-6A8ED8DA5456}"/>
              </a:ext>
            </a:extLst>
          </p:cNvPr>
          <p:cNvSpPr/>
          <p:nvPr/>
        </p:nvSpPr>
        <p:spPr>
          <a:xfrm>
            <a:off x="952500" y="1524000"/>
            <a:ext cx="2717800" cy="48323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rgbClr val="05022A"/>
              </a:solidFill>
              <a:latin typeface="+mj-lt"/>
            </a:endParaRPr>
          </a:p>
        </p:txBody>
      </p:sp>
      <p:sp>
        <p:nvSpPr>
          <p:cNvPr id="8" name="사각형: 둥근 모서리 19">
            <a:extLst>
              <a:ext uri="{FF2B5EF4-FFF2-40B4-BE49-F238E27FC236}">
                <a16:creationId xmlns:a16="http://schemas.microsoft.com/office/drawing/2014/main" id="{68BD7611-A077-1C90-B15D-6636B1107F47}"/>
              </a:ext>
            </a:extLst>
          </p:cNvPr>
          <p:cNvSpPr/>
          <p:nvPr/>
        </p:nvSpPr>
        <p:spPr>
          <a:xfrm>
            <a:off x="4737100" y="1524000"/>
            <a:ext cx="2717800" cy="48323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rgbClr val="05022A"/>
              </a:solidFill>
              <a:latin typeface="+mj-lt"/>
            </a:endParaRPr>
          </a:p>
        </p:txBody>
      </p:sp>
      <p:sp>
        <p:nvSpPr>
          <p:cNvPr id="10" name="사각형: 둥근 모서리 22">
            <a:extLst>
              <a:ext uri="{FF2B5EF4-FFF2-40B4-BE49-F238E27FC236}">
                <a16:creationId xmlns:a16="http://schemas.microsoft.com/office/drawing/2014/main" id="{5C92BE7D-6C52-578F-B2C2-A44F272F5E6E}"/>
              </a:ext>
            </a:extLst>
          </p:cNvPr>
          <p:cNvSpPr/>
          <p:nvPr/>
        </p:nvSpPr>
        <p:spPr>
          <a:xfrm>
            <a:off x="8521700" y="1524000"/>
            <a:ext cx="2717800" cy="483235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38AA22-873A-27BD-57D4-33346FD2E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868290-DC71-A868-1C27-39D38120A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4</a:t>
            </a:fld>
            <a:endParaRPr lang="en-CA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41EA97-C5B3-7817-2BC9-59D60A715D28}"/>
              </a:ext>
            </a:extLst>
          </p:cNvPr>
          <p:cNvSpPr txBox="1"/>
          <p:nvPr/>
        </p:nvSpPr>
        <p:spPr>
          <a:xfrm>
            <a:off x="1086624" y="4673341"/>
            <a:ext cx="2402582" cy="1224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96"/>
              </a:lnSpc>
            </a:pP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Lorem ipsum dolor sit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amet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,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consectetur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adipisicing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elit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, sed do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eiusmod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tempor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incididunt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ut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labore et dolore magna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aliqua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.</a:t>
            </a:r>
            <a:endParaRPr lang="en-US" sz="1200" spc="-72" dirty="0">
              <a:solidFill>
                <a:schemeClr val="tx2">
                  <a:lumMod val="85000"/>
                  <a:lumOff val="15000"/>
                </a:schemeClr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10A23DC-46D6-35D0-F2B6-AAB59A19436C}"/>
              </a:ext>
            </a:extLst>
          </p:cNvPr>
          <p:cNvSpPr txBox="1"/>
          <p:nvPr/>
        </p:nvSpPr>
        <p:spPr>
          <a:xfrm>
            <a:off x="8679309" y="4673341"/>
            <a:ext cx="2402582" cy="1224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96"/>
              </a:lnSpc>
            </a:pP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Lorem ipsum dolor sit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amet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,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consectetur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adipisicing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elit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, sed do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eiusmod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tempor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incididunt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ut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 labore et dolore magna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aliqua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uLnTx/>
                <a:uFillTx/>
              </a:rPr>
              <a:t>.</a:t>
            </a:r>
            <a:endParaRPr lang="en-US" sz="1200" spc="-72" dirty="0">
              <a:solidFill>
                <a:schemeClr val="bg2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812CC8-EB87-AB88-2CA8-707C34D6DC05}"/>
              </a:ext>
            </a:extLst>
          </p:cNvPr>
          <p:cNvSpPr txBox="1"/>
          <p:nvPr/>
        </p:nvSpPr>
        <p:spPr>
          <a:xfrm>
            <a:off x="4882967" y="4673341"/>
            <a:ext cx="2402582" cy="1224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96"/>
              </a:lnSpc>
            </a:pP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Lorem ipsum dolor sit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amet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,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consectetur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adipisicing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elit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, sed do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eiusmod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tempor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incididunt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ut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 labore et dolore magna </a:t>
            </a:r>
            <a:r>
              <a:rPr kumimoji="0" lang="en-CA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aliqua</a:t>
            </a: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uLnTx/>
                <a:uFillTx/>
              </a:rPr>
              <a:t>.</a:t>
            </a:r>
            <a:endParaRPr lang="en-US" sz="1200" spc="-72" dirty="0">
              <a:solidFill>
                <a:schemeClr val="tx2">
                  <a:lumMod val="85000"/>
                  <a:lumOff val="15000"/>
                </a:schemeClr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34" name="Picture Placeholder 33" descr="A room with many servers&#10;&#10;AI-generated content may be incorrect.">
            <a:extLst>
              <a:ext uri="{FF2B5EF4-FFF2-40B4-BE49-F238E27FC236}">
                <a16:creationId xmlns:a16="http://schemas.microsoft.com/office/drawing/2014/main" id="{CE306DC6-B06B-0762-F4E2-5910C7C1C0A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DCD3B3E4-0062-3A69-0542-D9F9A41F5255}"/>
              </a:ext>
            </a:extLst>
          </p:cNvPr>
          <p:cNvGrpSpPr/>
          <p:nvPr/>
        </p:nvGrpSpPr>
        <p:grpSpPr>
          <a:xfrm>
            <a:off x="5466171" y="3413685"/>
            <a:ext cx="1259658" cy="1259656"/>
            <a:chOff x="5466171" y="3413685"/>
            <a:chExt cx="1259658" cy="1259656"/>
          </a:xfrm>
        </p:grpSpPr>
        <p:sp>
          <p:nvSpPr>
            <p:cNvPr id="36" name="타원 24">
              <a:extLst>
                <a:ext uri="{FF2B5EF4-FFF2-40B4-BE49-F238E27FC236}">
                  <a16:creationId xmlns:a16="http://schemas.microsoft.com/office/drawing/2014/main" id="{944C13E1-AD53-4D58-83E8-834A310C38C5}"/>
                </a:ext>
              </a:extLst>
            </p:cNvPr>
            <p:cNvSpPr/>
            <p:nvPr/>
          </p:nvSpPr>
          <p:spPr>
            <a:xfrm>
              <a:off x="5466171" y="3413685"/>
              <a:ext cx="1259658" cy="1259656"/>
            </a:xfrm>
            <a:prstGeom prst="ellipse">
              <a:avLst/>
            </a:prstGeom>
            <a:solidFill>
              <a:schemeClr val="accent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1B1B207-1357-0A9C-A0CA-7A8C557760FC}"/>
                </a:ext>
              </a:extLst>
            </p:cNvPr>
            <p:cNvSpPr/>
            <p:nvPr/>
          </p:nvSpPr>
          <p:spPr>
            <a:xfrm>
              <a:off x="5849899" y="3783467"/>
              <a:ext cx="502189" cy="518031"/>
            </a:xfrm>
            <a:custGeom>
              <a:avLst/>
              <a:gdLst>
                <a:gd name="connsiteX0" fmla="*/ 234016 w 502189"/>
                <a:gd name="connsiteY0" fmla="*/ 291659 h 518031"/>
                <a:gd name="connsiteX1" fmla="*/ 247683 w 502189"/>
                <a:gd name="connsiteY1" fmla="*/ 297294 h 518031"/>
                <a:gd name="connsiteX2" fmla="*/ 385515 w 502189"/>
                <a:gd name="connsiteY2" fmla="*/ 435125 h 518031"/>
                <a:gd name="connsiteX3" fmla="*/ 384219 w 502189"/>
                <a:gd name="connsiteY3" fmla="*/ 463624 h 518031"/>
                <a:gd name="connsiteX4" fmla="*/ 234210 w 502189"/>
                <a:gd name="connsiteY4" fmla="*/ 517902 h 518031"/>
                <a:gd name="connsiteX5" fmla="*/ 234081 w 502189"/>
                <a:gd name="connsiteY5" fmla="*/ 517902 h 518031"/>
                <a:gd name="connsiteX6" fmla="*/ 234081 w 502189"/>
                <a:gd name="connsiteY6" fmla="*/ 518031 h 518031"/>
                <a:gd name="connsiteX7" fmla="*/ 87441 w 502189"/>
                <a:gd name="connsiteY7" fmla="*/ 466474 h 518031"/>
                <a:gd name="connsiteX8" fmla="*/ 85626 w 502189"/>
                <a:gd name="connsiteY8" fmla="*/ 432016 h 518031"/>
                <a:gd name="connsiteX9" fmla="*/ 220349 w 502189"/>
                <a:gd name="connsiteY9" fmla="*/ 297294 h 518031"/>
                <a:gd name="connsiteX10" fmla="*/ 234016 w 502189"/>
                <a:gd name="connsiteY10" fmla="*/ 291659 h 518031"/>
                <a:gd name="connsiteX11" fmla="*/ 450417 w 502189"/>
                <a:gd name="connsiteY11" fmla="*/ 243794 h 518031"/>
                <a:gd name="connsiteX12" fmla="*/ 467516 w 502189"/>
                <a:gd name="connsiteY12" fmla="*/ 259210 h 518031"/>
                <a:gd name="connsiteX13" fmla="*/ 465184 w 502189"/>
                <a:gd name="connsiteY13" fmla="*/ 324627 h 518031"/>
                <a:gd name="connsiteX14" fmla="*/ 462204 w 502189"/>
                <a:gd name="connsiteY14" fmla="*/ 338746 h 518031"/>
                <a:gd name="connsiteX15" fmla="*/ 461945 w 502189"/>
                <a:gd name="connsiteY15" fmla="*/ 339912 h 518031"/>
                <a:gd name="connsiteX16" fmla="*/ 433964 w 502189"/>
                <a:gd name="connsiteY16" fmla="*/ 406367 h 518031"/>
                <a:gd name="connsiteX17" fmla="*/ 403782 w 502189"/>
                <a:gd name="connsiteY17" fmla="*/ 409994 h 518031"/>
                <a:gd name="connsiteX18" fmla="*/ 296521 w 502189"/>
                <a:gd name="connsiteY18" fmla="*/ 302735 h 518031"/>
                <a:gd name="connsiteX19" fmla="*/ 306625 w 502189"/>
                <a:gd name="connsiteY19" fmla="*/ 270090 h 518031"/>
                <a:gd name="connsiteX20" fmla="*/ 447308 w 502189"/>
                <a:gd name="connsiteY20" fmla="*/ 244052 h 518031"/>
                <a:gd name="connsiteX21" fmla="*/ 450417 w 502189"/>
                <a:gd name="connsiteY21" fmla="*/ 243794 h 518031"/>
                <a:gd name="connsiteX22" fmla="*/ 215685 w 502189"/>
                <a:gd name="connsiteY22" fmla="*/ 50003 h 518031"/>
                <a:gd name="connsiteX23" fmla="*/ 216981 w 502189"/>
                <a:gd name="connsiteY23" fmla="*/ 50003 h 518031"/>
                <a:gd name="connsiteX24" fmla="*/ 234081 w 502189"/>
                <a:gd name="connsiteY24" fmla="*/ 67232 h 518031"/>
                <a:gd name="connsiteX25" fmla="*/ 234081 w 502189"/>
                <a:gd name="connsiteY25" fmla="*/ 232525 h 518031"/>
                <a:gd name="connsiteX26" fmla="*/ 228381 w 502189"/>
                <a:gd name="connsiteY26" fmla="*/ 246126 h 518031"/>
                <a:gd name="connsiteX27" fmla="*/ 212576 w 502189"/>
                <a:gd name="connsiteY27" fmla="*/ 261931 h 518031"/>
                <a:gd name="connsiteX28" fmla="*/ 64770 w 502189"/>
                <a:gd name="connsiteY28" fmla="*/ 409607 h 518031"/>
                <a:gd name="connsiteX29" fmla="*/ 34717 w 502189"/>
                <a:gd name="connsiteY29" fmla="*/ 406238 h 518031"/>
                <a:gd name="connsiteX30" fmla="*/ 0 w 502189"/>
                <a:gd name="connsiteY30" fmla="*/ 283434 h 518031"/>
                <a:gd name="connsiteX31" fmla="*/ 215685 w 502189"/>
                <a:gd name="connsiteY31" fmla="*/ 50003 h 518031"/>
                <a:gd name="connsiteX32" fmla="*/ 293671 w 502189"/>
                <a:gd name="connsiteY32" fmla="*/ 0 h 518031"/>
                <a:gd name="connsiteX33" fmla="*/ 430077 w 502189"/>
                <a:gd name="connsiteY33" fmla="*/ 50002 h 518031"/>
                <a:gd name="connsiteX34" fmla="*/ 501971 w 502189"/>
                <a:gd name="connsiteY34" fmla="*/ 176175 h 518031"/>
                <a:gd name="connsiteX35" fmla="*/ 489406 w 502189"/>
                <a:gd name="connsiteY35" fmla="*/ 193533 h 518031"/>
                <a:gd name="connsiteX36" fmla="*/ 296131 w 502189"/>
                <a:gd name="connsiteY36" fmla="*/ 226177 h 518031"/>
                <a:gd name="connsiteX37" fmla="*/ 278644 w 502189"/>
                <a:gd name="connsiteY37" fmla="*/ 213741 h 518031"/>
                <a:gd name="connsiteX38" fmla="*/ 278513 w 502189"/>
                <a:gd name="connsiteY38" fmla="*/ 210245 h 518031"/>
                <a:gd name="connsiteX39" fmla="*/ 278513 w 502189"/>
                <a:gd name="connsiteY39" fmla="*/ 15156 h 518031"/>
                <a:gd name="connsiteX40" fmla="*/ 293671 w 502189"/>
                <a:gd name="connsiteY40" fmla="*/ 0 h 518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02189" h="518031">
                  <a:moveTo>
                    <a:pt x="234016" y="291659"/>
                  </a:moveTo>
                  <a:cubicBezTo>
                    <a:pt x="238971" y="291659"/>
                    <a:pt x="243926" y="293537"/>
                    <a:pt x="247683" y="297294"/>
                  </a:cubicBezTo>
                  <a:lnTo>
                    <a:pt x="385515" y="435125"/>
                  </a:lnTo>
                  <a:cubicBezTo>
                    <a:pt x="393546" y="443157"/>
                    <a:pt x="392899" y="456369"/>
                    <a:pt x="384219" y="463624"/>
                  </a:cubicBezTo>
                  <a:cubicBezTo>
                    <a:pt x="340824" y="499766"/>
                    <a:pt x="287582" y="517902"/>
                    <a:pt x="234210" y="517902"/>
                  </a:cubicBezTo>
                  <a:lnTo>
                    <a:pt x="234081" y="517902"/>
                  </a:lnTo>
                  <a:lnTo>
                    <a:pt x="234081" y="518031"/>
                  </a:lnTo>
                  <a:cubicBezTo>
                    <a:pt x="178638" y="518031"/>
                    <a:pt x="127598" y="498600"/>
                    <a:pt x="87441" y="466474"/>
                  </a:cubicBezTo>
                  <a:cubicBezTo>
                    <a:pt x="76688" y="457795"/>
                    <a:pt x="75910" y="441732"/>
                    <a:pt x="85626" y="432016"/>
                  </a:cubicBezTo>
                  <a:lnTo>
                    <a:pt x="220349" y="297294"/>
                  </a:lnTo>
                  <a:cubicBezTo>
                    <a:pt x="224106" y="293537"/>
                    <a:pt x="229061" y="291659"/>
                    <a:pt x="234016" y="291659"/>
                  </a:cubicBezTo>
                  <a:close/>
                  <a:moveTo>
                    <a:pt x="450417" y="243794"/>
                  </a:moveTo>
                  <a:cubicBezTo>
                    <a:pt x="459095" y="243794"/>
                    <a:pt x="466609" y="250270"/>
                    <a:pt x="467516" y="259210"/>
                  </a:cubicBezTo>
                  <a:cubicBezTo>
                    <a:pt x="469847" y="281490"/>
                    <a:pt x="468940" y="303382"/>
                    <a:pt x="465184" y="324627"/>
                  </a:cubicBezTo>
                  <a:cubicBezTo>
                    <a:pt x="464276" y="329420"/>
                    <a:pt x="463371" y="334083"/>
                    <a:pt x="462204" y="338746"/>
                  </a:cubicBezTo>
                  <a:cubicBezTo>
                    <a:pt x="462075" y="339135"/>
                    <a:pt x="462075" y="339523"/>
                    <a:pt x="461945" y="339912"/>
                  </a:cubicBezTo>
                  <a:cubicBezTo>
                    <a:pt x="455986" y="363618"/>
                    <a:pt x="446530" y="386028"/>
                    <a:pt x="433964" y="406367"/>
                  </a:cubicBezTo>
                  <a:cubicBezTo>
                    <a:pt x="427358" y="416989"/>
                    <a:pt x="412591" y="418803"/>
                    <a:pt x="403782" y="409994"/>
                  </a:cubicBezTo>
                  <a:lnTo>
                    <a:pt x="296521" y="302735"/>
                  </a:lnTo>
                  <a:cubicBezTo>
                    <a:pt x="285509" y="291723"/>
                    <a:pt x="291340" y="272940"/>
                    <a:pt x="306625" y="270090"/>
                  </a:cubicBezTo>
                  <a:lnTo>
                    <a:pt x="447308" y="244052"/>
                  </a:lnTo>
                  <a:cubicBezTo>
                    <a:pt x="448344" y="243923"/>
                    <a:pt x="449380" y="243794"/>
                    <a:pt x="450417" y="243794"/>
                  </a:cubicBezTo>
                  <a:close/>
                  <a:moveTo>
                    <a:pt x="215685" y="50003"/>
                  </a:moveTo>
                  <a:cubicBezTo>
                    <a:pt x="216074" y="50003"/>
                    <a:pt x="216592" y="50003"/>
                    <a:pt x="216981" y="50003"/>
                  </a:cubicBezTo>
                  <a:cubicBezTo>
                    <a:pt x="226308" y="50003"/>
                    <a:pt x="234081" y="57645"/>
                    <a:pt x="234081" y="67232"/>
                  </a:cubicBezTo>
                  <a:lnTo>
                    <a:pt x="234081" y="232525"/>
                  </a:lnTo>
                  <a:cubicBezTo>
                    <a:pt x="234081" y="237577"/>
                    <a:pt x="232008" y="242499"/>
                    <a:pt x="228381" y="246126"/>
                  </a:cubicBezTo>
                  <a:lnTo>
                    <a:pt x="212576" y="261931"/>
                  </a:lnTo>
                  <a:lnTo>
                    <a:pt x="64770" y="409607"/>
                  </a:lnTo>
                  <a:cubicBezTo>
                    <a:pt x="55961" y="418416"/>
                    <a:pt x="41193" y="416861"/>
                    <a:pt x="34717" y="406238"/>
                  </a:cubicBezTo>
                  <a:cubicBezTo>
                    <a:pt x="12694" y="370616"/>
                    <a:pt x="0" y="328514"/>
                    <a:pt x="0" y="283434"/>
                  </a:cubicBezTo>
                  <a:cubicBezTo>
                    <a:pt x="0" y="160371"/>
                    <a:pt x="94953" y="59459"/>
                    <a:pt x="215685" y="50003"/>
                  </a:cubicBezTo>
                  <a:close/>
                  <a:moveTo>
                    <a:pt x="293671" y="0"/>
                  </a:moveTo>
                  <a:cubicBezTo>
                    <a:pt x="345227" y="0"/>
                    <a:pt x="393028" y="18654"/>
                    <a:pt x="430077" y="50002"/>
                  </a:cubicBezTo>
                  <a:cubicBezTo>
                    <a:pt x="467125" y="81351"/>
                    <a:pt x="493422" y="125265"/>
                    <a:pt x="501971" y="176175"/>
                  </a:cubicBezTo>
                  <a:cubicBezTo>
                    <a:pt x="503397" y="184466"/>
                    <a:pt x="497697" y="192238"/>
                    <a:pt x="489406" y="193533"/>
                  </a:cubicBezTo>
                  <a:lnTo>
                    <a:pt x="296131" y="226177"/>
                  </a:lnTo>
                  <a:cubicBezTo>
                    <a:pt x="287840" y="227602"/>
                    <a:pt x="280068" y="222032"/>
                    <a:pt x="278644" y="213741"/>
                  </a:cubicBezTo>
                  <a:cubicBezTo>
                    <a:pt x="278513" y="212576"/>
                    <a:pt x="278384" y="211410"/>
                    <a:pt x="278513" y="210245"/>
                  </a:cubicBezTo>
                  <a:lnTo>
                    <a:pt x="278513" y="15156"/>
                  </a:lnTo>
                  <a:cubicBezTo>
                    <a:pt x="278513" y="6736"/>
                    <a:pt x="285249" y="0"/>
                    <a:pt x="293671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ko-KR" altLang="en-US">
                <a:solidFill>
                  <a:schemeClr val="bg1"/>
                </a:solidFill>
                <a:latin typeface="+mj-lt"/>
              </a:endParaRPr>
            </a:p>
          </p:txBody>
        </p:sp>
      </p:grpSp>
      <p:pic>
        <p:nvPicPr>
          <p:cNvPr id="41" name="Picture Placeholder 40" descr="A close up of a computer screen&#10;&#10;AI-generated content may be incorrect.">
            <a:extLst>
              <a:ext uri="{FF2B5EF4-FFF2-40B4-BE49-F238E27FC236}">
                <a16:creationId xmlns:a16="http://schemas.microsoft.com/office/drawing/2014/main" id="{0EEEAD53-5825-6CC1-01DF-27F4438F7BF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AB3218F6-7584-D9EE-A20A-061A89D43542}"/>
              </a:ext>
            </a:extLst>
          </p:cNvPr>
          <p:cNvGrpSpPr/>
          <p:nvPr/>
        </p:nvGrpSpPr>
        <p:grpSpPr>
          <a:xfrm>
            <a:off x="1681571" y="3413685"/>
            <a:ext cx="1259658" cy="1259656"/>
            <a:chOff x="1681571" y="3413685"/>
            <a:chExt cx="1259658" cy="1259656"/>
          </a:xfrm>
        </p:grpSpPr>
        <p:sp>
          <p:nvSpPr>
            <p:cNvPr id="45" name="타원 43">
              <a:extLst>
                <a:ext uri="{FF2B5EF4-FFF2-40B4-BE49-F238E27FC236}">
                  <a16:creationId xmlns:a16="http://schemas.microsoft.com/office/drawing/2014/main" id="{4DD5C9E5-66E1-415C-89E5-67755568FB3A}"/>
                </a:ext>
              </a:extLst>
            </p:cNvPr>
            <p:cNvSpPr/>
            <p:nvPr/>
          </p:nvSpPr>
          <p:spPr>
            <a:xfrm>
              <a:off x="1681571" y="3413685"/>
              <a:ext cx="1259658" cy="1259656"/>
            </a:xfrm>
            <a:prstGeom prst="ellipse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A6C74B8-D9A8-B87B-5D24-B2FCC12529DA}"/>
                </a:ext>
              </a:extLst>
            </p:cNvPr>
            <p:cNvSpPr/>
            <p:nvPr/>
          </p:nvSpPr>
          <p:spPr>
            <a:xfrm>
              <a:off x="2120327" y="3778123"/>
              <a:ext cx="394062" cy="517384"/>
            </a:xfrm>
            <a:custGeom>
              <a:avLst/>
              <a:gdLst>
                <a:gd name="connsiteX0" fmla="*/ 197031 w 394062"/>
                <a:gd name="connsiteY0" fmla="*/ 426446 h 517384"/>
                <a:gd name="connsiteX1" fmla="*/ 181875 w 394062"/>
                <a:gd name="connsiteY1" fmla="*/ 441604 h 517384"/>
                <a:gd name="connsiteX2" fmla="*/ 197031 w 394062"/>
                <a:gd name="connsiteY2" fmla="*/ 456759 h 517384"/>
                <a:gd name="connsiteX3" fmla="*/ 318281 w 394062"/>
                <a:gd name="connsiteY3" fmla="*/ 456759 h 517384"/>
                <a:gd name="connsiteX4" fmla="*/ 333437 w 394062"/>
                <a:gd name="connsiteY4" fmla="*/ 441604 h 517384"/>
                <a:gd name="connsiteX5" fmla="*/ 318281 w 394062"/>
                <a:gd name="connsiteY5" fmla="*/ 426446 h 517384"/>
                <a:gd name="connsiteX6" fmla="*/ 125525 w 394062"/>
                <a:gd name="connsiteY6" fmla="*/ 400538 h 517384"/>
                <a:gd name="connsiteX7" fmla="*/ 90807 w 394062"/>
                <a:gd name="connsiteY7" fmla="*/ 435255 h 517384"/>
                <a:gd name="connsiteX8" fmla="*/ 86404 w 394062"/>
                <a:gd name="connsiteY8" fmla="*/ 430851 h 517384"/>
                <a:gd name="connsiteX9" fmla="*/ 65028 w 394062"/>
                <a:gd name="connsiteY9" fmla="*/ 430851 h 517384"/>
                <a:gd name="connsiteX10" fmla="*/ 65028 w 394062"/>
                <a:gd name="connsiteY10" fmla="*/ 452225 h 517384"/>
                <a:gd name="connsiteX11" fmla="*/ 80186 w 394062"/>
                <a:gd name="connsiteY11" fmla="*/ 467381 h 517384"/>
                <a:gd name="connsiteX12" fmla="*/ 101560 w 394062"/>
                <a:gd name="connsiteY12" fmla="*/ 467381 h 517384"/>
                <a:gd name="connsiteX13" fmla="*/ 147029 w 394062"/>
                <a:gd name="connsiteY13" fmla="*/ 421913 h 517384"/>
                <a:gd name="connsiteX14" fmla="*/ 146898 w 394062"/>
                <a:gd name="connsiteY14" fmla="*/ 400538 h 517384"/>
                <a:gd name="connsiteX15" fmla="*/ 125525 w 394062"/>
                <a:gd name="connsiteY15" fmla="*/ 400538 h 517384"/>
                <a:gd name="connsiteX16" fmla="*/ 197031 w 394062"/>
                <a:gd name="connsiteY16" fmla="*/ 304160 h 517384"/>
                <a:gd name="connsiteX17" fmla="*/ 181875 w 394062"/>
                <a:gd name="connsiteY17" fmla="*/ 319317 h 517384"/>
                <a:gd name="connsiteX18" fmla="*/ 197031 w 394062"/>
                <a:gd name="connsiteY18" fmla="*/ 334473 h 517384"/>
                <a:gd name="connsiteX19" fmla="*/ 318281 w 394062"/>
                <a:gd name="connsiteY19" fmla="*/ 334473 h 517384"/>
                <a:gd name="connsiteX20" fmla="*/ 333437 w 394062"/>
                <a:gd name="connsiteY20" fmla="*/ 319317 h 517384"/>
                <a:gd name="connsiteX21" fmla="*/ 318281 w 394062"/>
                <a:gd name="connsiteY21" fmla="*/ 304160 h 517384"/>
                <a:gd name="connsiteX22" fmla="*/ 125525 w 394062"/>
                <a:gd name="connsiteY22" fmla="*/ 278382 h 517384"/>
                <a:gd name="connsiteX23" fmla="*/ 90807 w 394062"/>
                <a:gd name="connsiteY23" fmla="*/ 313099 h 517384"/>
                <a:gd name="connsiteX24" fmla="*/ 86404 w 394062"/>
                <a:gd name="connsiteY24" fmla="*/ 308694 h 517384"/>
                <a:gd name="connsiteX25" fmla="*/ 65028 w 394062"/>
                <a:gd name="connsiteY25" fmla="*/ 308694 h 517384"/>
                <a:gd name="connsiteX26" fmla="*/ 65028 w 394062"/>
                <a:gd name="connsiteY26" fmla="*/ 330068 h 517384"/>
                <a:gd name="connsiteX27" fmla="*/ 80186 w 394062"/>
                <a:gd name="connsiteY27" fmla="*/ 345225 h 517384"/>
                <a:gd name="connsiteX28" fmla="*/ 101560 w 394062"/>
                <a:gd name="connsiteY28" fmla="*/ 345225 h 517384"/>
                <a:gd name="connsiteX29" fmla="*/ 147029 w 394062"/>
                <a:gd name="connsiteY29" fmla="*/ 299756 h 517384"/>
                <a:gd name="connsiteX30" fmla="*/ 146898 w 394062"/>
                <a:gd name="connsiteY30" fmla="*/ 278382 h 517384"/>
                <a:gd name="connsiteX31" fmla="*/ 125525 w 394062"/>
                <a:gd name="connsiteY31" fmla="*/ 278382 h 517384"/>
                <a:gd name="connsiteX32" fmla="*/ 197031 w 394062"/>
                <a:gd name="connsiteY32" fmla="*/ 181874 h 517384"/>
                <a:gd name="connsiteX33" fmla="*/ 181875 w 394062"/>
                <a:gd name="connsiteY33" fmla="*/ 197031 h 517384"/>
                <a:gd name="connsiteX34" fmla="*/ 197031 w 394062"/>
                <a:gd name="connsiteY34" fmla="*/ 212187 h 517384"/>
                <a:gd name="connsiteX35" fmla="*/ 318281 w 394062"/>
                <a:gd name="connsiteY35" fmla="*/ 212187 h 517384"/>
                <a:gd name="connsiteX36" fmla="*/ 333437 w 394062"/>
                <a:gd name="connsiteY36" fmla="*/ 197031 h 517384"/>
                <a:gd name="connsiteX37" fmla="*/ 318281 w 394062"/>
                <a:gd name="connsiteY37" fmla="*/ 181874 h 517384"/>
                <a:gd name="connsiteX38" fmla="*/ 125395 w 394062"/>
                <a:gd name="connsiteY38" fmla="*/ 156096 h 517384"/>
                <a:gd name="connsiteX39" fmla="*/ 90678 w 394062"/>
                <a:gd name="connsiteY39" fmla="*/ 190813 h 517384"/>
                <a:gd name="connsiteX40" fmla="*/ 86273 w 394062"/>
                <a:gd name="connsiteY40" fmla="*/ 186408 h 517384"/>
                <a:gd name="connsiteX41" fmla="*/ 64899 w 394062"/>
                <a:gd name="connsiteY41" fmla="*/ 186408 h 517384"/>
                <a:gd name="connsiteX42" fmla="*/ 64899 w 394062"/>
                <a:gd name="connsiteY42" fmla="*/ 207782 h 517384"/>
                <a:gd name="connsiteX43" fmla="*/ 80055 w 394062"/>
                <a:gd name="connsiteY43" fmla="*/ 222939 h 517384"/>
                <a:gd name="connsiteX44" fmla="*/ 90807 w 394062"/>
                <a:gd name="connsiteY44" fmla="*/ 227343 h 517384"/>
                <a:gd name="connsiteX45" fmla="*/ 101560 w 394062"/>
                <a:gd name="connsiteY45" fmla="*/ 222939 h 517384"/>
                <a:gd name="connsiteX46" fmla="*/ 147029 w 394062"/>
                <a:gd name="connsiteY46" fmla="*/ 177470 h 517384"/>
                <a:gd name="connsiteX47" fmla="*/ 146769 w 394062"/>
                <a:gd name="connsiteY47" fmla="*/ 156096 h 517384"/>
                <a:gd name="connsiteX48" fmla="*/ 125395 w 394062"/>
                <a:gd name="connsiteY48" fmla="*/ 156096 h 517384"/>
                <a:gd name="connsiteX49" fmla="*/ 45469 w 394062"/>
                <a:gd name="connsiteY49" fmla="*/ 30312 h 517384"/>
                <a:gd name="connsiteX50" fmla="*/ 77335 w 394062"/>
                <a:gd name="connsiteY50" fmla="*/ 30312 h 517384"/>
                <a:gd name="connsiteX51" fmla="*/ 75781 w 394062"/>
                <a:gd name="connsiteY51" fmla="*/ 45468 h 517384"/>
                <a:gd name="connsiteX52" fmla="*/ 151562 w 394062"/>
                <a:gd name="connsiteY52" fmla="*/ 121249 h 517384"/>
                <a:gd name="connsiteX53" fmla="*/ 242500 w 394062"/>
                <a:gd name="connsiteY53" fmla="*/ 121249 h 517384"/>
                <a:gd name="connsiteX54" fmla="*/ 318281 w 394062"/>
                <a:gd name="connsiteY54" fmla="*/ 45468 h 517384"/>
                <a:gd name="connsiteX55" fmla="*/ 316727 w 394062"/>
                <a:gd name="connsiteY55" fmla="*/ 30312 h 517384"/>
                <a:gd name="connsiteX56" fmla="*/ 348594 w 394062"/>
                <a:gd name="connsiteY56" fmla="*/ 30312 h 517384"/>
                <a:gd name="connsiteX57" fmla="*/ 394062 w 394062"/>
                <a:gd name="connsiteY57" fmla="*/ 75781 h 517384"/>
                <a:gd name="connsiteX58" fmla="*/ 394062 w 394062"/>
                <a:gd name="connsiteY58" fmla="*/ 471915 h 517384"/>
                <a:gd name="connsiteX59" fmla="*/ 348594 w 394062"/>
                <a:gd name="connsiteY59" fmla="*/ 517384 h 517384"/>
                <a:gd name="connsiteX60" fmla="*/ 45469 w 394062"/>
                <a:gd name="connsiteY60" fmla="*/ 517384 h 517384"/>
                <a:gd name="connsiteX61" fmla="*/ 0 w 394062"/>
                <a:gd name="connsiteY61" fmla="*/ 471915 h 517384"/>
                <a:gd name="connsiteX62" fmla="*/ 0 w 394062"/>
                <a:gd name="connsiteY62" fmla="*/ 75781 h 517384"/>
                <a:gd name="connsiteX63" fmla="*/ 45469 w 394062"/>
                <a:gd name="connsiteY63" fmla="*/ 30312 h 517384"/>
                <a:gd name="connsiteX64" fmla="*/ 151563 w 394062"/>
                <a:gd name="connsiteY64" fmla="*/ 0 h 517384"/>
                <a:gd name="connsiteX65" fmla="*/ 242500 w 394062"/>
                <a:gd name="connsiteY65" fmla="*/ 0 h 517384"/>
                <a:gd name="connsiteX66" fmla="*/ 287969 w 394062"/>
                <a:gd name="connsiteY66" fmla="*/ 45469 h 517384"/>
                <a:gd name="connsiteX67" fmla="*/ 242500 w 394062"/>
                <a:gd name="connsiteY67" fmla="*/ 90936 h 517384"/>
                <a:gd name="connsiteX68" fmla="*/ 151563 w 394062"/>
                <a:gd name="connsiteY68" fmla="*/ 90936 h 517384"/>
                <a:gd name="connsiteX69" fmla="*/ 106094 w 394062"/>
                <a:gd name="connsiteY69" fmla="*/ 45469 h 517384"/>
                <a:gd name="connsiteX70" fmla="*/ 151563 w 394062"/>
                <a:gd name="connsiteY70" fmla="*/ 0 h 517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94062" h="517384">
                  <a:moveTo>
                    <a:pt x="197031" y="426446"/>
                  </a:moveTo>
                  <a:cubicBezTo>
                    <a:pt x="188611" y="426446"/>
                    <a:pt x="181875" y="433182"/>
                    <a:pt x="181875" y="441604"/>
                  </a:cubicBezTo>
                  <a:cubicBezTo>
                    <a:pt x="181875" y="450023"/>
                    <a:pt x="188611" y="456759"/>
                    <a:pt x="197031" y="456759"/>
                  </a:cubicBezTo>
                  <a:lnTo>
                    <a:pt x="318281" y="456759"/>
                  </a:lnTo>
                  <a:cubicBezTo>
                    <a:pt x="326572" y="456759"/>
                    <a:pt x="333437" y="450023"/>
                    <a:pt x="333437" y="441604"/>
                  </a:cubicBezTo>
                  <a:cubicBezTo>
                    <a:pt x="333437" y="433182"/>
                    <a:pt x="326701" y="426446"/>
                    <a:pt x="318281" y="426446"/>
                  </a:cubicBezTo>
                  <a:close/>
                  <a:moveTo>
                    <a:pt x="125525" y="400538"/>
                  </a:moveTo>
                  <a:lnTo>
                    <a:pt x="90807" y="435255"/>
                  </a:lnTo>
                  <a:lnTo>
                    <a:pt x="86404" y="430851"/>
                  </a:lnTo>
                  <a:cubicBezTo>
                    <a:pt x="80573" y="424892"/>
                    <a:pt x="70988" y="424892"/>
                    <a:pt x="65028" y="430851"/>
                  </a:cubicBezTo>
                  <a:cubicBezTo>
                    <a:pt x="59070" y="436680"/>
                    <a:pt x="59070" y="446267"/>
                    <a:pt x="65028" y="452225"/>
                  </a:cubicBezTo>
                  <a:lnTo>
                    <a:pt x="80186" y="467381"/>
                  </a:lnTo>
                  <a:cubicBezTo>
                    <a:pt x="86015" y="473341"/>
                    <a:pt x="95600" y="473341"/>
                    <a:pt x="101560" y="467381"/>
                  </a:cubicBezTo>
                  <a:lnTo>
                    <a:pt x="147029" y="421913"/>
                  </a:lnTo>
                  <a:cubicBezTo>
                    <a:pt x="152987" y="416083"/>
                    <a:pt x="152987" y="406498"/>
                    <a:pt x="146898" y="400538"/>
                  </a:cubicBezTo>
                  <a:cubicBezTo>
                    <a:pt x="141069" y="394580"/>
                    <a:pt x="131483" y="394580"/>
                    <a:pt x="125525" y="400538"/>
                  </a:cubicBezTo>
                  <a:close/>
                  <a:moveTo>
                    <a:pt x="197031" y="304160"/>
                  </a:moveTo>
                  <a:cubicBezTo>
                    <a:pt x="188611" y="304160"/>
                    <a:pt x="181875" y="310896"/>
                    <a:pt x="181875" y="319317"/>
                  </a:cubicBezTo>
                  <a:cubicBezTo>
                    <a:pt x="181875" y="327737"/>
                    <a:pt x="188611" y="334473"/>
                    <a:pt x="197031" y="334473"/>
                  </a:cubicBezTo>
                  <a:lnTo>
                    <a:pt x="318281" y="334473"/>
                  </a:lnTo>
                  <a:cubicBezTo>
                    <a:pt x="326572" y="334473"/>
                    <a:pt x="333437" y="327737"/>
                    <a:pt x="333437" y="319317"/>
                  </a:cubicBezTo>
                  <a:cubicBezTo>
                    <a:pt x="333437" y="310896"/>
                    <a:pt x="326701" y="304160"/>
                    <a:pt x="318281" y="304160"/>
                  </a:cubicBezTo>
                  <a:close/>
                  <a:moveTo>
                    <a:pt x="125525" y="278382"/>
                  </a:moveTo>
                  <a:lnTo>
                    <a:pt x="90807" y="313099"/>
                  </a:lnTo>
                  <a:lnTo>
                    <a:pt x="86404" y="308694"/>
                  </a:lnTo>
                  <a:cubicBezTo>
                    <a:pt x="80573" y="302736"/>
                    <a:pt x="70988" y="302736"/>
                    <a:pt x="65028" y="308694"/>
                  </a:cubicBezTo>
                  <a:cubicBezTo>
                    <a:pt x="59070" y="314523"/>
                    <a:pt x="59070" y="324110"/>
                    <a:pt x="65028" y="330068"/>
                  </a:cubicBezTo>
                  <a:lnTo>
                    <a:pt x="80186" y="345225"/>
                  </a:lnTo>
                  <a:cubicBezTo>
                    <a:pt x="86015" y="351184"/>
                    <a:pt x="95600" y="351184"/>
                    <a:pt x="101560" y="345225"/>
                  </a:cubicBezTo>
                  <a:lnTo>
                    <a:pt x="147029" y="299756"/>
                  </a:lnTo>
                  <a:cubicBezTo>
                    <a:pt x="152987" y="293797"/>
                    <a:pt x="152987" y="284211"/>
                    <a:pt x="146898" y="278382"/>
                  </a:cubicBezTo>
                  <a:cubicBezTo>
                    <a:pt x="141069" y="272423"/>
                    <a:pt x="131483" y="272423"/>
                    <a:pt x="125525" y="278382"/>
                  </a:cubicBezTo>
                  <a:close/>
                  <a:moveTo>
                    <a:pt x="197031" y="181874"/>
                  </a:moveTo>
                  <a:cubicBezTo>
                    <a:pt x="188611" y="181874"/>
                    <a:pt x="181875" y="188610"/>
                    <a:pt x="181875" y="197031"/>
                  </a:cubicBezTo>
                  <a:cubicBezTo>
                    <a:pt x="181875" y="205451"/>
                    <a:pt x="188611" y="212187"/>
                    <a:pt x="197031" y="212187"/>
                  </a:cubicBezTo>
                  <a:lnTo>
                    <a:pt x="318281" y="212187"/>
                  </a:lnTo>
                  <a:cubicBezTo>
                    <a:pt x="326572" y="212187"/>
                    <a:pt x="333437" y="205451"/>
                    <a:pt x="333437" y="197031"/>
                  </a:cubicBezTo>
                  <a:cubicBezTo>
                    <a:pt x="333437" y="188610"/>
                    <a:pt x="326701" y="181874"/>
                    <a:pt x="318281" y="181874"/>
                  </a:cubicBezTo>
                  <a:close/>
                  <a:moveTo>
                    <a:pt x="125395" y="156096"/>
                  </a:moveTo>
                  <a:lnTo>
                    <a:pt x="90678" y="190813"/>
                  </a:lnTo>
                  <a:lnTo>
                    <a:pt x="86273" y="186408"/>
                  </a:lnTo>
                  <a:cubicBezTo>
                    <a:pt x="80444" y="180450"/>
                    <a:pt x="70859" y="180450"/>
                    <a:pt x="64899" y="186408"/>
                  </a:cubicBezTo>
                  <a:cubicBezTo>
                    <a:pt x="58941" y="192237"/>
                    <a:pt x="58941" y="201824"/>
                    <a:pt x="64899" y="207782"/>
                  </a:cubicBezTo>
                  <a:lnTo>
                    <a:pt x="80055" y="222939"/>
                  </a:lnTo>
                  <a:cubicBezTo>
                    <a:pt x="83035" y="225918"/>
                    <a:pt x="86921" y="227343"/>
                    <a:pt x="90807" y="227343"/>
                  </a:cubicBezTo>
                  <a:cubicBezTo>
                    <a:pt x="94693" y="227343"/>
                    <a:pt x="98580" y="225918"/>
                    <a:pt x="101560" y="222939"/>
                  </a:cubicBezTo>
                  <a:lnTo>
                    <a:pt x="147029" y="177470"/>
                  </a:lnTo>
                  <a:cubicBezTo>
                    <a:pt x="152987" y="171510"/>
                    <a:pt x="152987" y="161925"/>
                    <a:pt x="146769" y="156096"/>
                  </a:cubicBezTo>
                  <a:cubicBezTo>
                    <a:pt x="140940" y="150137"/>
                    <a:pt x="131354" y="150137"/>
                    <a:pt x="125395" y="156096"/>
                  </a:cubicBezTo>
                  <a:close/>
                  <a:moveTo>
                    <a:pt x="45469" y="30312"/>
                  </a:moveTo>
                  <a:lnTo>
                    <a:pt x="77335" y="30312"/>
                  </a:lnTo>
                  <a:cubicBezTo>
                    <a:pt x="76299" y="35234"/>
                    <a:pt x="75781" y="40286"/>
                    <a:pt x="75781" y="45468"/>
                  </a:cubicBezTo>
                  <a:cubicBezTo>
                    <a:pt x="75781" y="87310"/>
                    <a:pt x="109721" y="121249"/>
                    <a:pt x="151562" y="121249"/>
                  </a:cubicBezTo>
                  <a:lnTo>
                    <a:pt x="242500" y="121249"/>
                  </a:lnTo>
                  <a:cubicBezTo>
                    <a:pt x="284342" y="121249"/>
                    <a:pt x="318281" y="87310"/>
                    <a:pt x="318281" y="45468"/>
                  </a:cubicBezTo>
                  <a:cubicBezTo>
                    <a:pt x="318281" y="40286"/>
                    <a:pt x="317763" y="35234"/>
                    <a:pt x="316727" y="30312"/>
                  </a:cubicBezTo>
                  <a:lnTo>
                    <a:pt x="348594" y="30312"/>
                  </a:lnTo>
                  <a:cubicBezTo>
                    <a:pt x="373595" y="30312"/>
                    <a:pt x="394062" y="50650"/>
                    <a:pt x="394062" y="75781"/>
                  </a:cubicBezTo>
                  <a:lnTo>
                    <a:pt x="394062" y="471915"/>
                  </a:lnTo>
                  <a:cubicBezTo>
                    <a:pt x="394062" y="497047"/>
                    <a:pt x="373724" y="517384"/>
                    <a:pt x="348594" y="517384"/>
                  </a:cubicBezTo>
                  <a:lnTo>
                    <a:pt x="45469" y="517384"/>
                  </a:lnTo>
                  <a:cubicBezTo>
                    <a:pt x="20337" y="517384"/>
                    <a:pt x="0" y="497047"/>
                    <a:pt x="0" y="471915"/>
                  </a:cubicBezTo>
                  <a:lnTo>
                    <a:pt x="0" y="75781"/>
                  </a:lnTo>
                  <a:cubicBezTo>
                    <a:pt x="0" y="50650"/>
                    <a:pt x="20337" y="30312"/>
                    <a:pt x="45469" y="30312"/>
                  </a:cubicBezTo>
                  <a:close/>
                  <a:moveTo>
                    <a:pt x="151563" y="0"/>
                  </a:moveTo>
                  <a:lnTo>
                    <a:pt x="242500" y="0"/>
                  </a:lnTo>
                  <a:cubicBezTo>
                    <a:pt x="267501" y="0"/>
                    <a:pt x="287969" y="20337"/>
                    <a:pt x="287969" y="45469"/>
                  </a:cubicBezTo>
                  <a:cubicBezTo>
                    <a:pt x="287969" y="70599"/>
                    <a:pt x="267632" y="90936"/>
                    <a:pt x="242500" y="90936"/>
                  </a:cubicBezTo>
                  <a:lnTo>
                    <a:pt x="151563" y="90936"/>
                  </a:lnTo>
                  <a:cubicBezTo>
                    <a:pt x="126432" y="90936"/>
                    <a:pt x="106094" y="70599"/>
                    <a:pt x="106094" y="45469"/>
                  </a:cubicBezTo>
                  <a:cubicBezTo>
                    <a:pt x="106094" y="20337"/>
                    <a:pt x="126432" y="0"/>
                    <a:pt x="151563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ko-KR" altLang="en-US">
                <a:solidFill>
                  <a:schemeClr val="bg1"/>
                </a:solidFill>
                <a:latin typeface="+mj-lt"/>
              </a:endParaRPr>
            </a:p>
          </p:txBody>
        </p:sp>
      </p:grpSp>
      <p:pic>
        <p:nvPicPr>
          <p:cNvPr id="60" name="Picture Placeholder 59" descr="A close up of a fan&#10;&#10;AI-generated content may be incorrect.">
            <a:extLst>
              <a:ext uri="{FF2B5EF4-FFF2-40B4-BE49-F238E27FC236}">
                <a16:creationId xmlns:a16="http://schemas.microsoft.com/office/drawing/2014/main" id="{D6229F01-8B29-7277-2F64-265ED510D7C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43FDBF9E-6192-8231-B008-64B410C3DD1F}"/>
              </a:ext>
            </a:extLst>
          </p:cNvPr>
          <p:cNvGrpSpPr/>
          <p:nvPr/>
        </p:nvGrpSpPr>
        <p:grpSpPr>
          <a:xfrm>
            <a:off x="9250771" y="3413685"/>
            <a:ext cx="1259658" cy="1259656"/>
            <a:chOff x="9250771" y="3413685"/>
            <a:chExt cx="1259658" cy="1259656"/>
          </a:xfrm>
        </p:grpSpPr>
        <p:sp>
          <p:nvSpPr>
            <p:cNvPr id="62" name="타원 48">
              <a:extLst>
                <a:ext uri="{FF2B5EF4-FFF2-40B4-BE49-F238E27FC236}">
                  <a16:creationId xmlns:a16="http://schemas.microsoft.com/office/drawing/2014/main" id="{36FFA537-83B8-48C1-A223-C5D9E5CEADF2}"/>
                </a:ext>
              </a:extLst>
            </p:cNvPr>
            <p:cNvSpPr/>
            <p:nvPr/>
          </p:nvSpPr>
          <p:spPr>
            <a:xfrm>
              <a:off x="9250771" y="3413685"/>
              <a:ext cx="1259658" cy="1259656"/>
            </a:xfrm>
            <a:prstGeom prst="ellipse">
              <a:avLst/>
            </a:prstGeom>
            <a:solidFill>
              <a:schemeClr val="bg2"/>
            </a:solidFill>
            <a:ln w="76200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 dirty="0">
                <a:solidFill>
                  <a:srgbClr val="0058F8"/>
                </a:solidFill>
                <a:latin typeface="+mj-lt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E108C2B-654E-3CA1-7D25-64ABD4B425A6}"/>
                </a:ext>
              </a:extLst>
            </p:cNvPr>
            <p:cNvSpPr/>
            <p:nvPr/>
          </p:nvSpPr>
          <p:spPr>
            <a:xfrm>
              <a:off x="9624757" y="3780326"/>
              <a:ext cx="517357" cy="517354"/>
            </a:xfrm>
            <a:custGeom>
              <a:avLst/>
              <a:gdLst>
                <a:gd name="connsiteX0" fmla="*/ 76818 w 517357"/>
                <a:gd name="connsiteY0" fmla="*/ 333407 h 517354"/>
                <a:gd name="connsiteX1" fmla="*/ 167756 w 517357"/>
                <a:gd name="connsiteY1" fmla="*/ 333407 h 517354"/>
                <a:gd name="connsiteX2" fmla="*/ 182912 w 517357"/>
                <a:gd name="connsiteY2" fmla="*/ 348563 h 517354"/>
                <a:gd name="connsiteX3" fmla="*/ 182912 w 517357"/>
                <a:gd name="connsiteY3" fmla="*/ 441572 h 517354"/>
                <a:gd name="connsiteX4" fmla="*/ 167756 w 517357"/>
                <a:gd name="connsiteY4" fmla="*/ 456729 h 517354"/>
                <a:gd name="connsiteX5" fmla="*/ 76818 w 517357"/>
                <a:gd name="connsiteY5" fmla="*/ 456729 h 517354"/>
                <a:gd name="connsiteX6" fmla="*/ 61662 w 517357"/>
                <a:gd name="connsiteY6" fmla="*/ 441572 h 517354"/>
                <a:gd name="connsiteX7" fmla="*/ 61662 w 517357"/>
                <a:gd name="connsiteY7" fmla="*/ 348563 h 517354"/>
                <a:gd name="connsiteX8" fmla="*/ 76818 w 517357"/>
                <a:gd name="connsiteY8" fmla="*/ 333407 h 517354"/>
                <a:gd name="connsiteX9" fmla="*/ 228381 w 517357"/>
                <a:gd name="connsiteY9" fmla="*/ 242470 h 517354"/>
                <a:gd name="connsiteX10" fmla="*/ 319318 w 517357"/>
                <a:gd name="connsiteY10" fmla="*/ 242470 h 517354"/>
                <a:gd name="connsiteX11" fmla="*/ 334475 w 517357"/>
                <a:gd name="connsiteY11" fmla="*/ 257626 h 517354"/>
                <a:gd name="connsiteX12" fmla="*/ 334475 w 517357"/>
                <a:gd name="connsiteY12" fmla="*/ 441573 h 517354"/>
                <a:gd name="connsiteX13" fmla="*/ 319318 w 517357"/>
                <a:gd name="connsiteY13" fmla="*/ 456729 h 517354"/>
                <a:gd name="connsiteX14" fmla="*/ 228381 w 517357"/>
                <a:gd name="connsiteY14" fmla="*/ 456729 h 517354"/>
                <a:gd name="connsiteX15" fmla="*/ 213225 w 517357"/>
                <a:gd name="connsiteY15" fmla="*/ 441573 h 517354"/>
                <a:gd name="connsiteX16" fmla="*/ 213225 w 517357"/>
                <a:gd name="connsiteY16" fmla="*/ 257626 h 517354"/>
                <a:gd name="connsiteX17" fmla="*/ 228381 w 517357"/>
                <a:gd name="connsiteY17" fmla="*/ 242470 h 517354"/>
                <a:gd name="connsiteX18" fmla="*/ 425363 w 517357"/>
                <a:gd name="connsiteY18" fmla="*/ 61113 h 517354"/>
                <a:gd name="connsiteX19" fmla="*/ 438237 w 517357"/>
                <a:gd name="connsiteY19" fmla="*/ 67721 h 517354"/>
                <a:gd name="connsiteX20" fmla="*/ 515055 w 517357"/>
                <a:gd name="connsiteY20" fmla="*/ 188970 h 517354"/>
                <a:gd name="connsiteX21" fmla="*/ 515443 w 517357"/>
                <a:gd name="connsiteY21" fmla="*/ 204385 h 517354"/>
                <a:gd name="connsiteX22" fmla="*/ 502230 w 517357"/>
                <a:gd name="connsiteY22" fmla="*/ 212157 h 517354"/>
                <a:gd name="connsiteX23" fmla="*/ 487075 w 517357"/>
                <a:gd name="connsiteY23" fmla="*/ 212157 h 517354"/>
                <a:gd name="connsiteX24" fmla="*/ 487075 w 517357"/>
                <a:gd name="connsiteY24" fmla="*/ 441573 h 517354"/>
                <a:gd name="connsiteX25" fmla="*/ 471917 w 517357"/>
                <a:gd name="connsiteY25" fmla="*/ 456729 h 517354"/>
                <a:gd name="connsiteX26" fmla="*/ 379944 w 517357"/>
                <a:gd name="connsiteY26" fmla="*/ 456729 h 517354"/>
                <a:gd name="connsiteX27" fmla="*/ 364787 w 517357"/>
                <a:gd name="connsiteY27" fmla="*/ 441573 h 517354"/>
                <a:gd name="connsiteX28" fmla="*/ 364787 w 517357"/>
                <a:gd name="connsiteY28" fmla="*/ 212157 h 517354"/>
                <a:gd name="connsiteX29" fmla="*/ 349631 w 517357"/>
                <a:gd name="connsiteY29" fmla="*/ 212157 h 517354"/>
                <a:gd name="connsiteX30" fmla="*/ 336418 w 517357"/>
                <a:gd name="connsiteY30" fmla="*/ 204385 h 517354"/>
                <a:gd name="connsiteX31" fmla="*/ 336806 w 517357"/>
                <a:gd name="connsiteY31" fmla="*/ 188970 h 517354"/>
                <a:gd name="connsiteX32" fmla="*/ 412588 w 517357"/>
                <a:gd name="connsiteY32" fmla="*/ 67721 h 517354"/>
                <a:gd name="connsiteX33" fmla="*/ 425363 w 517357"/>
                <a:gd name="connsiteY33" fmla="*/ 61113 h 517354"/>
                <a:gd name="connsiteX34" fmla="*/ 256233 w 517357"/>
                <a:gd name="connsiteY34" fmla="*/ 60596 h 517354"/>
                <a:gd name="connsiteX35" fmla="*/ 319449 w 517357"/>
                <a:gd name="connsiteY35" fmla="*/ 60596 h 517354"/>
                <a:gd name="connsiteX36" fmla="*/ 334605 w 517357"/>
                <a:gd name="connsiteY36" fmla="*/ 75752 h 517354"/>
                <a:gd name="connsiteX37" fmla="*/ 334605 w 517357"/>
                <a:gd name="connsiteY37" fmla="*/ 136377 h 517354"/>
                <a:gd name="connsiteX38" fmla="*/ 308567 w 517357"/>
                <a:gd name="connsiteY38" fmla="*/ 147647 h 517354"/>
                <a:gd name="connsiteX39" fmla="*/ 304293 w 517357"/>
                <a:gd name="connsiteY39" fmla="*/ 138967 h 517354"/>
                <a:gd name="connsiteX40" fmla="*/ 304293 w 517357"/>
                <a:gd name="connsiteY40" fmla="*/ 112412 h 517354"/>
                <a:gd name="connsiteX41" fmla="*/ 205712 w 517357"/>
                <a:gd name="connsiteY41" fmla="*/ 210992 h 517354"/>
                <a:gd name="connsiteX42" fmla="*/ 190555 w 517357"/>
                <a:gd name="connsiteY42" fmla="*/ 210992 h 517354"/>
                <a:gd name="connsiteX43" fmla="*/ 167756 w 517357"/>
                <a:gd name="connsiteY43" fmla="*/ 188193 h 517354"/>
                <a:gd name="connsiteX44" fmla="*/ 87570 w 517357"/>
                <a:gd name="connsiteY44" fmla="*/ 268378 h 517354"/>
                <a:gd name="connsiteX45" fmla="*/ 61274 w 517357"/>
                <a:gd name="connsiteY45" fmla="*/ 257884 h 517354"/>
                <a:gd name="connsiteX46" fmla="*/ 64383 w 517357"/>
                <a:gd name="connsiteY46" fmla="*/ 248688 h 517354"/>
                <a:gd name="connsiteX47" fmla="*/ 160243 w 517357"/>
                <a:gd name="connsiteY47" fmla="*/ 152828 h 517354"/>
                <a:gd name="connsiteX48" fmla="*/ 175399 w 517357"/>
                <a:gd name="connsiteY48" fmla="*/ 152828 h 517354"/>
                <a:gd name="connsiteX49" fmla="*/ 198198 w 517357"/>
                <a:gd name="connsiteY49" fmla="*/ 175627 h 517354"/>
                <a:gd name="connsiteX50" fmla="*/ 282917 w 517357"/>
                <a:gd name="connsiteY50" fmla="*/ 90908 h 517354"/>
                <a:gd name="connsiteX51" fmla="*/ 258823 w 517357"/>
                <a:gd name="connsiteY51" fmla="*/ 90908 h 517354"/>
                <a:gd name="connsiteX52" fmla="*/ 247553 w 517357"/>
                <a:gd name="connsiteY52" fmla="*/ 64870 h 517354"/>
                <a:gd name="connsiteX53" fmla="*/ 256233 w 517357"/>
                <a:gd name="connsiteY53" fmla="*/ 60596 h 517354"/>
                <a:gd name="connsiteX54" fmla="*/ 16840 w 517357"/>
                <a:gd name="connsiteY54" fmla="*/ 100 h 517354"/>
                <a:gd name="connsiteX55" fmla="*/ 30312 w 517357"/>
                <a:gd name="connsiteY55" fmla="*/ 15515 h 517354"/>
                <a:gd name="connsiteX56" fmla="*/ 30312 w 517357"/>
                <a:gd name="connsiteY56" fmla="*/ 487041 h 517354"/>
                <a:gd name="connsiteX57" fmla="*/ 501841 w 517357"/>
                <a:gd name="connsiteY57" fmla="*/ 487041 h 517354"/>
                <a:gd name="connsiteX58" fmla="*/ 517257 w 517357"/>
                <a:gd name="connsiteY58" fmla="*/ 500513 h 517354"/>
                <a:gd name="connsiteX59" fmla="*/ 502230 w 517357"/>
                <a:gd name="connsiteY59" fmla="*/ 517354 h 517354"/>
                <a:gd name="connsiteX60" fmla="*/ 15156 w 517357"/>
                <a:gd name="connsiteY60" fmla="*/ 517354 h 517354"/>
                <a:gd name="connsiteX61" fmla="*/ 0 w 517357"/>
                <a:gd name="connsiteY61" fmla="*/ 502198 h 517354"/>
                <a:gd name="connsiteX62" fmla="*/ 0 w 517357"/>
                <a:gd name="connsiteY62" fmla="*/ 15127 h 517354"/>
                <a:gd name="connsiteX63" fmla="*/ 16840 w 517357"/>
                <a:gd name="connsiteY63" fmla="*/ 100 h 517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517357" h="517354">
                  <a:moveTo>
                    <a:pt x="76818" y="333407"/>
                  </a:moveTo>
                  <a:lnTo>
                    <a:pt x="167756" y="333407"/>
                  </a:lnTo>
                  <a:cubicBezTo>
                    <a:pt x="176176" y="333407"/>
                    <a:pt x="182912" y="340143"/>
                    <a:pt x="182912" y="348563"/>
                  </a:cubicBezTo>
                  <a:lnTo>
                    <a:pt x="182912" y="441572"/>
                  </a:lnTo>
                  <a:cubicBezTo>
                    <a:pt x="182912" y="449993"/>
                    <a:pt x="176176" y="456729"/>
                    <a:pt x="167756" y="456729"/>
                  </a:cubicBezTo>
                  <a:lnTo>
                    <a:pt x="76818" y="456729"/>
                  </a:lnTo>
                  <a:cubicBezTo>
                    <a:pt x="68398" y="456729"/>
                    <a:pt x="61662" y="449863"/>
                    <a:pt x="61662" y="441572"/>
                  </a:cubicBezTo>
                  <a:lnTo>
                    <a:pt x="61662" y="348563"/>
                  </a:lnTo>
                  <a:cubicBezTo>
                    <a:pt x="61662" y="340143"/>
                    <a:pt x="68398" y="333407"/>
                    <a:pt x="76818" y="333407"/>
                  </a:cubicBezTo>
                  <a:close/>
                  <a:moveTo>
                    <a:pt x="228381" y="242470"/>
                  </a:moveTo>
                  <a:lnTo>
                    <a:pt x="319318" y="242470"/>
                  </a:lnTo>
                  <a:cubicBezTo>
                    <a:pt x="327739" y="242470"/>
                    <a:pt x="334475" y="249335"/>
                    <a:pt x="334475" y="257626"/>
                  </a:cubicBezTo>
                  <a:lnTo>
                    <a:pt x="334475" y="441573"/>
                  </a:lnTo>
                  <a:cubicBezTo>
                    <a:pt x="334475" y="449992"/>
                    <a:pt x="327739" y="456729"/>
                    <a:pt x="319318" y="456729"/>
                  </a:cubicBezTo>
                  <a:lnTo>
                    <a:pt x="228381" y="456729"/>
                  </a:lnTo>
                  <a:cubicBezTo>
                    <a:pt x="219961" y="456729"/>
                    <a:pt x="213225" y="449992"/>
                    <a:pt x="213225" y="441573"/>
                  </a:cubicBezTo>
                  <a:lnTo>
                    <a:pt x="213225" y="257626"/>
                  </a:lnTo>
                  <a:cubicBezTo>
                    <a:pt x="213225" y="249206"/>
                    <a:pt x="219961" y="242470"/>
                    <a:pt x="228381" y="242470"/>
                  </a:cubicBezTo>
                  <a:close/>
                  <a:moveTo>
                    <a:pt x="425363" y="61113"/>
                  </a:moveTo>
                  <a:cubicBezTo>
                    <a:pt x="430399" y="61113"/>
                    <a:pt x="435452" y="63316"/>
                    <a:pt x="438237" y="67721"/>
                  </a:cubicBezTo>
                  <a:lnTo>
                    <a:pt x="515055" y="188970"/>
                  </a:lnTo>
                  <a:cubicBezTo>
                    <a:pt x="517905" y="193634"/>
                    <a:pt x="518164" y="199592"/>
                    <a:pt x="515443" y="204385"/>
                  </a:cubicBezTo>
                  <a:cubicBezTo>
                    <a:pt x="512852" y="209177"/>
                    <a:pt x="507800" y="212157"/>
                    <a:pt x="502230" y="212157"/>
                  </a:cubicBezTo>
                  <a:lnTo>
                    <a:pt x="487075" y="212157"/>
                  </a:lnTo>
                  <a:lnTo>
                    <a:pt x="487075" y="441573"/>
                  </a:lnTo>
                  <a:cubicBezTo>
                    <a:pt x="487075" y="449992"/>
                    <a:pt x="480337" y="456729"/>
                    <a:pt x="471917" y="456729"/>
                  </a:cubicBezTo>
                  <a:lnTo>
                    <a:pt x="379944" y="456729"/>
                  </a:lnTo>
                  <a:cubicBezTo>
                    <a:pt x="371523" y="456729"/>
                    <a:pt x="364787" y="449992"/>
                    <a:pt x="364787" y="441573"/>
                  </a:cubicBezTo>
                  <a:lnTo>
                    <a:pt x="364787" y="212157"/>
                  </a:lnTo>
                  <a:lnTo>
                    <a:pt x="349631" y="212157"/>
                  </a:lnTo>
                  <a:cubicBezTo>
                    <a:pt x="344191" y="212157"/>
                    <a:pt x="339009" y="209177"/>
                    <a:pt x="336418" y="204385"/>
                  </a:cubicBezTo>
                  <a:cubicBezTo>
                    <a:pt x="333697" y="199592"/>
                    <a:pt x="333828" y="193634"/>
                    <a:pt x="336806" y="188970"/>
                  </a:cubicBezTo>
                  <a:lnTo>
                    <a:pt x="412588" y="67721"/>
                  </a:lnTo>
                  <a:cubicBezTo>
                    <a:pt x="415308" y="63316"/>
                    <a:pt x="420328" y="61113"/>
                    <a:pt x="425363" y="61113"/>
                  </a:cubicBezTo>
                  <a:close/>
                  <a:moveTo>
                    <a:pt x="256233" y="60596"/>
                  </a:moveTo>
                  <a:lnTo>
                    <a:pt x="319449" y="60596"/>
                  </a:lnTo>
                  <a:cubicBezTo>
                    <a:pt x="327739" y="60596"/>
                    <a:pt x="334605" y="67332"/>
                    <a:pt x="334605" y="75752"/>
                  </a:cubicBezTo>
                  <a:lnTo>
                    <a:pt x="334605" y="136377"/>
                  </a:lnTo>
                  <a:cubicBezTo>
                    <a:pt x="334605" y="148165"/>
                    <a:pt x="321003" y="156845"/>
                    <a:pt x="308567" y="147647"/>
                  </a:cubicBezTo>
                  <a:cubicBezTo>
                    <a:pt x="305847" y="145703"/>
                    <a:pt x="304293" y="142335"/>
                    <a:pt x="304293" y="138967"/>
                  </a:cubicBezTo>
                  <a:lnTo>
                    <a:pt x="304293" y="112412"/>
                  </a:lnTo>
                  <a:lnTo>
                    <a:pt x="205712" y="210992"/>
                  </a:lnTo>
                  <a:cubicBezTo>
                    <a:pt x="201566" y="215137"/>
                    <a:pt x="194700" y="215137"/>
                    <a:pt x="190555" y="210992"/>
                  </a:cubicBezTo>
                  <a:lnTo>
                    <a:pt x="167756" y="188193"/>
                  </a:lnTo>
                  <a:lnTo>
                    <a:pt x="87570" y="268378"/>
                  </a:lnTo>
                  <a:cubicBezTo>
                    <a:pt x="79150" y="276798"/>
                    <a:pt x="63476" y="273300"/>
                    <a:pt x="61274" y="257884"/>
                  </a:cubicBezTo>
                  <a:cubicBezTo>
                    <a:pt x="60756" y="254517"/>
                    <a:pt x="61921" y="251148"/>
                    <a:pt x="64383" y="248688"/>
                  </a:cubicBezTo>
                  <a:lnTo>
                    <a:pt x="160243" y="152828"/>
                  </a:lnTo>
                  <a:cubicBezTo>
                    <a:pt x="164389" y="148683"/>
                    <a:pt x="171254" y="148683"/>
                    <a:pt x="175399" y="152828"/>
                  </a:cubicBezTo>
                  <a:lnTo>
                    <a:pt x="198198" y="175627"/>
                  </a:lnTo>
                  <a:lnTo>
                    <a:pt x="282917" y="90908"/>
                  </a:lnTo>
                  <a:lnTo>
                    <a:pt x="258823" y="90908"/>
                  </a:lnTo>
                  <a:cubicBezTo>
                    <a:pt x="247035" y="90908"/>
                    <a:pt x="238355" y="77306"/>
                    <a:pt x="247553" y="64870"/>
                  </a:cubicBezTo>
                  <a:cubicBezTo>
                    <a:pt x="249497" y="62150"/>
                    <a:pt x="252864" y="60596"/>
                    <a:pt x="256233" y="60596"/>
                  </a:cubicBezTo>
                  <a:close/>
                  <a:moveTo>
                    <a:pt x="16840" y="100"/>
                  </a:moveTo>
                  <a:cubicBezTo>
                    <a:pt x="24612" y="877"/>
                    <a:pt x="30312" y="7742"/>
                    <a:pt x="30312" y="15515"/>
                  </a:cubicBezTo>
                  <a:lnTo>
                    <a:pt x="30312" y="487041"/>
                  </a:lnTo>
                  <a:lnTo>
                    <a:pt x="501841" y="487041"/>
                  </a:lnTo>
                  <a:cubicBezTo>
                    <a:pt x="509613" y="487041"/>
                    <a:pt x="516480" y="492740"/>
                    <a:pt x="517257" y="500513"/>
                  </a:cubicBezTo>
                  <a:cubicBezTo>
                    <a:pt x="518293" y="509581"/>
                    <a:pt x="511168" y="517354"/>
                    <a:pt x="502230" y="517354"/>
                  </a:cubicBezTo>
                  <a:lnTo>
                    <a:pt x="15156" y="517354"/>
                  </a:lnTo>
                  <a:cubicBezTo>
                    <a:pt x="6736" y="517354"/>
                    <a:pt x="0" y="510618"/>
                    <a:pt x="0" y="502198"/>
                  </a:cubicBezTo>
                  <a:lnTo>
                    <a:pt x="0" y="15127"/>
                  </a:lnTo>
                  <a:cubicBezTo>
                    <a:pt x="0" y="6188"/>
                    <a:pt x="7643" y="-936"/>
                    <a:pt x="16840" y="100"/>
                  </a:cubicBezTo>
                  <a:close/>
                </a:path>
              </a:pathLst>
            </a:custGeom>
            <a:solidFill>
              <a:schemeClr val="accent3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9211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digital art of a wave of light&#10;&#10;AI-generated content may be incorrect.">
            <a:extLst>
              <a:ext uri="{FF2B5EF4-FFF2-40B4-BE49-F238E27FC236}">
                <a16:creationId xmlns:a16="http://schemas.microsoft.com/office/drawing/2014/main" id="{B95B437A-490E-60A2-949E-23B19B26E7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1B0977-2F3C-B393-813A-227EAAEE1081}"/>
              </a:ext>
            </a:extLst>
          </p:cNvPr>
          <p:cNvSpPr txBox="1"/>
          <p:nvPr/>
        </p:nvSpPr>
        <p:spPr>
          <a:xfrm>
            <a:off x="1152846" y="3111980"/>
            <a:ext cx="98863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Lorem ipsum dolor sit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amet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,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consectetur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adipisicing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elit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, sed do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eiusmod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tempor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incididunt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ut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labore et dolore magna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aliqua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. Ut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enim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ad minim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veniam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,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quis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nostrud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exercitation. Lorem ipsum dolor sit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amet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,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consectetur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adipisicing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elit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, sed do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eiusmod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tempor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incididunt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ut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labore et dolore magna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aliqua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. 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E655E5DA-75C5-6431-034F-33736AB10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29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02A74-7683-EC43-7E22-0A0A14F01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6543"/>
            <a:ext cx="5257800" cy="2446713"/>
          </a:xfrm>
        </p:spPr>
        <p:txBody>
          <a:bodyPr>
            <a:noAutofit/>
          </a:bodyPr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,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consectetur</a:t>
            </a:r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adipisicing</a:t>
            </a:r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elit</a:t>
            </a:r>
            <a:endParaRPr lang="en-CA" b="1" dirty="0"/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4D4A0D7A-63C9-075D-D547-D68375A503F8}"/>
              </a:ext>
            </a:extLst>
          </p:cNvPr>
          <p:cNvGrpSpPr/>
          <p:nvPr/>
        </p:nvGrpSpPr>
        <p:grpSpPr>
          <a:xfrm>
            <a:off x="886771" y="3501323"/>
            <a:ext cx="5098346" cy="2380133"/>
            <a:chOff x="0" y="0"/>
            <a:chExt cx="1867198" cy="871690"/>
          </a:xfrm>
        </p:grpSpPr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DC6B521B-783A-591B-94C2-B693A7CCB9D3}"/>
                </a:ext>
              </a:extLst>
            </p:cNvPr>
            <p:cNvSpPr/>
            <p:nvPr/>
          </p:nvSpPr>
          <p:spPr>
            <a:xfrm>
              <a:off x="0" y="0"/>
              <a:ext cx="1867198" cy="871690"/>
            </a:xfrm>
            <a:custGeom>
              <a:avLst/>
              <a:gdLst/>
              <a:ahLst/>
              <a:cxnLst/>
              <a:rect l="l" t="t" r="r" b="b"/>
              <a:pathLst>
                <a:path w="1867198" h="871690">
                  <a:moveTo>
                    <a:pt x="41497" y="0"/>
                  </a:moveTo>
                  <a:lnTo>
                    <a:pt x="1825701" y="0"/>
                  </a:lnTo>
                  <a:cubicBezTo>
                    <a:pt x="1836707" y="0"/>
                    <a:pt x="1847262" y="4372"/>
                    <a:pt x="1855044" y="12154"/>
                  </a:cubicBezTo>
                  <a:cubicBezTo>
                    <a:pt x="1862826" y="19936"/>
                    <a:pt x="1867198" y="30491"/>
                    <a:pt x="1867198" y="41497"/>
                  </a:cubicBezTo>
                  <a:lnTo>
                    <a:pt x="1867198" y="830194"/>
                  </a:lnTo>
                  <a:cubicBezTo>
                    <a:pt x="1867198" y="853112"/>
                    <a:pt x="1848620" y="871690"/>
                    <a:pt x="1825701" y="871690"/>
                  </a:cubicBezTo>
                  <a:lnTo>
                    <a:pt x="41497" y="871690"/>
                  </a:lnTo>
                  <a:cubicBezTo>
                    <a:pt x="30491" y="871690"/>
                    <a:pt x="19936" y="867318"/>
                    <a:pt x="12154" y="859536"/>
                  </a:cubicBezTo>
                  <a:cubicBezTo>
                    <a:pt x="4372" y="851754"/>
                    <a:pt x="0" y="841199"/>
                    <a:pt x="0" y="830194"/>
                  </a:cubicBezTo>
                  <a:lnTo>
                    <a:pt x="0" y="41497"/>
                  </a:lnTo>
                  <a:cubicBezTo>
                    <a:pt x="0" y="30491"/>
                    <a:pt x="4372" y="19936"/>
                    <a:pt x="12154" y="12154"/>
                  </a:cubicBezTo>
                  <a:cubicBezTo>
                    <a:pt x="19936" y="4372"/>
                    <a:pt x="30491" y="0"/>
                    <a:pt x="41497" y="0"/>
                  </a:cubicBezTo>
                  <a:close/>
                </a:path>
              </a:pathLst>
            </a:custGeom>
            <a:solidFill>
              <a:schemeClr val="accent1"/>
            </a:solidFill>
          </p:spPr>
          <p:txBody>
            <a:bodyPr/>
            <a:lstStyle/>
            <a:p>
              <a:endParaRPr lang="en-CA"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6" name="TextBox 8">
              <a:extLst>
                <a:ext uri="{FF2B5EF4-FFF2-40B4-BE49-F238E27FC236}">
                  <a16:creationId xmlns:a16="http://schemas.microsoft.com/office/drawing/2014/main" id="{9E9694DD-000D-4601-279B-699E4AE3FABA}"/>
                </a:ext>
              </a:extLst>
            </p:cNvPr>
            <p:cNvSpPr txBox="1"/>
            <p:nvPr/>
          </p:nvSpPr>
          <p:spPr>
            <a:xfrm>
              <a:off x="0" y="19050"/>
              <a:ext cx="1867198" cy="85264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5" name="Group 9">
            <a:extLst>
              <a:ext uri="{FF2B5EF4-FFF2-40B4-BE49-F238E27FC236}">
                <a16:creationId xmlns:a16="http://schemas.microsoft.com/office/drawing/2014/main" id="{FF79A629-A8FC-56AA-2B32-2013E266DA4D}"/>
              </a:ext>
            </a:extLst>
          </p:cNvPr>
          <p:cNvGrpSpPr/>
          <p:nvPr/>
        </p:nvGrpSpPr>
        <p:grpSpPr>
          <a:xfrm>
            <a:off x="6197598" y="4607393"/>
            <a:ext cx="5098345" cy="1274062"/>
            <a:chOff x="0" y="0"/>
            <a:chExt cx="1867197" cy="466607"/>
          </a:xfrm>
        </p:grpSpPr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A934591C-120C-995B-3184-A2F1A1374308}"/>
                </a:ext>
              </a:extLst>
            </p:cNvPr>
            <p:cNvSpPr/>
            <p:nvPr/>
          </p:nvSpPr>
          <p:spPr>
            <a:xfrm>
              <a:off x="0" y="0"/>
              <a:ext cx="1867197" cy="466607"/>
            </a:xfrm>
            <a:custGeom>
              <a:avLst/>
              <a:gdLst/>
              <a:ahLst/>
              <a:cxnLst/>
              <a:rect l="l" t="t" r="r" b="b"/>
              <a:pathLst>
                <a:path w="1733801" h="466607">
                  <a:moveTo>
                    <a:pt x="44690" y="0"/>
                  </a:moveTo>
                  <a:lnTo>
                    <a:pt x="1689111" y="0"/>
                  </a:lnTo>
                  <a:cubicBezTo>
                    <a:pt x="1713792" y="0"/>
                    <a:pt x="1733801" y="20008"/>
                    <a:pt x="1733801" y="44690"/>
                  </a:cubicBezTo>
                  <a:lnTo>
                    <a:pt x="1733801" y="421918"/>
                  </a:lnTo>
                  <a:cubicBezTo>
                    <a:pt x="1733801" y="433770"/>
                    <a:pt x="1729092" y="445137"/>
                    <a:pt x="1720711" y="453518"/>
                  </a:cubicBezTo>
                  <a:cubicBezTo>
                    <a:pt x="1712330" y="461899"/>
                    <a:pt x="1700963" y="466607"/>
                    <a:pt x="1689111" y="466607"/>
                  </a:cubicBezTo>
                  <a:lnTo>
                    <a:pt x="44690" y="466607"/>
                  </a:lnTo>
                  <a:cubicBezTo>
                    <a:pt x="32837" y="466607"/>
                    <a:pt x="21470" y="461899"/>
                    <a:pt x="13089" y="453518"/>
                  </a:cubicBezTo>
                  <a:cubicBezTo>
                    <a:pt x="4708" y="445137"/>
                    <a:pt x="0" y="433770"/>
                    <a:pt x="0" y="421918"/>
                  </a:cubicBezTo>
                  <a:lnTo>
                    <a:pt x="0" y="44690"/>
                  </a:lnTo>
                  <a:cubicBezTo>
                    <a:pt x="0" y="32837"/>
                    <a:pt x="4708" y="21470"/>
                    <a:pt x="13089" y="13089"/>
                  </a:cubicBezTo>
                  <a:cubicBezTo>
                    <a:pt x="21470" y="4708"/>
                    <a:pt x="32837" y="0"/>
                    <a:pt x="44690" y="0"/>
                  </a:cubicBezTo>
                  <a:close/>
                </a:path>
              </a:pathLst>
            </a:custGeom>
            <a:solidFill>
              <a:schemeClr val="accent3"/>
            </a:solidFill>
          </p:spPr>
          <p:txBody>
            <a:bodyPr/>
            <a:lstStyle/>
            <a:p>
              <a:endParaRPr lang="en-CA"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4" name="TextBox 11">
              <a:extLst>
                <a:ext uri="{FF2B5EF4-FFF2-40B4-BE49-F238E27FC236}">
                  <a16:creationId xmlns:a16="http://schemas.microsoft.com/office/drawing/2014/main" id="{DC481ED5-8244-1440-F243-A966596382F7}"/>
                </a:ext>
              </a:extLst>
            </p:cNvPr>
            <p:cNvSpPr txBox="1"/>
            <p:nvPr/>
          </p:nvSpPr>
          <p:spPr>
            <a:xfrm>
              <a:off x="0" y="19050"/>
              <a:ext cx="1733800" cy="44755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70D34B56-914F-25F0-90DA-AF88C55BC3FD}"/>
              </a:ext>
            </a:extLst>
          </p:cNvPr>
          <p:cNvGrpSpPr/>
          <p:nvPr/>
        </p:nvGrpSpPr>
        <p:grpSpPr>
          <a:xfrm>
            <a:off x="6197598" y="1160109"/>
            <a:ext cx="5098345" cy="3247171"/>
            <a:chOff x="0" y="0"/>
            <a:chExt cx="1867197" cy="1189231"/>
          </a:xfrm>
        </p:grpSpPr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D70DA74F-76BE-5E76-1A95-37F26CC726ED}"/>
                </a:ext>
              </a:extLst>
            </p:cNvPr>
            <p:cNvSpPr/>
            <p:nvPr/>
          </p:nvSpPr>
          <p:spPr>
            <a:xfrm>
              <a:off x="0" y="0"/>
              <a:ext cx="1867197" cy="1189231"/>
            </a:xfrm>
            <a:custGeom>
              <a:avLst/>
              <a:gdLst/>
              <a:ahLst/>
              <a:cxnLst/>
              <a:rect l="l" t="t" r="r" b="b"/>
              <a:pathLst>
                <a:path w="1733801" h="1189231">
                  <a:moveTo>
                    <a:pt x="44690" y="0"/>
                  </a:moveTo>
                  <a:lnTo>
                    <a:pt x="1689111" y="0"/>
                  </a:lnTo>
                  <a:cubicBezTo>
                    <a:pt x="1713792" y="0"/>
                    <a:pt x="1733801" y="20008"/>
                    <a:pt x="1733801" y="44690"/>
                  </a:cubicBezTo>
                  <a:lnTo>
                    <a:pt x="1733801" y="1144541"/>
                  </a:lnTo>
                  <a:cubicBezTo>
                    <a:pt x="1733801" y="1156394"/>
                    <a:pt x="1729092" y="1167761"/>
                    <a:pt x="1720711" y="1176141"/>
                  </a:cubicBezTo>
                  <a:cubicBezTo>
                    <a:pt x="1712330" y="1184522"/>
                    <a:pt x="1700963" y="1189231"/>
                    <a:pt x="1689111" y="1189231"/>
                  </a:cubicBezTo>
                  <a:lnTo>
                    <a:pt x="44690" y="1189231"/>
                  </a:lnTo>
                  <a:cubicBezTo>
                    <a:pt x="32837" y="1189231"/>
                    <a:pt x="21470" y="1184522"/>
                    <a:pt x="13089" y="1176141"/>
                  </a:cubicBezTo>
                  <a:cubicBezTo>
                    <a:pt x="4708" y="1167761"/>
                    <a:pt x="0" y="1156394"/>
                    <a:pt x="0" y="1144541"/>
                  </a:cubicBezTo>
                  <a:lnTo>
                    <a:pt x="0" y="44690"/>
                  </a:lnTo>
                  <a:cubicBezTo>
                    <a:pt x="0" y="32837"/>
                    <a:pt x="4708" y="21470"/>
                    <a:pt x="13089" y="13089"/>
                  </a:cubicBezTo>
                  <a:cubicBezTo>
                    <a:pt x="21470" y="4708"/>
                    <a:pt x="32837" y="0"/>
                    <a:pt x="44690" y="0"/>
                  </a:cubicBezTo>
                  <a:close/>
                </a:path>
              </a:pathLst>
            </a:custGeom>
            <a:solidFill>
              <a:schemeClr val="bg2"/>
            </a:solidFill>
          </p:spPr>
          <p:txBody>
            <a:bodyPr/>
            <a:lstStyle/>
            <a:p>
              <a:endParaRPr lang="en-CA"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" name="TextBox 14">
              <a:extLst>
                <a:ext uri="{FF2B5EF4-FFF2-40B4-BE49-F238E27FC236}">
                  <a16:creationId xmlns:a16="http://schemas.microsoft.com/office/drawing/2014/main" id="{01FB71EE-9D9B-7BBB-A3AC-28733E6F3024}"/>
                </a:ext>
              </a:extLst>
            </p:cNvPr>
            <p:cNvSpPr txBox="1"/>
            <p:nvPr/>
          </p:nvSpPr>
          <p:spPr>
            <a:xfrm>
              <a:off x="0" y="19050"/>
              <a:ext cx="1733800" cy="117018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7" name="Group 15">
            <a:extLst>
              <a:ext uri="{FF2B5EF4-FFF2-40B4-BE49-F238E27FC236}">
                <a16:creationId xmlns:a16="http://schemas.microsoft.com/office/drawing/2014/main" id="{6521406B-29C8-210A-63AC-82A4FC142169}"/>
              </a:ext>
            </a:extLst>
          </p:cNvPr>
          <p:cNvGrpSpPr/>
          <p:nvPr/>
        </p:nvGrpSpPr>
        <p:grpSpPr>
          <a:xfrm>
            <a:off x="1383259" y="3817480"/>
            <a:ext cx="486054" cy="486054"/>
            <a:chOff x="0" y="0"/>
            <a:chExt cx="812800" cy="812800"/>
          </a:xfrm>
        </p:grpSpPr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10C83377-DF57-C502-A29D-99A77E529AC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bg2"/>
            </a:solidFill>
          </p:spPr>
          <p:txBody>
            <a:bodyPr/>
            <a:lstStyle/>
            <a:p>
              <a:endParaRPr lang="en-CA"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0" name="TextBox 17">
              <a:extLst>
                <a:ext uri="{FF2B5EF4-FFF2-40B4-BE49-F238E27FC236}">
                  <a16:creationId xmlns:a16="http://schemas.microsoft.com/office/drawing/2014/main" id="{23394DC4-5D59-97FB-2763-50E783991B6C}"/>
                </a:ext>
              </a:extLst>
            </p:cNvPr>
            <p:cNvSpPr txBox="1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8" name="Freeform 18">
            <a:extLst>
              <a:ext uri="{FF2B5EF4-FFF2-40B4-BE49-F238E27FC236}">
                <a16:creationId xmlns:a16="http://schemas.microsoft.com/office/drawing/2014/main" id="{B5B273EC-5EFE-2B64-32C4-269514C44B0F}"/>
              </a:ext>
            </a:extLst>
          </p:cNvPr>
          <p:cNvSpPr/>
          <p:nvPr/>
        </p:nvSpPr>
        <p:spPr>
          <a:xfrm>
            <a:off x="1480162" y="3977880"/>
            <a:ext cx="292250" cy="165254"/>
          </a:xfrm>
          <a:custGeom>
            <a:avLst/>
            <a:gdLst/>
            <a:ahLst/>
            <a:cxnLst/>
            <a:rect l="l" t="t" r="r" b="b"/>
            <a:pathLst>
              <a:path w="406389" h="229794">
                <a:moveTo>
                  <a:pt x="0" y="0"/>
                </a:moveTo>
                <a:lnTo>
                  <a:pt x="406389" y="0"/>
                </a:lnTo>
                <a:lnTo>
                  <a:pt x="406389" y="229795"/>
                </a:lnTo>
                <a:lnTo>
                  <a:pt x="0" y="2297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94BB1A4-6B06-47AE-E562-FB4686F18FA5}"/>
              </a:ext>
            </a:extLst>
          </p:cNvPr>
          <p:cNvGrpSpPr/>
          <p:nvPr/>
        </p:nvGrpSpPr>
        <p:grpSpPr>
          <a:xfrm>
            <a:off x="6729927" y="1507870"/>
            <a:ext cx="486054" cy="486054"/>
            <a:chOff x="6729927" y="1507870"/>
            <a:chExt cx="486054" cy="486054"/>
          </a:xfrm>
        </p:grpSpPr>
        <p:grpSp>
          <p:nvGrpSpPr>
            <p:cNvPr id="9" name="Group 19">
              <a:extLst>
                <a:ext uri="{FF2B5EF4-FFF2-40B4-BE49-F238E27FC236}">
                  <a16:creationId xmlns:a16="http://schemas.microsoft.com/office/drawing/2014/main" id="{CD911E74-D349-196B-2976-73C64FEECF9E}"/>
                </a:ext>
              </a:extLst>
            </p:cNvPr>
            <p:cNvGrpSpPr/>
            <p:nvPr/>
          </p:nvGrpSpPr>
          <p:grpSpPr>
            <a:xfrm>
              <a:off x="6729927" y="1507870"/>
              <a:ext cx="486054" cy="486054"/>
              <a:chOff x="0" y="0"/>
              <a:chExt cx="812800" cy="812800"/>
            </a:xfrm>
          </p:grpSpPr>
          <p:sp>
            <p:nvSpPr>
              <p:cNvPr id="17" name="Freeform 20">
                <a:extLst>
                  <a:ext uri="{FF2B5EF4-FFF2-40B4-BE49-F238E27FC236}">
                    <a16:creationId xmlns:a16="http://schemas.microsoft.com/office/drawing/2014/main" id="{81FA9826-9484-5619-5F1C-05439334385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8" name="TextBox 21">
                <a:extLst>
                  <a:ext uri="{FF2B5EF4-FFF2-40B4-BE49-F238E27FC236}">
                    <a16:creationId xmlns:a16="http://schemas.microsoft.com/office/drawing/2014/main" id="{99C557A2-1E84-49FF-8329-138499FED045}"/>
                  </a:ext>
                </a:extLst>
              </p:cNvPr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10" name="Freeform 22">
              <a:extLst>
                <a:ext uri="{FF2B5EF4-FFF2-40B4-BE49-F238E27FC236}">
                  <a16:creationId xmlns:a16="http://schemas.microsoft.com/office/drawing/2014/main" id="{0C749A8E-45BC-729B-CE83-C693CF73990C}"/>
                </a:ext>
              </a:extLst>
            </p:cNvPr>
            <p:cNvSpPr/>
            <p:nvPr/>
          </p:nvSpPr>
          <p:spPr>
            <a:xfrm>
              <a:off x="6813772" y="1592306"/>
              <a:ext cx="351856" cy="327467"/>
            </a:xfrm>
            <a:custGeom>
              <a:avLst/>
              <a:gdLst/>
              <a:ahLst/>
              <a:cxnLst/>
              <a:rect l="l" t="t" r="r" b="b"/>
              <a:pathLst>
                <a:path w="489274" h="455359">
                  <a:moveTo>
                    <a:pt x="0" y="0"/>
                  </a:moveTo>
                  <a:lnTo>
                    <a:pt x="489274" y="0"/>
                  </a:lnTo>
                  <a:lnTo>
                    <a:pt x="489274" y="455359"/>
                  </a:lnTo>
                  <a:lnTo>
                    <a:pt x="0" y="455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2" name="TextBox 29">
            <a:extLst>
              <a:ext uri="{FF2B5EF4-FFF2-40B4-BE49-F238E27FC236}">
                <a16:creationId xmlns:a16="http://schemas.microsoft.com/office/drawing/2014/main" id="{029A847A-ABA2-A569-2E53-8BACDF08D50B}"/>
              </a:ext>
            </a:extLst>
          </p:cNvPr>
          <p:cNvSpPr txBox="1"/>
          <p:nvPr/>
        </p:nvSpPr>
        <p:spPr>
          <a:xfrm>
            <a:off x="1383259" y="4381601"/>
            <a:ext cx="1060138" cy="2180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01"/>
              </a:lnSpc>
            </a:pPr>
            <a:r>
              <a:rPr lang="en-US" sz="1636" b="1" spc="-69" dirty="0">
                <a:solidFill>
                  <a:schemeClr val="tx2">
                    <a:lumMod val="85000"/>
                    <a:lumOff val="15000"/>
                  </a:schemeClr>
                </a:solidFill>
                <a:ea typeface="Arial Bold"/>
                <a:cs typeface="Arial Bold"/>
                <a:sym typeface="Arial Bold"/>
              </a:rPr>
              <a:t>VISION</a:t>
            </a:r>
          </a:p>
        </p:txBody>
      </p:sp>
      <p:sp>
        <p:nvSpPr>
          <p:cNvPr id="13" name="TextBox 30">
            <a:extLst>
              <a:ext uri="{FF2B5EF4-FFF2-40B4-BE49-F238E27FC236}">
                <a16:creationId xmlns:a16="http://schemas.microsoft.com/office/drawing/2014/main" id="{E611A7E4-332D-5A2F-50C8-87B3C7C4CFE6}"/>
              </a:ext>
            </a:extLst>
          </p:cNvPr>
          <p:cNvSpPr txBox="1"/>
          <p:nvPr/>
        </p:nvSpPr>
        <p:spPr>
          <a:xfrm>
            <a:off x="6729927" y="2072687"/>
            <a:ext cx="1376496" cy="2180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01"/>
              </a:lnSpc>
            </a:pPr>
            <a:r>
              <a:rPr lang="en-US" sz="1636" b="1" spc="-69" dirty="0">
                <a:solidFill>
                  <a:schemeClr val="tx2">
                    <a:lumMod val="85000"/>
                    <a:lumOff val="15000"/>
                  </a:schemeClr>
                </a:solidFill>
                <a:ea typeface="Arial Bold"/>
                <a:cs typeface="Arial Bold"/>
                <a:sym typeface="Arial Bold"/>
              </a:rPr>
              <a:t>MISSION</a:t>
            </a:r>
          </a:p>
        </p:txBody>
      </p:sp>
      <p:sp>
        <p:nvSpPr>
          <p:cNvPr id="14" name="TextBox 31">
            <a:extLst>
              <a:ext uri="{FF2B5EF4-FFF2-40B4-BE49-F238E27FC236}">
                <a16:creationId xmlns:a16="http://schemas.microsoft.com/office/drawing/2014/main" id="{6E4C55AA-5F26-CCFE-C2A8-AEA6769CA464}"/>
              </a:ext>
            </a:extLst>
          </p:cNvPr>
          <p:cNvSpPr txBox="1"/>
          <p:nvPr/>
        </p:nvSpPr>
        <p:spPr>
          <a:xfrm>
            <a:off x="6707362" y="5068960"/>
            <a:ext cx="4078815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09"/>
              </a:lnSpc>
            </a:pPr>
            <a:r>
              <a:rPr kumimoji="0" lang="en-CA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Lorem ipsum dolor sit </a:t>
            </a:r>
            <a:r>
              <a:rPr kumimoji="0" lang="en-C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amet</a:t>
            </a:r>
            <a:endParaRPr lang="en-US" sz="1836" b="1" spc="-77" dirty="0">
              <a:solidFill>
                <a:schemeClr val="bg2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15" name="TextBox 32">
            <a:extLst>
              <a:ext uri="{FF2B5EF4-FFF2-40B4-BE49-F238E27FC236}">
                <a16:creationId xmlns:a16="http://schemas.microsoft.com/office/drawing/2014/main" id="{07A7363B-AF36-DBAE-EDD5-2F624B43B0A0}"/>
              </a:ext>
            </a:extLst>
          </p:cNvPr>
          <p:cNvSpPr txBox="1"/>
          <p:nvPr/>
        </p:nvSpPr>
        <p:spPr>
          <a:xfrm>
            <a:off x="1383259" y="4826586"/>
            <a:ext cx="4105370" cy="484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Lorem ipsum dolor sit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amet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,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consectetur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adipisicing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elit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, sed do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eiusmod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tempor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incididunt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ut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labore et dolore magna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aliqua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. Ut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enim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ad minim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veniam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,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quis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nostrud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exercitation. </a:t>
            </a:r>
          </a:p>
        </p:txBody>
      </p:sp>
      <p:sp>
        <p:nvSpPr>
          <p:cNvPr id="16" name="TextBox 33">
            <a:extLst>
              <a:ext uri="{FF2B5EF4-FFF2-40B4-BE49-F238E27FC236}">
                <a16:creationId xmlns:a16="http://schemas.microsoft.com/office/drawing/2014/main" id="{F490363E-5BDE-37F2-2114-3EF1FDAB60DD}"/>
              </a:ext>
            </a:extLst>
          </p:cNvPr>
          <p:cNvSpPr txBox="1"/>
          <p:nvPr/>
        </p:nvSpPr>
        <p:spPr>
          <a:xfrm>
            <a:off x="6729927" y="2517673"/>
            <a:ext cx="3669449" cy="807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Lorem ipsum dolor sit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amet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consectetur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adipisicing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elit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sed do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eiusmod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tempor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incididunt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labore et dolore magna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aliqua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Ut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enim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ad minim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veniam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quis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nostrud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exercitation. Lorem ipsum dolor sit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amet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consectetur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adipisicing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elit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sed do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eiusmod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tempor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incididunt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labore et dolore magna </a:t>
            </a:r>
            <a:r>
              <a:rPr kumimoji="0" lang="en-CA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aliqua</a:t>
            </a:r>
            <a:r>
              <a:rPr kumimoji="0" lang="en-CA" sz="105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003FF93-F4FE-ECA6-C3A5-0EE6E0000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9336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FC58E-A277-0253-F812-737E231C4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26C5418-C6AF-1EAD-3A25-73C99AD632A5}"/>
              </a:ext>
            </a:extLst>
          </p:cNvPr>
          <p:cNvGrpSpPr/>
          <p:nvPr/>
        </p:nvGrpSpPr>
        <p:grpSpPr>
          <a:xfrm>
            <a:off x="656212" y="1715798"/>
            <a:ext cx="10879576" cy="4578939"/>
            <a:chOff x="1369655" y="2019766"/>
            <a:chExt cx="9312004" cy="3919188"/>
          </a:xfrm>
        </p:grpSpPr>
        <p:grpSp>
          <p:nvGrpSpPr>
            <p:cNvPr id="4" name="Group 6">
              <a:extLst>
                <a:ext uri="{FF2B5EF4-FFF2-40B4-BE49-F238E27FC236}">
                  <a16:creationId xmlns:a16="http://schemas.microsoft.com/office/drawing/2014/main" id="{5EC3C8F9-56A5-27E1-D7F9-B9D2B44CB558}"/>
                </a:ext>
              </a:extLst>
            </p:cNvPr>
            <p:cNvGrpSpPr/>
            <p:nvPr/>
          </p:nvGrpSpPr>
          <p:grpSpPr>
            <a:xfrm>
              <a:off x="4761556" y="2813669"/>
              <a:ext cx="2668889" cy="375043"/>
              <a:chOff x="0" y="0"/>
              <a:chExt cx="2892032" cy="406400"/>
            </a:xfrm>
          </p:grpSpPr>
          <p:sp>
            <p:nvSpPr>
              <p:cNvPr id="48" name="Freeform 7">
                <a:extLst>
                  <a:ext uri="{FF2B5EF4-FFF2-40B4-BE49-F238E27FC236}">
                    <a16:creationId xmlns:a16="http://schemas.microsoft.com/office/drawing/2014/main" id="{6ABDFAF4-8082-F636-788F-548DA7CB1BC1}"/>
                  </a:ext>
                </a:extLst>
              </p:cNvPr>
              <p:cNvSpPr/>
              <p:nvPr/>
            </p:nvSpPr>
            <p:spPr>
              <a:xfrm>
                <a:off x="0" y="0"/>
                <a:ext cx="2892032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2892032" h="406400">
                    <a:moveTo>
                      <a:pt x="2688832" y="0"/>
                    </a:moveTo>
                    <a:cubicBezTo>
                      <a:pt x="2801057" y="0"/>
                      <a:pt x="2892032" y="90976"/>
                      <a:pt x="2892032" y="203200"/>
                    </a:cubicBezTo>
                    <a:cubicBezTo>
                      <a:pt x="2892032" y="315424"/>
                      <a:pt x="2801057" y="406400"/>
                      <a:pt x="2688832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9525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49" name="TextBox 8">
                <a:extLst>
                  <a:ext uri="{FF2B5EF4-FFF2-40B4-BE49-F238E27FC236}">
                    <a16:creationId xmlns:a16="http://schemas.microsoft.com/office/drawing/2014/main" id="{12EA82EA-A0C1-DE04-E3CF-6AAE1C8CAAF4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2892032" cy="444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  <a:spcBef>
                    <a:spcPct val="0"/>
                  </a:spcBef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3FC2F345-CE43-434D-EB25-44F3DCAB557A}"/>
                </a:ext>
              </a:extLst>
            </p:cNvPr>
            <p:cNvGrpSpPr/>
            <p:nvPr/>
          </p:nvGrpSpPr>
          <p:grpSpPr>
            <a:xfrm>
              <a:off x="1369655" y="3281433"/>
              <a:ext cx="1697911" cy="2657521"/>
              <a:chOff x="0" y="-142680"/>
              <a:chExt cx="670780" cy="1049885"/>
            </a:xfrm>
          </p:grpSpPr>
          <p:sp>
            <p:nvSpPr>
              <p:cNvPr id="46" name="Freeform 13">
                <a:extLst>
                  <a:ext uri="{FF2B5EF4-FFF2-40B4-BE49-F238E27FC236}">
                    <a16:creationId xmlns:a16="http://schemas.microsoft.com/office/drawing/2014/main" id="{09B949B3-F31C-EA9E-B605-AE360E54D6A0}"/>
                  </a:ext>
                </a:extLst>
              </p:cNvPr>
              <p:cNvSpPr/>
              <p:nvPr/>
            </p:nvSpPr>
            <p:spPr>
              <a:xfrm>
                <a:off x="0" y="-142680"/>
                <a:ext cx="669517" cy="1007562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7" name="TextBox 14">
                <a:extLst>
                  <a:ext uri="{FF2B5EF4-FFF2-40B4-BE49-F238E27FC236}">
                    <a16:creationId xmlns:a16="http://schemas.microsoft.com/office/drawing/2014/main" id="{A99172A2-010A-6E07-D3F0-8B8CE548B9D8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6" name="Group 15">
              <a:extLst>
                <a:ext uri="{FF2B5EF4-FFF2-40B4-BE49-F238E27FC236}">
                  <a16:creationId xmlns:a16="http://schemas.microsoft.com/office/drawing/2014/main" id="{171710B9-B9DE-1EB5-FCAD-3C3E2A1A1D96}"/>
                </a:ext>
              </a:extLst>
            </p:cNvPr>
            <p:cNvGrpSpPr/>
            <p:nvPr/>
          </p:nvGrpSpPr>
          <p:grpSpPr>
            <a:xfrm>
              <a:off x="3274577" y="3281433"/>
              <a:ext cx="1697911" cy="2657521"/>
              <a:chOff x="0" y="-142680"/>
              <a:chExt cx="670780" cy="1049885"/>
            </a:xfrm>
          </p:grpSpPr>
          <p:sp>
            <p:nvSpPr>
              <p:cNvPr id="44" name="Freeform 16">
                <a:extLst>
                  <a:ext uri="{FF2B5EF4-FFF2-40B4-BE49-F238E27FC236}">
                    <a16:creationId xmlns:a16="http://schemas.microsoft.com/office/drawing/2014/main" id="{19DAA1DA-3A93-1BC3-7AF3-380876DE0BEC}"/>
                  </a:ext>
                </a:extLst>
              </p:cNvPr>
              <p:cNvSpPr/>
              <p:nvPr/>
            </p:nvSpPr>
            <p:spPr>
              <a:xfrm>
                <a:off x="0" y="-142680"/>
                <a:ext cx="669517" cy="1007562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5" name="TextBox 17">
                <a:extLst>
                  <a:ext uri="{FF2B5EF4-FFF2-40B4-BE49-F238E27FC236}">
                    <a16:creationId xmlns:a16="http://schemas.microsoft.com/office/drawing/2014/main" id="{97E34FE2-8DAC-C6A3-DA06-B22AF13ACB28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7" name="Group 18">
              <a:extLst>
                <a:ext uri="{FF2B5EF4-FFF2-40B4-BE49-F238E27FC236}">
                  <a16:creationId xmlns:a16="http://schemas.microsoft.com/office/drawing/2014/main" id="{CB385756-F451-EB03-415D-A418A06E00DC}"/>
                </a:ext>
              </a:extLst>
            </p:cNvPr>
            <p:cNvGrpSpPr/>
            <p:nvPr/>
          </p:nvGrpSpPr>
          <p:grpSpPr>
            <a:xfrm>
              <a:off x="5177634" y="3281433"/>
              <a:ext cx="1697911" cy="2657521"/>
              <a:chOff x="0" y="-142680"/>
              <a:chExt cx="670780" cy="1049885"/>
            </a:xfrm>
          </p:grpSpPr>
          <p:sp>
            <p:nvSpPr>
              <p:cNvPr id="42" name="Freeform 19">
                <a:extLst>
                  <a:ext uri="{FF2B5EF4-FFF2-40B4-BE49-F238E27FC236}">
                    <a16:creationId xmlns:a16="http://schemas.microsoft.com/office/drawing/2014/main" id="{A3F11C0B-3086-56A6-A1FD-6796D9664202}"/>
                  </a:ext>
                </a:extLst>
              </p:cNvPr>
              <p:cNvSpPr/>
              <p:nvPr/>
            </p:nvSpPr>
            <p:spPr>
              <a:xfrm>
                <a:off x="0" y="-142680"/>
                <a:ext cx="669517" cy="1007562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43" name="TextBox 20">
                <a:extLst>
                  <a:ext uri="{FF2B5EF4-FFF2-40B4-BE49-F238E27FC236}">
                    <a16:creationId xmlns:a16="http://schemas.microsoft.com/office/drawing/2014/main" id="{D598A38B-B1CA-4458-1887-2F520B15D531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8" name="Group 21">
              <a:extLst>
                <a:ext uri="{FF2B5EF4-FFF2-40B4-BE49-F238E27FC236}">
                  <a16:creationId xmlns:a16="http://schemas.microsoft.com/office/drawing/2014/main" id="{4CD022FF-BECA-3AAB-DD77-C17C4A763D69}"/>
                </a:ext>
              </a:extLst>
            </p:cNvPr>
            <p:cNvGrpSpPr/>
            <p:nvPr/>
          </p:nvGrpSpPr>
          <p:grpSpPr>
            <a:xfrm>
              <a:off x="7080691" y="3281433"/>
              <a:ext cx="1697911" cy="2657521"/>
              <a:chOff x="0" y="-142680"/>
              <a:chExt cx="670780" cy="1049885"/>
            </a:xfrm>
          </p:grpSpPr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2E001B0C-8134-503C-F938-17E91B284E8D}"/>
                  </a:ext>
                </a:extLst>
              </p:cNvPr>
              <p:cNvSpPr/>
              <p:nvPr/>
            </p:nvSpPr>
            <p:spPr>
              <a:xfrm>
                <a:off x="0" y="-142680"/>
                <a:ext cx="669517" cy="1007562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41" name="TextBox 23">
                <a:extLst>
                  <a:ext uri="{FF2B5EF4-FFF2-40B4-BE49-F238E27FC236}">
                    <a16:creationId xmlns:a16="http://schemas.microsoft.com/office/drawing/2014/main" id="{1C240E73-FF0F-6147-A356-E2DC14953AE1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9" name="Group 24">
              <a:extLst>
                <a:ext uri="{FF2B5EF4-FFF2-40B4-BE49-F238E27FC236}">
                  <a16:creationId xmlns:a16="http://schemas.microsoft.com/office/drawing/2014/main" id="{F3C82B02-7393-7701-B655-879F55033469}"/>
                </a:ext>
              </a:extLst>
            </p:cNvPr>
            <p:cNvGrpSpPr/>
            <p:nvPr/>
          </p:nvGrpSpPr>
          <p:grpSpPr>
            <a:xfrm>
              <a:off x="8983748" y="3281433"/>
              <a:ext cx="1697911" cy="2657521"/>
              <a:chOff x="0" y="-142680"/>
              <a:chExt cx="670780" cy="1049885"/>
            </a:xfrm>
          </p:grpSpPr>
          <p:sp>
            <p:nvSpPr>
              <p:cNvPr id="38" name="Freeform 25">
                <a:extLst>
                  <a:ext uri="{FF2B5EF4-FFF2-40B4-BE49-F238E27FC236}">
                    <a16:creationId xmlns:a16="http://schemas.microsoft.com/office/drawing/2014/main" id="{6DE500C7-143C-D1EC-25AE-A5F6C4098507}"/>
                  </a:ext>
                </a:extLst>
              </p:cNvPr>
              <p:cNvSpPr/>
              <p:nvPr/>
            </p:nvSpPr>
            <p:spPr>
              <a:xfrm>
                <a:off x="0" y="-142680"/>
                <a:ext cx="669517" cy="1007562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39" name="TextBox 26">
                <a:extLst>
                  <a:ext uri="{FF2B5EF4-FFF2-40B4-BE49-F238E27FC236}">
                    <a16:creationId xmlns:a16="http://schemas.microsoft.com/office/drawing/2014/main" id="{AFC43842-7C0C-C5EB-5ADC-E38DB6B68573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37" name="TextBox 29">
              <a:extLst>
                <a:ext uri="{FF2B5EF4-FFF2-40B4-BE49-F238E27FC236}">
                  <a16:creationId xmlns:a16="http://schemas.microsoft.com/office/drawing/2014/main" id="{310165C7-238C-8D4F-60B6-5B3CB27E80F6}"/>
                </a:ext>
              </a:extLst>
            </p:cNvPr>
            <p:cNvSpPr txBox="1"/>
            <p:nvPr/>
          </p:nvSpPr>
          <p:spPr>
            <a:xfrm>
              <a:off x="4506358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  <p:sp>
          <p:nvSpPr>
            <p:cNvPr id="35" name="TextBox 32">
              <a:extLst>
                <a:ext uri="{FF2B5EF4-FFF2-40B4-BE49-F238E27FC236}">
                  <a16:creationId xmlns:a16="http://schemas.microsoft.com/office/drawing/2014/main" id="{C774B61C-917C-0B00-B51F-C7B7C59B7899}"/>
                </a:ext>
              </a:extLst>
            </p:cNvPr>
            <p:cNvSpPr txBox="1"/>
            <p:nvPr/>
          </p:nvSpPr>
          <p:spPr>
            <a:xfrm>
              <a:off x="2600279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  <p:sp>
          <p:nvSpPr>
            <p:cNvPr id="33" name="TextBox 35">
              <a:extLst>
                <a:ext uri="{FF2B5EF4-FFF2-40B4-BE49-F238E27FC236}">
                  <a16:creationId xmlns:a16="http://schemas.microsoft.com/office/drawing/2014/main" id="{0FE4861C-BD1D-3ABB-7E8A-C04E4C5E4E6F}"/>
                </a:ext>
              </a:extLst>
            </p:cNvPr>
            <p:cNvSpPr txBox="1"/>
            <p:nvPr/>
          </p:nvSpPr>
          <p:spPr>
            <a:xfrm>
              <a:off x="6408588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  <p:sp>
          <p:nvSpPr>
            <p:cNvPr id="13" name="Freeform 36">
              <a:extLst>
                <a:ext uri="{FF2B5EF4-FFF2-40B4-BE49-F238E27FC236}">
                  <a16:creationId xmlns:a16="http://schemas.microsoft.com/office/drawing/2014/main" id="{87B995CC-5B97-2AF2-C51E-A0349E8B450C}"/>
                </a:ext>
              </a:extLst>
            </p:cNvPr>
            <p:cNvSpPr/>
            <p:nvPr/>
          </p:nvSpPr>
          <p:spPr>
            <a:xfrm rot="-5400000">
              <a:off x="7032406" y="2950454"/>
              <a:ext cx="189828" cy="101472"/>
            </a:xfrm>
            <a:custGeom>
              <a:avLst/>
              <a:gdLst/>
              <a:ahLst/>
              <a:cxnLst/>
              <a:rect l="l" t="t" r="r" b="b"/>
              <a:pathLst>
                <a:path w="284742" h="152208">
                  <a:moveTo>
                    <a:pt x="0" y="0"/>
                  </a:moveTo>
                  <a:lnTo>
                    <a:pt x="284742" y="0"/>
                  </a:lnTo>
                  <a:lnTo>
                    <a:pt x="284742" y="152207"/>
                  </a:lnTo>
                  <a:lnTo>
                    <a:pt x="0" y="1522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>
                <a:solidFill>
                  <a:schemeClr val="bg2"/>
                </a:solidFill>
              </a:endParaRPr>
            </a:p>
          </p:txBody>
        </p:sp>
        <p:sp>
          <p:nvSpPr>
            <p:cNvPr id="17" name="TextBox 42">
              <a:extLst>
                <a:ext uri="{FF2B5EF4-FFF2-40B4-BE49-F238E27FC236}">
                  <a16:creationId xmlns:a16="http://schemas.microsoft.com/office/drawing/2014/main" id="{0E59907A-0006-4F95-3305-4D0D6D59D20E}"/>
                </a:ext>
              </a:extLst>
            </p:cNvPr>
            <p:cNvSpPr txBox="1"/>
            <p:nvPr/>
          </p:nvSpPr>
          <p:spPr>
            <a:xfrm>
              <a:off x="4730997" y="2888049"/>
              <a:ext cx="2589323" cy="237088"/>
            </a:xfrm>
            <a:prstGeom prst="rect">
              <a:avLst/>
            </a:prstGeom>
          </p:spPr>
          <p:txBody>
            <a:bodyPr lIns="0" tIns="0" rIns="0" bIns="0" rtlCol="0" anchor="ctr">
              <a:spAutoFit/>
            </a:bodyPr>
            <a:lstStyle/>
            <a:p>
              <a:pPr algn="ctr"/>
              <a:r>
                <a:rPr kumimoji="0" lang="en-CA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LOREM IPSUM</a:t>
              </a:r>
              <a:endParaRPr lang="en-US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TextBox 45">
              <a:extLst>
                <a:ext uri="{FF2B5EF4-FFF2-40B4-BE49-F238E27FC236}">
                  <a16:creationId xmlns:a16="http://schemas.microsoft.com/office/drawing/2014/main" id="{50BCD9B1-2FCC-76A6-FE86-2647C78D5BCD}"/>
                </a:ext>
              </a:extLst>
            </p:cNvPr>
            <p:cNvSpPr txBox="1"/>
            <p:nvPr/>
          </p:nvSpPr>
          <p:spPr>
            <a:xfrm>
              <a:off x="2312469" y="2019766"/>
              <a:ext cx="7426377" cy="5532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. Ut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enim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ad minim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veniam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quis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nostrud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exercitation. Lorem ipsum dolor sit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. </a:t>
              </a:r>
            </a:p>
          </p:txBody>
        </p:sp>
        <p:sp>
          <p:nvSpPr>
            <p:cNvPr id="19" name="TextBox 46">
              <a:extLst>
                <a:ext uri="{FF2B5EF4-FFF2-40B4-BE49-F238E27FC236}">
                  <a16:creationId xmlns:a16="http://schemas.microsoft.com/office/drawing/2014/main" id="{4F041E5F-99D8-3028-B98C-792231F28526}"/>
                </a:ext>
              </a:extLst>
            </p:cNvPr>
            <p:cNvSpPr txBox="1"/>
            <p:nvPr/>
          </p:nvSpPr>
          <p:spPr>
            <a:xfrm>
              <a:off x="1630715" y="4185868"/>
              <a:ext cx="1191445" cy="7934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0" name="TextBox 47">
              <a:extLst>
                <a:ext uri="{FF2B5EF4-FFF2-40B4-BE49-F238E27FC236}">
                  <a16:creationId xmlns:a16="http://schemas.microsoft.com/office/drawing/2014/main" id="{50B1A14B-32AB-5F9C-41DF-396A0DDD6BB4}"/>
                </a:ext>
              </a:extLst>
            </p:cNvPr>
            <p:cNvSpPr txBox="1"/>
            <p:nvPr/>
          </p:nvSpPr>
          <p:spPr>
            <a:xfrm>
              <a:off x="3535635" y="4185868"/>
              <a:ext cx="1377375" cy="5959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1" name="TextBox 48">
              <a:extLst>
                <a:ext uri="{FF2B5EF4-FFF2-40B4-BE49-F238E27FC236}">
                  <a16:creationId xmlns:a16="http://schemas.microsoft.com/office/drawing/2014/main" id="{70AD4218-E0E6-1F09-1834-5303E5742409}"/>
                </a:ext>
              </a:extLst>
            </p:cNvPr>
            <p:cNvSpPr txBox="1"/>
            <p:nvPr/>
          </p:nvSpPr>
          <p:spPr>
            <a:xfrm>
              <a:off x="5440558" y="4185868"/>
              <a:ext cx="1471274" cy="5959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2" name="TextBox 49">
              <a:extLst>
                <a:ext uri="{FF2B5EF4-FFF2-40B4-BE49-F238E27FC236}">
                  <a16:creationId xmlns:a16="http://schemas.microsoft.com/office/drawing/2014/main" id="{2A541217-549B-70AB-E5B5-CCF9EB9081E4}"/>
                </a:ext>
              </a:extLst>
            </p:cNvPr>
            <p:cNvSpPr txBox="1"/>
            <p:nvPr/>
          </p:nvSpPr>
          <p:spPr>
            <a:xfrm>
              <a:off x="7345480" y="4185868"/>
              <a:ext cx="1368670" cy="5959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3" name="TextBox 50">
              <a:extLst>
                <a:ext uri="{FF2B5EF4-FFF2-40B4-BE49-F238E27FC236}">
                  <a16:creationId xmlns:a16="http://schemas.microsoft.com/office/drawing/2014/main" id="{4182F990-0FB7-387D-D9E2-44560270CB9C}"/>
                </a:ext>
              </a:extLst>
            </p:cNvPr>
            <p:cNvSpPr txBox="1"/>
            <p:nvPr/>
          </p:nvSpPr>
          <p:spPr>
            <a:xfrm>
              <a:off x="9250402" y="4185868"/>
              <a:ext cx="1191445" cy="7934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31" name="TextBox 53">
              <a:extLst>
                <a:ext uri="{FF2B5EF4-FFF2-40B4-BE49-F238E27FC236}">
                  <a16:creationId xmlns:a16="http://schemas.microsoft.com/office/drawing/2014/main" id="{3964EF40-9E90-692C-1DCB-29A366CBDA81}"/>
                </a:ext>
              </a:extLst>
            </p:cNvPr>
            <p:cNvSpPr txBox="1"/>
            <p:nvPr/>
          </p:nvSpPr>
          <p:spPr>
            <a:xfrm>
              <a:off x="8310818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  <p:sp>
          <p:nvSpPr>
            <p:cNvPr id="29" name="TextBox 57">
              <a:extLst>
                <a:ext uri="{FF2B5EF4-FFF2-40B4-BE49-F238E27FC236}">
                  <a16:creationId xmlns:a16="http://schemas.microsoft.com/office/drawing/2014/main" id="{8CA71959-6037-A1C2-9DCC-F490B53015EE}"/>
                </a:ext>
              </a:extLst>
            </p:cNvPr>
            <p:cNvSpPr txBox="1"/>
            <p:nvPr/>
          </p:nvSpPr>
          <p:spPr>
            <a:xfrm>
              <a:off x="10213049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</p:grpSp>
      <p:sp>
        <p:nvSpPr>
          <p:cNvPr id="50" name="Slide Number Placeholder 49">
            <a:extLst>
              <a:ext uri="{FF2B5EF4-FFF2-40B4-BE49-F238E27FC236}">
                <a16:creationId xmlns:a16="http://schemas.microsoft.com/office/drawing/2014/main" id="{38C95D21-3DA4-AF67-A77F-94236B672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197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CBFDD-303B-8029-F9BA-1C50E8DB4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0A39BE9-440F-FCB3-37CB-6E6DB9CDC07D}"/>
              </a:ext>
            </a:extLst>
          </p:cNvPr>
          <p:cNvGrpSpPr/>
          <p:nvPr/>
        </p:nvGrpSpPr>
        <p:grpSpPr>
          <a:xfrm>
            <a:off x="742764" y="1894145"/>
            <a:ext cx="5353236" cy="4382167"/>
            <a:chOff x="742764" y="1894145"/>
            <a:chExt cx="5353236" cy="4382167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D785538E-A3BE-D23F-774D-2283FF23138E}"/>
                </a:ext>
              </a:extLst>
            </p:cNvPr>
            <p:cNvSpPr/>
            <p:nvPr/>
          </p:nvSpPr>
          <p:spPr>
            <a:xfrm>
              <a:off x="742764" y="4411285"/>
              <a:ext cx="5353236" cy="1802484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/>
            <a:lstStyle/>
            <a:p>
              <a:endParaRPr lang="en-CA" sz="1200">
                <a:solidFill>
                  <a:schemeClr val="bg2"/>
                </a:solidFill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B69172E-69ED-2205-AE55-6DFFFDB1B142}"/>
                </a:ext>
              </a:extLst>
            </p:cNvPr>
            <p:cNvGrpSpPr/>
            <p:nvPr/>
          </p:nvGrpSpPr>
          <p:grpSpPr>
            <a:xfrm>
              <a:off x="742764" y="1894145"/>
              <a:ext cx="5353236" cy="4382167"/>
              <a:chOff x="1369655" y="1556787"/>
              <a:chExt cx="5353236" cy="4382167"/>
            </a:xfrm>
          </p:grpSpPr>
          <p:grpSp>
            <p:nvGrpSpPr>
              <p:cNvPr id="6" name="Group 6"/>
              <p:cNvGrpSpPr/>
              <p:nvPr/>
            </p:nvGrpSpPr>
            <p:grpSpPr>
              <a:xfrm>
                <a:off x="1369655" y="1556787"/>
                <a:ext cx="5353236" cy="4382167"/>
                <a:chOff x="0" y="19050"/>
                <a:chExt cx="2114858" cy="1731226"/>
              </a:xfrm>
            </p:grpSpPr>
            <p:sp>
              <p:nvSpPr>
                <p:cNvPr id="7" name="Freeform 7"/>
                <p:cNvSpPr/>
                <p:nvPr/>
              </p:nvSpPr>
              <p:spPr>
                <a:xfrm>
                  <a:off x="0" y="19050"/>
                  <a:ext cx="2114858" cy="95644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8" name="TextBox 8"/>
                <p:cNvSpPr txBox="1"/>
                <p:nvPr/>
              </p:nvSpPr>
              <p:spPr>
                <a:xfrm>
                  <a:off x="0" y="19050"/>
                  <a:ext cx="1834320" cy="173122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33" name="TextBox 33"/>
              <p:cNvSpPr txBox="1"/>
              <p:nvPr/>
            </p:nvSpPr>
            <p:spPr>
              <a:xfrm>
                <a:off x="1772429" y="2031894"/>
                <a:ext cx="4643124" cy="147078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945"/>
                  </a:lnSpc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endParaRPr lang="en-US" sz="2800" b="1" spc="-159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Bold"/>
                  <a:ea typeface="Arial Bold"/>
                  <a:cs typeface="Arial Bold"/>
                  <a:sym typeface="Arial Bold"/>
                </a:endParaRP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1900931" y="4571212"/>
                <a:ext cx="4386120" cy="80791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R="0" lvl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Ut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exercitation. Lorem ipsum dolor sit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</p:grpSp>
      <p:pic>
        <p:nvPicPr>
          <p:cNvPr id="11" name="Picture Placeholder 10" descr="A computer screen with a graph on it&#10;&#10;AI-generated content may be incorrect.">
            <a:extLst>
              <a:ext uri="{FF2B5EF4-FFF2-40B4-BE49-F238E27FC236}">
                <a16:creationId xmlns:a16="http://schemas.microsoft.com/office/drawing/2014/main" id="{2AB1EA5B-AE6F-15B7-1B82-2B335E993A1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3A12501-D30F-74B5-3928-56AAD341C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6846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0CAC5-3D5D-415F-575E-DC080C104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6F302D8-6DA3-D965-024B-2C10A871CF89}"/>
              </a:ext>
            </a:extLst>
          </p:cNvPr>
          <p:cNvGrpSpPr/>
          <p:nvPr/>
        </p:nvGrpSpPr>
        <p:grpSpPr>
          <a:xfrm>
            <a:off x="4798159" y="1984749"/>
            <a:ext cx="6402703" cy="4031149"/>
            <a:chOff x="5412018" y="1367259"/>
            <a:chExt cx="6402703" cy="403114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0D6F278-175B-106F-EB8E-948D31955464}"/>
                </a:ext>
              </a:extLst>
            </p:cNvPr>
            <p:cNvSpPr txBox="1"/>
            <p:nvPr/>
          </p:nvSpPr>
          <p:spPr>
            <a:xfrm>
              <a:off x="5424719" y="2311503"/>
              <a:ext cx="313931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51" name="직사각형 6">
              <a:extLst>
                <a:ext uri="{FF2B5EF4-FFF2-40B4-BE49-F238E27FC236}">
                  <a16:creationId xmlns:a16="http://schemas.microsoft.com/office/drawing/2014/main" id="{9A1072B8-C5FC-E038-26AA-85AB57E7EC65}"/>
                </a:ext>
              </a:extLst>
            </p:cNvPr>
            <p:cNvSpPr/>
            <p:nvPr/>
          </p:nvSpPr>
          <p:spPr>
            <a:xfrm>
              <a:off x="5424718" y="1862004"/>
              <a:ext cx="31393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52" name="직사각형 7">
              <a:extLst>
                <a:ext uri="{FF2B5EF4-FFF2-40B4-BE49-F238E27FC236}">
                  <a16:creationId xmlns:a16="http://schemas.microsoft.com/office/drawing/2014/main" id="{B44AF1D5-997F-8A77-EA03-B9AE6367B32E}"/>
                </a:ext>
              </a:extLst>
            </p:cNvPr>
            <p:cNvSpPr/>
            <p:nvPr/>
          </p:nvSpPr>
          <p:spPr>
            <a:xfrm>
              <a:off x="5412018" y="1367259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accent1"/>
                  </a:solidFill>
                </a:rPr>
                <a:t>01.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47CAB61-AAF1-EA68-E709-4C10C0BBDA3A}"/>
                </a:ext>
              </a:extLst>
            </p:cNvPr>
            <p:cNvSpPr txBox="1"/>
            <p:nvPr/>
          </p:nvSpPr>
          <p:spPr>
            <a:xfrm>
              <a:off x="8675411" y="2311503"/>
              <a:ext cx="313931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54" name="직사각형 9">
              <a:extLst>
                <a:ext uri="{FF2B5EF4-FFF2-40B4-BE49-F238E27FC236}">
                  <a16:creationId xmlns:a16="http://schemas.microsoft.com/office/drawing/2014/main" id="{173EDDFC-F2E6-7E1E-59BA-28375B31A098}"/>
                </a:ext>
              </a:extLst>
            </p:cNvPr>
            <p:cNvSpPr/>
            <p:nvPr/>
          </p:nvSpPr>
          <p:spPr>
            <a:xfrm>
              <a:off x="8675410" y="1862004"/>
              <a:ext cx="31393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55" name="직사각형 10">
              <a:extLst>
                <a:ext uri="{FF2B5EF4-FFF2-40B4-BE49-F238E27FC236}">
                  <a16:creationId xmlns:a16="http://schemas.microsoft.com/office/drawing/2014/main" id="{A3A0B681-8255-F244-462D-AB3C71C5F6FA}"/>
                </a:ext>
              </a:extLst>
            </p:cNvPr>
            <p:cNvSpPr/>
            <p:nvPr/>
          </p:nvSpPr>
          <p:spPr>
            <a:xfrm>
              <a:off x="8662710" y="1367259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accent1"/>
                  </a:solidFill>
                </a:rPr>
                <a:t>02.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456BE28-4175-C171-7FF3-BC89774C276C}"/>
                </a:ext>
              </a:extLst>
            </p:cNvPr>
            <p:cNvSpPr txBox="1"/>
            <p:nvPr/>
          </p:nvSpPr>
          <p:spPr>
            <a:xfrm>
              <a:off x="5424719" y="4659744"/>
              <a:ext cx="313931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57" name="직사각형 12">
              <a:extLst>
                <a:ext uri="{FF2B5EF4-FFF2-40B4-BE49-F238E27FC236}">
                  <a16:creationId xmlns:a16="http://schemas.microsoft.com/office/drawing/2014/main" id="{38688AE6-6A0F-4952-4D55-A0FA19DED4DA}"/>
                </a:ext>
              </a:extLst>
            </p:cNvPr>
            <p:cNvSpPr/>
            <p:nvPr/>
          </p:nvSpPr>
          <p:spPr>
            <a:xfrm>
              <a:off x="5424718" y="4210245"/>
              <a:ext cx="31393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58" name="직사각형 13">
              <a:extLst>
                <a:ext uri="{FF2B5EF4-FFF2-40B4-BE49-F238E27FC236}">
                  <a16:creationId xmlns:a16="http://schemas.microsoft.com/office/drawing/2014/main" id="{A6BA6B93-C671-AECA-A5C0-7531436BCCA8}"/>
                </a:ext>
              </a:extLst>
            </p:cNvPr>
            <p:cNvSpPr/>
            <p:nvPr/>
          </p:nvSpPr>
          <p:spPr>
            <a:xfrm>
              <a:off x="5412018" y="3715500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accent1"/>
                  </a:solidFill>
                </a:rPr>
                <a:t>03.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440AFCA-CC7E-1DFB-A709-4370E6D3C011}"/>
                </a:ext>
              </a:extLst>
            </p:cNvPr>
            <p:cNvSpPr txBox="1"/>
            <p:nvPr/>
          </p:nvSpPr>
          <p:spPr>
            <a:xfrm>
              <a:off x="8675411" y="4659744"/>
              <a:ext cx="313931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60" name="직사각형 15">
              <a:extLst>
                <a:ext uri="{FF2B5EF4-FFF2-40B4-BE49-F238E27FC236}">
                  <a16:creationId xmlns:a16="http://schemas.microsoft.com/office/drawing/2014/main" id="{6862E69E-D2C6-D37C-0753-65E22E630380}"/>
                </a:ext>
              </a:extLst>
            </p:cNvPr>
            <p:cNvSpPr/>
            <p:nvPr/>
          </p:nvSpPr>
          <p:spPr>
            <a:xfrm>
              <a:off x="8675410" y="4210245"/>
              <a:ext cx="31393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61" name="직사각형 16">
              <a:extLst>
                <a:ext uri="{FF2B5EF4-FFF2-40B4-BE49-F238E27FC236}">
                  <a16:creationId xmlns:a16="http://schemas.microsoft.com/office/drawing/2014/main" id="{28046BF0-A081-F22F-55AC-064A2DF07FE6}"/>
                </a:ext>
              </a:extLst>
            </p:cNvPr>
            <p:cNvSpPr/>
            <p:nvPr/>
          </p:nvSpPr>
          <p:spPr>
            <a:xfrm>
              <a:off x="8662710" y="3715500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accent1"/>
                  </a:solidFill>
                </a:rPr>
                <a:t>04.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5F0C0E2-FA21-68C5-1B27-A0743B564FFD}"/>
              </a:ext>
            </a:extLst>
          </p:cNvPr>
          <p:cNvGrpSpPr/>
          <p:nvPr/>
        </p:nvGrpSpPr>
        <p:grpSpPr>
          <a:xfrm>
            <a:off x="838200" y="1816254"/>
            <a:ext cx="3622700" cy="4410375"/>
            <a:chOff x="838200" y="1816254"/>
            <a:chExt cx="3622700" cy="441037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49580EA-016D-934E-70FE-B9D989304236}"/>
                </a:ext>
              </a:extLst>
            </p:cNvPr>
            <p:cNvGrpSpPr/>
            <p:nvPr/>
          </p:nvGrpSpPr>
          <p:grpSpPr>
            <a:xfrm>
              <a:off x="838200" y="1816254"/>
              <a:ext cx="3622700" cy="4410375"/>
              <a:chOff x="6273676" y="1528578"/>
              <a:chExt cx="3622700" cy="4410375"/>
            </a:xfrm>
          </p:grpSpPr>
          <p:grpSp>
            <p:nvGrpSpPr>
              <p:cNvPr id="9" name="Group 9"/>
              <p:cNvGrpSpPr/>
              <p:nvPr/>
            </p:nvGrpSpPr>
            <p:grpSpPr>
              <a:xfrm>
                <a:off x="6273676" y="3489102"/>
                <a:ext cx="3622700" cy="470145"/>
                <a:chOff x="0" y="0"/>
                <a:chExt cx="1417549" cy="183966"/>
              </a:xfrm>
            </p:grpSpPr>
            <p:sp>
              <p:nvSpPr>
                <p:cNvPr id="10" name="Freeform 10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1" name="TextBox 11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2" name="Group 12"/>
              <p:cNvGrpSpPr/>
              <p:nvPr/>
            </p:nvGrpSpPr>
            <p:grpSpPr>
              <a:xfrm>
                <a:off x="6273676" y="1528578"/>
                <a:ext cx="3622700" cy="1682085"/>
                <a:chOff x="0" y="0"/>
                <a:chExt cx="1417549" cy="658194"/>
              </a:xfrm>
            </p:grpSpPr>
            <p:sp>
              <p:nvSpPr>
                <p:cNvPr id="13" name="Freeform 13"/>
                <p:cNvSpPr/>
                <p:nvPr/>
              </p:nvSpPr>
              <p:spPr>
                <a:xfrm>
                  <a:off x="0" y="0"/>
                  <a:ext cx="1417549" cy="658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7549" h="658194">
                      <a:moveTo>
                        <a:pt x="29919" y="0"/>
                      </a:moveTo>
                      <a:lnTo>
                        <a:pt x="1387630" y="0"/>
                      </a:lnTo>
                      <a:cubicBezTo>
                        <a:pt x="1404154" y="0"/>
                        <a:pt x="1417549" y="13395"/>
                        <a:pt x="1417549" y="29919"/>
                      </a:cubicBezTo>
                      <a:lnTo>
                        <a:pt x="1417549" y="628275"/>
                      </a:lnTo>
                      <a:cubicBezTo>
                        <a:pt x="1417549" y="644799"/>
                        <a:pt x="1404154" y="658194"/>
                        <a:pt x="1387630" y="658194"/>
                      </a:cubicBezTo>
                      <a:lnTo>
                        <a:pt x="29919" y="658194"/>
                      </a:lnTo>
                      <a:cubicBezTo>
                        <a:pt x="13395" y="658194"/>
                        <a:pt x="0" y="644799"/>
                        <a:pt x="0" y="628275"/>
                      </a:cubicBezTo>
                      <a:lnTo>
                        <a:pt x="0" y="29919"/>
                      </a:lnTo>
                      <a:cubicBezTo>
                        <a:pt x="0" y="13395"/>
                        <a:pt x="13395" y="0"/>
                        <a:pt x="2991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4" name="TextBox 14"/>
                <p:cNvSpPr txBox="1"/>
                <p:nvPr/>
              </p:nvSpPr>
              <p:spPr>
                <a:xfrm>
                  <a:off x="0" y="19050"/>
                  <a:ext cx="1417549" cy="639144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5" name="Group 15"/>
              <p:cNvGrpSpPr/>
              <p:nvPr/>
            </p:nvGrpSpPr>
            <p:grpSpPr>
              <a:xfrm>
                <a:off x="6273676" y="4149004"/>
                <a:ext cx="3622700" cy="470145"/>
                <a:chOff x="0" y="0"/>
                <a:chExt cx="1417549" cy="183966"/>
              </a:xfrm>
            </p:grpSpPr>
            <p:sp>
              <p:nvSpPr>
                <p:cNvPr id="16" name="Freeform 16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7" name="TextBox 17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8" name="Group 18"/>
              <p:cNvGrpSpPr/>
              <p:nvPr/>
            </p:nvGrpSpPr>
            <p:grpSpPr>
              <a:xfrm>
                <a:off x="6273676" y="4808906"/>
                <a:ext cx="3622700" cy="470145"/>
                <a:chOff x="0" y="0"/>
                <a:chExt cx="1417549" cy="183966"/>
              </a:xfrm>
            </p:grpSpPr>
            <p:sp>
              <p:nvSpPr>
                <p:cNvPr id="19" name="Freeform 19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0" name="TextBox 20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21" name="Group 21"/>
              <p:cNvGrpSpPr/>
              <p:nvPr/>
            </p:nvGrpSpPr>
            <p:grpSpPr>
              <a:xfrm>
                <a:off x="6273676" y="5468808"/>
                <a:ext cx="3622700" cy="470145"/>
                <a:chOff x="0" y="0"/>
                <a:chExt cx="1417549" cy="183966"/>
              </a:xfrm>
            </p:grpSpPr>
            <p:sp>
              <p:nvSpPr>
                <p:cNvPr id="22" name="Freeform 22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3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3" name="TextBox 23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  <a:noFill/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29" name="TextBox 29"/>
              <p:cNvSpPr txBox="1"/>
              <p:nvPr/>
            </p:nvSpPr>
            <p:spPr>
              <a:xfrm>
                <a:off x="6600661" y="3657616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6600661" y="4317517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6600661" y="4977419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6600661" y="5637321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bg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6600661" y="1869358"/>
                <a:ext cx="1093897" cy="83099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lang="en-US" b="1" spc="-92" dirty="0">
                    <a:solidFill>
                      <a:schemeClr val="bg2"/>
                    </a:solidFill>
                    <a:ea typeface="Arial Bold"/>
                    <a:cs typeface="Arial Bold"/>
                    <a:sym typeface="Arial Bold"/>
                  </a:rPr>
                  <a:t>Key Trends Highlights</a:t>
                </a:r>
              </a:p>
            </p:txBody>
          </p:sp>
        </p:grp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4F82F0D-CBAA-E29A-ACE4-5301784130C8}"/>
                </a:ext>
              </a:extLst>
            </p:cNvPr>
            <p:cNvSpPr/>
            <p:nvPr/>
          </p:nvSpPr>
          <p:spPr>
            <a:xfrm>
              <a:off x="3512916" y="2377556"/>
              <a:ext cx="540141" cy="540136"/>
            </a:xfrm>
            <a:custGeom>
              <a:avLst/>
              <a:gdLst>
                <a:gd name="connsiteX0" fmla="*/ 136938 w 922262"/>
                <a:gd name="connsiteY0" fmla="*/ 594344 h 922255"/>
                <a:gd name="connsiteX1" fmla="*/ 299048 w 922262"/>
                <a:gd name="connsiteY1" fmla="*/ 594344 h 922255"/>
                <a:gd name="connsiteX2" fmla="*/ 326066 w 922262"/>
                <a:gd name="connsiteY2" fmla="*/ 621361 h 922255"/>
                <a:gd name="connsiteX3" fmla="*/ 326066 w 922262"/>
                <a:gd name="connsiteY3" fmla="*/ 787163 h 922255"/>
                <a:gd name="connsiteX4" fmla="*/ 299048 w 922262"/>
                <a:gd name="connsiteY4" fmla="*/ 814183 h 922255"/>
                <a:gd name="connsiteX5" fmla="*/ 136938 w 922262"/>
                <a:gd name="connsiteY5" fmla="*/ 814183 h 922255"/>
                <a:gd name="connsiteX6" fmla="*/ 109920 w 922262"/>
                <a:gd name="connsiteY6" fmla="*/ 787163 h 922255"/>
                <a:gd name="connsiteX7" fmla="*/ 109920 w 922262"/>
                <a:gd name="connsiteY7" fmla="*/ 621361 h 922255"/>
                <a:gd name="connsiteX8" fmla="*/ 136938 w 922262"/>
                <a:gd name="connsiteY8" fmla="*/ 594344 h 922255"/>
                <a:gd name="connsiteX9" fmla="*/ 407122 w 922262"/>
                <a:gd name="connsiteY9" fmla="*/ 432237 h 922255"/>
                <a:gd name="connsiteX10" fmla="*/ 569230 w 922262"/>
                <a:gd name="connsiteY10" fmla="*/ 432237 h 922255"/>
                <a:gd name="connsiteX11" fmla="*/ 596250 w 922262"/>
                <a:gd name="connsiteY11" fmla="*/ 459254 h 922255"/>
                <a:gd name="connsiteX12" fmla="*/ 596250 w 922262"/>
                <a:gd name="connsiteY12" fmla="*/ 787166 h 922255"/>
                <a:gd name="connsiteX13" fmla="*/ 569230 w 922262"/>
                <a:gd name="connsiteY13" fmla="*/ 814183 h 922255"/>
                <a:gd name="connsiteX14" fmla="*/ 407122 w 922262"/>
                <a:gd name="connsiteY14" fmla="*/ 814183 h 922255"/>
                <a:gd name="connsiteX15" fmla="*/ 380104 w 922262"/>
                <a:gd name="connsiteY15" fmla="*/ 787166 h 922255"/>
                <a:gd name="connsiteX16" fmla="*/ 380104 w 922262"/>
                <a:gd name="connsiteY16" fmla="*/ 459254 h 922255"/>
                <a:gd name="connsiteX17" fmla="*/ 407122 w 922262"/>
                <a:gd name="connsiteY17" fmla="*/ 432237 h 922255"/>
                <a:gd name="connsiteX18" fmla="*/ 758273 w 922262"/>
                <a:gd name="connsiteY18" fmla="*/ 108943 h 922255"/>
                <a:gd name="connsiteX19" fmla="*/ 781221 w 922262"/>
                <a:gd name="connsiteY19" fmla="*/ 120722 h 922255"/>
                <a:gd name="connsiteX20" fmla="*/ 918162 w 922262"/>
                <a:gd name="connsiteY20" fmla="*/ 336866 h 922255"/>
                <a:gd name="connsiteX21" fmla="*/ 918853 w 922262"/>
                <a:gd name="connsiteY21" fmla="*/ 364344 h 922255"/>
                <a:gd name="connsiteX22" fmla="*/ 895299 w 922262"/>
                <a:gd name="connsiteY22" fmla="*/ 378200 h 922255"/>
                <a:gd name="connsiteX23" fmla="*/ 868282 w 922262"/>
                <a:gd name="connsiteY23" fmla="*/ 378200 h 922255"/>
                <a:gd name="connsiteX24" fmla="*/ 868282 w 922262"/>
                <a:gd name="connsiteY24" fmla="*/ 787166 h 922255"/>
                <a:gd name="connsiteX25" fmla="*/ 841262 w 922262"/>
                <a:gd name="connsiteY25" fmla="*/ 814183 h 922255"/>
                <a:gd name="connsiteX26" fmla="*/ 677306 w 922262"/>
                <a:gd name="connsiteY26" fmla="*/ 814183 h 922255"/>
                <a:gd name="connsiteX27" fmla="*/ 650286 w 922262"/>
                <a:gd name="connsiteY27" fmla="*/ 787166 h 922255"/>
                <a:gd name="connsiteX28" fmla="*/ 650286 w 922262"/>
                <a:gd name="connsiteY28" fmla="*/ 378200 h 922255"/>
                <a:gd name="connsiteX29" fmla="*/ 623268 w 922262"/>
                <a:gd name="connsiteY29" fmla="*/ 378200 h 922255"/>
                <a:gd name="connsiteX30" fmla="*/ 599715 w 922262"/>
                <a:gd name="connsiteY30" fmla="*/ 364344 h 922255"/>
                <a:gd name="connsiteX31" fmla="*/ 600406 w 922262"/>
                <a:gd name="connsiteY31" fmla="*/ 336866 h 922255"/>
                <a:gd name="connsiteX32" fmla="*/ 735499 w 922262"/>
                <a:gd name="connsiteY32" fmla="*/ 120722 h 922255"/>
                <a:gd name="connsiteX33" fmla="*/ 758273 w 922262"/>
                <a:gd name="connsiteY33" fmla="*/ 108943 h 922255"/>
                <a:gd name="connsiteX34" fmla="*/ 456771 w 922262"/>
                <a:gd name="connsiteY34" fmla="*/ 108020 h 922255"/>
                <a:gd name="connsiteX35" fmla="*/ 569463 w 922262"/>
                <a:gd name="connsiteY35" fmla="*/ 108020 h 922255"/>
                <a:gd name="connsiteX36" fmla="*/ 596480 w 922262"/>
                <a:gd name="connsiteY36" fmla="*/ 135037 h 922255"/>
                <a:gd name="connsiteX37" fmla="*/ 596480 w 922262"/>
                <a:gd name="connsiteY37" fmla="*/ 243110 h 922255"/>
                <a:gd name="connsiteX38" fmla="*/ 550065 w 922262"/>
                <a:gd name="connsiteY38" fmla="*/ 263201 h 922255"/>
                <a:gd name="connsiteX39" fmla="*/ 542445 w 922262"/>
                <a:gd name="connsiteY39" fmla="*/ 247728 h 922255"/>
                <a:gd name="connsiteX40" fmla="*/ 542445 w 922262"/>
                <a:gd name="connsiteY40" fmla="*/ 200389 h 922255"/>
                <a:gd name="connsiteX41" fmla="*/ 366712 w 922262"/>
                <a:gd name="connsiteY41" fmla="*/ 376122 h 922255"/>
                <a:gd name="connsiteX42" fmla="*/ 339692 w 922262"/>
                <a:gd name="connsiteY42" fmla="*/ 376122 h 922255"/>
                <a:gd name="connsiteX43" fmla="*/ 299049 w 922262"/>
                <a:gd name="connsiteY43" fmla="*/ 335479 h 922255"/>
                <a:gd name="connsiteX44" fmla="*/ 156106 w 922262"/>
                <a:gd name="connsiteY44" fmla="*/ 478421 h 922255"/>
                <a:gd name="connsiteX45" fmla="*/ 109230 w 922262"/>
                <a:gd name="connsiteY45" fmla="*/ 459715 h 922255"/>
                <a:gd name="connsiteX46" fmla="*/ 114772 w 922262"/>
                <a:gd name="connsiteY46" fmla="*/ 443321 h 922255"/>
                <a:gd name="connsiteX47" fmla="*/ 285657 w 922262"/>
                <a:gd name="connsiteY47" fmla="*/ 272438 h 922255"/>
                <a:gd name="connsiteX48" fmla="*/ 312674 w 922262"/>
                <a:gd name="connsiteY48" fmla="*/ 272438 h 922255"/>
                <a:gd name="connsiteX49" fmla="*/ 353317 w 922262"/>
                <a:gd name="connsiteY49" fmla="*/ 313080 h 922255"/>
                <a:gd name="connsiteX50" fmla="*/ 504341 w 922262"/>
                <a:gd name="connsiteY50" fmla="*/ 162055 h 922255"/>
                <a:gd name="connsiteX51" fmla="*/ 461390 w 922262"/>
                <a:gd name="connsiteY51" fmla="*/ 162055 h 922255"/>
                <a:gd name="connsiteX52" fmla="*/ 441299 w 922262"/>
                <a:gd name="connsiteY52" fmla="*/ 115640 h 922255"/>
                <a:gd name="connsiteX53" fmla="*/ 456771 w 922262"/>
                <a:gd name="connsiteY53" fmla="*/ 108020 h 922255"/>
                <a:gd name="connsiteX54" fmla="*/ 30019 w 922262"/>
                <a:gd name="connsiteY54" fmla="*/ 178 h 922255"/>
                <a:gd name="connsiteX55" fmla="*/ 54035 w 922262"/>
                <a:gd name="connsiteY55" fmla="*/ 27656 h 922255"/>
                <a:gd name="connsiteX56" fmla="*/ 54035 w 922262"/>
                <a:gd name="connsiteY56" fmla="*/ 868218 h 922255"/>
                <a:gd name="connsiteX57" fmla="*/ 894603 w 922262"/>
                <a:gd name="connsiteY57" fmla="*/ 868218 h 922255"/>
                <a:gd name="connsiteX58" fmla="*/ 922084 w 922262"/>
                <a:gd name="connsiteY58" fmla="*/ 892234 h 922255"/>
                <a:gd name="connsiteX59" fmla="*/ 895296 w 922262"/>
                <a:gd name="connsiteY59" fmla="*/ 922255 h 922255"/>
                <a:gd name="connsiteX60" fmla="*/ 27017 w 922262"/>
                <a:gd name="connsiteY60" fmla="*/ 922255 h 922255"/>
                <a:gd name="connsiteX61" fmla="*/ 0 w 922262"/>
                <a:gd name="connsiteY61" fmla="*/ 895238 h 922255"/>
                <a:gd name="connsiteX62" fmla="*/ 0 w 922262"/>
                <a:gd name="connsiteY62" fmla="*/ 26965 h 922255"/>
                <a:gd name="connsiteX63" fmla="*/ 30019 w 922262"/>
                <a:gd name="connsiteY63" fmla="*/ 178 h 922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922262" h="922255">
                  <a:moveTo>
                    <a:pt x="136938" y="594344"/>
                  </a:moveTo>
                  <a:lnTo>
                    <a:pt x="299048" y="594344"/>
                  </a:lnTo>
                  <a:cubicBezTo>
                    <a:pt x="314058" y="594344"/>
                    <a:pt x="326066" y="606352"/>
                    <a:pt x="326066" y="621361"/>
                  </a:cubicBezTo>
                  <a:lnTo>
                    <a:pt x="326066" y="787163"/>
                  </a:lnTo>
                  <a:cubicBezTo>
                    <a:pt x="326066" y="802175"/>
                    <a:pt x="314058" y="814183"/>
                    <a:pt x="299048" y="814183"/>
                  </a:cubicBezTo>
                  <a:lnTo>
                    <a:pt x="136938" y="814183"/>
                  </a:lnTo>
                  <a:cubicBezTo>
                    <a:pt x="121928" y="814183"/>
                    <a:pt x="109920" y="801943"/>
                    <a:pt x="109920" y="787163"/>
                  </a:cubicBezTo>
                  <a:lnTo>
                    <a:pt x="109920" y="621361"/>
                  </a:lnTo>
                  <a:cubicBezTo>
                    <a:pt x="109920" y="606352"/>
                    <a:pt x="121928" y="594344"/>
                    <a:pt x="136938" y="594344"/>
                  </a:cubicBezTo>
                  <a:close/>
                  <a:moveTo>
                    <a:pt x="407122" y="432237"/>
                  </a:moveTo>
                  <a:lnTo>
                    <a:pt x="569230" y="432237"/>
                  </a:lnTo>
                  <a:cubicBezTo>
                    <a:pt x="584242" y="432237"/>
                    <a:pt x="596250" y="444475"/>
                    <a:pt x="596250" y="459254"/>
                  </a:cubicBezTo>
                  <a:lnTo>
                    <a:pt x="596250" y="787166"/>
                  </a:lnTo>
                  <a:cubicBezTo>
                    <a:pt x="596250" y="802175"/>
                    <a:pt x="584242" y="814183"/>
                    <a:pt x="569230" y="814183"/>
                  </a:cubicBezTo>
                  <a:lnTo>
                    <a:pt x="407122" y="814183"/>
                  </a:lnTo>
                  <a:cubicBezTo>
                    <a:pt x="392112" y="814183"/>
                    <a:pt x="380104" y="802175"/>
                    <a:pt x="380104" y="787166"/>
                  </a:cubicBezTo>
                  <a:lnTo>
                    <a:pt x="380104" y="459254"/>
                  </a:lnTo>
                  <a:cubicBezTo>
                    <a:pt x="380104" y="444245"/>
                    <a:pt x="392112" y="432237"/>
                    <a:pt x="407122" y="432237"/>
                  </a:cubicBezTo>
                  <a:close/>
                  <a:moveTo>
                    <a:pt x="758273" y="108943"/>
                  </a:moveTo>
                  <a:cubicBezTo>
                    <a:pt x="767250" y="108943"/>
                    <a:pt x="776256" y="112869"/>
                    <a:pt x="781221" y="120722"/>
                  </a:cubicBezTo>
                  <a:lnTo>
                    <a:pt x="918162" y="336866"/>
                  </a:lnTo>
                  <a:cubicBezTo>
                    <a:pt x="923241" y="345179"/>
                    <a:pt x="923704" y="355801"/>
                    <a:pt x="918853" y="364344"/>
                  </a:cubicBezTo>
                  <a:cubicBezTo>
                    <a:pt x="914234" y="372888"/>
                    <a:pt x="905227" y="378200"/>
                    <a:pt x="895299" y="378200"/>
                  </a:cubicBezTo>
                  <a:lnTo>
                    <a:pt x="868282" y="378200"/>
                  </a:lnTo>
                  <a:lnTo>
                    <a:pt x="868282" y="787166"/>
                  </a:lnTo>
                  <a:cubicBezTo>
                    <a:pt x="868282" y="802175"/>
                    <a:pt x="856271" y="814183"/>
                    <a:pt x="841262" y="814183"/>
                  </a:cubicBezTo>
                  <a:lnTo>
                    <a:pt x="677306" y="814183"/>
                  </a:lnTo>
                  <a:cubicBezTo>
                    <a:pt x="662294" y="814183"/>
                    <a:pt x="650286" y="802175"/>
                    <a:pt x="650286" y="787166"/>
                  </a:cubicBezTo>
                  <a:lnTo>
                    <a:pt x="650286" y="378200"/>
                  </a:lnTo>
                  <a:lnTo>
                    <a:pt x="623268" y="378200"/>
                  </a:lnTo>
                  <a:cubicBezTo>
                    <a:pt x="613570" y="378200"/>
                    <a:pt x="604333" y="372888"/>
                    <a:pt x="599715" y="364344"/>
                  </a:cubicBezTo>
                  <a:cubicBezTo>
                    <a:pt x="594864" y="355801"/>
                    <a:pt x="595096" y="345179"/>
                    <a:pt x="600406" y="336866"/>
                  </a:cubicBezTo>
                  <a:lnTo>
                    <a:pt x="735499" y="120722"/>
                  </a:lnTo>
                  <a:cubicBezTo>
                    <a:pt x="740348" y="112869"/>
                    <a:pt x="749296" y="108943"/>
                    <a:pt x="758273" y="108943"/>
                  </a:cubicBezTo>
                  <a:close/>
                  <a:moveTo>
                    <a:pt x="456771" y="108020"/>
                  </a:moveTo>
                  <a:lnTo>
                    <a:pt x="569463" y="108020"/>
                  </a:lnTo>
                  <a:cubicBezTo>
                    <a:pt x="584242" y="108020"/>
                    <a:pt x="596480" y="120028"/>
                    <a:pt x="596480" y="135037"/>
                  </a:cubicBezTo>
                  <a:lnTo>
                    <a:pt x="596480" y="243110"/>
                  </a:lnTo>
                  <a:cubicBezTo>
                    <a:pt x="596480" y="264124"/>
                    <a:pt x="572234" y="279597"/>
                    <a:pt x="550065" y="263201"/>
                  </a:cubicBezTo>
                  <a:cubicBezTo>
                    <a:pt x="545216" y="259736"/>
                    <a:pt x="542445" y="253731"/>
                    <a:pt x="542445" y="247728"/>
                  </a:cubicBezTo>
                  <a:lnTo>
                    <a:pt x="542445" y="200389"/>
                  </a:lnTo>
                  <a:lnTo>
                    <a:pt x="366712" y="376122"/>
                  </a:lnTo>
                  <a:cubicBezTo>
                    <a:pt x="359320" y="383511"/>
                    <a:pt x="347081" y="383511"/>
                    <a:pt x="339692" y="376122"/>
                  </a:cubicBezTo>
                  <a:lnTo>
                    <a:pt x="299049" y="335479"/>
                  </a:lnTo>
                  <a:lnTo>
                    <a:pt x="156106" y="478421"/>
                  </a:lnTo>
                  <a:cubicBezTo>
                    <a:pt x="141096" y="493431"/>
                    <a:pt x="113155" y="487195"/>
                    <a:pt x="109230" y="459715"/>
                  </a:cubicBezTo>
                  <a:cubicBezTo>
                    <a:pt x="108306" y="453712"/>
                    <a:pt x="110384" y="447707"/>
                    <a:pt x="114772" y="443321"/>
                  </a:cubicBezTo>
                  <a:lnTo>
                    <a:pt x="285657" y="272438"/>
                  </a:lnTo>
                  <a:cubicBezTo>
                    <a:pt x="293046" y="265048"/>
                    <a:pt x="305285" y="265048"/>
                    <a:pt x="312674" y="272438"/>
                  </a:cubicBezTo>
                  <a:lnTo>
                    <a:pt x="353317" y="313080"/>
                  </a:lnTo>
                  <a:lnTo>
                    <a:pt x="504341" y="162055"/>
                  </a:lnTo>
                  <a:lnTo>
                    <a:pt x="461390" y="162055"/>
                  </a:lnTo>
                  <a:cubicBezTo>
                    <a:pt x="440375" y="162055"/>
                    <a:pt x="424903" y="137809"/>
                    <a:pt x="441299" y="115640"/>
                  </a:cubicBezTo>
                  <a:cubicBezTo>
                    <a:pt x="444763" y="110791"/>
                    <a:pt x="450766" y="108020"/>
                    <a:pt x="456771" y="108020"/>
                  </a:cubicBezTo>
                  <a:close/>
                  <a:moveTo>
                    <a:pt x="30019" y="178"/>
                  </a:moveTo>
                  <a:cubicBezTo>
                    <a:pt x="43874" y="1562"/>
                    <a:pt x="54035" y="13801"/>
                    <a:pt x="54035" y="27656"/>
                  </a:cubicBezTo>
                  <a:lnTo>
                    <a:pt x="54035" y="868218"/>
                  </a:lnTo>
                  <a:lnTo>
                    <a:pt x="894603" y="868218"/>
                  </a:lnTo>
                  <a:cubicBezTo>
                    <a:pt x="908458" y="868218"/>
                    <a:pt x="920699" y="878378"/>
                    <a:pt x="922084" y="892234"/>
                  </a:cubicBezTo>
                  <a:cubicBezTo>
                    <a:pt x="923931" y="908400"/>
                    <a:pt x="911229" y="922255"/>
                    <a:pt x="895296" y="922255"/>
                  </a:cubicBezTo>
                  <a:lnTo>
                    <a:pt x="27017" y="922255"/>
                  </a:lnTo>
                  <a:cubicBezTo>
                    <a:pt x="12008" y="922255"/>
                    <a:pt x="0" y="910247"/>
                    <a:pt x="0" y="895238"/>
                  </a:cubicBezTo>
                  <a:lnTo>
                    <a:pt x="0" y="26965"/>
                  </a:lnTo>
                  <a:cubicBezTo>
                    <a:pt x="0" y="11030"/>
                    <a:pt x="13625" y="-1669"/>
                    <a:pt x="30019" y="178"/>
                  </a:cubicBezTo>
                  <a:close/>
                </a:path>
              </a:pathLst>
            </a:custGeom>
            <a:solidFill>
              <a:schemeClr val="bg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D7B84B-A714-91B0-7BF3-718AF17CF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1710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5C86F-A4CF-F869-FB8E-C90B964B9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09F2A0A9-B7A5-E10F-592E-1311532F8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10</a:t>
            </a:fld>
            <a:endParaRPr lang="en-CA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1C542E7-3ED7-52D1-1723-B445F1606233}"/>
              </a:ext>
            </a:extLst>
          </p:cNvPr>
          <p:cNvGrpSpPr/>
          <p:nvPr/>
        </p:nvGrpSpPr>
        <p:grpSpPr>
          <a:xfrm>
            <a:off x="704193" y="1631932"/>
            <a:ext cx="10951780" cy="4724418"/>
            <a:chOff x="453377" y="1533925"/>
            <a:chExt cx="11495452" cy="4958950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973EA0A-A8F7-D731-E174-EDA2A460182F}"/>
                </a:ext>
              </a:extLst>
            </p:cNvPr>
            <p:cNvGrpSpPr/>
            <p:nvPr/>
          </p:nvGrpSpPr>
          <p:grpSpPr>
            <a:xfrm>
              <a:off x="453377" y="1533925"/>
              <a:ext cx="11495452" cy="4958950"/>
              <a:chOff x="348274" y="949525"/>
              <a:chExt cx="11495452" cy="4958950"/>
            </a:xfrm>
          </p:grpSpPr>
          <p:sp>
            <p:nvSpPr>
              <p:cNvPr id="26" name="자유형: 도형 13">
                <a:extLst>
                  <a:ext uri="{FF2B5EF4-FFF2-40B4-BE49-F238E27FC236}">
                    <a16:creationId xmlns:a16="http://schemas.microsoft.com/office/drawing/2014/main" id="{C1BC29E8-1641-0D1E-E397-ACC4D068A459}"/>
                  </a:ext>
                </a:extLst>
              </p:cNvPr>
              <p:cNvSpPr/>
              <p:nvPr/>
            </p:nvSpPr>
            <p:spPr>
              <a:xfrm>
                <a:off x="348274" y="949525"/>
                <a:ext cx="2783252" cy="1393790"/>
              </a:xfrm>
              <a:custGeom>
                <a:avLst/>
                <a:gdLst>
                  <a:gd name="connsiteX0" fmla="*/ 1460767 w 2921534"/>
                  <a:gd name="connsiteY0" fmla="*/ 0 h 1463039"/>
                  <a:gd name="connsiteX1" fmla="*/ 2921534 w 2921534"/>
                  <a:gd name="connsiteY1" fmla="*/ 1460767 h 1463039"/>
                  <a:gd name="connsiteX2" fmla="*/ 2921419 w 2921534"/>
                  <a:gd name="connsiteY2" fmla="*/ 1463039 h 1463039"/>
                  <a:gd name="connsiteX3" fmla="*/ 115 w 2921534"/>
                  <a:gd name="connsiteY3" fmla="*/ 1463039 h 1463039"/>
                  <a:gd name="connsiteX4" fmla="*/ 0 w 2921534"/>
                  <a:gd name="connsiteY4" fmla="*/ 1460767 h 1463039"/>
                  <a:gd name="connsiteX5" fmla="*/ 1460767 w 2921534"/>
                  <a:gd name="connsiteY5" fmla="*/ 0 h 1463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21534" h="1463039">
                    <a:moveTo>
                      <a:pt x="1460767" y="0"/>
                    </a:moveTo>
                    <a:cubicBezTo>
                      <a:pt x="2267526" y="0"/>
                      <a:pt x="2921534" y="654008"/>
                      <a:pt x="2921534" y="1460767"/>
                    </a:cubicBezTo>
                    <a:lnTo>
                      <a:pt x="2921419" y="1463039"/>
                    </a:lnTo>
                    <a:lnTo>
                      <a:pt x="115" y="1463039"/>
                    </a:lnTo>
                    <a:lnTo>
                      <a:pt x="0" y="1460767"/>
                    </a:lnTo>
                    <a:cubicBezTo>
                      <a:pt x="0" y="654008"/>
                      <a:pt x="654008" y="0"/>
                      <a:pt x="146076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62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000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7" name="사각형: 둥근 모서리 5">
                <a:extLst>
                  <a:ext uri="{FF2B5EF4-FFF2-40B4-BE49-F238E27FC236}">
                    <a16:creationId xmlns:a16="http://schemas.microsoft.com/office/drawing/2014/main" id="{80ECC3BA-029F-5937-747F-F4842B8173A7}"/>
                  </a:ext>
                </a:extLst>
              </p:cNvPr>
              <p:cNvSpPr/>
              <p:nvPr/>
            </p:nvSpPr>
            <p:spPr>
              <a:xfrm>
                <a:off x="445319" y="1056823"/>
                <a:ext cx="2589161" cy="485165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dirty="0">
                  <a:solidFill>
                    <a:srgbClr val="05022A"/>
                  </a:solidFill>
                  <a:latin typeface="+mj-lt"/>
                </a:endParaRPr>
              </a:p>
            </p:txBody>
          </p:sp>
          <p:sp>
            <p:nvSpPr>
              <p:cNvPr id="28" name="자유형: 도형 19">
                <a:extLst>
                  <a:ext uri="{FF2B5EF4-FFF2-40B4-BE49-F238E27FC236}">
                    <a16:creationId xmlns:a16="http://schemas.microsoft.com/office/drawing/2014/main" id="{30F1392D-D10B-F26B-94F1-34BE3E34ADA4}"/>
                  </a:ext>
                </a:extLst>
              </p:cNvPr>
              <p:cNvSpPr/>
              <p:nvPr/>
            </p:nvSpPr>
            <p:spPr>
              <a:xfrm>
                <a:off x="3252341" y="949525"/>
                <a:ext cx="2783252" cy="1393790"/>
              </a:xfrm>
              <a:custGeom>
                <a:avLst/>
                <a:gdLst>
                  <a:gd name="connsiteX0" fmla="*/ 1460767 w 2921534"/>
                  <a:gd name="connsiteY0" fmla="*/ 0 h 1463039"/>
                  <a:gd name="connsiteX1" fmla="*/ 2921534 w 2921534"/>
                  <a:gd name="connsiteY1" fmla="*/ 1460767 h 1463039"/>
                  <a:gd name="connsiteX2" fmla="*/ 2921419 w 2921534"/>
                  <a:gd name="connsiteY2" fmla="*/ 1463039 h 1463039"/>
                  <a:gd name="connsiteX3" fmla="*/ 115 w 2921534"/>
                  <a:gd name="connsiteY3" fmla="*/ 1463039 h 1463039"/>
                  <a:gd name="connsiteX4" fmla="*/ 0 w 2921534"/>
                  <a:gd name="connsiteY4" fmla="*/ 1460767 h 1463039"/>
                  <a:gd name="connsiteX5" fmla="*/ 1460767 w 2921534"/>
                  <a:gd name="connsiteY5" fmla="*/ 0 h 1463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21534" h="1463039">
                    <a:moveTo>
                      <a:pt x="1460767" y="0"/>
                    </a:moveTo>
                    <a:cubicBezTo>
                      <a:pt x="2267526" y="0"/>
                      <a:pt x="2921534" y="654008"/>
                      <a:pt x="2921534" y="1460767"/>
                    </a:cubicBezTo>
                    <a:lnTo>
                      <a:pt x="2921419" y="1463039"/>
                    </a:lnTo>
                    <a:lnTo>
                      <a:pt x="115" y="1463039"/>
                    </a:lnTo>
                    <a:lnTo>
                      <a:pt x="0" y="1460767"/>
                    </a:lnTo>
                    <a:cubicBezTo>
                      <a:pt x="0" y="654008"/>
                      <a:pt x="654008" y="0"/>
                      <a:pt x="146076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62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000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9" name="사각형: 둥근 모서리 20">
                <a:extLst>
                  <a:ext uri="{FF2B5EF4-FFF2-40B4-BE49-F238E27FC236}">
                    <a16:creationId xmlns:a16="http://schemas.microsoft.com/office/drawing/2014/main" id="{E855F910-2C92-960C-4770-7D07F0494C16}"/>
                  </a:ext>
                </a:extLst>
              </p:cNvPr>
              <p:cNvSpPr/>
              <p:nvPr/>
            </p:nvSpPr>
            <p:spPr>
              <a:xfrm>
                <a:off x="3349386" y="1056823"/>
                <a:ext cx="2589161" cy="485165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dirty="0">
                  <a:solidFill>
                    <a:srgbClr val="05022A"/>
                  </a:solidFill>
                  <a:latin typeface="+mj-lt"/>
                </a:endParaRPr>
              </a:p>
            </p:txBody>
          </p:sp>
          <p:sp>
            <p:nvSpPr>
              <p:cNvPr id="30" name="자유형: 도형 22">
                <a:extLst>
                  <a:ext uri="{FF2B5EF4-FFF2-40B4-BE49-F238E27FC236}">
                    <a16:creationId xmlns:a16="http://schemas.microsoft.com/office/drawing/2014/main" id="{03860A4D-64D6-0F0E-48BD-6A7934A445AC}"/>
                  </a:ext>
                </a:extLst>
              </p:cNvPr>
              <p:cNvSpPr/>
              <p:nvPr/>
            </p:nvSpPr>
            <p:spPr>
              <a:xfrm flipV="1">
                <a:off x="6156408" y="4514685"/>
                <a:ext cx="2783252" cy="1393790"/>
              </a:xfrm>
              <a:custGeom>
                <a:avLst/>
                <a:gdLst>
                  <a:gd name="connsiteX0" fmla="*/ 1460767 w 2921534"/>
                  <a:gd name="connsiteY0" fmla="*/ 0 h 1463039"/>
                  <a:gd name="connsiteX1" fmla="*/ 2921534 w 2921534"/>
                  <a:gd name="connsiteY1" fmla="*/ 1460767 h 1463039"/>
                  <a:gd name="connsiteX2" fmla="*/ 2921419 w 2921534"/>
                  <a:gd name="connsiteY2" fmla="*/ 1463039 h 1463039"/>
                  <a:gd name="connsiteX3" fmla="*/ 115 w 2921534"/>
                  <a:gd name="connsiteY3" fmla="*/ 1463039 h 1463039"/>
                  <a:gd name="connsiteX4" fmla="*/ 0 w 2921534"/>
                  <a:gd name="connsiteY4" fmla="*/ 1460767 h 1463039"/>
                  <a:gd name="connsiteX5" fmla="*/ 1460767 w 2921534"/>
                  <a:gd name="connsiteY5" fmla="*/ 0 h 1463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21534" h="1463039">
                    <a:moveTo>
                      <a:pt x="1460767" y="0"/>
                    </a:moveTo>
                    <a:cubicBezTo>
                      <a:pt x="2267526" y="0"/>
                      <a:pt x="2921534" y="654008"/>
                      <a:pt x="2921534" y="1460767"/>
                    </a:cubicBezTo>
                    <a:lnTo>
                      <a:pt x="2921419" y="1463039"/>
                    </a:lnTo>
                    <a:lnTo>
                      <a:pt x="115" y="1463039"/>
                    </a:lnTo>
                    <a:lnTo>
                      <a:pt x="0" y="1460767"/>
                    </a:lnTo>
                    <a:cubicBezTo>
                      <a:pt x="0" y="654008"/>
                      <a:pt x="654008" y="0"/>
                      <a:pt x="14607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62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000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1" name="사각형: 둥근 모서리 23">
                <a:extLst>
                  <a:ext uri="{FF2B5EF4-FFF2-40B4-BE49-F238E27FC236}">
                    <a16:creationId xmlns:a16="http://schemas.microsoft.com/office/drawing/2014/main" id="{F1D20950-E943-1F92-BF64-71A71D105838}"/>
                  </a:ext>
                </a:extLst>
              </p:cNvPr>
              <p:cNvSpPr/>
              <p:nvPr/>
            </p:nvSpPr>
            <p:spPr>
              <a:xfrm flipV="1">
                <a:off x="6253453" y="949525"/>
                <a:ext cx="2589161" cy="485165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b="1" dirty="0">
                  <a:solidFill>
                    <a:srgbClr val="05022A"/>
                  </a:solidFill>
                  <a:latin typeface="+mj-lt"/>
                </a:endParaRPr>
              </a:p>
            </p:txBody>
          </p:sp>
          <p:sp>
            <p:nvSpPr>
              <p:cNvPr id="32" name="자유형: 도형 25">
                <a:extLst>
                  <a:ext uri="{FF2B5EF4-FFF2-40B4-BE49-F238E27FC236}">
                    <a16:creationId xmlns:a16="http://schemas.microsoft.com/office/drawing/2014/main" id="{F16AE853-7570-AF30-8642-EDC0A887EB73}"/>
                  </a:ext>
                </a:extLst>
              </p:cNvPr>
              <p:cNvSpPr/>
              <p:nvPr/>
            </p:nvSpPr>
            <p:spPr>
              <a:xfrm flipV="1">
                <a:off x="9060474" y="4514685"/>
                <a:ext cx="2783252" cy="1393790"/>
              </a:xfrm>
              <a:custGeom>
                <a:avLst/>
                <a:gdLst>
                  <a:gd name="connsiteX0" fmla="*/ 1460767 w 2921534"/>
                  <a:gd name="connsiteY0" fmla="*/ 0 h 1463039"/>
                  <a:gd name="connsiteX1" fmla="*/ 2921534 w 2921534"/>
                  <a:gd name="connsiteY1" fmla="*/ 1460767 h 1463039"/>
                  <a:gd name="connsiteX2" fmla="*/ 2921419 w 2921534"/>
                  <a:gd name="connsiteY2" fmla="*/ 1463039 h 1463039"/>
                  <a:gd name="connsiteX3" fmla="*/ 115 w 2921534"/>
                  <a:gd name="connsiteY3" fmla="*/ 1463039 h 1463039"/>
                  <a:gd name="connsiteX4" fmla="*/ 0 w 2921534"/>
                  <a:gd name="connsiteY4" fmla="*/ 1460767 h 1463039"/>
                  <a:gd name="connsiteX5" fmla="*/ 1460767 w 2921534"/>
                  <a:gd name="connsiteY5" fmla="*/ 0 h 1463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21534" h="1463039">
                    <a:moveTo>
                      <a:pt x="1460767" y="0"/>
                    </a:moveTo>
                    <a:cubicBezTo>
                      <a:pt x="2267526" y="0"/>
                      <a:pt x="2921534" y="654008"/>
                      <a:pt x="2921534" y="1460767"/>
                    </a:cubicBezTo>
                    <a:lnTo>
                      <a:pt x="2921419" y="1463039"/>
                    </a:lnTo>
                    <a:lnTo>
                      <a:pt x="115" y="1463039"/>
                    </a:lnTo>
                    <a:lnTo>
                      <a:pt x="0" y="1460767"/>
                    </a:lnTo>
                    <a:cubicBezTo>
                      <a:pt x="0" y="654008"/>
                      <a:pt x="654008" y="0"/>
                      <a:pt x="14607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62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000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3" name="사각형: 둥근 모서리 26">
                <a:extLst>
                  <a:ext uri="{FF2B5EF4-FFF2-40B4-BE49-F238E27FC236}">
                    <a16:creationId xmlns:a16="http://schemas.microsoft.com/office/drawing/2014/main" id="{B56CEDDE-FAA1-7B39-524D-E0335543FB0B}"/>
                  </a:ext>
                </a:extLst>
              </p:cNvPr>
              <p:cNvSpPr/>
              <p:nvPr/>
            </p:nvSpPr>
            <p:spPr>
              <a:xfrm flipV="1">
                <a:off x="9157519" y="949525"/>
                <a:ext cx="2589161" cy="485165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dirty="0">
                  <a:solidFill>
                    <a:srgbClr val="05022A"/>
                  </a:solidFill>
                  <a:latin typeface="+mj-lt"/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C3AC279C-7422-CE59-5A4E-E894562D1ECD}"/>
                </a:ext>
              </a:extLst>
            </p:cNvPr>
            <p:cNvGrpSpPr/>
            <p:nvPr/>
          </p:nvGrpSpPr>
          <p:grpSpPr>
            <a:xfrm>
              <a:off x="663903" y="2259906"/>
              <a:ext cx="11074400" cy="3209012"/>
              <a:chOff x="664223" y="2259906"/>
              <a:chExt cx="11074400" cy="3209012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077E1BE-2146-217A-C0EF-72F3EC6D65B6}"/>
                  </a:ext>
                </a:extLst>
              </p:cNvPr>
              <p:cNvSpPr txBox="1"/>
              <p:nvPr/>
            </p:nvSpPr>
            <p:spPr>
              <a:xfrm>
                <a:off x="664223" y="3899258"/>
                <a:ext cx="23622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rgbClr val="05022A"/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amet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elit</a:t>
                </a:r>
                <a:endParaRPr lang="en-US" altLang="ko-KR" sz="1600" dirty="0">
                  <a:solidFill>
                    <a:srgbClr val="05022A"/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rgbClr val="05022A"/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tempor</a:t>
                </a:r>
                <a:endParaRPr lang="ko-KR" altLang="en-US" sz="1600" dirty="0">
                  <a:solidFill>
                    <a:srgbClr val="05022A"/>
                  </a:solidFill>
                </a:endParaRPr>
              </a:p>
            </p:txBody>
          </p:sp>
          <p:pic>
            <p:nvPicPr>
              <p:cNvPr id="36" name="그래픽 21">
                <a:extLst>
                  <a:ext uri="{FF2B5EF4-FFF2-40B4-BE49-F238E27FC236}">
                    <a16:creationId xmlns:a16="http://schemas.microsoft.com/office/drawing/2014/main" id="{19DD3EAB-08BF-EB83-80C8-9B41299F25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480212" y="2395517"/>
                <a:ext cx="730222" cy="438134"/>
              </a:xfrm>
              <a:prstGeom prst="rect">
                <a:avLst/>
              </a:prstGeom>
            </p:spPr>
          </p:pic>
          <p:pic>
            <p:nvPicPr>
              <p:cNvPr id="37" name="그래픽 22">
                <a:extLst>
                  <a:ext uri="{FF2B5EF4-FFF2-40B4-BE49-F238E27FC236}">
                    <a16:creationId xmlns:a16="http://schemas.microsoft.com/office/drawing/2014/main" id="{769C98C4-F209-B66F-522C-C82CDD238C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387921" y="2349050"/>
                <a:ext cx="531074" cy="531070"/>
              </a:xfrm>
              <a:prstGeom prst="rect">
                <a:avLst/>
              </a:prstGeom>
            </p:spPr>
          </p:pic>
          <p:pic>
            <p:nvPicPr>
              <p:cNvPr id="38" name="그래픽 23">
                <a:extLst>
                  <a:ext uri="{FF2B5EF4-FFF2-40B4-BE49-F238E27FC236}">
                    <a16:creationId xmlns:a16="http://schemas.microsoft.com/office/drawing/2014/main" id="{D52BC22D-B110-7F89-6882-5474EBB3E9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384279" y="2259906"/>
                <a:ext cx="730224" cy="709358"/>
              </a:xfrm>
              <a:prstGeom prst="rect">
                <a:avLst/>
              </a:prstGeom>
            </p:spPr>
          </p:pic>
          <p:sp>
            <p:nvSpPr>
              <p:cNvPr id="39" name="직사각형 24">
                <a:extLst>
                  <a:ext uri="{FF2B5EF4-FFF2-40B4-BE49-F238E27FC236}">
                    <a16:creationId xmlns:a16="http://schemas.microsoft.com/office/drawing/2014/main" id="{830577FF-DC03-02F3-6F47-57BCA61212BA}"/>
                  </a:ext>
                </a:extLst>
              </p:cNvPr>
              <p:cNvSpPr/>
              <p:nvPr/>
            </p:nvSpPr>
            <p:spPr>
              <a:xfrm>
                <a:off x="3568290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rgbClr val="05022A"/>
                    </a:solidFill>
                    <a:latin typeface="+mj-lt"/>
                  </a:rPr>
                  <a:t>OPPORTUNITIES</a:t>
                </a:r>
                <a:endParaRPr lang="ko-KR" altLang="en-US" sz="2000" b="1" dirty="0">
                  <a:solidFill>
                    <a:srgbClr val="05022A"/>
                  </a:solidFill>
                  <a:latin typeface="+mj-lt"/>
                </a:endParaRPr>
              </a:p>
            </p:txBody>
          </p:sp>
          <p:sp>
            <p:nvSpPr>
              <p:cNvPr id="40" name="직사각형 25">
                <a:extLst>
                  <a:ext uri="{FF2B5EF4-FFF2-40B4-BE49-F238E27FC236}">
                    <a16:creationId xmlns:a16="http://schemas.microsoft.com/office/drawing/2014/main" id="{8A723AA7-EEE0-BBB5-D7B2-7ADF4E6385FE}"/>
                  </a:ext>
                </a:extLst>
              </p:cNvPr>
              <p:cNvSpPr/>
              <p:nvPr/>
            </p:nvSpPr>
            <p:spPr>
              <a:xfrm>
                <a:off x="664223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rgbClr val="05022A"/>
                    </a:solidFill>
                    <a:latin typeface="+mj-lt"/>
                  </a:rPr>
                  <a:t>STRENGTHS</a:t>
                </a:r>
                <a:endParaRPr lang="ko-KR" altLang="en-US" sz="2000" b="1" dirty="0">
                  <a:solidFill>
                    <a:srgbClr val="05022A"/>
                  </a:solidFill>
                  <a:latin typeface="+mj-lt"/>
                </a:endParaRPr>
              </a:p>
            </p:txBody>
          </p:sp>
          <p:sp>
            <p:nvSpPr>
              <p:cNvPr id="41" name="직사각형 26">
                <a:extLst>
                  <a:ext uri="{FF2B5EF4-FFF2-40B4-BE49-F238E27FC236}">
                    <a16:creationId xmlns:a16="http://schemas.microsoft.com/office/drawing/2014/main" id="{4A4D5464-3D1E-295E-8BC2-FFF091E2DE9B}"/>
                  </a:ext>
                </a:extLst>
              </p:cNvPr>
              <p:cNvSpPr/>
              <p:nvPr/>
            </p:nvSpPr>
            <p:spPr>
              <a:xfrm>
                <a:off x="6472357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rgbClr val="05022A"/>
                    </a:solidFill>
                    <a:latin typeface="+mj-lt"/>
                  </a:rPr>
                  <a:t>WEAKNESSES</a:t>
                </a:r>
                <a:endParaRPr lang="ko-KR" altLang="en-US" sz="2000" b="1" dirty="0">
                  <a:solidFill>
                    <a:srgbClr val="05022A"/>
                  </a:solidFill>
                  <a:latin typeface="+mj-lt"/>
                </a:endParaRPr>
              </a:p>
            </p:txBody>
          </p:sp>
          <p:pic>
            <p:nvPicPr>
              <p:cNvPr id="42" name="그래픽 27">
                <a:extLst>
                  <a:ext uri="{FF2B5EF4-FFF2-40B4-BE49-F238E27FC236}">
                    <a16:creationId xmlns:a16="http://schemas.microsoft.com/office/drawing/2014/main" id="{B70BAD28-E24A-5AE4-F299-15880A963C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0291987" y="2362326"/>
                <a:ext cx="531074" cy="504518"/>
              </a:xfrm>
              <a:prstGeom prst="rect">
                <a:avLst/>
              </a:prstGeom>
            </p:spPr>
          </p:pic>
          <p:sp>
            <p:nvSpPr>
              <p:cNvPr id="43" name="직사각형 28">
                <a:extLst>
                  <a:ext uri="{FF2B5EF4-FFF2-40B4-BE49-F238E27FC236}">
                    <a16:creationId xmlns:a16="http://schemas.microsoft.com/office/drawing/2014/main" id="{0CD8F744-841E-7404-A6FF-849B7B1A6A91}"/>
                  </a:ext>
                </a:extLst>
              </p:cNvPr>
              <p:cNvSpPr/>
              <p:nvPr/>
            </p:nvSpPr>
            <p:spPr>
              <a:xfrm>
                <a:off x="9376423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rgbClr val="05022A"/>
                    </a:solidFill>
                    <a:latin typeface="+mj-lt"/>
                  </a:rPr>
                  <a:t>THREATS</a:t>
                </a:r>
                <a:endParaRPr lang="ko-KR" altLang="en-US" sz="2000" b="1" dirty="0">
                  <a:solidFill>
                    <a:srgbClr val="05022A"/>
                  </a:solidFill>
                  <a:latin typeface="+mj-lt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30644F6-FCA8-9FDE-57EA-D093AF5E7A10}"/>
                  </a:ext>
                </a:extLst>
              </p:cNvPr>
              <p:cNvSpPr txBox="1"/>
              <p:nvPr/>
            </p:nvSpPr>
            <p:spPr>
              <a:xfrm>
                <a:off x="3568290" y="3899258"/>
                <a:ext cx="23622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rgbClr val="05022A"/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amet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elit</a:t>
                </a:r>
                <a:endParaRPr lang="en-US" altLang="ko-KR" sz="1600" dirty="0">
                  <a:solidFill>
                    <a:srgbClr val="05022A"/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rgbClr val="05022A"/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tempor</a:t>
                </a:r>
                <a:endParaRPr lang="ko-KR" altLang="en-US" sz="1600" dirty="0">
                  <a:solidFill>
                    <a:srgbClr val="05022A"/>
                  </a:solidFill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955CC39-E148-EF6F-7AAA-578D44D03AAB}"/>
                  </a:ext>
                </a:extLst>
              </p:cNvPr>
              <p:cNvSpPr txBox="1"/>
              <p:nvPr/>
            </p:nvSpPr>
            <p:spPr>
              <a:xfrm>
                <a:off x="6472357" y="3899258"/>
                <a:ext cx="23622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rgbClr val="05022A"/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amet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elit</a:t>
                </a:r>
                <a:endParaRPr lang="en-US" altLang="ko-KR" sz="1600" dirty="0">
                  <a:solidFill>
                    <a:srgbClr val="05022A"/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rgbClr val="05022A"/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tempor</a:t>
                </a:r>
                <a:endParaRPr lang="ko-KR" altLang="en-US" sz="1600" dirty="0">
                  <a:solidFill>
                    <a:srgbClr val="05022A"/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132AA69-0B6F-C00A-EB00-8D9375F099B7}"/>
                  </a:ext>
                </a:extLst>
              </p:cNvPr>
              <p:cNvSpPr txBox="1"/>
              <p:nvPr/>
            </p:nvSpPr>
            <p:spPr>
              <a:xfrm>
                <a:off x="9376423" y="3899258"/>
                <a:ext cx="23622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rgbClr val="05022A"/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amet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elit</a:t>
                </a:r>
                <a:endParaRPr lang="en-US" altLang="ko-KR" sz="1600" dirty="0">
                  <a:solidFill>
                    <a:srgbClr val="05022A"/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rgbClr val="05022A"/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rgbClr val="05022A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rgbClr val="05022A"/>
                    </a:solidFill>
                  </a:rPr>
                  <a:t>tempor</a:t>
                </a:r>
                <a:endParaRPr lang="ko-KR" altLang="en-US" sz="1600" dirty="0">
                  <a:solidFill>
                    <a:srgbClr val="05022A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68980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62BF9-DAB7-AF83-2A47-7537F43A4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F38276D-19AD-CCA3-14E4-0179BD2ED009}"/>
              </a:ext>
            </a:extLst>
          </p:cNvPr>
          <p:cNvGrpSpPr/>
          <p:nvPr/>
        </p:nvGrpSpPr>
        <p:grpSpPr>
          <a:xfrm>
            <a:off x="838199" y="1659316"/>
            <a:ext cx="10515601" cy="4699923"/>
            <a:chOff x="838199" y="1515480"/>
            <a:chExt cx="10515601" cy="4699923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86E04E4A-AA58-BD88-805B-FB70B6CB49E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406793783"/>
                </p:ext>
              </p:extLst>
            </p:nvPr>
          </p:nvGraphicFramePr>
          <p:xfrm>
            <a:off x="2742273" y="1515480"/>
            <a:ext cx="6707454" cy="46108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AF1F880-9849-F470-46FB-7B747B16C068}"/>
                </a:ext>
              </a:extLst>
            </p:cNvPr>
            <p:cNvGrpSpPr/>
            <p:nvPr/>
          </p:nvGrpSpPr>
          <p:grpSpPr>
            <a:xfrm>
              <a:off x="838199" y="1908634"/>
              <a:ext cx="10515601" cy="3774141"/>
              <a:chOff x="838199" y="2059356"/>
              <a:chExt cx="10515601" cy="3774141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C9CC93BD-DC4A-ECDA-4563-6A07E7137073}"/>
                  </a:ext>
                </a:extLst>
              </p:cNvPr>
              <p:cNvGrpSpPr/>
              <p:nvPr/>
            </p:nvGrpSpPr>
            <p:grpSpPr>
              <a:xfrm>
                <a:off x="8377171" y="2059356"/>
                <a:ext cx="2976629" cy="1548152"/>
                <a:chOff x="1130087" y="3599110"/>
                <a:chExt cx="2976629" cy="1548152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015EF22-BF47-325D-CAF4-AC0CB72F3107}"/>
                    </a:ext>
                  </a:extLst>
                </p:cNvPr>
                <p:cNvSpPr txBox="1"/>
                <p:nvPr/>
              </p:nvSpPr>
              <p:spPr>
                <a:xfrm>
                  <a:off x="1130087" y="3599110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A9C0B47-F0FD-6630-7F14-48E51EAE7D22}"/>
                    </a:ext>
                  </a:extLst>
                </p:cNvPr>
                <p:cNvSpPr txBox="1"/>
                <p:nvPr/>
              </p:nvSpPr>
              <p:spPr>
                <a:xfrm>
                  <a:off x="1130087" y="4039266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C35ACFF8-9D57-DB5A-5A7C-DFD48B321F6A}"/>
                  </a:ext>
                </a:extLst>
              </p:cNvPr>
              <p:cNvGrpSpPr/>
              <p:nvPr/>
            </p:nvGrpSpPr>
            <p:grpSpPr>
              <a:xfrm>
                <a:off x="8377171" y="4285345"/>
                <a:ext cx="2976629" cy="1548152"/>
                <a:chOff x="1130087" y="4008038"/>
                <a:chExt cx="2976629" cy="1548152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AA5A415-AFE9-62BE-32C3-5F97DC84E09A}"/>
                    </a:ext>
                  </a:extLst>
                </p:cNvPr>
                <p:cNvSpPr txBox="1"/>
                <p:nvPr/>
              </p:nvSpPr>
              <p:spPr>
                <a:xfrm>
                  <a:off x="1130087" y="4008038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E08AB5E-C5E7-31F3-BD2E-658112F0A15E}"/>
                    </a:ext>
                  </a:extLst>
                </p:cNvPr>
                <p:cNvSpPr txBox="1"/>
                <p:nvPr/>
              </p:nvSpPr>
              <p:spPr>
                <a:xfrm>
                  <a:off x="1130087" y="4448194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4A85411-0AD2-6E1F-3860-3974BC1242D7}"/>
                  </a:ext>
                </a:extLst>
              </p:cNvPr>
              <p:cNvGrpSpPr/>
              <p:nvPr/>
            </p:nvGrpSpPr>
            <p:grpSpPr>
              <a:xfrm flipH="1">
                <a:off x="838199" y="2059356"/>
                <a:ext cx="2940914" cy="1548152"/>
                <a:chOff x="1139818" y="3599110"/>
                <a:chExt cx="2940914" cy="1548152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D282AB9-1EC7-7F5C-44DC-0909A09EDC55}"/>
                    </a:ext>
                  </a:extLst>
                </p:cNvPr>
                <p:cNvSpPr txBox="1"/>
                <p:nvPr/>
              </p:nvSpPr>
              <p:spPr>
                <a:xfrm>
                  <a:off x="1139818" y="3599110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1878070-54A7-38BB-3FAD-62511D143093}"/>
                    </a:ext>
                  </a:extLst>
                </p:cNvPr>
                <p:cNvSpPr txBox="1"/>
                <p:nvPr/>
              </p:nvSpPr>
              <p:spPr>
                <a:xfrm>
                  <a:off x="1139819" y="4039266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CE5785F-570C-A8E7-BCF2-39EB35CEFF10}"/>
                  </a:ext>
                </a:extLst>
              </p:cNvPr>
              <p:cNvGrpSpPr/>
              <p:nvPr/>
            </p:nvGrpSpPr>
            <p:grpSpPr>
              <a:xfrm flipH="1">
                <a:off x="838199" y="4285345"/>
                <a:ext cx="2940914" cy="1548152"/>
                <a:chOff x="1139818" y="4008038"/>
                <a:chExt cx="2940914" cy="1548152"/>
              </a:xfrm>
            </p:grpSpPr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E9E9E84E-7899-811E-32A5-740B4A824E9B}"/>
                    </a:ext>
                  </a:extLst>
                </p:cNvPr>
                <p:cNvSpPr txBox="1"/>
                <p:nvPr/>
              </p:nvSpPr>
              <p:spPr>
                <a:xfrm>
                  <a:off x="1139818" y="4008038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2D49646D-CF78-6549-7BE7-2C80AF5E64D3}"/>
                    </a:ext>
                  </a:extLst>
                </p:cNvPr>
                <p:cNvSpPr txBox="1"/>
                <p:nvPr/>
              </p:nvSpPr>
              <p:spPr>
                <a:xfrm>
                  <a:off x="1139819" y="4448194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</p:grpSp>
        <p:sp>
          <p:nvSpPr>
            <p:cNvPr id="17" name="TextBox 25">
              <a:extLst>
                <a:ext uri="{FF2B5EF4-FFF2-40B4-BE49-F238E27FC236}">
                  <a16:creationId xmlns:a16="http://schemas.microsoft.com/office/drawing/2014/main" id="{94EF60A2-0C83-4F08-8A10-BF502E2FA3B7}"/>
                </a:ext>
              </a:extLst>
            </p:cNvPr>
            <p:cNvSpPr txBox="1"/>
            <p:nvPr/>
          </p:nvSpPr>
          <p:spPr>
            <a:xfrm>
              <a:off x="1283110" y="5984571"/>
              <a:ext cx="9625781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bg2"/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bg2"/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60A9CE1F-54BE-A3AC-996C-E8318C284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5153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D0CB5-54AE-3790-EDF3-95D44B06C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FE80CC0-055F-41DC-904E-B78F57C42B9A}"/>
              </a:ext>
            </a:extLst>
          </p:cNvPr>
          <p:cNvGrpSpPr/>
          <p:nvPr/>
        </p:nvGrpSpPr>
        <p:grpSpPr>
          <a:xfrm>
            <a:off x="858801" y="2178117"/>
            <a:ext cx="10474399" cy="3675159"/>
            <a:chOff x="422910" y="1257301"/>
            <a:chExt cx="11070353" cy="388426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0838791-0B67-AC71-4E43-0E69F7C755C7}"/>
                </a:ext>
              </a:extLst>
            </p:cNvPr>
            <p:cNvGrpSpPr/>
            <p:nvPr/>
          </p:nvGrpSpPr>
          <p:grpSpPr>
            <a:xfrm>
              <a:off x="560823" y="3317651"/>
              <a:ext cx="10794526" cy="1823911"/>
              <a:chOff x="920147" y="3397858"/>
              <a:chExt cx="9921398" cy="1676382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08F051C-54F4-5880-B60F-6813D04E2CFD}"/>
                  </a:ext>
                </a:extLst>
              </p:cNvPr>
              <p:cNvGrpSpPr/>
              <p:nvPr/>
            </p:nvGrpSpPr>
            <p:grpSpPr>
              <a:xfrm>
                <a:off x="3521059" y="3397860"/>
                <a:ext cx="2118661" cy="1676376"/>
                <a:chOff x="3521060" y="3621796"/>
                <a:chExt cx="2118661" cy="1676376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098AFCE6-F733-625D-608F-598600B47E14}"/>
                    </a:ext>
                  </a:extLst>
                </p:cNvPr>
                <p:cNvSpPr txBox="1"/>
                <p:nvPr/>
              </p:nvSpPr>
              <p:spPr>
                <a:xfrm>
                  <a:off x="3799248" y="3621796"/>
                  <a:ext cx="1586318" cy="3288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4460D814-C19F-1A5A-7B63-92768A4A5304}"/>
                    </a:ext>
                  </a:extLst>
                </p:cNvPr>
                <p:cNvSpPr txBox="1"/>
                <p:nvPr/>
              </p:nvSpPr>
              <p:spPr>
                <a:xfrm>
                  <a:off x="3521060" y="4057419"/>
                  <a:ext cx="2118661" cy="12407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exercitation.</a:t>
                  </a: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D8BA7DD6-E969-E6EF-0679-63192B7E426C}"/>
                  </a:ext>
                </a:extLst>
              </p:cNvPr>
              <p:cNvGrpSpPr/>
              <p:nvPr/>
            </p:nvGrpSpPr>
            <p:grpSpPr>
              <a:xfrm>
                <a:off x="6121971" y="3397859"/>
                <a:ext cx="2118661" cy="1676381"/>
                <a:chOff x="6091087" y="3621795"/>
                <a:chExt cx="2118661" cy="1676381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6F11E86-EB2A-8E52-4DD0-6A8BDA8CFAA4}"/>
                    </a:ext>
                  </a:extLst>
                </p:cNvPr>
                <p:cNvSpPr txBox="1"/>
                <p:nvPr/>
              </p:nvSpPr>
              <p:spPr>
                <a:xfrm>
                  <a:off x="6369275" y="3621795"/>
                  <a:ext cx="1586318" cy="3288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36EFD1A4-37CB-A56D-4EAD-B1201B6B62AF}"/>
                    </a:ext>
                  </a:extLst>
                </p:cNvPr>
                <p:cNvSpPr txBox="1"/>
                <p:nvPr/>
              </p:nvSpPr>
              <p:spPr>
                <a:xfrm>
                  <a:off x="6091087" y="4057423"/>
                  <a:ext cx="2118661" cy="12407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651E66E-FDB9-0A13-8203-A6380CA16711}"/>
                  </a:ext>
                </a:extLst>
              </p:cNvPr>
              <p:cNvGrpSpPr/>
              <p:nvPr/>
            </p:nvGrpSpPr>
            <p:grpSpPr>
              <a:xfrm>
                <a:off x="8722884" y="3397858"/>
                <a:ext cx="2118661" cy="1676381"/>
                <a:chOff x="8722884" y="3621794"/>
                <a:chExt cx="2118661" cy="1676381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6D7BF4A-A002-ABA5-F523-524B8078FCB6}"/>
                    </a:ext>
                  </a:extLst>
                </p:cNvPr>
                <p:cNvSpPr txBox="1"/>
                <p:nvPr/>
              </p:nvSpPr>
              <p:spPr>
                <a:xfrm>
                  <a:off x="9001072" y="3621794"/>
                  <a:ext cx="1586318" cy="3288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AB525CF-5E15-9756-BDD2-FFD803F6596F}"/>
                    </a:ext>
                  </a:extLst>
                </p:cNvPr>
                <p:cNvSpPr txBox="1"/>
                <p:nvPr/>
              </p:nvSpPr>
              <p:spPr>
                <a:xfrm>
                  <a:off x="8722884" y="4057422"/>
                  <a:ext cx="2118661" cy="12407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755862F6-C696-6FF9-8BCD-C1A3B5A67F3B}"/>
                  </a:ext>
                </a:extLst>
              </p:cNvPr>
              <p:cNvGrpSpPr/>
              <p:nvPr/>
            </p:nvGrpSpPr>
            <p:grpSpPr>
              <a:xfrm>
                <a:off x="920147" y="3397858"/>
                <a:ext cx="2118661" cy="1676378"/>
                <a:chOff x="1438247" y="3953439"/>
                <a:chExt cx="1989276" cy="1574003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997E589-5AF4-FDCB-1944-FE35B8412286}"/>
                    </a:ext>
                  </a:extLst>
                </p:cNvPr>
                <p:cNvSpPr txBox="1"/>
                <p:nvPr/>
              </p:nvSpPr>
              <p:spPr>
                <a:xfrm>
                  <a:off x="1699446" y="3953439"/>
                  <a:ext cx="1489443" cy="3087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9DABF33E-EAB9-8CDF-8077-0B6BA1C7096D}"/>
                    </a:ext>
                  </a:extLst>
                </p:cNvPr>
                <p:cNvSpPr txBox="1"/>
                <p:nvPr/>
              </p:nvSpPr>
              <p:spPr>
                <a:xfrm>
                  <a:off x="1438247" y="4362461"/>
                  <a:ext cx="1989276" cy="116498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E80F8ED-C5E2-47BA-4B64-24DD301A5221}"/>
                </a:ext>
              </a:extLst>
            </p:cNvPr>
            <p:cNvGrpSpPr/>
            <p:nvPr/>
          </p:nvGrpSpPr>
          <p:grpSpPr>
            <a:xfrm>
              <a:off x="422910" y="1257301"/>
              <a:ext cx="11070353" cy="1752059"/>
              <a:chOff x="483135" y="1257301"/>
              <a:chExt cx="11708866" cy="1752059"/>
            </a:xfrm>
          </p:grpSpPr>
          <p:sp>
            <p:nvSpPr>
              <p:cNvPr id="6" name="Arrow: Chevron 5">
                <a:extLst>
                  <a:ext uri="{FF2B5EF4-FFF2-40B4-BE49-F238E27FC236}">
                    <a16:creationId xmlns:a16="http://schemas.microsoft.com/office/drawing/2014/main" id="{4C220316-2E17-53D0-1237-BAF82D8701F7}"/>
                  </a:ext>
                </a:extLst>
              </p:cNvPr>
              <p:cNvSpPr/>
              <p:nvPr/>
            </p:nvSpPr>
            <p:spPr>
              <a:xfrm>
                <a:off x="3312938" y="1257302"/>
                <a:ext cx="3219461" cy="1752058"/>
              </a:xfrm>
              <a:prstGeom prst="chevron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Phase 02</a:t>
                </a:r>
                <a:endParaRPr lang="en-IN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7" name="Arrow: Chevron 6">
                <a:extLst>
                  <a:ext uri="{FF2B5EF4-FFF2-40B4-BE49-F238E27FC236}">
                    <a16:creationId xmlns:a16="http://schemas.microsoft.com/office/drawing/2014/main" id="{E0E08F45-A30A-A118-7E04-2832971AB2CD}"/>
                  </a:ext>
                </a:extLst>
              </p:cNvPr>
              <p:cNvSpPr/>
              <p:nvPr/>
            </p:nvSpPr>
            <p:spPr>
              <a:xfrm>
                <a:off x="6142742" y="1257301"/>
                <a:ext cx="3219462" cy="1752059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+mj-lt"/>
                  </a:rPr>
                  <a:t>Phase 03</a:t>
                </a:r>
                <a:endParaRPr lang="en-IN" sz="28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8" name="Arrow: Chevron 7">
                <a:extLst>
                  <a:ext uri="{FF2B5EF4-FFF2-40B4-BE49-F238E27FC236}">
                    <a16:creationId xmlns:a16="http://schemas.microsoft.com/office/drawing/2014/main" id="{3837AD6E-518D-9032-0CFE-5DA1AAA4CC08}"/>
                  </a:ext>
                </a:extLst>
              </p:cNvPr>
              <p:cNvSpPr/>
              <p:nvPr/>
            </p:nvSpPr>
            <p:spPr>
              <a:xfrm>
                <a:off x="8972551" y="1257301"/>
                <a:ext cx="3219450" cy="1752059"/>
              </a:xfrm>
              <a:prstGeom prst="chevron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Phase 04</a:t>
                </a:r>
                <a:endParaRPr lang="en-IN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9" name="Arrow: Chevron 8">
                <a:extLst>
                  <a:ext uri="{FF2B5EF4-FFF2-40B4-BE49-F238E27FC236}">
                    <a16:creationId xmlns:a16="http://schemas.microsoft.com/office/drawing/2014/main" id="{C5AD5A9A-636E-FBFA-E953-A7BB1EE62D9C}"/>
                  </a:ext>
                </a:extLst>
              </p:cNvPr>
              <p:cNvSpPr/>
              <p:nvPr/>
            </p:nvSpPr>
            <p:spPr>
              <a:xfrm>
                <a:off x="483135" y="1257301"/>
                <a:ext cx="3219463" cy="1752059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+mj-lt"/>
                  </a:rPr>
                  <a:t>Phase 01</a:t>
                </a:r>
                <a:endParaRPr lang="en-IN" sz="28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</p:grp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0D75B276-1D8F-8450-8C37-6304959BD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8436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CD5AFB2-DD3B-BD3D-DABE-A650B2617C09}"/>
              </a:ext>
            </a:extLst>
          </p:cNvPr>
          <p:cNvSpPr/>
          <p:nvPr/>
        </p:nvSpPr>
        <p:spPr>
          <a:xfrm>
            <a:off x="774719" y="1612670"/>
            <a:ext cx="2295950" cy="2873809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3A8ED4C-188C-D21D-6F51-4EFA555C04ED}"/>
              </a:ext>
            </a:extLst>
          </p:cNvPr>
          <p:cNvSpPr/>
          <p:nvPr/>
        </p:nvSpPr>
        <p:spPr>
          <a:xfrm>
            <a:off x="4948025" y="1612670"/>
            <a:ext cx="2295950" cy="2873809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67F75B8-DF88-74CB-2753-40216C0AE7BF}"/>
              </a:ext>
            </a:extLst>
          </p:cNvPr>
          <p:cNvSpPr/>
          <p:nvPr/>
        </p:nvSpPr>
        <p:spPr>
          <a:xfrm>
            <a:off x="9121331" y="1612670"/>
            <a:ext cx="2295950" cy="2873809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9F35FD1-593F-A97F-AAFC-6207263FF56A}"/>
              </a:ext>
            </a:extLst>
          </p:cNvPr>
          <p:cNvGrpSpPr/>
          <p:nvPr/>
        </p:nvGrpSpPr>
        <p:grpSpPr>
          <a:xfrm>
            <a:off x="903001" y="4069907"/>
            <a:ext cx="10395167" cy="1839310"/>
            <a:chOff x="903001" y="4069907"/>
            <a:chExt cx="10395167" cy="1839310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34AFBFE-CCB6-E3FC-1C13-FAE8B7B7E5AF}"/>
                </a:ext>
              </a:extLst>
            </p:cNvPr>
            <p:cNvGrpSpPr/>
            <p:nvPr/>
          </p:nvGrpSpPr>
          <p:grpSpPr>
            <a:xfrm>
              <a:off x="903001" y="4073745"/>
              <a:ext cx="2059549" cy="1835472"/>
              <a:chOff x="990371" y="4435695"/>
              <a:chExt cx="2059549" cy="1835472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65D4B58-5496-0DEA-8952-1F72CCFCF00E}"/>
                  </a:ext>
                </a:extLst>
              </p:cNvPr>
              <p:cNvGrpSpPr/>
              <p:nvPr/>
            </p:nvGrpSpPr>
            <p:grpSpPr>
              <a:xfrm>
                <a:off x="991844" y="4435695"/>
                <a:ext cx="2058076" cy="837363"/>
                <a:chOff x="1536792" y="3983204"/>
                <a:chExt cx="2058076" cy="837363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ED3C896A-D777-E4A4-E855-F408C3AE689B}"/>
                    </a:ext>
                  </a:extLst>
                </p:cNvPr>
                <p:cNvSpPr txBox="1"/>
                <p:nvPr/>
              </p:nvSpPr>
              <p:spPr>
                <a:xfrm>
                  <a:off x="1536792" y="3983204"/>
                  <a:ext cx="2058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bg2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28EA60B9-A089-5730-9DC8-AB35A1C84E4D}"/>
                    </a:ext>
                  </a:extLst>
                </p:cNvPr>
                <p:cNvSpPr txBox="1"/>
                <p:nvPr/>
              </p:nvSpPr>
              <p:spPr>
                <a:xfrm>
                  <a:off x="1723324" y="4512790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4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92BE906-4BAB-D1B7-4B6E-4E4C7A757EDB}"/>
                  </a:ext>
                </a:extLst>
              </p:cNvPr>
              <p:cNvSpPr txBox="1"/>
              <p:nvPr/>
            </p:nvSpPr>
            <p:spPr>
              <a:xfrm>
                <a:off x="990371" y="5332448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B47FAD8-3790-479D-25BD-E9DBF867FEA2}"/>
                </a:ext>
              </a:extLst>
            </p:cNvPr>
            <p:cNvGrpSpPr/>
            <p:nvPr/>
          </p:nvGrpSpPr>
          <p:grpSpPr>
            <a:xfrm>
              <a:off x="5034597" y="4073745"/>
              <a:ext cx="2122808" cy="1835472"/>
              <a:chOff x="3747452" y="4215093"/>
              <a:chExt cx="2122808" cy="1835472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0068E36D-B06E-A84C-213B-CEB0B53AE2F8}"/>
                  </a:ext>
                </a:extLst>
              </p:cNvPr>
              <p:cNvGrpSpPr/>
              <p:nvPr/>
            </p:nvGrpSpPr>
            <p:grpSpPr>
              <a:xfrm>
                <a:off x="3747452" y="4215093"/>
                <a:ext cx="2122808" cy="837363"/>
                <a:chOff x="3712118" y="3983204"/>
                <a:chExt cx="2122808" cy="837363"/>
              </a:xfrm>
            </p:grpSpPr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9036DB18-1007-C387-2BB1-12252EEAAC61}"/>
                    </a:ext>
                  </a:extLst>
                </p:cNvPr>
                <p:cNvSpPr txBox="1"/>
                <p:nvPr/>
              </p:nvSpPr>
              <p:spPr>
                <a:xfrm>
                  <a:off x="3712118" y="3983204"/>
                  <a:ext cx="212280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dirty="0">
                    <a:solidFill>
                      <a:schemeClr val="bg2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D07E3E09-515B-F6F5-486E-7BD6762B0D72}"/>
                    </a:ext>
                  </a:extLst>
                </p:cNvPr>
                <p:cNvSpPr txBox="1"/>
                <p:nvPr/>
              </p:nvSpPr>
              <p:spPr>
                <a:xfrm>
                  <a:off x="3931016" y="4512790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US" sz="14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0502432-A2A6-71BB-1228-1DE1BBC8BD3D}"/>
                  </a:ext>
                </a:extLst>
              </p:cNvPr>
              <p:cNvSpPr txBox="1"/>
              <p:nvPr/>
            </p:nvSpPr>
            <p:spPr>
              <a:xfrm>
                <a:off x="3814106" y="5111846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D33FBFE-795A-3A9A-5910-DD2CFFD017DB}"/>
                </a:ext>
              </a:extLst>
            </p:cNvPr>
            <p:cNvGrpSpPr/>
            <p:nvPr/>
          </p:nvGrpSpPr>
          <p:grpSpPr>
            <a:xfrm>
              <a:off x="9218808" y="4069907"/>
              <a:ext cx="2079360" cy="1835472"/>
              <a:chOff x="8993059" y="4215093"/>
              <a:chExt cx="2079360" cy="1835472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AC3932E-F3B0-E089-340F-7FE3710390F8}"/>
                  </a:ext>
                </a:extLst>
              </p:cNvPr>
              <p:cNvGrpSpPr/>
              <p:nvPr/>
            </p:nvGrpSpPr>
            <p:grpSpPr>
              <a:xfrm>
                <a:off x="8993059" y="4215093"/>
                <a:ext cx="2079360" cy="837363"/>
                <a:chOff x="9244231" y="3939711"/>
                <a:chExt cx="2079360" cy="837363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56DF3778-9709-F098-D422-AF61B1555909}"/>
                    </a:ext>
                  </a:extLst>
                </p:cNvPr>
                <p:cNvSpPr txBox="1"/>
                <p:nvPr/>
              </p:nvSpPr>
              <p:spPr>
                <a:xfrm>
                  <a:off x="9244231" y="3939711"/>
                  <a:ext cx="207936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007A9BEB-4BB3-4A0C-8C2F-FBC90BE846CD}"/>
                    </a:ext>
                  </a:extLst>
                </p:cNvPr>
                <p:cNvSpPr txBox="1"/>
                <p:nvPr/>
              </p:nvSpPr>
              <p:spPr>
                <a:xfrm>
                  <a:off x="9441405" y="4469297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US" sz="14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AE36FB6-4E64-D852-DCAC-EDDEA7C2243A}"/>
                  </a:ext>
                </a:extLst>
              </p:cNvPr>
              <p:cNvSpPr txBox="1"/>
              <p:nvPr/>
            </p:nvSpPr>
            <p:spPr>
              <a:xfrm>
                <a:off x="9037989" y="5111846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  <p:sp>
        <p:nvSpPr>
          <p:cNvPr id="29" name="Title 28">
            <a:extLst>
              <a:ext uri="{FF2B5EF4-FFF2-40B4-BE49-F238E27FC236}">
                <a16:creationId xmlns:a16="http://schemas.microsoft.com/office/drawing/2014/main" id="{A756B452-7549-729D-CFBC-DF4B15DB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US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79804-BEE1-4916-D38F-5C29482CA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pic>
        <p:nvPicPr>
          <p:cNvPr id="14" name="Picture Placeholder 13" descr="A person with brown hair and a scarf&#10;&#10;Description automatically generated">
            <a:extLst>
              <a:ext uri="{FF2B5EF4-FFF2-40B4-BE49-F238E27FC236}">
                <a16:creationId xmlns:a16="http://schemas.microsoft.com/office/drawing/2014/main" id="{7846A6B0-1B41-314A-9745-4D386D3B9A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50800">
            <a:noFill/>
          </a:ln>
        </p:spPr>
      </p:pic>
      <p:pic>
        <p:nvPicPr>
          <p:cNvPr id="31" name="Picture Placeholder 30" descr="A person in a black suit&#10;&#10;Description automatically generated">
            <a:extLst>
              <a:ext uri="{FF2B5EF4-FFF2-40B4-BE49-F238E27FC236}">
                <a16:creationId xmlns:a16="http://schemas.microsoft.com/office/drawing/2014/main" id="{9301C393-2357-162A-9289-131A0E4EE1A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50800">
            <a:noFill/>
          </a:ln>
        </p:spPr>
      </p:pic>
      <p:pic>
        <p:nvPicPr>
          <p:cNvPr id="52" name="Picture Placeholder 51" descr="A person in a suit&#10;&#10;Description automatically generated">
            <a:extLst>
              <a:ext uri="{FF2B5EF4-FFF2-40B4-BE49-F238E27FC236}">
                <a16:creationId xmlns:a16="http://schemas.microsoft.com/office/drawing/2014/main" id="{96B8A8E9-A549-094C-93C2-F97EAACC0D7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91298" y="1805940"/>
            <a:ext cx="2160000" cy="2160000"/>
          </a:xfrm>
          <a:ln w="50800">
            <a:noFill/>
          </a:ln>
        </p:spPr>
      </p:pic>
    </p:spTree>
    <p:extLst>
      <p:ext uri="{BB962C8B-B14F-4D97-AF65-F5344CB8AC3E}">
        <p14:creationId xmlns:p14="http://schemas.microsoft.com/office/powerpoint/2010/main" val="2769335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A3668-8154-E675-3062-14A1FFB4A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8F421A6-8B0F-B2EC-229E-2A0C69BCEF93}"/>
              </a:ext>
            </a:extLst>
          </p:cNvPr>
          <p:cNvGrpSpPr/>
          <p:nvPr/>
        </p:nvGrpSpPr>
        <p:grpSpPr>
          <a:xfrm>
            <a:off x="838199" y="2216854"/>
            <a:ext cx="10515601" cy="4000173"/>
            <a:chOff x="838199" y="2216854"/>
            <a:chExt cx="10515601" cy="400017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1C9745F-546B-63C9-AE27-4971EF03616A}"/>
                </a:ext>
              </a:extLst>
            </p:cNvPr>
            <p:cNvGrpSpPr/>
            <p:nvPr/>
          </p:nvGrpSpPr>
          <p:grpSpPr>
            <a:xfrm>
              <a:off x="3939584" y="2440472"/>
              <a:ext cx="4312830" cy="3552936"/>
              <a:chOff x="3743539" y="1935646"/>
              <a:chExt cx="4701961" cy="3873506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1ACF27C-95CA-ED0E-D71B-13D816FEF309}"/>
                  </a:ext>
                </a:extLst>
              </p:cNvPr>
              <p:cNvSpPr/>
              <p:nvPr/>
            </p:nvSpPr>
            <p:spPr>
              <a:xfrm>
                <a:off x="3743539" y="1935649"/>
                <a:ext cx="783388" cy="783389"/>
              </a:xfrm>
              <a:prstGeom prst="ellipse">
                <a:avLst/>
              </a:pr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rPr>
                  <a:t>01</a:t>
                </a:r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E19AA053-9462-6D21-E224-10F0FB44C66E}"/>
                  </a:ext>
                </a:extLst>
              </p:cNvPr>
              <p:cNvSpPr/>
              <p:nvPr/>
            </p:nvSpPr>
            <p:spPr>
              <a:xfrm rot="10800000" flipH="1" flipV="1">
                <a:off x="7662113" y="5025766"/>
                <a:ext cx="783387" cy="783386"/>
              </a:xfrm>
              <a:prstGeom prst="ellipse">
                <a:avLst/>
              </a:pr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rPr>
                  <a:t>03</a:t>
                </a:r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DF6A52CA-DBF5-969C-2F93-3CE4EE4FAF7D}"/>
                  </a:ext>
                </a:extLst>
              </p:cNvPr>
              <p:cNvSpPr/>
              <p:nvPr/>
            </p:nvSpPr>
            <p:spPr>
              <a:xfrm rot="10800000" flipV="1">
                <a:off x="3743539" y="5025765"/>
                <a:ext cx="783388" cy="783386"/>
              </a:xfrm>
              <a:prstGeom prst="ellipse">
                <a:avLst/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04</a:t>
                </a:r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3ED19534-08B0-9E60-3C5A-F6D1702A884E}"/>
                  </a:ext>
                </a:extLst>
              </p:cNvPr>
              <p:cNvSpPr/>
              <p:nvPr/>
            </p:nvSpPr>
            <p:spPr>
              <a:xfrm flipH="1">
                <a:off x="7662113" y="1935646"/>
                <a:ext cx="783387" cy="7833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02</a:t>
                </a: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884EFB8E-0084-19FA-187C-A3E6EE85E88A}"/>
                  </a:ext>
                </a:extLst>
              </p:cNvPr>
              <p:cNvSpPr/>
              <p:nvPr/>
            </p:nvSpPr>
            <p:spPr>
              <a:xfrm>
                <a:off x="4546871" y="2323274"/>
                <a:ext cx="1459766" cy="1459766"/>
              </a:xfrm>
              <a:custGeom>
                <a:avLst/>
                <a:gdLst>
                  <a:gd name="connsiteX0" fmla="*/ 1272060 w 1272060"/>
                  <a:gd name="connsiteY0" fmla="*/ 0 h 1272060"/>
                  <a:gd name="connsiteX1" fmla="*/ 1272060 w 1272060"/>
                  <a:gd name="connsiteY1" fmla="*/ 162069 h 1272060"/>
                  <a:gd name="connsiteX2" fmla="*/ 1228078 w 1272060"/>
                  <a:gd name="connsiteY2" fmla="*/ 164290 h 1272060"/>
                  <a:gd name="connsiteX3" fmla="*/ 164291 w 1272060"/>
                  <a:gd name="connsiteY3" fmla="*/ 1228077 h 1272060"/>
                  <a:gd name="connsiteX4" fmla="*/ 162070 w 1272060"/>
                  <a:gd name="connsiteY4" fmla="*/ 1272060 h 1272060"/>
                  <a:gd name="connsiteX5" fmla="*/ 0 w 1272060"/>
                  <a:gd name="connsiteY5" fmla="*/ 1272060 h 1272060"/>
                  <a:gd name="connsiteX6" fmla="*/ 3058 w 1272060"/>
                  <a:gd name="connsiteY6" fmla="*/ 1211506 h 1272060"/>
                  <a:gd name="connsiteX7" fmla="*/ 1211506 w 1272060"/>
                  <a:gd name="connsiteY7" fmla="*/ 3058 h 1272060"/>
                  <a:gd name="connsiteX8" fmla="*/ 1272060 w 1272060"/>
                  <a:gd name="connsiteY8" fmla="*/ 0 h 1272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60" h="1272060">
                    <a:moveTo>
                      <a:pt x="1272060" y="0"/>
                    </a:moveTo>
                    <a:lnTo>
                      <a:pt x="1272060" y="162069"/>
                    </a:lnTo>
                    <a:lnTo>
                      <a:pt x="1228078" y="164290"/>
                    </a:lnTo>
                    <a:cubicBezTo>
                      <a:pt x="667173" y="221253"/>
                      <a:pt x="221254" y="667172"/>
                      <a:pt x="164291" y="1228077"/>
                    </a:cubicBezTo>
                    <a:lnTo>
                      <a:pt x="162070" y="1272060"/>
                    </a:lnTo>
                    <a:lnTo>
                      <a:pt x="0" y="1272060"/>
                    </a:lnTo>
                    <a:lnTo>
                      <a:pt x="3058" y="1211506"/>
                    </a:lnTo>
                    <a:cubicBezTo>
                      <a:pt x="67767" y="574326"/>
                      <a:pt x="574325" y="67767"/>
                      <a:pt x="1211506" y="3058"/>
                    </a:cubicBezTo>
                    <a:lnTo>
                      <a:pt x="1272060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53B13710-CA6E-BFCC-BCF2-F56E488E309B}"/>
                  </a:ext>
                </a:extLst>
              </p:cNvPr>
              <p:cNvSpPr/>
              <p:nvPr/>
            </p:nvSpPr>
            <p:spPr>
              <a:xfrm>
                <a:off x="6185364" y="2323274"/>
                <a:ext cx="1459765" cy="1459766"/>
              </a:xfrm>
              <a:custGeom>
                <a:avLst/>
                <a:gdLst>
                  <a:gd name="connsiteX0" fmla="*/ 0 w 1272059"/>
                  <a:gd name="connsiteY0" fmla="*/ 0 h 1272060"/>
                  <a:gd name="connsiteX1" fmla="*/ 60553 w 1272059"/>
                  <a:gd name="connsiteY1" fmla="*/ 3058 h 1272060"/>
                  <a:gd name="connsiteX2" fmla="*/ 1269001 w 1272059"/>
                  <a:gd name="connsiteY2" fmla="*/ 1211506 h 1272060"/>
                  <a:gd name="connsiteX3" fmla="*/ 1272059 w 1272059"/>
                  <a:gd name="connsiteY3" fmla="*/ 1272060 h 1272060"/>
                  <a:gd name="connsiteX4" fmla="*/ 1109990 w 1272059"/>
                  <a:gd name="connsiteY4" fmla="*/ 1272060 h 1272060"/>
                  <a:gd name="connsiteX5" fmla="*/ 1107769 w 1272059"/>
                  <a:gd name="connsiteY5" fmla="*/ 1228077 h 1272060"/>
                  <a:gd name="connsiteX6" fmla="*/ 43982 w 1272059"/>
                  <a:gd name="connsiteY6" fmla="*/ 164290 h 1272060"/>
                  <a:gd name="connsiteX7" fmla="*/ 0 w 1272059"/>
                  <a:gd name="connsiteY7" fmla="*/ 162069 h 1272060"/>
                  <a:gd name="connsiteX8" fmla="*/ 0 w 1272059"/>
                  <a:gd name="connsiteY8" fmla="*/ 0 h 1272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59" h="1272060">
                    <a:moveTo>
                      <a:pt x="0" y="0"/>
                    </a:moveTo>
                    <a:lnTo>
                      <a:pt x="60553" y="3058"/>
                    </a:lnTo>
                    <a:cubicBezTo>
                      <a:pt x="697734" y="67767"/>
                      <a:pt x="1204292" y="574326"/>
                      <a:pt x="1269001" y="1211506"/>
                    </a:cubicBezTo>
                    <a:lnTo>
                      <a:pt x="1272059" y="1272060"/>
                    </a:lnTo>
                    <a:lnTo>
                      <a:pt x="1109990" y="1272060"/>
                    </a:lnTo>
                    <a:lnTo>
                      <a:pt x="1107769" y="1228077"/>
                    </a:lnTo>
                    <a:cubicBezTo>
                      <a:pt x="1050806" y="667172"/>
                      <a:pt x="604887" y="221253"/>
                      <a:pt x="43982" y="164290"/>
                    </a:cubicBezTo>
                    <a:lnTo>
                      <a:pt x="0" y="1620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AF8AFDFA-E5DF-3771-9BAB-F454B6108E5B}"/>
                  </a:ext>
                </a:extLst>
              </p:cNvPr>
              <p:cNvSpPr/>
              <p:nvPr/>
            </p:nvSpPr>
            <p:spPr>
              <a:xfrm>
                <a:off x="4546871" y="3961765"/>
                <a:ext cx="1459766" cy="1459765"/>
              </a:xfrm>
              <a:custGeom>
                <a:avLst/>
                <a:gdLst>
                  <a:gd name="connsiteX0" fmla="*/ 0 w 1272060"/>
                  <a:gd name="connsiteY0" fmla="*/ 0 h 1272059"/>
                  <a:gd name="connsiteX1" fmla="*/ 162070 w 1272060"/>
                  <a:gd name="connsiteY1" fmla="*/ 0 h 1272059"/>
                  <a:gd name="connsiteX2" fmla="*/ 164291 w 1272060"/>
                  <a:gd name="connsiteY2" fmla="*/ 43982 h 1272059"/>
                  <a:gd name="connsiteX3" fmla="*/ 1228078 w 1272060"/>
                  <a:gd name="connsiteY3" fmla="*/ 1107769 h 1272059"/>
                  <a:gd name="connsiteX4" fmla="*/ 1272060 w 1272060"/>
                  <a:gd name="connsiteY4" fmla="*/ 1109990 h 1272059"/>
                  <a:gd name="connsiteX5" fmla="*/ 1272060 w 1272060"/>
                  <a:gd name="connsiteY5" fmla="*/ 1272059 h 1272059"/>
                  <a:gd name="connsiteX6" fmla="*/ 1211506 w 1272060"/>
                  <a:gd name="connsiteY6" fmla="*/ 1269001 h 1272059"/>
                  <a:gd name="connsiteX7" fmla="*/ 3058 w 1272060"/>
                  <a:gd name="connsiteY7" fmla="*/ 60553 h 1272059"/>
                  <a:gd name="connsiteX8" fmla="*/ 0 w 1272060"/>
                  <a:gd name="connsiteY8" fmla="*/ 0 h 127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60" h="1272059">
                    <a:moveTo>
                      <a:pt x="0" y="0"/>
                    </a:moveTo>
                    <a:lnTo>
                      <a:pt x="162070" y="0"/>
                    </a:lnTo>
                    <a:lnTo>
                      <a:pt x="164291" y="43982"/>
                    </a:lnTo>
                    <a:cubicBezTo>
                      <a:pt x="221254" y="604887"/>
                      <a:pt x="667173" y="1050806"/>
                      <a:pt x="1228078" y="1107769"/>
                    </a:cubicBezTo>
                    <a:lnTo>
                      <a:pt x="1272060" y="1109990"/>
                    </a:lnTo>
                    <a:lnTo>
                      <a:pt x="1272060" y="1272059"/>
                    </a:lnTo>
                    <a:lnTo>
                      <a:pt x="1211506" y="1269001"/>
                    </a:lnTo>
                    <a:cubicBezTo>
                      <a:pt x="574325" y="1204292"/>
                      <a:pt x="67767" y="697734"/>
                      <a:pt x="3058" y="6055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74EC1CE3-BA0E-7A0B-5689-EA7F0D413B03}"/>
                  </a:ext>
                </a:extLst>
              </p:cNvPr>
              <p:cNvSpPr/>
              <p:nvPr/>
            </p:nvSpPr>
            <p:spPr>
              <a:xfrm>
                <a:off x="6185364" y="3961765"/>
                <a:ext cx="1459765" cy="1459765"/>
              </a:xfrm>
              <a:custGeom>
                <a:avLst/>
                <a:gdLst>
                  <a:gd name="connsiteX0" fmla="*/ 1109990 w 1272059"/>
                  <a:gd name="connsiteY0" fmla="*/ 0 h 1272059"/>
                  <a:gd name="connsiteX1" fmla="*/ 1272059 w 1272059"/>
                  <a:gd name="connsiteY1" fmla="*/ 0 h 1272059"/>
                  <a:gd name="connsiteX2" fmla="*/ 1269001 w 1272059"/>
                  <a:gd name="connsiteY2" fmla="*/ 60553 h 1272059"/>
                  <a:gd name="connsiteX3" fmla="*/ 60553 w 1272059"/>
                  <a:gd name="connsiteY3" fmla="*/ 1269001 h 1272059"/>
                  <a:gd name="connsiteX4" fmla="*/ 0 w 1272059"/>
                  <a:gd name="connsiteY4" fmla="*/ 1272059 h 1272059"/>
                  <a:gd name="connsiteX5" fmla="*/ 0 w 1272059"/>
                  <a:gd name="connsiteY5" fmla="*/ 1109990 h 1272059"/>
                  <a:gd name="connsiteX6" fmla="*/ 43982 w 1272059"/>
                  <a:gd name="connsiteY6" fmla="*/ 1107769 h 1272059"/>
                  <a:gd name="connsiteX7" fmla="*/ 1107769 w 1272059"/>
                  <a:gd name="connsiteY7" fmla="*/ 43982 h 1272059"/>
                  <a:gd name="connsiteX8" fmla="*/ 1109990 w 1272059"/>
                  <a:gd name="connsiteY8" fmla="*/ 0 h 127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59" h="1272059">
                    <a:moveTo>
                      <a:pt x="1109990" y="0"/>
                    </a:moveTo>
                    <a:lnTo>
                      <a:pt x="1272059" y="0"/>
                    </a:lnTo>
                    <a:lnTo>
                      <a:pt x="1269001" y="60553"/>
                    </a:lnTo>
                    <a:cubicBezTo>
                      <a:pt x="1204292" y="697734"/>
                      <a:pt x="697734" y="1204292"/>
                      <a:pt x="60553" y="1269001"/>
                    </a:cubicBezTo>
                    <a:lnTo>
                      <a:pt x="0" y="1272059"/>
                    </a:lnTo>
                    <a:lnTo>
                      <a:pt x="0" y="1109990"/>
                    </a:lnTo>
                    <a:lnTo>
                      <a:pt x="43982" y="1107769"/>
                    </a:lnTo>
                    <a:cubicBezTo>
                      <a:pt x="604887" y="1050806"/>
                      <a:pt x="1050806" y="604887"/>
                      <a:pt x="1107769" y="43982"/>
                    </a:cubicBezTo>
                    <a:lnTo>
                      <a:pt x="1109990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A5121F2-1009-973B-2B2C-1A8DC783ED54}"/>
                </a:ext>
              </a:extLst>
            </p:cNvPr>
            <p:cNvGrpSpPr/>
            <p:nvPr/>
          </p:nvGrpSpPr>
          <p:grpSpPr>
            <a:xfrm>
              <a:off x="838199" y="2216854"/>
              <a:ext cx="10515601" cy="4000173"/>
              <a:chOff x="838199" y="2216854"/>
              <a:chExt cx="10515601" cy="4000173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73C66E37-C61F-203D-4B28-8757AEA43115}"/>
                  </a:ext>
                </a:extLst>
              </p:cNvPr>
              <p:cNvGrpSpPr/>
              <p:nvPr/>
            </p:nvGrpSpPr>
            <p:grpSpPr>
              <a:xfrm>
                <a:off x="838199" y="2216854"/>
                <a:ext cx="10515601" cy="1383768"/>
                <a:chOff x="838199" y="2216854"/>
                <a:chExt cx="10515601" cy="1383768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7D66FB3-E398-8143-2BD7-FB8DA3E644F3}"/>
                    </a:ext>
                  </a:extLst>
                </p:cNvPr>
                <p:cNvSpPr txBox="1"/>
                <p:nvPr/>
              </p:nvSpPr>
              <p:spPr>
                <a:xfrm>
                  <a:off x="8377171" y="2216854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4A296C6-50EF-B3E7-F7FD-FA96A50EA41F}"/>
                    </a:ext>
                  </a:extLst>
                </p:cNvPr>
                <p:cNvSpPr txBox="1"/>
                <p:nvPr/>
              </p:nvSpPr>
              <p:spPr>
                <a:xfrm>
                  <a:off x="8377171" y="2492626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E3322550-2A7F-10B5-D4C8-4540582D5A3F}"/>
                    </a:ext>
                  </a:extLst>
                </p:cNvPr>
                <p:cNvSpPr txBox="1"/>
                <p:nvPr/>
              </p:nvSpPr>
              <p:spPr>
                <a:xfrm flipH="1">
                  <a:off x="1285589" y="2216854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0DCDE9AD-0066-A598-088E-6D260026D104}"/>
                    </a:ext>
                  </a:extLst>
                </p:cNvPr>
                <p:cNvSpPr txBox="1"/>
                <p:nvPr/>
              </p:nvSpPr>
              <p:spPr>
                <a:xfrm flipH="1">
                  <a:off x="838199" y="2492626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AD154FD1-F857-F1B7-9532-A81020ED1355}"/>
                  </a:ext>
                </a:extLst>
              </p:cNvPr>
              <p:cNvGrpSpPr/>
              <p:nvPr/>
            </p:nvGrpSpPr>
            <p:grpSpPr>
              <a:xfrm>
                <a:off x="838199" y="4833259"/>
                <a:ext cx="10515601" cy="1383768"/>
                <a:chOff x="838199" y="4442843"/>
                <a:chExt cx="10515601" cy="1383768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3DF5E21-9B6A-DEC1-2EDC-5FF524F283DF}"/>
                    </a:ext>
                  </a:extLst>
                </p:cNvPr>
                <p:cNvSpPr txBox="1"/>
                <p:nvPr/>
              </p:nvSpPr>
              <p:spPr>
                <a:xfrm>
                  <a:off x="8377171" y="4442843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847EA37C-80B7-1E64-A40C-382B0FB76825}"/>
                    </a:ext>
                  </a:extLst>
                </p:cNvPr>
                <p:cNvSpPr txBox="1"/>
                <p:nvPr/>
              </p:nvSpPr>
              <p:spPr>
                <a:xfrm flipH="1">
                  <a:off x="1285589" y="4442843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80C8EA25-956E-40AC-F5BE-96F869A1199B}"/>
                    </a:ext>
                  </a:extLst>
                </p:cNvPr>
                <p:cNvSpPr txBox="1"/>
                <p:nvPr/>
              </p:nvSpPr>
              <p:spPr>
                <a:xfrm flipH="1">
                  <a:off x="838199" y="4718615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C3501222-653B-878A-BB44-FDC8AA7A5609}"/>
                    </a:ext>
                  </a:extLst>
                </p:cNvPr>
                <p:cNvSpPr txBox="1"/>
                <p:nvPr/>
              </p:nvSpPr>
              <p:spPr>
                <a:xfrm>
                  <a:off x="8377171" y="4718615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</p:grp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D7EF9A-AC68-4DBE-7EF6-D92D1F6EE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14</a:t>
            </a:fld>
            <a:endParaRPr lang="en-CA"/>
          </a:p>
        </p:txBody>
      </p:sp>
      <p:pic>
        <p:nvPicPr>
          <p:cNvPr id="28" name="Picture Placeholder 27" descr="A person standing in a room with rows of green and orange lights&#10;&#10;AI-generated content may be incorrect.">
            <a:extLst>
              <a:ext uri="{FF2B5EF4-FFF2-40B4-BE49-F238E27FC236}">
                <a16:creationId xmlns:a16="http://schemas.microsoft.com/office/drawing/2014/main" id="{FD581169-AC2E-475E-2276-A558643AD5D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99494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E57E9-FD84-7BA9-1372-80DFE4A44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</a:t>
            </a:r>
            <a:endParaRPr lang="en-CA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C530509-A2DA-568C-41C2-072664EEF4DB}"/>
              </a:ext>
            </a:extLst>
          </p:cNvPr>
          <p:cNvGrpSpPr/>
          <p:nvPr/>
        </p:nvGrpSpPr>
        <p:grpSpPr>
          <a:xfrm>
            <a:off x="5048390" y="1901255"/>
            <a:ext cx="6684697" cy="4294758"/>
            <a:chOff x="5048390" y="1901255"/>
            <a:chExt cx="6684697" cy="429475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295930D-8664-71EF-0EB2-003714E00774}"/>
                </a:ext>
              </a:extLst>
            </p:cNvPr>
            <p:cNvSpPr/>
            <p:nvPr/>
          </p:nvSpPr>
          <p:spPr>
            <a:xfrm>
              <a:off x="5048390" y="1901255"/>
              <a:ext cx="6684697" cy="4294758"/>
            </a:xfrm>
            <a:prstGeom prst="roundRect">
              <a:avLst>
                <a:gd name="adj" fmla="val 374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3531560-9C21-797E-1787-0A75AFE6C638}"/>
                </a:ext>
              </a:extLst>
            </p:cNvPr>
            <p:cNvGrpSpPr/>
            <p:nvPr/>
          </p:nvGrpSpPr>
          <p:grpSpPr>
            <a:xfrm>
              <a:off x="5187798" y="2069046"/>
              <a:ext cx="6093227" cy="4055050"/>
              <a:chOff x="6355990" y="1638408"/>
              <a:chExt cx="6666622" cy="4436644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997F289-FAE6-7C04-BD38-8BB3AB760D97}"/>
                  </a:ext>
                </a:extLst>
              </p:cNvPr>
              <p:cNvGrpSpPr/>
              <p:nvPr/>
            </p:nvGrpSpPr>
            <p:grpSpPr>
              <a:xfrm>
                <a:off x="6355990" y="1638408"/>
                <a:ext cx="6666622" cy="1287332"/>
                <a:chOff x="1591713" y="2770382"/>
                <a:chExt cx="6666622" cy="1287332"/>
              </a:xfrm>
            </p:grpSpPr>
            <p:sp>
              <p:nvSpPr>
                <p:cNvPr id="43" name="Google Shape;4822;p73">
                  <a:extLst>
                    <a:ext uri="{FF2B5EF4-FFF2-40B4-BE49-F238E27FC236}">
                      <a16:creationId xmlns:a16="http://schemas.microsoft.com/office/drawing/2014/main" id="{9D0E7176-C261-FCBA-96E1-50935988BBD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542312" y="3366759"/>
                  <a:ext cx="5716023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B93FBE72-8419-8CDE-1878-32CCBD5BE171}"/>
                    </a:ext>
                  </a:extLst>
                </p:cNvPr>
                <p:cNvGrpSpPr/>
                <p:nvPr/>
              </p:nvGrpSpPr>
              <p:grpSpPr>
                <a:xfrm>
                  <a:off x="1591713" y="2770382"/>
                  <a:ext cx="3020057" cy="828000"/>
                  <a:chOff x="508686" y="1359465"/>
                  <a:chExt cx="3020057" cy="828000"/>
                </a:xfrm>
              </p:grpSpPr>
              <p:sp>
                <p:nvSpPr>
                  <p:cNvPr id="45" name="Google Shape;4547;p70">
                    <a:extLst>
                      <a:ext uri="{FF2B5EF4-FFF2-40B4-BE49-F238E27FC236}">
                        <a16:creationId xmlns:a16="http://schemas.microsoft.com/office/drawing/2014/main" id="{942744A8-0E8B-23FC-1D65-764F399B8D17}"/>
                      </a:ext>
                    </a:extLst>
                  </p:cNvPr>
                  <p:cNvSpPr/>
                  <p:nvPr/>
                </p:nvSpPr>
                <p:spPr>
                  <a:xfrm>
                    <a:off x="508686" y="1359465"/>
                    <a:ext cx="828000" cy="82800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6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C52FB6C9-E35D-9738-28DD-1834F65D595E}"/>
                      </a:ext>
                    </a:extLst>
                  </p:cNvPr>
                  <p:cNvSpPr/>
                  <p:nvPr/>
                </p:nvSpPr>
                <p:spPr>
                  <a:xfrm>
                    <a:off x="1479243" y="1870307"/>
                    <a:ext cx="1892043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7" name="Google Shape;4550;p70">
                    <a:extLst>
                      <a:ext uri="{FF2B5EF4-FFF2-40B4-BE49-F238E27FC236}">
                        <a16:creationId xmlns:a16="http://schemas.microsoft.com/office/drawing/2014/main" id="{B861F33F-CD3C-128B-95AF-4D38F98B3DEC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630300" y="1573216"/>
                    <a:ext cx="58477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1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01.</a:t>
                    </a:r>
                  </a:p>
                </p:txBody>
              </p:sp>
              <p:sp>
                <p:nvSpPr>
                  <p:cNvPr id="48" name="Google Shape;4563;p70">
                    <a:extLst>
                      <a:ext uri="{FF2B5EF4-FFF2-40B4-BE49-F238E27FC236}">
                        <a16:creationId xmlns:a16="http://schemas.microsoft.com/office/drawing/2014/main" id="{69A71169-6203-3ADB-58AB-BE58A386809C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450668" y="158296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endParaRPr>
                  </a:p>
                </p:txBody>
              </p:sp>
            </p:grp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7826F36-29AD-8E2F-4722-1DCAF31C1FE1}"/>
                  </a:ext>
                </a:extLst>
              </p:cNvPr>
              <p:cNvGrpSpPr/>
              <p:nvPr/>
            </p:nvGrpSpPr>
            <p:grpSpPr>
              <a:xfrm>
                <a:off x="6355990" y="3213064"/>
                <a:ext cx="6666622" cy="1287332"/>
                <a:chOff x="1591713" y="2770382"/>
                <a:chExt cx="6666622" cy="1287332"/>
              </a:xfrm>
            </p:grpSpPr>
            <p:sp>
              <p:nvSpPr>
                <p:cNvPr id="37" name="Google Shape;4822;p73">
                  <a:extLst>
                    <a:ext uri="{FF2B5EF4-FFF2-40B4-BE49-F238E27FC236}">
                      <a16:creationId xmlns:a16="http://schemas.microsoft.com/office/drawing/2014/main" id="{3B07F374-7F2A-5002-2BC8-146FD4CB332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542312" y="3366759"/>
                  <a:ext cx="5716023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0DD806D4-690A-A447-1F9E-560D8B327B10}"/>
                    </a:ext>
                  </a:extLst>
                </p:cNvPr>
                <p:cNvGrpSpPr/>
                <p:nvPr/>
              </p:nvGrpSpPr>
              <p:grpSpPr>
                <a:xfrm>
                  <a:off x="1591713" y="2770382"/>
                  <a:ext cx="3020057" cy="828000"/>
                  <a:chOff x="508686" y="1359465"/>
                  <a:chExt cx="3020057" cy="828000"/>
                </a:xfrm>
              </p:grpSpPr>
              <p:sp>
                <p:nvSpPr>
                  <p:cNvPr id="39" name="Google Shape;4547;p70">
                    <a:extLst>
                      <a:ext uri="{FF2B5EF4-FFF2-40B4-BE49-F238E27FC236}">
                        <a16:creationId xmlns:a16="http://schemas.microsoft.com/office/drawing/2014/main" id="{536229D9-B7F9-4540-BA2A-773557A7B74E}"/>
                      </a:ext>
                    </a:extLst>
                  </p:cNvPr>
                  <p:cNvSpPr/>
                  <p:nvPr/>
                </p:nvSpPr>
                <p:spPr>
                  <a:xfrm>
                    <a:off x="508686" y="1359465"/>
                    <a:ext cx="828000" cy="82800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0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18C1F7E3-8E21-8798-848D-34F2AD967DAC}"/>
                      </a:ext>
                    </a:extLst>
                  </p:cNvPr>
                  <p:cNvSpPr/>
                  <p:nvPr/>
                </p:nvSpPr>
                <p:spPr>
                  <a:xfrm>
                    <a:off x="1479243" y="1870307"/>
                    <a:ext cx="1892043" cy="45719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1" name="Google Shape;4550;p70">
                    <a:extLst>
                      <a:ext uri="{FF2B5EF4-FFF2-40B4-BE49-F238E27FC236}">
                        <a16:creationId xmlns:a16="http://schemas.microsoft.com/office/drawing/2014/main" id="{A92EBB56-092F-629C-7CB4-95A2E2206FF3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630300" y="1573216"/>
                    <a:ext cx="58477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1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02.</a:t>
                    </a:r>
                  </a:p>
                </p:txBody>
              </p:sp>
              <p:sp>
                <p:nvSpPr>
                  <p:cNvPr id="42" name="Google Shape;4563;p70">
                    <a:extLst>
                      <a:ext uri="{FF2B5EF4-FFF2-40B4-BE49-F238E27FC236}">
                        <a16:creationId xmlns:a16="http://schemas.microsoft.com/office/drawing/2014/main" id="{767A3D2F-1CB9-75D4-F234-7976DB70C0BE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450668" y="158296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endParaRPr>
                  </a:p>
                </p:txBody>
              </p:sp>
            </p:grp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22E842E9-462E-4B3A-D830-69C9AA4AB2B6}"/>
                  </a:ext>
                </a:extLst>
              </p:cNvPr>
              <p:cNvGrpSpPr/>
              <p:nvPr/>
            </p:nvGrpSpPr>
            <p:grpSpPr>
              <a:xfrm>
                <a:off x="6355990" y="4787720"/>
                <a:ext cx="6666621" cy="1287332"/>
                <a:chOff x="1591713" y="2770382"/>
                <a:chExt cx="6666621" cy="1287332"/>
              </a:xfrm>
            </p:grpSpPr>
            <p:sp>
              <p:nvSpPr>
                <p:cNvPr id="26" name="Google Shape;4822;p73">
                  <a:extLst>
                    <a:ext uri="{FF2B5EF4-FFF2-40B4-BE49-F238E27FC236}">
                      <a16:creationId xmlns:a16="http://schemas.microsoft.com/office/drawing/2014/main" id="{9CEB7072-8927-BA45-E9A1-3084533FB7B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542311" y="3366759"/>
                  <a:ext cx="5716023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ABF243C7-0B9D-5EBC-1ED8-9C664C55FEE4}"/>
                    </a:ext>
                  </a:extLst>
                </p:cNvPr>
                <p:cNvGrpSpPr/>
                <p:nvPr/>
              </p:nvGrpSpPr>
              <p:grpSpPr>
                <a:xfrm>
                  <a:off x="1591713" y="2770382"/>
                  <a:ext cx="3020057" cy="828000"/>
                  <a:chOff x="508686" y="1359465"/>
                  <a:chExt cx="3020057" cy="828000"/>
                </a:xfrm>
              </p:grpSpPr>
              <p:sp>
                <p:nvSpPr>
                  <p:cNvPr id="28" name="Google Shape;4547;p70">
                    <a:extLst>
                      <a:ext uri="{FF2B5EF4-FFF2-40B4-BE49-F238E27FC236}">
                        <a16:creationId xmlns:a16="http://schemas.microsoft.com/office/drawing/2014/main" id="{01C52891-223A-4F84-94F9-1EFB3C434C49}"/>
                      </a:ext>
                    </a:extLst>
                  </p:cNvPr>
                  <p:cNvSpPr/>
                  <p:nvPr/>
                </p:nvSpPr>
                <p:spPr>
                  <a:xfrm>
                    <a:off x="508686" y="1359465"/>
                    <a:ext cx="828000" cy="82800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3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1C30B23F-E195-20E6-9752-C298FB36E6A8}"/>
                      </a:ext>
                    </a:extLst>
                  </p:cNvPr>
                  <p:cNvSpPr/>
                  <p:nvPr/>
                </p:nvSpPr>
                <p:spPr>
                  <a:xfrm>
                    <a:off x="1479243" y="1870307"/>
                    <a:ext cx="1892043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5" name="Google Shape;4550;p70">
                    <a:extLst>
                      <a:ext uri="{FF2B5EF4-FFF2-40B4-BE49-F238E27FC236}">
                        <a16:creationId xmlns:a16="http://schemas.microsoft.com/office/drawing/2014/main" id="{A6E2D040-1F4A-6DBD-DCB6-F56C51E72887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630300" y="1573216"/>
                    <a:ext cx="58477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1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03.</a:t>
                    </a:r>
                  </a:p>
                </p:txBody>
              </p:sp>
              <p:sp>
                <p:nvSpPr>
                  <p:cNvPr id="36" name="Google Shape;4563;p70">
                    <a:extLst>
                      <a:ext uri="{FF2B5EF4-FFF2-40B4-BE49-F238E27FC236}">
                        <a16:creationId xmlns:a16="http://schemas.microsoft.com/office/drawing/2014/main" id="{7D384415-10EF-63BE-DB13-9A07078BDA17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450668" y="158296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endParaRPr>
                  </a:p>
                </p:txBody>
              </p:sp>
            </p:grpSp>
          </p:grpSp>
        </p:grp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0B15DD-CF0B-DDDD-D2FD-2B769B554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15</a:t>
            </a:fld>
            <a:endParaRPr lang="en-CA"/>
          </a:p>
        </p:txBody>
      </p:sp>
      <p:pic>
        <p:nvPicPr>
          <p:cNvPr id="17" name="Picture Placeholder 16" descr="A close up of a computer screen&#10;&#10;AI-generated content may be incorrect.">
            <a:extLst>
              <a:ext uri="{FF2B5EF4-FFF2-40B4-BE49-F238E27FC236}">
                <a16:creationId xmlns:a16="http://schemas.microsoft.com/office/drawing/2014/main" id="{638CD697-43D5-8845-1796-CF98A93DBF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92031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7AEC7-8C36-0A64-B724-DC50772EA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A6797F3-E5F2-6313-6335-4A96599C1BA4}"/>
              </a:ext>
            </a:extLst>
          </p:cNvPr>
          <p:cNvGrpSpPr/>
          <p:nvPr/>
        </p:nvGrpSpPr>
        <p:grpSpPr>
          <a:xfrm>
            <a:off x="8610600" y="1690688"/>
            <a:ext cx="2930239" cy="4336077"/>
            <a:chOff x="813237" y="2212946"/>
            <a:chExt cx="2930239" cy="433607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2A9A46A-2F01-D8DA-31F0-A2D22488DDF2}"/>
                </a:ext>
              </a:extLst>
            </p:cNvPr>
            <p:cNvGrpSpPr/>
            <p:nvPr/>
          </p:nvGrpSpPr>
          <p:grpSpPr>
            <a:xfrm>
              <a:off x="813237" y="2212946"/>
              <a:ext cx="2912557" cy="1306812"/>
              <a:chOff x="5304627" y="1391182"/>
              <a:chExt cx="4502823" cy="130681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6D834AD-83BF-D04E-827E-995B7138FE3A}"/>
                  </a:ext>
                </a:extLst>
              </p:cNvPr>
              <p:cNvSpPr txBox="1"/>
              <p:nvPr/>
            </p:nvSpPr>
            <p:spPr>
              <a:xfrm>
                <a:off x="5304627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bg2"/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A996C13-60FA-2797-7F26-519677F68CB1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1B41246-AE66-C97F-AAB4-C7F72880DEF1}"/>
                </a:ext>
              </a:extLst>
            </p:cNvPr>
            <p:cNvGrpSpPr/>
            <p:nvPr/>
          </p:nvGrpSpPr>
          <p:grpSpPr>
            <a:xfrm>
              <a:off x="830920" y="3693740"/>
              <a:ext cx="2912556" cy="1306812"/>
              <a:chOff x="5304628" y="1391182"/>
              <a:chExt cx="4502822" cy="1306812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81BC97-B1B5-9B20-D4A4-57BDE1EBC8D2}"/>
                  </a:ext>
                </a:extLst>
              </p:cNvPr>
              <p:cNvSpPr txBox="1"/>
              <p:nvPr/>
            </p:nvSpPr>
            <p:spPr>
              <a:xfrm>
                <a:off x="5304628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bg2"/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37E8576-CBA7-9B9C-C9C9-8C692AFD1D2D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9280ABB-E07B-57F5-088B-A07F86E74776}"/>
                </a:ext>
              </a:extLst>
            </p:cNvPr>
            <p:cNvGrpSpPr/>
            <p:nvPr/>
          </p:nvGrpSpPr>
          <p:grpSpPr>
            <a:xfrm>
              <a:off x="830920" y="5242211"/>
              <a:ext cx="2912556" cy="1306812"/>
              <a:chOff x="5304628" y="1391182"/>
              <a:chExt cx="4502822" cy="1306812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5B27B20-7075-F78F-95DB-051334BFCD71}"/>
                  </a:ext>
                </a:extLst>
              </p:cNvPr>
              <p:cNvSpPr txBox="1"/>
              <p:nvPr/>
            </p:nvSpPr>
            <p:spPr>
              <a:xfrm>
                <a:off x="5304628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bg2"/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6933335-BD3F-298D-EBA6-F9CE541224CB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5F05DF-16CE-9B68-5AA0-37A6F64C0E86}"/>
              </a:ext>
            </a:extLst>
          </p:cNvPr>
          <p:cNvGrpSpPr/>
          <p:nvPr/>
        </p:nvGrpSpPr>
        <p:grpSpPr>
          <a:xfrm>
            <a:off x="825734" y="1630613"/>
            <a:ext cx="7133351" cy="4396152"/>
            <a:chOff x="703730" y="1857018"/>
            <a:chExt cx="7681877" cy="4396152"/>
          </a:xfrm>
        </p:grpSpPr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68EC4EC2-57B2-27D5-D299-81A41281883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247699283"/>
                </p:ext>
              </p:extLst>
            </p:nvPr>
          </p:nvGraphicFramePr>
          <p:xfrm>
            <a:off x="703730" y="1857018"/>
            <a:ext cx="7681877" cy="43961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5" name="TextBox 25">
              <a:extLst>
                <a:ext uri="{FF2B5EF4-FFF2-40B4-BE49-F238E27FC236}">
                  <a16:creationId xmlns:a16="http://schemas.microsoft.com/office/drawing/2014/main" id="{DB0D97D5-08DD-B352-7F0C-E7015E519AAB}"/>
                </a:ext>
              </a:extLst>
            </p:cNvPr>
            <p:cNvSpPr txBox="1"/>
            <p:nvPr/>
          </p:nvSpPr>
          <p:spPr>
            <a:xfrm>
              <a:off x="1148030" y="5808169"/>
              <a:ext cx="6972103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bg2"/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bg2"/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76F5152-47C0-7E59-6A01-4FFCEA598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2785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C1EFA-7964-3E73-FB1C-1E0F6A935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2954A3D-3E7A-AB64-A40A-A19978A58517}"/>
              </a:ext>
            </a:extLst>
          </p:cNvPr>
          <p:cNvGrpSpPr/>
          <p:nvPr/>
        </p:nvGrpSpPr>
        <p:grpSpPr>
          <a:xfrm>
            <a:off x="7448763" y="1794384"/>
            <a:ext cx="4000472" cy="4476026"/>
            <a:chOff x="6681188" y="1455033"/>
            <a:chExt cx="4000472" cy="4476026"/>
          </a:xfrm>
        </p:grpSpPr>
        <p:sp>
          <p:nvSpPr>
            <p:cNvPr id="16" name="TextBox 16"/>
            <p:cNvSpPr txBox="1"/>
            <p:nvPr/>
          </p:nvSpPr>
          <p:spPr>
            <a:xfrm>
              <a:off x="6773656" y="1455033"/>
              <a:ext cx="3908004" cy="98488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6681188" y="2583776"/>
              <a:ext cx="4000472" cy="1006524"/>
              <a:chOff x="-379721" y="0"/>
              <a:chExt cx="1565370" cy="393849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-379721" y="0"/>
                <a:ext cx="1565370" cy="393849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19050"/>
                <a:ext cx="1185649" cy="37479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6681188" y="3754156"/>
              <a:ext cx="4000472" cy="1006524"/>
              <a:chOff x="-379721" y="0"/>
              <a:chExt cx="1565370" cy="393849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-379721" y="0"/>
                <a:ext cx="1565370" cy="393849"/>
              </a:xfrm>
              <a:prstGeom prst="roundRect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19050"/>
                <a:ext cx="1185649" cy="37479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6907222" y="2747405"/>
              <a:ext cx="3450264" cy="4847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907222" y="3905618"/>
              <a:ext cx="3450264" cy="4847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6681188" y="4924535"/>
              <a:ext cx="4000472" cy="1006524"/>
              <a:chOff x="-379721" y="0"/>
              <a:chExt cx="1565370" cy="393849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-379721" y="0"/>
                <a:ext cx="1565370" cy="393849"/>
              </a:xfrm>
              <a:prstGeom prst="roundRect">
                <a:avLst/>
              </a:prstGeom>
              <a:solidFill>
                <a:schemeClr val="accent3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19050"/>
                <a:ext cx="1185649" cy="37479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6907222" y="5103279"/>
              <a:ext cx="3450264" cy="4847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A0F95F-F9D3-DBF5-6707-E00678FF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17</a:t>
            </a:fld>
            <a:endParaRPr lang="en-CA"/>
          </a:p>
        </p:txBody>
      </p:sp>
      <p:pic>
        <p:nvPicPr>
          <p:cNvPr id="12" name="Picture Placeholder 11" descr="A person looking out of a window&#10;&#10;AI-generated content may be incorrect.">
            <a:extLst>
              <a:ext uri="{FF2B5EF4-FFF2-40B4-BE49-F238E27FC236}">
                <a16:creationId xmlns:a16="http://schemas.microsoft.com/office/drawing/2014/main" id="{749D013E-A4E3-7AD6-0F87-742C010884D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99888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503DE-EA6A-94E4-3039-0348E6A43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BDB0AA4-ED8E-FAC2-10F5-352F24A53737}"/>
              </a:ext>
            </a:extLst>
          </p:cNvPr>
          <p:cNvGrpSpPr/>
          <p:nvPr/>
        </p:nvGrpSpPr>
        <p:grpSpPr>
          <a:xfrm>
            <a:off x="838200" y="1847614"/>
            <a:ext cx="7730447" cy="4430386"/>
            <a:chOff x="1369655" y="1508567"/>
            <a:chExt cx="6939951" cy="443038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F184234-2043-A542-7ED7-2ACE977D5273}"/>
                </a:ext>
              </a:extLst>
            </p:cNvPr>
            <p:cNvGrpSpPr/>
            <p:nvPr/>
          </p:nvGrpSpPr>
          <p:grpSpPr>
            <a:xfrm>
              <a:off x="1369655" y="1508567"/>
              <a:ext cx="6939951" cy="4430386"/>
              <a:chOff x="1369655" y="1508567"/>
              <a:chExt cx="6939951" cy="4430386"/>
            </a:xfrm>
          </p:grpSpPr>
          <p:grpSp>
            <p:nvGrpSpPr>
              <p:cNvPr id="5" name="Group 6"/>
              <p:cNvGrpSpPr/>
              <p:nvPr/>
            </p:nvGrpSpPr>
            <p:grpSpPr>
              <a:xfrm>
                <a:off x="1369655" y="3500553"/>
                <a:ext cx="2195844" cy="2438400"/>
                <a:chOff x="0" y="0"/>
                <a:chExt cx="867494" cy="963319"/>
              </a:xfrm>
            </p:grpSpPr>
            <p:sp>
              <p:nvSpPr>
                <p:cNvPr id="35" name="Freeform 7"/>
                <p:cNvSpPr/>
                <p:nvPr/>
              </p:nvSpPr>
              <p:spPr>
                <a:xfrm>
                  <a:off x="0" y="0"/>
                  <a:ext cx="867494" cy="944269"/>
                </a:xfrm>
                <a:prstGeom prst="roundRect">
                  <a:avLst>
                    <a:gd name="adj" fmla="val 6373"/>
                  </a:avLst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6" name="TextBox 8"/>
                <p:cNvSpPr txBox="1"/>
                <p:nvPr/>
              </p:nvSpPr>
              <p:spPr>
                <a:xfrm>
                  <a:off x="0" y="19050"/>
                  <a:ext cx="867494" cy="944269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6" name="Group 9"/>
              <p:cNvGrpSpPr/>
              <p:nvPr/>
            </p:nvGrpSpPr>
            <p:grpSpPr>
              <a:xfrm>
                <a:off x="1369655" y="1508567"/>
                <a:ext cx="6939951" cy="1845089"/>
                <a:chOff x="0" y="0"/>
                <a:chExt cx="2741709" cy="728924"/>
              </a:xfrm>
            </p:grpSpPr>
            <p:sp>
              <p:nvSpPr>
                <p:cNvPr id="33" name="Freeform 10"/>
                <p:cNvSpPr/>
                <p:nvPr/>
              </p:nvSpPr>
              <p:spPr>
                <a:xfrm>
                  <a:off x="0" y="0"/>
                  <a:ext cx="2741709" cy="728924"/>
                </a:xfrm>
                <a:prstGeom prst="roundRect">
                  <a:avLst>
                    <a:gd name="adj" fmla="val 6152"/>
                  </a:avLst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4" name="TextBox 11"/>
                <p:cNvSpPr txBox="1"/>
                <p:nvPr/>
              </p:nvSpPr>
              <p:spPr>
                <a:xfrm>
                  <a:off x="0" y="19050"/>
                  <a:ext cx="2741709" cy="675767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8" name="Group 12"/>
              <p:cNvGrpSpPr/>
              <p:nvPr/>
            </p:nvGrpSpPr>
            <p:grpSpPr>
              <a:xfrm>
                <a:off x="3741708" y="3500553"/>
                <a:ext cx="2195844" cy="2438400"/>
                <a:chOff x="0" y="0"/>
                <a:chExt cx="867494" cy="963319"/>
              </a:xfrm>
            </p:grpSpPr>
            <p:sp>
              <p:nvSpPr>
                <p:cNvPr id="22" name="Freeform 13"/>
                <p:cNvSpPr/>
                <p:nvPr/>
              </p:nvSpPr>
              <p:spPr>
                <a:xfrm>
                  <a:off x="0" y="0"/>
                  <a:ext cx="867494" cy="944269"/>
                </a:xfrm>
                <a:prstGeom prst="roundRect">
                  <a:avLst>
                    <a:gd name="adj" fmla="val 5438"/>
                  </a:avLst>
                </a:prstGeom>
                <a:solidFill>
                  <a:schemeClr val="accent3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3" name="TextBox 14"/>
                <p:cNvSpPr txBox="1"/>
                <p:nvPr/>
              </p:nvSpPr>
              <p:spPr>
                <a:xfrm>
                  <a:off x="0" y="19050"/>
                  <a:ext cx="867494" cy="944269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9" name="Group 15"/>
              <p:cNvGrpSpPr/>
              <p:nvPr/>
            </p:nvGrpSpPr>
            <p:grpSpPr>
              <a:xfrm>
                <a:off x="6113761" y="3500553"/>
                <a:ext cx="2195844" cy="2438400"/>
                <a:chOff x="0" y="0"/>
                <a:chExt cx="867494" cy="963319"/>
              </a:xfrm>
            </p:grpSpPr>
            <p:sp>
              <p:nvSpPr>
                <p:cNvPr id="20" name="Freeform 16"/>
                <p:cNvSpPr/>
                <p:nvPr/>
              </p:nvSpPr>
              <p:spPr>
                <a:xfrm>
                  <a:off x="0" y="0"/>
                  <a:ext cx="867494" cy="955970"/>
                </a:xfrm>
                <a:prstGeom prst="roundRect">
                  <a:avLst>
                    <a:gd name="adj" fmla="val 5438"/>
                  </a:avLst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1" name="TextBox 17"/>
                <p:cNvSpPr txBox="1"/>
                <p:nvPr/>
              </p:nvSpPr>
              <p:spPr>
                <a:xfrm>
                  <a:off x="0" y="19050"/>
                  <a:ext cx="867494" cy="944269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24" name="TextBox 24"/>
            <p:cNvSpPr txBox="1"/>
            <p:nvPr/>
          </p:nvSpPr>
          <p:spPr>
            <a:xfrm>
              <a:off x="1722433" y="1896845"/>
              <a:ext cx="6234395" cy="11079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24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24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722434" y="3779507"/>
              <a:ext cx="1495774" cy="4946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877"/>
                </a:lnSpc>
              </a:pPr>
              <a:r>
                <a:rPr lang="en-CA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US" b="1" spc="-75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138170" y="3779507"/>
              <a:ext cx="1495774" cy="4946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877"/>
                </a:lnSpc>
              </a:pPr>
              <a:r>
                <a:rPr lang="en-CA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US" b="1" spc="-75" dirty="0">
                <a:solidFill>
                  <a:schemeClr val="bg2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722434" y="4520522"/>
              <a:ext cx="1402922" cy="969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138170" y="4520522"/>
              <a:ext cx="1402922" cy="969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553905" y="3779507"/>
              <a:ext cx="1495774" cy="4946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877"/>
                </a:lnSpc>
              </a:pPr>
              <a:r>
                <a:rPr lang="en-CA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US" b="1" spc="-75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553905" y="4520522"/>
              <a:ext cx="1402922" cy="969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</p:grp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73C61C1-1FB9-AFD8-DEB4-3A5ABA705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18</a:t>
            </a:fld>
            <a:endParaRPr lang="en-CA"/>
          </a:p>
        </p:txBody>
      </p:sp>
      <p:pic>
        <p:nvPicPr>
          <p:cNvPr id="15" name="Picture Placeholder 14" descr="A close up of a graph&#10;&#10;AI-generated content may be incorrect.">
            <a:extLst>
              <a:ext uri="{FF2B5EF4-FFF2-40B4-BE49-F238E27FC236}">
                <a16:creationId xmlns:a16="http://schemas.microsoft.com/office/drawing/2014/main" id="{CF13078C-9A7F-82AF-A3AC-118399C9CFC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6" b="33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4129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24C7A-3766-C9DF-BB7F-25291F509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E519727-674B-438C-5E2A-727B1DF75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19</a:t>
            </a:fld>
            <a:endParaRPr lang="en-CA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B64BD84-C818-F809-6070-D0688F20749B}"/>
              </a:ext>
            </a:extLst>
          </p:cNvPr>
          <p:cNvGrpSpPr/>
          <p:nvPr/>
        </p:nvGrpSpPr>
        <p:grpSpPr>
          <a:xfrm>
            <a:off x="680877" y="1559958"/>
            <a:ext cx="11064197" cy="4572001"/>
            <a:chOff x="680877" y="1559958"/>
            <a:chExt cx="11064197" cy="457200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8671FCD-1D3F-C6D6-BA04-82A4F52BA11C}"/>
                </a:ext>
              </a:extLst>
            </p:cNvPr>
            <p:cNvGrpSpPr/>
            <p:nvPr/>
          </p:nvGrpSpPr>
          <p:grpSpPr>
            <a:xfrm>
              <a:off x="680877" y="1559958"/>
              <a:ext cx="5415123" cy="4572001"/>
              <a:chOff x="838200" y="2260314"/>
              <a:chExt cx="10515600" cy="3236359"/>
            </a:xfrm>
          </p:grpSpPr>
          <p:sp>
            <p:nvSpPr>
              <p:cNvPr id="3" name="Freeform 10">
                <a:extLst>
                  <a:ext uri="{FF2B5EF4-FFF2-40B4-BE49-F238E27FC236}">
                    <a16:creationId xmlns:a16="http://schemas.microsoft.com/office/drawing/2014/main" id="{4A68B61A-039F-762A-1E82-4C7F8A200B9D}"/>
                  </a:ext>
                </a:extLst>
              </p:cNvPr>
              <p:cNvSpPr/>
              <p:nvPr/>
            </p:nvSpPr>
            <p:spPr>
              <a:xfrm>
                <a:off x="838200" y="2260314"/>
                <a:ext cx="10515600" cy="3236359"/>
              </a:xfrm>
              <a:prstGeom prst="roundRect">
                <a:avLst>
                  <a:gd name="adj" fmla="val 6152"/>
                </a:avLst>
              </a:prstGeom>
              <a:solidFill>
                <a:schemeClr val="accent1"/>
              </a:solidFill>
            </p:spPr>
            <p:txBody>
              <a:bodyPr/>
              <a:lstStyle/>
              <a:p>
                <a:pPr algn="ctr"/>
                <a:endParaRPr lang="en-CA" sz="1200" b="1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1F43C2-6A13-D128-FAD3-017BB776D09C}"/>
                  </a:ext>
                </a:extLst>
              </p:cNvPr>
              <p:cNvSpPr txBox="1"/>
              <p:nvPr/>
            </p:nvSpPr>
            <p:spPr>
              <a:xfrm>
                <a:off x="1152845" y="2580147"/>
                <a:ext cx="9886308" cy="16339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Ut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exercitation. Lorem ipsum dolor sit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EF35961-2051-42ED-95E2-C1424DEF9193}"/>
                </a:ext>
              </a:extLst>
            </p:cNvPr>
            <p:cNvGrpSpPr/>
            <p:nvPr/>
          </p:nvGrpSpPr>
          <p:grpSpPr>
            <a:xfrm>
              <a:off x="9001874" y="1559958"/>
              <a:ext cx="2743200" cy="4572001"/>
              <a:chOff x="838200" y="2260314"/>
              <a:chExt cx="10515600" cy="3236359"/>
            </a:xfrm>
          </p:grpSpPr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DD966DF0-7D2E-A651-FD16-4C8F184897E0}"/>
                  </a:ext>
                </a:extLst>
              </p:cNvPr>
              <p:cNvSpPr/>
              <p:nvPr/>
            </p:nvSpPr>
            <p:spPr>
              <a:xfrm>
                <a:off x="838200" y="2260314"/>
                <a:ext cx="10515600" cy="3236359"/>
              </a:xfrm>
              <a:prstGeom prst="roundRect">
                <a:avLst>
                  <a:gd name="adj" fmla="val 6152"/>
                </a:avLst>
              </a:prstGeom>
              <a:solidFill>
                <a:schemeClr val="accent3"/>
              </a:solidFill>
            </p:spPr>
            <p:txBody>
              <a:bodyPr/>
              <a:lstStyle/>
              <a:p>
                <a:pPr algn="ctr"/>
                <a:endParaRPr lang="en-CA" sz="1200" b="1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26F20FB-1723-5731-2EA1-FBC02EE73B46}"/>
                  </a:ext>
                </a:extLst>
              </p:cNvPr>
              <p:cNvSpPr txBox="1"/>
              <p:nvPr/>
            </p:nvSpPr>
            <p:spPr>
              <a:xfrm>
                <a:off x="1152844" y="2580147"/>
                <a:ext cx="9886309" cy="22222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Ut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exercitation. Lorem ipsum dolor sit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endParaRPr kumimoji="0" lang="en-CA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0FCCD22-6DC9-54F6-AC83-1C5463CC9F2A}"/>
                </a:ext>
              </a:extLst>
            </p:cNvPr>
            <p:cNvGrpSpPr/>
            <p:nvPr/>
          </p:nvGrpSpPr>
          <p:grpSpPr>
            <a:xfrm>
              <a:off x="6177337" y="1559958"/>
              <a:ext cx="2743200" cy="4572001"/>
              <a:chOff x="838200" y="2260314"/>
              <a:chExt cx="10515600" cy="3236359"/>
            </a:xfrm>
          </p:grpSpPr>
          <p:sp>
            <p:nvSpPr>
              <p:cNvPr id="13" name="Freeform 10">
                <a:extLst>
                  <a:ext uri="{FF2B5EF4-FFF2-40B4-BE49-F238E27FC236}">
                    <a16:creationId xmlns:a16="http://schemas.microsoft.com/office/drawing/2014/main" id="{387D420E-828D-AC5B-ABC1-085DCB45C413}"/>
                  </a:ext>
                </a:extLst>
              </p:cNvPr>
              <p:cNvSpPr/>
              <p:nvPr/>
            </p:nvSpPr>
            <p:spPr>
              <a:xfrm>
                <a:off x="838200" y="2260314"/>
                <a:ext cx="10515600" cy="3236359"/>
              </a:xfrm>
              <a:prstGeom prst="roundRect">
                <a:avLst>
                  <a:gd name="adj" fmla="val 6152"/>
                </a:avLst>
              </a:prstGeom>
              <a:solidFill>
                <a:schemeClr val="bg2"/>
              </a:solidFill>
            </p:spPr>
            <p:txBody>
              <a:bodyPr/>
              <a:lstStyle/>
              <a:p>
                <a:pPr algn="ctr"/>
                <a:endParaRPr lang="en-CA" sz="1200" b="1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892B430-B8B4-4699-4311-6A232C7746EE}"/>
                  </a:ext>
                </a:extLst>
              </p:cNvPr>
              <p:cNvSpPr txBox="1"/>
              <p:nvPr/>
            </p:nvSpPr>
            <p:spPr>
              <a:xfrm>
                <a:off x="1152844" y="2580147"/>
                <a:ext cx="9886309" cy="22222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Ut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exercitation. Lorem ipsum dolor sit </a:t>
                </a:r>
                <a:r>
                  <a:rPr kumimoji="0" lang="en-C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endParaRPr kumimoji="0" lang="en-CA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96422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7F7FD59D-DE10-BAF6-247E-714EA81FF402}"/>
              </a:ext>
            </a:extLst>
          </p:cNvPr>
          <p:cNvGrpSpPr/>
          <p:nvPr/>
        </p:nvGrpSpPr>
        <p:grpSpPr>
          <a:xfrm>
            <a:off x="4289592" y="1728788"/>
            <a:ext cx="7587097" cy="4474250"/>
            <a:chOff x="684544" y="1690688"/>
            <a:chExt cx="7587097" cy="4474250"/>
          </a:xfrm>
        </p:grpSpPr>
        <p:sp>
          <p:nvSpPr>
            <p:cNvPr id="14" name="타원 22">
              <a:extLst>
                <a:ext uri="{FF2B5EF4-FFF2-40B4-BE49-F238E27FC236}">
                  <a16:creationId xmlns:a16="http://schemas.microsoft.com/office/drawing/2014/main" id="{8D3BE547-E829-FA7B-3CC7-DF0E0F86E28F}"/>
                </a:ext>
              </a:extLst>
            </p:cNvPr>
            <p:cNvSpPr/>
            <p:nvPr/>
          </p:nvSpPr>
          <p:spPr>
            <a:xfrm>
              <a:off x="2823398" y="1690688"/>
              <a:ext cx="5448243" cy="4474250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1600" dirty="0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7769991-7055-40FD-A71C-8D41FD164769}"/>
                </a:ext>
              </a:extLst>
            </p:cNvPr>
            <p:cNvGrpSpPr/>
            <p:nvPr/>
          </p:nvGrpSpPr>
          <p:grpSpPr>
            <a:xfrm>
              <a:off x="684544" y="1690688"/>
              <a:ext cx="4474250" cy="4474250"/>
              <a:chOff x="1482291" y="1609050"/>
              <a:chExt cx="4474250" cy="4474250"/>
            </a:xfrm>
          </p:grpSpPr>
          <p:sp>
            <p:nvSpPr>
              <p:cNvPr id="9" name="타원 22">
                <a:extLst>
                  <a:ext uri="{FF2B5EF4-FFF2-40B4-BE49-F238E27FC236}">
                    <a16:creationId xmlns:a16="http://schemas.microsoft.com/office/drawing/2014/main" id="{114E160F-738F-43BA-8315-3A4BBF244EDB}"/>
                  </a:ext>
                </a:extLst>
              </p:cNvPr>
              <p:cNvSpPr/>
              <p:nvPr/>
            </p:nvSpPr>
            <p:spPr>
              <a:xfrm>
                <a:off x="1482291" y="1609050"/>
                <a:ext cx="4474250" cy="4474250"/>
              </a:xfrm>
              <a:prstGeom prst="ellipse">
                <a:avLst/>
              </a:prstGeom>
              <a:solidFill>
                <a:schemeClr val="accent1"/>
              </a:solidFill>
              <a:ln w="762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1600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F90BDC7-97D1-B1FC-9008-4E417E00D8ED}"/>
                  </a:ext>
                </a:extLst>
              </p:cNvPr>
              <p:cNvSpPr txBox="1"/>
              <p:nvPr/>
            </p:nvSpPr>
            <p:spPr>
              <a:xfrm>
                <a:off x="1906382" y="2692013"/>
                <a:ext cx="3626069" cy="20621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600" dirty="0">
                    <a:solidFill>
                      <a:schemeClr val="bg1"/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,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adipiscing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elit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, sed do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tempor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incididunt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labore et dolore magna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aliqua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. </a:t>
                </a:r>
              </a:p>
              <a:p>
                <a:pPr algn="ctr"/>
                <a:r>
                  <a:rPr lang="en-US" altLang="ko-KR" sz="1600" dirty="0">
                    <a:solidFill>
                      <a:schemeClr val="bg1"/>
                    </a:solidFill>
                  </a:rPr>
                  <a:t>Ut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enim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ad minim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veniam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,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quis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nostrud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exercitation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ullamco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laboris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nisi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aliquip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ex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ea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commodo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1"/>
                    </a:solidFill>
                  </a:rPr>
                  <a:t>consequat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</p:grpSp>
      </p:grpSp>
      <p:pic>
        <p:nvPicPr>
          <p:cNvPr id="16" name="그림 10">
            <a:extLst>
              <a:ext uri="{FF2B5EF4-FFF2-40B4-BE49-F238E27FC236}">
                <a16:creationId xmlns:a16="http://schemas.microsoft.com/office/drawing/2014/main" id="{7FB726A3-9B12-4695-9123-C7478B5463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927" y="691577"/>
            <a:ext cx="2554891" cy="5042548"/>
          </a:xfrm>
          <a:prstGeom prst="rect">
            <a:avLst/>
          </a:prstGeom>
          <a:effectLst>
            <a:outerShdw blurRad="38100" sx="101000" sy="101000" algn="ctr" rotWithShape="0">
              <a:prstClr val="black">
                <a:alpha val="23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81A385-70D6-E522-F3F7-5EA8738BF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964A48-39E7-0C96-F868-2423945D1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20</a:t>
            </a:fld>
            <a:endParaRPr lang="en-CA"/>
          </a:p>
        </p:txBody>
      </p:sp>
      <p:pic>
        <p:nvPicPr>
          <p:cNvPr id="13" name="Picture Placeholder 12" descr="A person sitting at a desk smiling&#10;&#10;AI-generated content may be incorrect.">
            <a:extLst>
              <a:ext uri="{FF2B5EF4-FFF2-40B4-BE49-F238E27FC236}">
                <a16:creationId xmlns:a16="http://schemas.microsoft.com/office/drawing/2014/main" id="{9F168D91-D20D-D68C-FB22-7E7A9F5354D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522C18EB-B948-9277-866B-B4475F262F99}"/>
              </a:ext>
            </a:extLst>
          </p:cNvPr>
          <p:cNvGrpSpPr/>
          <p:nvPr/>
        </p:nvGrpSpPr>
        <p:grpSpPr>
          <a:xfrm>
            <a:off x="923182" y="1864982"/>
            <a:ext cx="2992235" cy="4201862"/>
            <a:chOff x="5955313" y="1508566"/>
            <a:chExt cx="3622700" cy="4430386"/>
          </a:xfrm>
        </p:grpSpPr>
        <p:grpSp>
          <p:nvGrpSpPr>
            <p:cNvPr id="18" name="Group 14">
              <a:extLst>
                <a:ext uri="{FF2B5EF4-FFF2-40B4-BE49-F238E27FC236}">
                  <a16:creationId xmlns:a16="http://schemas.microsoft.com/office/drawing/2014/main" id="{B737BE5E-B240-658A-FFE3-56E81C7EAF23}"/>
                </a:ext>
              </a:extLst>
            </p:cNvPr>
            <p:cNvGrpSpPr/>
            <p:nvPr/>
          </p:nvGrpSpPr>
          <p:grpSpPr>
            <a:xfrm>
              <a:off x="5955313" y="1508566"/>
              <a:ext cx="3622700" cy="470145"/>
              <a:chOff x="0" y="0"/>
              <a:chExt cx="1417549" cy="183966"/>
            </a:xfrm>
          </p:grpSpPr>
          <p:sp>
            <p:nvSpPr>
              <p:cNvPr id="44" name="Freeform 15">
                <a:extLst>
                  <a:ext uri="{FF2B5EF4-FFF2-40B4-BE49-F238E27FC236}">
                    <a16:creationId xmlns:a16="http://schemas.microsoft.com/office/drawing/2014/main" id="{4D86B51F-FE06-2394-1227-CBBFAE46B597}"/>
                  </a:ext>
                </a:extLst>
              </p:cNvPr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5" name="TextBox 16">
                <a:extLst>
                  <a:ext uri="{FF2B5EF4-FFF2-40B4-BE49-F238E27FC236}">
                    <a16:creationId xmlns:a16="http://schemas.microsoft.com/office/drawing/2014/main" id="{A6D968B4-DFC8-D626-ED71-FA9C9D950975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9" name="Group 17">
              <a:extLst>
                <a:ext uri="{FF2B5EF4-FFF2-40B4-BE49-F238E27FC236}">
                  <a16:creationId xmlns:a16="http://schemas.microsoft.com/office/drawing/2014/main" id="{7A840C89-45BC-E25E-372C-3FCF8B1241F7}"/>
                </a:ext>
              </a:extLst>
            </p:cNvPr>
            <p:cNvGrpSpPr/>
            <p:nvPr/>
          </p:nvGrpSpPr>
          <p:grpSpPr>
            <a:xfrm>
              <a:off x="5955313" y="2169298"/>
              <a:ext cx="3622700" cy="470145"/>
              <a:chOff x="0" y="0"/>
              <a:chExt cx="1417549" cy="183966"/>
            </a:xfrm>
          </p:grpSpPr>
          <p:sp>
            <p:nvSpPr>
              <p:cNvPr id="42" name="Freeform 18">
                <a:extLst>
                  <a:ext uri="{FF2B5EF4-FFF2-40B4-BE49-F238E27FC236}">
                    <a16:creationId xmlns:a16="http://schemas.microsoft.com/office/drawing/2014/main" id="{DDC467B9-8044-87B3-4232-B2668318A252}"/>
                  </a:ext>
                </a:extLst>
              </p:cNvPr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accent3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3" name="TextBox 19">
                <a:extLst>
                  <a:ext uri="{FF2B5EF4-FFF2-40B4-BE49-F238E27FC236}">
                    <a16:creationId xmlns:a16="http://schemas.microsoft.com/office/drawing/2014/main" id="{DD1B1D48-B480-DE94-04B1-37D6D827AF24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0" name="Group 20">
              <a:extLst>
                <a:ext uri="{FF2B5EF4-FFF2-40B4-BE49-F238E27FC236}">
                  <a16:creationId xmlns:a16="http://schemas.microsoft.com/office/drawing/2014/main" id="{D8C8B1A0-1C22-2D65-0E72-2240094DCE67}"/>
                </a:ext>
              </a:extLst>
            </p:cNvPr>
            <p:cNvGrpSpPr/>
            <p:nvPr/>
          </p:nvGrpSpPr>
          <p:grpSpPr>
            <a:xfrm>
              <a:off x="5955313" y="2829200"/>
              <a:ext cx="3622700" cy="470145"/>
              <a:chOff x="0" y="0"/>
              <a:chExt cx="1417549" cy="183966"/>
            </a:xfrm>
          </p:grpSpPr>
          <p:sp>
            <p:nvSpPr>
              <p:cNvPr id="40" name="Freeform 21">
                <a:extLst>
                  <a:ext uri="{FF2B5EF4-FFF2-40B4-BE49-F238E27FC236}">
                    <a16:creationId xmlns:a16="http://schemas.microsoft.com/office/drawing/2014/main" id="{B3AE8F18-1D06-2887-2FE2-01CA6A69919D}"/>
                  </a:ext>
                </a:extLst>
              </p:cNvPr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1" name="TextBox 22">
                <a:extLst>
                  <a:ext uri="{FF2B5EF4-FFF2-40B4-BE49-F238E27FC236}">
                    <a16:creationId xmlns:a16="http://schemas.microsoft.com/office/drawing/2014/main" id="{9EE41B82-50AC-01A8-8DCB-F56383B2B6DC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1" name="Group 23">
              <a:extLst>
                <a:ext uri="{FF2B5EF4-FFF2-40B4-BE49-F238E27FC236}">
                  <a16:creationId xmlns:a16="http://schemas.microsoft.com/office/drawing/2014/main" id="{E1C12A01-DBFD-205E-E71F-17BF079AD418}"/>
                </a:ext>
              </a:extLst>
            </p:cNvPr>
            <p:cNvGrpSpPr/>
            <p:nvPr/>
          </p:nvGrpSpPr>
          <p:grpSpPr>
            <a:xfrm>
              <a:off x="5955313" y="3489102"/>
              <a:ext cx="3622700" cy="470145"/>
              <a:chOff x="0" y="0"/>
              <a:chExt cx="1417549" cy="183966"/>
            </a:xfrm>
          </p:grpSpPr>
          <p:sp>
            <p:nvSpPr>
              <p:cNvPr id="38" name="Freeform 24">
                <a:extLst>
                  <a:ext uri="{FF2B5EF4-FFF2-40B4-BE49-F238E27FC236}">
                    <a16:creationId xmlns:a16="http://schemas.microsoft.com/office/drawing/2014/main" id="{984934E7-915A-E052-1C56-440E7D55440F}"/>
                  </a:ext>
                </a:extLst>
              </p:cNvPr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accent3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9" name="TextBox 25">
                <a:extLst>
                  <a:ext uri="{FF2B5EF4-FFF2-40B4-BE49-F238E27FC236}">
                    <a16:creationId xmlns:a16="http://schemas.microsoft.com/office/drawing/2014/main" id="{3B222D46-198F-AEE5-DB3B-69FA8F9B8D63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2" name="Group 26">
              <a:extLst>
                <a:ext uri="{FF2B5EF4-FFF2-40B4-BE49-F238E27FC236}">
                  <a16:creationId xmlns:a16="http://schemas.microsoft.com/office/drawing/2014/main" id="{D88728B2-3648-D072-F9A1-A3B97C112C6F}"/>
                </a:ext>
              </a:extLst>
            </p:cNvPr>
            <p:cNvGrpSpPr/>
            <p:nvPr/>
          </p:nvGrpSpPr>
          <p:grpSpPr>
            <a:xfrm>
              <a:off x="5955313" y="4149004"/>
              <a:ext cx="3622700" cy="470145"/>
              <a:chOff x="0" y="0"/>
              <a:chExt cx="1417549" cy="183966"/>
            </a:xfrm>
          </p:grpSpPr>
          <p:sp>
            <p:nvSpPr>
              <p:cNvPr id="36" name="Freeform 27">
                <a:extLst>
                  <a:ext uri="{FF2B5EF4-FFF2-40B4-BE49-F238E27FC236}">
                    <a16:creationId xmlns:a16="http://schemas.microsoft.com/office/drawing/2014/main" id="{C4A2E793-5DF7-1FF1-314C-AFFF21A95A16}"/>
                  </a:ext>
                </a:extLst>
              </p:cNvPr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7" name="TextBox 28">
                <a:extLst>
                  <a:ext uri="{FF2B5EF4-FFF2-40B4-BE49-F238E27FC236}">
                    <a16:creationId xmlns:a16="http://schemas.microsoft.com/office/drawing/2014/main" id="{AD4FC35C-3D53-9BA4-2DCB-053B839D63B9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3" name="Group 29">
              <a:extLst>
                <a:ext uri="{FF2B5EF4-FFF2-40B4-BE49-F238E27FC236}">
                  <a16:creationId xmlns:a16="http://schemas.microsoft.com/office/drawing/2014/main" id="{C474D6E4-02AB-C537-468E-184B47CC03C7}"/>
                </a:ext>
              </a:extLst>
            </p:cNvPr>
            <p:cNvGrpSpPr/>
            <p:nvPr/>
          </p:nvGrpSpPr>
          <p:grpSpPr>
            <a:xfrm>
              <a:off x="5955313" y="4808905"/>
              <a:ext cx="3622700" cy="470145"/>
              <a:chOff x="0" y="0"/>
              <a:chExt cx="1417549" cy="183966"/>
            </a:xfrm>
          </p:grpSpPr>
          <p:sp>
            <p:nvSpPr>
              <p:cNvPr id="34" name="Freeform 30">
                <a:extLst>
                  <a:ext uri="{FF2B5EF4-FFF2-40B4-BE49-F238E27FC236}">
                    <a16:creationId xmlns:a16="http://schemas.microsoft.com/office/drawing/2014/main" id="{6F3B06D3-6A36-2FCD-8C95-B3B90DE7B760}"/>
                  </a:ext>
                </a:extLst>
              </p:cNvPr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accent3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5" name="TextBox 31">
                <a:extLst>
                  <a:ext uri="{FF2B5EF4-FFF2-40B4-BE49-F238E27FC236}">
                    <a16:creationId xmlns:a16="http://schemas.microsoft.com/office/drawing/2014/main" id="{79857EB4-0ECA-8097-0642-95C3D00B35D3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4" name="Group 32">
              <a:extLst>
                <a:ext uri="{FF2B5EF4-FFF2-40B4-BE49-F238E27FC236}">
                  <a16:creationId xmlns:a16="http://schemas.microsoft.com/office/drawing/2014/main" id="{01D9B601-347B-11A6-9403-F37A83F1A345}"/>
                </a:ext>
              </a:extLst>
            </p:cNvPr>
            <p:cNvGrpSpPr/>
            <p:nvPr/>
          </p:nvGrpSpPr>
          <p:grpSpPr>
            <a:xfrm>
              <a:off x="5955313" y="5468807"/>
              <a:ext cx="3622700" cy="470145"/>
              <a:chOff x="0" y="0"/>
              <a:chExt cx="1417549" cy="183966"/>
            </a:xfrm>
          </p:grpSpPr>
          <p:sp>
            <p:nvSpPr>
              <p:cNvPr id="32" name="Freeform 33">
                <a:extLst>
                  <a:ext uri="{FF2B5EF4-FFF2-40B4-BE49-F238E27FC236}">
                    <a16:creationId xmlns:a16="http://schemas.microsoft.com/office/drawing/2014/main" id="{8DEE3B77-607D-8DA7-D9C8-2F190181712A}"/>
                  </a:ext>
                </a:extLst>
              </p:cNvPr>
              <p:cNvSpPr/>
              <p:nvPr/>
            </p:nvSpPr>
            <p:spPr>
              <a:xfrm>
                <a:off x="0" y="0"/>
                <a:ext cx="1417549" cy="183966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3" name="TextBox 34">
                <a:extLst>
                  <a:ext uri="{FF2B5EF4-FFF2-40B4-BE49-F238E27FC236}">
                    <a16:creationId xmlns:a16="http://schemas.microsoft.com/office/drawing/2014/main" id="{ABF1BBF6-5799-D333-C242-DAF91102E51E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1417549" cy="16491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25" name="TextBox 39">
              <a:extLst>
                <a:ext uri="{FF2B5EF4-FFF2-40B4-BE49-F238E27FC236}">
                  <a16:creationId xmlns:a16="http://schemas.microsoft.com/office/drawing/2014/main" id="{BC28FC6B-C1F1-0656-7047-CAED92F29A72}"/>
                </a:ext>
              </a:extLst>
            </p:cNvPr>
            <p:cNvSpPr txBox="1"/>
            <p:nvPr/>
          </p:nvSpPr>
          <p:spPr>
            <a:xfrm>
              <a:off x="6282298" y="1677080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26" name="TextBox 40">
              <a:extLst>
                <a:ext uri="{FF2B5EF4-FFF2-40B4-BE49-F238E27FC236}">
                  <a16:creationId xmlns:a16="http://schemas.microsoft.com/office/drawing/2014/main" id="{59FBD15A-CECA-FB55-CC3C-4077A42EC3EE}"/>
                </a:ext>
              </a:extLst>
            </p:cNvPr>
            <p:cNvSpPr txBox="1"/>
            <p:nvPr/>
          </p:nvSpPr>
          <p:spPr>
            <a:xfrm>
              <a:off x="6282298" y="2337812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</a:endParaRPr>
            </a:p>
          </p:txBody>
        </p:sp>
        <p:sp>
          <p:nvSpPr>
            <p:cNvPr id="27" name="TextBox 42">
              <a:extLst>
                <a:ext uri="{FF2B5EF4-FFF2-40B4-BE49-F238E27FC236}">
                  <a16:creationId xmlns:a16="http://schemas.microsoft.com/office/drawing/2014/main" id="{65A5D64C-E3F9-EB95-0C24-E62C1C08E6B4}"/>
                </a:ext>
              </a:extLst>
            </p:cNvPr>
            <p:cNvSpPr txBox="1"/>
            <p:nvPr/>
          </p:nvSpPr>
          <p:spPr>
            <a:xfrm>
              <a:off x="6282298" y="2997714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28" name="TextBox 43">
              <a:extLst>
                <a:ext uri="{FF2B5EF4-FFF2-40B4-BE49-F238E27FC236}">
                  <a16:creationId xmlns:a16="http://schemas.microsoft.com/office/drawing/2014/main" id="{BD7A1F64-093B-9AB3-504B-0F7168C2D8E9}"/>
                </a:ext>
              </a:extLst>
            </p:cNvPr>
            <p:cNvSpPr txBox="1"/>
            <p:nvPr/>
          </p:nvSpPr>
          <p:spPr>
            <a:xfrm>
              <a:off x="6282298" y="3657616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</a:endParaRPr>
            </a:p>
          </p:txBody>
        </p:sp>
        <p:sp>
          <p:nvSpPr>
            <p:cNvPr id="29" name="TextBox 44">
              <a:extLst>
                <a:ext uri="{FF2B5EF4-FFF2-40B4-BE49-F238E27FC236}">
                  <a16:creationId xmlns:a16="http://schemas.microsoft.com/office/drawing/2014/main" id="{DD3D6FAE-E2A3-1EDD-E343-754251D03853}"/>
                </a:ext>
              </a:extLst>
            </p:cNvPr>
            <p:cNvSpPr txBox="1"/>
            <p:nvPr/>
          </p:nvSpPr>
          <p:spPr>
            <a:xfrm>
              <a:off x="6282298" y="4317517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sp>
          <p:nvSpPr>
            <p:cNvPr id="30" name="TextBox 45">
              <a:extLst>
                <a:ext uri="{FF2B5EF4-FFF2-40B4-BE49-F238E27FC236}">
                  <a16:creationId xmlns:a16="http://schemas.microsoft.com/office/drawing/2014/main" id="{21F7E512-7756-0737-5F01-8443100488A2}"/>
                </a:ext>
              </a:extLst>
            </p:cNvPr>
            <p:cNvSpPr txBox="1"/>
            <p:nvPr/>
          </p:nvSpPr>
          <p:spPr>
            <a:xfrm>
              <a:off x="6282298" y="4977419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</a:endParaRPr>
            </a:p>
          </p:txBody>
        </p:sp>
        <p:sp>
          <p:nvSpPr>
            <p:cNvPr id="31" name="TextBox 46">
              <a:extLst>
                <a:ext uri="{FF2B5EF4-FFF2-40B4-BE49-F238E27FC236}">
                  <a16:creationId xmlns:a16="http://schemas.microsoft.com/office/drawing/2014/main" id="{2E1EFC91-1D7B-6C86-FBCB-9E3EB412F502}"/>
                </a:ext>
              </a:extLst>
            </p:cNvPr>
            <p:cNvSpPr txBox="1"/>
            <p:nvPr/>
          </p:nvSpPr>
          <p:spPr>
            <a:xfrm>
              <a:off x="6282298" y="5637321"/>
              <a:ext cx="2058928" cy="19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CA" sz="12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</a:t>
              </a:r>
              <a:endPara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3046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2CDED0F0-0878-B579-28A8-7FE2A8A44F68}"/>
              </a:ext>
            </a:extLst>
          </p:cNvPr>
          <p:cNvGrpSpPr/>
          <p:nvPr/>
        </p:nvGrpSpPr>
        <p:grpSpPr>
          <a:xfrm>
            <a:off x="6138415" y="1666519"/>
            <a:ext cx="5820541" cy="4474250"/>
            <a:chOff x="6138415" y="1666519"/>
            <a:chExt cx="5820541" cy="447425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D71B622-8D9A-CE71-DF25-39D0BABB531A}"/>
                </a:ext>
              </a:extLst>
            </p:cNvPr>
            <p:cNvGrpSpPr/>
            <p:nvPr/>
          </p:nvGrpSpPr>
          <p:grpSpPr>
            <a:xfrm rot="16200000">
              <a:off x="6811561" y="993373"/>
              <a:ext cx="4474250" cy="5820541"/>
              <a:chOff x="7370186" y="1037459"/>
              <a:chExt cx="4474250" cy="5820541"/>
            </a:xfrm>
          </p:grpSpPr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CB679CC8-8105-4428-8346-3549732AAF8E}"/>
                  </a:ext>
                </a:extLst>
              </p:cNvPr>
              <p:cNvSpPr/>
              <p:nvPr/>
            </p:nvSpPr>
            <p:spPr>
              <a:xfrm>
                <a:off x="7370186" y="1037459"/>
                <a:ext cx="4474250" cy="3613021"/>
              </a:xfrm>
              <a:prstGeom prst="rect">
                <a:avLst/>
              </a:prstGeom>
              <a:solidFill>
                <a:schemeClr val="accent3"/>
              </a:solidFill>
              <a:ln w="762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000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3" name="타원 22">
                <a:extLst>
                  <a:ext uri="{FF2B5EF4-FFF2-40B4-BE49-F238E27FC236}">
                    <a16:creationId xmlns:a16="http://schemas.microsoft.com/office/drawing/2014/main" id="{2E26E258-F88A-4B23-96EE-0EFCF0B3C7C2}"/>
                  </a:ext>
                </a:extLst>
              </p:cNvPr>
              <p:cNvSpPr/>
              <p:nvPr/>
            </p:nvSpPr>
            <p:spPr>
              <a:xfrm>
                <a:off x="7370186" y="2383750"/>
                <a:ext cx="4474250" cy="4474250"/>
              </a:xfrm>
              <a:prstGeom prst="ellipse">
                <a:avLst/>
              </a:prstGeom>
              <a:solidFill>
                <a:schemeClr val="bg2"/>
              </a:solidFill>
              <a:ln w="762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0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EDD6D79-0006-B5E0-55F7-BDAD52E6A9D8}"/>
                </a:ext>
              </a:extLst>
            </p:cNvPr>
            <p:cNvGrpSpPr/>
            <p:nvPr/>
          </p:nvGrpSpPr>
          <p:grpSpPr>
            <a:xfrm>
              <a:off x="7813237" y="2684353"/>
              <a:ext cx="3774915" cy="2462750"/>
              <a:chOff x="7813237" y="2684353"/>
              <a:chExt cx="3774915" cy="2462750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520858E-ED0F-5268-FD60-5D26B869E011}"/>
                  </a:ext>
                </a:extLst>
              </p:cNvPr>
              <p:cNvSpPr txBox="1"/>
              <p:nvPr/>
            </p:nvSpPr>
            <p:spPr>
              <a:xfrm>
                <a:off x="7813237" y="3762108"/>
                <a:ext cx="3774915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 dolor sit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amet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,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consectetur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adipiscing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elit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, sed do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eiusmod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tempor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incididunt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ut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labore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et dolore magna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aliqua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</a:p>
              <a:p>
                <a:pPr algn="ctr"/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Ut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enim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ad minim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veniam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,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quis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nostrud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exercitation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ullamco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laboris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nisi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ut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aliquip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ex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ea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commodo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consequat</a:t>
                </a:r>
                <a:r>
                  <a:rPr lang="en-US" altLang="ko-KR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69815F5-2646-013B-3EEB-BD5EED2669C2}"/>
                  </a:ext>
                </a:extLst>
              </p:cNvPr>
              <p:cNvSpPr txBox="1"/>
              <p:nvPr/>
            </p:nvSpPr>
            <p:spPr>
              <a:xfrm>
                <a:off x="7813237" y="2684353"/>
                <a:ext cx="3774915" cy="107721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ko-KR"/>
                </a:defPPr>
                <a:lvl1pPr>
                  <a:defRPr sz="4000" b="1">
                    <a:latin typeface="+mj-lt"/>
                    <a:cs typeface="Arial" panose="020B0604020202020204" pitchFamily="34" charset="0"/>
                  </a:defRPr>
                </a:lvl1pPr>
              </a:lstStyle>
              <a:p>
                <a:pPr algn="ctr"/>
                <a:r>
                  <a:rPr kumimoji="0" lang="en-C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3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endParaRPr lang="en-US" altLang="ko-KR" sz="28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pic>
        <p:nvPicPr>
          <p:cNvPr id="12" name="그림 11">
            <a:extLst>
              <a:ext uri="{FF2B5EF4-FFF2-40B4-BE49-F238E27FC236}">
                <a16:creationId xmlns:a16="http://schemas.microsoft.com/office/drawing/2014/main" id="{F3E9F144-5EC5-4799-96A3-2E4817AA95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22" y="1642295"/>
            <a:ext cx="5961048" cy="4546866"/>
          </a:xfrm>
          <a:prstGeom prst="rect">
            <a:avLst/>
          </a:prstGeom>
          <a:effectLst>
            <a:outerShdw blurRad="38100" sx="101000" sy="101000" algn="ctr" rotWithShape="0">
              <a:prstClr val="black">
                <a:alpha val="23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24D8E5-1A02-D7A0-D6D6-6755F8724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8D0ADE-2D1E-78BC-2644-6AA1AD1CC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21</a:t>
            </a:fld>
            <a:endParaRPr lang="en-CA"/>
          </a:p>
        </p:txBody>
      </p:sp>
      <p:pic>
        <p:nvPicPr>
          <p:cNvPr id="13" name="Picture Placeholder 12" descr="A digital art of a wave of light&#10;&#10;AI-generated content may be incorrect.">
            <a:extLst>
              <a:ext uri="{FF2B5EF4-FFF2-40B4-BE49-F238E27FC236}">
                <a16:creationId xmlns:a16="http://schemas.microsoft.com/office/drawing/2014/main" id="{DEAE1484-DDC8-605B-0ED9-21F05442FE4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031122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4A0F86BB-5DE8-4C0A-B8D5-83575EE12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024" y="1388777"/>
            <a:ext cx="7498423" cy="4662939"/>
          </a:xfrm>
          <a:prstGeom prst="rect">
            <a:avLst/>
          </a:prstGeom>
          <a:effectLst>
            <a:outerShdw blurRad="38100" sx="101000" sy="101000" algn="ctr" rotWithShape="0">
              <a:prstClr val="black">
                <a:alpha val="23000"/>
              </a:prstClr>
            </a:outerShdw>
          </a:effec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F89F13A-0F9B-1CF5-17E7-3F30B1AC0AE7}"/>
              </a:ext>
            </a:extLst>
          </p:cNvPr>
          <p:cNvGrpSpPr/>
          <p:nvPr/>
        </p:nvGrpSpPr>
        <p:grpSpPr>
          <a:xfrm>
            <a:off x="488601" y="0"/>
            <a:ext cx="4367177" cy="6492875"/>
            <a:chOff x="236354" y="387800"/>
            <a:chExt cx="3830854" cy="5695500"/>
          </a:xfrm>
        </p:grpSpPr>
        <p:sp>
          <p:nvSpPr>
            <p:cNvPr id="5" name="직사각형 11">
              <a:extLst>
                <a:ext uri="{FF2B5EF4-FFF2-40B4-BE49-F238E27FC236}">
                  <a16:creationId xmlns:a16="http://schemas.microsoft.com/office/drawing/2014/main" id="{8C9CAD1D-BAD2-B850-93FB-DC8F1E49E991}"/>
                </a:ext>
              </a:extLst>
            </p:cNvPr>
            <p:cNvSpPr/>
            <p:nvPr/>
          </p:nvSpPr>
          <p:spPr>
            <a:xfrm>
              <a:off x="236354" y="387800"/>
              <a:ext cx="3830854" cy="3777800"/>
            </a:xfrm>
            <a:prstGeom prst="rect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6" name="타원 14">
              <a:extLst>
                <a:ext uri="{FF2B5EF4-FFF2-40B4-BE49-F238E27FC236}">
                  <a16:creationId xmlns:a16="http://schemas.microsoft.com/office/drawing/2014/main" id="{08C53848-EE95-D7A5-27ED-3E0636B4B264}"/>
                </a:ext>
              </a:extLst>
            </p:cNvPr>
            <p:cNvSpPr/>
            <p:nvPr/>
          </p:nvSpPr>
          <p:spPr>
            <a:xfrm>
              <a:off x="236354" y="2252446"/>
              <a:ext cx="3830854" cy="3830854"/>
            </a:xfrm>
            <a:prstGeom prst="ellipse">
              <a:avLst/>
            </a:prstGeom>
            <a:solidFill>
              <a:schemeClr val="accent1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AD314C7-F012-0AA9-C72C-7A5351407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758" y="365125"/>
            <a:ext cx="6345025" cy="1325563"/>
          </a:xfrm>
        </p:spPr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</a:t>
            </a:r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ED338F-EAB3-02F9-C0BA-E275DB393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22</a:t>
            </a:fld>
            <a:endParaRPr lang="en-CA"/>
          </a:p>
        </p:txBody>
      </p:sp>
      <p:pic>
        <p:nvPicPr>
          <p:cNvPr id="15" name="Picture Placeholder 14" descr="A person wearing a headset&#10;&#10;AI-generated content may be incorrect.">
            <a:extLst>
              <a:ext uri="{FF2B5EF4-FFF2-40B4-BE49-F238E27FC236}">
                <a16:creationId xmlns:a16="http://schemas.microsoft.com/office/drawing/2014/main" id="{68B6C305-C5AB-CD0C-644E-1A0F87514C0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5E5E6AF3-BA8C-F429-6BE6-FE362E6D6457}"/>
              </a:ext>
            </a:extLst>
          </p:cNvPr>
          <p:cNvGrpSpPr/>
          <p:nvPr/>
        </p:nvGrpSpPr>
        <p:grpSpPr>
          <a:xfrm>
            <a:off x="574142" y="2164382"/>
            <a:ext cx="4202478" cy="4202478"/>
            <a:chOff x="1482291" y="1609050"/>
            <a:chExt cx="4474250" cy="4474250"/>
          </a:xfrm>
        </p:grpSpPr>
        <p:sp>
          <p:nvSpPr>
            <p:cNvPr id="17" name="타원 22">
              <a:extLst>
                <a:ext uri="{FF2B5EF4-FFF2-40B4-BE49-F238E27FC236}">
                  <a16:creationId xmlns:a16="http://schemas.microsoft.com/office/drawing/2014/main" id="{BD336D17-A880-2855-A58A-99C3E1EB65BD}"/>
                </a:ext>
              </a:extLst>
            </p:cNvPr>
            <p:cNvSpPr/>
            <p:nvPr/>
          </p:nvSpPr>
          <p:spPr>
            <a:xfrm>
              <a:off x="1482291" y="1609050"/>
              <a:ext cx="4474250" cy="4474250"/>
            </a:xfrm>
            <a:prstGeom prst="ellipse">
              <a:avLst/>
            </a:prstGeom>
            <a:solidFill>
              <a:schemeClr val="bg2"/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ko-KR" altLang="en-US" sz="16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E648402-B8BA-99BE-2712-7358F03764AD}"/>
                </a:ext>
              </a:extLst>
            </p:cNvPr>
            <p:cNvSpPr txBox="1"/>
            <p:nvPr/>
          </p:nvSpPr>
          <p:spPr>
            <a:xfrm>
              <a:off x="1906382" y="2692013"/>
              <a:ext cx="3626069" cy="20621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adipiscing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sed do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eiusmod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tempor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incididunt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ut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labore et dolore magna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aliqua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. </a:t>
              </a:r>
            </a:p>
            <a:p>
              <a:pPr algn="ctr"/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Ut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enim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ad minim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veniam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quis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nostrud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exercitation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ullamco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laboris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nisi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ut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aliquip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ex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ea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commodo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6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consequat</a:t>
              </a:r>
              <a:r>
                <a: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34992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96992-BA65-B595-60CA-D35B0530B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Thank you for your time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5E21EF5-432F-EF23-8478-3CD3BA243A2F}"/>
              </a:ext>
            </a:extLst>
          </p:cNvPr>
          <p:cNvGrpSpPr/>
          <p:nvPr/>
        </p:nvGrpSpPr>
        <p:grpSpPr>
          <a:xfrm>
            <a:off x="1030617" y="5286910"/>
            <a:ext cx="10130767" cy="784879"/>
            <a:chOff x="850412" y="5286909"/>
            <a:chExt cx="10130767" cy="78487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C8E58A3-8CF5-289B-1577-B86878DDBC0B}"/>
                </a:ext>
              </a:extLst>
            </p:cNvPr>
            <p:cNvGrpSpPr/>
            <p:nvPr/>
          </p:nvGrpSpPr>
          <p:grpSpPr>
            <a:xfrm>
              <a:off x="850412" y="5286909"/>
              <a:ext cx="3468952" cy="784879"/>
              <a:chOff x="838200" y="2340963"/>
              <a:chExt cx="3468952" cy="784879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C2B5C729-7589-FBD4-DC2A-E02AE3FDDD00}"/>
                  </a:ext>
                </a:extLst>
              </p:cNvPr>
              <p:cNvGrpSpPr/>
              <p:nvPr/>
            </p:nvGrpSpPr>
            <p:grpSpPr>
              <a:xfrm>
                <a:off x="838200" y="2340963"/>
                <a:ext cx="3468952" cy="784879"/>
                <a:chOff x="5462984" y="2992029"/>
                <a:chExt cx="3751800" cy="848876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E077E7B4-BF5F-A925-9547-ED42D166ACB6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F429094-8B91-85B3-A61D-674991730C52}"/>
                    </a:ext>
                  </a:extLst>
                </p:cNvPr>
                <p:cNvSpPr txBox="1"/>
                <p:nvPr/>
              </p:nvSpPr>
              <p:spPr>
                <a:xfrm>
                  <a:off x="6319912" y="3003728"/>
                  <a:ext cx="2894872" cy="52038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>
                    <a:lnSpc>
                      <a:spcPct val="250000"/>
                    </a:lnSpc>
                    <a:spcBef>
                      <a:spcPts val="300"/>
                    </a:spcBef>
                  </a:pPr>
                  <a:r>
                    <a:rPr lang="en-US" sz="1200" dirty="0">
                      <a:solidFill>
                        <a:schemeClr val="bg2"/>
                      </a:solidFill>
                    </a:rPr>
                    <a:t>Email: email@address.com</a:t>
                  </a:r>
                </a:p>
              </p:txBody>
            </p:sp>
          </p:grpSp>
          <p:sp>
            <p:nvSpPr>
              <p:cNvPr id="33" name="Graphic 8">
                <a:extLst>
                  <a:ext uri="{FF2B5EF4-FFF2-40B4-BE49-F238E27FC236}">
                    <a16:creationId xmlns:a16="http://schemas.microsoft.com/office/drawing/2014/main" id="{D865A8D1-D716-73A8-98D0-D2A617779B70}"/>
                  </a:ext>
                </a:extLst>
              </p:cNvPr>
              <p:cNvSpPr/>
              <p:nvPr/>
            </p:nvSpPr>
            <p:spPr>
              <a:xfrm>
                <a:off x="1053956" y="2586684"/>
                <a:ext cx="352284" cy="293438"/>
              </a:xfrm>
              <a:custGeom>
                <a:avLst/>
                <a:gdLst>
                  <a:gd name="connsiteX0" fmla="*/ 162211 w 232539"/>
                  <a:gd name="connsiteY0" fmla="*/ 140895 h 219619"/>
                  <a:gd name="connsiteX1" fmla="*/ 156327 w 232539"/>
                  <a:gd name="connsiteY1" fmla="*/ 146745 h 219619"/>
                  <a:gd name="connsiteX2" fmla="*/ 104166 w 232539"/>
                  <a:gd name="connsiteY2" fmla="*/ 122693 h 219619"/>
                  <a:gd name="connsiteX3" fmla="*/ 79977 w 232539"/>
                  <a:gd name="connsiteY3" fmla="*/ 70828 h 219619"/>
                  <a:gd name="connsiteX4" fmla="*/ 83682 w 232539"/>
                  <a:gd name="connsiteY4" fmla="*/ 67144 h 219619"/>
                  <a:gd name="connsiteX5" fmla="*/ 85706 w 232539"/>
                  <a:gd name="connsiteY5" fmla="*/ 32859 h 219619"/>
                  <a:gd name="connsiteX6" fmla="*/ 69416 w 232539"/>
                  <a:gd name="connsiteY6" fmla="*/ 11098 h 219619"/>
                  <a:gd name="connsiteX7" fmla="*/ 29215 w 232539"/>
                  <a:gd name="connsiteY7" fmla="*/ 7426 h 219619"/>
                  <a:gd name="connsiteX8" fmla="*/ 8938 w 232539"/>
                  <a:gd name="connsiteY8" fmla="*/ 27588 h 219619"/>
                  <a:gd name="connsiteX9" fmla="*/ 37 w 232539"/>
                  <a:gd name="connsiteY9" fmla="*/ 48389 h 219619"/>
                  <a:gd name="connsiteX10" fmla="*/ 62209 w 232539"/>
                  <a:gd name="connsiteY10" fmla="*/ 164413 h 219619"/>
                  <a:gd name="connsiteX11" fmla="*/ 189601 w 232539"/>
                  <a:gd name="connsiteY11" fmla="*/ 219169 h 219619"/>
                  <a:gd name="connsiteX12" fmla="*/ 206716 w 232539"/>
                  <a:gd name="connsiteY12" fmla="*/ 210518 h 219619"/>
                  <a:gd name="connsiteX13" fmla="*/ 225068 w 232539"/>
                  <a:gd name="connsiteY13" fmla="*/ 192271 h 219619"/>
                  <a:gd name="connsiteX14" fmla="*/ 218113 w 232539"/>
                  <a:gd name="connsiteY14" fmla="*/ 150220 h 219619"/>
                  <a:gd name="connsiteX15" fmla="*/ 193431 w 232539"/>
                  <a:gd name="connsiteY15" fmla="*/ 136803 h 219619"/>
                  <a:gd name="connsiteX16" fmla="*/ 162211 w 232539"/>
                  <a:gd name="connsiteY16" fmla="*/ 140895 h 219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2539" h="219619">
                    <a:moveTo>
                      <a:pt x="162211" y="140895"/>
                    </a:moveTo>
                    <a:lnTo>
                      <a:pt x="156327" y="146745"/>
                    </a:lnTo>
                    <a:cubicBezTo>
                      <a:pt x="156327" y="146745"/>
                      <a:pt x="142341" y="160652"/>
                      <a:pt x="104166" y="122693"/>
                    </a:cubicBezTo>
                    <a:cubicBezTo>
                      <a:pt x="65991" y="84735"/>
                      <a:pt x="79977" y="70828"/>
                      <a:pt x="79977" y="70828"/>
                    </a:cubicBezTo>
                    <a:lnTo>
                      <a:pt x="83682" y="67144"/>
                    </a:lnTo>
                    <a:cubicBezTo>
                      <a:pt x="92810" y="58068"/>
                      <a:pt x="93671" y="43497"/>
                      <a:pt x="85706" y="32859"/>
                    </a:cubicBezTo>
                    <a:lnTo>
                      <a:pt x="69416" y="11098"/>
                    </a:lnTo>
                    <a:cubicBezTo>
                      <a:pt x="59559" y="-2068"/>
                      <a:pt x="40513" y="-3807"/>
                      <a:pt x="29215" y="7426"/>
                    </a:cubicBezTo>
                    <a:lnTo>
                      <a:pt x="8938" y="27588"/>
                    </a:lnTo>
                    <a:cubicBezTo>
                      <a:pt x="3336" y="33158"/>
                      <a:pt x="-418" y="40379"/>
                      <a:pt x="37" y="48389"/>
                    </a:cubicBezTo>
                    <a:cubicBezTo>
                      <a:pt x="1202" y="68881"/>
                      <a:pt x="10473" y="112971"/>
                      <a:pt x="62209" y="164413"/>
                    </a:cubicBezTo>
                    <a:cubicBezTo>
                      <a:pt x="117072" y="218964"/>
                      <a:pt x="168549" y="221132"/>
                      <a:pt x="189601" y="219169"/>
                    </a:cubicBezTo>
                    <a:cubicBezTo>
                      <a:pt x="196259" y="218549"/>
                      <a:pt x="202049" y="215158"/>
                      <a:pt x="206716" y="210518"/>
                    </a:cubicBezTo>
                    <a:lnTo>
                      <a:pt x="225068" y="192271"/>
                    </a:lnTo>
                    <a:cubicBezTo>
                      <a:pt x="237456" y="179953"/>
                      <a:pt x="233963" y="158836"/>
                      <a:pt x="218113" y="150220"/>
                    </a:cubicBezTo>
                    <a:lnTo>
                      <a:pt x="193431" y="136803"/>
                    </a:lnTo>
                    <a:cubicBezTo>
                      <a:pt x="183024" y="131145"/>
                      <a:pt x="170345" y="132807"/>
                      <a:pt x="162211" y="140895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2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DFF757C-77C6-C214-F083-391E5DD20DAC}"/>
                </a:ext>
              </a:extLst>
            </p:cNvPr>
            <p:cNvGrpSpPr/>
            <p:nvPr/>
          </p:nvGrpSpPr>
          <p:grpSpPr>
            <a:xfrm>
              <a:off x="7622060" y="5286909"/>
              <a:ext cx="3359119" cy="784879"/>
              <a:chOff x="838200" y="5493540"/>
              <a:chExt cx="3359119" cy="784879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CB4B556-324F-95CA-F82F-E25BB2B0FBCA}"/>
                  </a:ext>
                </a:extLst>
              </p:cNvPr>
              <p:cNvGrpSpPr/>
              <p:nvPr/>
            </p:nvGrpSpPr>
            <p:grpSpPr>
              <a:xfrm>
                <a:off x="838200" y="5493540"/>
                <a:ext cx="3359119" cy="784879"/>
                <a:chOff x="5462984" y="2992029"/>
                <a:chExt cx="3633012" cy="848876"/>
              </a:xfrm>
            </p:grpSpPr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517FD21D-869F-26C8-30DF-A03D252EB22C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0EB92662-1024-52C0-38C0-2E406E56A6A5}"/>
                    </a:ext>
                  </a:extLst>
                </p:cNvPr>
                <p:cNvSpPr txBox="1"/>
                <p:nvPr/>
              </p:nvSpPr>
              <p:spPr>
                <a:xfrm>
                  <a:off x="6319912" y="3003728"/>
                  <a:ext cx="2776084" cy="52038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>
                    <a:lnSpc>
                      <a:spcPct val="250000"/>
                    </a:lnSpc>
                    <a:spcBef>
                      <a:spcPts val="300"/>
                    </a:spcBef>
                  </a:pPr>
                  <a:r>
                    <a:rPr lang="en-US" sz="1200" dirty="0">
                      <a:solidFill>
                        <a:schemeClr val="bg2"/>
                      </a:solidFill>
                    </a:rPr>
                    <a:t>Website: www.website.com</a:t>
                  </a:r>
                </a:p>
              </p:txBody>
            </p:sp>
          </p:grp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DC4851DD-9C9D-9F27-030B-480AED170A5B}"/>
                  </a:ext>
                </a:extLst>
              </p:cNvPr>
              <p:cNvSpPr/>
              <p:nvPr/>
            </p:nvSpPr>
            <p:spPr>
              <a:xfrm>
                <a:off x="1062485" y="5738153"/>
                <a:ext cx="335225" cy="295655"/>
              </a:xfrm>
              <a:custGeom>
                <a:avLst/>
                <a:gdLst>
                  <a:gd name="connsiteX0" fmla="*/ 212062 w 310052"/>
                  <a:gd name="connsiteY0" fmla="*/ 185357 h 310051"/>
                  <a:gd name="connsiteX1" fmla="*/ 238671 w 310052"/>
                  <a:gd name="connsiteY1" fmla="*/ 185357 h 310051"/>
                  <a:gd name="connsiteX2" fmla="*/ 196309 w 310052"/>
                  <a:gd name="connsiteY2" fmla="*/ 248669 h 310051"/>
                  <a:gd name="connsiteX3" fmla="*/ 197432 w 310052"/>
                  <a:gd name="connsiteY3" fmla="*/ 246493 h 310051"/>
                  <a:gd name="connsiteX4" fmla="*/ 212062 w 310052"/>
                  <a:gd name="connsiteY4" fmla="*/ 185357 h 310051"/>
                  <a:gd name="connsiteX5" fmla="*/ 165136 w 310052"/>
                  <a:gd name="connsiteY5" fmla="*/ 185357 h 310051"/>
                  <a:gd name="connsiteX6" fmla="*/ 191807 w 310052"/>
                  <a:gd name="connsiteY6" fmla="*/ 185357 h 310051"/>
                  <a:gd name="connsiteX7" fmla="*/ 179345 w 310052"/>
                  <a:gd name="connsiteY7" fmla="*/ 237451 h 310051"/>
                  <a:gd name="connsiteX8" fmla="*/ 165136 w 310052"/>
                  <a:gd name="connsiteY8" fmla="*/ 255829 h 310051"/>
                  <a:gd name="connsiteX9" fmla="*/ 118244 w 310052"/>
                  <a:gd name="connsiteY9" fmla="*/ 185357 h 310051"/>
                  <a:gd name="connsiteX10" fmla="*/ 144915 w 310052"/>
                  <a:gd name="connsiteY10" fmla="*/ 185357 h 310051"/>
                  <a:gd name="connsiteX11" fmla="*/ 144915 w 310052"/>
                  <a:gd name="connsiteY11" fmla="*/ 255829 h 310051"/>
                  <a:gd name="connsiteX12" fmla="*/ 130705 w 310052"/>
                  <a:gd name="connsiteY12" fmla="*/ 237451 h 310051"/>
                  <a:gd name="connsiteX13" fmla="*/ 118244 w 310052"/>
                  <a:gd name="connsiteY13" fmla="*/ 185357 h 310051"/>
                  <a:gd name="connsiteX14" fmla="*/ 71382 w 310052"/>
                  <a:gd name="connsiteY14" fmla="*/ 185357 h 310051"/>
                  <a:gd name="connsiteX15" fmla="*/ 97990 w 310052"/>
                  <a:gd name="connsiteY15" fmla="*/ 185357 h 310051"/>
                  <a:gd name="connsiteX16" fmla="*/ 112620 w 310052"/>
                  <a:gd name="connsiteY16" fmla="*/ 246493 h 310051"/>
                  <a:gd name="connsiteX17" fmla="*/ 113744 w 310052"/>
                  <a:gd name="connsiteY17" fmla="*/ 248669 h 310051"/>
                  <a:gd name="connsiteX18" fmla="*/ 71382 w 310052"/>
                  <a:gd name="connsiteY18" fmla="*/ 185357 h 310051"/>
                  <a:gd name="connsiteX19" fmla="*/ 196308 w 310052"/>
                  <a:gd name="connsiteY19" fmla="*/ 101824 h 310051"/>
                  <a:gd name="connsiteX20" fmla="*/ 238670 w 310052"/>
                  <a:gd name="connsiteY20" fmla="*/ 165136 h 310051"/>
                  <a:gd name="connsiteX21" fmla="*/ 212062 w 310052"/>
                  <a:gd name="connsiteY21" fmla="*/ 165136 h 310051"/>
                  <a:gd name="connsiteX22" fmla="*/ 197431 w 310052"/>
                  <a:gd name="connsiteY22" fmla="*/ 104000 h 310051"/>
                  <a:gd name="connsiteX23" fmla="*/ 196308 w 310052"/>
                  <a:gd name="connsiteY23" fmla="*/ 101824 h 310051"/>
                  <a:gd name="connsiteX24" fmla="*/ 113742 w 310052"/>
                  <a:gd name="connsiteY24" fmla="*/ 101824 h 310051"/>
                  <a:gd name="connsiteX25" fmla="*/ 112619 w 310052"/>
                  <a:gd name="connsiteY25" fmla="*/ 104000 h 310051"/>
                  <a:gd name="connsiteX26" fmla="*/ 97989 w 310052"/>
                  <a:gd name="connsiteY26" fmla="*/ 165136 h 310051"/>
                  <a:gd name="connsiteX27" fmla="*/ 71380 w 310052"/>
                  <a:gd name="connsiteY27" fmla="*/ 165136 h 310051"/>
                  <a:gd name="connsiteX28" fmla="*/ 113742 w 310052"/>
                  <a:gd name="connsiteY28" fmla="*/ 101824 h 310051"/>
                  <a:gd name="connsiteX29" fmla="*/ 165136 w 310052"/>
                  <a:gd name="connsiteY29" fmla="*/ 94664 h 310051"/>
                  <a:gd name="connsiteX30" fmla="*/ 179345 w 310052"/>
                  <a:gd name="connsiteY30" fmla="*/ 113042 h 310051"/>
                  <a:gd name="connsiteX31" fmla="*/ 191807 w 310052"/>
                  <a:gd name="connsiteY31" fmla="*/ 165136 h 310051"/>
                  <a:gd name="connsiteX32" fmla="*/ 165136 w 310052"/>
                  <a:gd name="connsiteY32" fmla="*/ 165136 h 310051"/>
                  <a:gd name="connsiteX33" fmla="*/ 144915 w 310052"/>
                  <a:gd name="connsiteY33" fmla="*/ 94664 h 310051"/>
                  <a:gd name="connsiteX34" fmla="*/ 144915 w 310052"/>
                  <a:gd name="connsiteY34" fmla="*/ 165136 h 310051"/>
                  <a:gd name="connsiteX35" fmla="*/ 118244 w 310052"/>
                  <a:gd name="connsiteY35" fmla="*/ 165136 h 310051"/>
                  <a:gd name="connsiteX36" fmla="*/ 130705 w 310052"/>
                  <a:gd name="connsiteY36" fmla="*/ 113042 h 310051"/>
                  <a:gd name="connsiteX37" fmla="*/ 144915 w 310052"/>
                  <a:gd name="connsiteY37" fmla="*/ 94664 h 310051"/>
                  <a:gd name="connsiteX38" fmla="*/ 155026 w 310052"/>
                  <a:gd name="connsiteY38" fmla="*/ 70772 h 310051"/>
                  <a:gd name="connsiteX39" fmla="*/ 50552 w 310052"/>
                  <a:gd name="connsiteY39" fmla="*/ 175246 h 310051"/>
                  <a:gd name="connsiteX40" fmla="*/ 155026 w 310052"/>
                  <a:gd name="connsiteY40" fmla="*/ 279720 h 310051"/>
                  <a:gd name="connsiteX41" fmla="*/ 259500 w 310052"/>
                  <a:gd name="connsiteY41" fmla="*/ 175246 h 310051"/>
                  <a:gd name="connsiteX42" fmla="*/ 155026 w 310052"/>
                  <a:gd name="connsiteY42" fmla="*/ 70772 h 310051"/>
                  <a:gd name="connsiteX43" fmla="*/ 0 w 310052"/>
                  <a:gd name="connsiteY43" fmla="*/ 50551 h 310051"/>
                  <a:gd name="connsiteX44" fmla="*/ 310052 w 310052"/>
                  <a:gd name="connsiteY44" fmla="*/ 50551 h 310051"/>
                  <a:gd name="connsiteX45" fmla="*/ 310052 w 310052"/>
                  <a:gd name="connsiteY45" fmla="*/ 310051 h 310051"/>
                  <a:gd name="connsiteX46" fmla="*/ 0 w 310052"/>
                  <a:gd name="connsiteY46" fmla="*/ 310051 h 310051"/>
                  <a:gd name="connsiteX47" fmla="*/ 266240 w 310052"/>
                  <a:gd name="connsiteY47" fmla="*/ 0 h 310051"/>
                  <a:gd name="connsiteX48" fmla="*/ 310052 w 310052"/>
                  <a:gd name="connsiteY48" fmla="*/ 0 h 310051"/>
                  <a:gd name="connsiteX49" fmla="*/ 310052 w 310052"/>
                  <a:gd name="connsiteY49" fmla="*/ 30331 h 310051"/>
                  <a:gd name="connsiteX50" fmla="*/ 266240 w 310052"/>
                  <a:gd name="connsiteY50" fmla="*/ 30331 h 310051"/>
                  <a:gd name="connsiteX51" fmla="*/ 0 w 310052"/>
                  <a:gd name="connsiteY51" fmla="*/ 0 h 310051"/>
                  <a:gd name="connsiteX52" fmla="*/ 246020 w 310052"/>
                  <a:gd name="connsiteY52" fmla="*/ 0 h 310051"/>
                  <a:gd name="connsiteX53" fmla="*/ 246020 w 310052"/>
                  <a:gd name="connsiteY53" fmla="*/ 30331 h 310051"/>
                  <a:gd name="connsiteX54" fmla="*/ 0 w 310052"/>
                  <a:gd name="connsiteY54" fmla="*/ 30331 h 310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310052" h="310051">
                    <a:moveTo>
                      <a:pt x="212062" y="185357"/>
                    </a:moveTo>
                    <a:lnTo>
                      <a:pt x="238671" y="185357"/>
                    </a:lnTo>
                    <a:cubicBezTo>
                      <a:pt x="235405" y="212537"/>
                      <a:pt x="219150" y="235776"/>
                      <a:pt x="196309" y="248669"/>
                    </a:cubicBezTo>
                    <a:cubicBezTo>
                      <a:pt x="196687" y="247954"/>
                      <a:pt x="197063" y="247231"/>
                      <a:pt x="197432" y="246493"/>
                    </a:cubicBezTo>
                    <a:cubicBezTo>
                      <a:pt x="205812" y="229732"/>
                      <a:pt x="210904" y="208319"/>
                      <a:pt x="212062" y="185357"/>
                    </a:cubicBezTo>
                    <a:close/>
                    <a:moveTo>
                      <a:pt x="165136" y="185357"/>
                    </a:moveTo>
                    <a:lnTo>
                      <a:pt x="191807" y="185357"/>
                    </a:lnTo>
                    <a:cubicBezTo>
                      <a:pt x="190705" y="205154"/>
                      <a:pt x="186384" y="223373"/>
                      <a:pt x="179345" y="237451"/>
                    </a:cubicBezTo>
                    <a:cubicBezTo>
                      <a:pt x="175119" y="245903"/>
                      <a:pt x="170216" y="252178"/>
                      <a:pt x="165136" y="255829"/>
                    </a:cubicBezTo>
                    <a:close/>
                    <a:moveTo>
                      <a:pt x="118244" y="185357"/>
                    </a:moveTo>
                    <a:lnTo>
                      <a:pt x="144915" y="185357"/>
                    </a:lnTo>
                    <a:lnTo>
                      <a:pt x="144915" y="255829"/>
                    </a:lnTo>
                    <a:cubicBezTo>
                      <a:pt x="139835" y="252177"/>
                      <a:pt x="134932" y="245904"/>
                      <a:pt x="130705" y="237451"/>
                    </a:cubicBezTo>
                    <a:cubicBezTo>
                      <a:pt x="123666" y="223373"/>
                      <a:pt x="119346" y="205154"/>
                      <a:pt x="118244" y="185357"/>
                    </a:cubicBezTo>
                    <a:close/>
                    <a:moveTo>
                      <a:pt x="71382" y="185357"/>
                    </a:moveTo>
                    <a:lnTo>
                      <a:pt x="97990" y="185357"/>
                    </a:lnTo>
                    <a:cubicBezTo>
                      <a:pt x="99149" y="208319"/>
                      <a:pt x="104240" y="229732"/>
                      <a:pt x="112620" y="246493"/>
                    </a:cubicBezTo>
                    <a:cubicBezTo>
                      <a:pt x="112989" y="247231"/>
                      <a:pt x="113364" y="247954"/>
                      <a:pt x="113744" y="248669"/>
                    </a:cubicBezTo>
                    <a:cubicBezTo>
                      <a:pt x="90903" y="235776"/>
                      <a:pt x="74648" y="212537"/>
                      <a:pt x="71382" y="185357"/>
                    </a:cubicBezTo>
                    <a:close/>
                    <a:moveTo>
                      <a:pt x="196308" y="101824"/>
                    </a:moveTo>
                    <a:cubicBezTo>
                      <a:pt x="219148" y="114717"/>
                      <a:pt x="235404" y="137956"/>
                      <a:pt x="238670" y="165136"/>
                    </a:cubicBezTo>
                    <a:lnTo>
                      <a:pt x="212062" y="165136"/>
                    </a:lnTo>
                    <a:cubicBezTo>
                      <a:pt x="210903" y="142174"/>
                      <a:pt x="205812" y="120761"/>
                      <a:pt x="197431" y="104000"/>
                    </a:cubicBezTo>
                    <a:cubicBezTo>
                      <a:pt x="197063" y="103262"/>
                      <a:pt x="196688" y="102539"/>
                      <a:pt x="196308" y="101824"/>
                    </a:cubicBezTo>
                    <a:close/>
                    <a:moveTo>
                      <a:pt x="113742" y="101824"/>
                    </a:moveTo>
                    <a:cubicBezTo>
                      <a:pt x="113364" y="102539"/>
                      <a:pt x="112988" y="103262"/>
                      <a:pt x="112619" y="104000"/>
                    </a:cubicBezTo>
                    <a:cubicBezTo>
                      <a:pt x="104239" y="120761"/>
                      <a:pt x="99147" y="142174"/>
                      <a:pt x="97989" y="165136"/>
                    </a:cubicBezTo>
                    <a:lnTo>
                      <a:pt x="71380" y="165136"/>
                    </a:lnTo>
                    <a:cubicBezTo>
                      <a:pt x="74645" y="137955"/>
                      <a:pt x="90901" y="114717"/>
                      <a:pt x="113742" y="101824"/>
                    </a:cubicBezTo>
                    <a:close/>
                    <a:moveTo>
                      <a:pt x="165136" y="94664"/>
                    </a:moveTo>
                    <a:cubicBezTo>
                      <a:pt x="170216" y="98316"/>
                      <a:pt x="175119" y="104589"/>
                      <a:pt x="179345" y="113042"/>
                    </a:cubicBezTo>
                    <a:cubicBezTo>
                      <a:pt x="186384" y="127120"/>
                      <a:pt x="190704" y="145338"/>
                      <a:pt x="191807" y="165136"/>
                    </a:cubicBezTo>
                    <a:lnTo>
                      <a:pt x="165136" y="165136"/>
                    </a:lnTo>
                    <a:close/>
                    <a:moveTo>
                      <a:pt x="144915" y="94664"/>
                    </a:moveTo>
                    <a:lnTo>
                      <a:pt x="144915" y="165136"/>
                    </a:lnTo>
                    <a:lnTo>
                      <a:pt x="118244" y="165136"/>
                    </a:lnTo>
                    <a:cubicBezTo>
                      <a:pt x="119346" y="145339"/>
                      <a:pt x="123667" y="127120"/>
                      <a:pt x="130705" y="113042"/>
                    </a:cubicBezTo>
                    <a:cubicBezTo>
                      <a:pt x="134932" y="104589"/>
                      <a:pt x="139835" y="98315"/>
                      <a:pt x="144915" y="94664"/>
                    </a:cubicBezTo>
                    <a:close/>
                    <a:moveTo>
                      <a:pt x="155026" y="70772"/>
                    </a:moveTo>
                    <a:cubicBezTo>
                      <a:pt x="97419" y="70772"/>
                      <a:pt x="50552" y="117638"/>
                      <a:pt x="50552" y="175246"/>
                    </a:cubicBezTo>
                    <a:cubicBezTo>
                      <a:pt x="50552" y="232854"/>
                      <a:pt x="97419" y="279720"/>
                      <a:pt x="155026" y="279720"/>
                    </a:cubicBezTo>
                    <a:cubicBezTo>
                      <a:pt x="212633" y="279720"/>
                      <a:pt x="259500" y="232854"/>
                      <a:pt x="259500" y="175246"/>
                    </a:cubicBezTo>
                    <a:cubicBezTo>
                      <a:pt x="259500" y="117639"/>
                      <a:pt x="212633" y="70772"/>
                      <a:pt x="155026" y="70772"/>
                    </a:cubicBezTo>
                    <a:close/>
                    <a:moveTo>
                      <a:pt x="0" y="50551"/>
                    </a:moveTo>
                    <a:lnTo>
                      <a:pt x="310052" y="50551"/>
                    </a:lnTo>
                    <a:lnTo>
                      <a:pt x="310052" y="310051"/>
                    </a:lnTo>
                    <a:lnTo>
                      <a:pt x="0" y="310051"/>
                    </a:lnTo>
                    <a:close/>
                    <a:moveTo>
                      <a:pt x="266240" y="0"/>
                    </a:moveTo>
                    <a:lnTo>
                      <a:pt x="310052" y="0"/>
                    </a:lnTo>
                    <a:lnTo>
                      <a:pt x="310052" y="30331"/>
                    </a:lnTo>
                    <a:lnTo>
                      <a:pt x="266240" y="30331"/>
                    </a:lnTo>
                    <a:close/>
                    <a:moveTo>
                      <a:pt x="0" y="0"/>
                    </a:moveTo>
                    <a:lnTo>
                      <a:pt x="246020" y="0"/>
                    </a:lnTo>
                    <a:lnTo>
                      <a:pt x="246020" y="30331"/>
                    </a:lnTo>
                    <a:lnTo>
                      <a:pt x="0" y="30331"/>
                    </a:lnTo>
                    <a:close/>
                  </a:path>
                </a:pathLst>
              </a:custGeom>
              <a:solidFill>
                <a:schemeClr val="bg2"/>
              </a:solidFill>
              <a:ln w="59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2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0D5B3DC-72DE-BCA5-1536-4FC07EFD4EBF}"/>
                </a:ext>
              </a:extLst>
            </p:cNvPr>
            <p:cNvGrpSpPr/>
            <p:nvPr/>
          </p:nvGrpSpPr>
          <p:grpSpPr>
            <a:xfrm>
              <a:off x="4319364" y="5286909"/>
              <a:ext cx="3359119" cy="784879"/>
              <a:chOff x="838200" y="3917251"/>
              <a:chExt cx="3359119" cy="784879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ACEE69E3-3D96-A939-364E-F0DB5E1CD828}"/>
                  </a:ext>
                </a:extLst>
              </p:cNvPr>
              <p:cNvGrpSpPr/>
              <p:nvPr/>
            </p:nvGrpSpPr>
            <p:grpSpPr>
              <a:xfrm>
                <a:off x="838200" y="3917251"/>
                <a:ext cx="3359119" cy="784879"/>
                <a:chOff x="5462984" y="2992029"/>
                <a:chExt cx="3633012" cy="848876"/>
              </a:xfrm>
            </p:grpSpPr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59992F3D-97A2-5E3B-CB56-ECC8A5D49465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8E52179-F1C7-DD59-F2EC-825060073BBD}"/>
                    </a:ext>
                  </a:extLst>
                </p:cNvPr>
                <p:cNvSpPr txBox="1"/>
                <p:nvPr/>
              </p:nvSpPr>
              <p:spPr>
                <a:xfrm>
                  <a:off x="6319912" y="3003728"/>
                  <a:ext cx="2776084" cy="52038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>
                    <a:lnSpc>
                      <a:spcPct val="250000"/>
                    </a:lnSpc>
                    <a:spcBef>
                      <a:spcPts val="300"/>
                    </a:spcBef>
                  </a:pPr>
                  <a:r>
                    <a:rPr lang="en-US" sz="1200" dirty="0">
                      <a:solidFill>
                        <a:schemeClr val="bg2"/>
                      </a:solidFill>
                    </a:rPr>
                    <a:t>Phone: 0123456789</a:t>
                  </a:r>
                </a:p>
              </p:txBody>
            </p:sp>
          </p:grp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3DC133F8-3E9F-B254-5377-C2F0154F222E}"/>
                  </a:ext>
                </a:extLst>
              </p:cNvPr>
              <p:cNvSpPr/>
              <p:nvPr/>
            </p:nvSpPr>
            <p:spPr>
              <a:xfrm>
                <a:off x="1053957" y="4176018"/>
                <a:ext cx="352282" cy="267347"/>
              </a:xfrm>
              <a:custGeom>
                <a:avLst/>
                <a:gdLst>
                  <a:gd name="connsiteX0" fmla="*/ 74283 w 277754"/>
                  <a:gd name="connsiteY0" fmla="*/ 0 h 238998"/>
                  <a:gd name="connsiteX1" fmla="*/ 20860 w 277754"/>
                  <a:gd name="connsiteY1" fmla="*/ 17930 h 238998"/>
                  <a:gd name="connsiteX2" fmla="*/ 0 w 277754"/>
                  <a:gd name="connsiteY2" fmla="*/ 74283 h 238998"/>
                  <a:gd name="connsiteX3" fmla="*/ 0 w 277754"/>
                  <a:gd name="connsiteY3" fmla="*/ 164715 h 238998"/>
                  <a:gd name="connsiteX4" fmla="*/ 20860 w 277754"/>
                  <a:gd name="connsiteY4" fmla="*/ 221068 h 238998"/>
                  <a:gd name="connsiteX5" fmla="*/ 74283 w 277754"/>
                  <a:gd name="connsiteY5" fmla="*/ 238998 h 238998"/>
                  <a:gd name="connsiteX6" fmla="*/ 203472 w 277754"/>
                  <a:gd name="connsiteY6" fmla="*/ 238998 h 238998"/>
                  <a:gd name="connsiteX7" fmla="*/ 256895 w 277754"/>
                  <a:gd name="connsiteY7" fmla="*/ 221068 h 238998"/>
                  <a:gd name="connsiteX8" fmla="*/ 277755 w 277754"/>
                  <a:gd name="connsiteY8" fmla="*/ 164715 h 238998"/>
                  <a:gd name="connsiteX9" fmla="*/ 277755 w 277754"/>
                  <a:gd name="connsiteY9" fmla="*/ 74283 h 238998"/>
                  <a:gd name="connsiteX10" fmla="*/ 256895 w 277754"/>
                  <a:gd name="connsiteY10" fmla="*/ 17930 h 238998"/>
                  <a:gd name="connsiteX11" fmla="*/ 203472 w 277754"/>
                  <a:gd name="connsiteY11" fmla="*/ 0 h 238998"/>
                  <a:gd name="connsiteX12" fmla="*/ 74283 w 277754"/>
                  <a:gd name="connsiteY12" fmla="*/ 0 h 238998"/>
                  <a:gd name="connsiteX13" fmla="*/ 232261 w 277754"/>
                  <a:gd name="connsiteY13" fmla="*/ 72504 h 238998"/>
                  <a:gd name="connsiteX14" fmla="*/ 234003 w 277754"/>
                  <a:gd name="connsiteY14" fmla="*/ 58913 h 238998"/>
                  <a:gd name="connsiteX15" fmla="*/ 220412 w 277754"/>
                  <a:gd name="connsiteY15" fmla="*/ 57171 h 238998"/>
                  <a:gd name="connsiteX16" fmla="*/ 148750 w 277754"/>
                  <a:gd name="connsiteY16" fmla="*/ 112544 h 238998"/>
                  <a:gd name="connsiteX17" fmla="*/ 129002 w 277754"/>
                  <a:gd name="connsiteY17" fmla="*/ 112544 h 238998"/>
                  <a:gd name="connsiteX18" fmla="*/ 57342 w 277754"/>
                  <a:gd name="connsiteY18" fmla="*/ 57171 h 238998"/>
                  <a:gd name="connsiteX19" fmla="*/ 43750 w 277754"/>
                  <a:gd name="connsiteY19" fmla="*/ 58913 h 238998"/>
                  <a:gd name="connsiteX20" fmla="*/ 45493 w 277754"/>
                  <a:gd name="connsiteY20" fmla="*/ 72504 h 238998"/>
                  <a:gd name="connsiteX21" fmla="*/ 117154 w 277754"/>
                  <a:gd name="connsiteY21" fmla="*/ 127878 h 238998"/>
                  <a:gd name="connsiteX22" fmla="*/ 160599 w 277754"/>
                  <a:gd name="connsiteY22" fmla="*/ 127878 h 238998"/>
                  <a:gd name="connsiteX23" fmla="*/ 232261 w 277754"/>
                  <a:gd name="connsiteY23" fmla="*/ 72504 h 238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7754" h="238998">
                    <a:moveTo>
                      <a:pt x="74283" y="0"/>
                    </a:moveTo>
                    <a:cubicBezTo>
                      <a:pt x="53420" y="0"/>
                      <a:pt x="34553" y="5214"/>
                      <a:pt x="20860" y="17930"/>
                    </a:cubicBezTo>
                    <a:cubicBezTo>
                      <a:pt x="7036" y="30766"/>
                      <a:pt x="0" y="49829"/>
                      <a:pt x="0" y="74283"/>
                    </a:cubicBezTo>
                    <a:lnTo>
                      <a:pt x="0" y="164715"/>
                    </a:lnTo>
                    <a:cubicBezTo>
                      <a:pt x="0" y="189170"/>
                      <a:pt x="7036" y="208232"/>
                      <a:pt x="20860" y="221068"/>
                    </a:cubicBezTo>
                    <a:cubicBezTo>
                      <a:pt x="34553" y="233784"/>
                      <a:pt x="53420" y="238998"/>
                      <a:pt x="74283" y="238998"/>
                    </a:cubicBezTo>
                    <a:lnTo>
                      <a:pt x="203472" y="238998"/>
                    </a:lnTo>
                    <a:cubicBezTo>
                      <a:pt x="224336" y="238998"/>
                      <a:pt x="243202" y="233784"/>
                      <a:pt x="256895" y="221068"/>
                    </a:cubicBezTo>
                    <a:cubicBezTo>
                      <a:pt x="270719" y="208232"/>
                      <a:pt x="277755" y="189170"/>
                      <a:pt x="277755" y="164715"/>
                    </a:cubicBezTo>
                    <a:lnTo>
                      <a:pt x="277755" y="74283"/>
                    </a:lnTo>
                    <a:cubicBezTo>
                      <a:pt x="277755" y="49829"/>
                      <a:pt x="270719" y="30766"/>
                      <a:pt x="256895" y="17930"/>
                    </a:cubicBezTo>
                    <a:cubicBezTo>
                      <a:pt x="243202" y="5214"/>
                      <a:pt x="224336" y="0"/>
                      <a:pt x="203472" y="0"/>
                    </a:cubicBezTo>
                    <a:lnTo>
                      <a:pt x="74283" y="0"/>
                    </a:lnTo>
                    <a:close/>
                    <a:moveTo>
                      <a:pt x="232261" y="72504"/>
                    </a:moveTo>
                    <a:cubicBezTo>
                      <a:pt x="236495" y="69233"/>
                      <a:pt x="237275" y="63148"/>
                      <a:pt x="234003" y="58913"/>
                    </a:cubicBezTo>
                    <a:cubicBezTo>
                      <a:pt x="230732" y="54679"/>
                      <a:pt x="224647" y="53899"/>
                      <a:pt x="220412" y="57171"/>
                    </a:cubicBezTo>
                    <a:lnTo>
                      <a:pt x="148750" y="112544"/>
                    </a:lnTo>
                    <a:cubicBezTo>
                      <a:pt x="142935" y="117038"/>
                      <a:pt x="134818" y="117038"/>
                      <a:pt x="129002" y="112544"/>
                    </a:cubicBezTo>
                    <a:lnTo>
                      <a:pt x="57342" y="57171"/>
                    </a:lnTo>
                    <a:cubicBezTo>
                      <a:pt x="53107" y="53899"/>
                      <a:pt x="47022" y="54679"/>
                      <a:pt x="43750" y="58913"/>
                    </a:cubicBezTo>
                    <a:cubicBezTo>
                      <a:pt x="40478" y="63148"/>
                      <a:pt x="41258" y="69233"/>
                      <a:pt x="45493" y="72504"/>
                    </a:cubicBezTo>
                    <a:lnTo>
                      <a:pt x="117154" y="127878"/>
                    </a:lnTo>
                    <a:cubicBezTo>
                      <a:pt x="129949" y="137764"/>
                      <a:pt x="147804" y="137764"/>
                      <a:pt x="160599" y="127878"/>
                    </a:cubicBezTo>
                    <a:lnTo>
                      <a:pt x="232261" y="72504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200" dirty="0">
                  <a:solidFill>
                    <a:schemeClr val="bg2"/>
                  </a:solidFill>
                </a:endParaRPr>
              </a:p>
            </p:txBody>
          </p:sp>
        </p:grpSp>
      </p:grp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2BCE6598-05C9-827C-73BE-7A3643E7E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23</a:t>
            </a:fld>
            <a:endParaRPr lang="en-CA"/>
          </a:p>
        </p:txBody>
      </p:sp>
      <p:pic>
        <p:nvPicPr>
          <p:cNvPr id="12" name="Picture Placeholder 11" descr="A person sitting at a table&#10;&#10;AI-generated content may be incorrect.">
            <a:extLst>
              <a:ext uri="{FF2B5EF4-FFF2-40B4-BE49-F238E27FC236}">
                <a16:creationId xmlns:a16="http://schemas.microsoft.com/office/drawing/2014/main" id="{C44211CC-A7FF-9A37-4CFA-2C8F9E1717A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21624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04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D39D3A"/>
      </a:accent1>
      <a:accent2>
        <a:srgbClr val="E4B962"/>
      </a:accent2>
      <a:accent3>
        <a:srgbClr val="709C9F"/>
      </a:accent3>
      <a:accent4>
        <a:srgbClr val="466567"/>
      </a:accent4>
      <a:accent5>
        <a:srgbClr val="E1EBEB"/>
      </a:accent5>
      <a:accent6>
        <a:srgbClr val="FFF1EB"/>
      </a:accent6>
      <a:hlink>
        <a:srgbClr val="92D050"/>
      </a:hlink>
      <a:folHlink>
        <a:srgbClr val="FF0000"/>
      </a:folHlink>
    </a:clrScheme>
    <a:fontScheme name="Tw Cen MT-Rockwell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2059</Words>
  <Application>Microsoft Office PowerPoint</Application>
  <PresentationFormat>Widescreen</PresentationFormat>
  <Paragraphs>208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Aparajita</vt:lpstr>
      <vt:lpstr>Aptos</vt:lpstr>
      <vt:lpstr>Arial</vt:lpstr>
      <vt:lpstr>Arial Bold</vt:lpstr>
      <vt:lpstr>Arial Rounded MT Bold</vt:lpstr>
      <vt:lpstr>Century Gothic</vt:lpstr>
      <vt:lpstr>Courier New</vt:lpstr>
      <vt:lpstr>Roboto</vt:lpstr>
      <vt:lpstr>Rockwell</vt:lpstr>
      <vt:lpstr>Tw Cen MT</vt:lpstr>
      <vt:lpstr>Office Theme</vt:lpstr>
      <vt:lpstr>Big Data Analytics Presentation</vt:lpstr>
      <vt:lpstr>Table of contents</vt:lpstr>
      <vt:lpstr>Lorem ipsum dolor sit amet</vt:lpstr>
      <vt:lpstr>Lorem ipsum dolor sit amet</vt:lpstr>
      <vt:lpstr>PowerPoint Presentation</vt:lpstr>
      <vt:lpstr>Lorem ipsum dolor sit amet, consectetur adipisicing elit</vt:lpstr>
      <vt:lpstr>Lorem ipsum dolor sit amet</vt:lpstr>
      <vt:lpstr>Lorem ipsum dolor sit amet</vt:lpstr>
      <vt:lpstr>Lorem ipsum dolor sit amet</vt:lpstr>
      <vt:lpstr>Lorem ipsum dolor</vt:lpstr>
      <vt:lpstr>Lorem ipsum dolor sit amet</vt:lpstr>
      <vt:lpstr>Lorem ipsum dolor</vt:lpstr>
      <vt:lpstr>Lorem ipsum dolor sit amet</vt:lpstr>
      <vt:lpstr>Lorem ipsum dolor</vt:lpstr>
      <vt:lpstr>Lorem ipsum dolor sit</vt:lpstr>
      <vt:lpstr>Lorem ipsum dolor sit amet</vt:lpstr>
      <vt:lpstr>Lorem ipsum dolor sit amet</vt:lpstr>
      <vt:lpstr>Lorem ipsum dolor</vt:lpstr>
      <vt:lpstr>Lorem ipsum dolor sit amet</vt:lpstr>
      <vt:lpstr>Lorem ipsum dolor sit amet</vt:lpstr>
      <vt:lpstr>Lorem ipsum dolor sit amet</vt:lpstr>
      <vt:lpstr>Lorem ipsum</vt:lpstr>
      <vt:lpstr>Thank you for your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2025-04-11T00:05:46Z</dcterms:created>
  <dcterms:modified xsi:type="dcterms:W3CDTF">2025-04-11T00:05:48Z</dcterms:modified>
</cp:coreProperties>
</file>