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handoutMasterIdLst>
    <p:handoutMasterId r:id="rId20"/>
  </p:handoutMasterIdLst>
  <p:sldIdLst>
    <p:sldId id="266" r:id="rId2"/>
    <p:sldId id="513" r:id="rId3"/>
    <p:sldId id="270" r:id="rId4"/>
    <p:sldId id="272" r:id="rId5"/>
    <p:sldId id="268" r:id="rId6"/>
    <p:sldId id="274" r:id="rId7"/>
    <p:sldId id="284" r:id="rId8"/>
    <p:sldId id="273" r:id="rId9"/>
    <p:sldId id="285" r:id="rId10"/>
    <p:sldId id="286" r:id="rId11"/>
    <p:sldId id="511" r:id="rId12"/>
    <p:sldId id="510" r:id="rId13"/>
    <p:sldId id="277" r:id="rId14"/>
    <p:sldId id="276" r:id="rId15"/>
    <p:sldId id="278" r:id="rId16"/>
    <p:sldId id="280" r:id="rId17"/>
    <p:sldId id="281" r:id="rId18"/>
    <p:sldId id="51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D7E72B-D367-4093-B648-226076E193EB}" v="3" dt="2025-04-11T00:05:30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8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3BB-4B56-9C5B-0850503B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2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46F94C-8BA5-4B47-E376-832DD1D71D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FED1F-08CF-65FD-B853-7F3C55E9F3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97DE4-F767-4E23-9107-88EDB957C063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AD1CE-54D0-1C44-9157-6A7ED6D0D1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E5C0D-DB96-F6FA-C472-00AD616B24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1BCC0-3C2B-4160-95B4-B346E510D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47979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87C886EA-DC2D-E9D3-5C36-55C5C9B41372}"/>
              </a:ext>
            </a:extLst>
          </p:cNvPr>
          <p:cNvSpPr txBox="1"/>
          <p:nvPr userDrawn="1"/>
        </p:nvSpPr>
        <p:spPr>
          <a:xfrm rot="1800000">
            <a:off x="5503342" y="2170765"/>
            <a:ext cx="6480000" cy="5256000"/>
          </a:xfrm>
          <a:prstGeom prst="rect">
            <a:avLst/>
          </a:prstGeom>
          <a:gradFill>
            <a:gsLst>
              <a:gs pos="6000">
                <a:schemeClr val="accent1">
                  <a:lumMod val="75000"/>
                </a:schemeClr>
              </a:gs>
              <a:gs pos="70000">
                <a:schemeClr val="accent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EB86BB10-05A3-928D-11BA-050E9F6E96C9}"/>
              </a:ext>
            </a:extLst>
          </p:cNvPr>
          <p:cNvSpPr txBox="1"/>
          <p:nvPr userDrawn="1"/>
        </p:nvSpPr>
        <p:spPr>
          <a:xfrm>
            <a:off x="3467999" y="636682"/>
            <a:ext cx="5270647" cy="5270647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609E0A-CCEA-DAEE-757E-4DA181489978}"/>
              </a:ext>
            </a:extLst>
          </p:cNvPr>
          <p:cNvGrpSpPr/>
          <p:nvPr userDrawn="1"/>
        </p:nvGrpSpPr>
        <p:grpSpPr>
          <a:xfrm>
            <a:off x="-367349" y="4756733"/>
            <a:ext cx="4081446" cy="2174106"/>
            <a:chOff x="-336708" y="4032565"/>
            <a:chExt cx="4081446" cy="2174106"/>
          </a:xfrm>
        </p:grpSpPr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8BDC8D22-40B7-6929-773F-BF03CFB959E1}"/>
                </a:ext>
              </a:extLst>
            </p:cNvPr>
            <p:cNvSpPr txBox="1"/>
            <p:nvPr userDrawn="1"/>
          </p:nvSpPr>
          <p:spPr>
            <a:xfrm rot="1800000">
              <a:off x="-336708" y="4032565"/>
              <a:ext cx="3719527" cy="1260000"/>
            </a:xfrm>
            <a:prstGeom prst="rect">
              <a:avLst/>
            </a:prstGeom>
            <a:gradFill>
              <a:gsLst>
                <a:gs pos="6000">
                  <a:schemeClr val="accent1">
                    <a:alpha val="0"/>
                  </a:schemeClr>
                </a:gs>
                <a:gs pos="60000">
                  <a:schemeClr val="accent1">
                    <a:lumMod val="75000"/>
                    <a:alpha val="6000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标题 1">
              <a:extLst>
                <a:ext uri="{FF2B5EF4-FFF2-40B4-BE49-F238E27FC236}">
                  <a16:creationId xmlns:a16="http://schemas.microsoft.com/office/drawing/2014/main" id="{E0242D55-BB96-C5A4-2042-5009A1C2383B}"/>
                </a:ext>
              </a:extLst>
            </p:cNvPr>
            <p:cNvSpPr txBox="1"/>
            <p:nvPr userDrawn="1"/>
          </p:nvSpPr>
          <p:spPr>
            <a:xfrm>
              <a:off x="2484738" y="4946671"/>
              <a:ext cx="1260000" cy="126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790756E-FE16-DBC8-F4B9-9C8680C1D681}"/>
              </a:ext>
            </a:extLst>
          </p:cNvPr>
          <p:cNvGrpSpPr/>
          <p:nvPr userDrawn="1"/>
        </p:nvGrpSpPr>
        <p:grpSpPr>
          <a:xfrm>
            <a:off x="9215709" y="136525"/>
            <a:ext cx="3378838" cy="1569500"/>
            <a:chOff x="8339744" y="614850"/>
            <a:chExt cx="2517408" cy="1169359"/>
          </a:xfrm>
        </p:grpSpPr>
        <p:sp>
          <p:nvSpPr>
            <p:cNvPr id="16" name="标题 1">
              <a:extLst>
                <a:ext uri="{FF2B5EF4-FFF2-40B4-BE49-F238E27FC236}">
                  <a16:creationId xmlns:a16="http://schemas.microsoft.com/office/drawing/2014/main" id="{0B93C6F3-125B-0822-CC74-D36464430B7A}"/>
                </a:ext>
              </a:extLst>
            </p:cNvPr>
            <p:cNvSpPr txBox="1"/>
            <p:nvPr userDrawn="1"/>
          </p:nvSpPr>
          <p:spPr>
            <a:xfrm rot="1800000">
              <a:off x="8483805" y="1208209"/>
              <a:ext cx="2373347" cy="576000"/>
            </a:xfrm>
            <a:prstGeom prst="rect">
              <a:avLst/>
            </a:prstGeom>
            <a:gradFill>
              <a:gsLst>
                <a:gs pos="6000">
                  <a:schemeClr val="accent1">
                    <a:lumMod val="75000"/>
                    <a:alpha val="60000"/>
                  </a:schemeClr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37C04894-76E5-30DA-BF0F-2B9733DD267E}"/>
                </a:ext>
              </a:extLst>
            </p:cNvPr>
            <p:cNvSpPr txBox="1"/>
            <p:nvPr userDrawn="1"/>
          </p:nvSpPr>
          <p:spPr>
            <a:xfrm>
              <a:off x="8339744" y="614850"/>
              <a:ext cx="576000" cy="576000"/>
            </a:xfrm>
            <a:prstGeom prst="ellipse">
              <a:avLst/>
            </a:prstGeom>
            <a:solidFill>
              <a:schemeClr val="accent3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2" name="标题 1">
            <a:extLst>
              <a:ext uri="{FF2B5EF4-FFF2-40B4-BE49-F238E27FC236}">
                <a16:creationId xmlns:a16="http://schemas.microsoft.com/office/drawing/2014/main" id="{5712DD3C-FBD9-E65B-5E19-CCC3418C37CB}"/>
              </a:ext>
            </a:extLst>
          </p:cNvPr>
          <p:cNvSpPr txBox="1"/>
          <p:nvPr userDrawn="1"/>
        </p:nvSpPr>
        <p:spPr>
          <a:xfrm>
            <a:off x="-673505" y="-386375"/>
            <a:ext cx="2592000" cy="259200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A720295E-B2DE-FFAC-F805-AEC32D991612}"/>
              </a:ext>
            </a:extLst>
          </p:cNvPr>
          <p:cNvSpPr txBox="1"/>
          <p:nvPr userDrawn="1"/>
        </p:nvSpPr>
        <p:spPr>
          <a:xfrm>
            <a:off x="10557291" y="3459845"/>
            <a:ext cx="2952000" cy="295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7190" y="1554684"/>
            <a:ext cx="5477620" cy="2565648"/>
          </a:xfrm>
        </p:spPr>
        <p:txBody>
          <a:bodyPr anchor="ctr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7190" y="4574170"/>
            <a:ext cx="5477620" cy="365126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DC39F6-D2DC-298F-1460-1F6DD2E98983}"/>
              </a:ext>
            </a:extLst>
          </p:cNvPr>
          <p:cNvGrpSpPr/>
          <p:nvPr userDrawn="1"/>
        </p:nvGrpSpPr>
        <p:grpSpPr>
          <a:xfrm>
            <a:off x="1867509" y="2962500"/>
            <a:ext cx="1478499" cy="686776"/>
            <a:chOff x="8339744" y="614850"/>
            <a:chExt cx="2517408" cy="1169359"/>
          </a:xfrm>
        </p:grpSpPr>
        <p:sp>
          <p:nvSpPr>
            <p:cNvPr id="27" name="标题 1">
              <a:extLst>
                <a:ext uri="{FF2B5EF4-FFF2-40B4-BE49-F238E27FC236}">
                  <a16:creationId xmlns:a16="http://schemas.microsoft.com/office/drawing/2014/main" id="{FD844EFF-D8F9-E5C8-ECB2-3362A0D7D8A2}"/>
                </a:ext>
              </a:extLst>
            </p:cNvPr>
            <p:cNvSpPr txBox="1"/>
            <p:nvPr userDrawn="1"/>
          </p:nvSpPr>
          <p:spPr>
            <a:xfrm rot="1800000">
              <a:off x="8483805" y="1208209"/>
              <a:ext cx="2373347" cy="576000"/>
            </a:xfrm>
            <a:prstGeom prst="rect">
              <a:avLst/>
            </a:prstGeom>
            <a:gradFill>
              <a:gsLst>
                <a:gs pos="6000">
                  <a:schemeClr val="accent1">
                    <a:lumMod val="75000"/>
                    <a:alpha val="60000"/>
                  </a:schemeClr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标题 1">
              <a:extLst>
                <a:ext uri="{FF2B5EF4-FFF2-40B4-BE49-F238E27FC236}">
                  <a16:creationId xmlns:a16="http://schemas.microsoft.com/office/drawing/2014/main" id="{A2D5012A-404E-3D36-2F16-7DCE3B0058BA}"/>
                </a:ext>
              </a:extLst>
            </p:cNvPr>
            <p:cNvSpPr txBox="1"/>
            <p:nvPr userDrawn="1"/>
          </p:nvSpPr>
          <p:spPr>
            <a:xfrm>
              <a:off x="8339744" y="614850"/>
              <a:ext cx="576000" cy="576000"/>
            </a:xfrm>
            <a:prstGeom prst="ellipse">
              <a:avLst/>
            </a:prstGeom>
            <a:solidFill>
              <a:schemeClr val="accent3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E3259F-4A3A-31E7-3783-25A9DD01B6C8}"/>
              </a:ext>
            </a:extLst>
          </p:cNvPr>
          <p:cNvGrpSpPr/>
          <p:nvPr userDrawn="1"/>
        </p:nvGrpSpPr>
        <p:grpSpPr>
          <a:xfrm>
            <a:off x="1954578" y="187661"/>
            <a:ext cx="2236791" cy="1191495"/>
            <a:chOff x="-336708" y="4032565"/>
            <a:chExt cx="4081446" cy="2174106"/>
          </a:xfrm>
        </p:grpSpPr>
        <p:sp>
          <p:nvSpPr>
            <p:cNvPr id="30" name="标题 1">
              <a:extLst>
                <a:ext uri="{FF2B5EF4-FFF2-40B4-BE49-F238E27FC236}">
                  <a16:creationId xmlns:a16="http://schemas.microsoft.com/office/drawing/2014/main" id="{951CEE31-560E-693B-CAD6-EEC20C66B60D}"/>
                </a:ext>
              </a:extLst>
            </p:cNvPr>
            <p:cNvSpPr txBox="1"/>
            <p:nvPr userDrawn="1"/>
          </p:nvSpPr>
          <p:spPr>
            <a:xfrm rot="1800000">
              <a:off x="-336708" y="4032565"/>
              <a:ext cx="3719527" cy="1260000"/>
            </a:xfrm>
            <a:prstGeom prst="rect">
              <a:avLst/>
            </a:prstGeom>
            <a:gradFill>
              <a:gsLst>
                <a:gs pos="6000">
                  <a:schemeClr val="accent1">
                    <a:alpha val="0"/>
                  </a:schemeClr>
                </a:gs>
                <a:gs pos="60000">
                  <a:schemeClr val="accent1">
                    <a:lumMod val="75000"/>
                    <a:alpha val="6000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标题 1">
              <a:extLst>
                <a:ext uri="{FF2B5EF4-FFF2-40B4-BE49-F238E27FC236}">
                  <a16:creationId xmlns:a16="http://schemas.microsoft.com/office/drawing/2014/main" id="{84614106-4DB8-9B18-E1EA-86468A9EEFDF}"/>
                </a:ext>
              </a:extLst>
            </p:cNvPr>
            <p:cNvSpPr txBox="1"/>
            <p:nvPr userDrawn="1"/>
          </p:nvSpPr>
          <p:spPr>
            <a:xfrm>
              <a:off x="2484738" y="4946671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015432-7FD8-547A-8F36-AAA51A6FF3F2}"/>
              </a:ext>
            </a:extLst>
          </p:cNvPr>
          <p:cNvGrpSpPr/>
          <p:nvPr userDrawn="1"/>
        </p:nvGrpSpPr>
        <p:grpSpPr>
          <a:xfrm>
            <a:off x="4047960" y="217639"/>
            <a:ext cx="6614898" cy="5289714"/>
            <a:chOff x="3492201" y="636682"/>
            <a:chExt cx="8491141" cy="6790083"/>
          </a:xfrm>
        </p:grpSpPr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E42CFD3D-BDD6-6EC4-BA1B-18422313FEEE}"/>
                </a:ext>
              </a:extLst>
            </p:cNvPr>
            <p:cNvSpPr txBox="1"/>
            <p:nvPr userDrawn="1"/>
          </p:nvSpPr>
          <p:spPr>
            <a:xfrm rot="1800000">
              <a:off x="5503342" y="2170765"/>
              <a:ext cx="6480000" cy="5256000"/>
            </a:xfrm>
            <a:prstGeom prst="rect">
              <a:avLst/>
            </a:prstGeom>
            <a:gradFill>
              <a:gsLst>
                <a:gs pos="6000">
                  <a:schemeClr val="accent1">
                    <a:lumMod val="75000"/>
                  </a:schemeClr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标题 1">
              <a:extLst>
                <a:ext uri="{FF2B5EF4-FFF2-40B4-BE49-F238E27FC236}">
                  <a16:creationId xmlns:a16="http://schemas.microsoft.com/office/drawing/2014/main" id="{BF3A5481-3969-9DFC-E384-CF6D748EF553}"/>
                </a:ext>
              </a:extLst>
            </p:cNvPr>
            <p:cNvSpPr txBox="1"/>
            <p:nvPr userDrawn="1"/>
          </p:nvSpPr>
          <p:spPr>
            <a:xfrm>
              <a:off x="3492201" y="636682"/>
              <a:ext cx="5270647" cy="5270647"/>
            </a:xfrm>
            <a:prstGeom prst="ellipse">
              <a:avLst/>
            </a:pr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52F5F1E-1D6E-D712-267E-F3D9132F9484}"/>
              </a:ext>
            </a:extLst>
          </p:cNvPr>
          <p:cNvGrpSpPr/>
          <p:nvPr userDrawn="1"/>
        </p:nvGrpSpPr>
        <p:grpSpPr>
          <a:xfrm>
            <a:off x="-367349" y="4756733"/>
            <a:ext cx="4081446" cy="2174106"/>
            <a:chOff x="-336708" y="4032565"/>
            <a:chExt cx="4081446" cy="2174106"/>
          </a:xfrm>
        </p:grpSpPr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FA62F4A2-8ADE-8337-01C1-1157987B7F2C}"/>
                </a:ext>
              </a:extLst>
            </p:cNvPr>
            <p:cNvSpPr txBox="1"/>
            <p:nvPr userDrawn="1"/>
          </p:nvSpPr>
          <p:spPr>
            <a:xfrm rot="1800000">
              <a:off x="-336708" y="4032565"/>
              <a:ext cx="3719527" cy="1260000"/>
            </a:xfrm>
            <a:prstGeom prst="rect">
              <a:avLst/>
            </a:prstGeom>
            <a:gradFill>
              <a:gsLst>
                <a:gs pos="6000">
                  <a:schemeClr val="accent1">
                    <a:alpha val="0"/>
                  </a:schemeClr>
                </a:gs>
                <a:gs pos="60000">
                  <a:schemeClr val="accent1">
                    <a:lumMod val="75000"/>
                    <a:alpha val="6000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标题 1">
              <a:extLst>
                <a:ext uri="{FF2B5EF4-FFF2-40B4-BE49-F238E27FC236}">
                  <a16:creationId xmlns:a16="http://schemas.microsoft.com/office/drawing/2014/main" id="{F1B2FDC5-4F61-149E-54F8-FBB208D1EFB7}"/>
                </a:ext>
              </a:extLst>
            </p:cNvPr>
            <p:cNvSpPr txBox="1"/>
            <p:nvPr userDrawn="1"/>
          </p:nvSpPr>
          <p:spPr>
            <a:xfrm>
              <a:off x="2484738" y="4946671"/>
              <a:ext cx="1260000" cy="126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DD515F-3FA6-BE93-55B1-C6B737049AAB}"/>
              </a:ext>
            </a:extLst>
          </p:cNvPr>
          <p:cNvGrpSpPr/>
          <p:nvPr userDrawn="1"/>
        </p:nvGrpSpPr>
        <p:grpSpPr>
          <a:xfrm>
            <a:off x="9215709" y="136525"/>
            <a:ext cx="3378838" cy="1569500"/>
            <a:chOff x="8339744" y="614850"/>
            <a:chExt cx="2517408" cy="1169359"/>
          </a:xfrm>
        </p:grpSpPr>
        <p:sp>
          <p:nvSpPr>
            <p:cNvPr id="12" name="标题 1">
              <a:extLst>
                <a:ext uri="{FF2B5EF4-FFF2-40B4-BE49-F238E27FC236}">
                  <a16:creationId xmlns:a16="http://schemas.microsoft.com/office/drawing/2014/main" id="{A7E1D2DA-3C5C-B04E-C4CB-1FA0C2128BBB}"/>
                </a:ext>
              </a:extLst>
            </p:cNvPr>
            <p:cNvSpPr txBox="1"/>
            <p:nvPr userDrawn="1"/>
          </p:nvSpPr>
          <p:spPr>
            <a:xfrm rot="1800000">
              <a:off x="8483805" y="1208209"/>
              <a:ext cx="2373347" cy="576000"/>
            </a:xfrm>
            <a:prstGeom prst="rect">
              <a:avLst/>
            </a:prstGeom>
            <a:gradFill>
              <a:gsLst>
                <a:gs pos="6000">
                  <a:schemeClr val="accent1">
                    <a:lumMod val="75000"/>
                    <a:alpha val="60000"/>
                  </a:schemeClr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101E5F81-C4E1-C51B-E1C8-6F13B39780CE}"/>
                </a:ext>
              </a:extLst>
            </p:cNvPr>
            <p:cNvSpPr txBox="1"/>
            <p:nvPr userDrawn="1"/>
          </p:nvSpPr>
          <p:spPr>
            <a:xfrm>
              <a:off x="8339744" y="614850"/>
              <a:ext cx="576000" cy="576000"/>
            </a:xfrm>
            <a:prstGeom prst="ellipse">
              <a:avLst/>
            </a:prstGeom>
            <a:solidFill>
              <a:schemeClr val="accent3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EF0F4322-FF77-2E5F-C73A-A4BE407D4499}"/>
              </a:ext>
            </a:extLst>
          </p:cNvPr>
          <p:cNvSpPr txBox="1"/>
          <p:nvPr userDrawn="1"/>
        </p:nvSpPr>
        <p:spPr>
          <a:xfrm>
            <a:off x="-673505" y="-386375"/>
            <a:ext cx="2592000" cy="259200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4DABE06A-E431-9577-17BD-C1F087DABF41}"/>
              </a:ext>
            </a:extLst>
          </p:cNvPr>
          <p:cNvSpPr txBox="1"/>
          <p:nvPr userDrawn="1"/>
        </p:nvSpPr>
        <p:spPr>
          <a:xfrm>
            <a:off x="10557291" y="3459845"/>
            <a:ext cx="2952000" cy="295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8F31B79-EB65-5525-2328-7628DE2D162E}"/>
              </a:ext>
            </a:extLst>
          </p:cNvPr>
          <p:cNvGrpSpPr/>
          <p:nvPr userDrawn="1"/>
        </p:nvGrpSpPr>
        <p:grpSpPr>
          <a:xfrm>
            <a:off x="1867509" y="2962500"/>
            <a:ext cx="1478499" cy="686776"/>
            <a:chOff x="8339744" y="614850"/>
            <a:chExt cx="2517408" cy="1169359"/>
          </a:xfrm>
        </p:grpSpPr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1322CB28-59B6-3F5A-A751-31B15E0B3523}"/>
                </a:ext>
              </a:extLst>
            </p:cNvPr>
            <p:cNvSpPr txBox="1"/>
            <p:nvPr userDrawn="1"/>
          </p:nvSpPr>
          <p:spPr>
            <a:xfrm rot="1800000">
              <a:off x="8483805" y="1208209"/>
              <a:ext cx="2373347" cy="576000"/>
            </a:xfrm>
            <a:prstGeom prst="rect">
              <a:avLst/>
            </a:prstGeom>
            <a:gradFill>
              <a:gsLst>
                <a:gs pos="6000">
                  <a:schemeClr val="accent1">
                    <a:lumMod val="75000"/>
                    <a:alpha val="60000"/>
                  </a:schemeClr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CA7A514B-AA5F-7339-D31A-AA9207A50ACA}"/>
                </a:ext>
              </a:extLst>
            </p:cNvPr>
            <p:cNvSpPr txBox="1"/>
            <p:nvPr userDrawn="1"/>
          </p:nvSpPr>
          <p:spPr>
            <a:xfrm>
              <a:off x="8339744" y="614850"/>
              <a:ext cx="576000" cy="576000"/>
            </a:xfrm>
            <a:prstGeom prst="ellipse">
              <a:avLst/>
            </a:prstGeom>
            <a:solidFill>
              <a:schemeClr val="accent3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3DD5BE-194F-0BDC-F630-E62F41285485}"/>
              </a:ext>
            </a:extLst>
          </p:cNvPr>
          <p:cNvGrpSpPr/>
          <p:nvPr userDrawn="1"/>
        </p:nvGrpSpPr>
        <p:grpSpPr>
          <a:xfrm>
            <a:off x="1954578" y="187661"/>
            <a:ext cx="2236791" cy="1191495"/>
            <a:chOff x="-336708" y="4032565"/>
            <a:chExt cx="4081446" cy="2174106"/>
          </a:xfrm>
        </p:grpSpPr>
        <p:sp>
          <p:nvSpPr>
            <p:cNvPr id="20" name="标题 1">
              <a:extLst>
                <a:ext uri="{FF2B5EF4-FFF2-40B4-BE49-F238E27FC236}">
                  <a16:creationId xmlns:a16="http://schemas.microsoft.com/office/drawing/2014/main" id="{9CF866A4-1148-E076-C775-9B32D16ABA03}"/>
                </a:ext>
              </a:extLst>
            </p:cNvPr>
            <p:cNvSpPr txBox="1"/>
            <p:nvPr userDrawn="1"/>
          </p:nvSpPr>
          <p:spPr>
            <a:xfrm rot="1800000">
              <a:off x="-336708" y="4032565"/>
              <a:ext cx="3719527" cy="1260000"/>
            </a:xfrm>
            <a:prstGeom prst="rect">
              <a:avLst/>
            </a:prstGeom>
            <a:gradFill>
              <a:gsLst>
                <a:gs pos="6000">
                  <a:schemeClr val="accent1">
                    <a:alpha val="0"/>
                  </a:schemeClr>
                </a:gs>
                <a:gs pos="60000">
                  <a:schemeClr val="accent1">
                    <a:lumMod val="75000"/>
                    <a:alpha val="60000"/>
                  </a:scheme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31E62901-1774-474E-0211-D95168D70728}"/>
                </a:ext>
              </a:extLst>
            </p:cNvPr>
            <p:cNvSpPr txBox="1"/>
            <p:nvPr userDrawn="1"/>
          </p:nvSpPr>
          <p:spPr>
            <a:xfrm>
              <a:off x="2484738" y="4946671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824" y="1542843"/>
            <a:ext cx="3494352" cy="1325563"/>
          </a:xfrm>
        </p:spPr>
        <p:txBody>
          <a:bodyPr/>
          <a:lstStyle>
            <a:lvl1pPr algn="ctr">
              <a:defRPr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1112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453" y="2547395"/>
            <a:ext cx="3315093" cy="3315093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0"/>
            <a:ext cx="2645791" cy="4405647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4F6479-AED2-87E0-C474-13DC693468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8376" y="1866581"/>
            <a:ext cx="2038037" cy="4493995"/>
          </a:xfrm>
          <a:custGeom>
            <a:avLst/>
            <a:gdLst>
              <a:gd name="connsiteX0" fmla="*/ 471212 w 2038037"/>
              <a:gd name="connsiteY0" fmla="*/ 2796 h 4493995"/>
              <a:gd name="connsiteX1" fmla="*/ 506939 w 2038037"/>
              <a:gd name="connsiteY1" fmla="*/ 37200 h 4493995"/>
              <a:gd name="connsiteX2" fmla="*/ 628677 w 2038037"/>
              <a:gd name="connsiteY2" fmla="*/ 136442 h 4493995"/>
              <a:gd name="connsiteX3" fmla="*/ 1408061 w 2038037"/>
              <a:gd name="connsiteY3" fmla="*/ 136442 h 4493995"/>
              <a:gd name="connsiteX4" fmla="*/ 1415921 w 2038037"/>
              <a:gd name="connsiteY4" fmla="*/ 137242 h 4493995"/>
              <a:gd name="connsiteX5" fmla="*/ 1529798 w 2038037"/>
              <a:gd name="connsiteY5" fmla="*/ 37200 h 4493995"/>
              <a:gd name="connsiteX6" fmla="*/ 1564202 w 2038037"/>
              <a:gd name="connsiteY6" fmla="*/ 2796 h 4493995"/>
              <a:gd name="connsiteX7" fmla="*/ 1859283 w 2038037"/>
              <a:gd name="connsiteY7" fmla="*/ 26614 h 4493995"/>
              <a:gd name="connsiteX8" fmla="*/ 2008809 w 2038037"/>
              <a:gd name="connsiteY8" fmla="*/ 178785 h 4493995"/>
              <a:gd name="connsiteX9" fmla="*/ 2033950 w 2038037"/>
              <a:gd name="connsiteY9" fmla="*/ 473866 h 4493995"/>
              <a:gd name="connsiteX10" fmla="*/ 2033950 w 2038037"/>
              <a:gd name="connsiteY10" fmla="*/ 4016160 h 4493995"/>
              <a:gd name="connsiteX11" fmla="*/ 2014102 w 2038037"/>
              <a:gd name="connsiteY11" fmla="*/ 4316534 h 4493995"/>
              <a:gd name="connsiteX12" fmla="*/ 1864576 w 2038037"/>
              <a:gd name="connsiteY12" fmla="*/ 4467383 h 4493995"/>
              <a:gd name="connsiteX13" fmla="*/ 1569495 w 2038037"/>
              <a:gd name="connsiteY13" fmla="*/ 4491201 h 4493995"/>
              <a:gd name="connsiteX14" fmla="*/ 476505 w 2038037"/>
              <a:gd name="connsiteY14" fmla="*/ 4491201 h 4493995"/>
              <a:gd name="connsiteX15" fmla="*/ 181424 w 2038037"/>
              <a:gd name="connsiteY15" fmla="*/ 4467383 h 4493995"/>
              <a:gd name="connsiteX16" fmla="*/ 26606 w 2038037"/>
              <a:gd name="connsiteY16" fmla="*/ 4312565 h 4493995"/>
              <a:gd name="connsiteX17" fmla="*/ 2788 w 2038037"/>
              <a:gd name="connsiteY17" fmla="*/ 4016160 h 4493995"/>
              <a:gd name="connsiteX18" fmla="*/ 2788 w 2038037"/>
              <a:gd name="connsiteY18" fmla="*/ 473866 h 4493995"/>
              <a:gd name="connsiteX19" fmla="*/ 26606 w 2038037"/>
              <a:gd name="connsiteY19" fmla="*/ 178785 h 4493995"/>
              <a:gd name="connsiteX20" fmla="*/ 181424 w 2038037"/>
              <a:gd name="connsiteY20" fmla="*/ 26614 h 4493995"/>
              <a:gd name="connsiteX21" fmla="*/ 471212 w 2038037"/>
              <a:gd name="connsiteY21" fmla="*/ 2796 h 449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38037" h="4493995">
                <a:moveTo>
                  <a:pt x="471212" y="2796"/>
                </a:moveTo>
                <a:cubicBezTo>
                  <a:pt x="497677" y="2796"/>
                  <a:pt x="506939" y="16028"/>
                  <a:pt x="506939" y="37200"/>
                </a:cubicBezTo>
                <a:cubicBezTo>
                  <a:pt x="513555" y="99391"/>
                  <a:pt x="550606" y="136442"/>
                  <a:pt x="628677" y="136442"/>
                </a:cubicBezTo>
                <a:lnTo>
                  <a:pt x="1408061" y="136442"/>
                </a:lnTo>
                <a:cubicBezTo>
                  <a:pt x="1410667" y="136806"/>
                  <a:pt x="1413287" y="137072"/>
                  <a:pt x="1415921" y="137242"/>
                </a:cubicBezTo>
                <a:cubicBezTo>
                  <a:pt x="1474990" y="141062"/>
                  <a:pt x="1525974" y="96271"/>
                  <a:pt x="1529798" y="37200"/>
                </a:cubicBezTo>
                <a:cubicBezTo>
                  <a:pt x="1531121" y="16028"/>
                  <a:pt x="1537738" y="2796"/>
                  <a:pt x="1564202" y="2796"/>
                </a:cubicBezTo>
                <a:cubicBezTo>
                  <a:pt x="1663207" y="-4842"/>
                  <a:pt x="1762793" y="3196"/>
                  <a:pt x="1859283" y="26614"/>
                </a:cubicBezTo>
                <a:cubicBezTo>
                  <a:pt x="1930328" y="50932"/>
                  <a:pt x="1985745" y="107328"/>
                  <a:pt x="2008809" y="178785"/>
                </a:cubicBezTo>
                <a:cubicBezTo>
                  <a:pt x="2032521" y="275235"/>
                  <a:pt x="2041003" y="374797"/>
                  <a:pt x="2033950" y="473866"/>
                </a:cubicBezTo>
                <a:lnTo>
                  <a:pt x="2033950" y="4016160"/>
                </a:lnTo>
                <a:cubicBezTo>
                  <a:pt x="2043292" y="4116699"/>
                  <a:pt x="2036597" y="4218099"/>
                  <a:pt x="2014102" y="4316534"/>
                </a:cubicBezTo>
                <a:cubicBezTo>
                  <a:pt x="1990680" y="4387485"/>
                  <a:pt x="1935316" y="4443339"/>
                  <a:pt x="1864576" y="4467383"/>
                </a:cubicBezTo>
                <a:cubicBezTo>
                  <a:pt x="1768086" y="4490804"/>
                  <a:pt x="1668499" y="4498836"/>
                  <a:pt x="1569495" y="4491201"/>
                </a:cubicBezTo>
                <a:lnTo>
                  <a:pt x="476505" y="4491201"/>
                </a:lnTo>
                <a:cubicBezTo>
                  <a:pt x="377504" y="4498836"/>
                  <a:pt x="277918" y="4490804"/>
                  <a:pt x="181424" y="4467383"/>
                </a:cubicBezTo>
                <a:cubicBezTo>
                  <a:pt x="107751" y="4443961"/>
                  <a:pt x="50030" y="4386242"/>
                  <a:pt x="26606" y="4312565"/>
                </a:cubicBezTo>
                <a:cubicBezTo>
                  <a:pt x="3201" y="4215625"/>
                  <a:pt x="-4836" y="4115601"/>
                  <a:pt x="2788" y="4016160"/>
                </a:cubicBezTo>
                <a:lnTo>
                  <a:pt x="2788" y="473866"/>
                </a:lnTo>
                <a:cubicBezTo>
                  <a:pt x="-4697" y="374866"/>
                  <a:pt x="3340" y="275304"/>
                  <a:pt x="26606" y="178785"/>
                </a:cubicBezTo>
                <a:cubicBezTo>
                  <a:pt x="50754" y="106125"/>
                  <a:pt x="108359" y="49504"/>
                  <a:pt x="181424" y="26614"/>
                </a:cubicBezTo>
                <a:cubicBezTo>
                  <a:pt x="276208" y="3748"/>
                  <a:pt x="373965" y="-4287"/>
                  <a:pt x="471212" y="279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47040" y="810705"/>
            <a:ext cx="5257800" cy="5403064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46656" y="1879747"/>
            <a:ext cx="5802579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939" y="1805940"/>
            <a:ext cx="2160000" cy="21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D6031E1F-0E3E-5C59-0FDA-085EBCB17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25726" y="1805940"/>
            <a:ext cx="2160000" cy="21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E55D6-A38E-4086-BDAC-0484DF079AA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D3A96-6BE7-A5DB-65AE-4C3C10801001}"/>
              </a:ext>
            </a:extLst>
          </p:cNvPr>
          <p:cNvGrpSpPr/>
          <p:nvPr userDrawn="1"/>
        </p:nvGrpSpPr>
        <p:grpSpPr>
          <a:xfrm>
            <a:off x="-673505" y="-386375"/>
            <a:ext cx="14182796" cy="7737850"/>
            <a:chOff x="-673505" y="-386375"/>
            <a:chExt cx="14182796" cy="7737850"/>
          </a:xfrm>
        </p:grpSpPr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E4A53D22-1623-45F8-2A14-05E7498C5F6C}"/>
                </a:ext>
              </a:extLst>
            </p:cNvPr>
            <p:cNvSpPr txBox="1"/>
            <p:nvPr userDrawn="1"/>
          </p:nvSpPr>
          <p:spPr>
            <a:xfrm>
              <a:off x="2321400" y="6091475"/>
              <a:ext cx="1260000" cy="126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3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标题 1">
              <a:extLst>
                <a:ext uri="{FF2B5EF4-FFF2-40B4-BE49-F238E27FC236}">
                  <a16:creationId xmlns:a16="http://schemas.microsoft.com/office/drawing/2014/main" id="{C62D9CA3-2C59-2746-3CDF-3B2A52271246}"/>
                </a:ext>
              </a:extLst>
            </p:cNvPr>
            <p:cNvSpPr txBox="1"/>
            <p:nvPr userDrawn="1"/>
          </p:nvSpPr>
          <p:spPr>
            <a:xfrm>
              <a:off x="9271432" y="1007282"/>
              <a:ext cx="773101" cy="773100"/>
            </a:xfrm>
            <a:prstGeom prst="ellipse">
              <a:avLst/>
            </a:prstGeom>
            <a:solidFill>
              <a:schemeClr val="accent3">
                <a:alpha val="13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3DA47A18-6503-4D31-5029-4E08C67B8A4F}"/>
                </a:ext>
              </a:extLst>
            </p:cNvPr>
            <p:cNvSpPr txBox="1"/>
            <p:nvPr userDrawn="1"/>
          </p:nvSpPr>
          <p:spPr>
            <a:xfrm>
              <a:off x="-673505" y="-386375"/>
              <a:ext cx="2592000" cy="2592000"/>
            </a:xfrm>
            <a:prstGeom prst="ellipse">
              <a:avLst/>
            </a:prstGeom>
            <a:solidFill>
              <a:schemeClr val="accent2">
                <a:alpha val="13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C4E0C498-C7EF-8379-94A4-5F850D3373D6}"/>
                </a:ext>
              </a:extLst>
            </p:cNvPr>
            <p:cNvSpPr txBox="1"/>
            <p:nvPr userDrawn="1"/>
          </p:nvSpPr>
          <p:spPr>
            <a:xfrm>
              <a:off x="10557291" y="3459845"/>
              <a:ext cx="2952000" cy="2952000"/>
            </a:xfrm>
            <a:prstGeom prst="ellipse">
              <a:avLst/>
            </a:prstGeom>
            <a:solidFill>
              <a:schemeClr val="accent1">
                <a:alpha val="13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9C1BE722-096A-AD1A-80D9-42F3B6D2E96C}"/>
                </a:ext>
              </a:extLst>
            </p:cNvPr>
            <p:cNvSpPr txBox="1"/>
            <p:nvPr userDrawn="1"/>
          </p:nvSpPr>
          <p:spPr>
            <a:xfrm>
              <a:off x="0" y="4935845"/>
              <a:ext cx="338291" cy="338290"/>
            </a:xfrm>
            <a:prstGeom prst="ellipse">
              <a:avLst/>
            </a:prstGeom>
            <a:solidFill>
              <a:schemeClr val="accent3">
                <a:alpha val="13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标题 1">
              <a:extLst>
                <a:ext uri="{FF2B5EF4-FFF2-40B4-BE49-F238E27FC236}">
                  <a16:creationId xmlns:a16="http://schemas.microsoft.com/office/drawing/2014/main" id="{88B02783-4A78-7738-6B77-43D49F6EBBC3}"/>
                </a:ext>
              </a:extLst>
            </p:cNvPr>
            <p:cNvSpPr txBox="1"/>
            <p:nvPr userDrawn="1"/>
          </p:nvSpPr>
          <p:spPr>
            <a:xfrm>
              <a:off x="4961994" y="-167454"/>
              <a:ext cx="690529" cy="690529"/>
            </a:xfrm>
            <a:prstGeom prst="ellipse">
              <a:avLst/>
            </a:prstGeom>
            <a:solidFill>
              <a:schemeClr val="accent1">
                <a:alpha val="13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9" r:id="rId7"/>
    <p:sldLayoutId id="2147483668" r:id="rId8"/>
    <p:sldLayoutId id="2147483666" r:id="rId9"/>
    <p:sldLayoutId id="2147483665" r:id="rId10"/>
    <p:sldLayoutId id="2147483661" r:id="rId11"/>
    <p:sldLayoutId id="2147483660" r:id="rId12"/>
    <p:sldLayoutId id="2147483663" r:id="rId13"/>
    <p:sldLayoutId id="2147483662" r:id="rId14"/>
    <p:sldLayoutId id="214748366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4E44A-B81E-79E9-5A39-6B8036325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5400" b="0" i="0" dirty="0">
                <a:solidFill>
                  <a:schemeClr val="accent2"/>
                </a:solidFill>
                <a:effectLst/>
              </a:rPr>
              <a:t>BUSINESS CONSULTING </a:t>
            </a:r>
            <a:r>
              <a:rPr lang="en-CA" sz="4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</a:rPr>
              <a:t>Presentation</a:t>
            </a:r>
            <a:endParaRPr lang="en-CA" sz="5400" b="0" i="0" dirty="0">
              <a:solidFill>
                <a:schemeClr val="tx2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21591-FBD8-AF1B-7101-29CF030B29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Presenter Name</a:t>
            </a:r>
          </a:p>
        </p:txBody>
      </p:sp>
      <p:sp>
        <p:nvSpPr>
          <p:cNvPr id="4" name="사각형: 둥근 모서리 12">
            <a:extLst>
              <a:ext uri="{FF2B5EF4-FFF2-40B4-BE49-F238E27FC236}">
                <a16:creationId xmlns:a16="http://schemas.microsoft.com/office/drawing/2014/main" id="{A0A94AB4-C152-4DD6-74A1-B6805A67607D}"/>
              </a:ext>
            </a:extLst>
          </p:cNvPr>
          <p:cNvSpPr/>
          <p:nvPr/>
        </p:nvSpPr>
        <p:spPr>
          <a:xfrm>
            <a:off x="4631120" y="5955314"/>
            <a:ext cx="2929759" cy="5220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</a:rPr>
              <a:t>14, March, 20XX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3905C-3AB6-5F6B-4B3E-94578FA524C0}"/>
              </a:ext>
            </a:extLst>
          </p:cNvPr>
          <p:cNvSpPr txBox="1"/>
          <p:nvPr/>
        </p:nvSpPr>
        <p:spPr>
          <a:xfrm>
            <a:off x="4443789" y="170479"/>
            <a:ext cx="3304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cs typeface="Arial" panose="020B0604020202020204" pitchFamily="34" charset="0"/>
              </a:rPr>
              <a:t>Company name</a:t>
            </a:r>
            <a:endParaRPr lang="ko-KR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403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标题 1">
            <a:extLst>
              <a:ext uri="{FF2B5EF4-FFF2-40B4-BE49-F238E27FC236}">
                <a16:creationId xmlns:a16="http://schemas.microsoft.com/office/drawing/2014/main" id="{5F5FFF47-3B22-4D1E-BFF3-397399910A48}"/>
              </a:ext>
            </a:extLst>
          </p:cNvPr>
          <p:cNvSpPr txBox="1"/>
          <p:nvPr/>
        </p:nvSpPr>
        <p:spPr>
          <a:xfrm>
            <a:off x="892980" y="1788550"/>
            <a:ext cx="2182356" cy="4644766"/>
          </a:xfrm>
          <a:custGeom>
            <a:avLst/>
            <a:gdLst>
              <a:gd name="connsiteX0" fmla="*/ 4109456 w 4114890"/>
              <a:gd name="connsiteY0" fmla="*/ 7734676 h 8757829"/>
              <a:gd name="connsiteX1" fmla="*/ 4057061 w 4114890"/>
              <a:gd name="connsiteY1" fmla="*/ 8333474 h 8757829"/>
              <a:gd name="connsiteX2" fmla="*/ 3690298 w 4114890"/>
              <a:gd name="connsiteY2" fmla="*/ 8702732 h 8757829"/>
              <a:gd name="connsiteX3" fmla="*/ 3089005 w 4114890"/>
              <a:gd name="connsiteY3" fmla="*/ 8752632 h 8757829"/>
              <a:gd name="connsiteX4" fmla="*/ 1023153 w 4114890"/>
              <a:gd name="connsiteY4" fmla="*/ 8752632 h 8757829"/>
              <a:gd name="connsiteX5" fmla="*/ 424356 w 4114890"/>
              <a:gd name="connsiteY5" fmla="*/ 8702732 h 8757829"/>
              <a:gd name="connsiteX6" fmla="*/ 55097 w 4114890"/>
              <a:gd name="connsiteY6" fmla="*/ 8333474 h 8757829"/>
              <a:gd name="connsiteX7" fmla="*/ 5197 w 4114890"/>
              <a:gd name="connsiteY7" fmla="*/ 7734676 h 8757829"/>
              <a:gd name="connsiteX8" fmla="*/ 5197 w 4114890"/>
              <a:gd name="connsiteY8" fmla="*/ 1023153 h 8757829"/>
              <a:gd name="connsiteX9" fmla="*/ 55097 w 4114890"/>
              <a:gd name="connsiteY9" fmla="*/ 424356 h 8757829"/>
              <a:gd name="connsiteX10" fmla="*/ 424356 w 4114890"/>
              <a:gd name="connsiteY10" fmla="*/ 55097 h 8757829"/>
              <a:gd name="connsiteX11" fmla="*/ 1023153 w 4114890"/>
              <a:gd name="connsiteY11" fmla="*/ 5197 h 8757829"/>
              <a:gd name="connsiteX12" fmla="*/ 3089005 w 4114890"/>
              <a:gd name="connsiteY12" fmla="*/ 5197 h 8757829"/>
              <a:gd name="connsiteX13" fmla="*/ 3690298 w 4114890"/>
              <a:gd name="connsiteY13" fmla="*/ 55097 h 8757829"/>
              <a:gd name="connsiteX14" fmla="*/ 4057061 w 4114890"/>
              <a:gd name="connsiteY14" fmla="*/ 424356 h 8757829"/>
              <a:gd name="connsiteX15" fmla="*/ 4109456 w 4114890"/>
              <a:gd name="connsiteY15" fmla="*/ 1023153 h 8757829"/>
            </a:gdLst>
            <a:ahLst/>
            <a:cxnLst/>
            <a:rect l="l" t="t" r="r" b="b"/>
            <a:pathLst>
              <a:path w="4114890" h="8757829">
                <a:moveTo>
                  <a:pt x="4109456" y="7734676"/>
                </a:moveTo>
                <a:cubicBezTo>
                  <a:pt x="4124950" y="7935798"/>
                  <a:pt x="4107260" y="8138091"/>
                  <a:pt x="4057061" y="8333474"/>
                </a:cubicBezTo>
                <a:cubicBezTo>
                  <a:pt x="3996857" y="8505629"/>
                  <a:pt x="3862053" y="8641356"/>
                  <a:pt x="3690298" y="8702732"/>
                </a:cubicBezTo>
                <a:cubicBezTo>
                  <a:pt x="3493667" y="8750412"/>
                  <a:pt x="3290800" y="8767228"/>
                  <a:pt x="3089005" y="8752632"/>
                </a:cubicBezTo>
                <a:lnTo>
                  <a:pt x="1023153" y="8752632"/>
                </a:lnTo>
                <a:cubicBezTo>
                  <a:pt x="822172" y="8767427"/>
                  <a:pt x="620115" y="8750587"/>
                  <a:pt x="424356" y="8702732"/>
                </a:cubicBezTo>
                <a:cubicBezTo>
                  <a:pt x="251455" y="8642304"/>
                  <a:pt x="115521" y="8506377"/>
                  <a:pt x="55097" y="8333474"/>
                </a:cubicBezTo>
                <a:cubicBezTo>
                  <a:pt x="7241" y="8137717"/>
                  <a:pt x="-9597" y="7935648"/>
                  <a:pt x="5197" y="7734676"/>
                </a:cubicBezTo>
                <a:lnTo>
                  <a:pt x="5197" y="1023153"/>
                </a:lnTo>
                <a:cubicBezTo>
                  <a:pt x="-9597" y="822172"/>
                  <a:pt x="7241" y="620115"/>
                  <a:pt x="55097" y="424356"/>
                </a:cubicBezTo>
                <a:cubicBezTo>
                  <a:pt x="115521" y="251455"/>
                  <a:pt x="251455" y="115521"/>
                  <a:pt x="424356" y="55097"/>
                </a:cubicBezTo>
                <a:cubicBezTo>
                  <a:pt x="620115" y="7241"/>
                  <a:pt x="822172" y="-9597"/>
                  <a:pt x="1023153" y="5197"/>
                </a:cubicBezTo>
                <a:lnTo>
                  <a:pt x="3089005" y="5197"/>
                </a:lnTo>
                <a:cubicBezTo>
                  <a:pt x="3290800" y="-9408"/>
                  <a:pt x="3493667" y="7426"/>
                  <a:pt x="3690298" y="55097"/>
                </a:cubicBezTo>
                <a:cubicBezTo>
                  <a:pt x="3862053" y="116471"/>
                  <a:pt x="3996857" y="252191"/>
                  <a:pt x="4057061" y="424356"/>
                </a:cubicBezTo>
                <a:cubicBezTo>
                  <a:pt x="4107260" y="619731"/>
                  <a:pt x="4124950" y="822032"/>
                  <a:pt x="4109456" y="1023153"/>
                </a:cubicBezTo>
                <a:close/>
              </a:path>
            </a:pathLst>
          </a:custGeom>
          <a:solidFill>
            <a:schemeClr val="tx1"/>
          </a:solidFill>
          <a:ln w="24933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5" name="Picture Placeholder 4" descr="A person holding a pile of coins&#10;&#10;AI-generated content may be incorrect.">
            <a:extLst>
              <a:ext uri="{FF2B5EF4-FFF2-40B4-BE49-F238E27FC236}">
                <a16:creationId xmlns:a16="http://schemas.microsoft.com/office/drawing/2014/main" id="{8AD3F3B2-51C6-8C6A-851C-1EC02481CB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780E540-A744-571E-F13D-309E6D27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-77" dirty="0">
                <a:ea typeface="Arial Bold"/>
                <a:cs typeface="Arial Bold"/>
                <a:sym typeface="Arial Bold"/>
              </a:rPr>
              <a:t>Table of contents </a:t>
            </a:r>
            <a:endParaRPr lang="en-CA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A87F0C6-32B3-0D28-19B3-6DEF5776EF13}"/>
              </a:ext>
            </a:extLst>
          </p:cNvPr>
          <p:cNvGrpSpPr/>
          <p:nvPr/>
        </p:nvGrpSpPr>
        <p:grpSpPr>
          <a:xfrm>
            <a:off x="4029030" y="1822741"/>
            <a:ext cx="6843920" cy="4528967"/>
            <a:chOff x="4029030" y="1822741"/>
            <a:chExt cx="6843920" cy="45289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298AA69-3623-D795-411E-5040D342D986}"/>
                </a:ext>
              </a:extLst>
            </p:cNvPr>
            <p:cNvGrpSpPr/>
            <p:nvPr/>
          </p:nvGrpSpPr>
          <p:grpSpPr>
            <a:xfrm>
              <a:off x="4029030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7" name="Group 14">
                <a:extLst>
                  <a:ext uri="{FF2B5EF4-FFF2-40B4-BE49-F238E27FC236}">
                    <a16:creationId xmlns:a16="http://schemas.microsoft.com/office/drawing/2014/main" id="{C1071C6E-2A0C-1CA9-79B3-1255E91DEB43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33" name="Freeform 15">
                  <a:extLst>
                    <a:ext uri="{FF2B5EF4-FFF2-40B4-BE49-F238E27FC236}">
                      <a16:creationId xmlns:a16="http://schemas.microsoft.com/office/drawing/2014/main" id="{08098F7D-485F-336B-C912-EF3FA1936BD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6">
                  <a:extLst>
                    <a:ext uri="{FF2B5EF4-FFF2-40B4-BE49-F238E27FC236}">
                      <a16:creationId xmlns:a16="http://schemas.microsoft.com/office/drawing/2014/main" id="{B31CC4C1-4B40-5028-4C4B-C17C5DA191C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8" name="Group 17">
                <a:extLst>
                  <a:ext uri="{FF2B5EF4-FFF2-40B4-BE49-F238E27FC236}">
                    <a16:creationId xmlns:a16="http://schemas.microsoft.com/office/drawing/2014/main" id="{522A0956-4E3D-47AE-5057-FA5F6BE642BB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31" name="Freeform 18">
                  <a:extLst>
                    <a:ext uri="{FF2B5EF4-FFF2-40B4-BE49-F238E27FC236}">
                      <a16:creationId xmlns:a16="http://schemas.microsoft.com/office/drawing/2014/main" id="{F5CDE6CC-6E13-5D55-5090-F0002493233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2" name="TextBox 19">
                  <a:extLst>
                    <a:ext uri="{FF2B5EF4-FFF2-40B4-BE49-F238E27FC236}">
                      <a16:creationId xmlns:a16="http://schemas.microsoft.com/office/drawing/2014/main" id="{AFFABB79-2DC9-9C2B-150C-F5446350CF1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20">
                <a:extLst>
                  <a:ext uri="{FF2B5EF4-FFF2-40B4-BE49-F238E27FC236}">
                    <a16:creationId xmlns:a16="http://schemas.microsoft.com/office/drawing/2014/main" id="{1388009D-F5D5-0EC8-8095-27062392C111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29" name="Freeform 21">
                  <a:extLst>
                    <a:ext uri="{FF2B5EF4-FFF2-40B4-BE49-F238E27FC236}">
                      <a16:creationId xmlns:a16="http://schemas.microsoft.com/office/drawing/2014/main" id="{CF98495F-B06A-2B66-8168-D1313EBF79E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2">
                  <a:extLst>
                    <a:ext uri="{FF2B5EF4-FFF2-40B4-BE49-F238E27FC236}">
                      <a16:creationId xmlns:a16="http://schemas.microsoft.com/office/drawing/2014/main" id="{8174A9E2-443F-0474-C145-F5E8CE8D155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23">
                <a:extLst>
                  <a:ext uri="{FF2B5EF4-FFF2-40B4-BE49-F238E27FC236}">
                    <a16:creationId xmlns:a16="http://schemas.microsoft.com/office/drawing/2014/main" id="{70746EE6-062B-7558-FE30-DF89DE5172A0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27" name="Freeform 24">
                  <a:extLst>
                    <a:ext uri="{FF2B5EF4-FFF2-40B4-BE49-F238E27FC236}">
                      <a16:creationId xmlns:a16="http://schemas.microsoft.com/office/drawing/2014/main" id="{1DC71340-72A0-BD15-46DF-CF6226A15A6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" name="TextBox 25">
                  <a:extLst>
                    <a:ext uri="{FF2B5EF4-FFF2-40B4-BE49-F238E27FC236}">
                      <a16:creationId xmlns:a16="http://schemas.microsoft.com/office/drawing/2014/main" id="{2D98AA05-C46D-D5D2-2578-C0FF6A465B04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Group 26">
                <a:extLst>
                  <a:ext uri="{FF2B5EF4-FFF2-40B4-BE49-F238E27FC236}">
                    <a16:creationId xmlns:a16="http://schemas.microsoft.com/office/drawing/2014/main" id="{3BB4480B-DCCA-070C-81C6-E0951DA62402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25" name="Freeform 27">
                  <a:extLst>
                    <a:ext uri="{FF2B5EF4-FFF2-40B4-BE49-F238E27FC236}">
                      <a16:creationId xmlns:a16="http://schemas.microsoft.com/office/drawing/2014/main" id="{35B5B828-F058-C3BF-5B52-67C790AA619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8">
                  <a:extLst>
                    <a:ext uri="{FF2B5EF4-FFF2-40B4-BE49-F238E27FC236}">
                      <a16:creationId xmlns:a16="http://schemas.microsoft.com/office/drawing/2014/main" id="{B16CD50B-F565-D6EA-B1FC-5AB2C6C105A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E1916E58-465D-4F7D-9BC9-6215B3373750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23" name="Freeform 30">
                  <a:extLst>
                    <a:ext uri="{FF2B5EF4-FFF2-40B4-BE49-F238E27FC236}">
                      <a16:creationId xmlns:a16="http://schemas.microsoft.com/office/drawing/2014/main" id="{F585649A-DE48-2C5F-4D78-157F77C248F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31">
                  <a:extLst>
                    <a:ext uri="{FF2B5EF4-FFF2-40B4-BE49-F238E27FC236}">
                      <a16:creationId xmlns:a16="http://schemas.microsoft.com/office/drawing/2014/main" id="{21C4E8D4-151B-C625-0F03-FE147420BA82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" name="Group 32">
                <a:extLst>
                  <a:ext uri="{FF2B5EF4-FFF2-40B4-BE49-F238E27FC236}">
                    <a16:creationId xmlns:a16="http://schemas.microsoft.com/office/drawing/2014/main" id="{FC67A11D-CDC0-E7FF-328B-DDDDC7198BFE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21" name="Freeform 33">
                  <a:extLst>
                    <a:ext uri="{FF2B5EF4-FFF2-40B4-BE49-F238E27FC236}">
                      <a16:creationId xmlns:a16="http://schemas.microsoft.com/office/drawing/2014/main" id="{2BDBA477-7A1B-08C8-1B1E-D2730B099CF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34">
                  <a:extLst>
                    <a:ext uri="{FF2B5EF4-FFF2-40B4-BE49-F238E27FC236}">
                      <a16:creationId xmlns:a16="http://schemas.microsoft.com/office/drawing/2014/main" id="{FB37C92B-9A29-5E18-EB50-BA8D6A43A22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4" name="TextBox 39">
                <a:extLst>
                  <a:ext uri="{FF2B5EF4-FFF2-40B4-BE49-F238E27FC236}">
                    <a16:creationId xmlns:a16="http://schemas.microsoft.com/office/drawing/2014/main" id="{2F8C0825-D93B-9955-7551-486134682163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918BEB5C-5983-2ABF-6C59-674982DDBEB4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6" name="TextBox 42">
                <a:extLst>
                  <a:ext uri="{FF2B5EF4-FFF2-40B4-BE49-F238E27FC236}">
                    <a16:creationId xmlns:a16="http://schemas.microsoft.com/office/drawing/2014/main" id="{F3197BE5-12F1-2DE6-C1DA-74FD48642CDC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7" name="TextBox 43">
                <a:extLst>
                  <a:ext uri="{FF2B5EF4-FFF2-40B4-BE49-F238E27FC236}">
                    <a16:creationId xmlns:a16="http://schemas.microsoft.com/office/drawing/2014/main" id="{E1EC9E05-463F-B151-204B-1D0624BF3B9A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8" name="TextBox 44">
                <a:extLst>
                  <a:ext uri="{FF2B5EF4-FFF2-40B4-BE49-F238E27FC236}">
                    <a16:creationId xmlns:a16="http://schemas.microsoft.com/office/drawing/2014/main" id="{486F48E0-097D-4289-4590-0B6F3B40216B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9" name="TextBox 45">
                <a:extLst>
                  <a:ext uri="{FF2B5EF4-FFF2-40B4-BE49-F238E27FC236}">
                    <a16:creationId xmlns:a16="http://schemas.microsoft.com/office/drawing/2014/main" id="{239B6064-F04E-9ACD-36E5-8A47490B2B69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20" name="TextBox 46">
                <a:extLst>
                  <a:ext uri="{FF2B5EF4-FFF2-40B4-BE49-F238E27FC236}">
                    <a16:creationId xmlns:a16="http://schemas.microsoft.com/office/drawing/2014/main" id="{C98D1D4A-2AC7-F934-52D8-63D8189047D5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A7E438D-ACB9-1784-73CA-ED52AD5DC590}"/>
                </a:ext>
              </a:extLst>
            </p:cNvPr>
            <p:cNvGrpSpPr/>
            <p:nvPr/>
          </p:nvGrpSpPr>
          <p:grpSpPr>
            <a:xfrm>
              <a:off x="7691885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37" name="Group 14">
                <a:extLst>
                  <a:ext uri="{FF2B5EF4-FFF2-40B4-BE49-F238E27FC236}">
                    <a16:creationId xmlns:a16="http://schemas.microsoft.com/office/drawing/2014/main" id="{346AB053-9FFF-6665-43E6-A9C46467965C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63" name="Freeform 15">
                  <a:extLst>
                    <a:ext uri="{FF2B5EF4-FFF2-40B4-BE49-F238E27FC236}">
                      <a16:creationId xmlns:a16="http://schemas.microsoft.com/office/drawing/2014/main" id="{AD358FA0-6529-DC5D-20DC-2A3AFFF55A7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4" name="TextBox 16">
                  <a:extLst>
                    <a:ext uri="{FF2B5EF4-FFF2-40B4-BE49-F238E27FC236}">
                      <a16:creationId xmlns:a16="http://schemas.microsoft.com/office/drawing/2014/main" id="{C2165C06-CBEA-709D-A40B-CA2490C10CA5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8" name="Group 17">
                <a:extLst>
                  <a:ext uri="{FF2B5EF4-FFF2-40B4-BE49-F238E27FC236}">
                    <a16:creationId xmlns:a16="http://schemas.microsoft.com/office/drawing/2014/main" id="{9EEF6036-BD0F-14AC-021B-2D20CF83E18A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61" name="Freeform 18">
                  <a:extLst>
                    <a:ext uri="{FF2B5EF4-FFF2-40B4-BE49-F238E27FC236}">
                      <a16:creationId xmlns:a16="http://schemas.microsoft.com/office/drawing/2014/main" id="{09C656A0-C4AF-B7B3-00CE-3482EFA0D44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2" name="TextBox 19">
                  <a:extLst>
                    <a:ext uri="{FF2B5EF4-FFF2-40B4-BE49-F238E27FC236}">
                      <a16:creationId xmlns:a16="http://schemas.microsoft.com/office/drawing/2014/main" id="{B8DDD729-AFC9-1561-FAA2-D70C79798C7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Group 20">
                <a:extLst>
                  <a:ext uri="{FF2B5EF4-FFF2-40B4-BE49-F238E27FC236}">
                    <a16:creationId xmlns:a16="http://schemas.microsoft.com/office/drawing/2014/main" id="{7BDE173C-33A8-ED6A-1D6D-92E8AFE7EE11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59" name="Freeform 21">
                  <a:extLst>
                    <a:ext uri="{FF2B5EF4-FFF2-40B4-BE49-F238E27FC236}">
                      <a16:creationId xmlns:a16="http://schemas.microsoft.com/office/drawing/2014/main" id="{19361A4B-55D2-2FAF-A0F4-006128075B3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0" name="TextBox 22">
                  <a:extLst>
                    <a:ext uri="{FF2B5EF4-FFF2-40B4-BE49-F238E27FC236}">
                      <a16:creationId xmlns:a16="http://schemas.microsoft.com/office/drawing/2014/main" id="{EAC75C2A-CA20-6723-4A69-6446A7A48EFC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0" name="Group 23">
                <a:extLst>
                  <a:ext uri="{FF2B5EF4-FFF2-40B4-BE49-F238E27FC236}">
                    <a16:creationId xmlns:a16="http://schemas.microsoft.com/office/drawing/2014/main" id="{D8045894-990A-80AE-28A6-91FC7FE167F2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57" name="Freeform 24">
                  <a:extLst>
                    <a:ext uri="{FF2B5EF4-FFF2-40B4-BE49-F238E27FC236}">
                      <a16:creationId xmlns:a16="http://schemas.microsoft.com/office/drawing/2014/main" id="{0BD69AB1-3E2C-417E-A08D-24FA6809AF4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8" name="TextBox 25">
                  <a:extLst>
                    <a:ext uri="{FF2B5EF4-FFF2-40B4-BE49-F238E27FC236}">
                      <a16:creationId xmlns:a16="http://schemas.microsoft.com/office/drawing/2014/main" id="{3899FF3F-4583-E510-F1E3-A540192FFB2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1" name="Group 26">
                <a:extLst>
                  <a:ext uri="{FF2B5EF4-FFF2-40B4-BE49-F238E27FC236}">
                    <a16:creationId xmlns:a16="http://schemas.microsoft.com/office/drawing/2014/main" id="{8D8A08A6-9848-7C9F-73C3-F1403A9F3ED7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55" name="Freeform 27">
                  <a:extLst>
                    <a:ext uri="{FF2B5EF4-FFF2-40B4-BE49-F238E27FC236}">
                      <a16:creationId xmlns:a16="http://schemas.microsoft.com/office/drawing/2014/main" id="{AFE292E9-AF04-CEAC-1164-3C82B67E29C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6" name="TextBox 28">
                  <a:extLst>
                    <a:ext uri="{FF2B5EF4-FFF2-40B4-BE49-F238E27FC236}">
                      <a16:creationId xmlns:a16="http://schemas.microsoft.com/office/drawing/2014/main" id="{DAFC2B6B-4662-329D-B675-4636E60A8BA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2" name="Group 29">
                <a:extLst>
                  <a:ext uri="{FF2B5EF4-FFF2-40B4-BE49-F238E27FC236}">
                    <a16:creationId xmlns:a16="http://schemas.microsoft.com/office/drawing/2014/main" id="{615B9F5E-1BD6-BC65-DB3E-DDB7417DAD56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53" name="Freeform 30">
                  <a:extLst>
                    <a:ext uri="{FF2B5EF4-FFF2-40B4-BE49-F238E27FC236}">
                      <a16:creationId xmlns:a16="http://schemas.microsoft.com/office/drawing/2014/main" id="{B014CAAA-1AEC-B63B-389F-9D81C72B791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4" name="TextBox 31">
                  <a:extLst>
                    <a:ext uri="{FF2B5EF4-FFF2-40B4-BE49-F238E27FC236}">
                      <a16:creationId xmlns:a16="http://schemas.microsoft.com/office/drawing/2014/main" id="{8DCA3E3A-1441-26C6-BBA5-9CCA3CDFA150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3" name="Group 32">
                <a:extLst>
                  <a:ext uri="{FF2B5EF4-FFF2-40B4-BE49-F238E27FC236}">
                    <a16:creationId xmlns:a16="http://schemas.microsoft.com/office/drawing/2014/main" id="{BE3D2E20-4910-98DA-0DEB-4272BD139FE7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51" name="Freeform 33">
                  <a:extLst>
                    <a:ext uri="{FF2B5EF4-FFF2-40B4-BE49-F238E27FC236}">
                      <a16:creationId xmlns:a16="http://schemas.microsoft.com/office/drawing/2014/main" id="{B69E2A58-ED0D-6329-3E04-5CEFFCC475F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2" name="TextBox 34">
                  <a:extLst>
                    <a:ext uri="{FF2B5EF4-FFF2-40B4-BE49-F238E27FC236}">
                      <a16:creationId xmlns:a16="http://schemas.microsoft.com/office/drawing/2014/main" id="{E0497F3C-D177-AEC8-DEFD-F227F29620F6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44" name="TextBox 39">
                <a:extLst>
                  <a:ext uri="{FF2B5EF4-FFF2-40B4-BE49-F238E27FC236}">
                    <a16:creationId xmlns:a16="http://schemas.microsoft.com/office/drawing/2014/main" id="{686ECFEF-E18F-C12A-B264-7650F1B555DD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E63C0ECC-360A-FE34-0A93-6DDA8CF5E628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  <p:sp>
            <p:nvSpPr>
              <p:cNvPr id="46" name="TextBox 42">
                <a:extLst>
                  <a:ext uri="{FF2B5EF4-FFF2-40B4-BE49-F238E27FC236}">
                    <a16:creationId xmlns:a16="http://schemas.microsoft.com/office/drawing/2014/main" id="{D2B4B7FC-BD46-BA2E-A987-195623D72E4D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  <p:sp>
            <p:nvSpPr>
              <p:cNvPr id="47" name="TextBox 43">
                <a:extLst>
                  <a:ext uri="{FF2B5EF4-FFF2-40B4-BE49-F238E27FC236}">
                    <a16:creationId xmlns:a16="http://schemas.microsoft.com/office/drawing/2014/main" id="{F425EAE9-7575-581C-19BB-92D741C25406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  <p:sp>
            <p:nvSpPr>
              <p:cNvPr id="48" name="TextBox 44">
                <a:extLst>
                  <a:ext uri="{FF2B5EF4-FFF2-40B4-BE49-F238E27FC236}">
                    <a16:creationId xmlns:a16="http://schemas.microsoft.com/office/drawing/2014/main" id="{94DAE358-F847-69FC-8D95-BE2BD7BB3947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  <p:sp>
            <p:nvSpPr>
              <p:cNvPr id="49" name="TextBox 45">
                <a:extLst>
                  <a:ext uri="{FF2B5EF4-FFF2-40B4-BE49-F238E27FC236}">
                    <a16:creationId xmlns:a16="http://schemas.microsoft.com/office/drawing/2014/main" id="{D17CC252-8F82-4C6F-3B5E-FF1207832A54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  <p:sp>
            <p:nvSpPr>
              <p:cNvPr id="50" name="TextBox 46">
                <a:extLst>
                  <a:ext uri="{FF2B5EF4-FFF2-40B4-BE49-F238E27FC236}">
                    <a16:creationId xmlns:a16="http://schemas.microsoft.com/office/drawing/2014/main" id="{E3850074-8839-729F-4964-A882718D909D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020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A74-7683-EC43-7E22-0A0A14F0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3"/>
            <a:ext cx="5257800" cy="2446713"/>
          </a:xfrm>
        </p:spPr>
        <p:txBody>
          <a:bodyPr>
            <a:noAutofit/>
          </a:bodyPr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consectetur</a:t>
            </a:r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adipisicing</a:t>
            </a:r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elit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145DDC-4A60-078C-4533-08A859FCAC06}"/>
              </a:ext>
            </a:extLst>
          </p:cNvPr>
          <p:cNvGrpSpPr/>
          <p:nvPr/>
        </p:nvGrpSpPr>
        <p:grpSpPr>
          <a:xfrm>
            <a:off x="886771" y="1160109"/>
            <a:ext cx="10409172" cy="4721347"/>
            <a:chOff x="1369655" y="1562100"/>
            <a:chExt cx="9649666" cy="4376854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4D4A0D7A-63C9-075D-D547-D68375A503F8}"/>
                </a:ext>
              </a:extLst>
            </p:cNvPr>
            <p:cNvGrpSpPr/>
            <p:nvPr/>
          </p:nvGrpSpPr>
          <p:grpSpPr>
            <a:xfrm>
              <a:off x="1369655" y="3732487"/>
              <a:ext cx="4726345" cy="2206467"/>
              <a:chOff x="0" y="0"/>
              <a:chExt cx="1867198" cy="871690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DC6B521B-783A-591B-94C2-B693A7CCB9D3}"/>
                  </a:ext>
                </a:extLst>
              </p:cNvPr>
              <p:cNvSpPr/>
              <p:nvPr/>
            </p:nvSpPr>
            <p:spPr>
              <a:xfrm>
                <a:off x="0" y="0"/>
                <a:ext cx="1867198" cy="871690"/>
              </a:xfrm>
              <a:custGeom>
                <a:avLst/>
                <a:gdLst/>
                <a:ahLst/>
                <a:cxnLst/>
                <a:rect l="l" t="t" r="r" b="b"/>
                <a:pathLst>
                  <a:path w="1867198" h="871690">
                    <a:moveTo>
                      <a:pt x="41497" y="0"/>
                    </a:moveTo>
                    <a:lnTo>
                      <a:pt x="1825701" y="0"/>
                    </a:lnTo>
                    <a:cubicBezTo>
                      <a:pt x="1836707" y="0"/>
                      <a:pt x="1847262" y="4372"/>
                      <a:pt x="1855044" y="12154"/>
                    </a:cubicBezTo>
                    <a:cubicBezTo>
                      <a:pt x="1862826" y="19936"/>
                      <a:pt x="1867198" y="30491"/>
                      <a:pt x="1867198" y="41497"/>
                    </a:cubicBezTo>
                    <a:lnTo>
                      <a:pt x="1867198" y="830194"/>
                    </a:lnTo>
                    <a:cubicBezTo>
                      <a:pt x="1867198" y="853112"/>
                      <a:pt x="1848620" y="871690"/>
                      <a:pt x="1825701" y="871690"/>
                    </a:cubicBezTo>
                    <a:lnTo>
                      <a:pt x="41497" y="871690"/>
                    </a:lnTo>
                    <a:cubicBezTo>
                      <a:pt x="30491" y="871690"/>
                      <a:pt x="19936" y="867318"/>
                      <a:pt x="12154" y="859536"/>
                    </a:cubicBezTo>
                    <a:cubicBezTo>
                      <a:pt x="4372" y="851754"/>
                      <a:pt x="0" y="841199"/>
                      <a:pt x="0" y="830194"/>
                    </a:cubicBezTo>
                    <a:lnTo>
                      <a:pt x="0" y="41497"/>
                    </a:lnTo>
                    <a:cubicBezTo>
                      <a:pt x="0" y="30491"/>
                      <a:pt x="4372" y="19936"/>
                      <a:pt x="12154" y="12154"/>
                    </a:cubicBezTo>
                    <a:cubicBezTo>
                      <a:pt x="19936" y="4372"/>
                      <a:pt x="30491" y="0"/>
                      <a:pt x="41497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/>
              </a:p>
            </p:txBody>
          </p:sp>
          <p:sp>
            <p:nvSpPr>
              <p:cNvPr id="26" name="TextBox 8">
                <a:extLst>
                  <a:ext uri="{FF2B5EF4-FFF2-40B4-BE49-F238E27FC236}">
                    <a16:creationId xmlns:a16="http://schemas.microsoft.com/office/drawing/2014/main" id="{9E9694DD-000D-4601-279B-699E4AE3FABA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867198" cy="852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/>
              </a:p>
            </p:txBody>
          </p:sp>
        </p:grpSp>
        <p:sp>
          <p:nvSpPr>
            <p:cNvPr id="24" name="TextBox 11">
              <a:extLst>
                <a:ext uri="{FF2B5EF4-FFF2-40B4-BE49-F238E27FC236}">
                  <a16:creationId xmlns:a16="http://schemas.microsoft.com/office/drawing/2014/main" id="{DC481ED5-8244-1440-F243-A966596382F7}"/>
                </a:ext>
              </a:extLst>
            </p:cNvPr>
            <p:cNvSpPr txBox="1"/>
            <p:nvPr/>
          </p:nvSpPr>
          <p:spPr>
            <a:xfrm>
              <a:off x="6292977" y="4806074"/>
              <a:ext cx="4388683" cy="11328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/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0D34B56-914F-25F0-90DA-AF88C55BC3FD}"/>
                </a:ext>
              </a:extLst>
            </p:cNvPr>
            <p:cNvGrpSpPr/>
            <p:nvPr/>
          </p:nvGrpSpPr>
          <p:grpSpPr>
            <a:xfrm>
              <a:off x="6292977" y="1562100"/>
              <a:ext cx="4726344" cy="3010241"/>
              <a:chOff x="0" y="0"/>
              <a:chExt cx="1867197" cy="1189231"/>
            </a:xfrm>
          </p:grpSpPr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D70DA74F-76BE-5E76-1A95-37F26CC726ED}"/>
                  </a:ext>
                </a:extLst>
              </p:cNvPr>
              <p:cNvSpPr/>
              <p:nvPr/>
            </p:nvSpPr>
            <p:spPr>
              <a:xfrm>
                <a:off x="0" y="0"/>
                <a:ext cx="1867197" cy="1189231"/>
              </a:xfrm>
              <a:custGeom>
                <a:avLst/>
                <a:gdLst/>
                <a:ahLst/>
                <a:cxnLst/>
                <a:rect l="l" t="t" r="r" b="b"/>
                <a:pathLst>
                  <a:path w="1733801" h="1189231">
                    <a:moveTo>
                      <a:pt x="44690" y="0"/>
                    </a:moveTo>
                    <a:lnTo>
                      <a:pt x="1689111" y="0"/>
                    </a:lnTo>
                    <a:cubicBezTo>
                      <a:pt x="1713792" y="0"/>
                      <a:pt x="1733801" y="20008"/>
                      <a:pt x="1733801" y="44690"/>
                    </a:cubicBezTo>
                    <a:lnTo>
                      <a:pt x="1733801" y="1144541"/>
                    </a:lnTo>
                    <a:cubicBezTo>
                      <a:pt x="1733801" y="1156394"/>
                      <a:pt x="1729092" y="1167761"/>
                      <a:pt x="1720711" y="1176141"/>
                    </a:cubicBezTo>
                    <a:cubicBezTo>
                      <a:pt x="1712330" y="1184522"/>
                      <a:pt x="1700963" y="1189231"/>
                      <a:pt x="1689111" y="1189231"/>
                    </a:cubicBezTo>
                    <a:lnTo>
                      <a:pt x="44690" y="1189231"/>
                    </a:lnTo>
                    <a:cubicBezTo>
                      <a:pt x="32837" y="1189231"/>
                      <a:pt x="21470" y="1184522"/>
                      <a:pt x="13089" y="1176141"/>
                    </a:cubicBezTo>
                    <a:cubicBezTo>
                      <a:pt x="4708" y="1167761"/>
                      <a:pt x="0" y="1156394"/>
                      <a:pt x="0" y="1144541"/>
                    </a:cubicBezTo>
                    <a:lnTo>
                      <a:pt x="0" y="44690"/>
                    </a:lnTo>
                    <a:cubicBezTo>
                      <a:pt x="0" y="32837"/>
                      <a:pt x="4708" y="21470"/>
                      <a:pt x="13089" y="13089"/>
                    </a:cubicBezTo>
                    <a:cubicBezTo>
                      <a:pt x="21470" y="4708"/>
                      <a:pt x="32837" y="0"/>
                      <a:pt x="4469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/>
              </a:p>
            </p:txBody>
          </p:sp>
          <p:sp>
            <p:nvSpPr>
              <p:cNvPr id="22" name="TextBox 14">
                <a:extLst>
                  <a:ext uri="{FF2B5EF4-FFF2-40B4-BE49-F238E27FC236}">
                    <a16:creationId xmlns:a16="http://schemas.microsoft.com/office/drawing/2014/main" id="{01FB71EE-9D9B-7BBB-A3AC-28733E6F30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733800" cy="11701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/>
              </a:p>
            </p:txBody>
          </p:sp>
        </p:grp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6521406B-29C8-210A-63AC-82A4FC142169}"/>
                </a:ext>
              </a:extLst>
            </p:cNvPr>
            <p:cNvGrpSpPr/>
            <p:nvPr/>
          </p:nvGrpSpPr>
          <p:grpSpPr>
            <a:xfrm>
              <a:off x="1829917" y="4025576"/>
              <a:ext cx="450589" cy="450589"/>
              <a:chOff x="0" y="0"/>
              <a:chExt cx="812800" cy="812800"/>
            </a:xfrm>
          </p:grpSpPr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10C83377-DF57-C502-A29D-99A77E529AC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/>
              </a:p>
            </p:txBody>
          </p:sp>
          <p:sp>
            <p:nvSpPr>
              <p:cNvPr id="20" name="TextBox 17">
                <a:extLst>
                  <a:ext uri="{FF2B5EF4-FFF2-40B4-BE49-F238E27FC236}">
                    <a16:creationId xmlns:a16="http://schemas.microsoft.com/office/drawing/2014/main" id="{23394DC4-5D59-97FB-2763-50E783991B6C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/>
              </a:p>
            </p:txBody>
          </p:sp>
        </p:grp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B5B273EC-5EFE-2B64-32C4-269514C44B0F}"/>
                </a:ext>
              </a:extLst>
            </p:cNvPr>
            <p:cNvSpPr/>
            <p:nvPr/>
          </p:nvSpPr>
          <p:spPr>
            <a:xfrm>
              <a:off x="1919749" y="4174272"/>
              <a:ext cx="270926" cy="153196"/>
            </a:xfrm>
            <a:custGeom>
              <a:avLst/>
              <a:gdLst/>
              <a:ahLst/>
              <a:cxnLst/>
              <a:rect l="l" t="t" r="r" b="b"/>
              <a:pathLst>
                <a:path w="406389" h="229794">
                  <a:moveTo>
                    <a:pt x="0" y="0"/>
                  </a:moveTo>
                  <a:lnTo>
                    <a:pt x="406389" y="0"/>
                  </a:lnTo>
                  <a:lnTo>
                    <a:pt x="406389" y="229795"/>
                  </a:lnTo>
                  <a:lnTo>
                    <a:pt x="0" y="22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/>
            </a:p>
          </p:txBody>
        </p:sp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CD911E74-D349-196B-2976-73C64FEECF9E}"/>
                </a:ext>
              </a:extLst>
            </p:cNvPr>
            <p:cNvGrpSpPr/>
            <p:nvPr/>
          </p:nvGrpSpPr>
          <p:grpSpPr>
            <a:xfrm>
              <a:off x="6786465" y="1884487"/>
              <a:ext cx="450589" cy="450589"/>
              <a:chOff x="0" y="0"/>
              <a:chExt cx="812800" cy="812800"/>
            </a:xfrm>
          </p:grpSpPr>
          <p:sp>
            <p:nvSpPr>
              <p:cNvPr id="17" name="Freeform 20">
                <a:extLst>
                  <a:ext uri="{FF2B5EF4-FFF2-40B4-BE49-F238E27FC236}">
                    <a16:creationId xmlns:a16="http://schemas.microsoft.com/office/drawing/2014/main" id="{81FA9826-9484-5619-5F1C-05439334385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/>
              </a:p>
            </p:txBody>
          </p:sp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99C557A2-1E84-49FF-8329-138499FED045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/>
              </a:p>
            </p:txBody>
          </p:sp>
        </p:grp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0C749A8E-45BC-729B-CE83-C693CF73990C}"/>
                </a:ext>
              </a:extLst>
            </p:cNvPr>
            <p:cNvSpPr/>
            <p:nvPr/>
          </p:nvSpPr>
          <p:spPr>
            <a:xfrm>
              <a:off x="6864192" y="1962762"/>
              <a:ext cx="326183" cy="303573"/>
            </a:xfrm>
            <a:custGeom>
              <a:avLst/>
              <a:gdLst/>
              <a:ahLst/>
              <a:cxnLst/>
              <a:rect l="l" t="t" r="r" b="b"/>
              <a:pathLst>
                <a:path w="489274" h="455359">
                  <a:moveTo>
                    <a:pt x="0" y="0"/>
                  </a:moveTo>
                  <a:lnTo>
                    <a:pt x="489274" y="0"/>
                  </a:lnTo>
                  <a:lnTo>
                    <a:pt x="489274" y="455359"/>
                  </a:lnTo>
                  <a:lnTo>
                    <a:pt x="0" y="45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2" name="TextBox 29">
              <a:extLst>
                <a:ext uri="{FF2B5EF4-FFF2-40B4-BE49-F238E27FC236}">
                  <a16:creationId xmlns:a16="http://schemas.microsoft.com/office/drawing/2014/main" id="{029A847A-ABA2-A569-2E53-8BACDF08D50B}"/>
                </a:ext>
              </a:extLst>
            </p:cNvPr>
            <p:cNvSpPr txBox="1"/>
            <p:nvPr/>
          </p:nvSpPr>
          <p:spPr>
            <a:xfrm>
              <a:off x="1829917" y="4572058"/>
              <a:ext cx="1991472" cy="2021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01"/>
                </a:lnSpc>
              </a:pPr>
              <a:r>
                <a:rPr lang="en-US" sz="1636" b="1" spc="-69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Arial Bold"/>
                  <a:cs typeface="Arial Bold"/>
                  <a:sym typeface="Arial Bold"/>
                </a:rPr>
                <a:t>VISION</a:t>
              </a:r>
            </a:p>
          </p:txBody>
        </p:sp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E611A7E4-332D-5A2F-50C8-87B3C7C4CFE6}"/>
                </a:ext>
              </a:extLst>
            </p:cNvPr>
            <p:cNvSpPr txBox="1"/>
            <p:nvPr/>
          </p:nvSpPr>
          <p:spPr>
            <a:xfrm>
              <a:off x="6786465" y="2473456"/>
              <a:ext cx="2033318" cy="2021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01"/>
                </a:lnSpc>
              </a:pPr>
              <a:r>
                <a:rPr lang="en-US" sz="1636" b="1" spc="-69" dirty="0">
                  <a:solidFill>
                    <a:srgbClr val="FFFFFF"/>
                  </a:solidFill>
                  <a:ea typeface="Arial Bold"/>
                  <a:cs typeface="Arial Bold"/>
                  <a:sym typeface="Arial Bold"/>
                </a:rPr>
                <a:t>MISSION</a:t>
              </a:r>
            </a:p>
          </p:txBody>
        </p:sp>
        <p:sp>
          <p:nvSpPr>
            <p:cNvPr id="14" name="TextBox 31">
              <a:extLst>
                <a:ext uri="{FF2B5EF4-FFF2-40B4-BE49-F238E27FC236}">
                  <a16:creationId xmlns:a16="http://schemas.microsoft.com/office/drawing/2014/main" id="{6E4C55AA-5F26-CCFE-C2A8-AEA6769CA464}"/>
                </a:ext>
              </a:extLst>
            </p:cNvPr>
            <p:cNvSpPr txBox="1"/>
            <p:nvPr/>
          </p:nvSpPr>
          <p:spPr>
            <a:xfrm>
              <a:off x="6758318" y="4912823"/>
              <a:ext cx="4092172" cy="8559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07A7363B-AF36-DBAE-EDD5-2F624B43B0A0}"/>
                </a:ext>
              </a:extLst>
            </p:cNvPr>
            <p:cNvSpPr txBox="1"/>
            <p:nvPr/>
          </p:nvSpPr>
          <p:spPr>
            <a:xfrm>
              <a:off x="1829917" y="4961053"/>
              <a:ext cx="3805821" cy="449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</a:t>
              </a:r>
            </a:p>
          </p:txBody>
        </p:sp>
        <p:sp>
          <p:nvSpPr>
            <p:cNvPr id="16" name="TextBox 33">
              <a:extLst>
                <a:ext uri="{FF2B5EF4-FFF2-40B4-BE49-F238E27FC236}">
                  <a16:creationId xmlns:a16="http://schemas.microsoft.com/office/drawing/2014/main" id="{F490363E-5BDE-37F2-2114-3EF1FDAB60DD}"/>
                </a:ext>
              </a:extLst>
            </p:cNvPr>
            <p:cNvSpPr txBox="1"/>
            <p:nvPr/>
          </p:nvSpPr>
          <p:spPr>
            <a:xfrm>
              <a:off x="6786465" y="2820609"/>
              <a:ext cx="3401707" cy="748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715798"/>
            <a:ext cx="10879576" cy="4578939"/>
            <a:chOff x="1369655" y="2019766"/>
            <a:chExt cx="9312004" cy="3919188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5EC3C8F9-56A5-27E1-D7F9-B9D2B44CB558}"/>
                </a:ext>
              </a:extLst>
            </p:cNvPr>
            <p:cNvGrpSpPr/>
            <p:nvPr/>
          </p:nvGrpSpPr>
          <p:grpSpPr>
            <a:xfrm>
              <a:off x="4761556" y="2813669"/>
              <a:ext cx="2668889" cy="375043"/>
              <a:chOff x="0" y="0"/>
              <a:chExt cx="2892032" cy="406400"/>
            </a:xfrm>
          </p:grpSpPr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6ABDFAF4-8082-F636-788F-548DA7CB1BC1}"/>
                  </a:ext>
                </a:extLst>
              </p:cNvPr>
              <p:cNvSpPr/>
              <p:nvPr/>
            </p:nvSpPr>
            <p:spPr>
              <a:xfrm>
                <a:off x="0" y="0"/>
                <a:ext cx="2892032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2892032" h="406400">
                    <a:moveTo>
                      <a:pt x="2688832" y="0"/>
                    </a:moveTo>
                    <a:cubicBezTo>
                      <a:pt x="2801057" y="0"/>
                      <a:pt x="2892032" y="90976"/>
                      <a:pt x="2892032" y="203200"/>
                    </a:cubicBezTo>
                    <a:cubicBezTo>
                      <a:pt x="2892032" y="315424"/>
                      <a:pt x="2801057" y="406400"/>
                      <a:pt x="2688832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TextBox 8">
                <a:extLst>
                  <a:ext uri="{FF2B5EF4-FFF2-40B4-BE49-F238E27FC236}">
                    <a16:creationId xmlns:a16="http://schemas.microsoft.com/office/drawing/2014/main" id="{12EA82EA-A0C1-DE04-E3CF-6AAE1C8CAAF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892032" cy="444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642592"/>
              <a:ext cx="1697911" cy="2296362"/>
              <a:chOff x="0" y="0"/>
              <a:chExt cx="670780" cy="90720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642592"/>
              <a:ext cx="1697911" cy="2296362"/>
              <a:chOff x="0" y="0"/>
              <a:chExt cx="670780" cy="90720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642592"/>
              <a:ext cx="1697911" cy="2296362"/>
              <a:chOff x="0" y="0"/>
              <a:chExt cx="670780" cy="90720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642592"/>
              <a:ext cx="1697911" cy="2296362"/>
              <a:chOff x="0" y="0"/>
              <a:chExt cx="670780" cy="90720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642592"/>
              <a:ext cx="1697911" cy="2296362"/>
              <a:chOff x="0" y="0"/>
              <a:chExt cx="670780" cy="90720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id="{2430293D-245B-96AA-D08A-BAD1AD8E9FE2}"/>
                </a:ext>
              </a:extLst>
            </p:cNvPr>
            <p:cNvGrpSpPr/>
            <p:nvPr/>
          </p:nvGrpSpPr>
          <p:grpSpPr>
            <a:xfrm>
              <a:off x="4479958" y="5486801"/>
              <a:ext cx="281598" cy="281598"/>
              <a:chOff x="0" y="0"/>
              <a:chExt cx="812800" cy="812800"/>
            </a:xfrm>
          </p:grpSpPr>
          <p:sp>
            <p:nvSpPr>
              <p:cNvPr id="36" name="Freeform 28">
                <a:extLst>
                  <a:ext uri="{FF2B5EF4-FFF2-40B4-BE49-F238E27FC236}">
                    <a16:creationId xmlns:a16="http://schemas.microsoft.com/office/drawing/2014/main" id="{A2D44CDE-24FC-985C-7B86-C11153DF01A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7" name="TextBox 29">
                <a:extLst>
                  <a:ext uri="{FF2B5EF4-FFF2-40B4-BE49-F238E27FC236}">
                    <a16:creationId xmlns:a16="http://schemas.microsoft.com/office/drawing/2014/main" id="{310165C7-238C-8D4F-60B6-5B3CB27E80F6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1" name="Group 30">
              <a:extLst>
                <a:ext uri="{FF2B5EF4-FFF2-40B4-BE49-F238E27FC236}">
                  <a16:creationId xmlns:a16="http://schemas.microsoft.com/office/drawing/2014/main" id="{54E6F737-BBE9-048F-9356-605573430611}"/>
                </a:ext>
              </a:extLst>
            </p:cNvPr>
            <p:cNvGrpSpPr/>
            <p:nvPr/>
          </p:nvGrpSpPr>
          <p:grpSpPr>
            <a:xfrm>
              <a:off x="2573879" y="5486801"/>
              <a:ext cx="281598" cy="281598"/>
              <a:chOff x="0" y="0"/>
              <a:chExt cx="812800" cy="812800"/>
            </a:xfrm>
          </p:grpSpPr>
          <p:sp>
            <p:nvSpPr>
              <p:cNvPr id="34" name="Freeform 31">
                <a:extLst>
                  <a:ext uri="{FF2B5EF4-FFF2-40B4-BE49-F238E27FC236}">
                    <a16:creationId xmlns:a16="http://schemas.microsoft.com/office/drawing/2014/main" id="{F03C5D2C-57B9-2DE4-3D24-45AB535025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5" name="TextBox 32">
                <a:extLst>
                  <a:ext uri="{FF2B5EF4-FFF2-40B4-BE49-F238E27FC236}">
                    <a16:creationId xmlns:a16="http://schemas.microsoft.com/office/drawing/2014/main" id="{C774B61C-917C-0B00-B51F-C7B7C59B7899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2" name="Group 33">
              <a:extLst>
                <a:ext uri="{FF2B5EF4-FFF2-40B4-BE49-F238E27FC236}">
                  <a16:creationId xmlns:a16="http://schemas.microsoft.com/office/drawing/2014/main" id="{E9493116-713C-374A-9C60-86C355F2A77C}"/>
                </a:ext>
              </a:extLst>
            </p:cNvPr>
            <p:cNvGrpSpPr/>
            <p:nvPr/>
          </p:nvGrpSpPr>
          <p:grpSpPr>
            <a:xfrm>
              <a:off x="6382188" y="5486801"/>
              <a:ext cx="281598" cy="281598"/>
              <a:chOff x="0" y="0"/>
              <a:chExt cx="812800" cy="812800"/>
            </a:xfrm>
          </p:grpSpPr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67AA1CD7-1995-AC14-8BE8-0723A1493D4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3" name="TextBox 35">
                <a:extLst>
                  <a:ext uri="{FF2B5EF4-FFF2-40B4-BE49-F238E27FC236}">
                    <a16:creationId xmlns:a16="http://schemas.microsoft.com/office/drawing/2014/main" id="{0FE4861C-BD1D-3ABB-7E8A-C04E4C5E4E6F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87B995CC-5B97-2AF2-C51E-A0349E8B450C}"/>
                </a:ext>
              </a:extLst>
            </p:cNvPr>
            <p:cNvSpPr/>
            <p:nvPr/>
          </p:nvSpPr>
          <p:spPr>
            <a:xfrm rot="-5400000">
              <a:off x="7032406" y="2950454"/>
              <a:ext cx="189828" cy="101472"/>
            </a:xfrm>
            <a:custGeom>
              <a:avLst/>
              <a:gdLst/>
              <a:ahLst/>
              <a:cxnLst/>
              <a:rect l="l" t="t" r="r" b="b"/>
              <a:pathLst>
                <a:path w="284742" h="152208">
                  <a:moveTo>
                    <a:pt x="0" y="0"/>
                  </a:moveTo>
                  <a:lnTo>
                    <a:pt x="284742" y="0"/>
                  </a:lnTo>
                  <a:lnTo>
                    <a:pt x="284742" y="152207"/>
                  </a:lnTo>
                  <a:lnTo>
                    <a:pt x="0" y="15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id="{1CE7A335-31CC-8C6E-0BCA-E45AF9923D6E}"/>
                </a:ext>
              </a:extLst>
            </p:cNvPr>
            <p:cNvSpPr/>
            <p:nvPr/>
          </p:nvSpPr>
          <p:spPr>
            <a:xfrm rot="-5400000">
              <a:off x="4561894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15" name="Freeform 38">
              <a:extLst>
                <a:ext uri="{FF2B5EF4-FFF2-40B4-BE49-F238E27FC236}">
                  <a16:creationId xmlns:a16="http://schemas.microsoft.com/office/drawing/2014/main" id="{13D661CA-870D-607D-8049-B0A44DF2EB03}"/>
                </a:ext>
              </a:extLst>
            </p:cNvPr>
            <p:cNvSpPr/>
            <p:nvPr/>
          </p:nvSpPr>
          <p:spPr>
            <a:xfrm rot="-5400000">
              <a:off x="265581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9FA3FEE7-FB95-D90F-06C7-04FA7E802865}"/>
                </a:ext>
              </a:extLst>
            </p:cNvPr>
            <p:cNvSpPr/>
            <p:nvPr/>
          </p:nvSpPr>
          <p:spPr>
            <a:xfrm rot="-5400000">
              <a:off x="646412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17" name="TextBox 42">
              <a:extLst>
                <a:ext uri="{FF2B5EF4-FFF2-40B4-BE49-F238E27FC236}">
                  <a16:creationId xmlns:a16="http://schemas.microsoft.com/office/drawing/2014/main" id="{0E59907A-0006-4F95-3305-4D0D6D59D20E}"/>
                </a:ext>
              </a:extLst>
            </p:cNvPr>
            <p:cNvSpPr txBox="1"/>
            <p:nvPr/>
          </p:nvSpPr>
          <p:spPr>
            <a:xfrm>
              <a:off x="4594177" y="2889319"/>
              <a:ext cx="2848256" cy="23708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</a:t>
              </a:r>
              <a:endParaRPr lang="en-US" b="1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2019766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002285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535635" y="4002285"/>
              <a:ext cx="1377375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440558" y="4002285"/>
              <a:ext cx="1471274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345480" y="4002285"/>
              <a:ext cx="1368670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250402" y="4002285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grpSp>
          <p:nvGrpSpPr>
            <p:cNvPr id="24" name="Group 51">
              <a:extLst>
                <a:ext uri="{FF2B5EF4-FFF2-40B4-BE49-F238E27FC236}">
                  <a16:creationId xmlns:a16="http://schemas.microsoft.com/office/drawing/2014/main" id="{BBF987FE-2CEA-AE07-2F6E-D610CE7968E7}"/>
                </a:ext>
              </a:extLst>
            </p:cNvPr>
            <p:cNvGrpSpPr/>
            <p:nvPr/>
          </p:nvGrpSpPr>
          <p:grpSpPr>
            <a:xfrm>
              <a:off x="8284418" y="5486801"/>
              <a:ext cx="281598" cy="281598"/>
              <a:chOff x="0" y="0"/>
              <a:chExt cx="812800" cy="812800"/>
            </a:xfrm>
          </p:grpSpPr>
          <p:sp>
            <p:nvSpPr>
              <p:cNvPr id="30" name="Freeform 52">
                <a:extLst>
                  <a:ext uri="{FF2B5EF4-FFF2-40B4-BE49-F238E27FC236}">
                    <a16:creationId xmlns:a16="http://schemas.microsoft.com/office/drawing/2014/main" id="{40AFB998-4DD7-5C9F-C23B-C3250C2BEED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3964EF40-9E90-692C-1DCB-29A366CBDA81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5" name="Freeform 54">
              <a:extLst>
                <a:ext uri="{FF2B5EF4-FFF2-40B4-BE49-F238E27FC236}">
                  <a16:creationId xmlns:a16="http://schemas.microsoft.com/office/drawing/2014/main" id="{F541442B-5453-D6EB-D1CA-42E407598A27}"/>
                </a:ext>
              </a:extLst>
            </p:cNvPr>
            <p:cNvSpPr/>
            <p:nvPr/>
          </p:nvSpPr>
          <p:spPr>
            <a:xfrm rot="-5400000">
              <a:off x="836635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grpSp>
          <p:nvGrpSpPr>
            <p:cNvPr id="26" name="Group 55">
              <a:extLst>
                <a:ext uri="{FF2B5EF4-FFF2-40B4-BE49-F238E27FC236}">
                  <a16:creationId xmlns:a16="http://schemas.microsoft.com/office/drawing/2014/main" id="{F89EBE33-B545-C4B7-C384-C6A8040DEAA9}"/>
                </a:ext>
              </a:extLst>
            </p:cNvPr>
            <p:cNvGrpSpPr/>
            <p:nvPr/>
          </p:nvGrpSpPr>
          <p:grpSpPr>
            <a:xfrm>
              <a:off x="10186649" y="5486801"/>
              <a:ext cx="281598" cy="281598"/>
              <a:chOff x="0" y="0"/>
              <a:chExt cx="812800" cy="812800"/>
            </a:xfrm>
          </p:grpSpPr>
          <p:sp>
            <p:nvSpPr>
              <p:cNvPr id="28" name="Freeform 56">
                <a:extLst>
                  <a:ext uri="{FF2B5EF4-FFF2-40B4-BE49-F238E27FC236}">
                    <a16:creationId xmlns:a16="http://schemas.microsoft.com/office/drawing/2014/main" id="{D62329FA-2465-3CA0-F5D4-2DE7EBCB07F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8CA71959-6037-A1C2-9DCC-F490B53015EE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7" name="Freeform 58">
              <a:extLst>
                <a:ext uri="{FF2B5EF4-FFF2-40B4-BE49-F238E27FC236}">
                  <a16:creationId xmlns:a16="http://schemas.microsoft.com/office/drawing/2014/main" id="{CA9CD234-319A-1DA5-8A08-61EEBFA4DA0F}"/>
                </a:ext>
              </a:extLst>
            </p:cNvPr>
            <p:cNvSpPr/>
            <p:nvPr/>
          </p:nvSpPr>
          <p:spPr>
            <a:xfrm rot="-5400000">
              <a:off x="1026858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blue glowing lines and dots&#10;&#10;AI-generated content may be incorrect.">
            <a:extLst>
              <a:ext uri="{FF2B5EF4-FFF2-40B4-BE49-F238E27FC236}">
                <a16:creationId xmlns:a16="http://schemas.microsoft.com/office/drawing/2014/main" id="{38C37B2E-9312-2AF8-91BE-B7CD4EA17B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C1B87D-F317-23FB-7BF3-375C17EF55D3}"/>
              </a:ext>
            </a:extLst>
          </p:cNvPr>
          <p:cNvGrpSpPr/>
          <p:nvPr/>
        </p:nvGrpSpPr>
        <p:grpSpPr>
          <a:xfrm>
            <a:off x="838200" y="2260314"/>
            <a:ext cx="10515600" cy="3236359"/>
            <a:chOff x="838200" y="2260314"/>
            <a:chExt cx="10515600" cy="3236359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7ABB5FB0-249C-0AB5-323C-BD74BA4DE01C}"/>
                </a:ext>
              </a:extLst>
            </p:cNvPr>
            <p:cNvSpPr/>
            <p:nvPr/>
          </p:nvSpPr>
          <p:spPr>
            <a:xfrm>
              <a:off x="838200" y="2260314"/>
              <a:ext cx="10515600" cy="3236359"/>
            </a:xfrm>
            <a:prstGeom prst="roundRect">
              <a:avLst>
                <a:gd name="adj" fmla="val 6152"/>
              </a:avLst>
            </a:prstGeom>
            <a:solidFill>
              <a:schemeClr val="accent1">
                <a:alpha val="45000"/>
              </a:schemeClr>
            </a:solidFill>
          </p:spPr>
          <p:txBody>
            <a:bodyPr/>
            <a:lstStyle/>
            <a:p>
              <a:pPr algn="ctr"/>
              <a:endParaRPr lang="en-CA" sz="1200" b="1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1B0977-2F3C-B393-813A-227EAAEE1081}"/>
                </a:ext>
              </a:extLst>
            </p:cNvPr>
            <p:cNvSpPr txBox="1"/>
            <p:nvPr/>
          </p:nvSpPr>
          <p:spPr>
            <a:xfrm>
              <a:off x="1152846" y="3111980"/>
              <a:ext cx="98863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CAC5-3D5D-415F-575E-DC080C1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F302D8-6DA3-D965-024B-2C10A871CF89}"/>
              </a:ext>
            </a:extLst>
          </p:cNvPr>
          <p:cNvGrpSpPr/>
          <p:nvPr/>
        </p:nvGrpSpPr>
        <p:grpSpPr>
          <a:xfrm>
            <a:off x="4798159" y="1984749"/>
            <a:ext cx="6402703" cy="4031149"/>
            <a:chOff x="5412018" y="1367259"/>
            <a:chExt cx="6402703" cy="40311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0D6F278-175B-106F-EB8E-948D31955464}"/>
                </a:ext>
              </a:extLst>
            </p:cNvPr>
            <p:cNvSpPr txBox="1"/>
            <p:nvPr/>
          </p:nvSpPr>
          <p:spPr>
            <a:xfrm>
              <a:off x="5424719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1" name="직사각형 6">
              <a:extLst>
                <a:ext uri="{FF2B5EF4-FFF2-40B4-BE49-F238E27FC236}">
                  <a16:creationId xmlns:a16="http://schemas.microsoft.com/office/drawing/2014/main" id="{9A1072B8-C5FC-E038-26AA-85AB57E7EC65}"/>
                </a:ext>
              </a:extLst>
            </p:cNvPr>
            <p:cNvSpPr/>
            <p:nvPr/>
          </p:nvSpPr>
          <p:spPr>
            <a:xfrm>
              <a:off x="5424718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2" name="직사각형 7">
              <a:extLst>
                <a:ext uri="{FF2B5EF4-FFF2-40B4-BE49-F238E27FC236}">
                  <a16:creationId xmlns:a16="http://schemas.microsoft.com/office/drawing/2014/main" id="{B44AF1D5-997F-8A77-EA03-B9AE6367B32E}"/>
                </a:ext>
              </a:extLst>
            </p:cNvPr>
            <p:cNvSpPr/>
            <p:nvPr/>
          </p:nvSpPr>
          <p:spPr>
            <a:xfrm>
              <a:off x="5412018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01.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7CAB61-AAF1-EA68-E709-4C10C0BBDA3A}"/>
                </a:ext>
              </a:extLst>
            </p:cNvPr>
            <p:cNvSpPr txBox="1"/>
            <p:nvPr/>
          </p:nvSpPr>
          <p:spPr>
            <a:xfrm>
              <a:off x="8675411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4" name="직사각형 9">
              <a:extLst>
                <a:ext uri="{FF2B5EF4-FFF2-40B4-BE49-F238E27FC236}">
                  <a16:creationId xmlns:a16="http://schemas.microsoft.com/office/drawing/2014/main" id="{173EDDFC-F2E6-7E1E-59BA-28375B31A098}"/>
                </a:ext>
              </a:extLst>
            </p:cNvPr>
            <p:cNvSpPr/>
            <p:nvPr/>
          </p:nvSpPr>
          <p:spPr>
            <a:xfrm>
              <a:off x="8675410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5" name="직사각형 10">
              <a:extLst>
                <a:ext uri="{FF2B5EF4-FFF2-40B4-BE49-F238E27FC236}">
                  <a16:creationId xmlns:a16="http://schemas.microsoft.com/office/drawing/2014/main" id="{A3A0B681-8255-F244-462D-AB3C71C5F6FA}"/>
                </a:ext>
              </a:extLst>
            </p:cNvPr>
            <p:cNvSpPr/>
            <p:nvPr/>
          </p:nvSpPr>
          <p:spPr>
            <a:xfrm>
              <a:off x="8662710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56BE28-4175-C171-7FF3-BC89774C276C}"/>
                </a:ext>
              </a:extLst>
            </p:cNvPr>
            <p:cNvSpPr txBox="1"/>
            <p:nvPr/>
          </p:nvSpPr>
          <p:spPr>
            <a:xfrm>
              <a:off x="5424719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7" name="직사각형 12">
              <a:extLst>
                <a:ext uri="{FF2B5EF4-FFF2-40B4-BE49-F238E27FC236}">
                  <a16:creationId xmlns:a16="http://schemas.microsoft.com/office/drawing/2014/main" id="{38688AE6-6A0F-4952-4D55-A0FA19DED4DA}"/>
                </a:ext>
              </a:extLst>
            </p:cNvPr>
            <p:cNvSpPr/>
            <p:nvPr/>
          </p:nvSpPr>
          <p:spPr>
            <a:xfrm>
              <a:off x="5424718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8" name="직사각형 13">
              <a:extLst>
                <a:ext uri="{FF2B5EF4-FFF2-40B4-BE49-F238E27FC236}">
                  <a16:creationId xmlns:a16="http://schemas.microsoft.com/office/drawing/2014/main" id="{A6BA6B93-C671-AECA-A5C0-7531436BCCA8}"/>
                </a:ext>
              </a:extLst>
            </p:cNvPr>
            <p:cNvSpPr/>
            <p:nvPr/>
          </p:nvSpPr>
          <p:spPr>
            <a:xfrm>
              <a:off x="5412018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03.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0AFCA-CC7E-1DFB-A709-4370E6D3C011}"/>
                </a:ext>
              </a:extLst>
            </p:cNvPr>
            <p:cNvSpPr txBox="1"/>
            <p:nvPr/>
          </p:nvSpPr>
          <p:spPr>
            <a:xfrm>
              <a:off x="8675411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60" name="직사각형 15">
              <a:extLst>
                <a:ext uri="{FF2B5EF4-FFF2-40B4-BE49-F238E27FC236}">
                  <a16:creationId xmlns:a16="http://schemas.microsoft.com/office/drawing/2014/main" id="{6862E69E-D2C6-D37C-0753-65E22E630380}"/>
                </a:ext>
              </a:extLst>
            </p:cNvPr>
            <p:cNvSpPr/>
            <p:nvPr/>
          </p:nvSpPr>
          <p:spPr>
            <a:xfrm>
              <a:off x="8675410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1" name="직사각형 16">
              <a:extLst>
                <a:ext uri="{FF2B5EF4-FFF2-40B4-BE49-F238E27FC236}">
                  <a16:creationId xmlns:a16="http://schemas.microsoft.com/office/drawing/2014/main" id="{28046BF0-A081-F22F-55AC-064A2DF07FE6}"/>
                </a:ext>
              </a:extLst>
            </p:cNvPr>
            <p:cNvSpPr/>
            <p:nvPr/>
          </p:nvSpPr>
          <p:spPr>
            <a:xfrm>
              <a:off x="8662710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04.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5F0C0E2-FA21-68C5-1B27-A0743B564FFD}"/>
              </a:ext>
            </a:extLst>
          </p:cNvPr>
          <p:cNvGrpSpPr/>
          <p:nvPr/>
        </p:nvGrpSpPr>
        <p:grpSpPr>
          <a:xfrm>
            <a:off x="838200" y="1816254"/>
            <a:ext cx="3622700" cy="4410375"/>
            <a:chOff x="838200" y="1816254"/>
            <a:chExt cx="3622700" cy="44103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9580EA-016D-934E-70FE-B9D989304236}"/>
                </a:ext>
              </a:extLst>
            </p:cNvPr>
            <p:cNvGrpSpPr/>
            <p:nvPr/>
          </p:nvGrpSpPr>
          <p:grpSpPr>
            <a:xfrm>
              <a:off x="838200" y="1816254"/>
              <a:ext cx="3622700" cy="4410375"/>
              <a:chOff x="6273676" y="1528578"/>
              <a:chExt cx="3622700" cy="44103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6273676" y="3489102"/>
                <a:ext cx="3622700" cy="470145"/>
                <a:chOff x="0" y="0"/>
                <a:chExt cx="1417549" cy="18396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6273676" y="1528578"/>
                <a:ext cx="3622700" cy="1682085"/>
                <a:chOff x="0" y="0"/>
                <a:chExt cx="1417549" cy="65819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417549" cy="6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549" h="658194">
                      <a:moveTo>
                        <a:pt x="29919" y="0"/>
                      </a:moveTo>
                      <a:lnTo>
                        <a:pt x="1387630" y="0"/>
                      </a:lnTo>
                      <a:cubicBezTo>
                        <a:pt x="1404154" y="0"/>
                        <a:pt x="1417549" y="13395"/>
                        <a:pt x="1417549" y="29919"/>
                      </a:cubicBezTo>
                      <a:lnTo>
                        <a:pt x="1417549" y="628275"/>
                      </a:lnTo>
                      <a:cubicBezTo>
                        <a:pt x="1417549" y="644799"/>
                        <a:pt x="1404154" y="658194"/>
                        <a:pt x="1387630" y="658194"/>
                      </a:cubicBezTo>
                      <a:lnTo>
                        <a:pt x="29919" y="658194"/>
                      </a:lnTo>
                      <a:cubicBezTo>
                        <a:pt x="13395" y="658194"/>
                        <a:pt x="0" y="644799"/>
                        <a:pt x="0" y="628275"/>
                      </a:cubicBezTo>
                      <a:lnTo>
                        <a:pt x="0" y="29919"/>
                      </a:lnTo>
                      <a:cubicBezTo>
                        <a:pt x="0" y="13395"/>
                        <a:pt x="13395" y="0"/>
                        <a:pt x="2991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2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2700000" scaled="0"/>
                </a:gra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0" y="19050"/>
                  <a:ext cx="1417549" cy="63914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73676" y="4149004"/>
                <a:ext cx="3622700" cy="470145"/>
                <a:chOff x="0" y="0"/>
                <a:chExt cx="1417549" cy="18396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3676" y="4808906"/>
                <a:ext cx="3622700" cy="470145"/>
                <a:chOff x="0" y="0"/>
                <a:chExt cx="1417549" cy="18396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6273676" y="5468808"/>
                <a:ext cx="3622700" cy="470145"/>
                <a:chOff x="0" y="0"/>
                <a:chExt cx="1417549" cy="183966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6600661" y="3657616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0661" y="4317517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0661" y="4977419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00661" y="5637321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600661" y="1869358"/>
                <a:ext cx="1093897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b="1" spc="-92" dirty="0">
                    <a:solidFill>
                      <a:schemeClr val="bg2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Key Trends Highlights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F82F0D-CBAA-E29A-ACE4-5301784130C8}"/>
                </a:ext>
              </a:extLst>
            </p:cNvPr>
            <p:cNvSpPr/>
            <p:nvPr/>
          </p:nvSpPr>
          <p:spPr>
            <a:xfrm>
              <a:off x="2903913" y="2190360"/>
              <a:ext cx="922262" cy="922255"/>
            </a:xfrm>
            <a:custGeom>
              <a:avLst/>
              <a:gdLst>
                <a:gd name="connsiteX0" fmla="*/ 136938 w 922262"/>
                <a:gd name="connsiteY0" fmla="*/ 594344 h 922255"/>
                <a:gd name="connsiteX1" fmla="*/ 299048 w 922262"/>
                <a:gd name="connsiteY1" fmla="*/ 594344 h 922255"/>
                <a:gd name="connsiteX2" fmla="*/ 326066 w 922262"/>
                <a:gd name="connsiteY2" fmla="*/ 621361 h 922255"/>
                <a:gd name="connsiteX3" fmla="*/ 326066 w 922262"/>
                <a:gd name="connsiteY3" fmla="*/ 787163 h 922255"/>
                <a:gd name="connsiteX4" fmla="*/ 299048 w 922262"/>
                <a:gd name="connsiteY4" fmla="*/ 814183 h 922255"/>
                <a:gd name="connsiteX5" fmla="*/ 136938 w 922262"/>
                <a:gd name="connsiteY5" fmla="*/ 814183 h 922255"/>
                <a:gd name="connsiteX6" fmla="*/ 109920 w 922262"/>
                <a:gd name="connsiteY6" fmla="*/ 787163 h 922255"/>
                <a:gd name="connsiteX7" fmla="*/ 109920 w 922262"/>
                <a:gd name="connsiteY7" fmla="*/ 621361 h 922255"/>
                <a:gd name="connsiteX8" fmla="*/ 136938 w 922262"/>
                <a:gd name="connsiteY8" fmla="*/ 594344 h 922255"/>
                <a:gd name="connsiteX9" fmla="*/ 407122 w 922262"/>
                <a:gd name="connsiteY9" fmla="*/ 432237 h 922255"/>
                <a:gd name="connsiteX10" fmla="*/ 569230 w 922262"/>
                <a:gd name="connsiteY10" fmla="*/ 432237 h 922255"/>
                <a:gd name="connsiteX11" fmla="*/ 596250 w 922262"/>
                <a:gd name="connsiteY11" fmla="*/ 459254 h 922255"/>
                <a:gd name="connsiteX12" fmla="*/ 596250 w 922262"/>
                <a:gd name="connsiteY12" fmla="*/ 787166 h 922255"/>
                <a:gd name="connsiteX13" fmla="*/ 569230 w 922262"/>
                <a:gd name="connsiteY13" fmla="*/ 814183 h 922255"/>
                <a:gd name="connsiteX14" fmla="*/ 407122 w 922262"/>
                <a:gd name="connsiteY14" fmla="*/ 814183 h 922255"/>
                <a:gd name="connsiteX15" fmla="*/ 380104 w 922262"/>
                <a:gd name="connsiteY15" fmla="*/ 787166 h 922255"/>
                <a:gd name="connsiteX16" fmla="*/ 380104 w 922262"/>
                <a:gd name="connsiteY16" fmla="*/ 459254 h 922255"/>
                <a:gd name="connsiteX17" fmla="*/ 407122 w 922262"/>
                <a:gd name="connsiteY17" fmla="*/ 432237 h 922255"/>
                <a:gd name="connsiteX18" fmla="*/ 758273 w 922262"/>
                <a:gd name="connsiteY18" fmla="*/ 108943 h 922255"/>
                <a:gd name="connsiteX19" fmla="*/ 781221 w 922262"/>
                <a:gd name="connsiteY19" fmla="*/ 120722 h 922255"/>
                <a:gd name="connsiteX20" fmla="*/ 918162 w 922262"/>
                <a:gd name="connsiteY20" fmla="*/ 336866 h 922255"/>
                <a:gd name="connsiteX21" fmla="*/ 918853 w 922262"/>
                <a:gd name="connsiteY21" fmla="*/ 364344 h 922255"/>
                <a:gd name="connsiteX22" fmla="*/ 895299 w 922262"/>
                <a:gd name="connsiteY22" fmla="*/ 378200 h 922255"/>
                <a:gd name="connsiteX23" fmla="*/ 868282 w 922262"/>
                <a:gd name="connsiteY23" fmla="*/ 378200 h 922255"/>
                <a:gd name="connsiteX24" fmla="*/ 868282 w 922262"/>
                <a:gd name="connsiteY24" fmla="*/ 787166 h 922255"/>
                <a:gd name="connsiteX25" fmla="*/ 841262 w 922262"/>
                <a:gd name="connsiteY25" fmla="*/ 814183 h 922255"/>
                <a:gd name="connsiteX26" fmla="*/ 677306 w 922262"/>
                <a:gd name="connsiteY26" fmla="*/ 814183 h 922255"/>
                <a:gd name="connsiteX27" fmla="*/ 650286 w 922262"/>
                <a:gd name="connsiteY27" fmla="*/ 787166 h 922255"/>
                <a:gd name="connsiteX28" fmla="*/ 650286 w 922262"/>
                <a:gd name="connsiteY28" fmla="*/ 378200 h 922255"/>
                <a:gd name="connsiteX29" fmla="*/ 623268 w 922262"/>
                <a:gd name="connsiteY29" fmla="*/ 378200 h 922255"/>
                <a:gd name="connsiteX30" fmla="*/ 599715 w 922262"/>
                <a:gd name="connsiteY30" fmla="*/ 364344 h 922255"/>
                <a:gd name="connsiteX31" fmla="*/ 600406 w 922262"/>
                <a:gd name="connsiteY31" fmla="*/ 336866 h 922255"/>
                <a:gd name="connsiteX32" fmla="*/ 735499 w 922262"/>
                <a:gd name="connsiteY32" fmla="*/ 120722 h 922255"/>
                <a:gd name="connsiteX33" fmla="*/ 758273 w 922262"/>
                <a:gd name="connsiteY33" fmla="*/ 108943 h 922255"/>
                <a:gd name="connsiteX34" fmla="*/ 456771 w 922262"/>
                <a:gd name="connsiteY34" fmla="*/ 108020 h 922255"/>
                <a:gd name="connsiteX35" fmla="*/ 569463 w 922262"/>
                <a:gd name="connsiteY35" fmla="*/ 108020 h 922255"/>
                <a:gd name="connsiteX36" fmla="*/ 596480 w 922262"/>
                <a:gd name="connsiteY36" fmla="*/ 135037 h 922255"/>
                <a:gd name="connsiteX37" fmla="*/ 596480 w 922262"/>
                <a:gd name="connsiteY37" fmla="*/ 243110 h 922255"/>
                <a:gd name="connsiteX38" fmla="*/ 550065 w 922262"/>
                <a:gd name="connsiteY38" fmla="*/ 263201 h 922255"/>
                <a:gd name="connsiteX39" fmla="*/ 542445 w 922262"/>
                <a:gd name="connsiteY39" fmla="*/ 247728 h 922255"/>
                <a:gd name="connsiteX40" fmla="*/ 542445 w 922262"/>
                <a:gd name="connsiteY40" fmla="*/ 200389 h 922255"/>
                <a:gd name="connsiteX41" fmla="*/ 366712 w 922262"/>
                <a:gd name="connsiteY41" fmla="*/ 376122 h 922255"/>
                <a:gd name="connsiteX42" fmla="*/ 339692 w 922262"/>
                <a:gd name="connsiteY42" fmla="*/ 376122 h 922255"/>
                <a:gd name="connsiteX43" fmla="*/ 299049 w 922262"/>
                <a:gd name="connsiteY43" fmla="*/ 335479 h 922255"/>
                <a:gd name="connsiteX44" fmla="*/ 156106 w 922262"/>
                <a:gd name="connsiteY44" fmla="*/ 478421 h 922255"/>
                <a:gd name="connsiteX45" fmla="*/ 109230 w 922262"/>
                <a:gd name="connsiteY45" fmla="*/ 459715 h 922255"/>
                <a:gd name="connsiteX46" fmla="*/ 114772 w 922262"/>
                <a:gd name="connsiteY46" fmla="*/ 443321 h 922255"/>
                <a:gd name="connsiteX47" fmla="*/ 285657 w 922262"/>
                <a:gd name="connsiteY47" fmla="*/ 272438 h 922255"/>
                <a:gd name="connsiteX48" fmla="*/ 312674 w 922262"/>
                <a:gd name="connsiteY48" fmla="*/ 272438 h 922255"/>
                <a:gd name="connsiteX49" fmla="*/ 353317 w 922262"/>
                <a:gd name="connsiteY49" fmla="*/ 313080 h 922255"/>
                <a:gd name="connsiteX50" fmla="*/ 504341 w 922262"/>
                <a:gd name="connsiteY50" fmla="*/ 162055 h 922255"/>
                <a:gd name="connsiteX51" fmla="*/ 461390 w 922262"/>
                <a:gd name="connsiteY51" fmla="*/ 162055 h 922255"/>
                <a:gd name="connsiteX52" fmla="*/ 441299 w 922262"/>
                <a:gd name="connsiteY52" fmla="*/ 115640 h 922255"/>
                <a:gd name="connsiteX53" fmla="*/ 456771 w 922262"/>
                <a:gd name="connsiteY53" fmla="*/ 108020 h 922255"/>
                <a:gd name="connsiteX54" fmla="*/ 30019 w 922262"/>
                <a:gd name="connsiteY54" fmla="*/ 178 h 922255"/>
                <a:gd name="connsiteX55" fmla="*/ 54035 w 922262"/>
                <a:gd name="connsiteY55" fmla="*/ 27656 h 922255"/>
                <a:gd name="connsiteX56" fmla="*/ 54035 w 922262"/>
                <a:gd name="connsiteY56" fmla="*/ 868218 h 922255"/>
                <a:gd name="connsiteX57" fmla="*/ 894603 w 922262"/>
                <a:gd name="connsiteY57" fmla="*/ 868218 h 922255"/>
                <a:gd name="connsiteX58" fmla="*/ 922084 w 922262"/>
                <a:gd name="connsiteY58" fmla="*/ 892234 h 922255"/>
                <a:gd name="connsiteX59" fmla="*/ 895296 w 922262"/>
                <a:gd name="connsiteY59" fmla="*/ 922255 h 922255"/>
                <a:gd name="connsiteX60" fmla="*/ 27017 w 922262"/>
                <a:gd name="connsiteY60" fmla="*/ 922255 h 922255"/>
                <a:gd name="connsiteX61" fmla="*/ 0 w 922262"/>
                <a:gd name="connsiteY61" fmla="*/ 895238 h 922255"/>
                <a:gd name="connsiteX62" fmla="*/ 0 w 922262"/>
                <a:gd name="connsiteY62" fmla="*/ 26965 h 922255"/>
                <a:gd name="connsiteX63" fmla="*/ 30019 w 922262"/>
                <a:gd name="connsiteY63" fmla="*/ 178 h 92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922262" h="922255">
                  <a:moveTo>
                    <a:pt x="136938" y="594344"/>
                  </a:moveTo>
                  <a:lnTo>
                    <a:pt x="299048" y="594344"/>
                  </a:lnTo>
                  <a:cubicBezTo>
                    <a:pt x="314058" y="594344"/>
                    <a:pt x="326066" y="606352"/>
                    <a:pt x="326066" y="621361"/>
                  </a:cubicBezTo>
                  <a:lnTo>
                    <a:pt x="326066" y="787163"/>
                  </a:lnTo>
                  <a:cubicBezTo>
                    <a:pt x="326066" y="802175"/>
                    <a:pt x="314058" y="814183"/>
                    <a:pt x="299048" y="814183"/>
                  </a:cubicBezTo>
                  <a:lnTo>
                    <a:pt x="136938" y="814183"/>
                  </a:lnTo>
                  <a:cubicBezTo>
                    <a:pt x="121928" y="814183"/>
                    <a:pt x="109920" y="801943"/>
                    <a:pt x="109920" y="787163"/>
                  </a:cubicBezTo>
                  <a:lnTo>
                    <a:pt x="109920" y="621361"/>
                  </a:lnTo>
                  <a:cubicBezTo>
                    <a:pt x="109920" y="606352"/>
                    <a:pt x="121928" y="594344"/>
                    <a:pt x="136938" y="594344"/>
                  </a:cubicBezTo>
                  <a:close/>
                  <a:moveTo>
                    <a:pt x="407122" y="432237"/>
                  </a:moveTo>
                  <a:lnTo>
                    <a:pt x="569230" y="432237"/>
                  </a:lnTo>
                  <a:cubicBezTo>
                    <a:pt x="584242" y="432237"/>
                    <a:pt x="596250" y="444475"/>
                    <a:pt x="596250" y="459254"/>
                  </a:cubicBezTo>
                  <a:lnTo>
                    <a:pt x="596250" y="787166"/>
                  </a:lnTo>
                  <a:cubicBezTo>
                    <a:pt x="596250" y="802175"/>
                    <a:pt x="584242" y="814183"/>
                    <a:pt x="569230" y="814183"/>
                  </a:cubicBezTo>
                  <a:lnTo>
                    <a:pt x="407122" y="814183"/>
                  </a:lnTo>
                  <a:cubicBezTo>
                    <a:pt x="392112" y="814183"/>
                    <a:pt x="380104" y="802175"/>
                    <a:pt x="380104" y="787166"/>
                  </a:cubicBezTo>
                  <a:lnTo>
                    <a:pt x="380104" y="459254"/>
                  </a:lnTo>
                  <a:cubicBezTo>
                    <a:pt x="380104" y="444245"/>
                    <a:pt x="392112" y="432237"/>
                    <a:pt x="407122" y="432237"/>
                  </a:cubicBezTo>
                  <a:close/>
                  <a:moveTo>
                    <a:pt x="758273" y="108943"/>
                  </a:moveTo>
                  <a:cubicBezTo>
                    <a:pt x="767250" y="108943"/>
                    <a:pt x="776256" y="112869"/>
                    <a:pt x="781221" y="120722"/>
                  </a:cubicBezTo>
                  <a:lnTo>
                    <a:pt x="918162" y="336866"/>
                  </a:lnTo>
                  <a:cubicBezTo>
                    <a:pt x="923241" y="345179"/>
                    <a:pt x="923704" y="355801"/>
                    <a:pt x="918853" y="364344"/>
                  </a:cubicBezTo>
                  <a:cubicBezTo>
                    <a:pt x="914234" y="372888"/>
                    <a:pt x="905227" y="378200"/>
                    <a:pt x="895299" y="378200"/>
                  </a:cubicBezTo>
                  <a:lnTo>
                    <a:pt x="868282" y="378200"/>
                  </a:lnTo>
                  <a:lnTo>
                    <a:pt x="868282" y="787166"/>
                  </a:lnTo>
                  <a:cubicBezTo>
                    <a:pt x="868282" y="802175"/>
                    <a:pt x="856271" y="814183"/>
                    <a:pt x="841262" y="814183"/>
                  </a:cubicBezTo>
                  <a:lnTo>
                    <a:pt x="677306" y="814183"/>
                  </a:lnTo>
                  <a:cubicBezTo>
                    <a:pt x="662294" y="814183"/>
                    <a:pt x="650286" y="802175"/>
                    <a:pt x="650286" y="787166"/>
                  </a:cubicBezTo>
                  <a:lnTo>
                    <a:pt x="650286" y="378200"/>
                  </a:lnTo>
                  <a:lnTo>
                    <a:pt x="623268" y="378200"/>
                  </a:lnTo>
                  <a:cubicBezTo>
                    <a:pt x="613570" y="378200"/>
                    <a:pt x="604333" y="372888"/>
                    <a:pt x="599715" y="364344"/>
                  </a:cubicBezTo>
                  <a:cubicBezTo>
                    <a:pt x="594864" y="355801"/>
                    <a:pt x="595096" y="345179"/>
                    <a:pt x="600406" y="336866"/>
                  </a:cubicBezTo>
                  <a:lnTo>
                    <a:pt x="735499" y="120722"/>
                  </a:lnTo>
                  <a:cubicBezTo>
                    <a:pt x="740348" y="112869"/>
                    <a:pt x="749296" y="108943"/>
                    <a:pt x="758273" y="108943"/>
                  </a:cubicBezTo>
                  <a:close/>
                  <a:moveTo>
                    <a:pt x="456771" y="108020"/>
                  </a:moveTo>
                  <a:lnTo>
                    <a:pt x="569463" y="108020"/>
                  </a:lnTo>
                  <a:cubicBezTo>
                    <a:pt x="584242" y="108020"/>
                    <a:pt x="596480" y="120028"/>
                    <a:pt x="596480" y="135037"/>
                  </a:cubicBezTo>
                  <a:lnTo>
                    <a:pt x="596480" y="243110"/>
                  </a:lnTo>
                  <a:cubicBezTo>
                    <a:pt x="596480" y="264124"/>
                    <a:pt x="572234" y="279597"/>
                    <a:pt x="550065" y="263201"/>
                  </a:cubicBezTo>
                  <a:cubicBezTo>
                    <a:pt x="545216" y="259736"/>
                    <a:pt x="542445" y="253731"/>
                    <a:pt x="542445" y="247728"/>
                  </a:cubicBezTo>
                  <a:lnTo>
                    <a:pt x="542445" y="200389"/>
                  </a:lnTo>
                  <a:lnTo>
                    <a:pt x="366712" y="376122"/>
                  </a:lnTo>
                  <a:cubicBezTo>
                    <a:pt x="359320" y="383511"/>
                    <a:pt x="347081" y="383511"/>
                    <a:pt x="339692" y="376122"/>
                  </a:cubicBezTo>
                  <a:lnTo>
                    <a:pt x="299049" y="335479"/>
                  </a:lnTo>
                  <a:lnTo>
                    <a:pt x="156106" y="478421"/>
                  </a:lnTo>
                  <a:cubicBezTo>
                    <a:pt x="141096" y="493431"/>
                    <a:pt x="113155" y="487195"/>
                    <a:pt x="109230" y="459715"/>
                  </a:cubicBezTo>
                  <a:cubicBezTo>
                    <a:pt x="108306" y="453712"/>
                    <a:pt x="110384" y="447707"/>
                    <a:pt x="114772" y="443321"/>
                  </a:cubicBezTo>
                  <a:lnTo>
                    <a:pt x="285657" y="272438"/>
                  </a:lnTo>
                  <a:cubicBezTo>
                    <a:pt x="293046" y="265048"/>
                    <a:pt x="305285" y="265048"/>
                    <a:pt x="312674" y="272438"/>
                  </a:cubicBezTo>
                  <a:lnTo>
                    <a:pt x="353317" y="313080"/>
                  </a:lnTo>
                  <a:lnTo>
                    <a:pt x="504341" y="162055"/>
                  </a:lnTo>
                  <a:lnTo>
                    <a:pt x="461390" y="162055"/>
                  </a:lnTo>
                  <a:cubicBezTo>
                    <a:pt x="440375" y="162055"/>
                    <a:pt x="424903" y="137809"/>
                    <a:pt x="441299" y="115640"/>
                  </a:cubicBezTo>
                  <a:cubicBezTo>
                    <a:pt x="444763" y="110791"/>
                    <a:pt x="450766" y="108020"/>
                    <a:pt x="456771" y="108020"/>
                  </a:cubicBezTo>
                  <a:close/>
                  <a:moveTo>
                    <a:pt x="30019" y="178"/>
                  </a:moveTo>
                  <a:cubicBezTo>
                    <a:pt x="43874" y="1562"/>
                    <a:pt x="54035" y="13801"/>
                    <a:pt x="54035" y="27656"/>
                  </a:cubicBezTo>
                  <a:lnTo>
                    <a:pt x="54035" y="868218"/>
                  </a:lnTo>
                  <a:lnTo>
                    <a:pt x="894603" y="868218"/>
                  </a:lnTo>
                  <a:cubicBezTo>
                    <a:pt x="908458" y="868218"/>
                    <a:pt x="920699" y="878378"/>
                    <a:pt x="922084" y="892234"/>
                  </a:cubicBezTo>
                  <a:cubicBezTo>
                    <a:pt x="923931" y="908400"/>
                    <a:pt x="911229" y="922255"/>
                    <a:pt x="895296" y="922255"/>
                  </a:cubicBezTo>
                  <a:lnTo>
                    <a:pt x="27017" y="922255"/>
                  </a:lnTo>
                  <a:cubicBezTo>
                    <a:pt x="12008" y="922255"/>
                    <a:pt x="0" y="910247"/>
                    <a:pt x="0" y="895238"/>
                  </a:cubicBezTo>
                  <a:lnTo>
                    <a:pt x="0" y="26965"/>
                  </a:lnTo>
                  <a:cubicBezTo>
                    <a:pt x="0" y="11030"/>
                    <a:pt x="13625" y="-1669"/>
                    <a:pt x="30019" y="178"/>
                  </a:cubicBezTo>
                  <a:close/>
                </a:path>
              </a:pathLst>
            </a:cu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bg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71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899962"/>
            <a:ext cx="10642562" cy="4457698"/>
            <a:chOff x="312337" y="1468307"/>
            <a:chExt cx="11669557" cy="48878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891537" y="3172365"/>
                <a:ext cx="1367484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Strengths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671358"/>
                <a:chOff x="3367009" y="1502571"/>
                <a:chExt cx="2512945" cy="467135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52369" y="3189299"/>
                  <a:ext cx="1742226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887861"/>
              <a:chOff x="6411124" y="1468307"/>
              <a:chExt cx="2517506" cy="4887861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2126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30889" y="3169052"/>
                <a:ext cx="1886355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Opportunities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72241" y="3169052"/>
                <a:ext cx="110551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pic>
        <p:nvPicPr>
          <p:cNvPr id="9" name="Picture Placeholder 8" descr="A computer with gold coins on it&#10;&#10;AI-generated content may be incorrect.">
            <a:extLst>
              <a:ext uri="{FF2B5EF4-FFF2-40B4-BE49-F238E27FC236}">
                <a16:creationId xmlns:a16="http://schemas.microsoft.com/office/drawing/2014/main" id="{8E6768F9-B9D5-1E66-417A-4C7A82A7A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B69172E-69ED-2205-AE55-6DFFFDB1B142}"/>
              </a:ext>
            </a:extLst>
          </p:cNvPr>
          <p:cNvGrpSpPr/>
          <p:nvPr/>
        </p:nvGrpSpPr>
        <p:grpSpPr>
          <a:xfrm>
            <a:off x="649683" y="1831602"/>
            <a:ext cx="7916246" cy="4382167"/>
            <a:chOff x="1369655" y="1556787"/>
            <a:chExt cx="7916246" cy="4382167"/>
          </a:xfrm>
        </p:grpSpPr>
        <p:grpSp>
          <p:nvGrpSpPr>
            <p:cNvPr id="12" name="Group 6"/>
            <p:cNvGrpSpPr/>
            <p:nvPr/>
          </p:nvGrpSpPr>
          <p:grpSpPr>
            <a:xfrm>
              <a:off x="1369655" y="1556787"/>
              <a:ext cx="7916246" cy="4382167"/>
              <a:chOff x="0" y="19050"/>
              <a:chExt cx="3127405" cy="1731226"/>
            </a:xfrm>
          </p:grpSpPr>
          <p:sp>
            <p:nvSpPr>
              <p:cNvPr id="15" name="Freeform 7"/>
              <p:cNvSpPr/>
              <p:nvPr/>
            </p:nvSpPr>
            <p:spPr>
              <a:xfrm>
                <a:off x="0" y="19050"/>
                <a:ext cx="3127405" cy="1430242"/>
              </a:xfrm>
              <a:prstGeom prst="roundRect">
                <a:avLst>
                  <a:gd name="adj" fmla="val 8354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8"/>
              <p:cNvSpPr txBox="1"/>
              <p:nvPr/>
            </p:nvSpPr>
            <p:spPr>
              <a:xfrm>
                <a:off x="0" y="19050"/>
                <a:ext cx="1834320" cy="173122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3" name="TextBox 33"/>
            <p:cNvSpPr txBox="1"/>
            <p:nvPr/>
          </p:nvSpPr>
          <p:spPr>
            <a:xfrm>
              <a:off x="1874316" y="2051388"/>
              <a:ext cx="6865048" cy="10002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945"/>
                </a:lnSpc>
              </a:pPr>
              <a:r>
                <a:rPr kumimoji="0" lang="en-CA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endParaRPr lang="en-US" sz="3794" b="1" spc="-159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14" name="TextBox 35"/>
            <p:cNvSpPr txBox="1"/>
            <p:nvPr/>
          </p:nvSpPr>
          <p:spPr>
            <a:xfrm>
              <a:off x="1874316" y="3788835"/>
              <a:ext cx="6980662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659316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98457319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858801" y="2178117"/>
            <a:ext cx="10474399" cy="3675159"/>
            <a:chOff x="422910" y="1257301"/>
            <a:chExt cx="11070353" cy="38842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1"/>
              <a:ext cx="10794526" cy="1823911"/>
              <a:chOff x="920147" y="3397858"/>
              <a:chExt cx="9921398" cy="167638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76376"/>
                <a:chOff x="3521060" y="3621796"/>
                <a:chExt cx="2118661" cy="167637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76381"/>
                <a:chOff x="6091087" y="3621795"/>
                <a:chExt cx="2118661" cy="1676381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76381"/>
                <a:chOff x="8722884" y="3621794"/>
                <a:chExt cx="2118661" cy="167638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76378"/>
                <a:chOff x="1438247" y="3953439"/>
                <a:chExt cx="1989276" cy="1574003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3087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6498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5DA4-DC22-4F68-C3D4-4F9A261E5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pic>
        <p:nvPicPr>
          <p:cNvPr id="8" name="Picture Placeholder 7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07C7954-CD0C-D471-DDB1-88D0CE9CA0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with a backpack&#10;&#10;AI-generated content may be incorrect.">
            <a:extLst>
              <a:ext uri="{FF2B5EF4-FFF2-40B4-BE49-F238E27FC236}">
                <a16:creationId xmlns:a16="http://schemas.microsoft.com/office/drawing/2014/main" id="{95245C31-8989-8D30-A057-0BD35A8FB2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looking to the side&#10;&#10;AI-generated content may be incorrect.">
            <a:extLst>
              <a:ext uri="{FF2B5EF4-FFF2-40B4-BE49-F238E27FC236}">
                <a16:creationId xmlns:a16="http://schemas.microsoft.com/office/drawing/2014/main" id="{C7323E75-A521-06C2-8BCD-3D21F091797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AA873324-4CB1-D7D9-0EFE-73DE4A3270A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232BC06-AC6F-F0FC-34E2-F5055B7CA228}"/>
              </a:ext>
            </a:extLst>
          </p:cNvPr>
          <p:cNvGrpSpPr/>
          <p:nvPr/>
        </p:nvGrpSpPr>
        <p:grpSpPr>
          <a:xfrm>
            <a:off x="765538" y="3697722"/>
            <a:ext cx="2295950" cy="1933613"/>
            <a:chOff x="774719" y="3975604"/>
            <a:chExt cx="2295950" cy="193361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213058-4C27-E25C-5BC5-CAD28A758C79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D261FBA-D3BC-D236-A055-BCCA39FC43E9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A822119-2B6B-850D-1B82-10E0D96AC230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391216D-5BFB-A077-F6EB-84FC6FD3CBDC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556AE9B-3610-3E28-400F-F787E2914F2C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BD8FE6-7F18-6D39-A01D-63A91153195F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94A119-14E8-7E48-D329-9121A991B7C5}"/>
              </a:ext>
            </a:extLst>
          </p:cNvPr>
          <p:cNvGrpSpPr/>
          <p:nvPr/>
        </p:nvGrpSpPr>
        <p:grpSpPr>
          <a:xfrm>
            <a:off x="3564287" y="3697722"/>
            <a:ext cx="2295950" cy="1933613"/>
            <a:chOff x="774719" y="3975604"/>
            <a:chExt cx="2295950" cy="193361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658D4E7-93E0-2DDA-C427-1B6BB71D4CA6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4691CAB-DBE2-D868-EA93-2DBE113C5032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D40885D-2A92-2752-70C8-1D67ED3DA032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0E6D40-8AE7-E4E5-4B6A-D4CB5F88D66C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12A47D7-20F3-9E91-2595-4F50CF0E0AB5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FEF79EA-6188-FE9A-E229-F0CC2F837CCE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4BA32DC-FFC0-6D05-1645-12E135B015FA}"/>
              </a:ext>
            </a:extLst>
          </p:cNvPr>
          <p:cNvGrpSpPr/>
          <p:nvPr/>
        </p:nvGrpSpPr>
        <p:grpSpPr>
          <a:xfrm>
            <a:off x="6363036" y="3697722"/>
            <a:ext cx="2295950" cy="1933613"/>
            <a:chOff x="774719" y="3975604"/>
            <a:chExt cx="2295950" cy="1933613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DFB848F3-1E4D-13AA-3BCF-A4EC201C0A02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6D01647-64F8-BCEA-5B7D-D9CA9D109371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1BD346B-C30F-8553-6989-A08AE4A45523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9FFA873-658F-094F-DBF8-DDE624F29EFF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A5CED69-0C65-5C7B-EB70-B73540C41FBC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A813AE-2EC4-032D-3881-ABF812A2198B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DEA1C9-D35C-1CC0-01BC-8999CC19B7AF}"/>
              </a:ext>
            </a:extLst>
          </p:cNvPr>
          <p:cNvGrpSpPr/>
          <p:nvPr/>
        </p:nvGrpSpPr>
        <p:grpSpPr>
          <a:xfrm>
            <a:off x="9161786" y="3697722"/>
            <a:ext cx="2295950" cy="1933613"/>
            <a:chOff x="774719" y="3975604"/>
            <a:chExt cx="2295950" cy="193361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68FF7B0-F96F-2407-4DC5-5525F658FB82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01C4DE0-8E4E-DCB9-1E2F-A698E8F7AD3D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87CBB44B-2C6E-39C9-9A78-99A1FD1D47ED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6978DC4-F1E0-B297-9C35-40DC0D747E83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E6F2FDD-7DDD-CE3F-C87B-31BE1C6DE87F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4AA0BE3-0F8E-9AA1-D829-28CD37216B40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768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A person holding a stack of coins&#10;&#10;AI-generated content may be incorrect.">
            <a:extLst>
              <a:ext uri="{FF2B5EF4-FFF2-40B4-BE49-F238E27FC236}">
                <a16:creationId xmlns:a16="http://schemas.microsoft.com/office/drawing/2014/main" id="{8484DD23-32A0-7069-6779-F1663E3302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2216854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57E9-FD84-7BA9-1372-80DFE4A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530509-A2DA-568C-41C2-072664EEF4DB}"/>
              </a:ext>
            </a:extLst>
          </p:cNvPr>
          <p:cNvGrpSpPr/>
          <p:nvPr/>
        </p:nvGrpSpPr>
        <p:grpSpPr>
          <a:xfrm>
            <a:off x="5048390" y="1901255"/>
            <a:ext cx="6684697" cy="4294758"/>
            <a:chOff x="5048390" y="1901255"/>
            <a:chExt cx="6684697" cy="42947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95930D-8664-71EF-0EB2-003714E00774}"/>
                </a:ext>
              </a:extLst>
            </p:cNvPr>
            <p:cNvSpPr/>
            <p:nvPr/>
          </p:nvSpPr>
          <p:spPr>
            <a:xfrm>
              <a:off x="5048390" y="1901255"/>
              <a:ext cx="6684697" cy="4294758"/>
            </a:xfrm>
            <a:prstGeom prst="roundRect">
              <a:avLst>
                <a:gd name="adj" fmla="val 374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31560-9C21-797E-1787-0A75AFE6C638}"/>
                </a:ext>
              </a:extLst>
            </p:cNvPr>
            <p:cNvGrpSpPr/>
            <p:nvPr/>
          </p:nvGrpSpPr>
          <p:grpSpPr>
            <a:xfrm>
              <a:off x="5187798" y="2069046"/>
              <a:ext cx="6093227" cy="4055050"/>
              <a:chOff x="6355990" y="1638408"/>
              <a:chExt cx="6666622" cy="443664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997F289-FAE6-7C04-BD38-8BB3AB760D97}"/>
                  </a:ext>
                </a:extLst>
              </p:cNvPr>
              <p:cNvGrpSpPr/>
              <p:nvPr/>
            </p:nvGrpSpPr>
            <p:grpSpPr>
              <a:xfrm>
                <a:off x="6355990" y="1638408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9D0E7176-C261-FCBA-96E1-50935988BB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B93FBE72-8419-8CDE-1878-32CCBD5BE171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45" name="Google Shape;4547;p70">
                    <a:extLst>
                      <a:ext uri="{FF2B5EF4-FFF2-40B4-BE49-F238E27FC236}">
                        <a16:creationId xmlns:a16="http://schemas.microsoft.com/office/drawing/2014/main" id="{942744A8-0E8B-23FC-1D65-764F399B8D17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C52FB6C9-E35D-9738-28DD-1834F65D595E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7" name="Google Shape;4550;p70">
                    <a:extLst>
                      <a:ext uri="{FF2B5EF4-FFF2-40B4-BE49-F238E27FC236}">
                        <a16:creationId xmlns:a16="http://schemas.microsoft.com/office/drawing/2014/main" id="{B861F33F-CD3C-128B-95AF-4D38F98B3DE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accent1"/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8" name="Google Shape;4563;p70">
                    <a:extLst>
                      <a:ext uri="{FF2B5EF4-FFF2-40B4-BE49-F238E27FC236}">
                        <a16:creationId xmlns:a16="http://schemas.microsoft.com/office/drawing/2014/main" id="{69A71169-6203-3ADB-58AB-BE58A386809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bg1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7826F36-29AD-8E2F-4722-1DCAF31C1FE1}"/>
                  </a:ext>
                </a:extLst>
              </p:cNvPr>
              <p:cNvGrpSpPr/>
              <p:nvPr/>
            </p:nvGrpSpPr>
            <p:grpSpPr>
              <a:xfrm>
                <a:off x="6355990" y="3213064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3B07F374-7F2A-5002-2BC8-146FD4CB33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DD806D4-690A-A447-1F9E-560D8B327B10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39" name="Google Shape;4547;p70">
                    <a:extLst>
                      <a:ext uri="{FF2B5EF4-FFF2-40B4-BE49-F238E27FC236}">
                        <a16:creationId xmlns:a16="http://schemas.microsoft.com/office/drawing/2014/main" id="{536229D9-B7F9-4540-BA2A-773557A7B74E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8C1F7E3-8E21-8798-848D-34F2AD967DAC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1" name="Google Shape;4550;p70">
                    <a:extLst>
                      <a:ext uri="{FF2B5EF4-FFF2-40B4-BE49-F238E27FC236}">
                        <a16:creationId xmlns:a16="http://schemas.microsoft.com/office/drawing/2014/main" id="{A92EBB56-092F-629C-7CB4-95A2E2206F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accent1"/>
                        </a:solidFill>
                      </a:rPr>
                      <a:t>02.</a:t>
                    </a:r>
                  </a:p>
                </p:txBody>
              </p:sp>
              <p:sp>
                <p:nvSpPr>
                  <p:cNvPr id="42" name="Google Shape;4563;p70">
                    <a:extLst>
                      <a:ext uri="{FF2B5EF4-FFF2-40B4-BE49-F238E27FC236}">
                        <a16:creationId xmlns:a16="http://schemas.microsoft.com/office/drawing/2014/main" id="{767A3D2F-1CB9-75D4-F234-7976DB70C0B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bg1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E842E9-462E-4B3A-D830-69C9AA4AB2B6}"/>
                  </a:ext>
                </a:extLst>
              </p:cNvPr>
              <p:cNvGrpSpPr/>
              <p:nvPr/>
            </p:nvGrpSpPr>
            <p:grpSpPr>
              <a:xfrm>
                <a:off x="6355990" y="4787720"/>
                <a:ext cx="6666621" cy="1287332"/>
                <a:chOff x="1591713" y="2770382"/>
                <a:chExt cx="6666621" cy="1287332"/>
              </a:xfrm>
            </p:grpSpPr>
            <p:sp>
              <p:nvSpPr>
                <p:cNvPr id="26" name="Google Shape;4822;p73">
                  <a:extLst>
                    <a:ext uri="{FF2B5EF4-FFF2-40B4-BE49-F238E27FC236}">
                      <a16:creationId xmlns:a16="http://schemas.microsoft.com/office/drawing/2014/main" id="{9CEB7072-8927-BA45-E9A1-3084533FB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1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1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F243C7-0B9D-5EBC-1ED8-9C664C55FEE4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01C52891-223A-4F84-94F9-1EFB3C434C49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C30B23F-E195-20E6-9752-C298FB36E6A8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5" name="Google Shape;4550;p70">
                    <a:extLst>
                      <a:ext uri="{FF2B5EF4-FFF2-40B4-BE49-F238E27FC236}">
                        <a16:creationId xmlns:a16="http://schemas.microsoft.com/office/drawing/2014/main" id="{A6E2D040-1F4A-6DBD-DCB6-F56C51E728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accent1"/>
                        </a:solidFill>
                      </a:rPr>
                      <a:t>03.</a:t>
                    </a:r>
                  </a:p>
                </p:txBody>
              </p:sp>
              <p:sp>
                <p:nvSpPr>
                  <p:cNvPr id="36" name="Google Shape;4563;p70">
                    <a:extLst>
                      <a:ext uri="{FF2B5EF4-FFF2-40B4-BE49-F238E27FC236}">
                        <a16:creationId xmlns:a16="http://schemas.microsoft.com/office/drawing/2014/main" id="{7D384415-10EF-63BE-DB13-9A07078BDA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bg1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</a:endParaRPr>
                  </a:p>
                </p:txBody>
              </p:sp>
            </p:grpSp>
          </p:grpSp>
        </p:grpSp>
      </p:grpSp>
      <p:pic>
        <p:nvPicPr>
          <p:cNvPr id="6" name="Picture Placeholder 5" descr="A hand pointing at a screen&#10;&#10;AI-generated content may be incorrect.">
            <a:extLst>
              <a:ext uri="{FF2B5EF4-FFF2-40B4-BE49-F238E27FC236}">
                <a16:creationId xmlns:a16="http://schemas.microsoft.com/office/drawing/2014/main" id="{707E8E6E-49B1-EF7C-5DD7-3835596EF1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2031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95109" y="1548717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3973013" y="1650627"/>
            <a:ext cx="7133351" cy="4396152"/>
            <a:chOff x="3990697" y="1547447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93239645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36846" y="1708444"/>
            <a:ext cx="4729008" cy="4476026"/>
            <a:chOff x="6681187" y="1455033"/>
            <a:chExt cx="4729008" cy="4476026"/>
          </a:xfrm>
        </p:grpSpPr>
        <p:sp>
          <p:nvSpPr>
            <p:cNvPr id="16" name="TextBox 16"/>
            <p:cNvSpPr txBox="1"/>
            <p:nvPr/>
          </p:nvSpPr>
          <p:spPr>
            <a:xfrm>
              <a:off x="6773656" y="1455033"/>
              <a:ext cx="3908004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729007" cy="1006524"/>
              <a:chOff x="-379721" y="0"/>
              <a:chExt cx="1850443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681187" y="3754156"/>
              <a:ext cx="4729006" cy="100652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729007" cy="1006524"/>
              <a:chOff x="-379721" y="0"/>
              <a:chExt cx="1850443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7" name="Picture Placeholder 6" descr="A person standing in front of a map&#10;&#10;AI-generated content may be incorrect.">
            <a:extLst>
              <a:ext uri="{FF2B5EF4-FFF2-40B4-BE49-F238E27FC236}">
                <a16:creationId xmlns:a16="http://schemas.microsoft.com/office/drawing/2014/main" id="{C20EDC43-C31A-7310-304B-2D191414742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03DE-EA6A-94E4-3039-0348E6A4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DB0AA4-ED8E-FAC2-10F5-352F24A53737}"/>
              </a:ext>
            </a:extLst>
          </p:cNvPr>
          <p:cNvGrpSpPr/>
          <p:nvPr/>
        </p:nvGrpSpPr>
        <p:grpSpPr>
          <a:xfrm>
            <a:off x="838200" y="1847614"/>
            <a:ext cx="7730447" cy="4430386"/>
            <a:chOff x="1369655" y="1508567"/>
            <a:chExt cx="6939951" cy="4430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4234-2043-A542-7ED7-2ACE977D5273}"/>
                </a:ext>
              </a:extLst>
            </p:cNvPr>
            <p:cNvGrpSpPr/>
            <p:nvPr/>
          </p:nvGrpSpPr>
          <p:grpSpPr>
            <a:xfrm>
              <a:off x="1369655" y="1508567"/>
              <a:ext cx="6939951" cy="4430386"/>
              <a:chOff x="1369655" y="1508567"/>
              <a:chExt cx="6939951" cy="4430386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1369655" y="3500553"/>
                <a:ext cx="2195844" cy="2438400"/>
                <a:chOff x="0" y="0"/>
                <a:chExt cx="867494" cy="963319"/>
              </a:xfrm>
            </p:grpSpPr>
            <p:sp>
              <p:nvSpPr>
                <p:cNvPr id="35" name="Freeform 7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6373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36" name="TextBox 8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>
                <a:off x="1369655" y="1508567"/>
                <a:ext cx="6939951" cy="1845089"/>
                <a:chOff x="0" y="0"/>
                <a:chExt cx="2741709" cy="728924"/>
              </a:xfrm>
            </p:grpSpPr>
            <p:sp>
              <p:nvSpPr>
                <p:cNvPr id="33" name="Freeform 10"/>
                <p:cNvSpPr/>
                <p:nvPr/>
              </p:nvSpPr>
              <p:spPr>
                <a:xfrm>
                  <a:off x="0" y="0"/>
                  <a:ext cx="2741709" cy="72892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2700000" scaled="0"/>
                </a:gra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34" name="TextBox 11"/>
                <p:cNvSpPr txBox="1"/>
                <p:nvPr/>
              </p:nvSpPr>
              <p:spPr>
                <a:xfrm>
                  <a:off x="0" y="19050"/>
                  <a:ext cx="2741709" cy="67576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18" name="Group 12"/>
              <p:cNvGrpSpPr/>
              <p:nvPr/>
            </p:nvGrpSpPr>
            <p:grpSpPr>
              <a:xfrm>
                <a:off x="3741708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2" name="Freeform 13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14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19" name="Group 15"/>
              <p:cNvGrpSpPr/>
              <p:nvPr/>
            </p:nvGrpSpPr>
            <p:grpSpPr>
              <a:xfrm>
                <a:off x="6113761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0" name="Freeform 16"/>
                <p:cNvSpPr/>
                <p:nvPr/>
              </p:nvSpPr>
              <p:spPr>
                <a:xfrm>
                  <a:off x="0" y="0"/>
                  <a:ext cx="867494" cy="955970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21" name="TextBox 17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1722433" y="1896845"/>
              <a:ext cx="6234395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22434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38170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22434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38170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53905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53905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14" name="Picture Placeholder 13" descr="A person standing in a city street&#10;&#10;AI-generated content may be incorrect.">
            <a:extLst>
              <a:ext uri="{FF2B5EF4-FFF2-40B4-BE49-F238E27FC236}">
                <a16:creationId xmlns:a16="http://schemas.microsoft.com/office/drawing/2014/main" id="{088A4F57-9D44-E38B-7C01-9CD0124F4F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7438" y="1871663"/>
            <a:ext cx="2646362" cy="4406900"/>
          </a:xfrm>
        </p:spPr>
      </p:pic>
    </p:spTree>
    <p:extLst>
      <p:ext uri="{BB962C8B-B14F-4D97-AF65-F5344CB8AC3E}">
        <p14:creationId xmlns:p14="http://schemas.microsoft.com/office/powerpoint/2010/main" val="1454129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4C7A-3766-C9DF-BB7F-25291F50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671FCD-1D3F-C6D6-BA04-82A4F52BA11C}"/>
              </a:ext>
            </a:extLst>
          </p:cNvPr>
          <p:cNvGrpSpPr/>
          <p:nvPr/>
        </p:nvGrpSpPr>
        <p:grpSpPr>
          <a:xfrm>
            <a:off x="838200" y="2260314"/>
            <a:ext cx="10515600" cy="3236359"/>
            <a:chOff x="838200" y="2260314"/>
            <a:chExt cx="10515600" cy="3236359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4A68B61A-039F-762A-1E82-4C7F8A200B9D}"/>
                </a:ext>
              </a:extLst>
            </p:cNvPr>
            <p:cNvSpPr/>
            <p:nvPr/>
          </p:nvSpPr>
          <p:spPr>
            <a:xfrm>
              <a:off x="838200" y="2260314"/>
              <a:ext cx="10515600" cy="323635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</p:spPr>
          <p:txBody>
            <a:bodyPr/>
            <a:lstStyle/>
            <a:p>
              <a:pPr algn="ctr"/>
              <a:endParaRPr lang="en-CA" sz="1200" b="1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B1F43C2-6A13-D128-FAD3-017BB776D09C}"/>
                </a:ext>
              </a:extLst>
            </p:cNvPr>
            <p:cNvSpPr txBox="1"/>
            <p:nvPr/>
          </p:nvSpPr>
          <p:spPr>
            <a:xfrm>
              <a:off x="1152846" y="3111980"/>
              <a:ext cx="98863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642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6553C-05D0-B1A0-4F73-38CA19E6A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CA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THANK YOU</a:t>
            </a:r>
            <a:endParaRPr lang="en-CA" sz="6000" b="0" dirty="0">
              <a:solidFill>
                <a:schemeClr val="accent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1D75E5-173E-A515-FEC4-2F04B94DCFE5}"/>
              </a:ext>
            </a:extLst>
          </p:cNvPr>
          <p:cNvGrpSpPr/>
          <p:nvPr/>
        </p:nvGrpSpPr>
        <p:grpSpPr>
          <a:xfrm>
            <a:off x="1030616" y="4446082"/>
            <a:ext cx="10130767" cy="784879"/>
            <a:chOff x="850412" y="5286909"/>
            <a:chExt cx="10130767" cy="7848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7F775BB-D38F-313C-5379-AE81E6F813D2}"/>
                </a:ext>
              </a:extLst>
            </p:cNvPr>
            <p:cNvGrpSpPr/>
            <p:nvPr/>
          </p:nvGrpSpPr>
          <p:grpSpPr>
            <a:xfrm>
              <a:off x="850412" y="5286909"/>
              <a:ext cx="3468952" cy="784879"/>
              <a:chOff x="838200" y="2340963"/>
              <a:chExt cx="3468952" cy="78487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8BF236A-4BE1-AD83-4FF4-0D004BEBF67E}"/>
                  </a:ext>
                </a:extLst>
              </p:cNvPr>
              <p:cNvGrpSpPr/>
              <p:nvPr/>
            </p:nvGrpSpPr>
            <p:grpSpPr>
              <a:xfrm>
                <a:off x="838200" y="2340963"/>
                <a:ext cx="3468952" cy="784879"/>
                <a:chOff x="5462984" y="2992029"/>
                <a:chExt cx="3751800" cy="848876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AAE5A5E0-C1E3-7136-594C-ABB338E2CA4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4F0AC55-281E-B8BD-CA1B-FD16F995FE3F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894872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Email: email@address.com</a:t>
                  </a:r>
                </a:p>
              </p:txBody>
            </p:sp>
          </p:grpSp>
          <p:sp>
            <p:nvSpPr>
              <p:cNvPr id="16" name="Graphic 8">
                <a:extLst>
                  <a:ext uri="{FF2B5EF4-FFF2-40B4-BE49-F238E27FC236}">
                    <a16:creationId xmlns:a16="http://schemas.microsoft.com/office/drawing/2014/main" id="{3C7063A8-E334-6FE7-33F0-00ADDBA549C2}"/>
                  </a:ext>
                </a:extLst>
              </p:cNvPr>
              <p:cNvSpPr/>
              <p:nvPr/>
            </p:nvSpPr>
            <p:spPr>
              <a:xfrm>
                <a:off x="1053956" y="2586684"/>
                <a:ext cx="352284" cy="293438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C51BE82-8B7D-DD79-F2E2-9C6D70DBA3CA}"/>
                </a:ext>
              </a:extLst>
            </p:cNvPr>
            <p:cNvGrpSpPr/>
            <p:nvPr/>
          </p:nvGrpSpPr>
          <p:grpSpPr>
            <a:xfrm>
              <a:off x="7622060" y="5286909"/>
              <a:ext cx="3359119" cy="784879"/>
              <a:chOff x="838200" y="5493540"/>
              <a:chExt cx="3359119" cy="78487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580AD85-AB86-DA20-35B7-37EEB0FBA9D7}"/>
                  </a:ext>
                </a:extLst>
              </p:cNvPr>
              <p:cNvGrpSpPr/>
              <p:nvPr/>
            </p:nvGrpSpPr>
            <p:grpSpPr>
              <a:xfrm>
                <a:off x="838200" y="5493540"/>
                <a:ext cx="3359119" cy="784879"/>
                <a:chOff x="5462984" y="2992029"/>
                <a:chExt cx="3633012" cy="848876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5A2CE6A7-A5A4-545B-B699-9E5248DAC1C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00F0AE1-A267-F227-9DEF-3B13E3EE1EC1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Website: www.website.com</a:t>
                  </a:r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F56E2B3-BFE4-AAC2-037C-F9ACA177D06B}"/>
                  </a:ext>
                </a:extLst>
              </p:cNvPr>
              <p:cNvSpPr/>
              <p:nvPr/>
            </p:nvSpPr>
            <p:spPr>
              <a:xfrm>
                <a:off x="1062485" y="5738153"/>
                <a:ext cx="335225" cy="295655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bg2"/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E1FB173-98E8-93E0-12C9-E655010FB4B1}"/>
                </a:ext>
              </a:extLst>
            </p:cNvPr>
            <p:cNvGrpSpPr/>
            <p:nvPr/>
          </p:nvGrpSpPr>
          <p:grpSpPr>
            <a:xfrm>
              <a:off x="4319364" y="5286909"/>
              <a:ext cx="3359119" cy="784879"/>
              <a:chOff x="838200" y="3917251"/>
              <a:chExt cx="3359119" cy="78487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90D7DEE-4C5A-6F1B-B3C8-E207231C1EE4}"/>
                  </a:ext>
                </a:extLst>
              </p:cNvPr>
              <p:cNvGrpSpPr/>
              <p:nvPr/>
            </p:nvGrpSpPr>
            <p:grpSpPr>
              <a:xfrm>
                <a:off x="838200" y="3917251"/>
                <a:ext cx="3359119" cy="784879"/>
                <a:chOff x="5462984" y="2992029"/>
                <a:chExt cx="3633012" cy="848876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B659B647-3432-F82E-DA2A-42FCCCA2B33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C92E9898-C83A-D942-B9CB-C3137B717F59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Phone: 0123456789</a:t>
                  </a:r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46E61A79-AB2D-9ECB-3B5C-09771ED7B689}"/>
                  </a:ext>
                </a:extLst>
              </p:cNvPr>
              <p:cNvSpPr/>
              <p:nvPr/>
            </p:nvSpPr>
            <p:spPr>
              <a:xfrm>
                <a:off x="1053957" y="4176018"/>
                <a:ext cx="352282" cy="267347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0776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9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98FFF"/>
      </a:accent1>
      <a:accent2>
        <a:srgbClr val="0073F2"/>
      </a:accent2>
      <a:accent3>
        <a:srgbClr val="93C6FF"/>
      </a:accent3>
      <a:accent4>
        <a:srgbClr val="0073F2"/>
      </a:accent4>
      <a:accent5>
        <a:srgbClr val="00448E"/>
      </a:accent5>
      <a:accent6>
        <a:srgbClr val="00448E"/>
      </a:accent6>
      <a:hlink>
        <a:srgbClr val="FF0000"/>
      </a:hlink>
      <a:folHlink>
        <a:srgbClr val="FFC000"/>
      </a:folHlink>
    </a:clrScheme>
    <a:fontScheme name="Custom 97">
      <a:majorFont>
        <a:latin typeface="Baskerville Old Fac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1855</Words>
  <Application>Microsoft Office PowerPoint</Application>
  <PresentationFormat>Widescreen</PresentationFormat>
  <Paragraphs>171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Aparajita</vt:lpstr>
      <vt:lpstr>Aptos</vt:lpstr>
      <vt:lpstr>Arial</vt:lpstr>
      <vt:lpstr>Arial Bold</vt:lpstr>
      <vt:lpstr>Arial Nova</vt:lpstr>
      <vt:lpstr>Arial Rounded MT Bold</vt:lpstr>
      <vt:lpstr>Baskerville Old Face</vt:lpstr>
      <vt:lpstr>Century Gothic</vt:lpstr>
      <vt:lpstr>Courier New</vt:lpstr>
      <vt:lpstr>Roboto</vt:lpstr>
      <vt:lpstr>Office Theme</vt:lpstr>
      <vt:lpstr>BUSINESS CONSULTING Presentation</vt:lpstr>
      <vt:lpstr>Table of contents </vt:lpstr>
      <vt:lpstr>Lorem ipsum dolor sit amet, consectetur adipisicing elit</vt:lpstr>
      <vt:lpstr>Lorem ipsum dolor sit amet</vt:lpstr>
      <vt:lpstr>PowerPoint Presentation</vt:lpstr>
      <vt:lpstr>Lorem ipsum dolor sit amet</vt:lpstr>
      <vt:lpstr>Lorem ipsum dolor</vt:lpstr>
      <vt:lpstr>Lorem ipsum dolor</vt:lpstr>
      <vt:lpstr>Lorem ipsum dolor sit amet</vt:lpstr>
      <vt:lpstr>Lorem ipsum dolor</vt:lpstr>
      <vt:lpstr>Lorem ipsum dolor sit amet</vt:lpstr>
      <vt:lpstr>Lorem ipsum dolor</vt:lpstr>
      <vt:lpstr>Lorem ipsum dolor sit</vt:lpstr>
      <vt:lpstr>Lorem ipsum dolor sit amet</vt:lpstr>
      <vt:lpstr>Lorem ipsum dolor sit amet</vt:lpstr>
      <vt:lpstr>Lorem ipsum dolor</vt:lpstr>
      <vt:lpstr>Lorem ipsum dolor sit amet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2025-04-11T00:05:16Z</dcterms:created>
  <dcterms:modified xsi:type="dcterms:W3CDTF">2025-04-11T00:05:30Z</dcterms:modified>
</cp:coreProperties>
</file>