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5"/>
  </p:notesMasterIdLst>
  <p:sldIdLst>
    <p:sldId id="513" r:id="rId2"/>
    <p:sldId id="257" r:id="rId3"/>
    <p:sldId id="514" r:id="rId4"/>
    <p:sldId id="518" r:id="rId5"/>
    <p:sldId id="516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3" r:id="rId14"/>
    <p:sldId id="268" r:id="rId15"/>
    <p:sldId id="269" r:id="rId16"/>
    <p:sldId id="270" r:id="rId17"/>
    <p:sldId id="509" r:id="rId18"/>
    <p:sldId id="272" r:id="rId19"/>
    <p:sldId id="274" r:id="rId20"/>
    <p:sldId id="275" r:id="rId21"/>
    <p:sldId id="276" r:id="rId22"/>
    <p:sldId id="278" r:id="rId23"/>
    <p:sldId id="51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238"/>
    <a:srgbClr val="FEFBF2"/>
    <a:srgbClr val="1F6DCB"/>
    <a:srgbClr val="0091DA"/>
    <a:srgbClr val="00A8FF"/>
    <a:srgbClr val="73CFFF"/>
    <a:srgbClr val="C5DED4"/>
    <a:srgbClr val="4286D9"/>
    <a:srgbClr val="154C8C"/>
    <a:srgbClr val="D4C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963662-E108-46A7-A686-0E73F9E2A83F}" v="25" dt="2025-04-11T00:06:08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92" d="100"/>
          <a:sy n="92" d="100"/>
        </p:scale>
        <p:origin x="558" y="27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3F76588-6DD1-440A-9FCA-DA556DADBA8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EA57EB1E-2A13-EFB7-3E46-EB1D131D45F9}"/>
              </a:ext>
            </a:extLst>
          </p:cNvPr>
          <p:cNvGrpSpPr/>
          <p:nvPr userDrawn="1"/>
        </p:nvGrpSpPr>
        <p:grpSpPr>
          <a:xfrm>
            <a:off x="-1031072" y="-1920107"/>
            <a:ext cx="14818187" cy="9432409"/>
            <a:chOff x="-1031072" y="-1920107"/>
            <a:chExt cx="14818187" cy="9432409"/>
          </a:xfrm>
        </p:grpSpPr>
        <p:sp>
          <p:nvSpPr>
            <p:cNvPr id="451" name="标题 1">
              <a:extLst>
                <a:ext uri="{FF2B5EF4-FFF2-40B4-BE49-F238E27FC236}">
                  <a16:creationId xmlns:a16="http://schemas.microsoft.com/office/drawing/2014/main" id="{C11F430B-BA26-4083-9B90-25015BD03C00}"/>
                </a:ext>
              </a:extLst>
            </p:cNvPr>
            <p:cNvSpPr txBox="1"/>
            <p:nvPr userDrawn="1"/>
          </p:nvSpPr>
          <p:spPr>
            <a:xfrm rot="21243147" flipH="1">
              <a:off x="9734143" y="5109044"/>
              <a:ext cx="4052972" cy="24032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grpSp>
          <p:nvGrpSpPr>
            <p:cNvPr id="452" name="Group 451">
              <a:extLst>
                <a:ext uri="{FF2B5EF4-FFF2-40B4-BE49-F238E27FC236}">
                  <a16:creationId xmlns:a16="http://schemas.microsoft.com/office/drawing/2014/main" id="{7FCB262C-DDF1-5E34-F116-A974B7299FF2}"/>
                </a:ext>
              </a:extLst>
            </p:cNvPr>
            <p:cNvGrpSpPr/>
            <p:nvPr userDrawn="1"/>
          </p:nvGrpSpPr>
          <p:grpSpPr>
            <a:xfrm>
              <a:off x="-1031072" y="-1920107"/>
              <a:ext cx="14684387" cy="9167737"/>
              <a:chOff x="-1031072" y="-1920107"/>
              <a:chExt cx="14684387" cy="9167737"/>
            </a:xfrm>
          </p:grpSpPr>
          <p:sp>
            <p:nvSpPr>
              <p:cNvPr id="463" name="标题 1">
                <a:extLst>
                  <a:ext uri="{FF2B5EF4-FFF2-40B4-BE49-F238E27FC236}">
                    <a16:creationId xmlns:a16="http://schemas.microsoft.com/office/drawing/2014/main" id="{3C7606C3-34A5-BE0D-F0D8-E525B8A0AAF7}"/>
                  </a:ext>
                </a:extLst>
              </p:cNvPr>
              <p:cNvSpPr txBox="1"/>
              <p:nvPr userDrawn="1"/>
            </p:nvSpPr>
            <p:spPr>
              <a:xfrm flipH="1">
                <a:off x="5488881" y="1026603"/>
                <a:ext cx="4535389" cy="4535389"/>
              </a:xfrm>
              <a:prstGeom prst="ellipse">
                <a:avLst/>
              </a:prstGeom>
              <a:solidFill>
                <a:schemeClr val="accent1">
                  <a:alpha val="39000"/>
                </a:schemeClr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453" name="标题 1">
                <a:extLst>
                  <a:ext uri="{FF2B5EF4-FFF2-40B4-BE49-F238E27FC236}">
                    <a16:creationId xmlns:a16="http://schemas.microsoft.com/office/drawing/2014/main" id="{2ED2B978-CD23-703C-D3AA-949F80854A38}"/>
                  </a:ext>
                </a:extLst>
              </p:cNvPr>
              <p:cNvSpPr txBox="1"/>
              <p:nvPr userDrawn="1"/>
            </p:nvSpPr>
            <p:spPr>
              <a:xfrm rot="1607422" flipH="1">
                <a:off x="-835080" y="5241130"/>
                <a:ext cx="3413760" cy="2006500"/>
              </a:xfrm>
              <a:prstGeom prst="ellipse">
                <a:avLst/>
              </a:prstGeom>
              <a:solidFill>
                <a:schemeClr val="accent2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454" name="标题 1">
                <a:extLst>
                  <a:ext uri="{FF2B5EF4-FFF2-40B4-BE49-F238E27FC236}">
                    <a16:creationId xmlns:a16="http://schemas.microsoft.com/office/drawing/2014/main" id="{28B0D6BC-E18F-2A4A-EDA3-54897D63E2D2}"/>
                  </a:ext>
                </a:extLst>
              </p:cNvPr>
              <p:cNvSpPr txBox="1"/>
              <p:nvPr userDrawn="1"/>
            </p:nvSpPr>
            <p:spPr>
              <a:xfrm flipH="1">
                <a:off x="7200615" y="-1920107"/>
                <a:ext cx="2812366" cy="2812366"/>
              </a:xfrm>
              <a:prstGeom prst="ellipse">
                <a:avLst/>
              </a:prstGeom>
              <a:solidFill>
                <a:schemeClr val="accent2">
                  <a:alpha val="9000"/>
                </a:schemeClr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456" name="标题 1">
                <a:extLst>
                  <a:ext uri="{FF2B5EF4-FFF2-40B4-BE49-F238E27FC236}">
                    <a16:creationId xmlns:a16="http://schemas.microsoft.com/office/drawing/2014/main" id="{0027C4E2-C788-6D1C-B277-F68C77ADC7A8}"/>
                  </a:ext>
                </a:extLst>
              </p:cNvPr>
              <p:cNvSpPr txBox="1"/>
              <p:nvPr userDrawn="1"/>
            </p:nvSpPr>
            <p:spPr>
              <a:xfrm flipH="1">
                <a:off x="-1031072" y="-904717"/>
                <a:ext cx="5997574" cy="3701414"/>
              </a:xfrm>
              <a:custGeom>
                <a:avLst/>
                <a:gdLst>
                  <a:gd name="connsiteX0" fmla="*/ 388940 w 5997574"/>
                  <a:gd name="connsiteY0" fmla="*/ 244066 h 3701414"/>
                  <a:gd name="connsiteX1" fmla="*/ 338140 w 5997574"/>
                  <a:gd name="connsiteY1" fmla="*/ 244066 h 3701414"/>
                  <a:gd name="connsiteX2" fmla="*/ 267020 w 5997574"/>
                  <a:gd name="connsiteY2" fmla="*/ 1127986 h 3701414"/>
                  <a:gd name="connsiteX3" fmla="*/ 1496380 w 5997574"/>
                  <a:gd name="connsiteY3" fmla="*/ 1666466 h 3701414"/>
                  <a:gd name="connsiteX4" fmla="*/ 3071180 w 5997574"/>
                  <a:gd name="connsiteY4" fmla="*/ 2204946 h 3701414"/>
                  <a:gd name="connsiteX5" fmla="*/ 4056700 w 5997574"/>
                  <a:gd name="connsiteY5" fmla="*/ 3667986 h 3701414"/>
                  <a:gd name="connsiteX6" fmla="*/ 5580700 w 5997574"/>
                  <a:gd name="connsiteY6" fmla="*/ 2977106 h 3701414"/>
                  <a:gd name="connsiteX7" fmla="*/ 5468940 w 5997574"/>
                  <a:gd name="connsiteY7" fmla="*/ 193266 h 3701414"/>
                  <a:gd name="connsiteX8" fmla="*/ 388940 w 5997574"/>
                  <a:gd name="connsiteY8" fmla="*/ 244066 h 3701414"/>
                </a:gdLst>
                <a:ahLst/>
                <a:cxnLst/>
                <a:rect l="l" t="t" r="r" b="b"/>
                <a:pathLst>
                  <a:path w="5997574" h="3701414">
                    <a:moveTo>
                      <a:pt x="388940" y="244066"/>
                    </a:moveTo>
                    <a:cubicBezTo>
                      <a:pt x="-466193" y="252533"/>
                      <a:pt x="358460" y="96746"/>
                      <a:pt x="338140" y="244066"/>
                    </a:cubicBezTo>
                    <a:cubicBezTo>
                      <a:pt x="317820" y="391386"/>
                      <a:pt x="73980" y="890919"/>
                      <a:pt x="267020" y="1127986"/>
                    </a:cubicBezTo>
                    <a:cubicBezTo>
                      <a:pt x="460060" y="1365053"/>
                      <a:pt x="1029020" y="1486973"/>
                      <a:pt x="1496380" y="1666466"/>
                    </a:cubicBezTo>
                    <a:cubicBezTo>
                      <a:pt x="1963740" y="1845959"/>
                      <a:pt x="2644460" y="1871359"/>
                      <a:pt x="3071180" y="2204946"/>
                    </a:cubicBezTo>
                    <a:cubicBezTo>
                      <a:pt x="3497900" y="2538533"/>
                      <a:pt x="3638447" y="3539293"/>
                      <a:pt x="4056700" y="3667986"/>
                    </a:cubicBezTo>
                    <a:cubicBezTo>
                      <a:pt x="4474953" y="3796679"/>
                      <a:pt x="5196313" y="3551146"/>
                      <a:pt x="5580700" y="2977106"/>
                    </a:cubicBezTo>
                    <a:cubicBezTo>
                      <a:pt x="5965087" y="2403066"/>
                      <a:pt x="6332540" y="652159"/>
                      <a:pt x="5468940" y="193266"/>
                    </a:cubicBezTo>
                    <a:cubicBezTo>
                      <a:pt x="4605340" y="-265627"/>
                      <a:pt x="1244073" y="235599"/>
                      <a:pt x="388940" y="24406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457" name="标题 1">
                <a:extLst>
                  <a:ext uri="{FF2B5EF4-FFF2-40B4-BE49-F238E27FC236}">
                    <a16:creationId xmlns:a16="http://schemas.microsoft.com/office/drawing/2014/main" id="{08116BEF-A3C3-8055-5DAB-1F9F615B23E9}"/>
                  </a:ext>
                </a:extLst>
              </p:cNvPr>
              <p:cNvSpPr txBox="1"/>
              <p:nvPr userDrawn="1"/>
            </p:nvSpPr>
            <p:spPr>
              <a:xfrm rot="19341639" flipH="1">
                <a:off x="10239555" y="-52306"/>
                <a:ext cx="3413760" cy="1341120"/>
              </a:xfrm>
              <a:prstGeom prst="ellipse">
                <a:avLst/>
              </a:prstGeom>
              <a:solidFill>
                <a:schemeClr val="accent5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459" name="标题 1">
                <a:extLst>
                  <a:ext uri="{FF2B5EF4-FFF2-40B4-BE49-F238E27FC236}">
                    <a16:creationId xmlns:a16="http://schemas.microsoft.com/office/drawing/2014/main" id="{556B2894-2CA2-8B0A-8D2D-9F2623D66400}"/>
                  </a:ext>
                </a:extLst>
              </p:cNvPr>
              <p:cNvSpPr txBox="1"/>
              <p:nvPr userDrawn="1"/>
            </p:nvSpPr>
            <p:spPr>
              <a:xfrm rot="11908133" flipH="1">
                <a:off x="9100183" y="3812862"/>
                <a:ext cx="1825596" cy="1073028"/>
              </a:xfrm>
              <a:prstGeom prst="ellipse">
                <a:avLst/>
              </a:prstGeom>
              <a:solidFill>
                <a:schemeClr val="accent2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460" name="标题 1">
                <a:extLst>
                  <a:ext uri="{FF2B5EF4-FFF2-40B4-BE49-F238E27FC236}">
                    <a16:creationId xmlns:a16="http://schemas.microsoft.com/office/drawing/2014/main" id="{266A8B8F-4D07-EE88-7009-4FF4648A8C7F}"/>
                  </a:ext>
                </a:extLst>
              </p:cNvPr>
              <p:cNvSpPr txBox="1"/>
              <p:nvPr userDrawn="1"/>
            </p:nvSpPr>
            <p:spPr>
              <a:xfrm flipH="1">
                <a:off x="7447787" y="5764635"/>
                <a:ext cx="964088" cy="506814"/>
              </a:xfrm>
              <a:custGeom>
                <a:avLst/>
                <a:gdLst>
                  <a:gd name="connsiteX0" fmla="*/ 988 w 1618526"/>
                  <a:gd name="connsiteY0" fmla="*/ 325120 h 850846"/>
                  <a:gd name="connsiteX1" fmla="*/ 397228 w 1618526"/>
                  <a:gd name="connsiteY1" fmla="*/ 0 h 850846"/>
                  <a:gd name="connsiteX2" fmla="*/ 1494508 w 1618526"/>
                  <a:gd name="connsiteY2" fmla="*/ 325120 h 850846"/>
                  <a:gd name="connsiteX3" fmla="*/ 1423388 w 1618526"/>
                  <a:gd name="connsiteY3" fmla="*/ 833120 h 850846"/>
                  <a:gd name="connsiteX4" fmla="*/ 488668 w 1618526"/>
                  <a:gd name="connsiteY4" fmla="*/ 772160 h 850846"/>
                  <a:gd name="connsiteX5" fmla="*/ 988 w 1618526"/>
                  <a:gd name="connsiteY5" fmla="*/ 325120 h 850846"/>
                </a:gdLst>
                <a:ahLst/>
                <a:cxnLst/>
                <a:rect l="l" t="t" r="r" b="b"/>
                <a:pathLst>
                  <a:path w="1618526" h="850846">
                    <a:moveTo>
                      <a:pt x="988" y="325120"/>
                    </a:moveTo>
                    <a:cubicBezTo>
                      <a:pt x="-14252" y="196427"/>
                      <a:pt x="148308" y="0"/>
                      <a:pt x="397228" y="0"/>
                    </a:cubicBezTo>
                    <a:cubicBezTo>
                      <a:pt x="646148" y="0"/>
                      <a:pt x="1323481" y="186267"/>
                      <a:pt x="1494508" y="325120"/>
                    </a:cubicBezTo>
                    <a:cubicBezTo>
                      <a:pt x="1665535" y="463973"/>
                      <a:pt x="1675695" y="800947"/>
                      <a:pt x="1423388" y="833120"/>
                    </a:cubicBezTo>
                    <a:cubicBezTo>
                      <a:pt x="1171081" y="865293"/>
                      <a:pt x="724041" y="858520"/>
                      <a:pt x="488668" y="772160"/>
                    </a:cubicBezTo>
                    <a:cubicBezTo>
                      <a:pt x="253295" y="685800"/>
                      <a:pt x="16228" y="453813"/>
                      <a:pt x="988" y="32512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grpSp>
            <p:nvGrpSpPr>
              <p:cNvPr id="461" name="Group 460">
                <a:extLst>
                  <a:ext uri="{FF2B5EF4-FFF2-40B4-BE49-F238E27FC236}">
                    <a16:creationId xmlns:a16="http://schemas.microsoft.com/office/drawing/2014/main" id="{3720B26E-ED67-1BDD-6DCD-143B522EE18A}"/>
                  </a:ext>
                </a:extLst>
              </p:cNvPr>
              <p:cNvGrpSpPr/>
              <p:nvPr userDrawn="1"/>
            </p:nvGrpSpPr>
            <p:grpSpPr>
              <a:xfrm flipH="1">
                <a:off x="837935" y="3663287"/>
                <a:ext cx="723864" cy="1207824"/>
                <a:chOff x="10340707" y="4712461"/>
                <a:chExt cx="723864" cy="1207824"/>
              </a:xfrm>
              <a:solidFill>
                <a:schemeClr val="accent6"/>
              </a:solidFill>
            </p:grpSpPr>
            <p:sp>
              <p:nvSpPr>
                <p:cNvPr id="487" name="标题 1">
                  <a:extLst>
                    <a:ext uri="{FF2B5EF4-FFF2-40B4-BE49-F238E27FC236}">
                      <a16:creationId xmlns:a16="http://schemas.microsoft.com/office/drawing/2014/main" id="{E5CDC936-5015-0AD4-511F-E33DBE3CA97F}"/>
                    </a:ext>
                  </a:extLst>
                </p:cNvPr>
                <p:cNvSpPr txBox="1"/>
                <p:nvPr userDrawn="1"/>
              </p:nvSpPr>
              <p:spPr>
                <a:xfrm>
                  <a:off x="10340707" y="4712461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8" name="标题 1">
                  <a:extLst>
                    <a:ext uri="{FF2B5EF4-FFF2-40B4-BE49-F238E27FC236}">
                      <a16:creationId xmlns:a16="http://schemas.microsoft.com/office/drawing/2014/main" id="{986C516B-9D00-DC5A-667F-48645BBFA2E6}"/>
                    </a:ext>
                  </a:extLst>
                </p:cNvPr>
                <p:cNvSpPr txBox="1"/>
                <p:nvPr userDrawn="1"/>
              </p:nvSpPr>
              <p:spPr>
                <a:xfrm>
                  <a:off x="10719280" y="4795664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9" name="标题 1">
                  <a:extLst>
                    <a:ext uri="{FF2B5EF4-FFF2-40B4-BE49-F238E27FC236}">
                      <a16:creationId xmlns:a16="http://schemas.microsoft.com/office/drawing/2014/main" id="{29952EDF-CAE8-B397-09FB-A9BF4A6B0BB1}"/>
                    </a:ext>
                  </a:extLst>
                </p:cNvPr>
                <p:cNvSpPr txBox="1"/>
                <p:nvPr userDrawn="1"/>
              </p:nvSpPr>
              <p:spPr>
                <a:xfrm>
                  <a:off x="10457191" y="4945428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0" name="标题 1">
                  <a:extLst>
                    <a:ext uri="{FF2B5EF4-FFF2-40B4-BE49-F238E27FC236}">
                      <a16:creationId xmlns:a16="http://schemas.microsoft.com/office/drawing/2014/main" id="{F0CF5B6B-F11E-9804-02C2-0944E6CFA455}"/>
                    </a:ext>
                  </a:extLst>
                </p:cNvPr>
                <p:cNvSpPr txBox="1"/>
                <p:nvPr userDrawn="1"/>
              </p:nvSpPr>
              <p:spPr>
                <a:xfrm>
                  <a:off x="10353187" y="5167302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1" name="标题 1">
                  <a:extLst>
                    <a:ext uri="{FF2B5EF4-FFF2-40B4-BE49-F238E27FC236}">
                      <a16:creationId xmlns:a16="http://schemas.microsoft.com/office/drawing/2014/main" id="{64FE2070-67E2-957E-9433-B3A3BF26C5DA}"/>
                    </a:ext>
                  </a:extLst>
                </p:cNvPr>
                <p:cNvSpPr txBox="1"/>
                <p:nvPr userDrawn="1"/>
              </p:nvSpPr>
              <p:spPr>
                <a:xfrm>
                  <a:off x="10690159" y="5109060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2" name="标题 1">
                  <a:extLst>
                    <a:ext uri="{FF2B5EF4-FFF2-40B4-BE49-F238E27FC236}">
                      <a16:creationId xmlns:a16="http://schemas.microsoft.com/office/drawing/2014/main" id="{C5A3F354-4284-15F2-B82F-C7642E39F466}"/>
                    </a:ext>
                  </a:extLst>
                </p:cNvPr>
                <p:cNvSpPr txBox="1"/>
                <p:nvPr userDrawn="1"/>
              </p:nvSpPr>
              <p:spPr>
                <a:xfrm>
                  <a:off x="10943927" y="5167302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3" name="标题 1">
                  <a:extLst>
                    <a:ext uri="{FF2B5EF4-FFF2-40B4-BE49-F238E27FC236}">
                      <a16:creationId xmlns:a16="http://schemas.microsoft.com/office/drawing/2014/main" id="{8270C641-4E75-9871-EF91-AF92DA8A6E37}"/>
                    </a:ext>
                  </a:extLst>
                </p:cNvPr>
                <p:cNvSpPr txBox="1"/>
                <p:nvPr userDrawn="1"/>
              </p:nvSpPr>
              <p:spPr>
                <a:xfrm>
                  <a:off x="10656877" y="5325387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4" name="标题 1">
                  <a:extLst>
                    <a:ext uri="{FF2B5EF4-FFF2-40B4-BE49-F238E27FC236}">
                      <a16:creationId xmlns:a16="http://schemas.microsoft.com/office/drawing/2014/main" id="{4C1CDCBC-4B00-CDAD-9005-8B50018F282B}"/>
                    </a:ext>
                  </a:extLst>
                </p:cNvPr>
                <p:cNvSpPr txBox="1"/>
                <p:nvPr userDrawn="1"/>
              </p:nvSpPr>
              <p:spPr>
                <a:xfrm>
                  <a:off x="10611116" y="5550034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5" name="标题 1">
                  <a:extLst>
                    <a:ext uri="{FF2B5EF4-FFF2-40B4-BE49-F238E27FC236}">
                      <a16:creationId xmlns:a16="http://schemas.microsoft.com/office/drawing/2014/main" id="{FA2E4646-5294-2010-E5AF-A661DA312795}"/>
                    </a:ext>
                  </a:extLst>
                </p:cNvPr>
                <p:cNvSpPr txBox="1"/>
                <p:nvPr userDrawn="1"/>
              </p:nvSpPr>
              <p:spPr>
                <a:xfrm>
                  <a:off x="10611116" y="5803801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6" name="标题 1">
                  <a:extLst>
                    <a:ext uri="{FF2B5EF4-FFF2-40B4-BE49-F238E27FC236}">
                      <a16:creationId xmlns:a16="http://schemas.microsoft.com/office/drawing/2014/main" id="{179E8D16-EFF6-7001-63BB-24827640E5D0}"/>
                    </a:ext>
                  </a:extLst>
                </p:cNvPr>
                <p:cNvSpPr txBox="1"/>
                <p:nvPr userDrawn="1"/>
              </p:nvSpPr>
              <p:spPr>
                <a:xfrm>
                  <a:off x="10461351" y="5670677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7" name="标题 1">
                  <a:extLst>
                    <a:ext uri="{FF2B5EF4-FFF2-40B4-BE49-F238E27FC236}">
                      <a16:creationId xmlns:a16="http://schemas.microsoft.com/office/drawing/2014/main" id="{A00DAABB-3857-9EFA-765A-DC084B571B55}"/>
                    </a:ext>
                  </a:extLst>
                </p:cNvPr>
                <p:cNvSpPr txBox="1"/>
                <p:nvPr userDrawn="1"/>
              </p:nvSpPr>
              <p:spPr>
                <a:xfrm>
                  <a:off x="10948087" y="5616596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8" name="标题 1">
                  <a:extLst>
                    <a:ext uri="{FF2B5EF4-FFF2-40B4-BE49-F238E27FC236}">
                      <a16:creationId xmlns:a16="http://schemas.microsoft.com/office/drawing/2014/main" id="{A6C59412-F8FA-E529-EA13-0B483DE4D990}"/>
                    </a:ext>
                  </a:extLst>
                </p:cNvPr>
                <p:cNvSpPr txBox="1"/>
                <p:nvPr userDrawn="1"/>
              </p:nvSpPr>
              <p:spPr>
                <a:xfrm>
                  <a:off x="10906486" y="5391949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462" name="Group 461">
                <a:extLst>
                  <a:ext uri="{FF2B5EF4-FFF2-40B4-BE49-F238E27FC236}">
                    <a16:creationId xmlns:a16="http://schemas.microsoft.com/office/drawing/2014/main" id="{288DD404-A0C2-7518-331A-8A031241ACF8}"/>
                  </a:ext>
                </a:extLst>
              </p:cNvPr>
              <p:cNvGrpSpPr/>
              <p:nvPr userDrawn="1"/>
            </p:nvGrpSpPr>
            <p:grpSpPr>
              <a:xfrm flipH="1">
                <a:off x="10228670" y="2221733"/>
                <a:ext cx="1113098" cy="719596"/>
                <a:chOff x="145794" y="1037475"/>
                <a:chExt cx="1113098" cy="719596"/>
              </a:xfrm>
            </p:grpSpPr>
            <p:sp>
              <p:nvSpPr>
                <p:cNvPr id="474" name="标题 1">
                  <a:extLst>
                    <a:ext uri="{FF2B5EF4-FFF2-40B4-BE49-F238E27FC236}">
                      <a16:creationId xmlns:a16="http://schemas.microsoft.com/office/drawing/2014/main" id="{BB5A3A3D-24D0-7396-6D8A-98EE33A6734F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175062" y="1640587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5" name="标题 1">
                  <a:extLst>
                    <a:ext uri="{FF2B5EF4-FFF2-40B4-BE49-F238E27FC236}">
                      <a16:creationId xmlns:a16="http://schemas.microsoft.com/office/drawing/2014/main" id="{570A283C-31EC-3A8E-8EE7-1063E39AB38D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145794" y="1254086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6" name="标题 1">
                  <a:extLst>
                    <a:ext uri="{FF2B5EF4-FFF2-40B4-BE49-F238E27FC236}">
                      <a16:creationId xmlns:a16="http://schemas.microsoft.com/office/drawing/2014/main" id="{54FB31DB-039B-E613-C649-6429B8550246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364649" y="1461985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7" name="标题 1">
                  <a:extLst>
                    <a:ext uri="{FF2B5EF4-FFF2-40B4-BE49-F238E27FC236}">
                      <a16:creationId xmlns:a16="http://schemas.microsoft.com/office/drawing/2014/main" id="{75C4D9FA-344A-2089-4AD7-C88355B48418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607067" y="1497735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2" name="标题 1">
                  <a:extLst>
                    <a:ext uri="{FF2B5EF4-FFF2-40B4-BE49-F238E27FC236}">
                      <a16:creationId xmlns:a16="http://schemas.microsoft.com/office/drawing/2014/main" id="{24596251-7DF3-960A-C165-C0AE87DE407A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454312" y="1191782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3" name="标题 1">
                  <a:extLst>
                    <a:ext uri="{FF2B5EF4-FFF2-40B4-BE49-F238E27FC236}">
                      <a16:creationId xmlns:a16="http://schemas.microsoft.com/office/drawing/2014/main" id="{D325CE74-F051-49BE-21D4-DC241450DC33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671064" y="1161397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4" name="标题 1">
                  <a:extLst>
                    <a:ext uri="{FF2B5EF4-FFF2-40B4-BE49-F238E27FC236}">
                      <a16:creationId xmlns:a16="http://schemas.microsoft.com/office/drawing/2014/main" id="{4771F64D-AFBE-2F49-689F-B2CDFA0F0541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1142408" y="1067538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5" name="标题 1">
                  <a:extLst>
                    <a:ext uri="{FF2B5EF4-FFF2-40B4-BE49-F238E27FC236}">
                      <a16:creationId xmlns:a16="http://schemas.microsoft.com/office/drawing/2014/main" id="{BC0083AE-73E4-99A7-BA0E-95AC5C3BD4DD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1058018" y="1249279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6" name="标题 1">
                  <a:extLst>
                    <a:ext uri="{FF2B5EF4-FFF2-40B4-BE49-F238E27FC236}">
                      <a16:creationId xmlns:a16="http://schemas.microsoft.com/office/drawing/2014/main" id="{C4DD3126-06DC-DEA1-30FB-1F378B83C089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241028" y="1037475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464" name="TextBox 463">
                <a:extLst>
                  <a:ext uri="{FF2B5EF4-FFF2-40B4-BE49-F238E27FC236}">
                    <a16:creationId xmlns:a16="http://schemas.microsoft.com/office/drawing/2014/main" id="{9C09B8F7-A1AB-AB35-EF90-00A34071F3CE}"/>
                  </a:ext>
                </a:extLst>
              </p:cNvPr>
              <p:cNvSpPr txBox="1"/>
              <p:nvPr userDrawn="1"/>
            </p:nvSpPr>
            <p:spPr>
              <a:xfrm flipH="1">
                <a:off x="1095563" y="309795"/>
                <a:ext cx="1180036" cy="1162935"/>
              </a:xfrm>
              <a:custGeom>
                <a:avLst/>
                <a:gdLst>
                  <a:gd name="connsiteX0" fmla="*/ 384795 w 1180036"/>
                  <a:gd name="connsiteY0" fmla="*/ 880751 h 1162935"/>
                  <a:gd name="connsiteX1" fmla="*/ 243703 w 1180036"/>
                  <a:gd name="connsiteY1" fmla="*/ 1021843 h 1162935"/>
                  <a:gd name="connsiteX2" fmla="*/ 384795 w 1180036"/>
                  <a:gd name="connsiteY2" fmla="*/ 1162935 h 1162935"/>
                  <a:gd name="connsiteX3" fmla="*/ 525887 w 1180036"/>
                  <a:gd name="connsiteY3" fmla="*/ 1021843 h 1162935"/>
                  <a:gd name="connsiteX4" fmla="*/ 384795 w 1180036"/>
                  <a:gd name="connsiteY4" fmla="*/ 880751 h 1162935"/>
                  <a:gd name="connsiteX5" fmla="*/ 81235 w 1180036"/>
                  <a:gd name="connsiteY5" fmla="*/ 585742 h 1162935"/>
                  <a:gd name="connsiteX6" fmla="*/ 0 w 1180036"/>
                  <a:gd name="connsiteY6" fmla="*/ 666977 h 1162935"/>
                  <a:gd name="connsiteX7" fmla="*/ 81235 w 1180036"/>
                  <a:gd name="connsiteY7" fmla="*/ 748212 h 1162935"/>
                  <a:gd name="connsiteX8" fmla="*/ 162470 w 1180036"/>
                  <a:gd name="connsiteY8" fmla="*/ 666977 h 1162935"/>
                  <a:gd name="connsiteX9" fmla="*/ 81235 w 1180036"/>
                  <a:gd name="connsiteY9" fmla="*/ 585742 h 1162935"/>
                  <a:gd name="connsiteX10" fmla="*/ 1077424 w 1180036"/>
                  <a:gd name="connsiteY10" fmla="*/ 555814 h 1162935"/>
                  <a:gd name="connsiteX11" fmla="*/ 974812 w 1180036"/>
                  <a:gd name="connsiteY11" fmla="*/ 658426 h 1162935"/>
                  <a:gd name="connsiteX12" fmla="*/ 1077424 w 1180036"/>
                  <a:gd name="connsiteY12" fmla="*/ 761038 h 1162935"/>
                  <a:gd name="connsiteX13" fmla="*/ 1180036 w 1180036"/>
                  <a:gd name="connsiteY13" fmla="*/ 658426 h 1162935"/>
                  <a:gd name="connsiteX14" fmla="*/ 1077424 w 1180036"/>
                  <a:gd name="connsiteY14" fmla="*/ 555814 h 1162935"/>
                  <a:gd name="connsiteX15" fmla="*/ 679804 w 1180036"/>
                  <a:gd name="connsiteY15" fmla="*/ 410447 h 1162935"/>
                  <a:gd name="connsiteX16" fmla="*/ 560090 w 1180036"/>
                  <a:gd name="connsiteY16" fmla="*/ 530161 h 1162935"/>
                  <a:gd name="connsiteX17" fmla="*/ 679804 w 1180036"/>
                  <a:gd name="connsiteY17" fmla="*/ 649875 h 1162935"/>
                  <a:gd name="connsiteX18" fmla="*/ 799518 w 1180036"/>
                  <a:gd name="connsiteY18" fmla="*/ 530161 h 1162935"/>
                  <a:gd name="connsiteX19" fmla="*/ 679804 w 1180036"/>
                  <a:gd name="connsiteY19" fmla="*/ 410447 h 1162935"/>
                  <a:gd name="connsiteX20" fmla="*/ 303560 w 1180036"/>
                  <a:gd name="connsiteY20" fmla="*/ 0 h 1162935"/>
                  <a:gd name="connsiteX21" fmla="*/ 132540 w 1180036"/>
                  <a:gd name="connsiteY21" fmla="*/ 171020 h 1162935"/>
                  <a:gd name="connsiteX22" fmla="*/ 303560 w 1180036"/>
                  <a:gd name="connsiteY22" fmla="*/ 342040 h 1162935"/>
                  <a:gd name="connsiteX23" fmla="*/ 474580 w 1180036"/>
                  <a:gd name="connsiteY23" fmla="*/ 171020 h 1162935"/>
                  <a:gd name="connsiteX24" fmla="*/ 303560 w 1180036"/>
                  <a:gd name="connsiteY24" fmla="*/ 0 h 1162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180036" h="1162935">
                    <a:moveTo>
                      <a:pt x="384795" y="880751"/>
                    </a:moveTo>
                    <a:cubicBezTo>
                      <a:pt x="306872" y="880751"/>
                      <a:pt x="243703" y="943920"/>
                      <a:pt x="243703" y="1021843"/>
                    </a:cubicBezTo>
                    <a:cubicBezTo>
                      <a:pt x="243703" y="1099766"/>
                      <a:pt x="306872" y="1162935"/>
                      <a:pt x="384795" y="1162935"/>
                    </a:cubicBezTo>
                    <a:cubicBezTo>
                      <a:pt x="462718" y="1162935"/>
                      <a:pt x="525887" y="1099766"/>
                      <a:pt x="525887" y="1021843"/>
                    </a:cubicBezTo>
                    <a:cubicBezTo>
                      <a:pt x="525887" y="943920"/>
                      <a:pt x="462718" y="880751"/>
                      <a:pt x="384795" y="880751"/>
                    </a:cubicBezTo>
                    <a:close/>
                    <a:moveTo>
                      <a:pt x="81235" y="585742"/>
                    </a:moveTo>
                    <a:cubicBezTo>
                      <a:pt x="36370" y="585742"/>
                      <a:pt x="0" y="622112"/>
                      <a:pt x="0" y="666977"/>
                    </a:cubicBezTo>
                    <a:cubicBezTo>
                      <a:pt x="0" y="711842"/>
                      <a:pt x="36370" y="748212"/>
                      <a:pt x="81235" y="748212"/>
                    </a:cubicBezTo>
                    <a:cubicBezTo>
                      <a:pt x="126100" y="748212"/>
                      <a:pt x="162470" y="711842"/>
                      <a:pt x="162470" y="666977"/>
                    </a:cubicBezTo>
                    <a:cubicBezTo>
                      <a:pt x="162470" y="622112"/>
                      <a:pt x="126100" y="585742"/>
                      <a:pt x="81235" y="585742"/>
                    </a:cubicBezTo>
                    <a:close/>
                    <a:moveTo>
                      <a:pt x="1077424" y="555814"/>
                    </a:moveTo>
                    <a:cubicBezTo>
                      <a:pt x="1020753" y="555814"/>
                      <a:pt x="974812" y="601755"/>
                      <a:pt x="974812" y="658426"/>
                    </a:cubicBezTo>
                    <a:cubicBezTo>
                      <a:pt x="974812" y="715097"/>
                      <a:pt x="1020753" y="761038"/>
                      <a:pt x="1077424" y="761038"/>
                    </a:cubicBezTo>
                    <a:cubicBezTo>
                      <a:pt x="1134095" y="761038"/>
                      <a:pt x="1180036" y="715097"/>
                      <a:pt x="1180036" y="658426"/>
                    </a:cubicBezTo>
                    <a:cubicBezTo>
                      <a:pt x="1180036" y="601755"/>
                      <a:pt x="1134095" y="555814"/>
                      <a:pt x="1077424" y="555814"/>
                    </a:cubicBezTo>
                    <a:close/>
                    <a:moveTo>
                      <a:pt x="679804" y="410447"/>
                    </a:moveTo>
                    <a:cubicBezTo>
                      <a:pt x="613688" y="410447"/>
                      <a:pt x="560090" y="464045"/>
                      <a:pt x="560090" y="530161"/>
                    </a:cubicBezTo>
                    <a:cubicBezTo>
                      <a:pt x="560090" y="596277"/>
                      <a:pt x="613688" y="649875"/>
                      <a:pt x="679804" y="649875"/>
                    </a:cubicBezTo>
                    <a:cubicBezTo>
                      <a:pt x="745920" y="649875"/>
                      <a:pt x="799518" y="596277"/>
                      <a:pt x="799518" y="530161"/>
                    </a:cubicBezTo>
                    <a:cubicBezTo>
                      <a:pt x="799518" y="464045"/>
                      <a:pt x="745920" y="410447"/>
                      <a:pt x="679804" y="410447"/>
                    </a:cubicBezTo>
                    <a:close/>
                    <a:moveTo>
                      <a:pt x="303560" y="0"/>
                    </a:moveTo>
                    <a:cubicBezTo>
                      <a:pt x="209108" y="0"/>
                      <a:pt x="132540" y="76568"/>
                      <a:pt x="132540" y="171020"/>
                    </a:cubicBezTo>
                    <a:cubicBezTo>
                      <a:pt x="132540" y="265472"/>
                      <a:pt x="209108" y="342040"/>
                      <a:pt x="303560" y="342040"/>
                    </a:cubicBezTo>
                    <a:cubicBezTo>
                      <a:pt x="398012" y="342040"/>
                      <a:pt x="474580" y="265472"/>
                      <a:pt x="474580" y="171020"/>
                    </a:cubicBezTo>
                    <a:cubicBezTo>
                      <a:pt x="474580" y="76568"/>
                      <a:pt x="398012" y="0"/>
                      <a:pt x="3035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grpSp>
            <p:nvGrpSpPr>
              <p:cNvPr id="465" name="Group 464">
                <a:extLst>
                  <a:ext uri="{FF2B5EF4-FFF2-40B4-BE49-F238E27FC236}">
                    <a16:creationId xmlns:a16="http://schemas.microsoft.com/office/drawing/2014/main" id="{74543B13-0667-8107-4D7A-881971CC35E6}"/>
                  </a:ext>
                </a:extLst>
              </p:cNvPr>
              <p:cNvGrpSpPr/>
              <p:nvPr userDrawn="1"/>
            </p:nvGrpSpPr>
            <p:grpSpPr>
              <a:xfrm flipH="1">
                <a:off x="10837772" y="4554415"/>
                <a:ext cx="1202154" cy="1184731"/>
                <a:chOff x="1339673" y="3407973"/>
                <a:chExt cx="701040" cy="690880"/>
              </a:xfrm>
              <a:solidFill>
                <a:schemeClr val="accent4"/>
              </a:solidFill>
            </p:grpSpPr>
            <p:sp>
              <p:nvSpPr>
                <p:cNvPr id="469" name="标题 1">
                  <a:extLst>
                    <a:ext uri="{FF2B5EF4-FFF2-40B4-BE49-F238E27FC236}">
                      <a16:creationId xmlns:a16="http://schemas.microsoft.com/office/drawing/2014/main" id="{85B747F8-FDC5-A366-3935-1765C7A44BE9}"/>
                    </a:ext>
                  </a:extLst>
                </p:cNvPr>
                <p:cNvSpPr txBox="1"/>
                <p:nvPr userDrawn="1"/>
              </p:nvSpPr>
              <p:spPr>
                <a:xfrm>
                  <a:off x="1418413" y="3407973"/>
                  <a:ext cx="203200" cy="20320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0" name="标题 1">
                  <a:extLst>
                    <a:ext uri="{FF2B5EF4-FFF2-40B4-BE49-F238E27FC236}">
                      <a16:creationId xmlns:a16="http://schemas.microsoft.com/office/drawing/2014/main" id="{3C574A08-7DB9-57C5-DE31-F88C8DFD47FE}"/>
                    </a:ext>
                  </a:extLst>
                </p:cNvPr>
                <p:cNvSpPr txBox="1"/>
                <p:nvPr userDrawn="1"/>
              </p:nvSpPr>
              <p:spPr>
                <a:xfrm>
                  <a:off x="1672413" y="3651813"/>
                  <a:ext cx="142240" cy="14224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471" name="标题 1">
                  <a:extLst>
                    <a:ext uri="{FF2B5EF4-FFF2-40B4-BE49-F238E27FC236}">
                      <a16:creationId xmlns:a16="http://schemas.microsoft.com/office/drawing/2014/main" id="{8BEB4E83-3CBF-1E55-282E-510734178DA7}"/>
                    </a:ext>
                  </a:extLst>
                </p:cNvPr>
                <p:cNvSpPr txBox="1"/>
                <p:nvPr userDrawn="1"/>
              </p:nvSpPr>
              <p:spPr>
                <a:xfrm>
                  <a:off x="1339673" y="3755953"/>
                  <a:ext cx="96520" cy="9652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2" name="标题 1">
                  <a:extLst>
                    <a:ext uri="{FF2B5EF4-FFF2-40B4-BE49-F238E27FC236}">
                      <a16:creationId xmlns:a16="http://schemas.microsoft.com/office/drawing/2014/main" id="{2D0FF00D-CC8A-A73B-DB22-DACD8272364F}"/>
                    </a:ext>
                  </a:extLst>
                </p:cNvPr>
                <p:cNvSpPr txBox="1"/>
                <p:nvPr userDrawn="1"/>
              </p:nvSpPr>
              <p:spPr>
                <a:xfrm>
                  <a:off x="1484453" y="3931213"/>
                  <a:ext cx="167640" cy="16764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3" name="标题 1">
                  <a:extLst>
                    <a:ext uri="{FF2B5EF4-FFF2-40B4-BE49-F238E27FC236}">
                      <a16:creationId xmlns:a16="http://schemas.microsoft.com/office/drawing/2014/main" id="{809AC08A-9E0D-7EF9-A5B3-1F8C84B69195}"/>
                    </a:ext>
                  </a:extLst>
                </p:cNvPr>
                <p:cNvSpPr txBox="1"/>
                <p:nvPr userDrawn="1"/>
              </p:nvSpPr>
              <p:spPr>
                <a:xfrm>
                  <a:off x="1918793" y="3738173"/>
                  <a:ext cx="121920" cy="12192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466" name="标题 1">
                <a:extLst>
                  <a:ext uri="{FF2B5EF4-FFF2-40B4-BE49-F238E27FC236}">
                    <a16:creationId xmlns:a16="http://schemas.microsoft.com/office/drawing/2014/main" id="{2C7E8A5D-0824-4C57-6839-17EA663BDD66}"/>
                  </a:ext>
                </a:extLst>
              </p:cNvPr>
              <p:cNvSpPr txBox="1"/>
              <p:nvPr userDrawn="1"/>
            </p:nvSpPr>
            <p:spPr>
              <a:xfrm>
                <a:off x="2464199" y="3401160"/>
                <a:ext cx="460713" cy="460713"/>
              </a:xfrm>
              <a:custGeom>
                <a:avLst/>
                <a:gdLst>
                  <a:gd name="connsiteX0" fmla="*/ 0 w 123825"/>
                  <a:gd name="connsiteY0" fmla="*/ 61913 h 123825"/>
                  <a:gd name="connsiteX1" fmla="*/ 61913 w 123825"/>
                  <a:gd name="connsiteY1" fmla="*/ 0 h 123825"/>
                  <a:gd name="connsiteX2" fmla="*/ 123825 w 123825"/>
                  <a:gd name="connsiteY2" fmla="*/ 61913 h 123825"/>
                  <a:gd name="connsiteX3" fmla="*/ 61913 w 123825"/>
                  <a:gd name="connsiteY3" fmla="*/ 123825 h 123825"/>
                  <a:gd name="connsiteX4" fmla="*/ 0 w 123825"/>
                  <a:gd name="connsiteY4" fmla="*/ 61913 h 123825"/>
                </a:gdLst>
                <a:ahLst/>
                <a:cxnLst/>
                <a:rect l="l" t="t" r="r" b="b"/>
                <a:pathLst>
                  <a:path w="123825" h="123825">
                    <a:moveTo>
                      <a:pt x="0" y="61913"/>
                    </a:moveTo>
                    <a:cubicBezTo>
                      <a:pt x="0" y="27622"/>
                      <a:pt x="27622" y="0"/>
                      <a:pt x="61913" y="0"/>
                    </a:cubicBezTo>
                    <a:cubicBezTo>
                      <a:pt x="96202" y="0"/>
                      <a:pt x="123825" y="27622"/>
                      <a:pt x="123825" y="61913"/>
                    </a:cubicBezTo>
                    <a:cubicBezTo>
                      <a:pt x="123825" y="96202"/>
                      <a:pt x="96202" y="123825"/>
                      <a:pt x="61913" y="123825"/>
                    </a:cubicBezTo>
                    <a:cubicBezTo>
                      <a:pt x="27622" y="123825"/>
                      <a:pt x="0" y="96202"/>
                      <a:pt x="0" y="61913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miter/>
              </a:ln>
            </p:spPr>
            <p:txBody>
              <a:bodyPr vert="horz" wrap="square" lIns="91440" tIns="45720" rIns="91440" bIns="45720" rtlCol="0" anchor="ctr"/>
              <a:lstStyle/>
              <a:p>
                <a:pPr algn="l"/>
                <a:endParaRPr kumimoji="1" lang="zh-CN" altLang="en-US"/>
              </a:p>
            </p:txBody>
          </p:sp>
          <p:sp>
            <p:nvSpPr>
              <p:cNvPr id="467" name="标题 1">
                <a:extLst>
                  <a:ext uri="{FF2B5EF4-FFF2-40B4-BE49-F238E27FC236}">
                    <a16:creationId xmlns:a16="http://schemas.microsoft.com/office/drawing/2014/main" id="{77E0E723-6299-C6A7-AACE-533CB04D669D}"/>
                  </a:ext>
                </a:extLst>
              </p:cNvPr>
              <p:cNvSpPr txBox="1"/>
              <p:nvPr userDrawn="1"/>
            </p:nvSpPr>
            <p:spPr>
              <a:xfrm>
                <a:off x="94859" y="4699418"/>
                <a:ext cx="666262" cy="666258"/>
              </a:xfrm>
              <a:custGeom>
                <a:avLst/>
                <a:gdLst>
                  <a:gd name="connsiteX0" fmla="*/ 179070 w 179070"/>
                  <a:gd name="connsiteY0" fmla="*/ 89535 h 179069"/>
                  <a:gd name="connsiteX1" fmla="*/ 89535 w 179070"/>
                  <a:gd name="connsiteY1" fmla="*/ 179070 h 179069"/>
                  <a:gd name="connsiteX2" fmla="*/ 0 w 179070"/>
                  <a:gd name="connsiteY2" fmla="*/ 89535 h 179069"/>
                  <a:gd name="connsiteX3" fmla="*/ 89535 w 179070"/>
                  <a:gd name="connsiteY3" fmla="*/ 0 h 179069"/>
                  <a:gd name="connsiteX4" fmla="*/ 179070 w 179070"/>
                  <a:gd name="connsiteY4" fmla="*/ 89535 h 179069"/>
                </a:gdLst>
                <a:ahLst/>
                <a:cxnLst/>
                <a:rect l="l" t="t" r="r" b="b"/>
                <a:pathLst>
                  <a:path w="179070" h="179069">
                    <a:moveTo>
                      <a:pt x="179070" y="89535"/>
                    </a:moveTo>
                    <a:cubicBezTo>
                      <a:pt x="179070" y="138984"/>
                      <a:pt x="138984" y="179070"/>
                      <a:pt x="89535" y="179070"/>
                    </a:cubicBezTo>
                    <a:cubicBezTo>
                      <a:pt x="40086" y="179070"/>
                      <a:pt x="0" y="138984"/>
                      <a:pt x="0" y="89535"/>
                    </a:cubicBezTo>
                    <a:cubicBezTo>
                      <a:pt x="0" y="40086"/>
                      <a:pt x="40086" y="0"/>
                      <a:pt x="89535" y="0"/>
                    </a:cubicBezTo>
                    <a:cubicBezTo>
                      <a:pt x="138984" y="0"/>
                      <a:pt x="179070" y="40086"/>
                      <a:pt x="179070" y="895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miter/>
              </a:ln>
            </p:spPr>
            <p:txBody>
              <a:bodyPr vert="horz" wrap="square" lIns="91440" tIns="45720" rIns="91440" bIns="45720" rtlCol="0" anchor="ctr"/>
              <a:lstStyle/>
              <a:p>
                <a:pPr algn="l"/>
                <a:endParaRPr kumimoji="1" lang="zh-CN" altLang="en-US"/>
              </a:p>
            </p:txBody>
          </p:sp>
          <p:sp>
            <p:nvSpPr>
              <p:cNvPr id="468" name="标题 1">
                <a:extLst>
                  <a:ext uri="{FF2B5EF4-FFF2-40B4-BE49-F238E27FC236}">
                    <a16:creationId xmlns:a16="http://schemas.microsoft.com/office/drawing/2014/main" id="{E04AF61E-DE67-6B07-CC19-9E15A425B272}"/>
                  </a:ext>
                </a:extLst>
              </p:cNvPr>
              <p:cNvSpPr txBox="1"/>
              <p:nvPr userDrawn="1"/>
            </p:nvSpPr>
            <p:spPr>
              <a:xfrm>
                <a:off x="10488563" y="3050955"/>
                <a:ext cx="666258" cy="666258"/>
              </a:xfrm>
              <a:custGeom>
                <a:avLst/>
                <a:gdLst>
                  <a:gd name="connsiteX0" fmla="*/ 179070 w 179069"/>
                  <a:gd name="connsiteY0" fmla="*/ 89535 h 179069"/>
                  <a:gd name="connsiteX1" fmla="*/ 89535 w 179069"/>
                  <a:gd name="connsiteY1" fmla="*/ 179070 h 179069"/>
                  <a:gd name="connsiteX2" fmla="*/ 0 w 179069"/>
                  <a:gd name="connsiteY2" fmla="*/ 89535 h 179069"/>
                  <a:gd name="connsiteX3" fmla="*/ 89535 w 179069"/>
                  <a:gd name="connsiteY3" fmla="*/ 0 h 179069"/>
                  <a:gd name="connsiteX4" fmla="*/ 179070 w 179069"/>
                  <a:gd name="connsiteY4" fmla="*/ 89535 h 179069"/>
                </a:gdLst>
                <a:ahLst/>
                <a:cxnLst/>
                <a:rect l="l" t="t" r="r" b="b"/>
                <a:pathLst>
                  <a:path w="179069" h="179069">
                    <a:moveTo>
                      <a:pt x="179070" y="89535"/>
                    </a:moveTo>
                    <a:cubicBezTo>
                      <a:pt x="179070" y="138984"/>
                      <a:pt x="138984" y="179070"/>
                      <a:pt x="89535" y="179070"/>
                    </a:cubicBezTo>
                    <a:cubicBezTo>
                      <a:pt x="40086" y="179070"/>
                      <a:pt x="0" y="138984"/>
                      <a:pt x="0" y="89535"/>
                    </a:cubicBezTo>
                    <a:cubicBezTo>
                      <a:pt x="0" y="40086"/>
                      <a:pt x="40086" y="0"/>
                      <a:pt x="89535" y="0"/>
                    </a:cubicBezTo>
                    <a:cubicBezTo>
                      <a:pt x="138984" y="0"/>
                      <a:pt x="179070" y="40086"/>
                      <a:pt x="179070" y="895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miter/>
              </a:ln>
            </p:spPr>
            <p:txBody>
              <a:bodyPr vert="horz" wrap="square" lIns="91440" tIns="45720" rIns="91440" bIns="45720" rtlCol="0" anchor="ctr"/>
              <a:lstStyle/>
              <a:p>
                <a:pPr algn="l"/>
                <a:endParaRPr kumimoji="1" lang="zh-CN" alt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3910" y="1698170"/>
            <a:ext cx="8884178" cy="2569029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1" y="4991708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804DE-379F-40DA-8198-8F32E3F6FB19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A1EC-4EA5-4B3A-9E7A-25C489598373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3E76A-ABC9-4623-85C7-4EA2CAE0E037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C3E0-0E4A-46D7-A8C6-A348FF29238D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9195-485D-4D35-96CE-CE6EECF7975A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BDA3-9479-4AB3-BDFF-72A5DA0FDF17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3606" y="4483569"/>
            <a:ext cx="11604788" cy="2049675"/>
          </a:xfrm>
          <a:prstGeom prst="roundRect">
            <a:avLst>
              <a:gd name="adj" fmla="val 1348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94B-BE76-4489-A8E6-E6ADBB448F72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6184-81BB-4CE7-A3B9-0DD0AD542F6A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C548-72BA-4F80-A2E4-3760399E9D8B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87143" y="727528"/>
            <a:ext cx="5580000" cy="5580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C59E1-312E-4AEE-97EF-0B0AA36E9F09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137" y="1233488"/>
            <a:ext cx="5142334" cy="514233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4F08B-BF24-4FC8-9A21-10840A5EA72E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586F-8F16-4886-AC9C-D6F93AB7966D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785B-84B0-4C5D-A7E7-AD8F30EF68DA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1C9-A62A-48D2-A82B-48A2137BE6A5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12B6-F5FD-4097-96B9-D86100D5B06C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3E10-70B9-40D4-A2F4-FB41C20BA62D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D28D-3B47-4323-ACA9-4729D70E45D1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F990C4-1003-4342-A1C7-419013BA6261}" type="datetime1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4/10/2025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www.yourwebsite.com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4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447E11D-8D42-43C0-E98A-FBD831315967}"/>
              </a:ext>
            </a:extLst>
          </p:cNvPr>
          <p:cNvGrpSpPr/>
          <p:nvPr userDrawn="1"/>
        </p:nvGrpSpPr>
        <p:grpSpPr>
          <a:xfrm>
            <a:off x="-1285385" y="-777149"/>
            <a:ext cx="16232178" cy="9027636"/>
            <a:chOff x="-248238" y="-293555"/>
            <a:chExt cx="14035353" cy="7805857"/>
          </a:xfrm>
        </p:grpSpPr>
        <p:sp>
          <p:nvSpPr>
            <p:cNvPr id="3" name="标题 1">
              <a:extLst>
                <a:ext uri="{FF2B5EF4-FFF2-40B4-BE49-F238E27FC236}">
                  <a16:creationId xmlns:a16="http://schemas.microsoft.com/office/drawing/2014/main" id="{92ED109D-3147-83A8-29F3-D923D59476F7}"/>
                </a:ext>
              </a:extLst>
            </p:cNvPr>
            <p:cNvSpPr txBox="1"/>
            <p:nvPr userDrawn="1"/>
          </p:nvSpPr>
          <p:spPr>
            <a:xfrm rot="21243147" flipH="1">
              <a:off x="9734143" y="5109044"/>
              <a:ext cx="4052972" cy="24032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3785D3D-E5F4-2FEA-4042-42933C7FCEE7}"/>
                </a:ext>
              </a:extLst>
            </p:cNvPr>
            <p:cNvGrpSpPr/>
            <p:nvPr userDrawn="1"/>
          </p:nvGrpSpPr>
          <p:grpSpPr>
            <a:xfrm>
              <a:off x="-248238" y="-293555"/>
              <a:ext cx="12375637" cy="7497635"/>
              <a:chOff x="-248238" y="-293555"/>
              <a:chExt cx="12375637" cy="7497635"/>
            </a:xfrm>
          </p:grpSpPr>
          <p:sp>
            <p:nvSpPr>
              <p:cNvPr id="6" name="标题 1">
                <a:extLst>
                  <a:ext uri="{FF2B5EF4-FFF2-40B4-BE49-F238E27FC236}">
                    <a16:creationId xmlns:a16="http://schemas.microsoft.com/office/drawing/2014/main" id="{EEEB9381-505D-2973-4D9F-45407F165ABB}"/>
                  </a:ext>
                </a:extLst>
              </p:cNvPr>
              <p:cNvSpPr txBox="1"/>
              <p:nvPr userDrawn="1"/>
            </p:nvSpPr>
            <p:spPr>
              <a:xfrm rot="1607422" flipH="1">
                <a:off x="-4939" y="5724705"/>
                <a:ext cx="2037926" cy="1197828"/>
              </a:xfrm>
              <a:prstGeom prst="ellipse">
                <a:avLst/>
              </a:prstGeom>
              <a:solidFill>
                <a:schemeClr val="accent2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13" name="标题 1">
                <a:extLst>
                  <a:ext uri="{FF2B5EF4-FFF2-40B4-BE49-F238E27FC236}">
                    <a16:creationId xmlns:a16="http://schemas.microsoft.com/office/drawing/2014/main" id="{E274888C-FBB0-2D37-90CA-2C27F9318858}"/>
                  </a:ext>
                </a:extLst>
              </p:cNvPr>
              <p:cNvSpPr txBox="1"/>
              <p:nvPr userDrawn="1"/>
            </p:nvSpPr>
            <p:spPr>
              <a:xfrm flipH="1">
                <a:off x="-248238" y="-293555"/>
                <a:ext cx="3262302" cy="2013336"/>
              </a:xfrm>
              <a:custGeom>
                <a:avLst/>
                <a:gdLst>
                  <a:gd name="connsiteX0" fmla="*/ 388940 w 5997574"/>
                  <a:gd name="connsiteY0" fmla="*/ 244066 h 3701414"/>
                  <a:gd name="connsiteX1" fmla="*/ 338140 w 5997574"/>
                  <a:gd name="connsiteY1" fmla="*/ 244066 h 3701414"/>
                  <a:gd name="connsiteX2" fmla="*/ 267020 w 5997574"/>
                  <a:gd name="connsiteY2" fmla="*/ 1127986 h 3701414"/>
                  <a:gd name="connsiteX3" fmla="*/ 1496380 w 5997574"/>
                  <a:gd name="connsiteY3" fmla="*/ 1666466 h 3701414"/>
                  <a:gd name="connsiteX4" fmla="*/ 3071180 w 5997574"/>
                  <a:gd name="connsiteY4" fmla="*/ 2204946 h 3701414"/>
                  <a:gd name="connsiteX5" fmla="*/ 4056700 w 5997574"/>
                  <a:gd name="connsiteY5" fmla="*/ 3667986 h 3701414"/>
                  <a:gd name="connsiteX6" fmla="*/ 5580700 w 5997574"/>
                  <a:gd name="connsiteY6" fmla="*/ 2977106 h 3701414"/>
                  <a:gd name="connsiteX7" fmla="*/ 5468940 w 5997574"/>
                  <a:gd name="connsiteY7" fmla="*/ 193266 h 3701414"/>
                  <a:gd name="connsiteX8" fmla="*/ 388940 w 5997574"/>
                  <a:gd name="connsiteY8" fmla="*/ 244066 h 3701414"/>
                </a:gdLst>
                <a:ahLst/>
                <a:cxnLst/>
                <a:rect l="l" t="t" r="r" b="b"/>
                <a:pathLst>
                  <a:path w="5997574" h="3701414">
                    <a:moveTo>
                      <a:pt x="388940" y="244066"/>
                    </a:moveTo>
                    <a:cubicBezTo>
                      <a:pt x="-466193" y="252533"/>
                      <a:pt x="358460" y="96746"/>
                      <a:pt x="338140" y="244066"/>
                    </a:cubicBezTo>
                    <a:cubicBezTo>
                      <a:pt x="317820" y="391386"/>
                      <a:pt x="73980" y="890919"/>
                      <a:pt x="267020" y="1127986"/>
                    </a:cubicBezTo>
                    <a:cubicBezTo>
                      <a:pt x="460060" y="1365053"/>
                      <a:pt x="1029020" y="1486973"/>
                      <a:pt x="1496380" y="1666466"/>
                    </a:cubicBezTo>
                    <a:cubicBezTo>
                      <a:pt x="1963740" y="1845959"/>
                      <a:pt x="2644460" y="1871359"/>
                      <a:pt x="3071180" y="2204946"/>
                    </a:cubicBezTo>
                    <a:cubicBezTo>
                      <a:pt x="3497900" y="2538533"/>
                      <a:pt x="3638447" y="3539293"/>
                      <a:pt x="4056700" y="3667986"/>
                    </a:cubicBezTo>
                    <a:cubicBezTo>
                      <a:pt x="4474953" y="3796679"/>
                      <a:pt x="5196313" y="3551146"/>
                      <a:pt x="5580700" y="2977106"/>
                    </a:cubicBezTo>
                    <a:cubicBezTo>
                      <a:pt x="5965087" y="2403066"/>
                      <a:pt x="6332540" y="652159"/>
                      <a:pt x="5468940" y="193266"/>
                    </a:cubicBezTo>
                    <a:cubicBezTo>
                      <a:pt x="4605340" y="-265627"/>
                      <a:pt x="1244073" y="235599"/>
                      <a:pt x="388940" y="24406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14" name="标题 1">
                <a:extLst>
                  <a:ext uri="{FF2B5EF4-FFF2-40B4-BE49-F238E27FC236}">
                    <a16:creationId xmlns:a16="http://schemas.microsoft.com/office/drawing/2014/main" id="{07F2DC7E-A8E5-E69B-73C3-97BD6C8A56AB}"/>
                  </a:ext>
                </a:extLst>
              </p:cNvPr>
              <p:cNvSpPr txBox="1"/>
              <p:nvPr userDrawn="1"/>
            </p:nvSpPr>
            <p:spPr>
              <a:xfrm rot="19341639" flipH="1">
                <a:off x="10682898" y="167628"/>
                <a:ext cx="1444501" cy="567482"/>
              </a:xfrm>
              <a:prstGeom prst="ellipse">
                <a:avLst/>
              </a:prstGeom>
              <a:solidFill>
                <a:schemeClr val="accent5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sp>
            <p:nvSpPr>
              <p:cNvPr id="15" name="标题 1">
                <a:extLst>
                  <a:ext uri="{FF2B5EF4-FFF2-40B4-BE49-F238E27FC236}">
                    <a16:creationId xmlns:a16="http://schemas.microsoft.com/office/drawing/2014/main" id="{9BD2F97E-42F8-F9FC-D87D-20071D87A204}"/>
                  </a:ext>
                </a:extLst>
              </p:cNvPr>
              <p:cNvSpPr txBox="1"/>
              <p:nvPr userDrawn="1"/>
            </p:nvSpPr>
            <p:spPr>
              <a:xfrm rot="11908133" flipH="1">
                <a:off x="8932410" y="6131052"/>
                <a:ext cx="1825596" cy="1073028"/>
              </a:xfrm>
              <a:prstGeom prst="ellipse">
                <a:avLst/>
              </a:prstGeom>
              <a:solidFill>
                <a:schemeClr val="accent2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0E332E0-2101-A544-7A9E-76813F3E1B43}"/>
                  </a:ext>
                </a:extLst>
              </p:cNvPr>
              <p:cNvGrpSpPr/>
              <p:nvPr userDrawn="1"/>
            </p:nvGrpSpPr>
            <p:grpSpPr>
              <a:xfrm flipH="1">
                <a:off x="837935" y="3663287"/>
                <a:ext cx="723864" cy="1207824"/>
                <a:chOff x="10340707" y="4712461"/>
                <a:chExt cx="723864" cy="1207824"/>
              </a:xfrm>
              <a:solidFill>
                <a:schemeClr val="accent6"/>
              </a:solidFill>
            </p:grpSpPr>
            <p:sp>
              <p:nvSpPr>
                <p:cNvPr id="38" name="标题 1">
                  <a:extLst>
                    <a:ext uri="{FF2B5EF4-FFF2-40B4-BE49-F238E27FC236}">
                      <a16:creationId xmlns:a16="http://schemas.microsoft.com/office/drawing/2014/main" id="{433C37E5-A49C-D593-AEA7-4EA6F2576997}"/>
                    </a:ext>
                  </a:extLst>
                </p:cNvPr>
                <p:cNvSpPr txBox="1"/>
                <p:nvPr userDrawn="1"/>
              </p:nvSpPr>
              <p:spPr>
                <a:xfrm>
                  <a:off x="10340707" y="4712461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9" name="标题 1">
                  <a:extLst>
                    <a:ext uri="{FF2B5EF4-FFF2-40B4-BE49-F238E27FC236}">
                      <a16:creationId xmlns:a16="http://schemas.microsoft.com/office/drawing/2014/main" id="{6686B3F4-D5C7-AC53-2D92-F13197E530CA}"/>
                    </a:ext>
                  </a:extLst>
                </p:cNvPr>
                <p:cNvSpPr txBox="1"/>
                <p:nvPr userDrawn="1"/>
              </p:nvSpPr>
              <p:spPr>
                <a:xfrm>
                  <a:off x="10719280" y="4795664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0" name="标题 1">
                  <a:extLst>
                    <a:ext uri="{FF2B5EF4-FFF2-40B4-BE49-F238E27FC236}">
                      <a16:creationId xmlns:a16="http://schemas.microsoft.com/office/drawing/2014/main" id="{BC82C46B-3723-3A10-AC40-4B58647F4B93}"/>
                    </a:ext>
                  </a:extLst>
                </p:cNvPr>
                <p:cNvSpPr txBox="1"/>
                <p:nvPr userDrawn="1"/>
              </p:nvSpPr>
              <p:spPr>
                <a:xfrm>
                  <a:off x="10457191" y="4945428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41" name="标题 1">
                  <a:extLst>
                    <a:ext uri="{FF2B5EF4-FFF2-40B4-BE49-F238E27FC236}">
                      <a16:creationId xmlns:a16="http://schemas.microsoft.com/office/drawing/2014/main" id="{49126BD2-3444-76D0-6393-1FDC02A471B5}"/>
                    </a:ext>
                  </a:extLst>
                </p:cNvPr>
                <p:cNvSpPr txBox="1"/>
                <p:nvPr userDrawn="1"/>
              </p:nvSpPr>
              <p:spPr>
                <a:xfrm>
                  <a:off x="10353187" y="5167302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2" name="标题 1">
                  <a:extLst>
                    <a:ext uri="{FF2B5EF4-FFF2-40B4-BE49-F238E27FC236}">
                      <a16:creationId xmlns:a16="http://schemas.microsoft.com/office/drawing/2014/main" id="{A2B58B88-B4BD-1695-7171-BCCCEF6F0798}"/>
                    </a:ext>
                  </a:extLst>
                </p:cNvPr>
                <p:cNvSpPr txBox="1"/>
                <p:nvPr userDrawn="1"/>
              </p:nvSpPr>
              <p:spPr>
                <a:xfrm>
                  <a:off x="10690159" y="5109060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3" name="标题 1">
                  <a:extLst>
                    <a:ext uri="{FF2B5EF4-FFF2-40B4-BE49-F238E27FC236}">
                      <a16:creationId xmlns:a16="http://schemas.microsoft.com/office/drawing/2014/main" id="{98A8C332-E6CA-A3DE-D667-387DB4076517}"/>
                    </a:ext>
                  </a:extLst>
                </p:cNvPr>
                <p:cNvSpPr txBox="1"/>
                <p:nvPr userDrawn="1"/>
              </p:nvSpPr>
              <p:spPr>
                <a:xfrm>
                  <a:off x="10943927" y="5167302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4" name="标题 1">
                  <a:extLst>
                    <a:ext uri="{FF2B5EF4-FFF2-40B4-BE49-F238E27FC236}">
                      <a16:creationId xmlns:a16="http://schemas.microsoft.com/office/drawing/2014/main" id="{29B8CABC-5FBF-F478-0B63-43B0E21DEAA6}"/>
                    </a:ext>
                  </a:extLst>
                </p:cNvPr>
                <p:cNvSpPr txBox="1"/>
                <p:nvPr userDrawn="1"/>
              </p:nvSpPr>
              <p:spPr>
                <a:xfrm>
                  <a:off x="10656877" y="5325387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5" name="标题 1">
                  <a:extLst>
                    <a:ext uri="{FF2B5EF4-FFF2-40B4-BE49-F238E27FC236}">
                      <a16:creationId xmlns:a16="http://schemas.microsoft.com/office/drawing/2014/main" id="{052E76DF-BE2A-46F0-0E55-05BC203BB3CD}"/>
                    </a:ext>
                  </a:extLst>
                </p:cNvPr>
                <p:cNvSpPr txBox="1"/>
                <p:nvPr userDrawn="1"/>
              </p:nvSpPr>
              <p:spPr>
                <a:xfrm>
                  <a:off x="10611116" y="5550034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6" name="标题 1">
                  <a:extLst>
                    <a:ext uri="{FF2B5EF4-FFF2-40B4-BE49-F238E27FC236}">
                      <a16:creationId xmlns:a16="http://schemas.microsoft.com/office/drawing/2014/main" id="{DBC69672-20BC-77D3-0387-C620898AB779}"/>
                    </a:ext>
                  </a:extLst>
                </p:cNvPr>
                <p:cNvSpPr txBox="1"/>
                <p:nvPr userDrawn="1"/>
              </p:nvSpPr>
              <p:spPr>
                <a:xfrm>
                  <a:off x="10611116" y="5803801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" name="标题 1">
                  <a:extLst>
                    <a:ext uri="{FF2B5EF4-FFF2-40B4-BE49-F238E27FC236}">
                      <a16:creationId xmlns:a16="http://schemas.microsoft.com/office/drawing/2014/main" id="{FF29B1A4-105D-9FC8-73F6-A5C4FEB6F85A}"/>
                    </a:ext>
                  </a:extLst>
                </p:cNvPr>
                <p:cNvSpPr txBox="1"/>
                <p:nvPr userDrawn="1"/>
              </p:nvSpPr>
              <p:spPr>
                <a:xfrm>
                  <a:off x="10461351" y="5670677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" name="标题 1">
                  <a:extLst>
                    <a:ext uri="{FF2B5EF4-FFF2-40B4-BE49-F238E27FC236}">
                      <a16:creationId xmlns:a16="http://schemas.microsoft.com/office/drawing/2014/main" id="{E467E103-99A4-C4CD-9E69-A610D4C0A57C}"/>
                    </a:ext>
                  </a:extLst>
                </p:cNvPr>
                <p:cNvSpPr txBox="1"/>
                <p:nvPr userDrawn="1"/>
              </p:nvSpPr>
              <p:spPr>
                <a:xfrm>
                  <a:off x="10948087" y="5616596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9" name="标题 1">
                  <a:extLst>
                    <a:ext uri="{FF2B5EF4-FFF2-40B4-BE49-F238E27FC236}">
                      <a16:creationId xmlns:a16="http://schemas.microsoft.com/office/drawing/2014/main" id="{32527A71-02AB-A5E7-2093-456BBD7850C4}"/>
                    </a:ext>
                  </a:extLst>
                </p:cNvPr>
                <p:cNvSpPr txBox="1"/>
                <p:nvPr userDrawn="1"/>
              </p:nvSpPr>
              <p:spPr>
                <a:xfrm>
                  <a:off x="10906486" y="5391949"/>
                  <a:ext cx="116484" cy="116484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D45EFDA-EA0F-F42F-626F-910EBA8B75A4}"/>
                  </a:ext>
                </a:extLst>
              </p:cNvPr>
              <p:cNvGrpSpPr/>
              <p:nvPr userDrawn="1"/>
            </p:nvGrpSpPr>
            <p:grpSpPr>
              <a:xfrm flipH="1">
                <a:off x="10228670" y="2221733"/>
                <a:ext cx="1113098" cy="719596"/>
                <a:chOff x="145794" y="1037475"/>
                <a:chExt cx="1113098" cy="719596"/>
              </a:xfrm>
            </p:grpSpPr>
            <p:sp>
              <p:nvSpPr>
                <p:cNvPr id="29" name="标题 1">
                  <a:extLst>
                    <a:ext uri="{FF2B5EF4-FFF2-40B4-BE49-F238E27FC236}">
                      <a16:creationId xmlns:a16="http://schemas.microsoft.com/office/drawing/2014/main" id="{0CAA0ECF-3CDA-4603-6DEB-67F75087B038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175062" y="1640587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0" name="标题 1">
                  <a:extLst>
                    <a:ext uri="{FF2B5EF4-FFF2-40B4-BE49-F238E27FC236}">
                      <a16:creationId xmlns:a16="http://schemas.microsoft.com/office/drawing/2014/main" id="{56E747A0-7DE6-F6A7-0E03-D846602088A0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145794" y="1254086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1" name="标题 1">
                  <a:extLst>
                    <a:ext uri="{FF2B5EF4-FFF2-40B4-BE49-F238E27FC236}">
                      <a16:creationId xmlns:a16="http://schemas.microsoft.com/office/drawing/2014/main" id="{ADBB9E01-AA3A-9533-5704-5843E1EE3662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364649" y="1461985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2" name="标题 1">
                  <a:extLst>
                    <a:ext uri="{FF2B5EF4-FFF2-40B4-BE49-F238E27FC236}">
                      <a16:creationId xmlns:a16="http://schemas.microsoft.com/office/drawing/2014/main" id="{480435FB-A3E0-AAA9-ABCF-920445C58991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607067" y="1497735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" name="标题 1">
                  <a:extLst>
                    <a:ext uri="{FF2B5EF4-FFF2-40B4-BE49-F238E27FC236}">
                      <a16:creationId xmlns:a16="http://schemas.microsoft.com/office/drawing/2014/main" id="{99C5CA1B-6032-B70D-05EA-976159C89207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454312" y="1191782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4" name="标题 1">
                  <a:extLst>
                    <a:ext uri="{FF2B5EF4-FFF2-40B4-BE49-F238E27FC236}">
                      <a16:creationId xmlns:a16="http://schemas.microsoft.com/office/drawing/2014/main" id="{02D5B199-A4B0-2D34-A282-26FF6232B3FE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671064" y="1161397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5" name="标题 1">
                  <a:extLst>
                    <a:ext uri="{FF2B5EF4-FFF2-40B4-BE49-F238E27FC236}">
                      <a16:creationId xmlns:a16="http://schemas.microsoft.com/office/drawing/2014/main" id="{3682FD8A-6A2A-7273-56B9-198F046E809D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1142408" y="1067538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6" name="标题 1">
                  <a:extLst>
                    <a:ext uri="{FF2B5EF4-FFF2-40B4-BE49-F238E27FC236}">
                      <a16:creationId xmlns:a16="http://schemas.microsoft.com/office/drawing/2014/main" id="{781CBDF9-33A8-0760-9F6B-3684EF6A2CA6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1058018" y="1249279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7" name="标题 1">
                  <a:extLst>
                    <a:ext uri="{FF2B5EF4-FFF2-40B4-BE49-F238E27FC236}">
                      <a16:creationId xmlns:a16="http://schemas.microsoft.com/office/drawing/2014/main" id="{DA84CF31-2BBA-2EF3-EAE6-B522AB9CB8E6}"/>
                    </a:ext>
                  </a:extLst>
                </p:cNvPr>
                <p:cNvSpPr txBox="1"/>
                <p:nvPr userDrawn="1"/>
              </p:nvSpPr>
              <p:spPr>
                <a:xfrm rot="15196446">
                  <a:off x="241028" y="1037475"/>
                  <a:ext cx="116484" cy="116484"/>
                </a:xfrm>
                <a:prstGeom prst="ellipse">
                  <a:avLst/>
                </a:prstGeom>
                <a:solidFill>
                  <a:schemeClr val="accent2"/>
                </a:solidFill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7776AF-2452-01DE-4BE1-11AE068E05D6}"/>
                  </a:ext>
                </a:extLst>
              </p:cNvPr>
              <p:cNvSpPr txBox="1"/>
              <p:nvPr userDrawn="1"/>
            </p:nvSpPr>
            <p:spPr>
              <a:xfrm flipH="1">
                <a:off x="879536" y="112550"/>
                <a:ext cx="1180036" cy="1162935"/>
              </a:xfrm>
              <a:custGeom>
                <a:avLst/>
                <a:gdLst>
                  <a:gd name="connsiteX0" fmla="*/ 384795 w 1180036"/>
                  <a:gd name="connsiteY0" fmla="*/ 880751 h 1162935"/>
                  <a:gd name="connsiteX1" fmla="*/ 243703 w 1180036"/>
                  <a:gd name="connsiteY1" fmla="*/ 1021843 h 1162935"/>
                  <a:gd name="connsiteX2" fmla="*/ 384795 w 1180036"/>
                  <a:gd name="connsiteY2" fmla="*/ 1162935 h 1162935"/>
                  <a:gd name="connsiteX3" fmla="*/ 525887 w 1180036"/>
                  <a:gd name="connsiteY3" fmla="*/ 1021843 h 1162935"/>
                  <a:gd name="connsiteX4" fmla="*/ 384795 w 1180036"/>
                  <a:gd name="connsiteY4" fmla="*/ 880751 h 1162935"/>
                  <a:gd name="connsiteX5" fmla="*/ 81235 w 1180036"/>
                  <a:gd name="connsiteY5" fmla="*/ 585742 h 1162935"/>
                  <a:gd name="connsiteX6" fmla="*/ 0 w 1180036"/>
                  <a:gd name="connsiteY6" fmla="*/ 666977 h 1162935"/>
                  <a:gd name="connsiteX7" fmla="*/ 81235 w 1180036"/>
                  <a:gd name="connsiteY7" fmla="*/ 748212 h 1162935"/>
                  <a:gd name="connsiteX8" fmla="*/ 162470 w 1180036"/>
                  <a:gd name="connsiteY8" fmla="*/ 666977 h 1162935"/>
                  <a:gd name="connsiteX9" fmla="*/ 81235 w 1180036"/>
                  <a:gd name="connsiteY9" fmla="*/ 585742 h 1162935"/>
                  <a:gd name="connsiteX10" fmla="*/ 1077424 w 1180036"/>
                  <a:gd name="connsiteY10" fmla="*/ 555814 h 1162935"/>
                  <a:gd name="connsiteX11" fmla="*/ 974812 w 1180036"/>
                  <a:gd name="connsiteY11" fmla="*/ 658426 h 1162935"/>
                  <a:gd name="connsiteX12" fmla="*/ 1077424 w 1180036"/>
                  <a:gd name="connsiteY12" fmla="*/ 761038 h 1162935"/>
                  <a:gd name="connsiteX13" fmla="*/ 1180036 w 1180036"/>
                  <a:gd name="connsiteY13" fmla="*/ 658426 h 1162935"/>
                  <a:gd name="connsiteX14" fmla="*/ 1077424 w 1180036"/>
                  <a:gd name="connsiteY14" fmla="*/ 555814 h 1162935"/>
                  <a:gd name="connsiteX15" fmla="*/ 679804 w 1180036"/>
                  <a:gd name="connsiteY15" fmla="*/ 410447 h 1162935"/>
                  <a:gd name="connsiteX16" fmla="*/ 560090 w 1180036"/>
                  <a:gd name="connsiteY16" fmla="*/ 530161 h 1162935"/>
                  <a:gd name="connsiteX17" fmla="*/ 679804 w 1180036"/>
                  <a:gd name="connsiteY17" fmla="*/ 649875 h 1162935"/>
                  <a:gd name="connsiteX18" fmla="*/ 799518 w 1180036"/>
                  <a:gd name="connsiteY18" fmla="*/ 530161 h 1162935"/>
                  <a:gd name="connsiteX19" fmla="*/ 679804 w 1180036"/>
                  <a:gd name="connsiteY19" fmla="*/ 410447 h 1162935"/>
                  <a:gd name="connsiteX20" fmla="*/ 303560 w 1180036"/>
                  <a:gd name="connsiteY20" fmla="*/ 0 h 1162935"/>
                  <a:gd name="connsiteX21" fmla="*/ 132540 w 1180036"/>
                  <a:gd name="connsiteY21" fmla="*/ 171020 h 1162935"/>
                  <a:gd name="connsiteX22" fmla="*/ 303560 w 1180036"/>
                  <a:gd name="connsiteY22" fmla="*/ 342040 h 1162935"/>
                  <a:gd name="connsiteX23" fmla="*/ 474580 w 1180036"/>
                  <a:gd name="connsiteY23" fmla="*/ 171020 h 1162935"/>
                  <a:gd name="connsiteX24" fmla="*/ 303560 w 1180036"/>
                  <a:gd name="connsiteY24" fmla="*/ 0 h 1162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180036" h="1162935">
                    <a:moveTo>
                      <a:pt x="384795" y="880751"/>
                    </a:moveTo>
                    <a:cubicBezTo>
                      <a:pt x="306872" y="880751"/>
                      <a:pt x="243703" y="943920"/>
                      <a:pt x="243703" y="1021843"/>
                    </a:cubicBezTo>
                    <a:cubicBezTo>
                      <a:pt x="243703" y="1099766"/>
                      <a:pt x="306872" y="1162935"/>
                      <a:pt x="384795" y="1162935"/>
                    </a:cubicBezTo>
                    <a:cubicBezTo>
                      <a:pt x="462718" y="1162935"/>
                      <a:pt x="525887" y="1099766"/>
                      <a:pt x="525887" y="1021843"/>
                    </a:cubicBezTo>
                    <a:cubicBezTo>
                      <a:pt x="525887" y="943920"/>
                      <a:pt x="462718" y="880751"/>
                      <a:pt x="384795" y="880751"/>
                    </a:cubicBezTo>
                    <a:close/>
                    <a:moveTo>
                      <a:pt x="81235" y="585742"/>
                    </a:moveTo>
                    <a:cubicBezTo>
                      <a:pt x="36370" y="585742"/>
                      <a:pt x="0" y="622112"/>
                      <a:pt x="0" y="666977"/>
                    </a:cubicBezTo>
                    <a:cubicBezTo>
                      <a:pt x="0" y="711842"/>
                      <a:pt x="36370" y="748212"/>
                      <a:pt x="81235" y="748212"/>
                    </a:cubicBezTo>
                    <a:cubicBezTo>
                      <a:pt x="126100" y="748212"/>
                      <a:pt x="162470" y="711842"/>
                      <a:pt x="162470" y="666977"/>
                    </a:cubicBezTo>
                    <a:cubicBezTo>
                      <a:pt x="162470" y="622112"/>
                      <a:pt x="126100" y="585742"/>
                      <a:pt x="81235" y="585742"/>
                    </a:cubicBezTo>
                    <a:close/>
                    <a:moveTo>
                      <a:pt x="1077424" y="555814"/>
                    </a:moveTo>
                    <a:cubicBezTo>
                      <a:pt x="1020753" y="555814"/>
                      <a:pt x="974812" y="601755"/>
                      <a:pt x="974812" y="658426"/>
                    </a:cubicBezTo>
                    <a:cubicBezTo>
                      <a:pt x="974812" y="715097"/>
                      <a:pt x="1020753" y="761038"/>
                      <a:pt x="1077424" y="761038"/>
                    </a:cubicBezTo>
                    <a:cubicBezTo>
                      <a:pt x="1134095" y="761038"/>
                      <a:pt x="1180036" y="715097"/>
                      <a:pt x="1180036" y="658426"/>
                    </a:cubicBezTo>
                    <a:cubicBezTo>
                      <a:pt x="1180036" y="601755"/>
                      <a:pt x="1134095" y="555814"/>
                      <a:pt x="1077424" y="555814"/>
                    </a:cubicBezTo>
                    <a:close/>
                    <a:moveTo>
                      <a:pt x="679804" y="410447"/>
                    </a:moveTo>
                    <a:cubicBezTo>
                      <a:pt x="613688" y="410447"/>
                      <a:pt x="560090" y="464045"/>
                      <a:pt x="560090" y="530161"/>
                    </a:cubicBezTo>
                    <a:cubicBezTo>
                      <a:pt x="560090" y="596277"/>
                      <a:pt x="613688" y="649875"/>
                      <a:pt x="679804" y="649875"/>
                    </a:cubicBezTo>
                    <a:cubicBezTo>
                      <a:pt x="745920" y="649875"/>
                      <a:pt x="799518" y="596277"/>
                      <a:pt x="799518" y="530161"/>
                    </a:cubicBezTo>
                    <a:cubicBezTo>
                      <a:pt x="799518" y="464045"/>
                      <a:pt x="745920" y="410447"/>
                      <a:pt x="679804" y="410447"/>
                    </a:cubicBezTo>
                    <a:close/>
                    <a:moveTo>
                      <a:pt x="303560" y="0"/>
                    </a:moveTo>
                    <a:cubicBezTo>
                      <a:pt x="209108" y="0"/>
                      <a:pt x="132540" y="76568"/>
                      <a:pt x="132540" y="171020"/>
                    </a:cubicBezTo>
                    <a:cubicBezTo>
                      <a:pt x="132540" y="265472"/>
                      <a:pt x="209108" y="342040"/>
                      <a:pt x="303560" y="342040"/>
                    </a:cubicBezTo>
                    <a:cubicBezTo>
                      <a:pt x="398012" y="342040"/>
                      <a:pt x="474580" y="265472"/>
                      <a:pt x="474580" y="171020"/>
                    </a:cubicBezTo>
                    <a:cubicBezTo>
                      <a:pt x="474580" y="76568"/>
                      <a:pt x="398012" y="0"/>
                      <a:pt x="3035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sq">
                <a:noFill/>
                <a:miter/>
              </a:ln>
            </p:spPr>
            <p:txBody>
              <a:bodyPr vert="horz" wrap="square" lIns="91440" tIns="45720" rIns="91440" bIns="45720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zh-CN" altLang="en-US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6F1BF65-8D38-427F-57ED-956A8665A52D}"/>
                  </a:ext>
                </a:extLst>
              </p:cNvPr>
              <p:cNvGrpSpPr/>
              <p:nvPr userDrawn="1"/>
            </p:nvGrpSpPr>
            <p:grpSpPr>
              <a:xfrm flipH="1">
                <a:off x="10837772" y="4554415"/>
                <a:ext cx="1202154" cy="1184731"/>
                <a:chOff x="1339673" y="3407973"/>
                <a:chExt cx="701040" cy="690880"/>
              </a:xfrm>
              <a:solidFill>
                <a:schemeClr val="accent4"/>
              </a:solidFill>
            </p:grpSpPr>
            <p:sp>
              <p:nvSpPr>
                <p:cNvPr id="24" name="标题 1">
                  <a:extLst>
                    <a:ext uri="{FF2B5EF4-FFF2-40B4-BE49-F238E27FC236}">
                      <a16:creationId xmlns:a16="http://schemas.microsoft.com/office/drawing/2014/main" id="{CC2B9EE7-3002-793A-BDAC-3840B44FBB63}"/>
                    </a:ext>
                  </a:extLst>
                </p:cNvPr>
                <p:cNvSpPr txBox="1"/>
                <p:nvPr userDrawn="1"/>
              </p:nvSpPr>
              <p:spPr>
                <a:xfrm>
                  <a:off x="1418413" y="3407973"/>
                  <a:ext cx="203200" cy="20320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5" name="标题 1">
                  <a:extLst>
                    <a:ext uri="{FF2B5EF4-FFF2-40B4-BE49-F238E27FC236}">
                      <a16:creationId xmlns:a16="http://schemas.microsoft.com/office/drawing/2014/main" id="{8BE50B39-BA49-ED75-7E65-29FFD9FDBB64}"/>
                    </a:ext>
                  </a:extLst>
                </p:cNvPr>
                <p:cNvSpPr txBox="1"/>
                <p:nvPr userDrawn="1"/>
              </p:nvSpPr>
              <p:spPr>
                <a:xfrm>
                  <a:off x="1672413" y="3651813"/>
                  <a:ext cx="142240" cy="14224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标题 1">
                  <a:extLst>
                    <a:ext uri="{FF2B5EF4-FFF2-40B4-BE49-F238E27FC236}">
                      <a16:creationId xmlns:a16="http://schemas.microsoft.com/office/drawing/2014/main" id="{9D161CEB-D15E-9BA4-0B50-EDD867C7CB69}"/>
                    </a:ext>
                  </a:extLst>
                </p:cNvPr>
                <p:cNvSpPr txBox="1"/>
                <p:nvPr userDrawn="1"/>
              </p:nvSpPr>
              <p:spPr>
                <a:xfrm>
                  <a:off x="1339673" y="3755953"/>
                  <a:ext cx="96520" cy="9652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7" name="标题 1">
                  <a:extLst>
                    <a:ext uri="{FF2B5EF4-FFF2-40B4-BE49-F238E27FC236}">
                      <a16:creationId xmlns:a16="http://schemas.microsoft.com/office/drawing/2014/main" id="{C0D7B2A0-7E15-5658-4514-D870BC91D198}"/>
                    </a:ext>
                  </a:extLst>
                </p:cNvPr>
                <p:cNvSpPr txBox="1"/>
                <p:nvPr userDrawn="1"/>
              </p:nvSpPr>
              <p:spPr>
                <a:xfrm>
                  <a:off x="1484453" y="3931213"/>
                  <a:ext cx="167640" cy="16764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8" name="标题 1">
                  <a:extLst>
                    <a:ext uri="{FF2B5EF4-FFF2-40B4-BE49-F238E27FC236}">
                      <a16:creationId xmlns:a16="http://schemas.microsoft.com/office/drawing/2014/main" id="{8880BB4B-3CB9-5E54-2719-8D6ED2CF2DC3}"/>
                    </a:ext>
                  </a:extLst>
                </p:cNvPr>
                <p:cNvSpPr txBox="1"/>
                <p:nvPr userDrawn="1"/>
              </p:nvSpPr>
              <p:spPr>
                <a:xfrm>
                  <a:off x="1918793" y="3738173"/>
                  <a:ext cx="121920" cy="121920"/>
                </a:xfrm>
                <a:prstGeom prst="ellipse">
                  <a:avLst/>
                </a:prstGeom>
                <a:grpFill/>
                <a:ln w="12700" cap="sq">
                  <a:noFill/>
                  <a:miter/>
                </a:ln>
              </p:spPr>
              <p:txBody>
                <a:bodyPr vert="horz" wrap="square"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23" name="标题 1">
                <a:extLst>
                  <a:ext uri="{FF2B5EF4-FFF2-40B4-BE49-F238E27FC236}">
                    <a16:creationId xmlns:a16="http://schemas.microsoft.com/office/drawing/2014/main" id="{78EC13F0-F03D-1684-0AFF-7ED052D9561E}"/>
                  </a:ext>
                </a:extLst>
              </p:cNvPr>
              <p:cNvSpPr txBox="1"/>
              <p:nvPr userDrawn="1"/>
            </p:nvSpPr>
            <p:spPr>
              <a:xfrm>
                <a:off x="11225424" y="3609956"/>
                <a:ext cx="666258" cy="666258"/>
              </a:xfrm>
              <a:custGeom>
                <a:avLst/>
                <a:gdLst>
                  <a:gd name="connsiteX0" fmla="*/ 179070 w 179069"/>
                  <a:gd name="connsiteY0" fmla="*/ 89535 h 179069"/>
                  <a:gd name="connsiteX1" fmla="*/ 89535 w 179069"/>
                  <a:gd name="connsiteY1" fmla="*/ 179070 h 179069"/>
                  <a:gd name="connsiteX2" fmla="*/ 0 w 179069"/>
                  <a:gd name="connsiteY2" fmla="*/ 89535 h 179069"/>
                  <a:gd name="connsiteX3" fmla="*/ 89535 w 179069"/>
                  <a:gd name="connsiteY3" fmla="*/ 0 h 179069"/>
                  <a:gd name="connsiteX4" fmla="*/ 179070 w 179069"/>
                  <a:gd name="connsiteY4" fmla="*/ 89535 h 179069"/>
                </a:gdLst>
                <a:ahLst/>
                <a:cxnLst/>
                <a:rect l="l" t="t" r="r" b="b"/>
                <a:pathLst>
                  <a:path w="179069" h="179069">
                    <a:moveTo>
                      <a:pt x="179070" y="89535"/>
                    </a:moveTo>
                    <a:cubicBezTo>
                      <a:pt x="179070" y="138984"/>
                      <a:pt x="138984" y="179070"/>
                      <a:pt x="89535" y="179070"/>
                    </a:cubicBezTo>
                    <a:cubicBezTo>
                      <a:pt x="40086" y="179070"/>
                      <a:pt x="0" y="138984"/>
                      <a:pt x="0" y="89535"/>
                    </a:cubicBezTo>
                    <a:cubicBezTo>
                      <a:pt x="0" y="40086"/>
                      <a:pt x="40086" y="0"/>
                      <a:pt x="89535" y="0"/>
                    </a:cubicBezTo>
                    <a:cubicBezTo>
                      <a:pt x="138984" y="0"/>
                      <a:pt x="179070" y="40086"/>
                      <a:pt x="179070" y="895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miter/>
              </a:ln>
            </p:spPr>
            <p:txBody>
              <a:bodyPr vert="horz" wrap="square" lIns="91440" tIns="45720" rIns="91440" bIns="45720" rtlCol="0" anchor="ctr"/>
              <a:lstStyle/>
              <a:p>
                <a:pPr algn="l"/>
                <a:endParaRPr kumimoji="1" lang="zh-CN" altLang="en-US"/>
              </a:p>
            </p:txBody>
          </p:sp>
        </p:grp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27C4123F-817A-442F-B93B-F0B769093F3E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4" r:id="rId8"/>
    <p:sldLayoutId id="2147483661" r:id="rId9"/>
    <p:sldLayoutId id="2147483667" r:id="rId10"/>
    <p:sldLayoutId id="2147483669" r:id="rId11"/>
    <p:sldLayoutId id="2147483655" r:id="rId12"/>
    <p:sldLayoutId id="2147483666" r:id="rId13"/>
    <p:sldLayoutId id="2147483660" r:id="rId14"/>
    <p:sldLayoutId id="2147483656" r:id="rId15"/>
    <p:sldLayoutId id="2147483657" r:id="rId16"/>
    <p:sldLayoutId id="2147483658" r:id="rId17"/>
    <p:sldLayoutId id="2147483659" r:id="rId18"/>
    <p:sldLayoutId id="2147483670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E5D08E-823F-114B-80D9-8F9ED5BB9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910" y="1160463"/>
            <a:ext cx="8884178" cy="383124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7200" dirty="0"/>
              <a:t>BUSINESS MANAGEMENT</a:t>
            </a:r>
            <a:br>
              <a:rPr lang="en-US" sz="7200" dirty="0"/>
            </a:br>
            <a:r>
              <a:rPr lang="en-US" sz="5400" dirty="0"/>
              <a:t>Presentation</a:t>
            </a:r>
            <a:endParaRPr lang="en-CA" sz="54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4B36A5-CC60-6F48-2329-9B7A5D23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0381" y="5654648"/>
            <a:ext cx="6971237" cy="49726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+mj-lt"/>
              </a:rPr>
              <a:t>Presenter name</a:t>
            </a:r>
            <a:endParaRPr lang="en-CA" sz="2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B42B10-1E23-D4A7-DA7D-5A8F52419143}"/>
              </a:ext>
            </a:extLst>
          </p:cNvPr>
          <p:cNvSpPr txBox="1"/>
          <p:nvPr/>
        </p:nvSpPr>
        <p:spPr>
          <a:xfrm rot="5400000" flipH="1">
            <a:off x="8663415" y="3283416"/>
            <a:ext cx="666774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700" b="0" i="0" spc="6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cs typeface="Aparajita" panose="02020603050405020304" pitchFamily="18" charset="0"/>
              </a:rPr>
              <a:t>LOREM IPSUM DOLOR SIT AMET, CONSECTETUR </a:t>
            </a:r>
            <a:endParaRPr lang="en-CA" sz="700" spc="6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E23075-AB8C-2D77-C6E1-C42E1EDF2A90}"/>
              </a:ext>
            </a:extLst>
          </p:cNvPr>
          <p:cNvSpPr txBox="1"/>
          <p:nvPr/>
        </p:nvSpPr>
        <p:spPr>
          <a:xfrm>
            <a:off x="4724400" y="449166"/>
            <a:ext cx="2743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0" i="0" spc="600" dirty="0">
                <a:solidFill>
                  <a:schemeClr val="accent4"/>
                </a:solidFill>
                <a:effectLst/>
                <a:latin typeface="+mj-lt"/>
                <a:cs typeface="Aparajita" panose="02020603050405020304" pitchFamily="18" charset="0"/>
              </a:rPr>
              <a:t>2026</a:t>
            </a:r>
            <a:endParaRPr lang="en-CA" sz="3200" spc="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61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C0A066-EC94-76B5-E27C-A619D2D2A3B2}"/>
              </a:ext>
            </a:extLst>
          </p:cNvPr>
          <p:cNvGrpSpPr/>
          <p:nvPr/>
        </p:nvGrpSpPr>
        <p:grpSpPr>
          <a:xfrm>
            <a:off x="566399" y="1164771"/>
            <a:ext cx="11059202" cy="5180694"/>
            <a:chOff x="301735" y="1084609"/>
            <a:chExt cx="10886656" cy="509986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301735" y="1084609"/>
              <a:ext cx="3016402" cy="5099864"/>
              <a:chOff x="-224576" y="1279460"/>
              <a:chExt cx="3016402" cy="509986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3016402" cy="425850"/>
                <a:chOff x="-103402" y="1708675"/>
                <a:chExt cx="3016402" cy="425850"/>
              </a:xfrm>
            </p:grpSpPr>
            <p:sp>
              <p:nvSpPr>
                <p:cNvPr id="3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04.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05.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06.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07.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4408543" y="1084609"/>
              <a:ext cx="2673040" cy="5099864"/>
              <a:chOff x="-224576" y="1279460"/>
              <a:chExt cx="2673040" cy="50998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08.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09.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10.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11.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12.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13.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14.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35D70828-3585-BF7C-FF68-FE970E334903}"/>
                </a:ext>
              </a:extLst>
            </p:cNvPr>
            <p:cNvGrpSpPr/>
            <p:nvPr/>
          </p:nvGrpSpPr>
          <p:grpSpPr>
            <a:xfrm>
              <a:off x="8515351" y="1084609"/>
              <a:ext cx="2673040" cy="4320860"/>
              <a:chOff x="-224576" y="1279460"/>
              <a:chExt cx="2673040" cy="4320860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83143D-D632-E885-EF3B-5CA6C9362F5F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30" name="Google Shape;4547;p70">
                  <a:extLst>
                    <a:ext uri="{FF2B5EF4-FFF2-40B4-BE49-F238E27FC236}">
                      <a16:creationId xmlns:a16="http://schemas.microsoft.com/office/drawing/2014/main" id="{E2B1CB21-B424-CE96-111A-D58F431C332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3" name="Google Shape;4550;p70">
                  <a:extLst>
                    <a:ext uri="{FF2B5EF4-FFF2-40B4-BE49-F238E27FC236}">
                      <a16:creationId xmlns:a16="http://schemas.microsoft.com/office/drawing/2014/main" id="{32E68186-75F7-BAA5-7446-124D3138848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15.</a:t>
                  </a:r>
                </a:p>
              </p:txBody>
            </p:sp>
            <p:sp>
              <p:nvSpPr>
                <p:cNvPr id="134" name="Google Shape;4563;p70">
                  <a:extLst>
                    <a:ext uri="{FF2B5EF4-FFF2-40B4-BE49-F238E27FC236}">
                      <a16:creationId xmlns:a16="http://schemas.microsoft.com/office/drawing/2014/main" id="{A00B7381-823C-84ED-00D5-D9DAFDA96F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B197905F-9C79-2318-8ABB-D697B92A4B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5" name="Google Shape;4547;p70">
                  <a:extLst>
                    <a:ext uri="{FF2B5EF4-FFF2-40B4-BE49-F238E27FC236}">
                      <a16:creationId xmlns:a16="http://schemas.microsoft.com/office/drawing/2014/main" id="{7566637D-2EE2-8891-C75F-D9D1F025985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8" name="Google Shape;4550;p70">
                  <a:extLst>
                    <a:ext uri="{FF2B5EF4-FFF2-40B4-BE49-F238E27FC236}">
                      <a16:creationId xmlns:a16="http://schemas.microsoft.com/office/drawing/2014/main" id="{0FE872F9-37AD-662F-7EC3-7ECBD138DE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16.</a:t>
                  </a:r>
                </a:p>
              </p:txBody>
            </p:sp>
            <p:sp>
              <p:nvSpPr>
                <p:cNvPr id="129" name="Google Shape;4563;p70">
                  <a:extLst>
                    <a:ext uri="{FF2B5EF4-FFF2-40B4-BE49-F238E27FC236}">
                      <a16:creationId xmlns:a16="http://schemas.microsoft.com/office/drawing/2014/main" id="{8C461231-8798-25C5-1001-1893A5705B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117E622-EFCF-EF35-37CB-D3C2B6B1988C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0" name="Google Shape;4547;p70">
                  <a:extLst>
                    <a:ext uri="{FF2B5EF4-FFF2-40B4-BE49-F238E27FC236}">
                      <a16:creationId xmlns:a16="http://schemas.microsoft.com/office/drawing/2014/main" id="{BB1F74CD-6812-2127-973D-13D392537EBA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3" name="Google Shape;4550;p70">
                  <a:extLst>
                    <a:ext uri="{FF2B5EF4-FFF2-40B4-BE49-F238E27FC236}">
                      <a16:creationId xmlns:a16="http://schemas.microsoft.com/office/drawing/2014/main" id="{B8AC4203-EAAB-CC63-1233-3169EBA89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17.</a:t>
                  </a:r>
                </a:p>
              </p:txBody>
            </p:sp>
            <p:sp>
              <p:nvSpPr>
                <p:cNvPr id="124" name="Google Shape;4563;p70">
                  <a:extLst>
                    <a:ext uri="{FF2B5EF4-FFF2-40B4-BE49-F238E27FC236}">
                      <a16:creationId xmlns:a16="http://schemas.microsoft.com/office/drawing/2014/main" id="{3D27F2FD-7A12-0B38-4FEA-20BD8C1794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4612FAB-9B28-61D0-9FEC-A4FD40D42D9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5" name="Google Shape;4547;p70">
                  <a:extLst>
                    <a:ext uri="{FF2B5EF4-FFF2-40B4-BE49-F238E27FC236}">
                      <a16:creationId xmlns:a16="http://schemas.microsoft.com/office/drawing/2014/main" id="{BFA9D219-CE38-D46B-26A1-71C004106F83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8" name="Google Shape;4550;p70">
                  <a:extLst>
                    <a:ext uri="{FF2B5EF4-FFF2-40B4-BE49-F238E27FC236}">
                      <a16:creationId xmlns:a16="http://schemas.microsoft.com/office/drawing/2014/main" id="{E9B9B40F-8E2B-B3B0-158A-8485BC010F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18.</a:t>
                  </a:r>
                </a:p>
              </p:txBody>
            </p:sp>
            <p:sp>
              <p:nvSpPr>
                <p:cNvPr id="119" name="Google Shape;4563;p70">
                  <a:extLst>
                    <a:ext uri="{FF2B5EF4-FFF2-40B4-BE49-F238E27FC236}">
                      <a16:creationId xmlns:a16="http://schemas.microsoft.com/office/drawing/2014/main" id="{18F3A646-3147-68BB-D0B3-EB7600E2C2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F22A8CB-A533-CCD1-FECC-16529C8D52A6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0" name="Google Shape;4547;p70">
                  <a:extLst>
                    <a:ext uri="{FF2B5EF4-FFF2-40B4-BE49-F238E27FC236}">
                      <a16:creationId xmlns:a16="http://schemas.microsoft.com/office/drawing/2014/main" id="{677A9CE7-F158-7551-7BF4-2A9B5282C75E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3" name="Google Shape;4550;p70">
                  <a:extLst>
                    <a:ext uri="{FF2B5EF4-FFF2-40B4-BE49-F238E27FC236}">
                      <a16:creationId xmlns:a16="http://schemas.microsoft.com/office/drawing/2014/main" id="{287D13D8-F90B-601A-6EBA-9F0D8E948A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19.</a:t>
                  </a:r>
                </a:p>
              </p:txBody>
            </p:sp>
            <p:sp>
              <p:nvSpPr>
                <p:cNvPr id="114" name="Google Shape;4563;p70">
                  <a:extLst>
                    <a:ext uri="{FF2B5EF4-FFF2-40B4-BE49-F238E27FC236}">
                      <a16:creationId xmlns:a16="http://schemas.microsoft.com/office/drawing/2014/main" id="{260EC84B-575A-E4EA-A4A6-2BA5E3A545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92B41D1-2E73-138C-DB45-151762F7C4D3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05" name="Google Shape;4547;p70">
                  <a:extLst>
                    <a:ext uri="{FF2B5EF4-FFF2-40B4-BE49-F238E27FC236}">
                      <a16:creationId xmlns:a16="http://schemas.microsoft.com/office/drawing/2014/main" id="{EC1B4C26-5D0A-1CFE-9B6F-C5CA5E87BA8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8" name="Google Shape;4550;p70">
                  <a:extLst>
                    <a:ext uri="{FF2B5EF4-FFF2-40B4-BE49-F238E27FC236}">
                      <a16:creationId xmlns:a16="http://schemas.microsoft.com/office/drawing/2014/main" id="{323E40A4-3FDD-296C-EA48-99D9A2631A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20.</a:t>
                  </a:r>
                </a:p>
              </p:txBody>
            </p:sp>
            <p:sp>
              <p:nvSpPr>
                <p:cNvPr id="109" name="Google Shape;4563;p70">
                  <a:extLst>
                    <a:ext uri="{FF2B5EF4-FFF2-40B4-BE49-F238E27FC236}">
                      <a16:creationId xmlns:a16="http://schemas.microsoft.com/office/drawing/2014/main" id="{A2FB0A8E-B6B8-7F35-D783-E9E00F282B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882191" y="861711"/>
            <a:ext cx="4668897" cy="4901238"/>
            <a:chOff x="882191" y="861711"/>
            <a:chExt cx="4668897" cy="4901238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861711"/>
              <a:ext cx="1469986" cy="14699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1095050"/>
              <a:ext cx="4668897" cy="4667899"/>
              <a:chOff x="4381481" y="2026869"/>
              <a:chExt cx="3331166" cy="3330455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2026869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lt"/>
                    <a:ea typeface="Balsamiq Sans"/>
                    <a:sym typeface="Balsamiq Sans"/>
                  </a:rPr>
                  <a:t>01.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b="0" u="sng" dirty="0">
                    <a:solidFill>
                      <a:schemeClr val="bg2"/>
                    </a:solidFill>
                    <a:latin typeface="+mn-lt"/>
                  </a:rPr>
                  <a:t>Section Name</a:t>
                </a:r>
              </a:p>
            </p:txBody>
          </p:sp>
        </p:grpSp>
      </p:grpSp>
      <p:pic>
        <p:nvPicPr>
          <p:cNvPr id="8" name="Picture Placeholder 7" descr="A group of people looking at a piece of paper&#10;&#10;AI-generated content may be incorrect.">
            <a:extLst>
              <a:ext uri="{FF2B5EF4-FFF2-40B4-BE49-F238E27FC236}">
                <a16:creationId xmlns:a16="http://schemas.microsoft.com/office/drawing/2014/main" id="{90103349-F0E6-1358-81BF-A4D3E61FD9F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9EFF-3648-36BB-0D6D-D881B1CD1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Welcome and Introduction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2D38C-A942-789C-11AA-2FD1AB23F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B495F-0AD5-F91D-1827-2F7486FD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F03A94-B228-8AE4-C7DA-7C0D6F5BE296}"/>
              </a:ext>
            </a:extLst>
          </p:cNvPr>
          <p:cNvGrpSpPr/>
          <p:nvPr/>
        </p:nvGrpSpPr>
        <p:grpSpPr>
          <a:xfrm>
            <a:off x="511856" y="1520919"/>
            <a:ext cx="5210214" cy="4515330"/>
            <a:chOff x="511856" y="1292319"/>
            <a:chExt cx="5210214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11856" y="1292319"/>
              <a:ext cx="5210214" cy="1366018"/>
              <a:chOff x="1527895" y="2770382"/>
              <a:chExt cx="521021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511856" y="2866975"/>
              <a:ext cx="5210214" cy="1366018"/>
              <a:chOff x="1527895" y="2770382"/>
              <a:chExt cx="521021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511856" y="4441631"/>
              <a:ext cx="5116058" cy="1366018"/>
              <a:chOff x="1527895" y="2770382"/>
              <a:chExt cx="5116058" cy="1366018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27944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pic>
        <p:nvPicPr>
          <p:cNvPr id="17" name="Picture Placeholder 16" descr="Two men shaking hands in a room&#10;&#10;AI-generated content may be incorrect.">
            <a:extLst>
              <a:ext uri="{FF2B5EF4-FFF2-40B4-BE49-F238E27FC236}">
                <a16:creationId xmlns:a16="http://schemas.microsoft.com/office/drawing/2014/main" id="{8F75FA6B-C365-7D90-ED02-040B1BF9D7F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4147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595B-7E19-1E88-B94E-7095ED6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Agenda Overview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4C321-226B-6852-5A91-262CDF30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8FED-4442-060E-3B20-1CABBE45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086904-D9BD-D307-068C-928E0BED4188}"/>
              </a:ext>
            </a:extLst>
          </p:cNvPr>
          <p:cNvGrpSpPr/>
          <p:nvPr/>
        </p:nvGrpSpPr>
        <p:grpSpPr>
          <a:xfrm>
            <a:off x="651160" y="1866509"/>
            <a:ext cx="10904754" cy="2144596"/>
            <a:chOff x="449509" y="1518206"/>
            <a:chExt cx="10512627" cy="20674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9001C04-5DBE-CE6C-078F-BB4FD40770EE}"/>
                </a:ext>
              </a:extLst>
            </p:cNvPr>
            <p:cNvGrpSpPr/>
            <p:nvPr/>
          </p:nvGrpSpPr>
          <p:grpSpPr>
            <a:xfrm>
              <a:off x="449509" y="1518206"/>
              <a:ext cx="4767154" cy="2067479"/>
              <a:chOff x="451882" y="1494829"/>
              <a:chExt cx="4767154" cy="206747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A14ECF6-926F-A310-EAE1-7BEEDA4213D5}"/>
                  </a:ext>
                </a:extLst>
              </p:cNvPr>
              <p:cNvGrpSpPr/>
              <p:nvPr/>
            </p:nvGrpSpPr>
            <p:grpSpPr>
              <a:xfrm>
                <a:off x="451882" y="1494829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E3A2E16-64C4-6FAF-4CAF-B7F6AADA56AF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12" name="Google Shape;4547;p70">
                    <a:extLst>
                      <a:ext uri="{FF2B5EF4-FFF2-40B4-BE49-F238E27FC236}">
                        <a16:creationId xmlns:a16="http://schemas.microsoft.com/office/drawing/2014/main" id="{EC6BE3EB-2DEE-8A14-E55F-D09B4066E52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" name="Google Shape;4563;p70">
                    <a:extLst>
                      <a:ext uri="{FF2B5EF4-FFF2-40B4-BE49-F238E27FC236}">
                        <a16:creationId xmlns:a16="http://schemas.microsoft.com/office/drawing/2014/main" id="{AB9ECBC7-027A-54E2-AC3A-6D83D8AA042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8:30- 8:45</a:t>
                    </a:r>
                  </a:p>
                </p:txBody>
              </p:sp>
            </p:grpSp>
            <p:sp>
              <p:nvSpPr>
                <p:cNvPr id="16" name="Google Shape;4822;p73">
                  <a:extLst>
                    <a:ext uri="{FF2B5EF4-FFF2-40B4-BE49-F238E27FC236}">
                      <a16:creationId xmlns:a16="http://schemas.microsoft.com/office/drawing/2014/main" id="{A48B168E-6514-D886-94CB-00896F3064E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769D708-ED89-EF38-3F48-347D466360E3}"/>
                  </a:ext>
                </a:extLst>
              </p:cNvPr>
              <p:cNvGrpSpPr/>
              <p:nvPr/>
            </p:nvGrpSpPr>
            <p:grpSpPr>
              <a:xfrm>
                <a:off x="451882" y="2316082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CE8BACF-1835-C379-0321-957478D433DF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21" name="Google Shape;4547;p70">
                    <a:extLst>
                      <a:ext uri="{FF2B5EF4-FFF2-40B4-BE49-F238E27FC236}">
                        <a16:creationId xmlns:a16="http://schemas.microsoft.com/office/drawing/2014/main" id="{FAA982F4-355F-D35A-BE70-92E0208C7C9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Google Shape;4563;p70">
                    <a:extLst>
                      <a:ext uri="{FF2B5EF4-FFF2-40B4-BE49-F238E27FC236}">
                        <a16:creationId xmlns:a16="http://schemas.microsoft.com/office/drawing/2014/main" id="{0D61155F-4D9D-0C18-9BD6-80E02430E7C4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8:45-10:00</a:t>
                    </a:r>
                  </a:p>
                </p:txBody>
              </p:sp>
            </p:grpSp>
            <p:sp>
              <p:nvSpPr>
                <p:cNvPr id="20" name="Google Shape;4822;p73">
                  <a:extLst>
                    <a:ext uri="{FF2B5EF4-FFF2-40B4-BE49-F238E27FC236}">
                      <a16:creationId xmlns:a16="http://schemas.microsoft.com/office/drawing/2014/main" id="{13F12641-C27B-C57A-574C-55CA58CBEE6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1FD74FF7-30C9-4349-B675-72851B06C682}"/>
                  </a:ext>
                </a:extLst>
              </p:cNvPr>
              <p:cNvGrpSpPr/>
              <p:nvPr/>
            </p:nvGrpSpPr>
            <p:grpSpPr>
              <a:xfrm>
                <a:off x="451882" y="3137335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F1419DB-92A1-D60C-4A6D-5D3A89AD1D27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BB1BBCC9-803B-DD13-A1BD-D1E3957DD894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1" name="Google Shape;4563;p70">
                    <a:extLst>
                      <a:ext uri="{FF2B5EF4-FFF2-40B4-BE49-F238E27FC236}">
                        <a16:creationId xmlns:a16="http://schemas.microsoft.com/office/drawing/2014/main" id="{8B95B2D4-443B-B978-F337-77A180A4E10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10:00-10:30</a:t>
                    </a:r>
                  </a:p>
                </p:txBody>
              </p:sp>
            </p:grpSp>
            <p:sp>
              <p:nvSpPr>
                <p:cNvPr id="27" name="Google Shape;4822;p73">
                  <a:extLst>
                    <a:ext uri="{FF2B5EF4-FFF2-40B4-BE49-F238E27FC236}">
                      <a16:creationId xmlns:a16="http://schemas.microsoft.com/office/drawing/2014/main" id="{6288B47C-808D-6AE9-23B7-68E0313C9E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5B83C9-4FDB-0285-2E68-BFF0C956C9AE}"/>
                </a:ext>
              </a:extLst>
            </p:cNvPr>
            <p:cNvGrpSpPr/>
            <p:nvPr/>
          </p:nvGrpSpPr>
          <p:grpSpPr>
            <a:xfrm>
              <a:off x="6307400" y="1518206"/>
              <a:ext cx="4654736" cy="2067478"/>
              <a:chOff x="451882" y="3958588"/>
              <a:chExt cx="4654736" cy="206747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D8A6716B-B7A6-0E51-EC6F-F4D85A29EDD6}"/>
                  </a:ext>
                </a:extLst>
              </p:cNvPr>
              <p:cNvGrpSpPr/>
              <p:nvPr/>
            </p:nvGrpSpPr>
            <p:grpSpPr>
              <a:xfrm>
                <a:off x="451882" y="3958588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97368D03-F37D-B4F1-579D-D0F2B4D40B58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35" name="Google Shape;4547;p70">
                    <a:extLst>
                      <a:ext uri="{FF2B5EF4-FFF2-40B4-BE49-F238E27FC236}">
                        <a16:creationId xmlns:a16="http://schemas.microsoft.com/office/drawing/2014/main" id="{071C3914-E61D-E32B-54A4-D039BCEAC8A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8" name="Google Shape;4563;p70">
                    <a:extLst>
                      <a:ext uri="{FF2B5EF4-FFF2-40B4-BE49-F238E27FC236}">
                        <a16:creationId xmlns:a16="http://schemas.microsoft.com/office/drawing/2014/main" id="{78ED0C59-9E3D-7307-7B6C-7FBEFC18BAA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10:30-11:25</a:t>
                    </a:r>
                  </a:p>
                </p:txBody>
              </p:sp>
            </p:grpSp>
            <p:sp>
              <p:nvSpPr>
                <p:cNvPr id="34" name="Google Shape;4822;p73">
                  <a:extLst>
                    <a:ext uri="{FF2B5EF4-FFF2-40B4-BE49-F238E27FC236}">
                      <a16:creationId xmlns:a16="http://schemas.microsoft.com/office/drawing/2014/main" id="{A0629D3A-6BB7-B5CB-F6D2-88C07A7FDC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6B3956C5-7CA7-6081-8F64-96F3E5DEB67B}"/>
                  </a:ext>
                </a:extLst>
              </p:cNvPr>
              <p:cNvGrpSpPr/>
              <p:nvPr/>
            </p:nvGrpSpPr>
            <p:grpSpPr>
              <a:xfrm>
                <a:off x="451882" y="4779841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65F3CB3-3564-10CE-8749-B2EDD06E2CA2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42" name="Google Shape;4547;p70">
                    <a:extLst>
                      <a:ext uri="{FF2B5EF4-FFF2-40B4-BE49-F238E27FC236}">
                        <a16:creationId xmlns:a16="http://schemas.microsoft.com/office/drawing/2014/main" id="{289E37B2-B5C5-C038-46AE-6A9CFF8D80CC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5" name="Google Shape;4563;p70">
                    <a:extLst>
                      <a:ext uri="{FF2B5EF4-FFF2-40B4-BE49-F238E27FC236}">
                        <a16:creationId xmlns:a16="http://schemas.microsoft.com/office/drawing/2014/main" id="{8F15B2A0-A645-D243-80B6-B7016644436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11:25-12:30</a:t>
                    </a:r>
                  </a:p>
                </p:txBody>
              </p:sp>
            </p:grpSp>
            <p:sp>
              <p:nvSpPr>
                <p:cNvPr id="41" name="Google Shape;4822;p73">
                  <a:extLst>
                    <a:ext uri="{FF2B5EF4-FFF2-40B4-BE49-F238E27FC236}">
                      <a16:creationId xmlns:a16="http://schemas.microsoft.com/office/drawing/2014/main" id="{8FEEE73E-8895-8907-0C3A-760134F281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6802576-F2CA-96C0-5423-590E054EFF46}"/>
                  </a:ext>
                </a:extLst>
              </p:cNvPr>
              <p:cNvGrpSpPr/>
              <p:nvPr/>
            </p:nvGrpSpPr>
            <p:grpSpPr>
              <a:xfrm>
                <a:off x="451882" y="5601093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722792F-0B4C-8D31-D183-79F2BF94BDBE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49" name="Google Shape;4547;p70">
                    <a:extLst>
                      <a:ext uri="{FF2B5EF4-FFF2-40B4-BE49-F238E27FC236}">
                        <a16:creationId xmlns:a16="http://schemas.microsoft.com/office/drawing/2014/main" id="{EC97BF45-29AC-AA60-AD92-EECE20551325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2" name="Google Shape;4563;p70">
                    <a:extLst>
                      <a:ext uri="{FF2B5EF4-FFF2-40B4-BE49-F238E27FC236}">
                        <a16:creationId xmlns:a16="http://schemas.microsoft.com/office/drawing/2014/main" id="{0F5E7244-BF26-05BD-0303-2F04FCA74F7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12:30-13:30</a:t>
                    </a:r>
                  </a:p>
                </p:txBody>
              </p:sp>
            </p:grpSp>
            <p:sp>
              <p:nvSpPr>
                <p:cNvPr id="48" name="Google Shape;4822;p73">
                  <a:extLst>
                    <a:ext uri="{FF2B5EF4-FFF2-40B4-BE49-F238E27FC236}">
                      <a16:creationId xmlns:a16="http://schemas.microsoft.com/office/drawing/2014/main" id="{D9B7DC58-EAAB-ED02-EB53-3082A9C94E5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pic>
        <p:nvPicPr>
          <p:cNvPr id="14" name="Picture Placeholder 13" descr="A group of people around a table&#10;&#10;Description automatically generated">
            <a:extLst>
              <a:ext uri="{FF2B5EF4-FFF2-40B4-BE49-F238E27FC236}">
                <a16:creationId xmlns:a16="http://schemas.microsoft.com/office/drawing/2014/main" id="{07DECFDE-189F-272F-2AAB-818D0AF802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"/>
          <a:stretch/>
        </p:blipFill>
        <p:spPr>
          <a:xfrm>
            <a:off x="293606" y="4483569"/>
            <a:ext cx="11604788" cy="2049675"/>
          </a:xfrm>
        </p:spPr>
      </p:pic>
    </p:spTree>
    <p:extLst>
      <p:ext uri="{BB962C8B-B14F-4D97-AF65-F5344CB8AC3E}">
        <p14:creationId xmlns:p14="http://schemas.microsoft.com/office/powerpoint/2010/main" val="148968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Company Background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E6FE55-66A9-9CB4-4289-9FBD827CE202}"/>
              </a:ext>
            </a:extLst>
          </p:cNvPr>
          <p:cNvGrpSpPr/>
          <p:nvPr/>
        </p:nvGrpSpPr>
        <p:grpSpPr>
          <a:xfrm>
            <a:off x="417914" y="1192361"/>
            <a:ext cx="2954636" cy="3490105"/>
            <a:chOff x="2460696" y="1618358"/>
            <a:chExt cx="2954636" cy="3490105"/>
          </a:xfrm>
        </p:grpSpPr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928986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460696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3176463" y="1618358"/>
              <a:ext cx="1523102" cy="15043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17E76CB-778D-B080-E5D8-D9BC85F1C82A}"/>
              </a:ext>
            </a:extLst>
          </p:cNvPr>
          <p:cNvGrpSpPr/>
          <p:nvPr/>
        </p:nvGrpSpPr>
        <p:grpSpPr>
          <a:xfrm>
            <a:off x="3177567" y="2506812"/>
            <a:ext cx="2954636" cy="3490104"/>
            <a:chOff x="4617544" y="1618359"/>
            <a:chExt cx="2954636" cy="3490104"/>
          </a:xfrm>
        </p:grpSpPr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5085834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4617544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5333311" y="1618359"/>
              <a:ext cx="1523102" cy="15043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2017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F34FE8-D470-E023-7841-FA381F377013}"/>
              </a:ext>
            </a:extLst>
          </p:cNvPr>
          <p:cNvGrpSpPr/>
          <p:nvPr/>
        </p:nvGrpSpPr>
        <p:grpSpPr>
          <a:xfrm>
            <a:off x="5937220" y="1192361"/>
            <a:ext cx="2954636" cy="3490104"/>
            <a:chOff x="6776670" y="1618359"/>
            <a:chExt cx="2954636" cy="3490104"/>
          </a:xfrm>
        </p:grpSpPr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7239222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6776670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7487807" y="1618359"/>
              <a:ext cx="1523102" cy="15043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2022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868D02-9C7E-196F-212C-401D9B7152AB}"/>
              </a:ext>
            </a:extLst>
          </p:cNvPr>
          <p:cNvGrpSpPr/>
          <p:nvPr/>
        </p:nvGrpSpPr>
        <p:grpSpPr>
          <a:xfrm>
            <a:off x="8696874" y="2506811"/>
            <a:ext cx="2954636" cy="3490104"/>
            <a:chOff x="8938089" y="1618359"/>
            <a:chExt cx="2954636" cy="3490104"/>
          </a:xfrm>
        </p:grpSpPr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9397229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8938089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9644713" y="1618359"/>
              <a:ext cx="1523102" cy="15043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8FB1-DB5D-5AF2-6E8E-29DECAB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Problem Statement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36D2C-F0F1-AC09-D524-26FF6780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55884-F5C2-35D0-0532-0875A3D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786266-094A-AA03-B791-D7F717357203}"/>
              </a:ext>
            </a:extLst>
          </p:cNvPr>
          <p:cNvGrpSpPr/>
          <p:nvPr/>
        </p:nvGrpSpPr>
        <p:grpSpPr>
          <a:xfrm>
            <a:off x="676752" y="1358808"/>
            <a:ext cx="10838496" cy="4176353"/>
            <a:chOff x="676752" y="1358808"/>
            <a:chExt cx="10838496" cy="417635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676752" y="1379990"/>
              <a:ext cx="2964582" cy="4155171"/>
              <a:chOff x="676752" y="1379990"/>
              <a:chExt cx="2964582" cy="415517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676752" y="1379990"/>
                <a:ext cx="2964582" cy="1706111"/>
                <a:chOff x="676752" y="2704699"/>
                <a:chExt cx="2964582" cy="1706111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F1C3029-858C-7985-8D0C-321706D80816}"/>
                    </a:ext>
                  </a:extLst>
                </p:cNvPr>
                <p:cNvGrpSpPr/>
                <p:nvPr/>
              </p:nvGrpSpPr>
              <p:grpSpPr>
                <a:xfrm>
                  <a:off x="676752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1AFDBC59-090B-D426-6A36-5111F7C10399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0175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8F443F-3DED-A74E-665A-D402FD2A8B78}"/>
                      </a:ext>
                    </a:extLst>
                  </p:cNvPr>
                  <p:cNvSpPr txBox="1"/>
                  <p:nvPr/>
                </p:nvSpPr>
                <p:spPr>
                  <a:xfrm>
                    <a:off x="597808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  <p:sp>
            <p:nvSpPr>
              <p:cNvPr id="3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4613709" y="1358808"/>
              <a:ext cx="2964582" cy="4176353"/>
              <a:chOff x="4613709" y="1358808"/>
              <a:chExt cx="2964582" cy="417635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613709" y="1358808"/>
                <a:ext cx="2964582" cy="1727293"/>
                <a:chOff x="4613709" y="2683517"/>
                <a:chExt cx="2964582" cy="1727293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23F278D-CE86-E0FA-13C2-400493B177FA}"/>
                    </a:ext>
                  </a:extLst>
                </p:cNvPr>
                <p:cNvGrpSpPr/>
                <p:nvPr/>
              </p:nvGrpSpPr>
              <p:grpSpPr>
                <a:xfrm>
                  <a:off x="4613709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3988A0DF-ADC3-AC4B-7696-E7771D3FE890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3684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8DAE67B9-B936-B0E7-8737-6AB2B9D5DE7E}"/>
                      </a:ext>
                    </a:extLst>
                  </p:cNvPr>
                  <p:cNvSpPr txBox="1"/>
                  <p:nvPr/>
                </p:nvSpPr>
                <p:spPr>
                  <a:xfrm>
                    <a:off x="556595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550666" y="1379990"/>
              <a:ext cx="2964582" cy="4155171"/>
              <a:chOff x="8550666" y="1379990"/>
              <a:chExt cx="2964582" cy="415517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550666" y="1379990"/>
                <a:ext cx="2964582" cy="1706111"/>
                <a:chOff x="8550666" y="2704699"/>
                <a:chExt cx="2964582" cy="1706111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35355A7-C48B-763F-E16C-BEF0FE7D6A92}"/>
                    </a:ext>
                  </a:extLst>
                </p:cNvPr>
                <p:cNvGrpSpPr/>
                <p:nvPr/>
              </p:nvGrpSpPr>
              <p:grpSpPr>
                <a:xfrm>
                  <a:off x="8550666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E7959C9A-9B7A-1C8D-E16D-A768306EF94A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1853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49481DD5-CCF0-120E-479A-C937FD275537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0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6976760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126085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577291" y="1441025"/>
            <a:ext cx="11031614" cy="4269202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755985" y="3172365"/>
                <a:ext cx="1638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Strengths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586980" y="3189299"/>
                  <a:ext cx="20730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548598" y="3169052"/>
                <a:ext cx="22509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Opportunities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066006" y="3169052"/>
                <a:ext cx="1317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Threats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AD52-9508-9223-40D6-0CE76EB4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Target Audience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F187-D966-8DF1-4BFA-AA57CFF3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737F-E47D-58BF-2AED-DC8C1583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E98B50-22D5-CD05-861A-87EE327B405E}"/>
              </a:ext>
            </a:extLst>
          </p:cNvPr>
          <p:cNvGrpSpPr/>
          <p:nvPr/>
        </p:nvGrpSpPr>
        <p:grpSpPr>
          <a:xfrm>
            <a:off x="684245" y="1466753"/>
            <a:ext cx="10823510" cy="4535711"/>
            <a:chOff x="-2113746" y="1605409"/>
            <a:chExt cx="10823510" cy="453571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0A4766D-8F19-EA3F-1B82-EF540FCF2C12}"/>
                </a:ext>
              </a:extLst>
            </p:cNvPr>
            <p:cNvGrpSpPr/>
            <p:nvPr/>
          </p:nvGrpSpPr>
          <p:grpSpPr>
            <a:xfrm>
              <a:off x="-2113746" y="1624484"/>
              <a:ext cx="5003562" cy="4516636"/>
              <a:chOff x="-2113746" y="1624484"/>
              <a:chExt cx="5003562" cy="451663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79EAFC3-B613-1F0D-2410-6087252DCB80}"/>
                  </a:ext>
                </a:extLst>
              </p:cNvPr>
              <p:cNvGrpSpPr/>
              <p:nvPr/>
            </p:nvGrpSpPr>
            <p:grpSpPr>
              <a:xfrm>
                <a:off x="847445" y="1624484"/>
                <a:ext cx="2042371" cy="3025950"/>
                <a:chOff x="2860810" y="844445"/>
                <a:chExt cx="2197904" cy="3256385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09A3E6-D986-1673-AC64-C6616715478A}"/>
                    </a:ext>
                  </a:extLst>
                </p:cNvPr>
                <p:cNvSpPr/>
                <p:nvPr/>
              </p:nvSpPr>
              <p:spPr>
                <a:xfrm>
                  <a:off x="4137962" y="844445"/>
                  <a:ext cx="920752" cy="1883356"/>
                </a:xfrm>
                <a:custGeom>
                  <a:avLst/>
                  <a:gdLst>
                    <a:gd name="connsiteX0" fmla="*/ 209550 w 419100"/>
                    <a:gd name="connsiteY0" fmla="*/ 171450 h 857250"/>
                    <a:gd name="connsiteX1" fmla="*/ 272415 w 419100"/>
                    <a:gd name="connsiteY1" fmla="*/ 179070 h 857250"/>
                    <a:gd name="connsiteX2" fmla="*/ 352425 w 419100"/>
                    <a:gd name="connsiteY2" fmla="*/ 220980 h 857250"/>
                    <a:gd name="connsiteX3" fmla="*/ 363855 w 419100"/>
                    <a:gd name="connsiteY3" fmla="*/ 241935 h 857250"/>
                    <a:gd name="connsiteX4" fmla="*/ 417195 w 419100"/>
                    <a:gd name="connsiteY4" fmla="*/ 468630 h 857250"/>
                    <a:gd name="connsiteX5" fmla="*/ 419100 w 419100"/>
                    <a:gd name="connsiteY5" fmla="*/ 478155 h 857250"/>
                    <a:gd name="connsiteX6" fmla="*/ 381000 w 419100"/>
                    <a:gd name="connsiteY6" fmla="*/ 516255 h 857250"/>
                    <a:gd name="connsiteX7" fmla="*/ 344805 w 419100"/>
                    <a:gd name="connsiteY7" fmla="*/ 487680 h 857250"/>
                    <a:gd name="connsiteX8" fmla="*/ 304800 w 419100"/>
                    <a:gd name="connsiteY8" fmla="*/ 321945 h 857250"/>
                    <a:gd name="connsiteX9" fmla="*/ 304800 w 419100"/>
                    <a:gd name="connsiteY9" fmla="*/ 857250 h 857250"/>
                    <a:gd name="connsiteX10" fmla="*/ 228600 w 419100"/>
                    <a:gd name="connsiteY10" fmla="*/ 857250 h 857250"/>
                    <a:gd name="connsiteX11" fmla="*/ 228600 w 419100"/>
                    <a:gd name="connsiteY11" fmla="*/ 514350 h 857250"/>
                    <a:gd name="connsiteX12" fmla="*/ 190500 w 419100"/>
                    <a:gd name="connsiteY12" fmla="*/ 514350 h 857250"/>
                    <a:gd name="connsiteX13" fmla="*/ 190500 w 419100"/>
                    <a:gd name="connsiteY13" fmla="*/ 857250 h 857250"/>
                    <a:gd name="connsiteX14" fmla="*/ 114300 w 419100"/>
                    <a:gd name="connsiteY14" fmla="*/ 857250 h 857250"/>
                    <a:gd name="connsiteX15" fmla="*/ 114300 w 419100"/>
                    <a:gd name="connsiteY15" fmla="*/ 323850 h 857250"/>
                    <a:gd name="connsiteX16" fmla="*/ 74295 w 419100"/>
                    <a:gd name="connsiteY16" fmla="*/ 489585 h 857250"/>
                    <a:gd name="connsiteX17" fmla="*/ 38100 w 419100"/>
                    <a:gd name="connsiteY17" fmla="*/ 518160 h 857250"/>
                    <a:gd name="connsiteX18" fmla="*/ 0 w 419100"/>
                    <a:gd name="connsiteY18" fmla="*/ 480060 h 857250"/>
                    <a:gd name="connsiteX19" fmla="*/ 1905 w 419100"/>
                    <a:gd name="connsiteY19" fmla="*/ 470535 h 857250"/>
                    <a:gd name="connsiteX20" fmla="*/ 55245 w 419100"/>
                    <a:gd name="connsiteY20" fmla="*/ 243840 h 857250"/>
                    <a:gd name="connsiteX21" fmla="*/ 66675 w 419100"/>
                    <a:gd name="connsiteY21" fmla="*/ 222885 h 857250"/>
                    <a:gd name="connsiteX22" fmla="*/ 146685 w 419100"/>
                    <a:gd name="connsiteY22" fmla="*/ 180975 h 857250"/>
                    <a:gd name="connsiteX23" fmla="*/ 209550 w 419100"/>
                    <a:gd name="connsiteY23" fmla="*/ 171450 h 857250"/>
                    <a:gd name="connsiteX24" fmla="*/ 209550 w 419100"/>
                    <a:gd name="connsiteY24" fmla="*/ 0 h 857250"/>
                    <a:gd name="connsiteX25" fmla="*/ 285750 w 419100"/>
                    <a:gd name="connsiteY25" fmla="*/ 76200 h 857250"/>
                    <a:gd name="connsiteX26" fmla="*/ 209550 w 419100"/>
                    <a:gd name="connsiteY26" fmla="*/ 152400 h 857250"/>
                    <a:gd name="connsiteX27" fmla="*/ 133350 w 419100"/>
                    <a:gd name="connsiteY27" fmla="*/ 76200 h 857250"/>
                    <a:gd name="connsiteX28" fmla="*/ 209550 w 419100"/>
                    <a:gd name="connsiteY28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9100" h="857250">
                      <a:moveTo>
                        <a:pt x="209550" y="171450"/>
                      </a:moveTo>
                      <a:cubicBezTo>
                        <a:pt x="230505" y="171450"/>
                        <a:pt x="251460" y="175260"/>
                        <a:pt x="272415" y="179070"/>
                      </a:cubicBezTo>
                      <a:cubicBezTo>
                        <a:pt x="302895" y="188595"/>
                        <a:pt x="329565" y="201930"/>
                        <a:pt x="352425" y="220980"/>
                      </a:cubicBezTo>
                      <a:cubicBezTo>
                        <a:pt x="358140" y="226695"/>
                        <a:pt x="361950" y="234315"/>
                        <a:pt x="363855" y="241935"/>
                      </a:cubicBezTo>
                      <a:lnTo>
                        <a:pt x="417195" y="468630"/>
                      </a:lnTo>
                      <a:cubicBezTo>
                        <a:pt x="417195" y="470535"/>
                        <a:pt x="419100" y="474345"/>
                        <a:pt x="419100" y="478155"/>
                      </a:cubicBezTo>
                      <a:cubicBezTo>
                        <a:pt x="419100" y="499110"/>
                        <a:pt x="401955" y="516255"/>
                        <a:pt x="381000" y="516255"/>
                      </a:cubicBezTo>
                      <a:cubicBezTo>
                        <a:pt x="363855" y="516255"/>
                        <a:pt x="348615" y="502920"/>
                        <a:pt x="344805" y="487680"/>
                      </a:cubicBezTo>
                      <a:lnTo>
                        <a:pt x="304800" y="321945"/>
                      </a:lnTo>
                      <a:lnTo>
                        <a:pt x="304800" y="857250"/>
                      </a:lnTo>
                      <a:lnTo>
                        <a:pt x="228600" y="857250"/>
                      </a:lnTo>
                      <a:lnTo>
                        <a:pt x="228600" y="514350"/>
                      </a:lnTo>
                      <a:lnTo>
                        <a:pt x="190500" y="514350"/>
                      </a:lnTo>
                      <a:lnTo>
                        <a:pt x="190500" y="857250"/>
                      </a:lnTo>
                      <a:lnTo>
                        <a:pt x="114300" y="857250"/>
                      </a:lnTo>
                      <a:lnTo>
                        <a:pt x="114300" y="323850"/>
                      </a:lnTo>
                      <a:lnTo>
                        <a:pt x="74295" y="489585"/>
                      </a:lnTo>
                      <a:cubicBezTo>
                        <a:pt x="70485" y="504825"/>
                        <a:pt x="55245" y="518160"/>
                        <a:pt x="38100" y="518160"/>
                      </a:cubicBezTo>
                      <a:cubicBezTo>
                        <a:pt x="17145" y="518160"/>
                        <a:pt x="0" y="501015"/>
                        <a:pt x="0" y="480060"/>
                      </a:cubicBezTo>
                      <a:cubicBezTo>
                        <a:pt x="0" y="476250"/>
                        <a:pt x="1905" y="472440"/>
                        <a:pt x="1905" y="470535"/>
                      </a:cubicBezTo>
                      <a:lnTo>
                        <a:pt x="55245" y="243840"/>
                      </a:lnTo>
                      <a:cubicBezTo>
                        <a:pt x="57150" y="236220"/>
                        <a:pt x="60960" y="228600"/>
                        <a:pt x="66675" y="222885"/>
                      </a:cubicBezTo>
                      <a:cubicBezTo>
                        <a:pt x="89535" y="203835"/>
                        <a:pt x="116205" y="188595"/>
                        <a:pt x="146685" y="180975"/>
                      </a:cubicBezTo>
                      <a:cubicBezTo>
                        <a:pt x="167640" y="175260"/>
                        <a:pt x="188595" y="171450"/>
                        <a:pt x="209550" y="171450"/>
                      </a:cubicBezTo>
                      <a:close/>
                      <a:moveTo>
                        <a:pt x="209550" y="0"/>
                      </a:moveTo>
                      <a:cubicBezTo>
                        <a:pt x="251634" y="0"/>
                        <a:pt x="285750" y="34116"/>
                        <a:pt x="285750" y="76200"/>
                      </a:cubicBezTo>
                      <a:cubicBezTo>
                        <a:pt x="285750" y="118284"/>
                        <a:pt x="251634" y="152400"/>
                        <a:pt x="209550" y="152400"/>
                      </a:cubicBezTo>
                      <a:cubicBezTo>
                        <a:pt x="167466" y="152400"/>
                        <a:pt x="133350" y="118284"/>
                        <a:pt x="133350" y="76200"/>
                      </a:cubicBezTo>
                      <a:cubicBezTo>
                        <a:pt x="133350" y="34116"/>
                        <a:pt x="167466" y="0"/>
                        <a:pt x="2095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1294A5DC-DA88-9C93-81B3-E8F1ACE792BE}"/>
                    </a:ext>
                  </a:extLst>
                </p:cNvPr>
                <p:cNvSpPr/>
                <p:nvPr/>
              </p:nvSpPr>
              <p:spPr>
                <a:xfrm>
                  <a:off x="2860810" y="2710464"/>
                  <a:ext cx="2197904" cy="139036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15.05M</a:t>
                  </a:r>
                  <a:endPara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9508A5B-FABC-7A1F-079B-24CBFF109320}"/>
                  </a:ext>
                </a:extLst>
              </p:cNvPr>
              <p:cNvGrpSpPr/>
              <p:nvPr/>
            </p:nvGrpSpPr>
            <p:grpSpPr>
              <a:xfrm>
                <a:off x="-2113746" y="4870632"/>
                <a:ext cx="5003561" cy="1270488"/>
                <a:chOff x="420927" y="4220616"/>
                <a:chExt cx="5384598" cy="1367239"/>
              </a:xfrm>
            </p:grpSpPr>
            <p:sp>
              <p:nvSpPr>
                <p:cNvPr id="25" name="Google Shape;1722;p16">
                  <a:extLst>
                    <a:ext uri="{FF2B5EF4-FFF2-40B4-BE49-F238E27FC236}">
                      <a16:creationId xmlns:a16="http://schemas.microsoft.com/office/drawing/2014/main" id="{D26903AA-B250-6FE8-8C27-BFE778A0D1C9}"/>
                    </a:ext>
                  </a:extLst>
                </p:cNvPr>
                <p:cNvSpPr txBox="1"/>
                <p:nvPr/>
              </p:nvSpPr>
              <p:spPr>
                <a:xfrm>
                  <a:off x="3518850" y="4220616"/>
                  <a:ext cx="2286675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0968178-53A1-A93D-0C2F-9455CDB7DBA0}"/>
                    </a:ext>
                  </a:extLst>
                </p:cNvPr>
                <p:cNvSpPr txBox="1"/>
                <p:nvPr/>
              </p:nvSpPr>
              <p:spPr>
                <a:xfrm>
                  <a:off x="420927" y="4577650"/>
                  <a:ext cx="5384598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</a:t>
                  </a: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  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FC2E780-1E64-3692-70D6-D794DC36C312}"/>
                </a:ext>
              </a:extLst>
            </p:cNvPr>
            <p:cNvGrpSpPr/>
            <p:nvPr/>
          </p:nvGrpSpPr>
          <p:grpSpPr>
            <a:xfrm>
              <a:off x="3891960" y="1605409"/>
              <a:ext cx="4817804" cy="4535711"/>
              <a:chOff x="3891960" y="1605409"/>
              <a:chExt cx="4817804" cy="453571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A0FD3C-045F-CE94-5230-42A3524F6793}"/>
                  </a:ext>
                </a:extLst>
              </p:cNvPr>
              <p:cNvGrpSpPr/>
              <p:nvPr/>
            </p:nvGrpSpPr>
            <p:grpSpPr>
              <a:xfrm>
                <a:off x="3891960" y="1605409"/>
                <a:ext cx="2042372" cy="3045025"/>
                <a:chOff x="6743434" y="823917"/>
                <a:chExt cx="2197905" cy="3276912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1FF4E2D-5282-23B4-0A05-DC99ADB88A2F}"/>
                    </a:ext>
                  </a:extLst>
                </p:cNvPr>
                <p:cNvSpPr/>
                <p:nvPr/>
              </p:nvSpPr>
              <p:spPr>
                <a:xfrm>
                  <a:off x="6743434" y="823917"/>
                  <a:ext cx="923032" cy="1883356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88476774-CCAB-CE48-F58D-7993A1E51586}"/>
                    </a:ext>
                  </a:extLst>
                </p:cNvPr>
                <p:cNvSpPr/>
                <p:nvPr/>
              </p:nvSpPr>
              <p:spPr>
                <a:xfrm>
                  <a:off x="6743435" y="2710463"/>
                  <a:ext cx="2197904" cy="1390366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12.03M</a:t>
                  </a:r>
                  <a:endPara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1B4CC0B-0BB3-9195-6B49-E62809557E8D}"/>
                  </a:ext>
                </a:extLst>
              </p:cNvPr>
              <p:cNvGrpSpPr/>
              <p:nvPr/>
            </p:nvGrpSpPr>
            <p:grpSpPr>
              <a:xfrm>
                <a:off x="3891960" y="4870632"/>
                <a:ext cx="4817804" cy="1270488"/>
                <a:chOff x="3068561" y="4220616"/>
                <a:chExt cx="5184694" cy="1367239"/>
              </a:xfrm>
            </p:grpSpPr>
            <p:sp>
              <p:nvSpPr>
                <p:cNvPr id="13" name="Google Shape;1722;p16">
                  <a:extLst>
                    <a:ext uri="{FF2B5EF4-FFF2-40B4-BE49-F238E27FC236}">
                      <a16:creationId xmlns:a16="http://schemas.microsoft.com/office/drawing/2014/main" id="{615A5DB3-A2C9-8D8D-0CFB-42DBD91B0929}"/>
                    </a:ext>
                  </a:extLst>
                </p:cNvPr>
                <p:cNvSpPr txBox="1"/>
                <p:nvPr/>
              </p:nvSpPr>
              <p:spPr>
                <a:xfrm>
                  <a:off x="3068561" y="4220616"/>
                  <a:ext cx="2454896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B192ABC-2BD7-536C-6467-0A8D1B2A9996}"/>
                    </a:ext>
                  </a:extLst>
                </p:cNvPr>
                <p:cNvSpPr txBox="1"/>
                <p:nvPr/>
              </p:nvSpPr>
              <p:spPr>
                <a:xfrm>
                  <a:off x="3068561" y="4577650"/>
                  <a:ext cx="5184694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9217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Proposed Solution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B8E07C-D212-BDCA-4753-D8FB8B31026F}"/>
              </a:ext>
            </a:extLst>
          </p:cNvPr>
          <p:cNvGrpSpPr/>
          <p:nvPr/>
        </p:nvGrpSpPr>
        <p:grpSpPr>
          <a:xfrm>
            <a:off x="515241" y="1515457"/>
            <a:ext cx="11161519" cy="4426179"/>
            <a:chOff x="523204" y="1119531"/>
            <a:chExt cx="11161519" cy="442617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119531"/>
              <a:ext cx="2329822" cy="3935985"/>
              <a:chOff x="523204" y="1609725"/>
              <a:chExt cx="2329822" cy="3935985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3935985"/>
              <a:chOff x="3311343" y="1609725"/>
              <a:chExt cx="2329822" cy="3935985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119531"/>
              <a:ext cx="2329822" cy="3935985"/>
              <a:chOff x="6362151" y="1609725"/>
              <a:chExt cx="2329822" cy="3935985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3935985"/>
              <a:chOff x="9354901" y="1609725"/>
              <a:chExt cx="2329822" cy="3935985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Key Benefits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C5B327-1C2C-A04F-5C4F-845A95255E5D}"/>
              </a:ext>
            </a:extLst>
          </p:cNvPr>
          <p:cNvGrpSpPr/>
          <p:nvPr/>
        </p:nvGrpSpPr>
        <p:grpSpPr>
          <a:xfrm>
            <a:off x="3820160" y="1482334"/>
            <a:ext cx="4551680" cy="4551680"/>
            <a:chOff x="3724249" y="1249069"/>
            <a:chExt cx="4551680" cy="455168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13CA6FA-F006-09A3-D8E8-D855A839AFEA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551680 w 4551680"/>
                <a:gd name="connsiteY1" fmla="*/ 2275840 h 4551680"/>
                <a:gd name="connsiteX2" fmla="*/ 2275840 w 4551680"/>
                <a:gd name="connsiteY2" fmla="*/ 2275840 h 4551680"/>
                <a:gd name="connsiteX3" fmla="*/ 2275840 w 4551680"/>
                <a:gd name="connsiteY3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532752" y="0"/>
                    <a:pt x="4551680" y="1018928"/>
                    <a:pt x="4551680" y="227584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85009" tIns="899211" rIns="601185" bIns="2412103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E7BD72A-EEF8-7E81-F65A-CAEA3632B7C4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4551680 w 4551680"/>
                <a:gd name="connsiteY0" fmla="*/ 2275840 h 4551680"/>
                <a:gd name="connsiteX1" fmla="*/ 2275840 w 4551680"/>
                <a:gd name="connsiteY1" fmla="*/ 4551680 h 4551680"/>
                <a:gd name="connsiteX2" fmla="*/ 2275840 w 4551680"/>
                <a:gd name="connsiteY2" fmla="*/ 2275840 h 4551680"/>
                <a:gd name="connsiteX3" fmla="*/ 4551680 w 4551680"/>
                <a:gd name="connsiteY3" fmla="*/ 227584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4551680" y="2275840"/>
                  </a:moveTo>
                  <a:cubicBezTo>
                    <a:pt x="4551680" y="3532752"/>
                    <a:pt x="3532752" y="4551680"/>
                    <a:pt x="2275840" y="4551680"/>
                  </a:cubicBezTo>
                  <a:lnTo>
                    <a:pt x="2275840" y="2275840"/>
                  </a:lnTo>
                  <a:lnTo>
                    <a:pt x="4551680" y="22758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4270" tIns="2414270" rIns="571924" bIns="897044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DB3F51F-B3B6-9201-D689-5F6E069B5A28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2275840 w 4551680"/>
                <a:gd name="connsiteY0" fmla="*/ 4551680 h 4551680"/>
                <a:gd name="connsiteX1" fmla="*/ 0 w 4551680"/>
                <a:gd name="connsiteY1" fmla="*/ 2275840 h 4551680"/>
                <a:gd name="connsiteX2" fmla="*/ 2275840 w 4551680"/>
                <a:gd name="connsiteY2" fmla="*/ 2275840 h 4551680"/>
                <a:gd name="connsiteX3" fmla="*/ 2275840 w 4551680"/>
                <a:gd name="connsiteY3" fmla="*/ 455168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2275840" y="4551680"/>
                  </a:moveTo>
                  <a:cubicBezTo>
                    <a:pt x="1018928" y="4551680"/>
                    <a:pt x="0" y="3532752"/>
                    <a:pt x="0" y="2275840"/>
                  </a:cubicBezTo>
                  <a:lnTo>
                    <a:pt x="2275840" y="2275840"/>
                  </a:lnTo>
                  <a:lnTo>
                    <a:pt x="2275840" y="45516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923" tIns="2414270" rIns="2414271" bIns="897044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745AE96-B5C1-FA85-2E13-1AB07E12416F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0 w 4551680"/>
                <a:gd name="connsiteY0" fmla="*/ 2275840 h 4551680"/>
                <a:gd name="connsiteX1" fmla="*/ 2275840 w 4551680"/>
                <a:gd name="connsiteY1" fmla="*/ 0 h 4551680"/>
                <a:gd name="connsiteX2" fmla="*/ 2275840 w 4551680"/>
                <a:gd name="connsiteY2" fmla="*/ 2275840 h 4551680"/>
                <a:gd name="connsiteX3" fmla="*/ 0 w 4551680"/>
                <a:gd name="connsiteY3" fmla="*/ 227584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0" y="2275840"/>
                  </a:moveTo>
                  <a:cubicBezTo>
                    <a:pt x="0" y="1018928"/>
                    <a:pt x="1018928" y="0"/>
                    <a:pt x="2275840" y="0"/>
                  </a:cubicBezTo>
                  <a:lnTo>
                    <a:pt x="2275840" y="2275840"/>
                  </a:lnTo>
                  <a:lnTo>
                    <a:pt x="0" y="22758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7323" tIns="922444" rIns="2439671" bIns="243967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BB7C8F-F530-C162-A5C2-E596F74CA0D4}"/>
              </a:ext>
            </a:extLst>
          </p:cNvPr>
          <p:cNvGrpSpPr/>
          <p:nvPr/>
        </p:nvGrpSpPr>
        <p:grpSpPr>
          <a:xfrm>
            <a:off x="466844" y="1601138"/>
            <a:ext cx="3540236" cy="1463082"/>
            <a:chOff x="519426" y="1653928"/>
            <a:chExt cx="2912557" cy="120368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A9D920-F3FD-D92A-6296-9C69DBE88258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C2898D0-2CBE-94EE-52DB-31C6DBF3406F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67CDA9-2CF8-BA1E-AC97-166A1E152DCD}"/>
              </a:ext>
            </a:extLst>
          </p:cNvPr>
          <p:cNvGrpSpPr/>
          <p:nvPr/>
        </p:nvGrpSpPr>
        <p:grpSpPr>
          <a:xfrm>
            <a:off x="466844" y="4452127"/>
            <a:ext cx="3540236" cy="1463082"/>
            <a:chOff x="519426" y="1653928"/>
            <a:chExt cx="2912557" cy="12036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C370D5-D339-AEF8-DD3D-BEB22B08943D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065429-D2C2-4F57-685D-EFF7483A6141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652188-4E4C-6DF4-D5E7-EBEEA485B46C}"/>
              </a:ext>
            </a:extLst>
          </p:cNvPr>
          <p:cNvGrpSpPr/>
          <p:nvPr/>
        </p:nvGrpSpPr>
        <p:grpSpPr>
          <a:xfrm flipH="1">
            <a:off x="8184918" y="1601138"/>
            <a:ext cx="3540236" cy="1463082"/>
            <a:chOff x="519426" y="1653928"/>
            <a:chExt cx="2912557" cy="120368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3D94AA-55A1-5C8B-93FA-7FA480CF5ACF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A1752B-CB15-C03E-5FB1-3C1F9D2D9DE0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8D90CEA-CDD2-79E4-A7F0-51635B236FD8}"/>
              </a:ext>
            </a:extLst>
          </p:cNvPr>
          <p:cNvGrpSpPr/>
          <p:nvPr/>
        </p:nvGrpSpPr>
        <p:grpSpPr>
          <a:xfrm flipH="1">
            <a:off x="8184918" y="4452127"/>
            <a:ext cx="3540236" cy="1463082"/>
            <a:chOff x="519426" y="1653928"/>
            <a:chExt cx="2912557" cy="120368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59A9BA-981B-CB56-CA78-474E6447276A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69E9E3-3B18-B5BC-DEDE-3AEEC81D0398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D3723CD-08F6-DF5D-F701-018ABC3E96AD}"/>
              </a:ext>
            </a:extLst>
          </p:cNvPr>
          <p:cNvGrpSpPr/>
          <p:nvPr/>
        </p:nvGrpSpPr>
        <p:grpSpPr>
          <a:xfrm>
            <a:off x="7794901" y="1233488"/>
            <a:ext cx="3776614" cy="5303456"/>
            <a:chOff x="8467013" y="2144151"/>
            <a:chExt cx="3648297" cy="512326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467013" y="2144151"/>
              <a:ext cx="3648297" cy="5123263"/>
            </a:xfrm>
            <a:prstGeom prst="rect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6770292-DFED-4BE8-1F69-951F6F8F6866}"/>
                </a:ext>
              </a:extLst>
            </p:cNvPr>
            <p:cNvGrpSpPr/>
            <p:nvPr/>
          </p:nvGrpSpPr>
          <p:grpSpPr>
            <a:xfrm>
              <a:off x="8529798" y="2331876"/>
              <a:ext cx="3336483" cy="3575134"/>
              <a:chOff x="3022018" y="311748"/>
              <a:chExt cx="4682219" cy="501712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3022018" y="3808853"/>
                <a:ext cx="3115614" cy="1520023"/>
                <a:chOff x="2219829" y="2899532"/>
                <a:chExt cx="1880543" cy="917463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96535"/>
                  <a:ext cx="1287951" cy="520460"/>
                  <a:chOff x="2243091" y="2216740"/>
                  <a:chExt cx="1287951" cy="520460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2243091" y="2523135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Jane Chang S.</a:t>
                  </a: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3022665" y="1147012"/>
                <a:ext cx="4681572" cy="2169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. 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3081542" y="31174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2">
                  <a:lumMod val="9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Case Study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317245" y="1286625"/>
            <a:ext cx="6318644" cy="4824774"/>
            <a:chOff x="628650" y="2855817"/>
            <a:chExt cx="4495799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50" y="2986040"/>
              <a:ext cx="2743199" cy="2874210"/>
              <a:chOff x="2381250" y="2986040"/>
              <a:chExt cx="2743199" cy="287421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50" y="2986040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50" y="3841835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50" y="4697630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50" y="5553426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A4B80E7C-EC67-6788-8366-E45A1D8736BA}"/>
              </a:ext>
            </a:extLst>
          </p:cNvPr>
          <p:cNvSpPr/>
          <p:nvPr/>
        </p:nvSpPr>
        <p:spPr>
          <a:xfrm>
            <a:off x="9953568" y="4907794"/>
            <a:ext cx="1203605" cy="1203605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Financial Projections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12557" cy="3594431"/>
            <a:chOff x="813237" y="2212946"/>
            <a:chExt cx="2912557" cy="359443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13239" y="4500565"/>
              <a:ext cx="2912555" cy="1306812"/>
              <a:chOff x="5277292" y="2198007"/>
              <a:chExt cx="4502820" cy="130681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277292" y="2198007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277292" y="2566100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712029" y="1547447"/>
            <a:ext cx="7960545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91619940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“This editable PowerPoint graph allows easy customization of colors, values, and legends.”</a:t>
              </a:r>
              <a:endParaRPr kumimoji="0" lang="en-CA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Georgia"/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CE37-30E2-7750-D9C0-8B779B92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Implementation Plan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1CAE1-4C5A-8E43-12E6-2A54170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67812-FABE-64D7-E223-E490BAD75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3F8A60D-6AC2-F153-E58F-D5CC01DA4609}"/>
              </a:ext>
            </a:extLst>
          </p:cNvPr>
          <p:cNvGrpSpPr/>
          <p:nvPr/>
        </p:nvGrpSpPr>
        <p:grpSpPr>
          <a:xfrm>
            <a:off x="703097" y="1778327"/>
            <a:ext cx="10788763" cy="4435399"/>
            <a:chOff x="703097" y="1778327"/>
            <a:chExt cx="10788763" cy="4435399"/>
          </a:xfrm>
        </p:grpSpPr>
        <p:cxnSp>
          <p:nvCxnSpPr>
            <p:cNvPr id="7" name="Google Shape;1104;p46">
              <a:extLst>
                <a:ext uri="{FF2B5EF4-FFF2-40B4-BE49-F238E27FC236}">
                  <a16:creationId xmlns:a16="http://schemas.microsoft.com/office/drawing/2014/main" id="{B3043CA9-8316-9EC1-0154-BF79554B7B65}"/>
                </a:ext>
              </a:extLst>
            </p:cNvPr>
            <p:cNvCxnSpPr>
              <a:cxnSpLocks/>
              <a:stCxn id="63" idx="0"/>
            </p:cNvCxnSpPr>
            <p:nvPr/>
          </p:nvCxnSpPr>
          <p:spPr>
            <a:xfrm rot="5400000" flipH="1" flipV="1">
              <a:off x="1368004" y="2807157"/>
              <a:ext cx="1657070" cy="1138156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1107;p46">
              <a:extLst>
                <a:ext uri="{FF2B5EF4-FFF2-40B4-BE49-F238E27FC236}">
                  <a16:creationId xmlns:a16="http://schemas.microsoft.com/office/drawing/2014/main" id="{6F0E2EE2-7CCB-69B6-2F77-C8D43EFB7FE3}"/>
                </a:ext>
              </a:extLst>
            </p:cNvPr>
            <p:cNvCxnSpPr>
              <a:cxnSpLocks/>
              <a:stCxn id="39" idx="0"/>
              <a:endCxn id="145" idx="6"/>
            </p:cNvCxnSpPr>
            <p:nvPr/>
          </p:nvCxnSpPr>
          <p:spPr>
            <a:xfrm rot="16200000" flipV="1">
              <a:off x="9288172" y="2925445"/>
              <a:ext cx="1657171" cy="901480"/>
            </a:xfrm>
            <a:prstGeom prst="bentConnector2">
              <a:avLst/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1110;p46">
              <a:extLst>
                <a:ext uri="{FF2B5EF4-FFF2-40B4-BE49-F238E27FC236}">
                  <a16:creationId xmlns:a16="http://schemas.microsoft.com/office/drawing/2014/main" id="{79EDC84A-BBE9-4DDE-C2DD-2109A9E69A07}"/>
                </a:ext>
              </a:extLst>
            </p:cNvPr>
            <p:cNvCxnSpPr>
              <a:cxnSpLocks/>
              <a:stCxn id="57" idx="0"/>
            </p:cNvCxnSpPr>
            <p:nvPr/>
          </p:nvCxnSpPr>
          <p:spPr>
            <a:xfrm rot="5400000" flipH="1" flipV="1">
              <a:off x="3726817" y="3221070"/>
              <a:ext cx="1124670" cy="842730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1113;p46">
              <a:extLst>
                <a:ext uri="{FF2B5EF4-FFF2-40B4-BE49-F238E27FC236}">
                  <a16:creationId xmlns:a16="http://schemas.microsoft.com/office/drawing/2014/main" id="{F842FC13-600A-C17F-DE62-4EEECBD825E1}"/>
                </a:ext>
              </a:extLst>
            </p:cNvPr>
            <p:cNvCxnSpPr>
              <a:cxnSpLocks/>
              <a:stCxn id="45" idx="0"/>
            </p:cNvCxnSpPr>
            <p:nvPr/>
          </p:nvCxnSpPr>
          <p:spPr>
            <a:xfrm rot="16200000" flipV="1">
              <a:off x="7369902" y="3247499"/>
              <a:ext cx="1124670" cy="789872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16;p46">
              <a:extLst>
                <a:ext uri="{FF2B5EF4-FFF2-40B4-BE49-F238E27FC236}">
                  <a16:creationId xmlns:a16="http://schemas.microsoft.com/office/drawing/2014/main" id="{62F2948D-AC3B-0579-773B-21F6E4803F20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rot="5400000" flipH="1" flipV="1">
              <a:off x="5536114" y="3641468"/>
              <a:ext cx="1124669" cy="1936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CEE04C4-6AA5-953C-A052-E662EC68A49E}"/>
                </a:ext>
              </a:extLst>
            </p:cNvPr>
            <p:cNvGrpSpPr/>
            <p:nvPr/>
          </p:nvGrpSpPr>
          <p:grpSpPr>
            <a:xfrm>
              <a:off x="8135217" y="1782199"/>
              <a:ext cx="1530800" cy="1530799"/>
              <a:chOff x="8135217" y="1782199"/>
              <a:chExt cx="1530800" cy="1530799"/>
            </a:xfrm>
          </p:grpSpPr>
          <p:sp>
            <p:nvSpPr>
              <p:cNvPr id="145" name="Google Shape;1109;p46">
                <a:extLst>
                  <a:ext uri="{FF2B5EF4-FFF2-40B4-BE49-F238E27FC236}">
                    <a16:creationId xmlns:a16="http://schemas.microsoft.com/office/drawing/2014/main" id="{94FDD214-5998-B748-7993-629093066EDE}"/>
                  </a:ext>
                </a:extLst>
              </p:cNvPr>
              <p:cNvSpPr/>
              <p:nvPr/>
            </p:nvSpPr>
            <p:spPr>
              <a:xfrm>
                <a:off x="8135217" y="1782199"/>
                <a:ext cx="1530800" cy="1530799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0EDCACB1-9811-75A4-4EAD-5386E9904136}"/>
                  </a:ext>
                </a:extLst>
              </p:cNvPr>
              <p:cNvSpPr/>
              <p:nvPr/>
            </p:nvSpPr>
            <p:spPr>
              <a:xfrm>
                <a:off x="8441921" y="2088900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05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C32B11A-7F7C-CFC1-B1D2-D3C8E70B6A92}"/>
                </a:ext>
              </a:extLst>
            </p:cNvPr>
            <p:cNvGrpSpPr/>
            <p:nvPr/>
          </p:nvGrpSpPr>
          <p:grpSpPr>
            <a:xfrm>
              <a:off x="6768181" y="1778327"/>
              <a:ext cx="1538259" cy="1538534"/>
              <a:chOff x="6768181" y="1778327"/>
              <a:chExt cx="1538259" cy="1538534"/>
            </a:xfrm>
          </p:grpSpPr>
          <p:sp>
            <p:nvSpPr>
              <p:cNvPr id="137" name="Google Shape;1123;p46">
                <a:extLst>
                  <a:ext uri="{FF2B5EF4-FFF2-40B4-BE49-F238E27FC236}">
                    <a16:creationId xmlns:a16="http://schemas.microsoft.com/office/drawing/2014/main" id="{10B068A3-7FFE-BC03-D521-FE1BB6E8DDE6}"/>
                  </a:ext>
                </a:extLst>
              </p:cNvPr>
              <p:cNvSpPr/>
              <p:nvPr/>
            </p:nvSpPr>
            <p:spPr>
              <a:xfrm rot="13500000">
                <a:off x="6768044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98068FB-F954-C46B-21DA-37C0C9E7E394}"/>
                  </a:ext>
                </a:extLst>
              </p:cNvPr>
              <p:cNvSpPr/>
              <p:nvPr/>
            </p:nvSpPr>
            <p:spPr>
              <a:xfrm>
                <a:off x="7086629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0B660EE-10F7-4558-561D-0822C471C3F3}"/>
                </a:ext>
              </a:extLst>
            </p:cNvPr>
            <p:cNvGrpSpPr/>
            <p:nvPr/>
          </p:nvGrpSpPr>
          <p:grpSpPr>
            <a:xfrm>
              <a:off x="5330381" y="1778327"/>
              <a:ext cx="1538259" cy="1538534"/>
              <a:chOff x="5330381" y="1778327"/>
              <a:chExt cx="1538259" cy="1538534"/>
            </a:xfrm>
          </p:grpSpPr>
          <p:sp>
            <p:nvSpPr>
              <p:cNvPr id="129" name="Google Shape;1125;p46">
                <a:extLst>
                  <a:ext uri="{FF2B5EF4-FFF2-40B4-BE49-F238E27FC236}">
                    <a16:creationId xmlns:a16="http://schemas.microsoft.com/office/drawing/2014/main" id="{14CC4BBB-3001-F4F1-0F71-709C3E368B13}"/>
                  </a:ext>
                </a:extLst>
              </p:cNvPr>
              <p:cNvSpPr/>
              <p:nvPr/>
            </p:nvSpPr>
            <p:spPr>
              <a:xfrm rot="13500000">
                <a:off x="5330244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D5513D3-00DB-2D45-0E29-2150B337EEDF}"/>
                  </a:ext>
                </a:extLst>
              </p:cNvPr>
              <p:cNvSpPr/>
              <p:nvPr/>
            </p:nvSpPr>
            <p:spPr>
              <a:xfrm>
                <a:off x="5648746" y="2084211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78769AF-1759-08F1-5AE7-DE620FE222EE}"/>
                </a:ext>
              </a:extLst>
            </p:cNvPr>
            <p:cNvGrpSpPr/>
            <p:nvPr/>
          </p:nvGrpSpPr>
          <p:grpSpPr>
            <a:xfrm>
              <a:off x="3941615" y="1778327"/>
              <a:ext cx="1538259" cy="1538534"/>
              <a:chOff x="3941615" y="1778327"/>
              <a:chExt cx="1538259" cy="1538534"/>
            </a:xfrm>
          </p:grpSpPr>
          <p:sp>
            <p:nvSpPr>
              <p:cNvPr id="82" name="Google Shape;1127;p46">
                <a:extLst>
                  <a:ext uri="{FF2B5EF4-FFF2-40B4-BE49-F238E27FC236}">
                    <a16:creationId xmlns:a16="http://schemas.microsoft.com/office/drawing/2014/main" id="{7186F189-C368-9B03-7279-52EB773CFF97}"/>
                  </a:ext>
                </a:extLst>
              </p:cNvPr>
              <p:cNvSpPr/>
              <p:nvPr/>
            </p:nvSpPr>
            <p:spPr>
              <a:xfrm rot="13500000">
                <a:off x="3941478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58A3FAFB-DC05-1480-CA63-74CA2190C7C4}"/>
                  </a:ext>
                </a:extLst>
              </p:cNvPr>
              <p:cNvSpPr/>
              <p:nvPr/>
            </p:nvSpPr>
            <p:spPr>
              <a:xfrm>
                <a:off x="4257778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163FF-31CB-24FD-21C7-FE09CA271352}"/>
                </a:ext>
              </a:extLst>
            </p:cNvPr>
            <p:cNvGrpSpPr/>
            <p:nvPr/>
          </p:nvGrpSpPr>
          <p:grpSpPr>
            <a:xfrm>
              <a:off x="2529282" y="1778327"/>
              <a:ext cx="1538259" cy="1538534"/>
              <a:chOff x="2529282" y="1778327"/>
              <a:chExt cx="1538259" cy="1538534"/>
            </a:xfrm>
          </p:grpSpPr>
          <p:sp>
            <p:nvSpPr>
              <p:cNvPr id="67" name="Google Shape;1129;p46">
                <a:extLst>
                  <a:ext uri="{FF2B5EF4-FFF2-40B4-BE49-F238E27FC236}">
                    <a16:creationId xmlns:a16="http://schemas.microsoft.com/office/drawing/2014/main" id="{E8E9FBBA-7153-0C51-0E80-1A814E45CEA3}"/>
                  </a:ext>
                </a:extLst>
              </p:cNvPr>
              <p:cNvSpPr/>
              <p:nvPr/>
            </p:nvSpPr>
            <p:spPr>
              <a:xfrm rot="13500000">
                <a:off x="2529145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108B7F1-C85B-9D8F-FC58-BCF56F2D9571}"/>
                  </a:ext>
                </a:extLst>
              </p:cNvPr>
              <p:cNvSpPr/>
              <p:nvPr/>
            </p:nvSpPr>
            <p:spPr>
              <a:xfrm>
                <a:off x="2831385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D9C0BE7-A9C5-C28A-0BD2-C7AD0593A900}"/>
                </a:ext>
              </a:extLst>
            </p:cNvPr>
            <p:cNvGrpSpPr/>
            <p:nvPr/>
          </p:nvGrpSpPr>
          <p:grpSpPr>
            <a:xfrm>
              <a:off x="703097" y="4204770"/>
              <a:ext cx="10788763" cy="2008956"/>
              <a:chOff x="703097" y="4204770"/>
              <a:chExt cx="10788763" cy="2008956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A84FEA-F8F9-0CC8-F472-3386264F93E6}"/>
                  </a:ext>
                </a:extLst>
              </p:cNvPr>
              <p:cNvGrpSpPr/>
              <p:nvPr/>
            </p:nvGrpSpPr>
            <p:grpSpPr>
              <a:xfrm>
                <a:off x="703097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63" name="Google Shape;201;p29">
                  <a:extLst>
                    <a:ext uri="{FF2B5EF4-FFF2-40B4-BE49-F238E27FC236}">
                      <a16:creationId xmlns:a16="http://schemas.microsoft.com/office/drawing/2014/main" id="{224A61E0-F6A2-F006-3BF7-765C16A829B3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64" name="01 Text">
                  <a:extLst>
                    <a:ext uri="{FF2B5EF4-FFF2-40B4-BE49-F238E27FC236}">
                      <a16:creationId xmlns:a16="http://schemas.microsoft.com/office/drawing/2014/main" id="{C6D19EFE-A36E-3D37-A4FC-3F26C7D0030E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1D78DD30-6BE3-226F-7488-4F62D04599CB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13E67265-4492-588D-004A-7C9BBAA3315B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A2EE478-2C55-B3AC-095D-FF1261DC87A5}"/>
                  </a:ext>
                </a:extLst>
              </p:cNvPr>
              <p:cNvGrpSpPr/>
              <p:nvPr/>
            </p:nvGrpSpPr>
            <p:grpSpPr>
              <a:xfrm>
                <a:off x="2943423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57" name="Google Shape;201;p29">
                  <a:extLst>
                    <a:ext uri="{FF2B5EF4-FFF2-40B4-BE49-F238E27FC236}">
                      <a16:creationId xmlns:a16="http://schemas.microsoft.com/office/drawing/2014/main" id="{BD7A8902-EBCB-8DC7-3C86-484AF24CE715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58" name="01 Text">
                  <a:extLst>
                    <a:ext uri="{FF2B5EF4-FFF2-40B4-BE49-F238E27FC236}">
                      <a16:creationId xmlns:a16="http://schemas.microsoft.com/office/drawing/2014/main" id="{66F59A7D-933B-0351-CBBF-C5849FDCC21B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6EE36BD-1670-252F-3800-7E690340C8AB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86A430F0-824C-DED7-1ED7-5B2F1ECEC5D3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F298BEF-8894-1835-0241-0E4A974867CB}"/>
                  </a:ext>
                </a:extLst>
              </p:cNvPr>
              <p:cNvGrpSpPr/>
              <p:nvPr/>
            </p:nvGrpSpPr>
            <p:grpSpPr>
              <a:xfrm>
                <a:off x="5173116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51" name="Google Shape;201;p29">
                  <a:extLst>
                    <a:ext uri="{FF2B5EF4-FFF2-40B4-BE49-F238E27FC236}">
                      <a16:creationId xmlns:a16="http://schemas.microsoft.com/office/drawing/2014/main" id="{4CED9083-00E6-0A9A-60E4-1E4E3B2A7B0A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53" name="01 Text">
                  <a:extLst>
                    <a:ext uri="{FF2B5EF4-FFF2-40B4-BE49-F238E27FC236}">
                      <a16:creationId xmlns:a16="http://schemas.microsoft.com/office/drawing/2014/main" id="{1725C020-436D-BA73-AC0B-ED9529A00931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3E5D4493-3F29-6563-9E2A-F648349B9568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4319E890-ACFF-4964-1644-0A395B0937C9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9632B2B-2167-8CCA-6FEB-9E872962C8FE}"/>
                  </a:ext>
                </a:extLst>
              </p:cNvPr>
              <p:cNvGrpSpPr/>
              <p:nvPr/>
            </p:nvGrpSpPr>
            <p:grpSpPr>
              <a:xfrm>
                <a:off x="7402809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45" name="Google Shape;201;p29">
                  <a:extLst>
                    <a:ext uri="{FF2B5EF4-FFF2-40B4-BE49-F238E27FC236}">
                      <a16:creationId xmlns:a16="http://schemas.microsoft.com/office/drawing/2014/main" id="{7A0C76E3-81B5-06B6-1EA9-8440569E7B76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6" name="01 Text">
                  <a:extLst>
                    <a:ext uri="{FF2B5EF4-FFF2-40B4-BE49-F238E27FC236}">
                      <a16:creationId xmlns:a16="http://schemas.microsoft.com/office/drawing/2014/main" id="{E527BE43-E7E7-7BCD-AFA0-E88101614AAF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0383BD6A-7A87-735B-70F8-026C66757016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9D544030-92E4-F0B2-D442-F54062EC5C94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C999D3D-125D-F5A6-CE98-76152E6EC211}"/>
                  </a:ext>
                </a:extLst>
              </p:cNvPr>
              <p:cNvGrpSpPr/>
              <p:nvPr/>
            </p:nvGrpSpPr>
            <p:grpSpPr>
              <a:xfrm>
                <a:off x="9643133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39" name="Google Shape;201;p29">
                  <a:extLst>
                    <a:ext uri="{FF2B5EF4-FFF2-40B4-BE49-F238E27FC236}">
                      <a16:creationId xmlns:a16="http://schemas.microsoft.com/office/drawing/2014/main" id="{ABF71424-6853-69F7-916D-BBFF747785BB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1" name="01 Text">
                  <a:extLst>
                    <a:ext uri="{FF2B5EF4-FFF2-40B4-BE49-F238E27FC236}">
                      <a16:creationId xmlns:a16="http://schemas.microsoft.com/office/drawing/2014/main" id="{7CAFC7FA-4443-3AFE-AA9D-915D6642DA00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41A224D0-701E-B8CD-2D9F-DAC331B8DB17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D8EBFEB-9260-D65E-368B-0A49B024E7A1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A876CC-B03B-65F9-C8EA-14AFA57EE0F9}"/>
                </a:ext>
              </a:extLst>
            </p:cNvPr>
            <p:cNvGrpSpPr/>
            <p:nvPr/>
          </p:nvGrpSpPr>
          <p:grpSpPr>
            <a:xfrm>
              <a:off x="1509822" y="3834360"/>
              <a:ext cx="9159142" cy="228157"/>
              <a:chOff x="1509822" y="3834360"/>
              <a:chExt cx="9159142" cy="228157"/>
            </a:xfrm>
          </p:grpSpPr>
          <p:sp>
            <p:nvSpPr>
              <p:cNvPr id="23" name="Google Shape;193;p29">
                <a:extLst>
                  <a:ext uri="{FF2B5EF4-FFF2-40B4-BE49-F238E27FC236}">
                    <a16:creationId xmlns:a16="http://schemas.microsoft.com/office/drawing/2014/main" id="{1E6F8896-20F6-1DE2-817F-94F8C6A97F76}"/>
                  </a:ext>
                </a:extLst>
              </p:cNvPr>
              <p:cNvSpPr/>
              <p:nvPr/>
            </p:nvSpPr>
            <p:spPr>
              <a:xfrm flipH="1">
                <a:off x="1509822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4" name="Google Shape;195;p29">
                <a:extLst>
                  <a:ext uri="{FF2B5EF4-FFF2-40B4-BE49-F238E27FC236}">
                    <a16:creationId xmlns:a16="http://schemas.microsoft.com/office/drawing/2014/main" id="{550A3E44-57CE-91B8-E2A2-C76A021CEC83}"/>
                  </a:ext>
                </a:extLst>
              </p:cNvPr>
              <p:cNvSpPr/>
              <p:nvPr/>
            </p:nvSpPr>
            <p:spPr>
              <a:xfrm flipH="1">
                <a:off x="3759577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7" name="Google Shape;196;p29">
                <a:extLst>
                  <a:ext uri="{FF2B5EF4-FFF2-40B4-BE49-F238E27FC236}">
                    <a16:creationId xmlns:a16="http://schemas.microsoft.com/office/drawing/2014/main" id="{DB4A9D9E-E1D2-C5AB-9DCB-C291B415EB62}"/>
                  </a:ext>
                </a:extLst>
              </p:cNvPr>
              <p:cNvSpPr/>
              <p:nvPr/>
            </p:nvSpPr>
            <p:spPr>
              <a:xfrm flipH="1">
                <a:off x="5975402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9" name="Google Shape;192;p29">
                <a:extLst>
                  <a:ext uri="{FF2B5EF4-FFF2-40B4-BE49-F238E27FC236}">
                    <a16:creationId xmlns:a16="http://schemas.microsoft.com/office/drawing/2014/main" id="{062AA232-B372-9A95-1876-D1CAC769F584}"/>
                  </a:ext>
                </a:extLst>
              </p:cNvPr>
              <p:cNvSpPr/>
              <p:nvPr/>
            </p:nvSpPr>
            <p:spPr>
              <a:xfrm flipH="1">
                <a:off x="8200838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31" name="Google Shape;194;p29">
                <a:extLst>
                  <a:ext uri="{FF2B5EF4-FFF2-40B4-BE49-F238E27FC236}">
                    <a16:creationId xmlns:a16="http://schemas.microsoft.com/office/drawing/2014/main" id="{05C89B34-335E-2EBE-282E-9A1A3126B266}"/>
                  </a:ext>
                </a:extLst>
              </p:cNvPr>
              <p:cNvSpPr/>
              <p:nvPr/>
            </p:nvSpPr>
            <p:spPr>
              <a:xfrm flipH="1">
                <a:off x="10440820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13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24508-1882-8007-EBCF-D274D610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Risk Assessment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477FA-0EF5-AFFB-FEAD-78C6B4CF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374B9A-DB1A-2681-8ED2-79597132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307FF2-E24E-B05A-FA2B-A6E69703474D}"/>
              </a:ext>
            </a:extLst>
          </p:cNvPr>
          <p:cNvGrpSpPr/>
          <p:nvPr/>
        </p:nvGrpSpPr>
        <p:grpSpPr>
          <a:xfrm>
            <a:off x="6276909" y="1820297"/>
            <a:ext cx="5418110" cy="3756656"/>
            <a:chOff x="7885296" y="1608424"/>
            <a:chExt cx="5418110" cy="3756656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1E78FF4-A7F3-F1A7-D605-E92A0BD3040E}"/>
                </a:ext>
              </a:extLst>
            </p:cNvPr>
            <p:cNvGrpSpPr/>
            <p:nvPr/>
          </p:nvGrpSpPr>
          <p:grpSpPr>
            <a:xfrm flipH="1">
              <a:off x="7885296" y="4594403"/>
              <a:ext cx="5418110" cy="770677"/>
              <a:chOff x="9695680" y="1493194"/>
              <a:chExt cx="4716518" cy="670882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C5B22C14-432F-E1DF-81B7-E76F9C26C4BE}"/>
                  </a:ext>
                </a:extLst>
              </p:cNvPr>
              <p:cNvSpPr/>
              <p:nvPr/>
            </p:nvSpPr>
            <p:spPr>
              <a:xfrm rot="10800000" flipV="1">
                <a:off x="13758417" y="1513668"/>
                <a:ext cx="653781" cy="650408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AA87C31-DDB7-8EDA-2D39-DEC7C1ECCA0F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Low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57FE799-4E79-E767-82AB-929456594418}"/>
                </a:ext>
              </a:extLst>
            </p:cNvPr>
            <p:cNvGrpSpPr/>
            <p:nvPr/>
          </p:nvGrpSpPr>
          <p:grpSpPr>
            <a:xfrm flipH="1">
              <a:off x="7885296" y="3101414"/>
              <a:ext cx="5418110" cy="770681"/>
              <a:chOff x="9695680" y="1493194"/>
              <a:chExt cx="4716518" cy="670885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5F094890-E7DF-54F5-F958-AA1E53A5F0C5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9C92952-4E42-A9CB-F1D4-852431C0F136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Medium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AD885E2-DD6A-B595-BC99-30E940A3E69E}"/>
                </a:ext>
              </a:extLst>
            </p:cNvPr>
            <p:cNvGrpSpPr/>
            <p:nvPr/>
          </p:nvGrpSpPr>
          <p:grpSpPr>
            <a:xfrm flipH="1">
              <a:off x="7885296" y="1608424"/>
              <a:ext cx="5418110" cy="770681"/>
              <a:chOff x="9695680" y="1493194"/>
              <a:chExt cx="4716518" cy="670885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6B5D937-6C57-1BF9-CD6D-9D27C7B7E0E1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2E8A311-ADC0-357B-4F54-0CBBB589E918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High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0447980-4088-2E01-B271-20C2B5F5FF7A}"/>
              </a:ext>
            </a:extLst>
          </p:cNvPr>
          <p:cNvGrpSpPr/>
          <p:nvPr/>
        </p:nvGrpSpPr>
        <p:grpSpPr>
          <a:xfrm>
            <a:off x="496982" y="1323932"/>
            <a:ext cx="5045776" cy="5149234"/>
            <a:chOff x="496982" y="1323932"/>
            <a:chExt cx="5045776" cy="51492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B9839F2-F833-D326-A10A-490418E27A65}"/>
                </a:ext>
              </a:extLst>
            </p:cNvPr>
            <p:cNvGrpSpPr/>
            <p:nvPr/>
          </p:nvGrpSpPr>
          <p:grpSpPr>
            <a:xfrm>
              <a:off x="496982" y="1323932"/>
              <a:ext cx="5045776" cy="5149234"/>
              <a:chOff x="254265" y="1378027"/>
              <a:chExt cx="5045776" cy="5149234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14F3310-7B1A-8574-D7C0-AC3692B3421C}"/>
                  </a:ext>
                </a:extLst>
              </p:cNvPr>
              <p:cNvGrpSpPr/>
              <p:nvPr/>
            </p:nvGrpSpPr>
            <p:grpSpPr>
              <a:xfrm>
                <a:off x="697457" y="1378027"/>
                <a:ext cx="4602584" cy="4606968"/>
                <a:chOff x="790390" y="1798085"/>
                <a:chExt cx="3844479" cy="3848141"/>
              </a:xfrm>
            </p:grpSpPr>
            <p:sp>
              <p:nvSpPr>
                <p:cNvPr id="75" name="Rectangle: Rounded Corners 74">
                  <a:extLst>
                    <a:ext uri="{FF2B5EF4-FFF2-40B4-BE49-F238E27FC236}">
                      <a16:creationId xmlns:a16="http://schemas.microsoft.com/office/drawing/2014/main" id="{9D8932BD-0686-3F3E-E130-4097AF210478}"/>
                    </a:ext>
                  </a:extLst>
                </p:cNvPr>
                <p:cNvSpPr/>
                <p:nvPr/>
              </p:nvSpPr>
              <p:spPr>
                <a:xfrm>
                  <a:off x="793216" y="1798085"/>
                  <a:ext cx="3826402" cy="3848141"/>
                </a:xfrm>
                <a:prstGeom prst="roundRect">
                  <a:avLst>
                    <a:gd name="adj" fmla="val 2754"/>
                  </a:avLst>
                </a:prstGeom>
                <a:noFill/>
                <a:ln w="25400" cap="sq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B0F4EC9C-C61F-CB13-DC72-A9C3BB995BC8}"/>
                    </a:ext>
                  </a:extLst>
                </p:cNvPr>
                <p:cNvGrpSpPr/>
                <p:nvPr/>
              </p:nvGrpSpPr>
              <p:grpSpPr>
                <a:xfrm>
                  <a:off x="790390" y="1806767"/>
                  <a:ext cx="3844479" cy="3833869"/>
                  <a:chOff x="790390" y="1806767"/>
                  <a:chExt cx="3844479" cy="3833869"/>
                </a:xfrm>
              </p:grpSpPr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987566C5-0322-3EC3-57CF-F1EA272A2605}"/>
                      </a:ext>
                    </a:extLst>
                  </p:cNvPr>
                  <p:cNvGrpSpPr/>
                  <p:nvPr/>
                </p:nvGrpSpPr>
                <p:grpSpPr>
                  <a:xfrm>
                    <a:off x="790390" y="1806767"/>
                    <a:ext cx="3833869" cy="3833869"/>
                    <a:chOff x="813413" y="1641514"/>
                    <a:chExt cx="4153359" cy="4153359"/>
                  </a:xfrm>
                </p:grpSpPr>
                <p:cxnSp>
                  <p:nvCxnSpPr>
                    <p:cNvPr id="81" name="Straight Connector 80">
                      <a:extLst>
                        <a:ext uri="{FF2B5EF4-FFF2-40B4-BE49-F238E27FC236}">
                          <a16:creationId xmlns:a16="http://schemas.microsoft.com/office/drawing/2014/main" id="{16554E38-3B00-3D86-CBAB-9F7B440624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61121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82" name="Rectangle: Rounded Corners 81">
                      <a:extLst>
                        <a:ext uri="{FF2B5EF4-FFF2-40B4-BE49-F238E27FC236}">
                          <a16:creationId xmlns:a16="http://schemas.microsoft.com/office/drawing/2014/main" id="{BF3B57C8-E7D5-6558-EBF1-89C8CDB3D2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3413" y="1641514"/>
                      <a:ext cx="4153359" cy="4153359"/>
                    </a:xfrm>
                    <a:prstGeom prst="roundRect">
                      <a:avLst>
                        <a:gd name="adj" fmla="val 2843"/>
                      </a:avLst>
                    </a:prstGeom>
                    <a:noFill/>
                    <a:ln w="25400" cap="sq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A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83" name="Straight Connector 82">
                      <a:extLst>
                        <a:ext uri="{FF2B5EF4-FFF2-40B4-BE49-F238E27FC236}">
                          <a16:creationId xmlns:a16="http://schemas.microsoft.com/office/drawing/2014/main" id="{64825C0E-3620-F514-8575-990FA70FDE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517586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F2E5EB54-BE00-E824-F065-0A2BE519F893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2075962" y="1812253"/>
                    <a:ext cx="1273336" cy="3844478"/>
                    <a:chOff x="2200261" y="1959167"/>
                    <a:chExt cx="1273336" cy="3844478"/>
                  </a:xfrm>
                </p:grpSpPr>
                <p:cxnSp>
                  <p:nvCxnSpPr>
                    <p:cNvPr id="79" name="Straight Connector 78">
                      <a:extLst>
                        <a:ext uri="{FF2B5EF4-FFF2-40B4-BE49-F238E27FC236}">
                          <a16:creationId xmlns:a16="http://schemas.microsoft.com/office/drawing/2014/main" id="{68ED4600-798F-27AA-1520-005D6921834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00261" y="1959167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C55DFC90-9C42-A993-B371-568E8F7BFE6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473597" y="1969776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5F118B1C-049D-5318-475D-BB2397AE4125}"/>
                  </a:ext>
                </a:extLst>
              </p:cNvPr>
              <p:cNvGrpSpPr/>
              <p:nvPr/>
            </p:nvGrpSpPr>
            <p:grpSpPr>
              <a:xfrm>
                <a:off x="254265" y="1394038"/>
                <a:ext cx="4972926" cy="5133223"/>
                <a:chOff x="469313" y="1389339"/>
                <a:chExt cx="7263198" cy="3626763"/>
              </a:xfrm>
            </p:grpSpPr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653A432B-FDD2-2E92-CEA2-93B91E0D5C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5919" y="1389339"/>
                  <a:ext cx="0" cy="3253195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72" name="Straight Arrow Connector 71">
                  <a:extLst>
                    <a:ext uri="{FF2B5EF4-FFF2-40B4-BE49-F238E27FC236}">
                      <a16:creationId xmlns:a16="http://schemas.microsoft.com/office/drawing/2014/main" id="{D4164D53-9FDA-119C-AEEE-D14BAC6D1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0675" y="4769047"/>
                  <a:ext cx="6691836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B0E98283-55AD-B8A9-ADF1-DD536AA01684}"/>
                    </a:ext>
                  </a:extLst>
                </p:cNvPr>
                <p:cNvSpPr/>
                <p:nvPr/>
              </p:nvSpPr>
              <p:spPr>
                <a:xfrm rot="16200000">
                  <a:off x="-174850" y="2931855"/>
                  <a:ext cx="1670779" cy="38245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IMPACT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8C3D356E-04CE-AC06-A5E0-31B9D8A21053}"/>
                    </a:ext>
                  </a:extLst>
                </p:cNvPr>
                <p:cNvSpPr/>
                <p:nvPr/>
              </p:nvSpPr>
              <p:spPr>
                <a:xfrm>
                  <a:off x="2956709" y="4762525"/>
                  <a:ext cx="2802580" cy="2535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LIKELIHOOD</a:t>
                  </a:r>
                </a:p>
              </p:txBody>
            </p:sp>
          </p:grp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BEA0156-55D0-69C0-6A5D-D802652411EB}"/>
                </a:ext>
              </a:extLst>
            </p:cNvPr>
            <p:cNvGrpSpPr/>
            <p:nvPr/>
          </p:nvGrpSpPr>
          <p:grpSpPr>
            <a:xfrm>
              <a:off x="1116850" y="4694429"/>
              <a:ext cx="525752" cy="523036"/>
              <a:chOff x="1083087" y="4888955"/>
              <a:chExt cx="525752" cy="523036"/>
            </a:xfrm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F002FF54-1476-11A4-CD2C-C04411F8059F}"/>
                  </a:ext>
                </a:extLst>
              </p:cNvPr>
              <p:cNvSpPr/>
              <p:nvPr/>
            </p:nvSpPr>
            <p:spPr>
              <a:xfrm rot="10800000" flipV="1">
                <a:off x="1083087" y="4888955"/>
                <a:ext cx="525752" cy="523036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279357F-96DD-0DD4-EC97-BDF22766483D}"/>
                  </a:ext>
                </a:extLst>
              </p:cNvPr>
              <p:cNvSpPr/>
              <p:nvPr/>
            </p:nvSpPr>
            <p:spPr>
              <a:xfrm rot="10800000" flipV="1">
                <a:off x="1105642" y="4987580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F2E2C03-3895-F0D4-19DB-AA37B45567C9}"/>
                </a:ext>
              </a:extLst>
            </p:cNvPr>
            <p:cNvGrpSpPr/>
            <p:nvPr/>
          </p:nvGrpSpPr>
          <p:grpSpPr>
            <a:xfrm>
              <a:off x="3108791" y="3291775"/>
              <a:ext cx="525752" cy="523036"/>
              <a:chOff x="2193771" y="2826832"/>
              <a:chExt cx="525752" cy="523036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D9A2D1ED-E034-6BA5-BDF5-0F98213C5513}"/>
                  </a:ext>
                </a:extLst>
              </p:cNvPr>
              <p:cNvSpPr/>
              <p:nvPr/>
            </p:nvSpPr>
            <p:spPr>
              <a:xfrm rot="10800000" flipV="1">
                <a:off x="2193771" y="2826832"/>
                <a:ext cx="525752" cy="523036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8A0ECB04-A783-0353-E1D4-5EA318CC61AB}"/>
                  </a:ext>
                </a:extLst>
              </p:cNvPr>
              <p:cNvSpPr/>
              <p:nvPr/>
            </p:nvSpPr>
            <p:spPr>
              <a:xfrm rot="10800000" flipV="1">
                <a:off x="2216326" y="2925457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FADECAD-29CB-F7C3-C523-3E841DEEEA82}"/>
                </a:ext>
              </a:extLst>
            </p:cNvPr>
            <p:cNvGrpSpPr/>
            <p:nvPr/>
          </p:nvGrpSpPr>
          <p:grpSpPr>
            <a:xfrm>
              <a:off x="4522527" y="1607634"/>
              <a:ext cx="525752" cy="523036"/>
              <a:chOff x="4519738" y="1617856"/>
              <a:chExt cx="525752" cy="523036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350B005-4EF6-1915-F3F6-EE3B0A5DFFF7}"/>
                  </a:ext>
                </a:extLst>
              </p:cNvPr>
              <p:cNvSpPr/>
              <p:nvPr/>
            </p:nvSpPr>
            <p:spPr>
              <a:xfrm rot="10800000" flipV="1">
                <a:off x="4519738" y="1617856"/>
                <a:ext cx="525752" cy="523036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8A9FF68-C958-2F6A-9D2F-AFCFF84B6507}"/>
                  </a:ext>
                </a:extLst>
              </p:cNvPr>
              <p:cNvSpPr/>
              <p:nvPr/>
            </p:nvSpPr>
            <p:spPr>
              <a:xfrm rot="10800000" flipV="1">
                <a:off x="4542293" y="1716481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2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503943" y="1402909"/>
            <a:ext cx="11184115" cy="4736740"/>
            <a:chOff x="503943" y="1402909"/>
            <a:chExt cx="11184115" cy="473674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503943" y="1406747"/>
              <a:ext cx="2859140" cy="4732902"/>
              <a:chOff x="591313" y="1768697"/>
              <a:chExt cx="2859140" cy="4732902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591313" y="3105150"/>
                <a:ext cx="2859140" cy="20266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1768697"/>
                <a:ext cx="2058076" cy="3131970"/>
                <a:chOff x="1536792" y="1316206"/>
                <a:chExt cx="2058076" cy="313197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1316206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171177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kumimoji="0" lang="en-CA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93603"/>
                <a:ext cx="198950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4666431" y="1406747"/>
              <a:ext cx="2859140" cy="4732902"/>
              <a:chOff x="3187680" y="1768697"/>
              <a:chExt cx="2859140" cy="4732902"/>
            </a:xfrm>
          </p:grpSpPr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952728AE-DF3C-66E4-DC4D-2FE8AFF829BB}"/>
                  </a:ext>
                </a:extLst>
              </p:cNvPr>
              <p:cNvSpPr/>
              <p:nvPr/>
            </p:nvSpPr>
            <p:spPr>
              <a:xfrm flipH="1">
                <a:off x="3187680" y="3105150"/>
                <a:ext cx="2859140" cy="202665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55846" y="1768697"/>
                <a:ext cx="2122808" cy="4732902"/>
                <a:chOff x="3747452" y="1548095"/>
                <a:chExt cx="2122808" cy="4732902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1548095"/>
                  <a:ext cx="2122808" cy="3131970"/>
                  <a:chOff x="3712118" y="1316206"/>
                  <a:chExt cx="2122808" cy="3131970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1316206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171177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8828918" y="1402909"/>
              <a:ext cx="2859140" cy="4732902"/>
              <a:chOff x="8916288" y="1764859"/>
              <a:chExt cx="2859140" cy="4732902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8916288" y="3101312"/>
                <a:ext cx="2859140" cy="202665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06178" y="1764859"/>
                <a:ext cx="2079360" cy="4732902"/>
                <a:chOff x="8993059" y="1548095"/>
                <a:chExt cx="2079360" cy="473290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1548095"/>
                  <a:ext cx="2079360" cy="3131970"/>
                  <a:chOff x="9244231" y="1272713"/>
                  <a:chExt cx="2079360" cy="313197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1272713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127684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Team Introduction </a:t>
            </a:r>
            <a:endParaRPr lang="en-US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www.yourwebsite.com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Testimonials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CB9B7E-81C9-0F8E-E905-254AF70DE15B}"/>
              </a:ext>
            </a:extLst>
          </p:cNvPr>
          <p:cNvGrpSpPr/>
          <p:nvPr/>
        </p:nvGrpSpPr>
        <p:grpSpPr>
          <a:xfrm>
            <a:off x="1491895" y="1575375"/>
            <a:ext cx="9208211" cy="4013720"/>
            <a:chOff x="1491895" y="1575375"/>
            <a:chExt cx="9208211" cy="401372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DB8C592-BBD0-8340-1030-6E6401ED047E}"/>
                </a:ext>
              </a:extLst>
            </p:cNvPr>
            <p:cNvGrpSpPr/>
            <p:nvPr/>
          </p:nvGrpSpPr>
          <p:grpSpPr>
            <a:xfrm>
              <a:off x="6498010" y="1575375"/>
              <a:ext cx="4202096" cy="4013720"/>
              <a:chOff x="6498010" y="1575375"/>
              <a:chExt cx="4202096" cy="401372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FE415B5-EDAE-9383-8BB7-1D683DA7E809}"/>
                  </a:ext>
                </a:extLst>
              </p:cNvPr>
              <p:cNvGrpSpPr/>
              <p:nvPr/>
            </p:nvGrpSpPr>
            <p:grpSpPr>
              <a:xfrm>
                <a:off x="6498010" y="1575375"/>
                <a:ext cx="4202096" cy="4013720"/>
                <a:chOff x="8178945" y="1190102"/>
                <a:chExt cx="3579290" cy="3418835"/>
              </a:xfrm>
            </p:grpSpPr>
            <p:sp>
              <p:nvSpPr>
                <p:cNvPr id="8" name="Google Shape;201;p29">
                  <a:extLst>
                    <a:ext uri="{FF2B5EF4-FFF2-40B4-BE49-F238E27FC236}">
                      <a16:creationId xmlns:a16="http://schemas.microsoft.com/office/drawing/2014/main" id="{1A82FF64-C154-748E-68AB-FF5C98594590}"/>
                    </a:ext>
                  </a:extLst>
                </p:cNvPr>
                <p:cNvSpPr/>
                <p:nvPr/>
              </p:nvSpPr>
              <p:spPr>
                <a:xfrm>
                  <a:off x="8178945" y="1190102"/>
                  <a:ext cx="3579290" cy="3418835"/>
                </a:xfrm>
                <a:prstGeom prst="roundRect">
                  <a:avLst>
                    <a:gd name="adj" fmla="val 6549"/>
                  </a:avLst>
                </a:prstGeom>
                <a:solidFill>
                  <a:schemeClr val="accent2">
                    <a:alpha val="21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A87BD29F-AEE4-0EE0-FA21-4A6F8CBAD708}"/>
                    </a:ext>
                  </a:extLst>
                </p:cNvPr>
                <p:cNvGrpSpPr/>
                <p:nvPr/>
              </p:nvGrpSpPr>
              <p:grpSpPr>
                <a:xfrm>
                  <a:off x="8304551" y="1492754"/>
                  <a:ext cx="3348187" cy="2518684"/>
                  <a:chOff x="1190977" y="2820971"/>
                  <a:chExt cx="3952538" cy="2973306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484B299B-E231-17FF-D4AE-C2D62FC82987}"/>
                      </a:ext>
                    </a:extLst>
                  </p:cNvPr>
                  <p:cNvSpPr/>
                  <p:nvPr/>
                </p:nvSpPr>
                <p:spPr>
                  <a:xfrm>
                    <a:off x="1190977" y="2820971"/>
                    <a:ext cx="780748" cy="780747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haroni" panose="02010803020104030203" pitchFamily="2" charset="-79"/>
                        <a:ea typeface="+mn-ea"/>
                        <a:cs typeface="Aharoni" panose="02010803020104030203" pitchFamily="2" charset="-79"/>
                      </a:rPr>
                      <a:t>G</a:t>
                    </a:r>
                    <a:endParaRPr kumimoji="0" lang="en-CA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Aharoni" panose="02010803020104030203" pitchFamily="2" charset="-79"/>
                    </a:endParaRPr>
                  </a:p>
                </p:txBody>
              </p: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55912B23-B1A7-21AC-3A63-23D2C68B92A6}"/>
                      </a:ext>
                    </a:extLst>
                  </p:cNvPr>
                  <p:cNvGrpSpPr/>
                  <p:nvPr/>
                </p:nvGrpSpPr>
                <p:grpSpPr>
                  <a:xfrm>
                    <a:off x="2219828" y="2899532"/>
                    <a:ext cx="2923687" cy="2894745"/>
                    <a:chOff x="2219828" y="2899532"/>
                    <a:chExt cx="2923687" cy="2894745"/>
                  </a:xfrm>
                </p:grpSpPr>
                <p:sp>
                  <p:nvSpPr>
                    <p:cNvPr id="124" name="TextBox 123">
                      <a:extLst>
                        <a:ext uri="{FF2B5EF4-FFF2-40B4-BE49-F238E27FC236}">
                          <a16:creationId xmlns:a16="http://schemas.microsoft.com/office/drawing/2014/main" id="{73B692F7-68E2-C7B2-1F80-288EC30D32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9828" y="3751708"/>
                      <a:ext cx="2923687" cy="204256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Lorem ipsum dolor sit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amet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,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consectetur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adipiscing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elit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, sed do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eiusmod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tempor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incididunt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ut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labore et dolore magna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aliqua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. Ut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enim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ad minim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veniam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,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quis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nostrud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exercitation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ullamco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laboris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nisi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ut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aliquip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ex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ea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commodo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consequat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. </a:t>
                      </a:r>
                    </a:p>
                  </p:txBody>
                </p:sp>
                <p:grpSp>
                  <p:nvGrpSpPr>
                    <p:cNvPr id="126" name="Group 125">
                      <a:extLst>
                        <a:ext uri="{FF2B5EF4-FFF2-40B4-BE49-F238E27FC236}">
                          <a16:creationId xmlns:a16="http://schemas.microsoft.com/office/drawing/2014/main" id="{5BD4D607-6CC9-8305-FFED-C63DA4E735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43117" y="3193875"/>
                      <a:ext cx="2261883" cy="278533"/>
                      <a:chOff x="2319219" y="2114080"/>
                      <a:chExt cx="2261883" cy="278533"/>
                    </a:xfrm>
                    <a:solidFill>
                      <a:schemeClr val="accent2"/>
                    </a:solidFill>
                  </p:grpSpPr>
                  <p:grpSp>
                    <p:nvGrpSpPr>
                      <p:cNvPr id="128" name="Group 127">
                        <a:extLst>
                          <a:ext uri="{FF2B5EF4-FFF2-40B4-BE49-F238E27FC236}">
                            <a16:creationId xmlns:a16="http://schemas.microsoft.com/office/drawing/2014/main" id="{E8D02AB3-FFAE-3386-A811-F7485EF5FF8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319219" y="2216740"/>
                        <a:ext cx="878877" cy="133234"/>
                        <a:chOff x="1959623" y="2231988"/>
                        <a:chExt cx="878877" cy="133234"/>
                      </a:xfrm>
                      <a:grpFill/>
                    </p:grpSpPr>
                    <p:sp>
                      <p:nvSpPr>
                        <p:cNvPr id="130" name="Star: 5 Points 129">
                          <a:extLst>
                            <a:ext uri="{FF2B5EF4-FFF2-40B4-BE49-F238E27FC236}">
                              <a16:creationId xmlns:a16="http://schemas.microsoft.com/office/drawing/2014/main" id="{FFD56882-941C-78A8-CB6E-564A52EFA2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959623" y="2231988"/>
                          <a:ext cx="133236" cy="133234"/>
                        </a:xfrm>
                        <a:prstGeom prst="star5">
                          <a:avLst>
                            <a:gd name="adj" fmla="val 26730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Star: 5 Points 130">
                          <a:extLst>
                            <a:ext uri="{FF2B5EF4-FFF2-40B4-BE49-F238E27FC236}">
                              <a16:creationId xmlns:a16="http://schemas.microsoft.com/office/drawing/2014/main" id="{4B576F05-AB15-694E-0668-9BF9F3A7B4E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32443" y="2231988"/>
                          <a:ext cx="133236" cy="133234"/>
                        </a:xfrm>
                        <a:prstGeom prst="star5">
                          <a:avLst>
                            <a:gd name="adj" fmla="val 28002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Star: 5 Points 131">
                          <a:extLst>
                            <a:ext uri="{FF2B5EF4-FFF2-40B4-BE49-F238E27FC236}">
                              <a16:creationId xmlns:a16="http://schemas.microsoft.com/office/drawing/2014/main" id="{EEA23269-7FEC-648B-1680-66B668CCD3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518853" y="2231988"/>
                          <a:ext cx="133236" cy="133234"/>
                        </a:xfrm>
                        <a:prstGeom prst="star5">
                          <a:avLst>
                            <a:gd name="adj" fmla="val 28002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Star: 5 Points 132">
                          <a:extLst>
                            <a:ext uri="{FF2B5EF4-FFF2-40B4-BE49-F238E27FC236}">
                              <a16:creationId xmlns:a16="http://schemas.microsoft.com/office/drawing/2014/main" id="{ECC20F41-038B-2250-2017-E14FDDBE0B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05264" y="2231988"/>
                          <a:ext cx="133236" cy="133234"/>
                        </a:xfrm>
                        <a:prstGeom prst="star5">
                          <a:avLst>
                            <a:gd name="adj" fmla="val 26730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Star: 5 Points 133">
                          <a:extLst>
                            <a:ext uri="{FF2B5EF4-FFF2-40B4-BE49-F238E27FC236}">
                              <a16:creationId xmlns:a16="http://schemas.microsoft.com/office/drawing/2014/main" id="{AE1CA7E3-8801-BFE3-A1CE-456342DD8BC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46033" y="2231988"/>
                          <a:ext cx="133236" cy="133234"/>
                        </a:xfrm>
                        <a:prstGeom prst="star5">
                          <a:avLst>
                            <a:gd name="adj" fmla="val 28002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129" name="TextBox 128">
                        <a:extLst>
                          <a:ext uri="{FF2B5EF4-FFF2-40B4-BE49-F238E27FC236}">
                            <a16:creationId xmlns:a16="http://schemas.microsoft.com/office/drawing/2014/main" id="{53EF9034-CD2D-054A-4236-494029568B0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93151" y="2114080"/>
                        <a:ext cx="1287951" cy="2785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CA" sz="1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Roboto" panose="02000000000000000000" pitchFamily="2" charset="0"/>
                            <a:cs typeface="Aparajita" panose="02020603050405020304" pitchFamily="18" charset="0"/>
                          </a:rPr>
                          <a:t>Lorem ipsum</a:t>
                        </a:r>
                        <a:endPara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127" name="TextBox 126">
                      <a:extLst>
                        <a:ext uri="{FF2B5EF4-FFF2-40B4-BE49-F238E27FC236}">
                          <a16:creationId xmlns:a16="http://schemas.microsoft.com/office/drawing/2014/main" id="{71BA3A78-52E6-766D-CAE3-48DD672B24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9829" y="2899532"/>
                      <a:ext cx="1880543" cy="34042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rPr>
                        <a:t>Greg North</a:t>
                      </a:r>
                    </a:p>
                  </p:txBody>
                </p:sp>
              </p:grpSp>
            </p:grp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A338B566-7198-3477-2FBD-78C788874157}"/>
                  </a:ext>
                </a:extLst>
              </p:cNvPr>
              <p:cNvGrpSpPr/>
              <p:nvPr/>
            </p:nvGrpSpPr>
            <p:grpSpPr>
              <a:xfrm>
                <a:off x="7668659" y="5120548"/>
                <a:ext cx="2157848" cy="302239"/>
                <a:chOff x="2562309" y="5053794"/>
                <a:chExt cx="2157848" cy="302239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4960ADF-BA50-0D78-2E88-1599B001C049}"/>
                    </a:ext>
                  </a:extLst>
                </p:cNvPr>
                <p:cNvGrpSpPr/>
                <p:nvPr/>
              </p:nvGrpSpPr>
              <p:grpSpPr>
                <a:xfrm>
                  <a:off x="3180846" y="5053794"/>
                  <a:ext cx="302239" cy="302238"/>
                  <a:chOff x="2166892" y="1734335"/>
                  <a:chExt cx="744000" cy="743996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F62FEE3D-27F3-9417-2E97-64AA3A3CAA31}"/>
                      </a:ext>
                    </a:extLst>
                  </p:cNvPr>
                  <p:cNvSpPr/>
                  <p:nvPr/>
                </p:nvSpPr>
                <p:spPr>
                  <a:xfrm>
                    <a:off x="2228171" y="1795614"/>
                    <a:ext cx="621442" cy="621438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0E2B4335-3AD2-83AE-8602-93CE64AFD741}"/>
                      </a:ext>
                    </a:extLst>
                  </p:cNvPr>
                  <p:cNvSpPr/>
                  <p:nvPr/>
                </p:nvSpPr>
                <p:spPr>
                  <a:xfrm>
                    <a:off x="2166892" y="1734335"/>
                    <a:ext cx="744000" cy="743996"/>
                  </a:xfrm>
                  <a:custGeom>
                    <a:avLst/>
                    <a:gdLst>
                      <a:gd name="connsiteX0" fmla="*/ 158115 w 316230"/>
                      <a:gd name="connsiteY0" fmla="*/ 0 h 316229"/>
                      <a:gd name="connsiteX1" fmla="*/ 0 w 316230"/>
                      <a:gd name="connsiteY1" fmla="*/ 158115 h 316229"/>
                      <a:gd name="connsiteX2" fmla="*/ 158115 w 316230"/>
                      <a:gd name="connsiteY2" fmla="*/ 316230 h 316229"/>
                      <a:gd name="connsiteX3" fmla="*/ 316230 w 316230"/>
                      <a:gd name="connsiteY3" fmla="*/ 158115 h 316229"/>
                      <a:gd name="connsiteX4" fmla="*/ 158115 w 316230"/>
                      <a:gd name="connsiteY4" fmla="*/ 0 h 316229"/>
                      <a:gd name="connsiteX5" fmla="*/ 254318 w 316230"/>
                      <a:gd name="connsiteY5" fmla="*/ 196215 h 316229"/>
                      <a:gd name="connsiteX6" fmla="*/ 197168 w 316230"/>
                      <a:gd name="connsiteY6" fmla="*/ 253365 h 316229"/>
                      <a:gd name="connsiteX7" fmla="*/ 120967 w 316230"/>
                      <a:gd name="connsiteY7" fmla="*/ 253365 h 316229"/>
                      <a:gd name="connsiteX8" fmla="*/ 63817 w 316230"/>
                      <a:gd name="connsiteY8" fmla="*/ 196215 h 316229"/>
                      <a:gd name="connsiteX9" fmla="*/ 63817 w 316230"/>
                      <a:gd name="connsiteY9" fmla="*/ 120015 h 316229"/>
                      <a:gd name="connsiteX10" fmla="*/ 120967 w 316230"/>
                      <a:gd name="connsiteY10" fmla="*/ 62865 h 316229"/>
                      <a:gd name="connsiteX11" fmla="*/ 197168 w 316230"/>
                      <a:gd name="connsiteY11" fmla="*/ 62865 h 316229"/>
                      <a:gd name="connsiteX12" fmla="*/ 254318 w 316230"/>
                      <a:gd name="connsiteY12" fmla="*/ 120015 h 316229"/>
                      <a:gd name="connsiteX13" fmla="*/ 254318 w 316230"/>
                      <a:gd name="connsiteY13" fmla="*/ 196215 h 316229"/>
                      <a:gd name="connsiteX14" fmla="*/ 189548 w 316230"/>
                      <a:gd name="connsiteY14" fmla="*/ 158115 h 316229"/>
                      <a:gd name="connsiteX15" fmla="*/ 159067 w 316230"/>
                      <a:gd name="connsiteY15" fmla="*/ 188595 h 316229"/>
                      <a:gd name="connsiteX16" fmla="*/ 128588 w 316230"/>
                      <a:gd name="connsiteY16" fmla="*/ 158115 h 316229"/>
                      <a:gd name="connsiteX17" fmla="*/ 159067 w 316230"/>
                      <a:gd name="connsiteY17" fmla="*/ 127635 h 316229"/>
                      <a:gd name="connsiteX18" fmla="*/ 189548 w 316230"/>
                      <a:gd name="connsiteY18" fmla="*/ 158115 h 316229"/>
                      <a:gd name="connsiteX19" fmla="*/ 196215 w 316230"/>
                      <a:gd name="connsiteY19" fmla="*/ 80010 h 316229"/>
                      <a:gd name="connsiteX20" fmla="*/ 120015 w 316230"/>
                      <a:gd name="connsiteY20" fmla="*/ 80010 h 316229"/>
                      <a:gd name="connsiteX21" fmla="*/ 80963 w 316230"/>
                      <a:gd name="connsiteY21" fmla="*/ 119063 h 316229"/>
                      <a:gd name="connsiteX22" fmla="*/ 80963 w 316230"/>
                      <a:gd name="connsiteY22" fmla="*/ 195263 h 316229"/>
                      <a:gd name="connsiteX23" fmla="*/ 120015 w 316230"/>
                      <a:gd name="connsiteY23" fmla="*/ 234315 h 316229"/>
                      <a:gd name="connsiteX24" fmla="*/ 196215 w 316230"/>
                      <a:gd name="connsiteY24" fmla="*/ 234315 h 316229"/>
                      <a:gd name="connsiteX25" fmla="*/ 235268 w 316230"/>
                      <a:gd name="connsiteY25" fmla="*/ 195263 h 316229"/>
                      <a:gd name="connsiteX26" fmla="*/ 235268 w 316230"/>
                      <a:gd name="connsiteY26" fmla="*/ 119063 h 316229"/>
                      <a:gd name="connsiteX27" fmla="*/ 196215 w 316230"/>
                      <a:gd name="connsiteY27" fmla="*/ 80010 h 316229"/>
                      <a:gd name="connsiteX28" fmla="*/ 159067 w 316230"/>
                      <a:gd name="connsiteY28" fmla="*/ 205740 h 316229"/>
                      <a:gd name="connsiteX29" fmla="*/ 111442 w 316230"/>
                      <a:gd name="connsiteY29" fmla="*/ 158115 h 316229"/>
                      <a:gd name="connsiteX30" fmla="*/ 159067 w 316230"/>
                      <a:gd name="connsiteY30" fmla="*/ 110490 h 316229"/>
                      <a:gd name="connsiteX31" fmla="*/ 206693 w 316230"/>
                      <a:gd name="connsiteY31" fmla="*/ 158115 h 316229"/>
                      <a:gd name="connsiteX32" fmla="*/ 159067 w 316230"/>
                      <a:gd name="connsiteY32" fmla="*/ 205740 h 316229"/>
                      <a:gd name="connsiteX33" fmla="*/ 208598 w 316230"/>
                      <a:gd name="connsiteY33" fmla="*/ 119063 h 316229"/>
                      <a:gd name="connsiteX34" fmla="*/ 197168 w 316230"/>
                      <a:gd name="connsiteY34" fmla="*/ 107632 h 316229"/>
                      <a:gd name="connsiteX35" fmla="*/ 208598 w 316230"/>
                      <a:gd name="connsiteY35" fmla="*/ 96202 h 316229"/>
                      <a:gd name="connsiteX36" fmla="*/ 220027 w 316230"/>
                      <a:gd name="connsiteY36" fmla="*/ 107632 h 316229"/>
                      <a:gd name="connsiteX37" fmla="*/ 208598 w 316230"/>
                      <a:gd name="connsiteY37" fmla="*/ 119063 h 316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316230" h="316229">
                        <a:moveTo>
                          <a:pt x="158115" y="0"/>
                        </a:moveTo>
                        <a:cubicBezTo>
                          <a:pt x="70485" y="0"/>
                          <a:pt x="0" y="70485"/>
                          <a:pt x="0" y="158115"/>
                        </a:cubicBezTo>
                        <a:cubicBezTo>
                          <a:pt x="0" y="245745"/>
                          <a:pt x="70485" y="316230"/>
                          <a:pt x="158115" y="316230"/>
                        </a:cubicBezTo>
                        <a:cubicBezTo>
                          <a:pt x="245745" y="316230"/>
                          <a:pt x="316230" y="245745"/>
                          <a:pt x="316230" y="158115"/>
                        </a:cubicBezTo>
                        <a:cubicBezTo>
                          <a:pt x="316230" y="70485"/>
                          <a:pt x="245745" y="0"/>
                          <a:pt x="158115" y="0"/>
                        </a:cubicBezTo>
                        <a:close/>
                        <a:moveTo>
                          <a:pt x="254318" y="196215"/>
                        </a:moveTo>
                        <a:cubicBezTo>
                          <a:pt x="254318" y="227647"/>
                          <a:pt x="228600" y="253365"/>
                          <a:pt x="197168" y="253365"/>
                        </a:cubicBezTo>
                        <a:lnTo>
                          <a:pt x="120967" y="253365"/>
                        </a:lnTo>
                        <a:cubicBezTo>
                          <a:pt x="89535" y="253365"/>
                          <a:pt x="63817" y="227647"/>
                          <a:pt x="63817" y="196215"/>
                        </a:cubicBezTo>
                        <a:lnTo>
                          <a:pt x="63817" y="120015"/>
                        </a:lnTo>
                        <a:cubicBezTo>
                          <a:pt x="63817" y="88582"/>
                          <a:pt x="89535" y="62865"/>
                          <a:pt x="120967" y="62865"/>
                        </a:cubicBezTo>
                        <a:lnTo>
                          <a:pt x="197168" y="62865"/>
                        </a:lnTo>
                        <a:cubicBezTo>
                          <a:pt x="228600" y="62865"/>
                          <a:pt x="254318" y="88582"/>
                          <a:pt x="254318" y="120015"/>
                        </a:cubicBezTo>
                        <a:lnTo>
                          <a:pt x="254318" y="196215"/>
                        </a:lnTo>
                        <a:close/>
                        <a:moveTo>
                          <a:pt x="189548" y="158115"/>
                        </a:moveTo>
                        <a:cubicBezTo>
                          <a:pt x="189548" y="174307"/>
                          <a:pt x="176212" y="188595"/>
                          <a:pt x="159067" y="188595"/>
                        </a:cubicBezTo>
                        <a:cubicBezTo>
                          <a:pt x="142875" y="188595"/>
                          <a:pt x="128588" y="175260"/>
                          <a:pt x="128588" y="158115"/>
                        </a:cubicBezTo>
                        <a:cubicBezTo>
                          <a:pt x="128588" y="140970"/>
                          <a:pt x="141923" y="127635"/>
                          <a:pt x="159067" y="127635"/>
                        </a:cubicBezTo>
                        <a:cubicBezTo>
                          <a:pt x="175260" y="127635"/>
                          <a:pt x="189548" y="141922"/>
                          <a:pt x="189548" y="158115"/>
                        </a:cubicBezTo>
                        <a:close/>
                        <a:moveTo>
                          <a:pt x="196215" y="80010"/>
                        </a:moveTo>
                        <a:lnTo>
                          <a:pt x="120015" y="80010"/>
                        </a:lnTo>
                        <a:cubicBezTo>
                          <a:pt x="98107" y="80010"/>
                          <a:pt x="80963" y="98107"/>
                          <a:pt x="80963" y="119063"/>
                        </a:cubicBezTo>
                        <a:lnTo>
                          <a:pt x="80963" y="195263"/>
                        </a:lnTo>
                        <a:cubicBezTo>
                          <a:pt x="80963" y="217170"/>
                          <a:pt x="99060" y="234315"/>
                          <a:pt x="120015" y="234315"/>
                        </a:cubicBezTo>
                        <a:lnTo>
                          <a:pt x="196215" y="234315"/>
                        </a:lnTo>
                        <a:cubicBezTo>
                          <a:pt x="218123" y="234315"/>
                          <a:pt x="235268" y="216217"/>
                          <a:pt x="235268" y="195263"/>
                        </a:cubicBezTo>
                        <a:lnTo>
                          <a:pt x="235268" y="119063"/>
                        </a:lnTo>
                        <a:cubicBezTo>
                          <a:pt x="236220" y="98107"/>
                          <a:pt x="218123" y="80010"/>
                          <a:pt x="196215" y="80010"/>
                        </a:cubicBezTo>
                        <a:close/>
                        <a:moveTo>
                          <a:pt x="159067" y="205740"/>
                        </a:moveTo>
                        <a:cubicBezTo>
                          <a:pt x="133350" y="205740"/>
                          <a:pt x="111442" y="184785"/>
                          <a:pt x="111442" y="158115"/>
                        </a:cubicBezTo>
                        <a:cubicBezTo>
                          <a:pt x="111442" y="132397"/>
                          <a:pt x="132398" y="110490"/>
                          <a:pt x="159067" y="110490"/>
                        </a:cubicBezTo>
                        <a:cubicBezTo>
                          <a:pt x="184785" y="110490"/>
                          <a:pt x="206693" y="131445"/>
                          <a:pt x="206693" y="158115"/>
                        </a:cubicBezTo>
                        <a:cubicBezTo>
                          <a:pt x="205740" y="183832"/>
                          <a:pt x="184785" y="205740"/>
                          <a:pt x="159067" y="205740"/>
                        </a:cubicBezTo>
                        <a:close/>
                        <a:moveTo>
                          <a:pt x="208598" y="119063"/>
                        </a:moveTo>
                        <a:cubicBezTo>
                          <a:pt x="201930" y="119063"/>
                          <a:pt x="197168" y="114300"/>
                          <a:pt x="197168" y="107632"/>
                        </a:cubicBezTo>
                        <a:cubicBezTo>
                          <a:pt x="197168" y="100965"/>
                          <a:pt x="201930" y="96202"/>
                          <a:pt x="208598" y="96202"/>
                        </a:cubicBezTo>
                        <a:cubicBezTo>
                          <a:pt x="215265" y="96202"/>
                          <a:pt x="220027" y="100965"/>
                          <a:pt x="220027" y="107632"/>
                        </a:cubicBezTo>
                        <a:cubicBezTo>
                          <a:pt x="220027" y="114300"/>
                          <a:pt x="215265" y="119063"/>
                          <a:pt x="208598" y="119063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356DF3E3-2BA1-C0E3-C5FF-6A9721748DB7}"/>
                    </a:ext>
                  </a:extLst>
                </p:cNvPr>
                <p:cNvGrpSpPr/>
                <p:nvPr/>
              </p:nvGrpSpPr>
              <p:grpSpPr>
                <a:xfrm>
                  <a:off x="2562309" y="5053794"/>
                  <a:ext cx="302239" cy="302238"/>
                  <a:chOff x="1609597" y="2942096"/>
                  <a:chExt cx="744000" cy="743996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DEEA2CF5-B97D-FD64-9B62-A3B5CF74C455}"/>
                      </a:ext>
                    </a:extLst>
                  </p:cNvPr>
                  <p:cNvSpPr/>
                  <p:nvPr/>
                </p:nvSpPr>
                <p:spPr>
                  <a:xfrm>
                    <a:off x="1670876" y="3003375"/>
                    <a:ext cx="621442" cy="621438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3D95D4B7-F9E8-2378-C028-18105D2634D0}"/>
                      </a:ext>
                    </a:extLst>
                  </p:cNvPr>
                  <p:cNvSpPr/>
                  <p:nvPr/>
                </p:nvSpPr>
                <p:spPr>
                  <a:xfrm>
                    <a:off x="1609597" y="2942096"/>
                    <a:ext cx="744000" cy="743996"/>
                  </a:xfrm>
                  <a:custGeom>
                    <a:avLst/>
                    <a:gdLst>
                      <a:gd name="connsiteX0" fmla="*/ 158115 w 316230"/>
                      <a:gd name="connsiteY0" fmla="*/ 0 h 316229"/>
                      <a:gd name="connsiteX1" fmla="*/ 0 w 316230"/>
                      <a:gd name="connsiteY1" fmla="*/ 158115 h 316229"/>
                      <a:gd name="connsiteX2" fmla="*/ 158115 w 316230"/>
                      <a:gd name="connsiteY2" fmla="*/ 316230 h 316229"/>
                      <a:gd name="connsiteX3" fmla="*/ 316230 w 316230"/>
                      <a:gd name="connsiteY3" fmla="*/ 158115 h 316229"/>
                      <a:gd name="connsiteX4" fmla="*/ 158115 w 316230"/>
                      <a:gd name="connsiteY4" fmla="*/ 0 h 316229"/>
                      <a:gd name="connsiteX5" fmla="*/ 220027 w 316230"/>
                      <a:gd name="connsiteY5" fmla="*/ 80010 h 316229"/>
                      <a:gd name="connsiteX6" fmla="*/ 201930 w 316230"/>
                      <a:gd name="connsiteY6" fmla="*/ 80010 h 316229"/>
                      <a:gd name="connsiteX7" fmla="*/ 178118 w 316230"/>
                      <a:gd name="connsiteY7" fmla="*/ 102870 h 316229"/>
                      <a:gd name="connsiteX8" fmla="*/ 178118 w 316230"/>
                      <a:gd name="connsiteY8" fmla="*/ 130492 h 316229"/>
                      <a:gd name="connsiteX9" fmla="*/ 218123 w 316230"/>
                      <a:gd name="connsiteY9" fmla="*/ 130492 h 316229"/>
                      <a:gd name="connsiteX10" fmla="*/ 211455 w 316230"/>
                      <a:gd name="connsiteY10" fmla="*/ 173355 h 316229"/>
                      <a:gd name="connsiteX11" fmla="*/ 177165 w 316230"/>
                      <a:gd name="connsiteY11" fmla="*/ 173355 h 316229"/>
                      <a:gd name="connsiteX12" fmla="*/ 177165 w 316230"/>
                      <a:gd name="connsiteY12" fmla="*/ 276225 h 316229"/>
                      <a:gd name="connsiteX13" fmla="*/ 131445 w 316230"/>
                      <a:gd name="connsiteY13" fmla="*/ 276225 h 316229"/>
                      <a:gd name="connsiteX14" fmla="*/ 131445 w 316230"/>
                      <a:gd name="connsiteY14" fmla="*/ 173355 h 316229"/>
                      <a:gd name="connsiteX15" fmla="*/ 94298 w 316230"/>
                      <a:gd name="connsiteY15" fmla="*/ 173355 h 316229"/>
                      <a:gd name="connsiteX16" fmla="*/ 94298 w 316230"/>
                      <a:gd name="connsiteY16" fmla="*/ 130492 h 316229"/>
                      <a:gd name="connsiteX17" fmla="*/ 131445 w 316230"/>
                      <a:gd name="connsiteY17" fmla="*/ 130492 h 316229"/>
                      <a:gd name="connsiteX18" fmla="*/ 131445 w 316230"/>
                      <a:gd name="connsiteY18" fmla="*/ 98107 h 316229"/>
                      <a:gd name="connsiteX19" fmla="*/ 186690 w 316230"/>
                      <a:gd name="connsiteY19" fmla="*/ 40957 h 316229"/>
                      <a:gd name="connsiteX20" fmla="*/ 219075 w 316230"/>
                      <a:gd name="connsiteY20" fmla="*/ 43815 h 316229"/>
                      <a:gd name="connsiteX21" fmla="*/ 219075 w 316230"/>
                      <a:gd name="connsiteY21" fmla="*/ 80010 h 316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316230" h="316229">
                        <a:moveTo>
                          <a:pt x="158115" y="0"/>
                        </a:moveTo>
                        <a:cubicBezTo>
                          <a:pt x="70485" y="0"/>
                          <a:pt x="0" y="70485"/>
                          <a:pt x="0" y="158115"/>
                        </a:cubicBezTo>
                        <a:cubicBezTo>
                          <a:pt x="0" y="245745"/>
                          <a:pt x="70485" y="316230"/>
                          <a:pt x="158115" y="316230"/>
                        </a:cubicBezTo>
                        <a:cubicBezTo>
                          <a:pt x="245745" y="316230"/>
                          <a:pt x="316230" y="245745"/>
                          <a:pt x="316230" y="158115"/>
                        </a:cubicBezTo>
                        <a:cubicBezTo>
                          <a:pt x="316230" y="70485"/>
                          <a:pt x="244793" y="0"/>
                          <a:pt x="158115" y="0"/>
                        </a:cubicBezTo>
                        <a:close/>
                        <a:moveTo>
                          <a:pt x="220027" y="80010"/>
                        </a:moveTo>
                        <a:lnTo>
                          <a:pt x="201930" y="80010"/>
                        </a:lnTo>
                        <a:cubicBezTo>
                          <a:pt x="183833" y="80010"/>
                          <a:pt x="178118" y="91440"/>
                          <a:pt x="178118" y="102870"/>
                        </a:cubicBezTo>
                        <a:lnTo>
                          <a:pt x="178118" y="130492"/>
                        </a:lnTo>
                        <a:lnTo>
                          <a:pt x="218123" y="130492"/>
                        </a:lnTo>
                        <a:lnTo>
                          <a:pt x="211455" y="173355"/>
                        </a:lnTo>
                        <a:lnTo>
                          <a:pt x="177165" y="173355"/>
                        </a:lnTo>
                        <a:lnTo>
                          <a:pt x="177165" y="276225"/>
                        </a:lnTo>
                        <a:lnTo>
                          <a:pt x="131445" y="276225"/>
                        </a:lnTo>
                        <a:lnTo>
                          <a:pt x="131445" y="173355"/>
                        </a:lnTo>
                        <a:lnTo>
                          <a:pt x="94298" y="173355"/>
                        </a:lnTo>
                        <a:lnTo>
                          <a:pt x="94298" y="130492"/>
                        </a:lnTo>
                        <a:lnTo>
                          <a:pt x="131445" y="130492"/>
                        </a:lnTo>
                        <a:lnTo>
                          <a:pt x="131445" y="98107"/>
                        </a:lnTo>
                        <a:cubicBezTo>
                          <a:pt x="131445" y="60960"/>
                          <a:pt x="153352" y="40957"/>
                          <a:pt x="186690" y="40957"/>
                        </a:cubicBezTo>
                        <a:cubicBezTo>
                          <a:pt x="202883" y="40957"/>
                          <a:pt x="219075" y="43815"/>
                          <a:pt x="219075" y="43815"/>
                        </a:cubicBezTo>
                        <a:lnTo>
                          <a:pt x="219075" y="8001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7C666B9-FB00-9105-AC89-662FC6B70909}"/>
                    </a:ext>
                  </a:extLst>
                </p:cNvPr>
                <p:cNvGrpSpPr/>
                <p:nvPr/>
              </p:nvGrpSpPr>
              <p:grpSpPr>
                <a:xfrm>
                  <a:off x="3799383" y="5053795"/>
                  <a:ext cx="302239" cy="302238"/>
                  <a:chOff x="3515010" y="2109504"/>
                  <a:chExt cx="744000" cy="743996"/>
                </a:xfrm>
              </p:grpSpPr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7DF54186-333C-D44A-1913-04960678057C}"/>
                      </a:ext>
                    </a:extLst>
                  </p:cNvPr>
                  <p:cNvSpPr/>
                  <p:nvPr/>
                </p:nvSpPr>
                <p:spPr>
                  <a:xfrm>
                    <a:off x="3576289" y="2170783"/>
                    <a:ext cx="621442" cy="621438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F13C23F2-8487-591B-5B44-8A757217218F}"/>
                      </a:ext>
                    </a:extLst>
                  </p:cNvPr>
                  <p:cNvSpPr/>
                  <p:nvPr/>
                </p:nvSpPr>
                <p:spPr>
                  <a:xfrm>
                    <a:off x="3515010" y="2109504"/>
                    <a:ext cx="744000" cy="743996"/>
                  </a:xfrm>
                  <a:custGeom>
                    <a:avLst/>
                    <a:gdLst>
                      <a:gd name="connsiteX0" fmla="*/ 158115 w 316230"/>
                      <a:gd name="connsiteY0" fmla="*/ 0 h 316229"/>
                      <a:gd name="connsiteX1" fmla="*/ 0 w 316230"/>
                      <a:gd name="connsiteY1" fmla="*/ 158115 h 316229"/>
                      <a:gd name="connsiteX2" fmla="*/ 158115 w 316230"/>
                      <a:gd name="connsiteY2" fmla="*/ 316230 h 316229"/>
                      <a:gd name="connsiteX3" fmla="*/ 316230 w 316230"/>
                      <a:gd name="connsiteY3" fmla="*/ 158115 h 316229"/>
                      <a:gd name="connsiteX4" fmla="*/ 158115 w 316230"/>
                      <a:gd name="connsiteY4" fmla="*/ 0 h 316229"/>
                      <a:gd name="connsiteX5" fmla="*/ 219075 w 316230"/>
                      <a:gd name="connsiteY5" fmla="*/ 180975 h 316229"/>
                      <a:gd name="connsiteX6" fmla="*/ 150495 w 316230"/>
                      <a:gd name="connsiteY6" fmla="*/ 192405 h 316229"/>
                      <a:gd name="connsiteX7" fmla="*/ 147638 w 316230"/>
                      <a:gd name="connsiteY7" fmla="*/ 188595 h 316229"/>
                      <a:gd name="connsiteX8" fmla="*/ 147638 w 316230"/>
                      <a:gd name="connsiteY8" fmla="*/ 190500 h 316229"/>
                      <a:gd name="connsiteX9" fmla="*/ 132397 w 316230"/>
                      <a:gd name="connsiteY9" fmla="*/ 239077 h 316229"/>
                      <a:gd name="connsiteX10" fmla="*/ 120015 w 316230"/>
                      <a:gd name="connsiteY10" fmla="*/ 257175 h 316229"/>
                      <a:gd name="connsiteX11" fmla="*/ 118110 w 316230"/>
                      <a:gd name="connsiteY11" fmla="*/ 258127 h 316229"/>
                      <a:gd name="connsiteX12" fmla="*/ 117158 w 316230"/>
                      <a:gd name="connsiteY12" fmla="*/ 256222 h 316229"/>
                      <a:gd name="connsiteX13" fmla="*/ 115253 w 316230"/>
                      <a:gd name="connsiteY13" fmla="*/ 230505 h 316229"/>
                      <a:gd name="connsiteX14" fmla="*/ 131445 w 316230"/>
                      <a:gd name="connsiteY14" fmla="*/ 153352 h 316229"/>
                      <a:gd name="connsiteX15" fmla="*/ 131445 w 316230"/>
                      <a:gd name="connsiteY15" fmla="*/ 150495 h 316229"/>
                      <a:gd name="connsiteX16" fmla="*/ 130492 w 316230"/>
                      <a:gd name="connsiteY16" fmla="*/ 121920 h 316229"/>
                      <a:gd name="connsiteX17" fmla="*/ 164783 w 316230"/>
                      <a:gd name="connsiteY17" fmla="*/ 116205 h 316229"/>
                      <a:gd name="connsiteX18" fmla="*/ 155258 w 316230"/>
                      <a:gd name="connsiteY18" fmla="*/ 161925 h 316229"/>
                      <a:gd name="connsiteX19" fmla="*/ 188595 w 316230"/>
                      <a:gd name="connsiteY19" fmla="*/ 179070 h 316229"/>
                      <a:gd name="connsiteX20" fmla="*/ 209550 w 316230"/>
                      <a:gd name="connsiteY20" fmla="*/ 120015 h 316229"/>
                      <a:gd name="connsiteX21" fmla="*/ 137160 w 316230"/>
                      <a:gd name="connsiteY21" fmla="*/ 84772 h 316229"/>
                      <a:gd name="connsiteX22" fmla="*/ 113347 w 316230"/>
                      <a:gd name="connsiteY22" fmla="*/ 155257 h 316229"/>
                      <a:gd name="connsiteX23" fmla="*/ 116205 w 316230"/>
                      <a:gd name="connsiteY23" fmla="*/ 160972 h 316229"/>
                      <a:gd name="connsiteX24" fmla="*/ 113347 w 316230"/>
                      <a:gd name="connsiteY24" fmla="*/ 171450 h 316229"/>
                      <a:gd name="connsiteX25" fmla="*/ 107633 w 316230"/>
                      <a:gd name="connsiteY25" fmla="*/ 174307 h 316229"/>
                      <a:gd name="connsiteX26" fmla="*/ 94297 w 316230"/>
                      <a:gd name="connsiteY26" fmla="*/ 164782 h 316229"/>
                      <a:gd name="connsiteX27" fmla="*/ 94297 w 316230"/>
                      <a:gd name="connsiteY27" fmla="*/ 96202 h 316229"/>
                      <a:gd name="connsiteX28" fmla="*/ 174308 w 316230"/>
                      <a:gd name="connsiteY28" fmla="*/ 60960 h 316229"/>
                      <a:gd name="connsiteX29" fmla="*/ 236220 w 316230"/>
                      <a:gd name="connsiteY29" fmla="*/ 117157 h 316229"/>
                      <a:gd name="connsiteX30" fmla="*/ 219075 w 316230"/>
                      <a:gd name="connsiteY30" fmla="*/ 180975 h 316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316230" h="316229">
                        <a:moveTo>
                          <a:pt x="158115" y="0"/>
                        </a:moveTo>
                        <a:cubicBezTo>
                          <a:pt x="70485" y="0"/>
                          <a:pt x="0" y="70485"/>
                          <a:pt x="0" y="158115"/>
                        </a:cubicBezTo>
                        <a:cubicBezTo>
                          <a:pt x="0" y="245745"/>
                          <a:pt x="70485" y="316230"/>
                          <a:pt x="158115" y="316230"/>
                        </a:cubicBezTo>
                        <a:cubicBezTo>
                          <a:pt x="245745" y="316230"/>
                          <a:pt x="316230" y="245745"/>
                          <a:pt x="316230" y="158115"/>
                        </a:cubicBezTo>
                        <a:cubicBezTo>
                          <a:pt x="316230" y="70485"/>
                          <a:pt x="245745" y="0"/>
                          <a:pt x="158115" y="0"/>
                        </a:cubicBezTo>
                        <a:close/>
                        <a:moveTo>
                          <a:pt x="219075" y="180975"/>
                        </a:moveTo>
                        <a:cubicBezTo>
                          <a:pt x="199072" y="205740"/>
                          <a:pt x="165735" y="207645"/>
                          <a:pt x="150495" y="192405"/>
                        </a:cubicBezTo>
                        <a:cubicBezTo>
                          <a:pt x="149542" y="191452"/>
                          <a:pt x="148590" y="189547"/>
                          <a:pt x="147638" y="188595"/>
                        </a:cubicBezTo>
                        <a:cubicBezTo>
                          <a:pt x="147638" y="189547"/>
                          <a:pt x="147638" y="189547"/>
                          <a:pt x="147638" y="190500"/>
                        </a:cubicBezTo>
                        <a:cubicBezTo>
                          <a:pt x="140017" y="219075"/>
                          <a:pt x="140017" y="225742"/>
                          <a:pt x="132397" y="239077"/>
                        </a:cubicBezTo>
                        <a:cubicBezTo>
                          <a:pt x="128588" y="245745"/>
                          <a:pt x="124778" y="251460"/>
                          <a:pt x="120015" y="257175"/>
                        </a:cubicBezTo>
                        <a:cubicBezTo>
                          <a:pt x="119063" y="258127"/>
                          <a:pt x="119063" y="259080"/>
                          <a:pt x="118110" y="258127"/>
                        </a:cubicBezTo>
                        <a:cubicBezTo>
                          <a:pt x="117158" y="258127"/>
                          <a:pt x="117158" y="257175"/>
                          <a:pt x="117158" y="256222"/>
                        </a:cubicBezTo>
                        <a:cubicBezTo>
                          <a:pt x="116205" y="247650"/>
                          <a:pt x="115253" y="239077"/>
                          <a:pt x="115253" y="230505"/>
                        </a:cubicBezTo>
                        <a:cubicBezTo>
                          <a:pt x="115253" y="219075"/>
                          <a:pt x="117158" y="215265"/>
                          <a:pt x="131445" y="153352"/>
                        </a:cubicBezTo>
                        <a:cubicBezTo>
                          <a:pt x="131445" y="152400"/>
                          <a:pt x="131445" y="151447"/>
                          <a:pt x="131445" y="150495"/>
                        </a:cubicBezTo>
                        <a:cubicBezTo>
                          <a:pt x="127635" y="140970"/>
                          <a:pt x="127635" y="131445"/>
                          <a:pt x="130492" y="121920"/>
                        </a:cubicBezTo>
                        <a:cubicBezTo>
                          <a:pt x="137160" y="100965"/>
                          <a:pt x="160972" y="99060"/>
                          <a:pt x="164783" y="116205"/>
                        </a:cubicBezTo>
                        <a:cubicBezTo>
                          <a:pt x="167640" y="126682"/>
                          <a:pt x="160972" y="140970"/>
                          <a:pt x="155258" y="161925"/>
                        </a:cubicBezTo>
                        <a:cubicBezTo>
                          <a:pt x="150495" y="179070"/>
                          <a:pt x="171450" y="191452"/>
                          <a:pt x="188595" y="179070"/>
                        </a:cubicBezTo>
                        <a:cubicBezTo>
                          <a:pt x="204788" y="167640"/>
                          <a:pt x="210503" y="140017"/>
                          <a:pt x="209550" y="120015"/>
                        </a:cubicBezTo>
                        <a:cubicBezTo>
                          <a:pt x="207645" y="80963"/>
                          <a:pt x="164783" y="72390"/>
                          <a:pt x="137160" y="84772"/>
                        </a:cubicBezTo>
                        <a:cubicBezTo>
                          <a:pt x="105728" y="99060"/>
                          <a:pt x="99060" y="138113"/>
                          <a:pt x="113347" y="155257"/>
                        </a:cubicBezTo>
                        <a:cubicBezTo>
                          <a:pt x="115253" y="157163"/>
                          <a:pt x="116205" y="159067"/>
                          <a:pt x="116205" y="160972"/>
                        </a:cubicBezTo>
                        <a:cubicBezTo>
                          <a:pt x="115253" y="164782"/>
                          <a:pt x="114300" y="167640"/>
                          <a:pt x="113347" y="171450"/>
                        </a:cubicBezTo>
                        <a:cubicBezTo>
                          <a:pt x="112395" y="174307"/>
                          <a:pt x="110490" y="175260"/>
                          <a:pt x="107633" y="174307"/>
                        </a:cubicBezTo>
                        <a:cubicBezTo>
                          <a:pt x="102870" y="172402"/>
                          <a:pt x="98108" y="168592"/>
                          <a:pt x="94297" y="164782"/>
                        </a:cubicBezTo>
                        <a:cubicBezTo>
                          <a:pt x="81915" y="149542"/>
                          <a:pt x="79058" y="120967"/>
                          <a:pt x="94297" y="96202"/>
                        </a:cubicBezTo>
                        <a:cubicBezTo>
                          <a:pt x="111442" y="68580"/>
                          <a:pt x="144780" y="57150"/>
                          <a:pt x="174308" y="60960"/>
                        </a:cubicBezTo>
                        <a:cubicBezTo>
                          <a:pt x="209550" y="64770"/>
                          <a:pt x="232410" y="89535"/>
                          <a:pt x="236220" y="117157"/>
                        </a:cubicBezTo>
                        <a:cubicBezTo>
                          <a:pt x="238125" y="127635"/>
                          <a:pt x="236220" y="159067"/>
                          <a:pt x="219075" y="1809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2B8EF40-6983-7B4F-1C04-5849F3D50D8B}"/>
                    </a:ext>
                  </a:extLst>
                </p:cNvPr>
                <p:cNvGrpSpPr/>
                <p:nvPr/>
              </p:nvGrpSpPr>
              <p:grpSpPr>
                <a:xfrm>
                  <a:off x="4417919" y="5053795"/>
                  <a:ext cx="302238" cy="302237"/>
                  <a:chOff x="6740162" y="1958245"/>
                  <a:chExt cx="743998" cy="743994"/>
                </a:xfrm>
              </p:grpSpPr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654C51CF-290E-E2F5-F2D0-0FB51E6D5D3B}"/>
                      </a:ext>
                    </a:extLst>
                  </p:cNvPr>
                  <p:cNvSpPr/>
                  <p:nvPr/>
                </p:nvSpPr>
                <p:spPr>
                  <a:xfrm>
                    <a:off x="6801440" y="2019523"/>
                    <a:ext cx="621442" cy="621438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93CE57D3-DE69-69B6-8AD7-1DB13FAA09FE}"/>
                      </a:ext>
                    </a:extLst>
                  </p:cNvPr>
                  <p:cNvSpPr/>
                  <p:nvPr/>
                </p:nvSpPr>
                <p:spPr>
                  <a:xfrm>
                    <a:off x="6740162" y="1958245"/>
                    <a:ext cx="743998" cy="743994"/>
                  </a:xfrm>
                  <a:custGeom>
                    <a:avLst/>
                    <a:gdLst>
                      <a:gd name="connsiteX0" fmla="*/ 158115 w 316229"/>
                      <a:gd name="connsiteY0" fmla="*/ 0 h 316229"/>
                      <a:gd name="connsiteX1" fmla="*/ 0 w 316229"/>
                      <a:gd name="connsiteY1" fmla="*/ 158115 h 316229"/>
                      <a:gd name="connsiteX2" fmla="*/ 158115 w 316229"/>
                      <a:gd name="connsiteY2" fmla="*/ 316230 h 316229"/>
                      <a:gd name="connsiteX3" fmla="*/ 316230 w 316229"/>
                      <a:gd name="connsiteY3" fmla="*/ 158115 h 316229"/>
                      <a:gd name="connsiteX4" fmla="*/ 158115 w 316229"/>
                      <a:gd name="connsiteY4" fmla="*/ 0 h 316229"/>
                      <a:gd name="connsiteX5" fmla="*/ 161925 w 316229"/>
                      <a:gd name="connsiteY5" fmla="*/ 245745 h 316229"/>
                      <a:gd name="connsiteX6" fmla="*/ 117157 w 316229"/>
                      <a:gd name="connsiteY6" fmla="*/ 234315 h 316229"/>
                      <a:gd name="connsiteX7" fmla="*/ 65722 w 316229"/>
                      <a:gd name="connsiteY7" fmla="*/ 247650 h 316229"/>
                      <a:gd name="connsiteX8" fmla="*/ 79057 w 316229"/>
                      <a:gd name="connsiteY8" fmla="*/ 197167 h 316229"/>
                      <a:gd name="connsiteX9" fmla="*/ 67627 w 316229"/>
                      <a:gd name="connsiteY9" fmla="*/ 151447 h 316229"/>
                      <a:gd name="connsiteX10" fmla="*/ 161925 w 316229"/>
                      <a:gd name="connsiteY10" fmla="*/ 57150 h 316229"/>
                      <a:gd name="connsiteX11" fmla="*/ 256222 w 316229"/>
                      <a:gd name="connsiteY11" fmla="*/ 151447 h 316229"/>
                      <a:gd name="connsiteX12" fmla="*/ 161925 w 316229"/>
                      <a:gd name="connsiteY12" fmla="*/ 245745 h 316229"/>
                      <a:gd name="connsiteX13" fmla="*/ 161925 w 316229"/>
                      <a:gd name="connsiteY13" fmla="*/ 76200 h 316229"/>
                      <a:gd name="connsiteX14" fmla="*/ 85725 w 316229"/>
                      <a:gd name="connsiteY14" fmla="*/ 152400 h 316229"/>
                      <a:gd name="connsiteX15" fmla="*/ 97155 w 316229"/>
                      <a:gd name="connsiteY15" fmla="*/ 191452 h 316229"/>
                      <a:gd name="connsiteX16" fmla="*/ 99060 w 316229"/>
                      <a:gd name="connsiteY16" fmla="*/ 194310 h 316229"/>
                      <a:gd name="connsiteX17" fmla="*/ 91440 w 316229"/>
                      <a:gd name="connsiteY17" fmla="*/ 222885 h 316229"/>
                      <a:gd name="connsiteX18" fmla="*/ 120015 w 316229"/>
                      <a:gd name="connsiteY18" fmla="*/ 215265 h 316229"/>
                      <a:gd name="connsiteX19" fmla="*/ 122872 w 316229"/>
                      <a:gd name="connsiteY19" fmla="*/ 217170 h 316229"/>
                      <a:gd name="connsiteX20" fmla="*/ 161925 w 316229"/>
                      <a:gd name="connsiteY20" fmla="*/ 227647 h 316229"/>
                      <a:gd name="connsiteX21" fmla="*/ 238125 w 316229"/>
                      <a:gd name="connsiteY21" fmla="*/ 151447 h 316229"/>
                      <a:gd name="connsiteX22" fmla="*/ 161925 w 316229"/>
                      <a:gd name="connsiteY22" fmla="*/ 76200 h 316229"/>
                      <a:gd name="connsiteX23" fmla="*/ 206692 w 316229"/>
                      <a:gd name="connsiteY23" fmla="*/ 180975 h 316229"/>
                      <a:gd name="connsiteX24" fmla="*/ 189547 w 316229"/>
                      <a:gd name="connsiteY24" fmla="*/ 193357 h 316229"/>
                      <a:gd name="connsiteX25" fmla="*/ 170497 w 316229"/>
                      <a:gd name="connsiteY25" fmla="*/ 190500 h 316229"/>
                      <a:gd name="connsiteX26" fmla="*/ 154305 w 316229"/>
                      <a:gd name="connsiteY26" fmla="*/ 182880 h 316229"/>
                      <a:gd name="connsiteX27" fmla="*/ 128588 w 316229"/>
                      <a:gd name="connsiteY27" fmla="*/ 159067 h 316229"/>
                      <a:gd name="connsiteX28" fmla="*/ 122872 w 316229"/>
                      <a:gd name="connsiteY28" fmla="*/ 149542 h 316229"/>
                      <a:gd name="connsiteX29" fmla="*/ 117157 w 316229"/>
                      <a:gd name="connsiteY29" fmla="*/ 136207 h 316229"/>
                      <a:gd name="connsiteX30" fmla="*/ 116205 w 316229"/>
                      <a:gd name="connsiteY30" fmla="*/ 130492 h 316229"/>
                      <a:gd name="connsiteX31" fmla="*/ 124777 w 316229"/>
                      <a:gd name="connsiteY31" fmla="*/ 111442 h 316229"/>
                      <a:gd name="connsiteX32" fmla="*/ 136207 w 316229"/>
                      <a:gd name="connsiteY32" fmla="*/ 109538 h 316229"/>
                      <a:gd name="connsiteX33" fmla="*/ 143827 w 316229"/>
                      <a:gd name="connsiteY33" fmla="*/ 120967 h 316229"/>
                      <a:gd name="connsiteX34" fmla="*/ 146685 w 316229"/>
                      <a:gd name="connsiteY34" fmla="*/ 131445 h 316229"/>
                      <a:gd name="connsiteX35" fmla="*/ 140970 w 316229"/>
                      <a:gd name="connsiteY35" fmla="*/ 140017 h 316229"/>
                      <a:gd name="connsiteX36" fmla="*/ 140970 w 316229"/>
                      <a:gd name="connsiteY36" fmla="*/ 144780 h 316229"/>
                      <a:gd name="connsiteX37" fmla="*/ 171450 w 316229"/>
                      <a:gd name="connsiteY37" fmla="*/ 170497 h 316229"/>
                      <a:gd name="connsiteX38" fmla="*/ 176213 w 316229"/>
                      <a:gd name="connsiteY38" fmla="*/ 169545 h 316229"/>
                      <a:gd name="connsiteX39" fmla="*/ 183832 w 316229"/>
                      <a:gd name="connsiteY39" fmla="*/ 160020 h 316229"/>
                      <a:gd name="connsiteX40" fmla="*/ 197167 w 316229"/>
                      <a:gd name="connsiteY40" fmla="*/ 162877 h 316229"/>
                      <a:gd name="connsiteX41" fmla="*/ 207645 w 316229"/>
                      <a:gd name="connsiteY41" fmla="*/ 172402 h 316229"/>
                      <a:gd name="connsiteX42" fmla="*/ 206692 w 316229"/>
                      <a:gd name="connsiteY42" fmla="*/ 180975 h 316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316229" h="316229">
                        <a:moveTo>
                          <a:pt x="158115" y="0"/>
                        </a:moveTo>
                        <a:cubicBezTo>
                          <a:pt x="70485" y="0"/>
                          <a:pt x="0" y="70485"/>
                          <a:pt x="0" y="158115"/>
                        </a:cubicBezTo>
                        <a:cubicBezTo>
                          <a:pt x="0" y="245745"/>
                          <a:pt x="70485" y="316230"/>
                          <a:pt x="158115" y="316230"/>
                        </a:cubicBezTo>
                        <a:cubicBezTo>
                          <a:pt x="245745" y="316230"/>
                          <a:pt x="316230" y="245745"/>
                          <a:pt x="316230" y="158115"/>
                        </a:cubicBezTo>
                        <a:cubicBezTo>
                          <a:pt x="316230" y="70485"/>
                          <a:pt x="245745" y="0"/>
                          <a:pt x="158115" y="0"/>
                        </a:cubicBezTo>
                        <a:close/>
                        <a:moveTo>
                          <a:pt x="161925" y="245745"/>
                        </a:moveTo>
                        <a:cubicBezTo>
                          <a:pt x="146685" y="245745"/>
                          <a:pt x="131445" y="241935"/>
                          <a:pt x="117157" y="234315"/>
                        </a:cubicBezTo>
                        <a:lnTo>
                          <a:pt x="65722" y="247650"/>
                        </a:lnTo>
                        <a:lnTo>
                          <a:pt x="79057" y="197167"/>
                        </a:lnTo>
                        <a:cubicBezTo>
                          <a:pt x="71438" y="182880"/>
                          <a:pt x="67627" y="167640"/>
                          <a:pt x="67627" y="151447"/>
                        </a:cubicBezTo>
                        <a:cubicBezTo>
                          <a:pt x="67627" y="100013"/>
                          <a:pt x="109538" y="57150"/>
                          <a:pt x="161925" y="57150"/>
                        </a:cubicBezTo>
                        <a:cubicBezTo>
                          <a:pt x="213360" y="57150"/>
                          <a:pt x="256222" y="99060"/>
                          <a:pt x="256222" y="151447"/>
                        </a:cubicBezTo>
                        <a:cubicBezTo>
                          <a:pt x="255270" y="203835"/>
                          <a:pt x="213360" y="245745"/>
                          <a:pt x="161925" y="245745"/>
                        </a:cubicBezTo>
                        <a:close/>
                        <a:moveTo>
                          <a:pt x="161925" y="76200"/>
                        </a:moveTo>
                        <a:cubicBezTo>
                          <a:pt x="120015" y="76200"/>
                          <a:pt x="85725" y="110490"/>
                          <a:pt x="85725" y="152400"/>
                        </a:cubicBezTo>
                        <a:cubicBezTo>
                          <a:pt x="85725" y="166688"/>
                          <a:pt x="89535" y="180022"/>
                          <a:pt x="97155" y="191452"/>
                        </a:cubicBezTo>
                        <a:lnTo>
                          <a:pt x="99060" y="194310"/>
                        </a:lnTo>
                        <a:lnTo>
                          <a:pt x="91440" y="222885"/>
                        </a:lnTo>
                        <a:lnTo>
                          <a:pt x="120015" y="215265"/>
                        </a:lnTo>
                        <a:lnTo>
                          <a:pt x="122872" y="217170"/>
                        </a:lnTo>
                        <a:cubicBezTo>
                          <a:pt x="134302" y="223838"/>
                          <a:pt x="148590" y="227647"/>
                          <a:pt x="161925" y="227647"/>
                        </a:cubicBezTo>
                        <a:cubicBezTo>
                          <a:pt x="203835" y="227647"/>
                          <a:pt x="238125" y="193357"/>
                          <a:pt x="238125" y="151447"/>
                        </a:cubicBezTo>
                        <a:cubicBezTo>
                          <a:pt x="238125" y="110490"/>
                          <a:pt x="203835" y="76200"/>
                          <a:pt x="161925" y="76200"/>
                        </a:cubicBezTo>
                        <a:close/>
                        <a:moveTo>
                          <a:pt x="206692" y="180975"/>
                        </a:moveTo>
                        <a:cubicBezTo>
                          <a:pt x="203835" y="187642"/>
                          <a:pt x="197167" y="192405"/>
                          <a:pt x="189547" y="193357"/>
                        </a:cubicBezTo>
                        <a:cubicBezTo>
                          <a:pt x="182880" y="194310"/>
                          <a:pt x="177165" y="192405"/>
                          <a:pt x="170497" y="190500"/>
                        </a:cubicBezTo>
                        <a:cubicBezTo>
                          <a:pt x="164782" y="188595"/>
                          <a:pt x="159067" y="185738"/>
                          <a:pt x="154305" y="182880"/>
                        </a:cubicBezTo>
                        <a:cubicBezTo>
                          <a:pt x="143827" y="177165"/>
                          <a:pt x="135255" y="168592"/>
                          <a:pt x="128588" y="159067"/>
                        </a:cubicBezTo>
                        <a:cubicBezTo>
                          <a:pt x="126682" y="156210"/>
                          <a:pt x="124777" y="153352"/>
                          <a:pt x="122872" y="149542"/>
                        </a:cubicBezTo>
                        <a:cubicBezTo>
                          <a:pt x="120015" y="145732"/>
                          <a:pt x="118110" y="140970"/>
                          <a:pt x="117157" y="136207"/>
                        </a:cubicBezTo>
                        <a:cubicBezTo>
                          <a:pt x="117157" y="134302"/>
                          <a:pt x="116205" y="132397"/>
                          <a:pt x="116205" y="130492"/>
                        </a:cubicBezTo>
                        <a:cubicBezTo>
                          <a:pt x="116205" y="123825"/>
                          <a:pt x="119063" y="116205"/>
                          <a:pt x="124777" y="111442"/>
                        </a:cubicBezTo>
                        <a:cubicBezTo>
                          <a:pt x="127635" y="108585"/>
                          <a:pt x="132397" y="107632"/>
                          <a:pt x="136207" y="109538"/>
                        </a:cubicBezTo>
                        <a:cubicBezTo>
                          <a:pt x="140017" y="111442"/>
                          <a:pt x="141922" y="117157"/>
                          <a:pt x="143827" y="120967"/>
                        </a:cubicBezTo>
                        <a:cubicBezTo>
                          <a:pt x="145732" y="123825"/>
                          <a:pt x="146685" y="127635"/>
                          <a:pt x="146685" y="131445"/>
                        </a:cubicBezTo>
                        <a:cubicBezTo>
                          <a:pt x="145732" y="135255"/>
                          <a:pt x="143827" y="138113"/>
                          <a:pt x="140970" y="140017"/>
                        </a:cubicBezTo>
                        <a:cubicBezTo>
                          <a:pt x="139065" y="141922"/>
                          <a:pt x="139065" y="142875"/>
                          <a:pt x="140970" y="144780"/>
                        </a:cubicBezTo>
                        <a:cubicBezTo>
                          <a:pt x="148590" y="157163"/>
                          <a:pt x="158115" y="165735"/>
                          <a:pt x="171450" y="170497"/>
                        </a:cubicBezTo>
                        <a:cubicBezTo>
                          <a:pt x="173355" y="171450"/>
                          <a:pt x="174307" y="171450"/>
                          <a:pt x="176213" y="169545"/>
                        </a:cubicBezTo>
                        <a:cubicBezTo>
                          <a:pt x="178117" y="166688"/>
                          <a:pt x="180975" y="160972"/>
                          <a:pt x="183832" y="160020"/>
                        </a:cubicBezTo>
                        <a:cubicBezTo>
                          <a:pt x="188595" y="158115"/>
                          <a:pt x="193357" y="160972"/>
                          <a:pt x="197167" y="162877"/>
                        </a:cubicBezTo>
                        <a:cubicBezTo>
                          <a:pt x="200977" y="164782"/>
                          <a:pt x="206692" y="167640"/>
                          <a:pt x="207645" y="172402"/>
                        </a:cubicBezTo>
                        <a:cubicBezTo>
                          <a:pt x="207645" y="176213"/>
                          <a:pt x="207645" y="179070"/>
                          <a:pt x="206692" y="1809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16DDEA4-CA31-45D8-1744-D54E8EEF905B}"/>
                </a:ext>
              </a:extLst>
            </p:cNvPr>
            <p:cNvGrpSpPr/>
            <p:nvPr/>
          </p:nvGrpSpPr>
          <p:grpSpPr>
            <a:xfrm>
              <a:off x="1491895" y="1575375"/>
              <a:ext cx="4202096" cy="4013720"/>
              <a:chOff x="1491895" y="1575375"/>
              <a:chExt cx="4202096" cy="401372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5825917-DA07-5531-55FA-3318A51DA978}"/>
                  </a:ext>
                </a:extLst>
              </p:cNvPr>
              <p:cNvGrpSpPr/>
              <p:nvPr/>
            </p:nvGrpSpPr>
            <p:grpSpPr>
              <a:xfrm>
                <a:off x="1491895" y="1575375"/>
                <a:ext cx="4202096" cy="4013720"/>
                <a:chOff x="386442" y="1190102"/>
                <a:chExt cx="3579290" cy="3418835"/>
              </a:xfrm>
            </p:grpSpPr>
            <p:sp>
              <p:nvSpPr>
                <p:cNvPr id="6" name="Google Shape;201;p29">
                  <a:extLst>
                    <a:ext uri="{FF2B5EF4-FFF2-40B4-BE49-F238E27FC236}">
                      <a16:creationId xmlns:a16="http://schemas.microsoft.com/office/drawing/2014/main" id="{4046064A-E5AF-2B67-1076-6A621146400B}"/>
                    </a:ext>
                  </a:extLst>
                </p:cNvPr>
                <p:cNvSpPr/>
                <p:nvPr/>
              </p:nvSpPr>
              <p:spPr>
                <a:xfrm>
                  <a:off x="386442" y="1190102"/>
                  <a:ext cx="3579290" cy="3418835"/>
                </a:xfrm>
                <a:prstGeom prst="roundRect">
                  <a:avLst>
                    <a:gd name="adj" fmla="val 6007"/>
                  </a:avLst>
                </a:prstGeom>
                <a:solidFill>
                  <a:schemeClr val="accent2">
                    <a:alpha val="21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61D929A0-5087-7D6E-C077-73761CBD6CD4}"/>
                    </a:ext>
                  </a:extLst>
                </p:cNvPr>
                <p:cNvGrpSpPr/>
                <p:nvPr/>
              </p:nvGrpSpPr>
              <p:grpSpPr>
                <a:xfrm>
                  <a:off x="501994" y="1492754"/>
                  <a:ext cx="3348187" cy="2518684"/>
                  <a:chOff x="1190977" y="2820971"/>
                  <a:chExt cx="3952538" cy="2973306"/>
                </a:xfrm>
              </p:grpSpPr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37FFBD37-5E63-142C-2FA6-76FCD9DC29E3}"/>
                      </a:ext>
                    </a:extLst>
                  </p:cNvPr>
                  <p:cNvSpPr/>
                  <p:nvPr/>
                </p:nvSpPr>
                <p:spPr>
                  <a:xfrm>
                    <a:off x="1190977" y="2820971"/>
                    <a:ext cx="780748" cy="780747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haroni" panose="02010803020104030203" pitchFamily="2" charset="-79"/>
                        <a:ea typeface="+mn-ea"/>
                        <a:cs typeface="Aharoni" panose="02010803020104030203" pitchFamily="2" charset="-79"/>
                      </a:rPr>
                      <a:t>A</a:t>
                    </a:r>
                  </a:p>
                </p:txBody>
              </p:sp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A0EC81DC-C0CE-5945-DC81-66729DF06B18}"/>
                      </a:ext>
                    </a:extLst>
                  </p:cNvPr>
                  <p:cNvGrpSpPr/>
                  <p:nvPr/>
                </p:nvGrpSpPr>
                <p:grpSpPr>
                  <a:xfrm>
                    <a:off x="2219828" y="2899532"/>
                    <a:ext cx="2923687" cy="2894745"/>
                    <a:chOff x="2219828" y="2899532"/>
                    <a:chExt cx="2923687" cy="2894745"/>
                  </a:xfrm>
                </p:grpSpPr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96AE5864-F75C-2F5F-F242-CCD398AA75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9828" y="3751708"/>
                      <a:ext cx="2923687" cy="204256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Lorem ipsum dolor sit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amet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,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consectetur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adipiscing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elit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, sed do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eiusmod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tempor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incididunt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ut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labore et dolore magna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aliqua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. Ut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enim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ad minim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veniam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,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quis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nostrud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exercitation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ullamco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laboris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nisi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ut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aliquip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ex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ea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commodo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 </a:t>
                      </a:r>
                      <a:r>
                        <a:rPr kumimoji="0" lang="en-CA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consequat</a:t>
                      </a:r>
                      <a:r>
                        <a:rPr kumimoji="0" lang="en-C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rPr>
                        <a:t>. </a:t>
                      </a:r>
                    </a:p>
                  </p:txBody>
                </p:sp>
                <p:grpSp>
                  <p:nvGrpSpPr>
                    <p:cNvPr id="92" name="Group 91">
                      <a:extLst>
                        <a:ext uri="{FF2B5EF4-FFF2-40B4-BE49-F238E27FC236}">
                          <a16:creationId xmlns:a16="http://schemas.microsoft.com/office/drawing/2014/main" id="{608C4C5C-837B-F35E-F968-EDE4AE80C6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43117" y="3193875"/>
                      <a:ext cx="2261883" cy="278533"/>
                      <a:chOff x="2319219" y="2114080"/>
                      <a:chExt cx="2261883" cy="278533"/>
                    </a:xfrm>
                    <a:solidFill>
                      <a:schemeClr val="accent2"/>
                    </a:solidFill>
                  </p:grpSpPr>
                  <p:grpSp>
                    <p:nvGrpSpPr>
                      <p:cNvPr id="94" name="Group 93">
                        <a:extLst>
                          <a:ext uri="{FF2B5EF4-FFF2-40B4-BE49-F238E27FC236}">
                            <a16:creationId xmlns:a16="http://schemas.microsoft.com/office/drawing/2014/main" id="{23D3A394-76A4-6F20-E792-C6BDD31C979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319219" y="2216740"/>
                        <a:ext cx="878877" cy="133234"/>
                        <a:chOff x="1959623" y="2231988"/>
                        <a:chExt cx="878877" cy="133234"/>
                      </a:xfrm>
                      <a:grpFill/>
                    </p:grpSpPr>
                    <p:sp>
                      <p:nvSpPr>
                        <p:cNvPr id="96" name="Star: 5 Points 95">
                          <a:extLst>
                            <a:ext uri="{FF2B5EF4-FFF2-40B4-BE49-F238E27FC236}">
                              <a16:creationId xmlns:a16="http://schemas.microsoft.com/office/drawing/2014/main" id="{ABE33458-CA6F-AA89-B9B0-159CBE1EB9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959623" y="2231988"/>
                          <a:ext cx="133236" cy="133234"/>
                        </a:xfrm>
                        <a:prstGeom prst="star5">
                          <a:avLst>
                            <a:gd name="adj" fmla="val 26730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7" name="Star: 5 Points 96">
                          <a:extLst>
                            <a:ext uri="{FF2B5EF4-FFF2-40B4-BE49-F238E27FC236}">
                              <a16:creationId xmlns:a16="http://schemas.microsoft.com/office/drawing/2014/main" id="{B2BE261A-E313-69F9-7F2A-03D6B657B3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32443" y="2231988"/>
                          <a:ext cx="133236" cy="133234"/>
                        </a:xfrm>
                        <a:prstGeom prst="star5">
                          <a:avLst>
                            <a:gd name="adj" fmla="val 28002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8" name="Star: 5 Points 97">
                          <a:extLst>
                            <a:ext uri="{FF2B5EF4-FFF2-40B4-BE49-F238E27FC236}">
                              <a16:creationId xmlns:a16="http://schemas.microsoft.com/office/drawing/2014/main" id="{63B5E7F2-3CCB-E328-6676-C14D8247A1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518853" y="2231988"/>
                          <a:ext cx="133236" cy="133234"/>
                        </a:xfrm>
                        <a:prstGeom prst="star5">
                          <a:avLst>
                            <a:gd name="adj" fmla="val 28002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9" name="Star: 5 Points 98">
                          <a:extLst>
                            <a:ext uri="{FF2B5EF4-FFF2-40B4-BE49-F238E27FC236}">
                              <a16:creationId xmlns:a16="http://schemas.microsoft.com/office/drawing/2014/main" id="{419B37B3-1052-6D41-0ECF-D9EC171B0FF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05264" y="2231988"/>
                          <a:ext cx="133236" cy="133234"/>
                        </a:xfrm>
                        <a:prstGeom prst="star5">
                          <a:avLst>
                            <a:gd name="adj" fmla="val 26730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00" name="Star: 5 Points 99">
                          <a:extLst>
                            <a:ext uri="{FF2B5EF4-FFF2-40B4-BE49-F238E27FC236}">
                              <a16:creationId xmlns:a16="http://schemas.microsoft.com/office/drawing/2014/main" id="{24FDC4AE-4A7A-B20B-9300-000B71C30C3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46033" y="2231988"/>
                          <a:ext cx="133236" cy="133234"/>
                        </a:xfrm>
                        <a:prstGeom prst="star5">
                          <a:avLst>
                            <a:gd name="adj" fmla="val 28002"/>
                            <a:gd name="hf" fmla="val 105146"/>
                            <a:gd name="vf" fmla="val 110557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95" name="TextBox 94">
                        <a:extLst>
                          <a:ext uri="{FF2B5EF4-FFF2-40B4-BE49-F238E27FC236}">
                            <a16:creationId xmlns:a16="http://schemas.microsoft.com/office/drawing/2014/main" id="{61A464AB-61EF-A6E3-C6A8-E3171762131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93151" y="2114080"/>
                        <a:ext cx="1287951" cy="2785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CA" sz="1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>
                                <a:lumMod val="85000"/>
                                <a:lumOff val="15000"/>
                              </a:srgbClr>
                            </a:solidFill>
                            <a:effectLst/>
                            <a:uLnTx/>
                            <a:uFillTx/>
                            <a:latin typeface="Georgia"/>
                            <a:ea typeface="Roboto" panose="02000000000000000000" pitchFamily="2" charset="0"/>
                            <a:cs typeface="Aparajita" panose="02020603050405020304" pitchFamily="18" charset="0"/>
                          </a:rPr>
                          <a:t>Lorem ipsum</a:t>
                        </a:r>
                        <a:endPara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2D1B719E-C247-EB74-0ABB-84CA19BF98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9829" y="2899532"/>
                      <a:ext cx="1880543" cy="34042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rPr>
                        <a:t>Alex Thompson</a:t>
                      </a:r>
                    </a:p>
                  </p:txBody>
                </p:sp>
              </p:grp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4A6AE56-71C0-213B-357F-4761D3E9D15C}"/>
                  </a:ext>
                </a:extLst>
              </p:cNvPr>
              <p:cNvGrpSpPr/>
              <p:nvPr/>
            </p:nvGrpSpPr>
            <p:grpSpPr>
              <a:xfrm>
                <a:off x="2650740" y="5120548"/>
                <a:ext cx="2157848" cy="302239"/>
                <a:chOff x="2562309" y="5053794"/>
                <a:chExt cx="2157848" cy="302239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797DF3DC-9388-8A82-6128-7D04678EEF0E}"/>
                    </a:ext>
                  </a:extLst>
                </p:cNvPr>
                <p:cNvGrpSpPr/>
                <p:nvPr/>
              </p:nvGrpSpPr>
              <p:grpSpPr>
                <a:xfrm>
                  <a:off x="3180846" y="5053794"/>
                  <a:ext cx="302239" cy="302238"/>
                  <a:chOff x="2166892" y="1734335"/>
                  <a:chExt cx="744000" cy="743996"/>
                </a:xfrm>
              </p:grpSpPr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61880F4C-14C2-889C-5F6D-1F6D506BF3E5}"/>
                      </a:ext>
                    </a:extLst>
                  </p:cNvPr>
                  <p:cNvSpPr/>
                  <p:nvPr/>
                </p:nvSpPr>
                <p:spPr>
                  <a:xfrm>
                    <a:off x="2228171" y="1795614"/>
                    <a:ext cx="621442" cy="621438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CF9726FF-D8F2-D2BC-C9E7-34131F275128}"/>
                      </a:ext>
                    </a:extLst>
                  </p:cNvPr>
                  <p:cNvSpPr/>
                  <p:nvPr/>
                </p:nvSpPr>
                <p:spPr>
                  <a:xfrm>
                    <a:off x="2166892" y="1734335"/>
                    <a:ext cx="744000" cy="743996"/>
                  </a:xfrm>
                  <a:custGeom>
                    <a:avLst/>
                    <a:gdLst>
                      <a:gd name="connsiteX0" fmla="*/ 158115 w 316230"/>
                      <a:gd name="connsiteY0" fmla="*/ 0 h 316229"/>
                      <a:gd name="connsiteX1" fmla="*/ 0 w 316230"/>
                      <a:gd name="connsiteY1" fmla="*/ 158115 h 316229"/>
                      <a:gd name="connsiteX2" fmla="*/ 158115 w 316230"/>
                      <a:gd name="connsiteY2" fmla="*/ 316230 h 316229"/>
                      <a:gd name="connsiteX3" fmla="*/ 316230 w 316230"/>
                      <a:gd name="connsiteY3" fmla="*/ 158115 h 316229"/>
                      <a:gd name="connsiteX4" fmla="*/ 158115 w 316230"/>
                      <a:gd name="connsiteY4" fmla="*/ 0 h 316229"/>
                      <a:gd name="connsiteX5" fmla="*/ 254318 w 316230"/>
                      <a:gd name="connsiteY5" fmla="*/ 196215 h 316229"/>
                      <a:gd name="connsiteX6" fmla="*/ 197168 w 316230"/>
                      <a:gd name="connsiteY6" fmla="*/ 253365 h 316229"/>
                      <a:gd name="connsiteX7" fmla="*/ 120967 w 316230"/>
                      <a:gd name="connsiteY7" fmla="*/ 253365 h 316229"/>
                      <a:gd name="connsiteX8" fmla="*/ 63817 w 316230"/>
                      <a:gd name="connsiteY8" fmla="*/ 196215 h 316229"/>
                      <a:gd name="connsiteX9" fmla="*/ 63817 w 316230"/>
                      <a:gd name="connsiteY9" fmla="*/ 120015 h 316229"/>
                      <a:gd name="connsiteX10" fmla="*/ 120967 w 316230"/>
                      <a:gd name="connsiteY10" fmla="*/ 62865 h 316229"/>
                      <a:gd name="connsiteX11" fmla="*/ 197168 w 316230"/>
                      <a:gd name="connsiteY11" fmla="*/ 62865 h 316229"/>
                      <a:gd name="connsiteX12" fmla="*/ 254318 w 316230"/>
                      <a:gd name="connsiteY12" fmla="*/ 120015 h 316229"/>
                      <a:gd name="connsiteX13" fmla="*/ 254318 w 316230"/>
                      <a:gd name="connsiteY13" fmla="*/ 196215 h 316229"/>
                      <a:gd name="connsiteX14" fmla="*/ 189548 w 316230"/>
                      <a:gd name="connsiteY14" fmla="*/ 158115 h 316229"/>
                      <a:gd name="connsiteX15" fmla="*/ 159067 w 316230"/>
                      <a:gd name="connsiteY15" fmla="*/ 188595 h 316229"/>
                      <a:gd name="connsiteX16" fmla="*/ 128588 w 316230"/>
                      <a:gd name="connsiteY16" fmla="*/ 158115 h 316229"/>
                      <a:gd name="connsiteX17" fmla="*/ 159067 w 316230"/>
                      <a:gd name="connsiteY17" fmla="*/ 127635 h 316229"/>
                      <a:gd name="connsiteX18" fmla="*/ 189548 w 316230"/>
                      <a:gd name="connsiteY18" fmla="*/ 158115 h 316229"/>
                      <a:gd name="connsiteX19" fmla="*/ 196215 w 316230"/>
                      <a:gd name="connsiteY19" fmla="*/ 80010 h 316229"/>
                      <a:gd name="connsiteX20" fmla="*/ 120015 w 316230"/>
                      <a:gd name="connsiteY20" fmla="*/ 80010 h 316229"/>
                      <a:gd name="connsiteX21" fmla="*/ 80963 w 316230"/>
                      <a:gd name="connsiteY21" fmla="*/ 119063 h 316229"/>
                      <a:gd name="connsiteX22" fmla="*/ 80963 w 316230"/>
                      <a:gd name="connsiteY22" fmla="*/ 195263 h 316229"/>
                      <a:gd name="connsiteX23" fmla="*/ 120015 w 316230"/>
                      <a:gd name="connsiteY23" fmla="*/ 234315 h 316229"/>
                      <a:gd name="connsiteX24" fmla="*/ 196215 w 316230"/>
                      <a:gd name="connsiteY24" fmla="*/ 234315 h 316229"/>
                      <a:gd name="connsiteX25" fmla="*/ 235268 w 316230"/>
                      <a:gd name="connsiteY25" fmla="*/ 195263 h 316229"/>
                      <a:gd name="connsiteX26" fmla="*/ 235268 w 316230"/>
                      <a:gd name="connsiteY26" fmla="*/ 119063 h 316229"/>
                      <a:gd name="connsiteX27" fmla="*/ 196215 w 316230"/>
                      <a:gd name="connsiteY27" fmla="*/ 80010 h 316229"/>
                      <a:gd name="connsiteX28" fmla="*/ 159067 w 316230"/>
                      <a:gd name="connsiteY28" fmla="*/ 205740 h 316229"/>
                      <a:gd name="connsiteX29" fmla="*/ 111442 w 316230"/>
                      <a:gd name="connsiteY29" fmla="*/ 158115 h 316229"/>
                      <a:gd name="connsiteX30" fmla="*/ 159067 w 316230"/>
                      <a:gd name="connsiteY30" fmla="*/ 110490 h 316229"/>
                      <a:gd name="connsiteX31" fmla="*/ 206693 w 316230"/>
                      <a:gd name="connsiteY31" fmla="*/ 158115 h 316229"/>
                      <a:gd name="connsiteX32" fmla="*/ 159067 w 316230"/>
                      <a:gd name="connsiteY32" fmla="*/ 205740 h 316229"/>
                      <a:gd name="connsiteX33" fmla="*/ 208598 w 316230"/>
                      <a:gd name="connsiteY33" fmla="*/ 119063 h 316229"/>
                      <a:gd name="connsiteX34" fmla="*/ 197168 w 316230"/>
                      <a:gd name="connsiteY34" fmla="*/ 107632 h 316229"/>
                      <a:gd name="connsiteX35" fmla="*/ 208598 w 316230"/>
                      <a:gd name="connsiteY35" fmla="*/ 96202 h 316229"/>
                      <a:gd name="connsiteX36" fmla="*/ 220027 w 316230"/>
                      <a:gd name="connsiteY36" fmla="*/ 107632 h 316229"/>
                      <a:gd name="connsiteX37" fmla="*/ 208598 w 316230"/>
                      <a:gd name="connsiteY37" fmla="*/ 119063 h 316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316230" h="316229">
                        <a:moveTo>
                          <a:pt x="158115" y="0"/>
                        </a:moveTo>
                        <a:cubicBezTo>
                          <a:pt x="70485" y="0"/>
                          <a:pt x="0" y="70485"/>
                          <a:pt x="0" y="158115"/>
                        </a:cubicBezTo>
                        <a:cubicBezTo>
                          <a:pt x="0" y="245745"/>
                          <a:pt x="70485" y="316230"/>
                          <a:pt x="158115" y="316230"/>
                        </a:cubicBezTo>
                        <a:cubicBezTo>
                          <a:pt x="245745" y="316230"/>
                          <a:pt x="316230" y="245745"/>
                          <a:pt x="316230" y="158115"/>
                        </a:cubicBezTo>
                        <a:cubicBezTo>
                          <a:pt x="316230" y="70485"/>
                          <a:pt x="245745" y="0"/>
                          <a:pt x="158115" y="0"/>
                        </a:cubicBezTo>
                        <a:close/>
                        <a:moveTo>
                          <a:pt x="254318" y="196215"/>
                        </a:moveTo>
                        <a:cubicBezTo>
                          <a:pt x="254318" y="227647"/>
                          <a:pt x="228600" y="253365"/>
                          <a:pt x="197168" y="253365"/>
                        </a:cubicBezTo>
                        <a:lnTo>
                          <a:pt x="120967" y="253365"/>
                        </a:lnTo>
                        <a:cubicBezTo>
                          <a:pt x="89535" y="253365"/>
                          <a:pt x="63817" y="227647"/>
                          <a:pt x="63817" y="196215"/>
                        </a:cubicBezTo>
                        <a:lnTo>
                          <a:pt x="63817" y="120015"/>
                        </a:lnTo>
                        <a:cubicBezTo>
                          <a:pt x="63817" y="88582"/>
                          <a:pt x="89535" y="62865"/>
                          <a:pt x="120967" y="62865"/>
                        </a:cubicBezTo>
                        <a:lnTo>
                          <a:pt x="197168" y="62865"/>
                        </a:lnTo>
                        <a:cubicBezTo>
                          <a:pt x="228600" y="62865"/>
                          <a:pt x="254318" y="88582"/>
                          <a:pt x="254318" y="120015"/>
                        </a:cubicBezTo>
                        <a:lnTo>
                          <a:pt x="254318" y="196215"/>
                        </a:lnTo>
                        <a:close/>
                        <a:moveTo>
                          <a:pt x="189548" y="158115"/>
                        </a:moveTo>
                        <a:cubicBezTo>
                          <a:pt x="189548" y="174307"/>
                          <a:pt x="176212" y="188595"/>
                          <a:pt x="159067" y="188595"/>
                        </a:cubicBezTo>
                        <a:cubicBezTo>
                          <a:pt x="142875" y="188595"/>
                          <a:pt x="128588" y="175260"/>
                          <a:pt x="128588" y="158115"/>
                        </a:cubicBezTo>
                        <a:cubicBezTo>
                          <a:pt x="128588" y="140970"/>
                          <a:pt x="141923" y="127635"/>
                          <a:pt x="159067" y="127635"/>
                        </a:cubicBezTo>
                        <a:cubicBezTo>
                          <a:pt x="175260" y="127635"/>
                          <a:pt x="189548" y="141922"/>
                          <a:pt x="189548" y="158115"/>
                        </a:cubicBezTo>
                        <a:close/>
                        <a:moveTo>
                          <a:pt x="196215" y="80010"/>
                        </a:moveTo>
                        <a:lnTo>
                          <a:pt x="120015" y="80010"/>
                        </a:lnTo>
                        <a:cubicBezTo>
                          <a:pt x="98107" y="80010"/>
                          <a:pt x="80963" y="98107"/>
                          <a:pt x="80963" y="119063"/>
                        </a:cubicBezTo>
                        <a:lnTo>
                          <a:pt x="80963" y="195263"/>
                        </a:lnTo>
                        <a:cubicBezTo>
                          <a:pt x="80963" y="217170"/>
                          <a:pt x="99060" y="234315"/>
                          <a:pt x="120015" y="234315"/>
                        </a:cubicBezTo>
                        <a:lnTo>
                          <a:pt x="196215" y="234315"/>
                        </a:lnTo>
                        <a:cubicBezTo>
                          <a:pt x="218123" y="234315"/>
                          <a:pt x="235268" y="216217"/>
                          <a:pt x="235268" y="195263"/>
                        </a:cubicBezTo>
                        <a:lnTo>
                          <a:pt x="235268" y="119063"/>
                        </a:lnTo>
                        <a:cubicBezTo>
                          <a:pt x="236220" y="98107"/>
                          <a:pt x="218123" y="80010"/>
                          <a:pt x="196215" y="80010"/>
                        </a:cubicBezTo>
                        <a:close/>
                        <a:moveTo>
                          <a:pt x="159067" y="205740"/>
                        </a:moveTo>
                        <a:cubicBezTo>
                          <a:pt x="133350" y="205740"/>
                          <a:pt x="111442" y="184785"/>
                          <a:pt x="111442" y="158115"/>
                        </a:cubicBezTo>
                        <a:cubicBezTo>
                          <a:pt x="111442" y="132397"/>
                          <a:pt x="132398" y="110490"/>
                          <a:pt x="159067" y="110490"/>
                        </a:cubicBezTo>
                        <a:cubicBezTo>
                          <a:pt x="184785" y="110490"/>
                          <a:pt x="206693" y="131445"/>
                          <a:pt x="206693" y="158115"/>
                        </a:cubicBezTo>
                        <a:cubicBezTo>
                          <a:pt x="205740" y="183832"/>
                          <a:pt x="184785" y="205740"/>
                          <a:pt x="159067" y="205740"/>
                        </a:cubicBezTo>
                        <a:close/>
                        <a:moveTo>
                          <a:pt x="208598" y="119063"/>
                        </a:moveTo>
                        <a:cubicBezTo>
                          <a:pt x="201930" y="119063"/>
                          <a:pt x="197168" y="114300"/>
                          <a:pt x="197168" y="107632"/>
                        </a:cubicBezTo>
                        <a:cubicBezTo>
                          <a:pt x="197168" y="100965"/>
                          <a:pt x="201930" y="96202"/>
                          <a:pt x="208598" y="96202"/>
                        </a:cubicBezTo>
                        <a:cubicBezTo>
                          <a:pt x="215265" y="96202"/>
                          <a:pt x="220027" y="100965"/>
                          <a:pt x="220027" y="107632"/>
                        </a:cubicBezTo>
                        <a:cubicBezTo>
                          <a:pt x="220027" y="114300"/>
                          <a:pt x="215265" y="119063"/>
                          <a:pt x="208598" y="119063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F94EDE10-DF5A-A4A8-044E-3A3CCA6D2297}"/>
                    </a:ext>
                  </a:extLst>
                </p:cNvPr>
                <p:cNvGrpSpPr/>
                <p:nvPr/>
              </p:nvGrpSpPr>
              <p:grpSpPr>
                <a:xfrm>
                  <a:off x="2562309" y="5053794"/>
                  <a:ext cx="302239" cy="302238"/>
                  <a:chOff x="1609597" y="2942096"/>
                  <a:chExt cx="744000" cy="743996"/>
                </a:xfrm>
              </p:grpSpPr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DD4D363A-DB88-0BDA-B983-2A9977DFE5DE}"/>
                      </a:ext>
                    </a:extLst>
                  </p:cNvPr>
                  <p:cNvSpPr/>
                  <p:nvPr/>
                </p:nvSpPr>
                <p:spPr>
                  <a:xfrm>
                    <a:off x="1670876" y="3003375"/>
                    <a:ext cx="621442" cy="621438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6AD4BB05-2115-0A84-F5B3-5706548314BD}"/>
                      </a:ext>
                    </a:extLst>
                  </p:cNvPr>
                  <p:cNvSpPr/>
                  <p:nvPr/>
                </p:nvSpPr>
                <p:spPr>
                  <a:xfrm>
                    <a:off x="1609597" y="2942096"/>
                    <a:ext cx="744000" cy="743996"/>
                  </a:xfrm>
                  <a:custGeom>
                    <a:avLst/>
                    <a:gdLst>
                      <a:gd name="connsiteX0" fmla="*/ 158115 w 316230"/>
                      <a:gd name="connsiteY0" fmla="*/ 0 h 316229"/>
                      <a:gd name="connsiteX1" fmla="*/ 0 w 316230"/>
                      <a:gd name="connsiteY1" fmla="*/ 158115 h 316229"/>
                      <a:gd name="connsiteX2" fmla="*/ 158115 w 316230"/>
                      <a:gd name="connsiteY2" fmla="*/ 316230 h 316229"/>
                      <a:gd name="connsiteX3" fmla="*/ 316230 w 316230"/>
                      <a:gd name="connsiteY3" fmla="*/ 158115 h 316229"/>
                      <a:gd name="connsiteX4" fmla="*/ 158115 w 316230"/>
                      <a:gd name="connsiteY4" fmla="*/ 0 h 316229"/>
                      <a:gd name="connsiteX5" fmla="*/ 220027 w 316230"/>
                      <a:gd name="connsiteY5" fmla="*/ 80010 h 316229"/>
                      <a:gd name="connsiteX6" fmla="*/ 201930 w 316230"/>
                      <a:gd name="connsiteY6" fmla="*/ 80010 h 316229"/>
                      <a:gd name="connsiteX7" fmla="*/ 178118 w 316230"/>
                      <a:gd name="connsiteY7" fmla="*/ 102870 h 316229"/>
                      <a:gd name="connsiteX8" fmla="*/ 178118 w 316230"/>
                      <a:gd name="connsiteY8" fmla="*/ 130492 h 316229"/>
                      <a:gd name="connsiteX9" fmla="*/ 218123 w 316230"/>
                      <a:gd name="connsiteY9" fmla="*/ 130492 h 316229"/>
                      <a:gd name="connsiteX10" fmla="*/ 211455 w 316230"/>
                      <a:gd name="connsiteY10" fmla="*/ 173355 h 316229"/>
                      <a:gd name="connsiteX11" fmla="*/ 177165 w 316230"/>
                      <a:gd name="connsiteY11" fmla="*/ 173355 h 316229"/>
                      <a:gd name="connsiteX12" fmla="*/ 177165 w 316230"/>
                      <a:gd name="connsiteY12" fmla="*/ 276225 h 316229"/>
                      <a:gd name="connsiteX13" fmla="*/ 131445 w 316230"/>
                      <a:gd name="connsiteY13" fmla="*/ 276225 h 316229"/>
                      <a:gd name="connsiteX14" fmla="*/ 131445 w 316230"/>
                      <a:gd name="connsiteY14" fmla="*/ 173355 h 316229"/>
                      <a:gd name="connsiteX15" fmla="*/ 94298 w 316230"/>
                      <a:gd name="connsiteY15" fmla="*/ 173355 h 316229"/>
                      <a:gd name="connsiteX16" fmla="*/ 94298 w 316230"/>
                      <a:gd name="connsiteY16" fmla="*/ 130492 h 316229"/>
                      <a:gd name="connsiteX17" fmla="*/ 131445 w 316230"/>
                      <a:gd name="connsiteY17" fmla="*/ 130492 h 316229"/>
                      <a:gd name="connsiteX18" fmla="*/ 131445 w 316230"/>
                      <a:gd name="connsiteY18" fmla="*/ 98107 h 316229"/>
                      <a:gd name="connsiteX19" fmla="*/ 186690 w 316230"/>
                      <a:gd name="connsiteY19" fmla="*/ 40957 h 316229"/>
                      <a:gd name="connsiteX20" fmla="*/ 219075 w 316230"/>
                      <a:gd name="connsiteY20" fmla="*/ 43815 h 316229"/>
                      <a:gd name="connsiteX21" fmla="*/ 219075 w 316230"/>
                      <a:gd name="connsiteY21" fmla="*/ 80010 h 316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316230" h="316229">
                        <a:moveTo>
                          <a:pt x="158115" y="0"/>
                        </a:moveTo>
                        <a:cubicBezTo>
                          <a:pt x="70485" y="0"/>
                          <a:pt x="0" y="70485"/>
                          <a:pt x="0" y="158115"/>
                        </a:cubicBezTo>
                        <a:cubicBezTo>
                          <a:pt x="0" y="245745"/>
                          <a:pt x="70485" y="316230"/>
                          <a:pt x="158115" y="316230"/>
                        </a:cubicBezTo>
                        <a:cubicBezTo>
                          <a:pt x="245745" y="316230"/>
                          <a:pt x="316230" y="245745"/>
                          <a:pt x="316230" y="158115"/>
                        </a:cubicBezTo>
                        <a:cubicBezTo>
                          <a:pt x="316230" y="70485"/>
                          <a:pt x="244793" y="0"/>
                          <a:pt x="158115" y="0"/>
                        </a:cubicBezTo>
                        <a:close/>
                        <a:moveTo>
                          <a:pt x="220027" y="80010"/>
                        </a:moveTo>
                        <a:lnTo>
                          <a:pt x="201930" y="80010"/>
                        </a:lnTo>
                        <a:cubicBezTo>
                          <a:pt x="183833" y="80010"/>
                          <a:pt x="178118" y="91440"/>
                          <a:pt x="178118" y="102870"/>
                        </a:cubicBezTo>
                        <a:lnTo>
                          <a:pt x="178118" y="130492"/>
                        </a:lnTo>
                        <a:lnTo>
                          <a:pt x="218123" y="130492"/>
                        </a:lnTo>
                        <a:lnTo>
                          <a:pt x="211455" y="173355"/>
                        </a:lnTo>
                        <a:lnTo>
                          <a:pt x="177165" y="173355"/>
                        </a:lnTo>
                        <a:lnTo>
                          <a:pt x="177165" y="276225"/>
                        </a:lnTo>
                        <a:lnTo>
                          <a:pt x="131445" y="276225"/>
                        </a:lnTo>
                        <a:lnTo>
                          <a:pt x="131445" y="173355"/>
                        </a:lnTo>
                        <a:lnTo>
                          <a:pt x="94298" y="173355"/>
                        </a:lnTo>
                        <a:lnTo>
                          <a:pt x="94298" y="130492"/>
                        </a:lnTo>
                        <a:lnTo>
                          <a:pt x="131445" y="130492"/>
                        </a:lnTo>
                        <a:lnTo>
                          <a:pt x="131445" y="98107"/>
                        </a:lnTo>
                        <a:cubicBezTo>
                          <a:pt x="131445" y="60960"/>
                          <a:pt x="153352" y="40957"/>
                          <a:pt x="186690" y="40957"/>
                        </a:cubicBezTo>
                        <a:cubicBezTo>
                          <a:pt x="202883" y="40957"/>
                          <a:pt x="219075" y="43815"/>
                          <a:pt x="219075" y="43815"/>
                        </a:cubicBezTo>
                        <a:lnTo>
                          <a:pt x="219075" y="8001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0D882989-99B8-92F7-3626-C7DB187907A7}"/>
                    </a:ext>
                  </a:extLst>
                </p:cNvPr>
                <p:cNvGrpSpPr/>
                <p:nvPr/>
              </p:nvGrpSpPr>
              <p:grpSpPr>
                <a:xfrm>
                  <a:off x="3799383" y="5053795"/>
                  <a:ext cx="302239" cy="302238"/>
                  <a:chOff x="3515010" y="2109504"/>
                  <a:chExt cx="744000" cy="743996"/>
                </a:xfrm>
              </p:grpSpPr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C070AEEC-ED6A-043C-C074-7F6A69FA22D1}"/>
                      </a:ext>
                    </a:extLst>
                  </p:cNvPr>
                  <p:cNvSpPr/>
                  <p:nvPr/>
                </p:nvSpPr>
                <p:spPr>
                  <a:xfrm>
                    <a:off x="3576289" y="2170783"/>
                    <a:ext cx="621442" cy="621438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37A59016-8C56-5820-4365-3C39CAE7AEA7}"/>
                      </a:ext>
                    </a:extLst>
                  </p:cNvPr>
                  <p:cNvSpPr/>
                  <p:nvPr/>
                </p:nvSpPr>
                <p:spPr>
                  <a:xfrm>
                    <a:off x="3515010" y="2109504"/>
                    <a:ext cx="744000" cy="743996"/>
                  </a:xfrm>
                  <a:custGeom>
                    <a:avLst/>
                    <a:gdLst>
                      <a:gd name="connsiteX0" fmla="*/ 158115 w 316230"/>
                      <a:gd name="connsiteY0" fmla="*/ 0 h 316229"/>
                      <a:gd name="connsiteX1" fmla="*/ 0 w 316230"/>
                      <a:gd name="connsiteY1" fmla="*/ 158115 h 316229"/>
                      <a:gd name="connsiteX2" fmla="*/ 158115 w 316230"/>
                      <a:gd name="connsiteY2" fmla="*/ 316230 h 316229"/>
                      <a:gd name="connsiteX3" fmla="*/ 316230 w 316230"/>
                      <a:gd name="connsiteY3" fmla="*/ 158115 h 316229"/>
                      <a:gd name="connsiteX4" fmla="*/ 158115 w 316230"/>
                      <a:gd name="connsiteY4" fmla="*/ 0 h 316229"/>
                      <a:gd name="connsiteX5" fmla="*/ 219075 w 316230"/>
                      <a:gd name="connsiteY5" fmla="*/ 180975 h 316229"/>
                      <a:gd name="connsiteX6" fmla="*/ 150495 w 316230"/>
                      <a:gd name="connsiteY6" fmla="*/ 192405 h 316229"/>
                      <a:gd name="connsiteX7" fmla="*/ 147638 w 316230"/>
                      <a:gd name="connsiteY7" fmla="*/ 188595 h 316229"/>
                      <a:gd name="connsiteX8" fmla="*/ 147638 w 316230"/>
                      <a:gd name="connsiteY8" fmla="*/ 190500 h 316229"/>
                      <a:gd name="connsiteX9" fmla="*/ 132397 w 316230"/>
                      <a:gd name="connsiteY9" fmla="*/ 239077 h 316229"/>
                      <a:gd name="connsiteX10" fmla="*/ 120015 w 316230"/>
                      <a:gd name="connsiteY10" fmla="*/ 257175 h 316229"/>
                      <a:gd name="connsiteX11" fmla="*/ 118110 w 316230"/>
                      <a:gd name="connsiteY11" fmla="*/ 258127 h 316229"/>
                      <a:gd name="connsiteX12" fmla="*/ 117158 w 316230"/>
                      <a:gd name="connsiteY12" fmla="*/ 256222 h 316229"/>
                      <a:gd name="connsiteX13" fmla="*/ 115253 w 316230"/>
                      <a:gd name="connsiteY13" fmla="*/ 230505 h 316229"/>
                      <a:gd name="connsiteX14" fmla="*/ 131445 w 316230"/>
                      <a:gd name="connsiteY14" fmla="*/ 153352 h 316229"/>
                      <a:gd name="connsiteX15" fmla="*/ 131445 w 316230"/>
                      <a:gd name="connsiteY15" fmla="*/ 150495 h 316229"/>
                      <a:gd name="connsiteX16" fmla="*/ 130492 w 316230"/>
                      <a:gd name="connsiteY16" fmla="*/ 121920 h 316229"/>
                      <a:gd name="connsiteX17" fmla="*/ 164783 w 316230"/>
                      <a:gd name="connsiteY17" fmla="*/ 116205 h 316229"/>
                      <a:gd name="connsiteX18" fmla="*/ 155258 w 316230"/>
                      <a:gd name="connsiteY18" fmla="*/ 161925 h 316229"/>
                      <a:gd name="connsiteX19" fmla="*/ 188595 w 316230"/>
                      <a:gd name="connsiteY19" fmla="*/ 179070 h 316229"/>
                      <a:gd name="connsiteX20" fmla="*/ 209550 w 316230"/>
                      <a:gd name="connsiteY20" fmla="*/ 120015 h 316229"/>
                      <a:gd name="connsiteX21" fmla="*/ 137160 w 316230"/>
                      <a:gd name="connsiteY21" fmla="*/ 84772 h 316229"/>
                      <a:gd name="connsiteX22" fmla="*/ 113347 w 316230"/>
                      <a:gd name="connsiteY22" fmla="*/ 155257 h 316229"/>
                      <a:gd name="connsiteX23" fmla="*/ 116205 w 316230"/>
                      <a:gd name="connsiteY23" fmla="*/ 160972 h 316229"/>
                      <a:gd name="connsiteX24" fmla="*/ 113347 w 316230"/>
                      <a:gd name="connsiteY24" fmla="*/ 171450 h 316229"/>
                      <a:gd name="connsiteX25" fmla="*/ 107633 w 316230"/>
                      <a:gd name="connsiteY25" fmla="*/ 174307 h 316229"/>
                      <a:gd name="connsiteX26" fmla="*/ 94297 w 316230"/>
                      <a:gd name="connsiteY26" fmla="*/ 164782 h 316229"/>
                      <a:gd name="connsiteX27" fmla="*/ 94297 w 316230"/>
                      <a:gd name="connsiteY27" fmla="*/ 96202 h 316229"/>
                      <a:gd name="connsiteX28" fmla="*/ 174308 w 316230"/>
                      <a:gd name="connsiteY28" fmla="*/ 60960 h 316229"/>
                      <a:gd name="connsiteX29" fmla="*/ 236220 w 316230"/>
                      <a:gd name="connsiteY29" fmla="*/ 117157 h 316229"/>
                      <a:gd name="connsiteX30" fmla="*/ 219075 w 316230"/>
                      <a:gd name="connsiteY30" fmla="*/ 180975 h 316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316230" h="316229">
                        <a:moveTo>
                          <a:pt x="158115" y="0"/>
                        </a:moveTo>
                        <a:cubicBezTo>
                          <a:pt x="70485" y="0"/>
                          <a:pt x="0" y="70485"/>
                          <a:pt x="0" y="158115"/>
                        </a:cubicBezTo>
                        <a:cubicBezTo>
                          <a:pt x="0" y="245745"/>
                          <a:pt x="70485" y="316230"/>
                          <a:pt x="158115" y="316230"/>
                        </a:cubicBezTo>
                        <a:cubicBezTo>
                          <a:pt x="245745" y="316230"/>
                          <a:pt x="316230" y="245745"/>
                          <a:pt x="316230" y="158115"/>
                        </a:cubicBezTo>
                        <a:cubicBezTo>
                          <a:pt x="316230" y="70485"/>
                          <a:pt x="245745" y="0"/>
                          <a:pt x="158115" y="0"/>
                        </a:cubicBezTo>
                        <a:close/>
                        <a:moveTo>
                          <a:pt x="219075" y="180975"/>
                        </a:moveTo>
                        <a:cubicBezTo>
                          <a:pt x="199072" y="205740"/>
                          <a:pt x="165735" y="207645"/>
                          <a:pt x="150495" y="192405"/>
                        </a:cubicBezTo>
                        <a:cubicBezTo>
                          <a:pt x="149542" y="191452"/>
                          <a:pt x="148590" y="189547"/>
                          <a:pt x="147638" y="188595"/>
                        </a:cubicBezTo>
                        <a:cubicBezTo>
                          <a:pt x="147638" y="189547"/>
                          <a:pt x="147638" y="189547"/>
                          <a:pt x="147638" y="190500"/>
                        </a:cubicBezTo>
                        <a:cubicBezTo>
                          <a:pt x="140017" y="219075"/>
                          <a:pt x="140017" y="225742"/>
                          <a:pt x="132397" y="239077"/>
                        </a:cubicBezTo>
                        <a:cubicBezTo>
                          <a:pt x="128588" y="245745"/>
                          <a:pt x="124778" y="251460"/>
                          <a:pt x="120015" y="257175"/>
                        </a:cubicBezTo>
                        <a:cubicBezTo>
                          <a:pt x="119063" y="258127"/>
                          <a:pt x="119063" y="259080"/>
                          <a:pt x="118110" y="258127"/>
                        </a:cubicBezTo>
                        <a:cubicBezTo>
                          <a:pt x="117158" y="258127"/>
                          <a:pt x="117158" y="257175"/>
                          <a:pt x="117158" y="256222"/>
                        </a:cubicBezTo>
                        <a:cubicBezTo>
                          <a:pt x="116205" y="247650"/>
                          <a:pt x="115253" y="239077"/>
                          <a:pt x="115253" y="230505"/>
                        </a:cubicBezTo>
                        <a:cubicBezTo>
                          <a:pt x="115253" y="219075"/>
                          <a:pt x="117158" y="215265"/>
                          <a:pt x="131445" y="153352"/>
                        </a:cubicBezTo>
                        <a:cubicBezTo>
                          <a:pt x="131445" y="152400"/>
                          <a:pt x="131445" y="151447"/>
                          <a:pt x="131445" y="150495"/>
                        </a:cubicBezTo>
                        <a:cubicBezTo>
                          <a:pt x="127635" y="140970"/>
                          <a:pt x="127635" y="131445"/>
                          <a:pt x="130492" y="121920"/>
                        </a:cubicBezTo>
                        <a:cubicBezTo>
                          <a:pt x="137160" y="100965"/>
                          <a:pt x="160972" y="99060"/>
                          <a:pt x="164783" y="116205"/>
                        </a:cubicBezTo>
                        <a:cubicBezTo>
                          <a:pt x="167640" y="126682"/>
                          <a:pt x="160972" y="140970"/>
                          <a:pt x="155258" y="161925"/>
                        </a:cubicBezTo>
                        <a:cubicBezTo>
                          <a:pt x="150495" y="179070"/>
                          <a:pt x="171450" y="191452"/>
                          <a:pt x="188595" y="179070"/>
                        </a:cubicBezTo>
                        <a:cubicBezTo>
                          <a:pt x="204788" y="167640"/>
                          <a:pt x="210503" y="140017"/>
                          <a:pt x="209550" y="120015"/>
                        </a:cubicBezTo>
                        <a:cubicBezTo>
                          <a:pt x="207645" y="80963"/>
                          <a:pt x="164783" y="72390"/>
                          <a:pt x="137160" y="84772"/>
                        </a:cubicBezTo>
                        <a:cubicBezTo>
                          <a:pt x="105728" y="99060"/>
                          <a:pt x="99060" y="138113"/>
                          <a:pt x="113347" y="155257"/>
                        </a:cubicBezTo>
                        <a:cubicBezTo>
                          <a:pt x="115253" y="157163"/>
                          <a:pt x="116205" y="159067"/>
                          <a:pt x="116205" y="160972"/>
                        </a:cubicBezTo>
                        <a:cubicBezTo>
                          <a:pt x="115253" y="164782"/>
                          <a:pt x="114300" y="167640"/>
                          <a:pt x="113347" y="171450"/>
                        </a:cubicBezTo>
                        <a:cubicBezTo>
                          <a:pt x="112395" y="174307"/>
                          <a:pt x="110490" y="175260"/>
                          <a:pt x="107633" y="174307"/>
                        </a:cubicBezTo>
                        <a:cubicBezTo>
                          <a:pt x="102870" y="172402"/>
                          <a:pt x="98108" y="168592"/>
                          <a:pt x="94297" y="164782"/>
                        </a:cubicBezTo>
                        <a:cubicBezTo>
                          <a:pt x="81915" y="149542"/>
                          <a:pt x="79058" y="120967"/>
                          <a:pt x="94297" y="96202"/>
                        </a:cubicBezTo>
                        <a:cubicBezTo>
                          <a:pt x="111442" y="68580"/>
                          <a:pt x="144780" y="57150"/>
                          <a:pt x="174308" y="60960"/>
                        </a:cubicBezTo>
                        <a:cubicBezTo>
                          <a:pt x="209550" y="64770"/>
                          <a:pt x="232410" y="89535"/>
                          <a:pt x="236220" y="117157"/>
                        </a:cubicBezTo>
                        <a:cubicBezTo>
                          <a:pt x="238125" y="127635"/>
                          <a:pt x="236220" y="159067"/>
                          <a:pt x="219075" y="1809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164EC16C-1F8B-0A8F-C5F5-6309A70A48BF}"/>
                    </a:ext>
                  </a:extLst>
                </p:cNvPr>
                <p:cNvGrpSpPr/>
                <p:nvPr/>
              </p:nvGrpSpPr>
              <p:grpSpPr>
                <a:xfrm>
                  <a:off x="4417919" y="5053795"/>
                  <a:ext cx="302238" cy="302237"/>
                  <a:chOff x="6740162" y="1958245"/>
                  <a:chExt cx="743998" cy="743994"/>
                </a:xfrm>
              </p:grpSpPr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AF93B5DF-3809-112D-03E7-07D3B453ECA1}"/>
                      </a:ext>
                    </a:extLst>
                  </p:cNvPr>
                  <p:cNvSpPr/>
                  <p:nvPr/>
                </p:nvSpPr>
                <p:spPr>
                  <a:xfrm>
                    <a:off x="6801440" y="2019523"/>
                    <a:ext cx="621442" cy="621438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40D8CBBB-E581-35A0-5284-0069813A552A}"/>
                      </a:ext>
                    </a:extLst>
                  </p:cNvPr>
                  <p:cNvSpPr/>
                  <p:nvPr/>
                </p:nvSpPr>
                <p:spPr>
                  <a:xfrm>
                    <a:off x="6740162" y="1958245"/>
                    <a:ext cx="743998" cy="743994"/>
                  </a:xfrm>
                  <a:custGeom>
                    <a:avLst/>
                    <a:gdLst>
                      <a:gd name="connsiteX0" fmla="*/ 158115 w 316229"/>
                      <a:gd name="connsiteY0" fmla="*/ 0 h 316229"/>
                      <a:gd name="connsiteX1" fmla="*/ 0 w 316229"/>
                      <a:gd name="connsiteY1" fmla="*/ 158115 h 316229"/>
                      <a:gd name="connsiteX2" fmla="*/ 158115 w 316229"/>
                      <a:gd name="connsiteY2" fmla="*/ 316230 h 316229"/>
                      <a:gd name="connsiteX3" fmla="*/ 316230 w 316229"/>
                      <a:gd name="connsiteY3" fmla="*/ 158115 h 316229"/>
                      <a:gd name="connsiteX4" fmla="*/ 158115 w 316229"/>
                      <a:gd name="connsiteY4" fmla="*/ 0 h 316229"/>
                      <a:gd name="connsiteX5" fmla="*/ 161925 w 316229"/>
                      <a:gd name="connsiteY5" fmla="*/ 245745 h 316229"/>
                      <a:gd name="connsiteX6" fmla="*/ 117157 w 316229"/>
                      <a:gd name="connsiteY6" fmla="*/ 234315 h 316229"/>
                      <a:gd name="connsiteX7" fmla="*/ 65722 w 316229"/>
                      <a:gd name="connsiteY7" fmla="*/ 247650 h 316229"/>
                      <a:gd name="connsiteX8" fmla="*/ 79057 w 316229"/>
                      <a:gd name="connsiteY8" fmla="*/ 197167 h 316229"/>
                      <a:gd name="connsiteX9" fmla="*/ 67627 w 316229"/>
                      <a:gd name="connsiteY9" fmla="*/ 151447 h 316229"/>
                      <a:gd name="connsiteX10" fmla="*/ 161925 w 316229"/>
                      <a:gd name="connsiteY10" fmla="*/ 57150 h 316229"/>
                      <a:gd name="connsiteX11" fmla="*/ 256222 w 316229"/>
                      <a:gd name="connsiteY11" fmla="*/ 151447 h 316229"/>
                      <a:gd name="connsiteX12" fmla="*/ 161925 w 316229"/>
                      <a:gd name="connsiteY12" fmla="*/ 245745 h 316229"/>
                      <a:gd name="connsiteX13" fmla="*/ 161925 w 316229"/>
                      <a:gd name="connsiteY13" fmla="*/ 76200 h 316229"/>
                      <a:gd name="connsiteX14" fmla="*/ 85725 w 316229"/>
                      <a:gd name="connsiteY14" fmla="*/ 152400 h 316229"/>
                      <a:gd name="connsiteX15" fmla="*/ 97155 w 316229"/>
                      <a:gd name="connsiteY15" fmla="*/ 191452 h 316229"/>
                      <a:gd name="connsiteX16" fmla="*/ 99060 w 316229"/>
                      <a:gd name="connsiteY16" fmla="*/ 194310 h 316229"/>
                      <a:gd name="connsiteX17" fmla="*/ 91440 w 316229"/>
                      <a:gd name="connsiteY17" fmla="*/ 222885 h 316229"/>
                      <a:gd name="connsiteX18" fmla="*/ 120015 w 316229"/>
                      <a:gd name="connsiteY18" fmla="*/ 215265 h 316229"/>
                      <a:gd name="connsiteX19" fmla="*/ 122872 w 316229"/>
                      <a:gd name="connsiteY19" fmla="*/ 217170 h 316229"/>
                      <a:gd name="connsiteX20" fmla="*/ 161925 w 316229"/>
                      <a:gd name="connsiteY20" fmla="*/ 227647 h 316229"/>
                      <a:gd name="connsiteX21" fmla="*/ 238125 w 316229"/>
                      <a:gd name="connsiteY21" fmla="*/ 151447 h 316229"/>
                      <a:gd name="connsiteX22" fmla="*/ 161925 w 316229"/>
                      <a:gd name="connsiteY22" fmla="*/ 76200 h 316229"/>
                      <a:gd name="connsiteX23" fmla="*/ 206692 w 316229"/>
                      <a:gd name="connsiteY23" fmla="*/ 180975 h 316229"/>
                      <a:gd name="connsiteX24" fmla="*/ 189547 w 316229"/>
                      <a:gd name="connsiteY24" fmla="*/ 193357 h 316229"/>
                      <a:gd name="connsiteX25" fmla="*/ 170497 w 316229"/>
                      <a:gd name="connsiteY25" fmla="*/ 190500 h 316229"/>
                      <a:gd name="connsiteX26" fmla="*/ 154305 w 316229"/>
                      <a:gd name="connsiteY26" fmla="*/ 182880 h 316229"/>
                      <a:gd name="connsiteX27" fmla="*/ 128588 w 316229"/>
                      <a:gd name="connsiteY27" fmla="*/ 159067 h 316229"/>
                      <a:gd name="connsiteX28" fmla="*/ 122872 w 316229"/>
                      <a:gd name="connsiteY28" fmla="*/ 149542 h 316229"/>
                      <a:gd name="connsiteX29" fmla="*/ 117157 w 316229"/>
                      <a:gd name="connsiteY29" fmla="*/ 136207 h 316229"/>
                      <a:gd name="connsiteX30" fmla="*/ 116205 w 316229"/>
                      <a:gd name="connsiteY30" fmla="*/ 130492 h 316229"/>
                      <a:gd name="connsiteX31" fmla="*/ 124777 w 316229"/>
                      <a:gd name="connsiteY31" fmla="*/ 111442 h 316229"/>
                      <a:gd name="connsiteX32" fmla="*/ 136207 w 316229"/>
                      <a:gd name="connsiteY32" fmla="*/ 109538 h 316229"/>
                      <a:gd name="connsiteX33" fmla="*/ 143827 w 316229"/>
                      <a:gd name="connsiteY33" fmla="*/ 120967 h 316229"/>
                      <a:gd name="connsiteX34" fmla="*/ 146685 w 316229"/>
                      <a:gd name="connsiteY34" fmla="*/ 131445 h 316229"/>
                      <a:gd name="connsiteX35" fmla="*/ 140970 w 316229"/>
                      <a:gd name="connsiteY35" fmla="*/ 140017 h 316229"/>
                      <a:gd name="connsiteX36" fmla="*/ 140970 w 316229"/>
                      <a:gd name="connsiteY36" fmla="*/ 144780 h 316229"/>
                      <a:gd name="connsiteX37" fmla="*/ 171450 w 316229"/>
                      <a:gd name="connsiteY37" fmla="*/ 170497 h 316229"/>
                      <a:gd name="connsiteX38" fmla="*/ 176213 w 316229"/>
                      <a:gd name="connsiteY38" fmla="*/ 169545 h 316229"/>
                      <a:gd name="connsiteX39" fmla="*/ 183832 w 316229"/>
                      <a:gd name="connsiteY39" fmla="*/ 160020 h 316229"/>
                      <a:gd name="connsiteX40" fmla="*/ 197167 w 316229"/>
                      <a:gd name="connsiteY40" fmla="*/ 162877 h 316229"/>
                      <a:gd name="connsiteX41" fmla="*/ 207645 w 316229"/>
                      <a:gd name="connsiteY41" fmla="*/ 172402 h 316229"/>
                      <a:gd name="connsiteX42" fmla="*/ 206692 w 316229"/>
                      <a:gd name="connsiteY42" fmla="*/ 180975 h 316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316229" h="316229">
                        <a:moveTo>
                          <a:pt x="158115" y="0"/>
                        </a:moveTo>
                        <a:cubicBezTo>
                          <a:pt x="70485" y="0"/>
                          <a:pt x="0" y="70485"/>
                          <a:pt x="0" y="158115"/>
                        </a:cubicBezTo>
                        <a:cubicBezTo>
                          <a:pt x="0" y="245745"/>
                          <a:pt x="70485" y="316230"/>
                          <a:pt x="158115" y="316230"/>
                        </a:cubicBezTo>
                        <a:cubicBezTo>
                          <a:pt x="245745" y="316230"/>
                          <a:pt x="316230" y="245745"/>
                          <a:pt x="316230" y="158115"/>
                        </a:cubicBezTo>
                        <a:cubicBezTo>
                          <a:pt x="316230" y="70485"/>
                          <a:pt x="245745" y="0"/>
                          <a:pt x="158115" y="0"/>
                        </a:cubicBezTo>
                        <a:close/>
                        <a:moveTo>
                          <a:pt x="161925" y="245745"/>
                        </a:moveTo>
                        <a:cubicBezTo>
                          <a:pt x="146685" y="245745"/>
                          <a:pt x="131445" y="241935"/>
                          <a:pt x="117157" y="234315"/>
                        </a:cubicBezTo>
                        <a:lnTo>
                          <a:pt x="65722" y="247650"/>
                        </a:lnTo>
                        <a:lnTo>
                          <a:pt x="79057" y="197167"/>
                        </a:lnTo>
                        <a:cubicBezTo>
                          <a:pt x="71438" y="182880"/>
                          <a:pt x="67627" y="167640"/>
                          <a:pt x="67627" y="151447"/>
                        </a:cubicBezTo>
                        <a:cubicBezTo>
                          <a:pt x="67627" y="100013"/>
                          <a:pt x="109538" y="57150"/>
                          <a:pt x="161925" y="57150"/>
                        </a:cubicBezTo>
                        <a:cubicBezTo>
                          <a:pt x="213360" y="57150"/>
                          <a:pt x="256222" y="99060"/>
                          <a:pt x="256222" y="151447"/>
                        </a:cubicBezTo>
                        <a:cubicBezTo>
                          <a:pt x="255270" y="203835"/>
                          <a:pt x="213360" y="245745"/>
                          <a:pt x="161925" y="245745"/>
                        </a:cubicBezTo>
                        <a:close/>
                        <a:moveTo>
                          <a:pt x="161925" y="76200"/>
                        </a:moveTo>
                        <a:cubicBezTo>
                          <a:pt x="120015" y="76200"/>
                          <a:pt x="85725" y="110490"/>
                          <a:pt x="85725" y="152400"/>
                        </a:cubicBezTo>
                        <a:cubicBezTo>
                          <a:pt x="85725" y="166688"/>
                          <a:pt x="89535" y="180022"/>
                          <a:pt x="97155" y="191452"/>
                        </a:cubicBezTo>
                        <a:lnTo>
                          <a:pt x="99060" y="194310"/>
                        </a:lnTo>
                        <a:lnTo>
                          <a:pt x="91440" y="222885"/>
                        </a:lnTo>
                        <a:lnTo>
                          <a:pt x="120015" y="215265"/>
                        </a:lnTo>
                        <a:lnTo>
                          <a:pt x="122872" y="217170"/>
                        </a:lnTo>
                        <a:cubicBezTo>
                          <a:pt x="134302" y="223838"/>
                          <a:pt x="148590" y="227647"/>
                          <a:pt x="161925" y="227647"/>
                        </a:cubicBezTo>
                        <a:cubicBezTo>
                          <a:pt x="203835" y="227647"/>
                          <a:pt x="238125" y="193357"/>
                          <a:pt x="238125" y="151447"/>
                        </a:cubicBezTo>
                        <a:cubicBezTo>
                          <a:pt x="238125" y="110490"/>
                          <a:pt x="203835" y="76200"/>
                          <a:pt x="161925" y="76200"/>
                        </a:cubicBezTo>
                        <a:close/>
                        <a:moveTo>
                          <a:pt x="206692" y="180975"/>
                        </a:moveTo>
                        <a:cubicBezTo>
                          <a:pt x="203835" y="187642"/>
                          <a:pt x="197167" y="192405"/>
                          <a:pt x="189547" y="193357"/>
                        </a:cubicBezTo>
                        <a:cubicBezTo>
                          <a:pt x="182880" y="194310"/>
                          <a:pt x="177165" y="192405"/>
                          <a:pt x="170497" y="190500"/>
                        </a:cubicBezTo>
                        <a:cubicBezTo>
                          <a:pt x="164782" y="188595"/>
                          <a:pt x="159067" y="185738"/>
                          <a:pt x="154305" y="182880"/>
                        </a:cubicBezTo>
                        <a:cubicBezTo>
                          <a:pt x="143827" y="177165"/>
                          <a:pt x="135255" y="168592"/>
                          <a:pt x="128588" y="159067"/>
                        </a:cubicBezTo>
                        <a:cubicBezTo>
                          <a:pt x="126682" y="156210"/>
                          <a:pt x="124777" y="153352"/>
                          <a:pt x="122872" y="149542"/>
                        </a:cubicBezTo>
                        <a:cubicBezTo>
                          <a:pt x="120015" y="145732"/>
                          <a:pt x="118110" y="140970"/>
                          <a:pt x="117157" y="136207"/>
                        </a:cubicBezTo>
                        <a:cubicBezTo>
                          <a:pt x="117157" y="134302"/>
                          <a:pt x="116205" y="132397"/>
                          <a:pt x="116205" y="130492"/>
                        </a:cubicBezTo>
                        <a:cubicBezTo>
                          <a:pt x="116205" y="123825"/>
                          <a:pt x="119063" y="116205"/>
                          <a:pt x="124777" y="111442"/>
                        </a:cubicBezTo>
                        <a:cubicBezTo>
                          <a:pt x="127635" y="108585"/>
                          <a:pt x="132397" y="107632"/>
                          <a:pt x="136207" y="109538"/>
                        </a:cubicBezTo>
                        <a:cubicBezTo>
                          <a:pt x="140017" y="111442"/>
                          <a:pt x="141922" y="117157"/>
                          <a:pt x="143827" y="120967"/>
                        </a:cubicBezTo>
                        <a:cubicBezTo>
                          <a:pt x="145732" y="123825"/>
                          <a:pt x="146685" y="127635"/>
                          <a:pt x="146685" y="131445"/>
                        </a:cubicBezTo>
                        <a:cubicBezTo>
                          <a:pt x="145732" y="135255"/>
                          <a:pt x="143827" y="138113"/>
                          <a:pt x="140970" y="140017"/>
                        </a:cubicBezTo>
                        <a:cubicBezTo>
                          <a:pt x="139065" y="141922"/>
                          <a:pt x="139065" y="142875"/>
                          <a:pt x="140970" y="144780"/>
                        </a:cubicBezTo>
                        <a:cubicBezTo>
                          <a:pt x="148590" y="157163"/>
                          <a:pt x="158115" y="165735"/>
                          <a:pt x="171450" y="170497"/>
                        </a:cubicBezTo>
                        <a:cubicBezTo>
                          <a:pt x="173355" y="171450"/>
                          <a:pt x="174307" y="171450"/>
                          <a:pt x="176213" y="169545"/>
                        </a:cubicBezTo>
                        <a:cubicBezTo>
                          <a:pt x="178117" y="166688"/>
                          <a:pt x="180975" y="160972"/>
                          <a:pt x="183832" y="160020"/>
                        </a:cubicBezTo>
                        <a:cubicBezTo>
                          <a:pt x="188595" y="158115"/>
                          <a:pt x="193357" y="160972"/>
                          <a:pt x="197167" y="162877"/>
                        </a:cubicBezTo>
                        <a:cubicBezTo>
                          <a:pt x="200977" y="164782"/>
                          <a:pt x="206692" y="167640"/>
                          <a:pt x="207645" y="172402"/>
                        </a:cubicBezTo>
                        <a:cubicBezTo>
                          <a:pt x="207645" y="176213"/>
                          <a:pt x="207645" y="179070"/>
                          <a:pt x="206692" y="1809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Awards and Recognition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3B4C57-6E4F-7BAF-2100-4F8662EAAD5A}"/>
              </a:ext>
            </a:extLst>
          </p:cNvPr>
          <p:cNvGrpSpPr/>
          <p:nvPr/>
        </p:nvGrpSpPr>
        <p:grpSpPr>
          <a:xfrm>
            <a:off x="1179851" y="1340408"/>
            <a:ext cx="9832298" cy="4718018"/>
            <a:chOff x="1179851" y="1340408"/>
            <a:chExt cx="9832298" cy="4718018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1179851" y="1340408"/>
              <a:ext cx="2530538" cy="4718018"/>
              <a:chOff x="456106" y="1470581"/>
              <a:chExt cx="2530538" cy="4718018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456106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9A50B546-44EE-AAE7-6FDA-01343258C38B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01" name="Rectangle: Rounded Corners 100">
                    <a:extLst>
                      <a:ext uri="{FF2B5EF4-FFF2-40B4-BE49-F238E27FC236}">
                        <a16:creationId xmlns:a16="http://schemas.microsoft.com/office/drawing/2014/main" id="{BB1B7A3D-6A68-05E3-C91C-1D648B9347E3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lowchart: Connector 103">
                    <a:extLst>
                      <a:ext uri="{FF2B5EF4-FFF2-40B4-BE49-F238E27FC236}">
                        <a16:creationId xmlns:a16="http://schemas.microsoft.com/office/drawing/2014/main" id="{FC861C05-DF1F-7999-6D25-542F02C78DC0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438484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830731" y="1340408"/>
              <a:ext cx="2530538" cy="4718018"/>
              <a:chOff x="3372522" y="1470581"/>
              <a:chExt cx="2530538" cy="4718018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372522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B872AB0F-4505-DA1E-9115-3F7FE4792EFD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29" name="Rectangle: Rounded Corners 128">
                    <a:extLst>
                      <a:ext uri="{FF2B5EF4-FFF2-40B4-BE49-F238E27FC236}">
                        <a16:creationId xmlns:a16="http://schemas.microsoft.com/office/drawing/2014/main" id="{E2149673-478B-6339-801B-1AFF49F23FE7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Flowchart: Connector 131">
                    <a:extLst>
                      <a:ext uri="{FF2B5EF4-FFF2-40B4-BE49-F238E27FC236}">
                        <a16:creationId xmlns:a16="http://schemas.microsoft.com/office/drawing/2014/main" id="{281BAFC9-6268-2BA3-693F-803A28CCCDC8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4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354900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8481611" y="1340408"/>
              <a:ext cx="2530538" cy="4718018"/>
              <a:chOff x="6288938" y="1470581"/>
              <a:chExt cx="2530538" cy="4718018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288938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4E136652-1032-4E56-2CD9-A545F632CC89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39" name="Rectangle: Rounded Corners 138">
                    <a:extLst>
                      <a:ext uri="{FF2B5EF4-FFF2-40B4-BE49-F238E27FC236}">
                        <a16:creationId xmlns:a16="http://schemas.microsoft.com/office/drawing/2014/main" id="{BCDE441A-EDC2-1C22-6F4D-793EDB10193C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Flowchart: Connector 141">
                    <a:extLst>
                      <a:ext uri="{FF2B5EF4-FFF2-40B4-BE49-F238E27FC236}">
                        <a16:creationId xmlns:a16="http://schemas.microsoft.com/office/drawing/2014/main" id="{AFD3155F-2C9C-1BFE-DFC7-7FCC45556384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2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271316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F0F87-2BC7-06AC-A812-5996AA5F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Next Steps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63037-72A8-9F4A-3469-C2177F02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BD93A-6297-383C-AF6D-7FA13AF9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3382669-3026-AF5D-8EAA-859424E82158}"/>
              </a:ext>
            </a:extLst>
          </p:cNvPr>
          <p:cNvGrpSpPr/>
          <p:nvPr/>
        </p:nvGrpSpPr>
        <p:grpSpPr>
          <a:xfrm>
            <a:off x="417869" y="1223615"/>
            <a:ext cx="11488368" cy="5165569"/>
            <a:chOff x="417869" y="1223615"/>
            <a:chExt cx="11488368" cy="5165569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443FD66D-52EF-DD97-2291-D8388FF8EC3C}"/>
                </a:ext>
              </a:extLst>
            </p:cNvPr>
            <p:cNvGrpSpPr/>
            <p:nvPr/>
          </p:nvGrpSpPr>
          <p:grpSpPr>
            <a:xfrm>
              <a:off x="9779194" y="3744970"/>
              <a:ext cx="2127043" cy="1512590"/>
              <a:chOff x="8764472" y="3209351"/>
              <a:chExt cx="1997146" cy="1562239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BFCDDAD-D909-B73D-7D54-1237A35B4A00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72561351-EA81-EC06-934E-464DB9C086C5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A67C46-C5B8-AC3B-613E-34A4968AE3EB}"/>
                </a:ext>
              </a:extLst>
            </p:cNvPr>
            <p:cNvGrpSpPr/>
            <p:nvPr/>
          </p:nvGrpSpPr>
          <p:grpSpPr>
            <a:xfrm>
              <a:off x="1469313" y="1576969"/>
              <a:ext cx="9277398" cy="3900932"/>
              <a:chOff x="1457301" y="2287598"/>
              <a:chExt cx="9277398" cy="39009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C8D6AB9-51BB-C9B5-4F1B-3D81939D1F73}"/>
                  </a:ext>
                </a:extLst>
              </p:cNvPr>
              <p:cNvGrpSpPr/>
              <p:nvPr/>
            </p:nvGrpSpPr>
            <p:grpSpPr>
              <a:xfrm>
                <a:off x="1457301" y="2287598"/>
                <a:ext cx="9277398" cy="3900932"/>
                <a:chOff x="1616350" y="1836748"/>
                <a:chExt cx="7058075" cy="2967758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C8B5F034-4D1D-019A-52F5-602A5D15DE20}"/>
                    </a:ext>
                  </a:extLst>
                </p:cNvPr>
                <p:cNvSpPr/>
                <p:nvPr/>
              </p:nvSpPr>
              <p:spPr>
                <a:xfrm>
                  <a:off x="1616350" y="3686132"/>
                  <a:ext cx="1085763" cy="1118374"/>
                </a:xfrm>
                <a:custGeom>
                  <a:avLst/>
                  <a:gdLst>
                    <a:gd name="connsiteX0" fmla="*/ 991679 w 991679"/>
                    <a:gd name="connsiteY0" fmla="*/ 0 h 1021465"/>
                    <a:gd name="connsiteX1" fmla="*/ 991679 w 991679"/>
                    <a:gd name="connsiteY1" fmla="*/ 371328 h 1021465"/>
                    <a:gd name="connsiteX2" fmla="*/ 812039 w 991679"/>
                    <a:gd name="connsiteY2" fmla="*/ 467434 h 1021465"/>
                    <a:gd name="connsiteX3" fmla="*/ 0 w 991679"/>
                    <a:gd name="connsiteY3" fmla="*/ 1021465 h 1021465"/>
                    <a:gd name="connsiteX4" fmla="*/ 897812 w 991679"/>
                    <a:gd name="connsiteY4" fmla="*/ 64431 h 1021465"/>
                    <a:gd name="connsiteX5" fmla="*/ 991679 w 991679"/>
                    <a:gd name="connsiteY5" fmla="*/ 0 h 1021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91679" h="1021465">
                      <a:moveTo>
                        <a:pt x="991679" y="0"/>
                      </a:moveTo>
                      <a:lnTo>
                        <a:pt x="991679" y="371328"/>
                      </a:lnTo>
                      <a:lnTo>
                        <a:pt x="812039" y="467434"/>
                      </a:lnTo>
                      <a:cubicBezTo>
                        <a:pt x="530227" y="625531"/>
                        <a:pt x="257255" y="808853"/>
                        <a:pt x="0" y="1021465"/>
                      </a:cubicBezTo>
                      <a:cubicBezTo>
                        <a:pt x="220209" y="645611"/>
                        <a:pt x="532037" y="329764"/>
                        <a:pt x="897812" y="64431"/>
                      </a:cubicBezTo>
                      <a:lnTo>
                        <a:pt x="99167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BEE5689B-38ED-E73D-D0D6-24C8DEAC70AA}"/>
                    </a:ext>
                  </a:extLst>
                </p:cNvPr>
                <p:cNvSpPr/>
                <p:nvPr/>
              </p:nvSpPr>
              <p:spPr>
                <a:xfrm>
                  <a:off x="2818914" y="2974747"/>
                  <a:ext cx="1298600" cy="1059371"/>
                </a:xfrm>
                <a:custGeom>
                  <a:avLst/>
                  <a:gdLst>
                    <a:gd name="connsiteX0" fmla="*/ 1186073 w 1186073"/>
                    <a:gd name="connsiteY0" fmla="*/ 0 h 967574"/>
                    <a:gd name="connsiteX1" fmla="*/ 1186073 w 1186073"/>
                    <a:gd name="connsiteY1" fmla="*/ 514931 h 967574"/>
                    <a:gd name="connsiteX2" fmla="*/ 1018301 w 1186073"/>
                    <a:gd name="connsiteY2" fmla="*/ 562308 h 967574"/>
                    <a:gd name="connsiteX3" fmla="*/ 142169 w 1186073"/>
                    <a:gd name="connsiteY3" fmla="*/ 898444 h 967574"/>
                    <a:gd name="connsiteX4" fmla="*/ 0 w 1186073"/>
                    <a:gd name="connsiteY4" fmla="*/ 967574 h 967574"/>
                    <a:gd name="connsiteX5" fmla="*/ 0 w 1186073"/>
                    <a:gd name="connsiteY5" fmla="*/ 577446 h 967574"/>
                    <a:gd name="connsiteX6" fmla="*/ 181814 w 1186073"/>
                    <a:gd name="connsiteY6" fmla="*/ 465326 h 967574"/>
                    <a:gd name="connsiteX7" fmla="*/ 1020943 w 1186073"/>
                    <a:gd name="connsiteY7" fmla="*/ 60223 h 967574"/>
                    <a:gd name="connsiteX8" fmla="*/ 1186073 w 1186073"/>
                    <a:gd name="connsiteY8" fmla="*/ 0 h 967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6073" h="967574">
                      <a:moveTo>
                        <a:pt x="1186073" y="0"/>
                      </a:moveTo>
                      <a:lnTo>
                        <a:pt x="1186073" y="514931"/>
                      </a:lnTo>
                      <a:lnTo>
                        <a:pt x="1018301" y="562308"/>
                      </a:lnTo>
                      <a:cubicBezTo>
                        <a:pt x="725439" y="653867"/>
                        <a:pt x="431103" y="764558"/>
                        <a:pt x="142169" y="898444"/>
                      </a:cubicBezTo>
                      <a:lnTo>
                        <a:pt x="0" y="967574"/>
                      </a:lnTo>
                      <a:lnTo>
                        <a:pt x="0" y="577446"/>
                      </a:lnTo>
                      <a:lnTo>
                        <a:pt x="181814" y="465326"/>
                      </a:lnTo>
                      <a:cubicBezTo>
                        <a:pt x="446849" y="310186"/>
                        <a:pt x="730280" y="176089"/>
                        <a:pt x="1020943" y="60223"/>
                      </a:cubicBezTo>
                      <a:lnTo>
                        <a:pt x="118607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F2A2620-6D74-46A4-0E24-50E8402B1FF5}"/>
                    </a:ext>
                  </a:extLst>
                </p:cNvPr>
                <p:cNvSpPr/>
                <p:nvPr/>
              </p:nvSpPr>
              <p:spPr>
                <a:xfrm>
                  <a:off x="4234316" y="2561528"/>
                  <a:ext cx="1298022" cy="944020"/>
                </a:xfrm>
                <a:custGeom>
                  <a:avLst/>
                  <a:gdLst>
                    <a:gd name="connsiteX0" fmla="*/ 1185545 w 1185545"/>
                    <a:gd name="connsiteY0" fmla="*/ 0 h 862219"/>
                    <a:gd name="connsiteX1" fmla="*/ 1185545 w 1185545"/>
                    <a:gd name="connsiteY1" fmla="*/ 618718 h 862219"/>
                    <a:gd name="connsiteX2" fmla="*/ 1010279 w 1185545"/>
                    <a:gd name="connsiteY2" fmla="*/ 643133 h 862219"/>
                    <a:gd name="connsiteX3" fmla="*/ 162878 w 1185545"/>
                    <a:gd name="connsiteY3" fmla="*/ 816224 h 862219"/>
                    <a:gd name="connsiteX4" fmla="*/ 0 w 1185545"/>
                    <a:gd name="connsiteY4" fmla="*/ 862219 h 862219"/>
                    <a:gd name="connsiteX5" fmla="*/ 0 w 1185545"/>
                    <a:gd name="connsiteY5" fmla="*/ 338507 h 862219"/>
                    <a:gd name="connsiteX6" fmla="*/ 168214 w 1185545"/>
                    <a:gd name="connsiteY6" fmla="*/ 277160 h 862219"/>
                    <a:gd name="connsiteX7" fmla="*/ 1047326 w 1185545"/>
                    <a:gd name="connsiteY7" fmla="*/ 29811 h 862219"/>
                    <a:gd name="connsiteX8" fmla="*/ 1185545 w 1185545"/>
                    <a:gd name="connsiteY8" fmla="*/ 0 h 86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5545" h="862219">
                      <a:moveTo>
                        <a:pt x="1185545" y="0"/>
                      </a:moveTo>
                      <a:lnTo>
                        <a:pt x="1185545" y="618718"/>
                      </a:lnTo>
                      <a:lnTo>
                        <a:pt x="1010279" y="643133"/>
                      </a:lnTo>
                      <a:cubicBezTo>
                        <a:pt x="737307" y="686439"/>
                        <a:pt x="452548" y="742781"/>
                        <a:pt x="162878" y="816224"/>
                      </a:cubicBezTo>
                      <a:lnTo>
                        <a:pt x="0" y="862219"/>
                      </a:lnTo>
                      <a:lnTo>
                        <a:pt x="0" y="338507"/>
                      </a:lnTo>
                      <a:lnTo>
                        <a:pt x="168214" y="277160"/>
                      </a:lnTo>
                      <a:cubicBezTo>
                        <a:pt x="463321" y="178823"/>
                        <a:pt x="760079" y="97311"/>
                        <a:pt x="1047326" y="29811"/>
                      </a:cubicBezTo>
                      <a:lnTo>
                        <a:pt x="11855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F08D0E60-24EF-8FE8-E6ED-D96FC85EE8C5}"/>
                    </a:ext>
                  </a:extLst>
                </p:cNvPr>
                <p:cNvSpPr/>
                <p:nvPr/>
              </p:nvSpPr>
              <p:spPr>
                <a:xfrm>
                  <a:off x="5649139" y="2321696"/>
                  <a:ext cx="1298022" cy="900979"/>
                </a:xfrm>
                <a:custGeom>
                  <a:avLst/>
                  <a:gdLst>
                    <a:gd name="connsiteX0" fmla="*/ 1185545 w 1185545"/>
                    <a:gd name="connsiteY0" fmla="*/ 0 h 822907"/>
                    <a:gd name="connsiteX1" fmla="*/ 1185545 w 1185545"/>
                    <a:gd name="connsiteY1" fmla="*/ 725443 h 822907"/>
                    <a:gd name="connsiteX2" fmla="*/ 1159431 w 1185545"/>
                    <a:gd name="connsiteY2" fmla="*/ 726296 h 822907"/>
                    <a:gd name="connsiteX3" fmla="*/ 117811 w 1185545"/>
                    <a:gd name="connsiteY3" fmla="*/ 806496 h 822907"/>
                    <a:gd name="connsiteX4" fmla="*/ 0 w 1185545"/>
                    <a:gd name="connsiteY4" fmla="*/ 822907 h 822907"/>
                    <a:gd name="connsiteX5" fmla="*/ 0 w 1185545"/>
                    <a:gd name="connsiteY5" fmla="*/ 196041 h 822907"/>
                    <a:gd name="connsiteX6" fmla="*/ 177445 w 1185545"/>
                    <a:gd name="connsiteY6" fmla="*/ 157769 h 822907"/>
                    <a:gd name="connsiteX7" fmla="*/ 1115956 w 1185545"/>
                    <a:gd name="connsiteY7" fmla="*/ 8149 h 822907"/>
                    <a:gd name="connsiteX8" fmla="*/ 1185545 w 1185545"/>
                    <a:gd name="connsiteY8" fmla="*/ 0 h 822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5545" h="822907">
                      <a:moveTo>
                        <a:pt x="1185545" y="0"/>
                      </a:moveTo>
                      <a:lnTo>
                        <a:pt x="1185545" y="725443"/>
                      </a:lnTo>
                      <a:lnTo>
                        <a:pt x="1159431" y="726296"/>
                      </a:lnTo>
                      <a:cubicBezTo>
                        <a:pt x="861952" y="737408"/>
                        <a:pt x="507010" y="759571"/>
                        <a:pt x="117811" y="806496"/>
                      </a:cubicBezTo>
                      <a:lnTo>
                        <a:pt x="0" y="822907"/>
                      </a:lnTo>
                      <a:lnTo>
                        <a:pt x="0" y="196041"/>
                      </a:lnTo>
                      <a:lnTo>
                        <a:pt x="177445" y="157769"/>
                      </a:lnTo>
                      <a:cubicBezTo>
                        <a:pt x="521129" y="90030"/>
                        <a:pt x="841233" y="41988"/>
                        <a:pt x="1115956" y="8149"/>
                      </a:cubicBezTo>
                      <a:lnTo>
                        <a:pt x="11855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488FA02-BCBE-4C16-5CD0-56653C4C21C2}"/>
                    </a:ext>
                  </a:extLst>
                </p:cNvPr>
                <p:cNvSpPr/>
                <p:nvPr/>
              </p:nvSpPr>
              <p:spPr>
                <a:xfrm>
                  <a:off x="7063962" y="1836748"/>
                  <a:ext cx="1610463" cy="1668400"/>
                </a:xfrm>
                <a:custGeom>
                  <a:avLst/>
                  <a:gdLst>
                    <a:gd name="connsiteX0" fmla="*/ 628536 w 1470912"/>
                    <a:gd name="connsiteY0" fmla="*/ 0 h 1523830"/>
                    <a:gd name="connsiteX1" fmla="*/ 1470912 w 1470912"/>
                    <a:gd name="connsiteY1" fmla="*/ 700505 h 1523830"/>
                    <a:gd name="connsiteX2" fmla="*/ 713258 w 1470912"/>
                    <a:gd name="connsiteY2" fmla="*/ 1523830 h 1523830"/>
                    <a:gd name="connsiteX3" fmla="*/ 695649 w 1470912"/>
                    <a:gd name="connsiteY3" fmla="*/ 1151207 h 1523830"/>
                    <a:gd name="connsiteX4" fmla="*/ 11049 w 1470912"/>
                    <a:gd name="connsiteY4" fmla="*/ 1164524 h 1523830"/>
                    <a:gd name="connsiteX5" fmla="*/ 0 w 1470912"/>
                    <a:gd name="connsiteY5" fmla="*/ 1164885 h 1523830"/>
                    <a:gd name="connsiteX6" fmla="*/ 0 w 1470912"/>
                    <a:gd name="connsiteY6" fmla="*/ 430636 h 1523830"/>
                    <a:gd name="connsiteX7" fmla="*/ 130221 w 1470912"/>
                    <a:gd name="connsiteY7" fmla="*/ 416933 h 1523830"/>
                    <a:gd name="connsiteX8" fmla="*/ 650907 w 1470912"/>
                    <a:gd name="connsiteY8" fmla="*/ 377385 h 1523830"/>
                    <a:gd name="connsiteX9" fmla="*/ 628536 w 1470912"/>
                    <a:gd name="connsiteY9" fmla="*/ 0 h 1523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0912" h="1523830">
                      <a:moveTo>
                        <a:pt x="628536" y="0"/>
                      </a:moveTo>
                      <a:lnTo>
                        <a:pt x="1470912" y="700505"/>
                      </a:lnTo>
                      <a:lnTo>
                        <a:pt x="713258" y="1523830"/>
                      </a:lnTo>
                      <a:cubicBezTo>
                        <a:pt x="707388" y="1385334"/>
                        <a:pt x="701519" y="1289703"/>
                        <a:pt x="695649" y="1151207"/>
                      </a:cubicBezTo>
                      <a:cubicBezTo>
                        <a:pt x="575493" y="1158232"/>
                        <a:pt x="335010" y="1155413"/>
                        <a:pt x="11049" y="1164524"/>
                      </a:cubicBezTo>
                      <a:lnTo>
                        <a:pt x="0" y="1164885"/>
                      </a:lnTo>
                      <a:lnTo>
                        <a:pt x="0" y="430636"/>
                      </a:lnTo>
                      <a:lnTo>
                        <a:pt x="130221" y="416933"/>
                      </a:lnTo>
                      <a:cubicBezTo>
                        <a:pt x="365152" y="393576"/>
                        <a:pt x="545981" y="382225"/>
                        <a:pt x="650907" y="377385"/>
                      </a:cubicBezTo>
                      <a:lnTo>
                        <a:pt x="62853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83C7DEB6-E11C-BE3B-2982-BDC9DD470BF4}"/>
                  </a:ext>
                </a:extLst>
              </p:cNvPr>
              <p:cNvSpPr/>
              <p:nvPr/>
            </p:nvSpPr>
            <p:spPr>
              <a:xfrm>
                <a:off x="7295043" y="3221779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49" name="Flowchart: Connector 48">
                <a:extLst>
                  <a:ext uri="{FF2B5EF4-FFF2-40B4-BE49-F238E27FC236}">
                    <a16:creationId xmlns:a16="http://schemas.microsoft.com/office/drawing/2014/main" id="{2E1592E6-6452-DE2F-3292-9DD34BF994D9}"/>
                  </a:ext>
                </a:extLst>
              </p:cNvPr>
              <p:cNvSpPr/>
              <p:nvPr/>
            </p:nvSpPr>
            <p:spPr>
              <a:xfrm>
                <a:off x="9192264" y="3068999"/>
                <a:ext cx="591166" cy="591364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05</a:t>
                </a:r>
              </a:p>
            </p:txBody>
          </p:sp>
          <p:sp>
            <p:nvSpPr>
              <p:cNvPr id="47" name="Flowchart: Connector 46">
                <a:extLst>
                  <a:ext uri="{FF2B5EF4-FFF2-40B4-BE49-F238E27FC236}">
                    <a16:creationId xmlns:a16="http://schemas.microsoft.com/office/drawing/2014/main" id="{A905222D-6E31-FA9E-D903-3F91670E7CC4}"/>
                  </a:ext>
                </a:extLst>
              </p:cNvPr>
              <p:cNvSpPr/>
              <p:nvPr/>
            </p:nvSpPr>
            <p:spPr>
              <a:xfrm>
                <a:off x="5433291" y="3565310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45" name="Flowchart: Connector 44">
                <a:extLst>
                  <a:ext uri="{FF2B5EF4-FFF2-40B4-BE49-F238E27FC236}">
                    <a16:creationId xmlns:a16="http://schemas.microsoft.com/office/drawing/2014/main" id="{F07FDEE2-EC85-532B-8E88-1B5AB58D24D8}"/>
                  </a:ext>
                </a:extLst>
              </p:cNvPr>
              <p:cNvSpPr/>
              <p:nvPr/>
            </p:nvSpPr>
            <p:spPr>
              <a:xfrm>
                <a:off x="3572836" y="4181904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43" name="Flowchart: Connector 42">
                <a:extLst>
                  <a:ext uri="{FF2B5EF4-FFF2-40B4-BE49-F238E27FC236}">
                    <a16:creationId xmlns:a16="http://schemas.microsoft.com/office/drawing/2014/main" id="{0A01E9AF-3203-FFDC-199D-74C932FAE220}"/>
                  </a:ext>
                </a:extLst>
              </p:cNvPr>
              <p:cNvSpPr/>
              <p:nvPr/>
            </p:nvSpPr>
            <p:spPr>
              <a:xfrm>
                <a:off x="1965439" y="5115148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FA65BB2-C1B2-10B0-4B76-F0D0BE29299D}"/>
                </a:ext>
              </a:extLst>
            </p:cNvPr>
            <p:cNvGrpSpPr/>
            <p:nvPr/>
          </p:nvGrpSpPr>
          <p:grpSpPr>
            <a:xfrm>
              <a:off x="7230278" y="4196354"/>
              <a:ext cx="2127043" cy="1512590"/>
              <a:chOff x="8764472" y="3209351"/>
              <a:chExt cx="1997146" cy="1562239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5920C44-D828-3950-C0D0-ECEA8DD40940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DD6AF64-57A9-5625-6F0D-0ED2C10FF06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D61979A-219D-5835-FE21-CCA49DFFA95F}"/>
                </a:ext>
              </a:extLst>
            </p:cNvPr>
            <p:cNvGrpSpPr/>
            <p:nvPr/>
          </p:nvGrpSpPr>
          <p:grpSpPr>
            <a:xfrm>
              <a:off x="4681361" y="4876594"/>
              <a:ext cx="2127043" cy="1512590"/>
              <a:chOff x="8764472" y="3209351"/>
              <a:chExt cx="1997146" cy="1562239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21B9E95-0AEB-9530-6740-D15B5B97EAE2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14F9CF0-F963-B5D5-DE76-F3E9CB19C752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182C27B-DC91-6B8A-A73A-A8FA091C9A73}"/>
                </a:ext>
              </a:extLst>
            </p:cNvPr>
            <p:cNvGrpSpPr/>
            <p:nvPr/>
          </p:nvGrpSpPr>
          <p:grpSpPr>
            <a:xfrm>
              <a:off x="417869" y="2645363"/>
              <a:ext cx="2127043" cy="1512590"/>
              <a:chOff x="8764472" y="3209351"/>
              <a:chExt cx="1997146" cy="1562239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11CB427-B1CC-B7F6-1826-E789DC327EDD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1B2D63B-6543-B75C-828C-8DAD7AF4AF7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AE84368-8827-94E1-565E-A0AD57C043EC}"/>
                </a:ext>
              </a:extLst>
            </p:cNvPr>
            <p:cNvGrpSpPr/>
            <p:nvPr/>
          </p:nvGrpSpPr>
          <p:grpSpPr>
            <a:xfrm>
              <a:off x="2899862" y="1223615"/>
              <a:ext cx="2127043" cy="1512590"/>
              <a:chOff x="8764472" y="3209351"/>
              <a:chExt cx="1997146" cy="156223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F301805-947E-0160-6A5A-90FF4ABCE55E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8FE054A-68FC-5E4A-37AB-577E60DE799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817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Future Vision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58554CB-762E-6F4C-4AE4-0051F740B3AB}"/>
              </a:ext>
            </a:extLst>
          </p:cNvPr>
          <p:cNvGrpSpPr/>
          <p:nvPr/>
        </p:nvGrpSpPr>
        <p:grpSpPr>
          <a:xfrm flipH="1">
            <a:off x="302455" y="1220012"/>
            <a:ext cx="11587090" cy="4885599"/>
            <a:chOff x="-13855" y="1361978"/>
            <a:chExt cx="12219710" cy="515233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FB84166-FDDF-BF4C-FEDC-38FD289039E9}"/>
                </a:ext>
              </a:extLst>
            </p:cNvPr>
            <p:cNvGrpSpPr/>
            <p:nvPr/>
          </p:nvGrpSpPr>
          <p:grpSpPr>
            <a:xfrm>
              <a:off x="-13855" y="1433603"/>
              <a:ext cx="12219710" cy="5080713"/>
              <a:chOff x="-13855" y="1433603"/>
              <a:chExt cx="12219710" cy="508071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C40264-C1EF-CFEE-2F20-1AF568B36579}"/>
                  </a:ext>
                </a:extLst>
              </p:cNvPr>
              <p:cNvSpPr/>
              <p:nvPr/>
            </p:nvSpPr>
            <p:spPr>
              <a:xfrm>
                <a:off x="-13855" y="2408479"/>
                <a:ext cx="12219710" cy="3902352"/>
              </a:xfrm>
              <a:custGeom>
                <a:avLst/>
                <a:gdLst>
                  <a:gd name="connsiteX0" fmla="*/ 8303565 w 12195364"/>
                  <a:gd name="connsiteY0" fmla="*/ 0 h 4762982"/>
                  <a:gd name="connsiteX1" fmla="*/ 9312795 w 12195364"/>
                  <a:gd name="connsiteY1" fmla="*/ 3299 h 4762982"/>
                  <a:gd name="connsiteX2" fmla="*/ 9827304 w 12195364"/>
                  <a:gd name="connsiteY2" fmla="*/ 544194 h 4762982"/>
                  <a:gd name="connsiteX3" fmla="*/ 9830601 w 12195364"/>
                  <a:gd name="connsiteY3" fmla="*/ 1503950 h 4762982"/>
                  <a:gd name="connsiteX4" fmla="*/ 10097751 w 12195364"/>
                  <a:gd name="connsiteY4" fmla="*/ 1784291 h 4762982"/>
                  <a:gd name="connsiteX5" fmla="*/ 12185982 w 12195364"/>
                  <a:gd name="connsiteY5" fmla="*/ 1783189 h 4762982"/>
                  <a:gd name="connsiteX6" fmla="*/ 12195364 w 12195364"/>
                  <a:gd name="connsiteY6" fmla="*/ 1792571 h 4762982"/>
                  <a:gd name="connsiteX7" fmla="*/ 12195364 w 12195364"/>
                  <a:gd name="connsiteY7" fmla="*/ 2067560 h 4762982"/>
                  <a:gd name="connsiteX8" fmla="*/ 12185982 w 12195364"/>
                  <a:gd name="connsiteY8" fmla="*/ 2076942 h 4762982"/>
                  <a:gd name="connsiteX9" fmla="*/ 10051578 w 12195364"/>
                  <a:gd name="connsiteY9" fmla="*/ 2074528 h 4762982"/>
                  <a:gd name="connsiteX10" fmla="*/ 9530471 w 12195364"/>
                  <a:gd name="connsiteY10" fmla="*/ 1563317 h 4762982"/>
                  <a:gd name="connsiteX11" fmla="*/ 9533769 w 12195364"/>
                  <a:gd name="connsiteY11" fmla="*/ 554087 h 4762982"/>
                  <a:gd name="connsiteX12" fmla="*/ 9233640 w 12195364"/>
                  <a:gd name="connsiteY12" fmla="*/ 293535 h 4762982"/>
                  <a:gd name="connsiteX13" fmla="*/ 8329950 w 12195364"/>
                  <a:gd name="connsiteY13" fmla="*/ 296833 h 4762982"/>
                  <a:gd name="connsiteX14" fmla="*/ 8039714 w 12195364"/>
                  <a:gd name="connsiteY14" fmla="*/ 653032 h 4762982"/>
                  <a:gd name="connsiteX15" fmla="*/ 8039715 w 12195364"/>
                  <a:gd name="connsiteY15" fmla="*/ 2414235 h 4762982"/>
                  <a:gd name="connsiteX16" fmla="*/ 7442752 w 12195364"/>
                  <a:gd name="connsiteY16" fmla="*/ 3034285 h 4762982"/>
                  <a:gd name="connsiteX17" fmla="*/ 6545659 w 12195364"/>
                  <a:gd name="connsiteY17" fmla="*/ 3037584 h 4762982"/>
                  <a:gd name="connsiteX18" fmla="*/ 6252124 w 12195364"/>
                  <a:gd name="connsiteY18" fmla="*/ 3397080 h 4762982"/>
                  <a:gd name="connsiteX19" fmla="*/ 6248826 w 12195364"/>
                  <a:gd name="connsiteY19" fmla="*/ 4145757 h 4762982"/>
                  <a:gd name="connsiteX20" fmla="*/ 5635373 w 12195364"/>
                  <a:gd name="connsiteY20" fmla="*/ 4762508 h 4762982"/>
                  <a:gd name="connsiteX21" fmla="*/ 4748175 w 12195364"/>
                  <a:gd name="connsiteY21" fmla="*/ 4762508 h 4762982"/>
                  <a:gd name="connsiteX22" fmla="*/ 4155609 w 12195364"/>
                  <a:gd name="connsiteY22" fmla="*/ 4174340 h 4762982"/>
                  <a:gd name="connsiteX23" fmla="*/ 4153411 w 12195364"/>
                  <a:gd name="connsiteY23" fmla="*/ 1354434 h 4762982"/>
                  <a:gd name="connsiteX24" fmla="*/ 3926938 w 12195364"/>
                  <a:gd name="connsiteY24" fmla="*/ 1121365 h 4762982"/>
                  <a:gd name="connsiteX25" fmla="*/ 2967181 w 12195364"/>
                  <a:gd name="connsiteY25" fmla="*/ 1121365 h 4762982"/>
                  <a:gd name="connsiteX26" fmla="*/ 2683542 w 12195364"/>
                  <a:gd name="connsiteY26" fmla="*/ 1424793 h 4762982"/>
                  <a:gd name="connsiteX27" fmla="*/ 2683542 w 12195364"/>
                  <a:gd name="connsiteY27" fmla="*/ 2344972 h 4762982"/>
                  <a:gd name="connsiteX28" fmla="*/ 2122860 w 12195364"/>
                  <a:gd name="connsiteY28" fmla="*/ 2885867 h 4762982"/>
                  <a:gd name="connsiteX29" fmla="*/ 0 w 12195364"/>
                  <a:gd name="connsiteY29" fmla="*/ 2883472 h 4762982"/>
                  <a:gd name="connsiteX30" fmla="*/ 0 w 12195364"/>
                  <a:gd name="connsiteY30" fmla="*/ 2588062 h 4762982"/>
                  <a:gd name="connsiteX31" fmla="*/ 2106368 w 12195364"/>
                  <a:gd name="connsiteY31" fmla="*/ 2589036 h 4762982"/>
                  <a:gd name="connsiteX32" fmla="*/ 2393305 w 12195364"/>
                  <a:gd name="connsiteY32" fmla="*/ 2229538 h 4762982"/>
                  <a:gd name="connsiteX33" fmla="*/ 2393305 w 12195364"/>
                  <a:gd name="connsiteY33" fmla="*/ 1362130 h 4762982"/>
                  <a:gd name="connsiteX34" fmla="*/ 2921008 w 12195364"/>
                  <a:gd name="connsiteY34" fmla="*/ 824533 h 4762982"/>
                  <a:gd name="connsiteX35" fmla="*/ 3953324 w 12195364"/>
                  <a:gd name="connsiteY35" fmla="*/ 827831 h 4762982"/>
                  <a:gd name="connsiteX36" fmla="*/ 4464536 w 12195364"/>
                  <a:gd name="connsiteY36" fmla="*/ 1335745 h 4762982"/>
                  <a:gd name="connsiteX37" fmla="*/ 4461237 w 12195364"/>
                  <a:gd name="connsiteY37" fmla="*/ 4165545 h 4762982"/>
                  <a:gd name="connsiteX38" fmla="*/ 4764665 w 12195364"/>
                  <a:gd name="connsiteY38" fmla="*/ 4468974 h 4762982"/>
                  <a:gd name="connsiteX39" fmla="*/ 5615584 w 12195364"/>
                  <a:gd name="connsiteY39" fmla="*/ 4468974 h 4762982"/>
                  <a:gd name="connsiteX40" fmla="*/ 5951993 w 12195364"/>
                  <a:gd name="connsiteY40" fmla="*/ 4158950 h 4762982"/>
                  <a:gd name="connsiteX41" fmla="*/ 5955292 w 12195364"/>
                  <a:gd name="connsiteY41" fmla="*/ 3347608 h 4762982"/>
                  <a:gd name="connsiteX42" fmla="*/ 6489591 w 12195364"/>
                  <a:gd name="connsiteY42" fmla="*/ 2744049 h 4762982"/>
                  <a:gd name="connsiteX43" fmla="*/ 7459242 w 12195364"/>
                  <a:gd name="connsiteY43" fmla="*/ 2744049 h 4762982"/>
                  <a:gd name="connsiteX44" fmla="*/ 7742882 w 12195364"/>
                  <a:gd name="connsiteY44" fmla="*/ 2417534 h 4762982"/>
                  <a:gd name="connsiteX45" fmla="*/ 7746180 w 12195364"/>
                  <a:gd name="connsiteY45" fmla="*/ 570579 h 4762982"/>
                  <a:gd name="connsiteX46" fmla="*/ 8303565 w 12195364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39563"/>
                  <a:gd name="connsiteY0" fmla="*/ 0 h 4762982"/>
                  <a:gd name="connsiteX1" fmla="*/ 9312795 w 13239563"/>
                  <a:gd name="connsiteY1" fmla="*/ 3299 h 4762982"/>
                  <a:gd name="connsiteX2" fmla="*/ 9827304 w 13239563"/>
                  <a:gd name="connsiteY2" fmla="*/ 544194 h 4762982"/>
                  <a:gd name="connsiteX3" fmla="*/ 9830601 w 13239563"/>
                  <a:gd name="connsiteY3" fmla="*/ 1503950 h 4762982"/>
                  <a:gd name="connsiteX4" fmla="*/ 10097751 w 13239563"/>
                  <a:gd name="connsiteY4" fmla="*/ 1784291 h 4762982"/>
                  <a:gd name="connsiteX5" fmla="*/ 12185982 w 13239563"/>
                  <a:gd name="connsiteY5" fmla="*/ 1783189 h 4762982"/>
                  <a:gd name="connsiteX6" fmla="*/ 13239563 w 13239563"/>
                  <a:gd name="connsiteY6" fmla="*/ 1787040 h 4762982"/>
                  <a:gd name="connsiteX7" fmla="*/ 12195364 w 13239563"/>
                  <a:gd name="connsiteY7" fmla="*/ 2067560 h 4762982"/>
                  <a:gd name="connsiteX8" fmla="*/ 12185982 w 13239563"/>
                  <a:gd name="connsiteY8" fmla="*/ 2076942 h 4762982"/>
                  <a:gd name="connsiteX9" fmla="*/ 10051578 w 13239563"/>
                  <a:gd name="connsiteY9" fmla="*/ 2074528 h 4762982"/>
                  <a:gd name="connsiteX10" fmla="*/ 9530471 w 13239563"/>
                  <a:gd name="connsiteY10" fmla="*/ 1563317 h 4762982"/>
                  <a:gd name="connsiteX11" fmla="*/ 9533769 w 13239563"/>
                  <a:gd name="connsiteY11" fmla="*/ 554087 h 4762982"/>
                  <a:gd name="connsiteX12" fmla="*/ 9233640 w 13239563"/>
                  <a:gd name="connsiteY12" fmla="*/ 293535 h 4762982"/>
                  <a:gd name="connsiteX13" fmla="*/ 8329950 w 13239563"/>
                  <a:gd name="connsiteY13" fmla="*/ 296833 h 4762982"/>
                  <a:gd name="connsiteX14" fmla="*/ 8039714 w 13239563"/>
                  <a:gd name="connsiteY14" fmla="*/ 653032 h 4762982"/>
                  <a:gd name="connsiteX15" fmla="*/ 8039715 w 13239563"/>
                  <a:gd name="connsiteY15" fmla="*/ 2414235 h 4762982"/>
                  <a:gd name="connsiteX16" fmla="*/ 7442752 w 13239563"/>
                  <a:gd name="connsiteY16" fmla="*/ 3034285 h 4762982"/>
                  <a:gd name="connsiteX17" fmla="*/ 6545659 w 13239563"/>
                  <a:gd name="connsiteY17" fmla="*/ 3037584 h 4762982"/>
                  <a:gd name="connsiteX18" fmla="*/ 6252124 w 13239563"/>
                  <a:gd name="connsiteY18" fmla="*/ 3397080 h 4762982"/>
                  <a:gd name="connsiteX19" fmla="*/ 6248826 w 13239563"/>
                  <a:gd name="connsiteY19" fmla="*/ 4145757 h 4762982"/>
                  <a:gd name="connsiteX20" fmla="*/ 5635373 w 13239563"/>
                  <a:gd name="connsiteY20" fmla="*/ 4762508 h 4762982"/>
                  <a:gd name="connsiteX21" fmla="*/ 4748175 w 13239563"/>
                  <a:gd name="connsiteY21" fmla="*/ 4762508 h 4762982"/>
                  <a:gd name="connsiteX22" fmla="*/ 4155609 w 13239563"/>
                  <a:gd name="connsiteY22" fmla="*/ 4174340 h 4762982"/>
                  <a:gd name="connsiteX23" fmla="*/ 4153411 w 13239563"/>
                  <a:gd name="connsiteY23" fmla="*/ 1354434 h 4762982"/>
                  <a:gd name="connsiteX24" fmla="*/ 3926938 w 13239563"/>
                  <a:gd name="connsiteY24" fmla="*/ 1121365 h 4762982"/>
                  <a:gd name="connsiteX25" fmla="*/ 2967181 w 13239563"/>
                  <a:gd name="connsiteY25" fmla="*/ 1121365 h 4762982"/>
                  <a:gd name="connsiteX26" fmla="*/ 2683542 w 13239563"/>
                  <a:gd name="connsiteY26" fmla="*/ 1424793 h 4762982"/>
                  <a:gd name="connsiteX27" fmla="*/ 2683542 w 13239563"/>
                  <a:gd name="connsiteY27" fmla="*/ 2344972 h 4762982"/>
                  <a:gd name="connsiteX28" fmla="*/ 2122860 w 13239563"/>
                  <a:gd name="connsiteY28" fmla="*/ 2885867 h 4762982"/>
                  <a:gd name="connsiteX29" fmla="*/ 0 w 13239563"/>
                  <a:gd name="connsiteY29" fmla="*/ 2883472 h 4762982"/>
                  <a:gd name="connsiteX30" fmla="*/ 0 w 13239563"/>
                  <a:gd name="connsiteY30" fmla="*/ 2588062 h 4762982"/>
                  <a:gd name="connsiteX31" fmla="*/ 2106368 w 13239563"/>
                  <a:gd name="connsiteY31" fmla="*/ 2589036 h 4762982"/>
                  <a:gd name="connsiteX32" fmla="*/ 2393305 w 13239563"/>
                  <a:gd name="connsiteY32" fmla="*/ 2229538 h 4762982"/>
                  <a:gd name="connsiteX33" fmla="*/ 2393305 w 13239563"/>
                  <a:gd name="connsiteY33" fmla="*/ 1362130 h 4762982"/>
                  <a:gd name="connsiteX34" fmla="*/ 2921008 w 13239563"/>
                  <a:gd name="connsiteY34" fmla="*/ 824533 h 4762982"/>
                  <a:gd name="connsiteX35" fmla="*/ 3953324 w 13239563"/>
                  <a:gd name="connsiteY35" fmla="*/ 827831 h 4762982"/>
                  <a:gd name="connsiteX36" fmla="*/ 4464536 w 13239563"/>
                  <a:gd name="connsiteY36" fmla="*/ 1335745 h 4762982"/>
                  <a:gd name="connsiteX37" fmla="*/ 4461237 w 13239563"/>
                  <a:gd name="connsiteY37" fmla="*/ 4165545 h 4762982"/>
                  <a:gd name="connsiteX38" fmla="*/ 4764665 w 13239563"/>
                  <a:gd name="connsiteY38" fmla="*/ 4468974 h 4762982"/>
                  <a:gd name="connsiteX39" fmla="*/ 5615584 w 13239563"/>
                  <a:gd name="connsiteY39" fmla="*/ 4468974 h 4762982"/>
                  <a:gd name="connsiteX40" fmla="*/ 5951993 w 13239563"/>
                  <a:gd name="connsiteY40" fmla="*/ 4158950 h 4762982"/>
                  <a:gd name="connsiteX41" fmla="*/ 5955292 w 13239563"/>
                  <a:gd name="connsiteY41" fmla="*/ 3347608 h 4762982"/>
                  <a:gd name="connsiteX42" fmla="*/ 6489591 w 13239563"/>
                  <a:gd name="connsiteY42" fmla="*/ 2744049 h 4762982"/>
                  <a:gd name="connsiteX43" fmla="*/ 7459242 w 13239563"/>
                  <a:gd name="connsiteY43" fmla="*/ 2744049 h 4762982"/>
                  <a:gd name="connsiteX44" fmla="*/ 7742882 w 13239563"/>
                  <a:gd name="connsiteY44" fmla="*/ 2417534 h 4762982"/>
                  <a:gd name="connsiteX45" fmla="*/ 7746180 w 13239563"/>
                  <a:gd name="connsiteY45" fmla="*/ 570579 h 4762982"/>
                  <a:gd name="connsiteX46" fmla="*/ 8303565 w 13239563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45149"/>
                  <a:gd name="connsiteY0" fmla="*/ 0 h 4762982"/>
                  <a:gd name="connsiteX1" fmla="*/ 9312795 w 13245149"/>
                  <a:gd name="connsiteY1" fmla="*/ 3299 h 4762982"/>
                  <a:gd name="connsiteX2" fmla="*/ 9827304 w 13245149"/>
                  <a:gd name="connsiteY2" fmla="*/ 544194 h 4762982"/>
                  <a:gd name="connsiteX3" fmla="*/ 9830601 w 13245149"/>
                  <a:gd name="connsiteY3" fmla="*/ 1503950 h 4762982"/>
                  <a:gd name="connsiteX4" fmla="*/ 10097751 w 13245149"/>
                  <a:gd name="connsiteY4" fmla="*/ 1784291 h 4762982"/>
                  <a:gd name="connsiteX5" fmla="*/ 12185982 w 13245149"/>
                  <a:gd name="connsiteY5" fmla="*/ 1783189 h 4762982"/>
                  <a:gd name="connsiteX6" fmla="*/ 13239563 w 13245149"/>
                  <a:gd name="connsiteY6" fmla="*/ 1787040 h 4762982"/>
                  <a:gd name="connsiteX7" fmla="*/ 13245149 w 13245149"/>
                  <a:gd name="connsiteY7" fmla="*/ 2078622 h 4762982"/>
                  <a:gd name="connsiteX8" fmla="*/ 12185982 w 13245149"/>
                  <a:gd name="connsiteY8" fmla="*/ 2076942 h 4762982"/>
                  <a:gd name="connsiteX9" fmla="*/ 10051578 w 13245149"/>
                  <a:gd name="connsiteY9" fmla="*/ 2074528 h 4762982"/>
                  <a:gd name="connsiteX10" fmla="*/ 9530471 w 13245149"/>
                  <a:gd name="connsiteY10" fmla="*/ 1563317 h 4762982"/>
                  <a:gd name="connsiteX11" fmla="*/ 9533769 w 13245149"/>
                  <a:gd name="connsiteY11" fmla="*/ 554087 h 4762982"/>
                  <a:gd name="connsiteX12" fmla="*/ 9233640 w 13245149"/>
                  <a:gd name="connsiteY12" fmla="*/ 293535 h 4762982"/>
                  <a:gd name="connsiteX13" fmla="*/ 8329950 w 13245149"/>
                  <a:gd name="connsiteY13" fmla="*/ 296833 h 4762982"/>
                  <a:gd name="connsiteX14" fmla="*/ 8039714 w 13245149"/>
                  <a:gd name="connsiteY14" fmla="*/ 653032 h 4762982"/>
                  <a:gd name="connsiteX15" fmla="*/ 8039715 w 13245149"/>
                  <a:gd name="connsiteY15" fmla="*/ 2414235 h 4762982"/>
                  <a:gd name="connsiteX16" fmla="*/ 7442752 w 13245149"/>
                  <a:gd name="connsiteY16" fmla="*/ 3034285 h 4762982"/>
                  <a:gd name="connsiteX17" fmla="*/ 6545659 w 13245149"/>
                  <a:gd name="connsiteY17" fmla="*/ 3037584 h 4762982"/>
                  <a:gd name="connsiteX18" fmla="*/ 6252124 w 13245149"/>
                  <a:gd name="connsiteY18" fmla="*/ 3397080 h 4762982"/>
                  <a:gd name="connsiteX19" fmla="*/ 6248826 w 13245149"/>
                  <a:gd name="connsiteY19" fmla="*/ 4145757 h 4762982"/>
                  <a:gd name="connsiteX20" fmla="*/ 5635373 w 13245149"/>
                  <a:gd name="connsiteY20" fmla="*/ 4762508 h 4762982"/>
                  <a:gd name="connsiteX21" fmla="*/ 4748175 w 13245149"/>
                  <a:gd name="connsiteY21" fmla="*/ 4762508 h 4762982"/>
                  <a:gd name="connsiteX22" fmla="*/ 4155609 w 13245149"/>
                  <a:gd name="connsiteY22" fmla="*/ 4174340 h 4762982"/>
                  <a:gd name="connsiteX23" fmla="*/ 4153411 w 13245149"/>
                  <a:gd name="connsiteY23" fmla="*/ 1354434 h 4762982"/>
                  <a:gd name="connsiteX24" fmla="*/ 3926938 w 13245149"/>
                  <a:gd name="connsiteY24" fmla="*/ 1121365 h 4762982"/>
                  <a:gd name="connsiteX25" fmla="*/ 2967181 w 13245149"/>
                  <a:gd name="connsiteY25" fmla="*/ 1121365 h 4762982"/>
                  <a:gd name="connsiteX26" fmla="*/ 2683542 w 13245149"/>
                  <a:gd name="connsiteY26" fmla="*/ 1424793 h 4762982"/>
                  <a:gd name="connsiteX27" fmla="*/ 2683542 w 13245149"/>
                  <a:gd name="connsiteY27" fmla="*/ 2344972 h 4762982"/>
                  <a:gd name="connsiteX28" fmla="*/ 2122860 w 13245149"/>
                  <a:gd name="connsiteY28" fmla="*/ 2885867 h 4762982"/>
                  <a:gd name="connsiteX29" fmla="*/ 0 w 13245149"/>
                  <a:gd name="connsiteY29" fmla="*/ 2883472 h 4762982"/>
                  <a:gd name="connsiteX30" fmla="*/ 0 w 13245149"/>
                  <a:gd name="connsiteY30" fmla="*/ 2588062 h 4762982"/>
                  <a:gd name="connsiteX31" fmla="*/ 2106368 w 13245149"/>
                  <a:gd name="connsiteY31" fmla="*/ 2589036 h 4762982"/>
                  <a:gd name="connsiteX32" fmla="*/ 2393305 w 13245149"/>
                  <a:gd name="connsiteY32" fmla="*/ 2229538 h 4762982"/>
                  <a:gd name="connsiteX33" fmla="*/ 2393305 w 13245149"/>
                  <a:gd name="connsiteY33" fmla="*/ 1362130 h 4762982"/>
                  <a:gd name="connsiteX34" fmla="*/ 2921008 w 13245149"/>
                  <a:gd name="connsiteY34" fmla="*/ 824533 h 4762982"/>
                  <a:gd name="connsiteX35" fmla="*/ 3953324 w 13245149"/>
                  <a:gd name="connsiteY35" fmla="*/ 827831 h 4762982"/>
                  <a:gd name="connsiteX36" fmla="*/ 4464536 w 13245149"/>
                  <a:gd name="connsiteY36" fmla="*/ 1335745 h 4762982"/>
                  <a:gd name="connsiteX37" fmla="*/ 4461237 w 13245149"/>
                  <a:gd name="connsiteY37" fmla="*/ 4165545 h 4762982"/>
                  <a:gd name="connsiteX38" fmla="*/ 4764665 w 13245149"/>
                  <a:gd name="connsiteY38" fmla="*/ 4468974 h 4762982"/>
                  <a:gd name="connsiteX39" fmla="*/ 5615584 w 13245149"/>
                  <a:gd name="connsiteY39" fmla="*/ 4468974 h 4762982"/>
                  <a:gd name="connsiteX40" fmla="*/ 5951993 w 13245149"/>
                  <a:gd name="connsiteY40" fmla="*/ 4158950 h 4762982"/>
                  <a:gd name="connsiteX41" fmla="*/ 5955292 w 13245149"/>
                  <a:gd name="connsiteY41" fmla="*/ 3347608 h 4762982"/>
                  <a:gd name="connsiteX42" fmla="*/ 6489591 w 13245149"/>
                  <a:gd name="connsiteY42" fmla="*/ 2744049 h 4762982"/>
                  <a:gd name="connsiteX43" fmla="*/ 7459242 w 13245149"/>
                  <a:gd name="connsiteY43" fmla="*/ 2744049 h 4762982"/>
                  <a:gd name="connsiteX44" fmla="*/ 7742882 w 13245149"/>
                  <a:gd name="connsiteY44" fmla="*/ 2417534 h 4762982"/>
                  <a:gd name="connsiteX45" fmla="*/ 7746180 w 13245149"/>
                  <a:gd name="connsiteY45" fmla="*/ 570579 h 4762982"/>
                  <a:gd name="connsiteX46" fmla="*/ 8303565 w 13245149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78622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62029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47938"/>
                  <a:gd name="connsiteY0" fmla="*/ 0 h 4762982"/>
                  <a:gd name="connsiteX1" fmla="*/ 9312795 w 13247938"/>
                  <a:gd name="connsiteY1" fmla="*/ 3299 h 4762982"/>
                  <a:gd name="connsiteX2" fmla="*/ 9827304 w 13247938"/>
                  <a:gd name="connsiteY2" fmla="*/ 544194 h 4762982"/>
                  <a:gd name="connsiteX3" fmla="*/ 9830601 w 13247938"/>
                  <a:gd name="connsiteY3" fmla="*/ 1503950 h 4762982"/>
                  <a:gd name="connsiteX4" fmla="*/ 10097751 w 13247938"/>
                  <a:gd name="connsiteY4" fmla="*/ 1784291 h 4762982"/>
                  <a:gd name="connsiteX5" fmla="*/ 12185982 w 13247938"/>
                  <a:gd name="connsiteY5" fmla="*/ 1783189 h 4762982"/>
                  <a:gd name="connsiteX6" fmla="*/ 13247938 w 13247938"/>
                  <a:gd name="connsiteY6" fmla="*/ 1781508 h 4762982"/>
                  <a:gd name="connsiteX7" fmla="*/ 13239564 w 13247938"/>
                  <a:gd name="connsiteY7" fmla="*/ 2062029 h 4762982"/>
                  <a:gd name="connsiteX8" fmla="*/ 12185982 w 13247938"/>
                  <a:gd name="connsiteY8" fmla="*/ 2076942 h 4762982"/>
                  <a:gd name="connsiteX9" fmla="*/ 10051578 w 13247938"/>
                  <a:gd name="connsiteY9" fmla="*/ 2074528 h 4762982"/>
                  <a:gd name="connsiteX10" fmla="*/ 9530471 w 13247938"/>
                  <a:gd name="connsiteY10" fmla="*/ 1563317 h 4762982"/>
                  <a:gd name="connsiteX11" fmla="*/ 9533769 w 13247938"/>
                  <a:gd name="connsiteY11" fmla="*/ 554087 h 4762982"/>
                  <a:gd name="connsiteX12" fmla="*/ 9233640 w 13247938"/>
                  <a:gd name="connsiteY12" fmla="*/ 293535 h 4762982"/>
                  <a:gd name="connsiteX13" fmla="*/ 8329950 w 13247938"/>
                  <a:gd name="connsiteY13" fmla="*/ 296833 h 4762982"/>
                  <a:gd name="connsiteX14" fmla="*/ 8039714 w 13247938"/>
                  <a:gd name="connsiteY14" fmla="*/ 653032 h 4762982"/>
                  <a:gd name="connsiteX15" fmla="*/ 8039715 w 13247938"/>
                  <a:gd name="connsiteY15" fmla="*/ 2414235 h 4762982"/>
                  <a:gd name="connsiteX16" fmla="*/ 7442752 w 13247938"/>
                  <a:gd name="connsiteY16" fmla="*/ 3034285 h 4762982"/>
                  <a:gd name="connsiteX17" fmla="*/ 6545659 w 13247938"/>
                  <a:gd name="connsiteY17" fmla="*/ 3037584 h 4762982"/>
                  <a:gd name="connsiteX18" fmla="*/ 6252124 w 13247938"/>
                  <a:gd name="connsiteY18" fmla="*/ 3397080 h 4762982"/>
                  <a:gd name="connsiteX19" fmla="*/ 6248826 w 13247938"/>
                  <a:gd name="connsiteY19" fmla="*/ 4145757 h 4762982"/>
                  <a:gd name="connsiteX20" fmla="*/ 5635373 w 13247938"/>
                  <a:gd name="connsiteY20" fmla="*/ 4762508 h 4762982"/>
                  <a:gd name="connsiteX21" fmla="*/ 4748175 w 13247938"/>
                  <a:gd name="connsiteY21" fmla="*/ 4762508 h 4762982"/>
                  <a:gd name="connsiteX22" fmla="*/ 4155609 w 13247938"/>
                  <a:gd name="connsiteY22" fmla="*/ 4174340 h 4762982"/>
                  <a:gd name="connsiteX23" fmla="*/ 4153411 w 13247938"/>
                  <a:gd name="connsiteY23" fmla="*/ 1354434 h 4762982"/>
                  <a:gd name="connsiteX24" fmla="*/ 3926938 w 13247938"/>
                  <a:gd name="connsiteY24" fmla="*/ 1121365 h 4762982"/>
                  <a:gd name="connsiteX25" fmla="*/ 2967181 w 13247938"/>
                  <a:gd name="connsiteY25" fmla="*/ 1121365 h 4762982"/>
                  <a:gd name="connsiteX26" fmla="*/ 2683542 w 13247938"/>
                  <a:gd name="connsiteY26" fmla="*/ 1424793 h 4762982"/>
                  <a:gd name="connsiteX27" fmla="*/ 2683542 w 13247938"/>
                  <a:gd name="connsiteY27" fmla="*/ 2344972 h 4762982"/>
                  <a:gd name="connsiteX28" fmla="*/ 2122860 w 13247938"/>
                  <a:gd name="connsiteY28" fmla="*/ 2885867 h 4762982"/>
                  <a:gd name="connsiteX29" fmla="*/ 0 w 13247938"/>
                  <a:gd name="connsiteY29" fmla="*/ 2883472 h 4762982"/>
                  <a:gd name="connsiteX30" fmla="*/ 0 w 13247938"/>
                  <a:gd name="connsiteY30" fmla="*/ 2588062 h 4762982"/>
                  <a:gd name="connsiteX31" fmla="*/ 2106368 w 13247938"/>
                  <a:gd name="connsiteY31" fmla="*/ 2589036 h 4762982"/>
                  <a:gd name="connsiteX32" fmla="*/ 2393305 w 13247938"/>
                  <a:gd name="connsiteY32" fmla="*/ 2229538 h 4762982"/>
                  <a:gd name="connsiteX33" fmla="*/ 2393305 w 13247938"/>
                  <a:gd name="connsiteY33" fmla="*/ 1362130 h 4762982"/>
                  <a:gd name="connsiteX34" fmla="*/ 2921008 w 13247938"/>
                  <a:gd name="connsiteY34" fmla="*/ 824533 h 4762982"/>
                  <a:gd name="connsiteX35" fmla="*/ 3953324 w 13247938"/>
                  <a:gd name="connsiteY35" fmla="*/ 827831 h 4762982"/>
                  <a:gd name="connsiteX36" fmla="*/ 4464536 w 13247938"/>
                  <a:gd name="connsiteY36" fmla="*/ 1335745 h 4762982"/>
                  <a:gd name="connsiteX37" fmla="*/ 4461237 w 13247938"/>
                  <a:gd name="connsiteY37" fmla="*/ 4165545 h 4762982"/>
                  <a:gd name="connsiteX38" fmla="*/ 4764665 w 13247938"/>
                  <a:gd name="connsiteY38" fmla="*/ 4468974 h 4762982"/>
                  <a:gd name="connsiteX39" fmla="*/ 5615584 w 13247938"/>
                  <a:gd name="connsiteY39" fmla="*/ 4468974 h 4762982"/>
                  <a:gd name="connsiteX40" fmla="*/ 5951993 w 13247938"/>
                  <a:gd name="connsiteY40" fmla="*/ 4158950 h 4762982"/>
                  <a:gd name="connsiteX41" fmla="*/ 5955292 w 13247938"/>
                  <a:gd name="connsiteY41" fmla="*/ 3347608 h 4762982"/>
                  <a:gd name="connsiteX42" fmla="*/ 6489591 w 13247938"/>
                  <a:gd name="connsiteY42" fmla="*/ 2744049 h 4762982"/>
                  <a:gd name="connsiteX43" fmla="*/ 7459242 w 13247938"/>
                  <a:gd name="connsiteY43" fmla="*/ 2744049 h 4762982"/>
                  <a:gd name="connsiteX44" fmla="*/ 7742882 w 13247938"/>
                  <a:gd name="connsiteY44" fmla="*/ 2417534 h 4762982"/>
                  <a:gd name="connsiteX45" fmla="*/ 7746180 w 13247938"/>
                  <a:gd name="connsiteY45" fmla="*/ 570579 h 4762982"/>
                  <a:gd name="connsiteX46" fmla="*/ 8303565 w 13247938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47938 w 13250732"/>
                  <a:gd name="connsiteY6" fmla="*/ 1781508 h 4762982"/>
                  <a:gd name="connsiteX7" fmla="*/ 13250732 w 13250732"/>
                  <a:gd name="connsiteY7" fmla="*/ 2070326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50731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6357 w 13253524"/>
                  <a:gd name="connsiteY0" fmla="*/ 0 h 4762982"/>
                  <a:gd name="connsiteX1" fmla="*/ 9315587 w 13253524"/>
                  <a:gd name="connsiteY1" fmla="*/ 3299 h 4762982"/>
                  <a:gd name="connsiteX2" fmla="*/ 9830096 w 13253524"/>
                  <a:gd name="connsiteY2" fmla="*/ 544194 h 4762982"/>
                  <a:gd name="connsiteX3" fmla="*/ 9833393 w 13253524"/>
                  <a:gd name="connsiteY3" fmla="*/ 1503950 h 4762982"/>
                  <a:gd name="connsiteX4" fmla="*/ 10100543 w 13253524"/>
                  <a:gd name="connsiteY4" fmla="*/ 1784291 h 4762982"/>
                  <a:gd name="connsiteX5" fmla="*/ 12188774 w 13253524"/>
                  <a:gd name="connsiteY5" fmla="*/ 1783189 h 4762982"/>
                  <a:gd name="connsiteX6" fmla="*/ 13253523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8774 w 13253524"/>
                  <a:gd name="connsiteY8" fmla="*/ 2076942 h 4762982"/>
                  <a:gd name="connsiteX9" fmla="*/ 10054370 w 13253524"/>
                  <a:gd name="connsiteY9" fmla="*/ 2074528 h 4762982"/>
                  <a:gd name="connsiteX10" fmla="*/ 9533263 w 13253524"/>
                  <a:gd name="connsiteY10" fmla="*/ 1563317 h 4762982"/>
                  <a:gd name="connsiteX11" fmla="*/ 9536561 w 13253524"/>
                  <a:gd name="connsiteY11" fmla="*/ 554087 h 4762982"/>
                  <a:gd name="connsiteX12" fmla="*/ 9236432 w 13253524"/>
                  <a:gd name="connsiteY12" fmla="*/ 293535 h 4762982"/>
                  <a:gd name="connsiteX13" fmla="*/ 8332742 w 13253524"/>
                  <a:gd name="connsiteY13" fmla="*/ 296833 h 4762982"/>
                  <a:gd name="connsiteX14" fmla="*/ 8042506 w 13253524"/>
                  <a:gd name="connsiteY14" fmla="*/ 653032 h 4762982"/>
                  <a:gd name="connsiteX15" fmla="*/ 8042507 w 13253524"/>
                  <a:gd name="connsiteY15" fmla="*/ 2414235 h 4762982"/>
                  <a:gd name="connsiteX16" fmla="*/ 7445544 w 13253524"/>
                  <a:gd name="connsiteY16" fmla="*/ 3034285 h 4762982"/>
                  <a:gd name="connsiteX17" fmla="*/ 6548451 w 13253524"/>
                  <a:gd name="connsiteY17" fmla="*/ 3037584 h 4762982"/>
                  <a:gd name="connsiteX18" fmla="*/ 6254916 w 13253524"/>
                  <a:gd name="connsiteY18" fmla="*/ 3397080 h 4762982"/>
                  <a:gd name="connsiteX19" fmla="*/ 6251618 w 13253524"/>
                  <a:gd name="connsiteY19" fmla="*/ 4145757 h 4762982"/>
                  <a:gd name="connsiteX20" fmla="*/ 5638165 w 13253524"/>
                  <a:gd name="connsiteY20" fmla="*/ 4762508 h 4762982"/>
                  <a:gd name="connsiteX21" fmla="*/ 4750967 w 13253524"/>
                  <a:gd name="connsiteY21" fmla="*/ 4762508 h 4762982"/>
                  <a:gd name="connsiteX22" fmla="*/ 4158401 w 13253524"/>
                  <a:gd name="connsiteY22" fmla="*/ 4174340 h 4762982"/>
                  <a:gd name="connsiteX23" fmla="*/ 4156203 w 13253524"/>
                  <a:gd name="connsiteY23" fmla="*/ 1354434 h 4762982"/>
                  <a:gd name="connsiteX24" fmla="*/ 3929730 w 13253524"/>
                  <a:gd name="connsiteY24" fmla="*/ 1121365 h 4762982"/>
                  <a:gd name="connsiteX25" fmla="*/ 2969973 w 13253524"/>
                  <a:gd name="connsiteY25" fmla="*/ 1121365 h 4762982"/>
                  <a:gd name="connsiteX26" fmla="*/ 2686334 w 13253524"/>
                  <a:gd name="connsiteY26" fmla="*/ 1424793 h 4762982"/>
                  <a:gd name="connsiteX27" fmla="*/ 2686334 w 13253524"/>
                  <a:gd name="connsiteY27" fmla="*/ 2344972 h 4762982"/>
                  <a:gd name="connsiteX28" fmla="*/ 2125652 w 13253524"/>
                  <a:gd name="connsiteY28" fmla="*/ 2885867 h 4762982"/>
                  <a:gd name="connsiteX29" fmla="*/ 2792 w 13253524"/>
                  <a:gd name="connsiteY29" fmla="*/ 2883472 h 4762982"/>
                  <a:gd name="connsiteX30" fmla="*/ 0 w 13253524"/>
                  <a:gd name="connsiteY30" fmla="*/ 2743921 h 4762982"/>
                  <a:gd name="connsiteX31" fmla="*/ 2792 w 13253524"/>
                  <a:gd name="connsiteY31" fmla="*/ 2588062 h 4762982"/>
                  <a:gd name="connsiteX32" fmla="*/ 2109160 w 13253524"/>
                  <a:gd name="connsiteY32" fmla="*/ 2589036 h 4762982"/>
                  <a:gd name="connsiteX33" fmla="*/ 2396097 w 13253524"/>
                  <a:gd name="connsiteY33" fmla="*/ 2229538 h 4762982"/>
                  <a:gd name="connsiteX34" fmla="*/ 2396097 w 13253524"/>
                  <a:gd name="connsiteY34" fmla="*/ 1362130 h 4762982"/>
                  <a:gd name="connsiteX35" fmla="*/ 2923800 w 13253524"/>
                  <a:gd name="connsiteY35" fmla="*/ 824533 h 4762982"/>
                  <a:gd name="connsiteX36" fmla="*/ 3956116 w 13253524"/>
                  <a:gd name="connsiteY36" fmla="*/ 827831 h 4762982"/>
                  <a:gd name="connsiteX37" fmla="*/ 4467328 w 13253524"/>
                  <a:gd name="connsiteY37" fmla="*/ 1335745 h 4762982"/>
                  <a:gd name="connsiteX38" fmla="*/ 4464029 w 13253524"/>
                  <a:gd name="connsiteY38" fmla="*/ 4165545 h 4762982"/>
                  <a:gd name="connsiteX39" fmla="*/ 4767457 w 13253524"/>
                  <a:gd name="connsiteY39" fmla="*/ 4468974 h 4762982"/>
                  <a:gd name="connsiteX40" fmla="*/ 5618376 w 13253524"/>
                  <a:gd name="connsiteY40" fmla="*/ 4468974 h 4762982"/>
                  <a:gd name="connsiteX41" fmla="*/ 5954785 w 13253524"/>
                  <a:gd name="connsiteY41" fmla="*/ 4158950 h 4762982"/>
                  <a:gd name="connsiteX42" fmla="*/ 5958084 w 13253524"/>
                  <a:gd name="connsiteY42" fmla="*/ 3347608 h 4762982"/>
                  <a:gd name="connsiteX43" fmla="*/ 6492383 w 13253524"/>
                  <a:gd name="connsiteY43" fmla="*/ 2744049 h 4762982"/>
                  <a:gd name="connsiteX44" fmla="*/ 7462034 w 13253524"/>
                  <a:gd name="connsiteY44" fmla="*/ 2744049 h 4762982"/>
                  <a:gd name="connsiteX45" fmla="*/ 7745674 w 13253524"/>
                  <a:gd name="connsiteY45" fmla="*/ 2417534 h 4762982"/>
                  <a:gd name="connsiteX46" fmla="*/ 7748972 w 13253524"/>
                  <a:gd name="connsiteY46" fmla="*/ 570579 h 4762982"/>
                  <a:gd name="connsiteX47" fmla="*/ 8306357 w 13253524"/>
                  <a:gd name="connsiteY47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0 w 14311684"/>
                  <a:gd name="connsiteY30" fmla="*/ 2622245 h 4762982"/>
                  <a:gd name="connsiteX31" fmla="*/ 1060952 w 14311684"/>
                  <a:gd name="connsiteY31" fmla="*/ 2588062 h 4762982"/>
                  <a:gd name="connsiteX32" fmla="*/ 3167320 w 14311684"/>
                  <a:gd name="connsiteY32" fmla="*/ 2589036 h 4762982"/>
                  <a:gd name="connsiteX33" fmla="*/ 3454257 w 14311684"/>
                  <a:gd name="connsiteY33" fmla="*/ 2229538 h 4762982"/>
                  <a:gd name="connsiteX34" fmla="*/ 3454257 w 14311684"/>
                  <a:gd name="connsiteY34" fmla="*/ 1362130 h 4762982"/>
                  <a:gd name="connsiteX35" fmla="*/ 3981960 w 14311684"/>
                  <a:gd name="connsiteY35" fmla="*/ 824533 h 4762982"/>
                  <a:gd name="connsiteX36" fmla="*/ 5014276 w 14311684"/>
                  <a:gd name="connsiteY36" fmla="*/ 827831 h 4762982"/>
                  <a:gd name="connsiteX37" fmla="*/ 5525488 w 14311684"/>
                  <a:gd name="connsiteY37" fmla="*/ 1335745 h 4762982"/>
                  <a:gd name="connsiteX38" fmla="*/ 5522189 w 14311684"/>
                  <a:gd name="connsiteY38" fmla="*/ 4165545 h 4762982"/>
                  <a:gd name="connsiteX39" fmla="*/ 5825617 w 14311684"/>
                  <a:gd name="connsiteY39" fmla="*/ 4468974 h 4762982"/>
                  <a:gd name="connsiteX40" fmla="*/ 6676536 w 14311684"/>
                  <a:gd name="connsiteY40" fmla="*/ 4468974 h 4762982"/>
                  <a:gd name="connsiteX41" fmla="*/ 7012945 w 14311684"/>
                  <a:gd name="connsiteY41" fmla="*/ 4158950 h 4762982"/>
                  <a:gd name="connsiteX42" fmla="*/ 7016244 w 14311684"/>
                  <a:gd name="connsiteY42" fmla="*/ 3347608 h 4762982"/>
                  <a:gd name="connsiteX43" fmla="*/ 7550543 w 14311684"/>
                  <a:gd name="connsiteY43" fmla="*/ 2744049 h 4762982"/>
                  <a:gd name="connsiteX44" fmla="*/ 8520194 w 14311684"/>
                  <a:gd name="connsiteY44" fmla="*/ 2744049 h 4762982"/>
                  <a:gd name="connsiteX45" fmla="*/ 8803834 w 14311684"/>
                  <a:gd name="connsiteY45" fmla="*/ 2417534 h 4762982"/>
                  <a:gd name="connsiteX46" fmla="*/ 8807132 w 14311684"/>
                  <a:gd name="connsiteY46" fmla="*/ 570579 h 4762982"/>
                  <a:gd name="connsiteX47" fmla="*/ 9364517 w 14311684"/>
                  <a:gd name="connsiteY47" fmla="*/ 0 h 4762982"/>
                  <a:gd name="connsiteX0" fmla="*/ 9455213 w 14402380"/>
                  <a:gd name="connsiteY0" fmla="*/ 0 h 4762982"/>
                  <a:gd name="connsiteX1" fmla="*/ 10464443 w 14402380"/>
                  <a:gd name="connsiteY1" fmla="*/ 3299 h 4762982"/>
                  <a:gd name="connsiteX2" fmla="*/ 10978952 w 14402380"/>
                  <a:gd name="connsiteY2" fmla="*/ 544194 h 4762982"/>
                  <a:gd name="connsiteX3" fmla="*/ 10982249 w 14402380"/>
                  <a:gd name="connsiteY3" fmla="*/ 1503950 h 4762982"/>
                  <a:gd name="connsiteX4" fmla="*/ 11249399 w 14402380"/>
                  <a:gd name="connsiteY4" fmla="*/ 1784291 h 4762982"/>
                  <a:gd name="connsiteX5" fmla="*/ 13337630 w 14402380"/>
                  <a:gd name="connsiteY5" fmla="*/ 1783189 h 4762982"/>
                  <a:gd name="connsiteX6" fmla="*/ 14402379 w 14402380"/>
                  <a:gd name="connsiteY6" fmla="*/ 1781508 h 4762982"/>
                  <a:gd name="connsiteX7" fmla="*/ 14402380 w 14402380"/>
                  <a:gd name="connsiteY7" fmla="*/ 2073092 h 4762982"/>
                  <a:gd name="connsiteX8" fmla="*/ 13337630 w 14402380"/>
                  <a:gd name="connsiteY8" fmla="*/ 2076942 h 4762982"/>
                  <a:gd name="connsiteX9" fmla="*/ 11203226 w 14402380"/>
                  <a:gd name="connsiteY9" fmla="*/ 2074528 h 4762982"/>
                  <a:gd name="connsiteX10" fmla="*/ 10682119 w 14402380"/>
                  <a:gd name="connsiteY10" fmla="*/ 1563317 h 4762982"/>
                  <a:gd name="connsiteX11" fmla="*/ 10685417 w 14402380"/>
                  <a:gd name="connsiteY11" fmla="*/ 554087 h 4762982"/>
                  <a:gd name="connsiteX12" fmla="*/ 10385288 w 14402380"/>
                  <a:gd name="connsiteY12" fmla="*/ 293535 h 4762982"/>
                  <a:gd name="connsiteX13" fmla="*/ 9481598 w 14402380"/>
                  <a:gd name="connsiteY13" fmla="*/ 296833 h 4762982"/>
                  <a:gd name="connsiteX14" fmla="*/ 9191362 w 14402380"/>
                  <a:gd name="connsiteY14" fmla="*/ 653032 h 4762982"/>
                  <a:gd name="connsiteX15" fmla="*/ 9191363 w 14402380"/>
                  <a:gd name="connsiteY15" fmla="*/ 2414235 h 4762982"/>
                  <a:gd name="connsiteX16" fmla="*/ 8594400 w 14402380"/>
                  <a:gd name="connsiteY16" fmla="*/ 3034285 h 4762982"/>
                  <a:gd name="connsiteX17" fmla="*/ 7697307 w 14402380"/>
                  <a:gd name="connsiteY17" fmla="*/ 3037584 h 4762982"/>
                  <a:gd name="connsiteX18" fmla="*/ 7403772 w 14402380"/>
                  <a:gd name="connsiteY18" fmla="*/ 3397080 h 4762982"/>
                  <a:gd name="connsiteX19" fmla="*/ 7400474 w 14402380"/>
                  <a:gd name="connsiteY19" fmla="*/ 4145757 h 4762982"/>
                  <a:gd name="connsiteX20" fmla="*/ 6787021 w 14402380"/>
                  <a:gd name="connsiteY20" fmla="*/ 4762508 h 4762982"/>
                  <a:gd name="connsiteX21" fmla="*/ 5899823 w 14402380"/>
                  <a:gd name="connsiteY21" fmla="*/ 4762508 h 4762982"/>
                  <a:gd name="connsiteX22" fmla="*/ 5307257 w 14402380"/>
                  <a:gd name="connsiteY22" fmla="*/ 4174340 h 4762982"/>
                  <a:gd name="connsiteX23" fmla="*/ 5305059 w 14402380"/>
                  <a:gd name="connsiteY23" fmla="*/ 1354434 h 4762982"/>
                  <a:gd name="connsiteX24" fmla="*/ 5078586 w 14402380"/>
                  <a:gd name="connsiteY24" fmla="*/ 1121365 h 4762982"/>
                  <a:gd name="connsiteX25" fmla="*/ 4118829 w 14402380"/>
                  <a:gd name="connsiteY25" fmla="*/ 1121365 h 4762982"/>
                  <a:gd name="connsiteX26" fmla="*/ 3835190 w 14402380"/>
                  <a:gd name="connsiteY26" fmla="*/ 1424793 h 4762982"/>
                  <a:gd name="connsiteX27" fmla="*/ 3835190 w 14402380"/>
                  <a:gd name="connsiteY27" fmla="*/ 2344972 h 4762982"/>
                  <a:gd name="connsiteX28" fmla="*/ 3274508 w 14402380"/>
                  <a:gd name="connsiteY28" fmla="*/ 2885867 h 4762982"/>
                  <a:gd name="connsiteX29" fmla="*/ 1151648 w 14402380"/>
                  <a:gd name="connsiteY29" fmla="*/ 2883472 h 4762982"/>
                  <a:gd name="connsiteX30" fmla="*/ 177249 w 14402380"/>
                  <a:gd name="connsiteY30" fmla="*/ 2660961 h 4762982"/>
                  <a:gd name="connsiteX31" fmla="*/ 90696 w 14402380"/>
                  <a:gd name="connsiteY31" fmla="*/ 2622245 h 4762982"/>
                  <a:gd name="connsiteX32" fmla="*/ 1151648 w 14402380"/>
                  <a:gd name="connsiteY32" fmla="*/ 2588062 h 4762982"/>
                  <a:gd name="connsiteX33" fmla="*/ 3258016 w 14402380"/>
                  <a:gd name="connsiteY33" fmla="*/ 2589036 h 4762982"/>
                  <a:gd name="connsiteX34" fmla="*/ 3544953 w 14402380"/>
                  <a:gd name="connsiteY34" fmla="*/ 2229538 h 4762982"/>
                  <a:gd name="connsiteX35" fmla="*/ 3544953 w 14402380"/>
                  <a:gd name="connsiteY35" fmla="*/ 1362130 h 4762982"/>
                  <a:gd name="connsiteX36" fmla="*/ 4072656 w 14402380"/>
                  <a:gd name="connsiteY36" fmla="*/ 824533 h 4762982"/>
                  <a:gd name="connsiteX37" fmla="*/ 5104972 w 14402380"/>
                  <a:gd name="connsiteY37" fmla="*/ 827831 h 4762982"/>
                  <a:gd name="connsiteX38" fmla="*/ 5616184 w 14402380"/>
                  <a:gd name="connsiteY38" fmla="*/ 1335745 h 4762982"/>
                  <a:gd name="connsiteX39" fmla="*/ 5612885 w 14402380"/>
                  <a:gd name="connsiteY39" fmla="*/ 4165545 h 4762982"/>
                  <a:gd name="connsiteX40" fmla="*/ 5916313 w 14402380"/>
                  <a:gd name="connsiteY40" fmla="*/ 4468974 h 4762982"/>
                  <a:gd name="connsiteX41" fmla="*/ 6767232 w 14402380"/>
                  <a:gd name="connsiteY41" fmla="*/ 4468974 h 4762982"/>
                  <a:gd name="connsiteX42" fmla="*/ 7103641 w 14402380"/>
                  <a:gd name="connsiteY42" fmla="*/ 4158950 h 4762982"/>
                  <a:gd name="connsiteX43" fmla="*/ 7106940 w 14402380"/>
                  <a:gd name="connsiteY43" fmla="*/ 3347608 h 4762982"/>
                  <a:gd name="connsiteX44" fmla="*/ 7641239 w 14402380"/>
                  <a:gd name="connsiteY44" fmla="*/ 2744049 h 4762982"/>
                  <a:gd name="connsiteX45" fmla="*/ 8610890 w 14402380"/>
                  <a:gd name="connsiteY45" fmla="*/ 2744049 h 4762982"/>
                  <a:gd name="connsiteX46" fmla="*/ 8894530 w 14402380"/>
                  <a:gd name="connsiteY46" fmla="*/ 2417534 h 4762982"/>
                  <a:gd name="connsiteX47" fmla="*/ 8897828 w 14402380"/>
                  <a:gd name="connsiteY47" fmla="*/ 570579 h 4762982"/>
                  <a:gd name="connsiteX48" fmla="*/ 9455213 w 14402380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22337 w 14311684"/>
                  <a:gd name="connsiteY30" fmla="*/ 2849005 h 4762982"/>
                  <a:gd name="connsiteX31" fmla="*/ 0 w 14311684"/>
                  <a:gd name="connsiteY31" fmla="*/ 2622245 h 4762982"/>
                  <a:gd name="connsiteX32" fmla="*/ 1060952 w 14311684"/>
                  <a:gd name="connsiteY32" fmla="*/ 2588062 h 4762982"/>
                  <a:gd name="connsiteX33" fmla="*/ 3167320 w 14311684"/>
                  <a:gd name="connsiteY33" fmla="*/ 2589036 h 4762982"/>
                  <a:gd name="connsiteX34" fmla="*/ 3454257 w 14311684"/>
                  <a:gd name="connsiteY34" fmla="*/ 2229538 h 4762982"/>
                  <a:gd name="connsiteX35" fmla="*/ 3454257 w 14311684"/>
                  <a:gd name="connsiteY35" fmla="*/ 1362130 h 4762982"/>
                  <a:gd name="connsiteX36" fmla="*/ 3981960 w 14311684"/>
                  <a:gd name="connsiteY36" fmla="*/ 824533 h 4762982"/>
                  <a:gd name="connsiteX37" fmla="*/ 5014276 w 14311684"/>
                  <a:gd name="connsiteY37" fmla="*/ 827831 h 4762982"/>
                  <a:gd name="connsiteX38" fmla="*/ 5525488 w 14311684"/>
                  <a:gd name="connsiteY38" fmla="*/ 1335745 h 4762982"/>
                  <a:gd name="connsiteX39" fmla="*/ 5522189 w 14311684"/>
                  <a:gd name="connsiteY39" fmla="*/ 4165545 h 4762982"/>
                  <a:gd name="connsiteX40" fmla="*/ 5825617 w 14311684"/>
                  <a:gd name="connsiteY40" fmla="*/ 4468974 h 4762982"/>
                  <a:gd name="connsiteX41" fmla="*/ 6676536 w 14311684"/>
                  <a:gd name="connsiteY41" fmla="*/ 4468974 h 4762982"/>
                  <a:gd name="connsiteX42" fmla="*/ 7012945 w 14311684"/>
                  <a:gd name="connsiteY42" fmla="*/ 4158950 h 4762982"/>
                  <a:gd name="connsiteX43" fmla="*/ 7016244 w 14311684"/>
                  <a:gd name="connsiteY43" fmla="*/ 3347608 h 4762982"/>
                  <a:gd name="connsiteX44" fmla="*/ 7550543 w 14311684"/>
                  <a:gd name="connsiteY44" fmla="*/ 2744049 h 4762982"/>
                  <a:gd name="connsiteX45" fmla="*/ 8520194 w 14311684"/>
                  <a:gd name="connsiteY45" fmla="*/ 2744049 h 4762982"/>
                  <a:gd name="connsiteX46" fmla="*/ 8803834 w 14311684"/>
                  <a:gd name="connsiteY46" fmla="*/ 2417534 h 4762982"/>
                  <a:gd name="connsiteX47" fmla="*/ 8807132 w 14311684"/>
                  <a:gd name="connsiteY47" fmla="*/ 570579 h 4762982"/>
                  <a:gd name="connsiteX48" fmla="*/ 9364517 w 14311684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602888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91826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3530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51771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76659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6141 w 14303308"/>
                  <a:gd name="connsiteY0" fmla="*/ 0 h 4762982"/>
                  <a:gd name="connsiteX1" fmla="*/ 10365371 w 14303308"/>
                  <a:gd name="connsiteY1" fmla="*/ 3299 h 4762982"/>
                  <a:gd name="connsiteX2" fmla="*/ 10879880 w 14303308"/>
                  <a:gd name="connsiteY2" fmla="*/ 544194 h 4762982"/>
                  <a:gd name="connsiteX3" fmla="*/ 10883177 w 14303308"/>
                  <a:gd name="connsiteY3" fmla="*/ 1503950 h 4762982"/>
                  <a:gd name="connsiteX4" fmla="*/ 11150327 w 14303308"/>
                  <a:gd name="connsiteY4" fmla="*/ 1784291 h 4762982"/>
                  <a:gd name="connsiteX5" fmla="*/ 13238558 w 14303308"/>
                  <a:gd name="connsiteY5" fmla="*/ 1783189 h 4762982"/>
                  <a:gd name="connsiteX6" fmla="*/ 14303307 w 14303308"/>
                  <a:gd name="connsiteY6" fmla="*/ 1781508 h 4762982"/>
                  <a:gd name="connsiteX7" fmla="*/ 14303308 w 14303308"/>
                  <a:gd name="connsiteY7" fmla="*/ 2073092 h 4762982"/>
                  <a:gd name="connsiteX8" fmla="*/ 13238558 w 14303308"/>
                  <a:gd name="connsiteY8" fmla="*/ 2076942 h 4762982"/>
                  <a:gd name="connsiteX9" fmla="*/ 11104154 w 14303308"/>
                  <a:gd name="connsiteY9" fmla="*/ 2074528 h 4762982"/>
                  <a:gd name="connsiteX10" fmla="*/ 10583047 w 14303308"/>
                  <a:gd name="connsiteY10" fmla="*/ 1563317 h 4762982"/>
                  <a:gd name="connsiteX11" fmla="*/ 10586345 w 14303308"/>
                  <a:gd name="connsiteY11" fmla="*/ 554087 h 4762982"/>
                  <a:gd name="connsiteX12" fmla="*/ 10286216 w 14303308"/>
                  <a:gd name="connsiteY12" fmla="*/ 293535 h 4762982"/>
                  <a:gd name="connsiteX13" fmla="*/ 9382526 w 14303308"/>
                  <a:gd name="connsiteY13" fmla="*/ 296833 h 4762982"/>
                  <a:gd name="connsiteX14" fmla="*/ 9092290 w 14303308"/>
                  <a:gd name="connsiteY14" fmla="*/ 653032 h 4762982"/>
                  <a:gd name="connsiteX15" fmla="*/ 9092291 w 14303308"/>
                  <a:gd name="connsiteY15" fmla="*/ 2414235 h 4762982"/>
                  <a:gd name="connsiteX16" fmla="*/ 8495328 w 14303308"/>
                  <a:gd name="connsiteY16" fmla="*/ 3034285 h 4762982"/>
                  <a:gd name="connsiteX17" fmla="*/ 7598235 w 14303308"/>
                  <a:gd name="connsiteY17" fmla="*/ 3037584 h 4762982"/>
                  <a:gd name="connsiteX18" fmla="*/ 7304700 w 14303308"/>
                  <a:gd name="connsiteY18" fmla="*/ 3397080 h 4762982"/>
                  <a:gd name="connsiteX19" fmla="*/ 7301402 w 14303308"/>
                  <a:gd name="connsiteY19" fmla="*/ 4145757 h 4762982"/>
                  <a:gd name="connsiteX20" fmla="*/ 6687949 w 14303308"/>
                  <a:gd name="connsiteY20" fmla="*/ 4762508 h 4762982"/>
                  <a:gd name="connsiteX21" fmla="*/ 5800751 w 14303308"/>
                  <a:gd name="connsiteY21" fmla="*/ 4762508 h 4762982"/>
                  <a:gd name="connsiteX22" fmla="*/ 5208185 w 14303308"/>
                  <a:gd name="connsiteY22" fmla="*/ 4174340 h 4762982"/>
                  <a:gd name="connsiteX23" fmla="*/ 5205987 w 14303308"/>
                  <a:gd name="connsiteY23" fmla="*/ 1354434 h 4762982"/>
                  <a:gd name="connsiteX24" fmla="*/ 4979514 w 14303308"/>
                  <a:gd name="connsiteY24" fmla="*/ 1121365 h 4762982"/>
                  <a:gd name="connsiteX25" fmla="*/ 4019757 w 14303308"/>
                  <a:gd name="connsiteY25" fmla="*/ 1121365 h 4762982"/>
                  <a:gd name="connsiteX26" fmla="*/ 3736118 w 14303308"/>
                  <a:gd name="connsiteY26" fmla="*/ 1424793 h 4762982"/>
                  <a:gd name="connsiteX27" fmla="*/ 3736118 w 14303308"/>
                  <a:gd name="connsiteY27" fmla="*/ 2344972 h 4762982"/>
                  <a:gd name="connsiteX28" fmla="*/ 3175436 w 14303308"/>
                  <a:gd name="connsiteY28" fmla="*/ 2885867 h 4762982"/>
                  <a:gd name="connsiteX29" fmla="*/ 1052576 w 14303308"/>
                  <a:gd name="connsiteY29" fmla="*/ 2883472 h 4762982"/>
                  <a:gd name="connsiteX30" fmla="*/ 5584 w 14303308"/>
                  <a:gd name="connsiteY30" fmla="*/ 2882190 h 4762982"/>
                  <a:gd name="connsiteX31" fmla="*/ 0 w 14303308"/>
                  <a:gd name="connsiteY31" fmla="*/ 2589061 h 4762982"/>
                  <a:gd name="connsiteX32" fmla="*/ 1052576 w 14303308"/>
                  <a:gd name="connsiteY32" fmla="*/ 2588062 h 4762982"/>
                  <a:gd name="connsiteX33" fmla="*/ 3158944 w 14303308"/>
                  <a:gd name="connsiteY33" fmla="*/ 2589036 h 4762982"/>
                  <a:gd name="connsiteX34" fmla="*/ 3445881 w 14303308"/>
                  <a:gd name="connsiteY34" fmla="*/ 2229538 h 4762982"/>
                  <a:gd name="connsiteX35" fmla="*/ 3445881 w 14303308"/>
                  <a:gd name="connsiteY35" fmla="*/ 1362130 h 4762982"/>
                  <a:gd name="connsiteX36" fmla="*/ 3973584 w 14303308"/>
                  <a:gd name="connsiteY36" fmla="*/ 824533 h 4762982"/>
                  <a:gd name="connsiteX37" fmla="*/ 5005900 w 14303308"/>
                  <a:gd name="connsiteY37" fmla="*/ 827831 h 4762982"/>
                  <a:gd name="connsiteX38" fmla="*/ 5517112 w 14303308"/>
                  <a:gd name="connsiteY38" fmla="*/ 1335745 h 4762982"/>
                  <a:gd name="connsiteX39" fmla="*/ 5513813 w 14303308"/>
                  <a:gd name="connsiteY39" fmla="*/ 4165545 h 4762982"/>
                  <a:gd name="connsiteX40" fmla="*/ 5817241 w 14303308"/>
                  <a:gd name="connsiteY40" fmla="*/ 4468974 h 4762982"/>
                  <a:gd name="connsiteX41" fmla="*/ 6668160 w 14303308"/>
                  <a:gd name="connsiteY41" fmla="*/ 4468974 h 4762982"/>
                  <a:gd name="connsiteX42" fmla="*/ 7004569 w 14303308"/>
                  <a:gd name="connsiteY42" fmla="*/ 4158950 h 4762982"/>
                  <a:gd name="connsiteX43" fmla="*/ 7007868 w 14303308"/>
                  <a:gd name="connsiteY43" fmla="*/ 3347608 h 4762982"/>
                  <a:gd name="connsiteX44" fmla="*/ 7542167 w 14303308"/>
                  <a:gd name="connsiteY44" fmla="*/ 2744049 h 4762982"/>
                  <a:gd name="connsiteX45" fmla="*/ 8511818 w 14303308"/>
                  <a:gd name="connsiteY45" fmla="*/ 2744049 h 4762982"/>
                  <a:gd name="connsiteX46" fmla="*/ 8795458 w 14303308"/>
                  <a:gd name="connsiteY46" fmla="*/ 2417534 h 4762982"/>
                  <a:gd name="connsiteX47" fmla="*/ 8798756 w 14303308"/>
                  <a:gd name="connsiteY47" fmla="*/ 570579 h 4762982"/>
                  <a:gd name="connsiteX48" fmla="*/ 9356141 w 14303308"/>
                  <a:gd name="connsiteY48" fmla="*/ 0 h 476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4303308" h="4762982">
                    <a:moveTo>
                      <a:pt x="9356141" y="0"/>
                    </a:moveTo>
                    <a:lnTo>
                      <a:pt x="10365371" y="3299"/>
                    </a:lnTo>
                    <a:cubicBezTo>
                      <a:pt x="10711675" y="2200"/>
                      <a:pt x="10873285" y="198989"/>
                      <a:pt x="10879880" y="544194"/>
                    </a:cubicBezTo>
                    <a:cubicBezTo>
                      <a:pt x="10889224" y="839927"/>
                      <a:pt x="10874382" y="1281326"/>
                      <a:pt x="10883177" y="1503950"/>
                    </a:cubicBezTo>
                    <a:cubicBezTo>
                      <a:pt x="10891972" y="1690294"/>
                      <a:pt x="10901783" y="1760288"/>
                      <a:pt x="11150327" y="1784291"/>
                    </a:cubicBezTo>
                    <a:lnTo>
                      <a:pt x="13238558" y="1783189"/>
                    </a:lnTo>
                    <a:lnTo>
                      <a:pt x="14303307" y="1781508"/>
                    </a:lnTo>
                    <a:cubicBezTo>
                      <a:pt x="14303307" y="1878703"/>
                      <a:pt x="14303308" y="1975897"/>
                      <a:pt x="14303308" y="2073092"/>
                    </a:cubicBezTo>
                    <a:cubicBezTo>
                      <a:pt x="14303308" y="2078274"/>
                      <a:pt x="13243738" y="2076942"/>
                      <a:pt x="13238558" y="2076942"/>
                    </a:cubicBezTo>
                    <a:lnTo>
                      <a:pt x="11104154" y="2074528"/>
                    </a:lnTo>
                    <a:cubicBezTo>
                      <a:pt x="10768841" y="2085523"/>
                      <a:pt x="10555564" y="1925011"/>
                      <a:pt x="10583047" y="1563317"/>
                    </a:cubicBezTo>
                    <a:cubicBezTo>
                      <a:pt x="10584147" y="1226907"/>
                      <a:pt x="10585245" y="890497"/>
                      <a:pt x="10586345" y="554087"/>
                    </a:cubicBezTo>
                    <a:cubicBezTo>
                      <a:pt x="10572054" y="364994"/>
                      <a:pt x="10472011" y="291337"/>
                      <a:pt x="10286216" y="293535"/>
                    </a:cubicBezTo>
                    <a:lnTo>
                      <a:pt x="9382526" y="296833"/>
                    </a:lnTo>
                    <a:cubicBezTo>
                      <a:pt x="9213221" y="293535"/>
                      <a:pt x="9096686" y="356199"/>
                      <a:pt x="9092290" y="653032"/>
                    </a:cubicBezTo>
                    <a:cubicBezTo>
                      <a:pt x="9092473" y="1005896"/>
                      <a:pt x="9096139" y="2017361"/>
                      <a:pt x="9092291" y="2414235"/>
                    </a:cubicBezTo>
                    <a:cubicBezTo>
                      <a:pt x="9097969" y="2906721"/>
                      <a:pt x="8833936" y="3035934"/>
                      <a:pt x="8495328" y="3034285"/>
                    </a:cubicBezTo>
                    <a:lnTo>
                      <a:pt x="7598235" y="3037584"/>
                    </a:lnTo>
                    <a:cubicBezTo>
                      <a:pt x="7354172" y="3070564"/>
                      <a:pt x="7314594" y="3143124"/>
                      <a:pt x="7304700" y="3397080"/>
                    </a:cubicBezTo>
                    <a:cubicBezTo>
                      <a:pt x="7300668" y="3584488"/>
                      <a:pt x="7307999" y="3935778"/>
                      <a:pt x="7301402" y="4145757"/>
                    </a:cubicBezTo>
                    <a:cubicBezTo>
                      <a:pt x="7340247" y="4584373"/>
                      <a:pt x="7056790" y="4761959"/>
                      <a:pt x="6687949" y="4762508"/>
                    </a:cubicBezTo>
                    <a:lnTo>
                      <a:pt x="5800751" y="4762508"/>
                    </a:lnTo>
                    <a:cubicBezTo>
                      <a:pt x="5509416" y="4774602"/>
                      <a:pt x="5189495" y="4554725"/>
                      <a:pt x="5208185" y="4174340"/>
                    </a:cubicBezTo>
                    <a:cubicBezTo>
                      <a:pt x="5208385" y="3621902"/>
                      <a:pt x="5213683" y="1882686"/>
                      <a:pt x="5205987" y="1354434"/>
                    </a:cubicBezTo>
                    <a:cubicBezTo>
                      <a:pt x="5195212" y="1111898"/>
                      <a:pt x="5110888" y="1134557"/>
                      <a:pt x="4979514" y="1121365"/>
                    </a:cubicBezTo>
                    <a:lnTo>
                      <a:pt x="4019757" y="1121365"/>
                    </a:lnTo>
                    <a:cubicBezTo>
                      <a:pt x="3855949" y="1107073"/>
                      <a:pt x="3738315" y="1221409"/>
                      <a:pt x="3736118" y="1424793"/>
                    </a:cubicBezTo>
                    <a:cubicBezTo>
                      <a:pt x="3735568" y="1629241"/>
                      <a:pt x="3731719" y="2089368"/>
                      <a:pt x="3736118" y="2344972"/>
                    </a:cubicBezTo>
                    <a:cubicBezTo>
                      <a:pt x="3733370" y="2704982"/>
                      <a:pt x="3582205" y="2905253"/>
                      <a:pt x="3175436" y="2885867"/>
                    </a:cubicBezTo>
                    <a:lnTo>
                      <a:pt x="1052576" y="2883472"/>
                    </a:lnTo>
                    <a:lnTo>
                      <a:pt x="5584" y="2882190"/>
                    </a:lnTo>
                    <a:lnTo>
                      <a:pt x="0" y="2589061"/>
                    </a:lnTo>
                    <a:lnTo>
                      <a:pt x="1052576" y="2588062"/>
                    </a:lnTo>
                    <a:lnTo>
                      <a:pt x="3158944" y="2589036"/>
                    </a:lnTo>
                    <a:cubicBezTo>
                      <a:pt x="3404654" y="2578602"/>
                      <a:pt x="3451377" y="2402141"/>
                      <a:pt x="3445881" y="2229538"/>
                    </a:cubicBezTo>
                    <a:cubicBezTo>
                      <a:pt x="3451928" y="2038794"/>
                      <a:pt x="3447532" y="1683698"/>
                      <a:pt x="3445881" y="1362130"/>
                    </a:cubicBezTo>
                    <a:cubicBezTo>
                      <a:pt x="3490406" y="968002"/>
                      <a:pt x="3645636" y="848170"/>
                      <a:pt x="3973584" y="824533"/>
                    </a:cubicBezTo>
                    <a:lnTo>
                      <a:pt x="5005900" y="827831"/>
                    </a:lnTo>
                    <a:cubicBezTo>
                      <a:pt x="5347808" y="815738"/>
                      <a:pt x="5505019" y="1031216"/>
                      <a:pt x="5517112" y="1335745"/>
                    </a:cubicBezTo>
                    <a:cubicBezTo>
                      <a:pt x="5516012" y="2279012"/>
                      <a:pt x="5514913" y="3222278"/>
                      <a:pt x="5513813" y="4165545"/>
                    </a:cubicBezTo>
                    <a:cubicBezTo>
                      <a:pt x="5529205" y="4424999"/>
                      <a:pt x="5643539" y="4446986"/>
                      <a:pt x="5817241" y="4468974"/>
                    </a:cubicBezTo>
                    <a:lnTo>
                      <a:pt x="6668160" y="4468974"/>
                    </a:lnTo>
                    <a:cubicBezTo>
                      <a:pt x="6861650" y="4462377"/>
                      <a:pt x="7012264" y="4435993"/>
                      <a:pt x="7004569" y="4158950"/>
                    </a:cubicBezTo>
                    <a:cubicBezTo>
                      <a:pt x="7005119" y="3981952"/>
                      <a:pt x="7005119" y="3631798"/>
                      <a:pt x="7007868" y="3347608"/>
                    </a:cubicBezTo>
                    <a:cubicBezTo>
                      <a:pt x="6987530" y="2967772"/>
                      <a:pt x="7187285" y="2745147"/>
                      <a:pt x="7542167" y="2744049"/>
                    </a:cubicBezTo>
                    <a:lnTo>
                      <a:pt x="8511818" y="2744049"/>
                    </a:lnTo>
                    <a:cubicBezTo>
                      <a:pt x="8686619" y="2730858"/>
                      <a:pt x="8815248" y="2631913"/>
                      <a:pt x="8795458" y="2417534"/>
                    </a:cubicBezTo>
                    <a:cubicBezTo>
                      <a:pt x="8800404" y="2019010"/>
                      <a:pt x="8792342" y="999337"/>
                      <a:pt x="8798756" y="570579"/>
                    </a:cubicBezTo>
                    <a:cubicBezTo>
                      <a:pt x="8802604" y="151167"/>
                      <a:pt x="8952154" y="5497"/>
                      <a:pt x="935614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 cmpd="sng" algn="ctr">
                <a:solidFill>
                  <a:schemeClr val="tx2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A639A5C-9622-DA0C-7631-CA9D8E744E5E}"/>
                  </a:ext>
                </a:extLst>
              </p:cNvPr>
              <p:cNvGrpSpPr/>
              <p:nvPr/>
            </p:nvGrpSpPr>
            <p:grpSpPr>
              <a:xfrm flipH="1">
                <a:off x="7231776" y="4733245"/>
                <a:ext cx="2918775" cy="1611794"/>
                <a:chOff x="2156840" y="375989"/>
                <a:chExt cx="6666513" cy="1611794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CA1764F-84B4-CC0B-6600-AAEF5F419BA4}"/>
                    </a:ext>
                  </a:extLst>
                </p:cNvPr>
                <p:cNvSpPr txBox="1"/>
                <p:nvPr/>
              </p:nvSpPr>
              <p:spPr>
                <a:xfrm>
                  <a:off x="2156840" y="375989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03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8836463-644E-8CFF-2292-40F962C6967A}"/>
                    </a:ext>
                  </a:extLst>
                </p:cNvPr>
                <p:cNvSpPr txBox="1"/>
                <p:nvPr/>
              </p:nvSpPr>
              <p:spPr>
                <a:xfrm>
                  <a:off x="2217031" y="697577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04C1BA-84C0-7EFC-D39D-D608761D2E4A}"/>
                  </a:ext>
                </a:extLst>
              </p:cNvPr>
              <p:cNvGrpSpPr/>
              <p:nvPr/>
            </p:nvGrpSpPr>
            <p:grpSpPr>
              <a:xfrm flipH="1">
                <a:off x="361600" y="4902522"/>
                <a:ext cx="2918774" cy="1611794"/>
                <a:chOff x="3042392" y="680408"/>
                <a:chExt cx="6666512" cy="1611794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3B977A-43D6-2039-ABDA-47D14D0B1C68}"/>
                    </a:ext>
                  </a:extLst>
                </p:cNvPr>
                <p:cNvSpPr txBox="1"/>
                <p:nvPr/>
              </p:nvSpPr>
              <p:spPr>
                <a:xfrm>
                  <a:off x="3042392" y="680408"/>
                  <a:ext cx="6578478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01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830BF0C-8715-6FBD-465A-A02510421137}"/>
                    </a:ext>
                  </a:extLst>
                </p:cNvPr>
                <p:cNvSpPr txBox="1"/>
                <p:nvPr/>
              </p:nvSpPr>
              <p:spPr>
                <a:xfrm>
                  <a:off x="3102581" y="1001996"/>
                  <a:ext cx="6606323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FCF12-545A-3287-3DCE-DA4068FF39FA}"/>
                  </a:ext>
                </a:extLst>
              </p:cNvPr>
              <p:cNvGrpSpPr/>
              <p:nvPr/>
            </p:nvGrpSpPr>
            <p:grpSpPr>
              <a:xfrm flipH="1">
                <a:off x="3655496" y="1433603"/>
                <a:ext cx="2918774" cy="1611794"/>
                <a:chOff x="3345940" y="550098"/>
                <a:chExt cx="6666510" cy="1611794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365B342-BA7E-E5AA-F749-99B3C3F1CEDF}"/>
                    </a:ext>
                  </a:extLst>
                </p:cNvPr>
                <p:cNvSpPr txBox="1"/>
                <p:nvPr/>
              </p:nvSpPr>
              <p:spPr>
                <a:xfrm>
                  <a:off x="3345940" y="550098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02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003EA4C-5E60-96E5-A071-7D065BF7B84A}"/>
                    </a:ext>
                  </a:extLst>
                </p:cNvPr>
                <p:cNvSpPr txBox="1"/>
                <p:nvPr/>
              </p:nvSpPr>
              <p:spPr>
                <a:xfrm>
                  <a:off x="3406129" y="871686"/>
                  <a:ext cx="6606321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324E823-FD6C-32B9-F2A1-49A223505A49}"/>
                  </a:ext>
                </a:extLst>
              </p:cNvPr>
              <p:cNvGrpSpPr/>
              <p:nvPr/>
            </p:nvGrpSpPr>
            <p:grpSpPr>
              <a:xfrm flipH="1">
                <a:off x="9174025" y="1665174"/>
                <a:ext cx="2918780" cy="1611795"/>
                <a:chOff x="2443067" y="1243136"/>
                <a:chExt cx="6666523" cy="1611795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32AF852-0433-CFFC-AB8B-1083A827FF10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04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949210-29A3-B3AD-BD55-9DC3D6EE6B5B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4E340D7-BD96-9E67-DFB0-8A602AA2153F}"/>
                </a:ext>
              </a:extLst>
            </p:cNvPr>
            <p:cNvGrpSpPr/>
            <p:nvPr/>
          </p:nvGrpSpPr>
          <p:grpSpPr>
            <a:xfrm>
              <a:off x="299800" y="1361978"/>
              <a:ext cx="8311494" cy="3130476"/>
              <a:chOff x="299800" y="1361978"/>
              <a:chExt cx="8311494" cy="313047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AB97275-A600-A7FD-F87E-E21336A30F64}"/>
                  </a:ext>
                </a:extLst>
              </p:cNvPr>
              <p:cNvGrpSpPr/>
              <p:nvPr/>
            </p:nvGrpSpPr>
            <p:grpSpPr>
              <a:xfrm>
                <a:off x="2593926" y="2506803"/>
                <a:ext cx="911361" cy="911359"/>
                <a:chOff x="4200794" y="1937995"/>
                <a:chExt cx="628112" cy="628112"/>
              </a:xfrm>
            </p:grpSpPr>
            <p:sp>
              <p:nvSpPr>
                <p:cNvPr id="22" name="Teardrop 21">
                  <a:extLst>
                    <a:ext uri="{FF2B5EF4-FFF2-40B4-BE49-F238E27FC236}">
                      <a16:creationId xmlns:a16="http://schemas.microsoft.com/office/drawing/2014/main" id="{A28445A4-E476-B823-E2AF-365CDB83A29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C34D5B0-B658-0AD0-12C7-59CFB02F0906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2EF28C0-D806-375D-205A-29A54A9DE3C3}"/>
                  </a:ext>
                </a:extLst>
              </p:cNvPr>
              <p:cNvGrpSpPr/>
              <p:nvPr/>
            </p:nvGrpSpPr>
            <p:grpSpPr>
              <a:xfrm>
                <a:off x="6510090" y="3581095"/>
                <a:ext cx="911361" cy="911359"/>
                <a:chOff x="4200794" y="1937995"/>
                <a:chExt cx="628112" cy="628112"/>
              </a:xfrm>
            </p:grpSpPr>
            <p:sp>
              <p:nvSpPr>
                <p:cNvPr id="25" name="Teardrop 24">
                  <a:extLst>
                    <a:ext uri="{FF2B5EF4-FFF2-40B4-BE49-F238E27FC236}">
                      <a16:creationId xmlns:a16="http://schemas.microsoft.com/office/drawing/2014/main" id="{A0F74423-C0DB-E378-B239-22D7BDA4EA6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4B432F1-C507-EDB3-4CA9-A85A90565258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86CF116-ABAF-C372-8FE0-B8C39C0690D7}"/>
                  </a:ext>
                </a:extLst>
              </p:cNvPr>
              <p:cNvGrpSpPr/>
              <p:nvPr/>
            </p:nvGrpSpPr>
            <p:grpSpPr>
              <a:xfrm>
                <a:off x="299800" y="3448296"/>
                <a:ext cx="911361" cy="911359"/>
                <a:chOff x="4200794" y="1937995"/>
                <a:chExt cx="628112" cy="628112"/>
              </a:xfrm>
            </p:grpSpPr>
            <p:sp>
              <p:nvSpPr>
                <p:cNvPr id="28" name="Teardrop 27">
                  <a:extLst>
                    <a:ext uri="{FF2B5EF4-FFF2-40B4-BE49-F238E27FC236}">
                      <a16:creationId xmlns:a16="http://schemas.microsoft.com/office/drawing/2014/main" id="{B655CB84-6235-FDB7-27C8-915E8D0590BB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ACB17B2-BF63-E673-A17F-D3E8504DF027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5EFE062-D33E-0D8E-C607-EF88685A0DC3}"/>
                  </a:ext>
                </a:extLst>
              </p:cNvPr>
              <p:cNvGrpSpPr/>
              <p:nvPr/>
            </p:nvGrpSpPr>
            <p:grpSpPr>
              <a:xfrm>
                <a:off x="7699933" y="1361978"/>
                <a:ext cx="911361" cy="911359"/>
                <a:chOff x="4200794" y="1937995"/>
                <a:chExt cx="628112" cy="628112"/>
              </a:xfrm>
            </p:grpSpPr>
            <p:sp>
              <p:nvSpPr>
                <p:cNvPr id="31" name="Teardrop 30">
                  <a:extLst>
                    <a:ext uri="{FF2B5EF4-FFF2-40B4-BE49-F238E27FC236}">
                      <a16:creationId xmlns:a16="http://schemas.microsoft.com/office/drawing/2014/main" id="{01CB3229-F049-A949-373D-57884917B63F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270B90DA-C997-3223-332F-E5715F7FE300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Summary of Key Points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D04A1-A737-2C12-528D-0ED92DB9039D}"/>
              </a:ext>
            </a:extLst>
          </p:cNvPr>
          <p:cNvGrpSpPr/>
          <p:nvPr/>
        </p:nvGrpSpPr>
        <p:grpSpPr>
          <a:xfrm>
            <a:off x="1029056" y="1291613"/>
            <a:ext cx="10228516" cy="4851826"/>
            <a:chOff x="826906" y="1312161"/>
            <a:chExt cx="10228516" cy="485182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826906" y="1312161"/>
              <a:ext cx="9864041" cy="940720"/>
              <a:chOff x="826906" y="1312161"/>
              <a:chExt cx="9864041" cy="94072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0F01E81-AFDF-0CD3-4535-33E5B5A70D69}"/>
                  </a:ext>
                </a:extLst>
              </p:cNvPr>
              <p:cNvGrpSpPr/>
              <p:nvPr/>
            </p:nvGrpSpPr>
            <p:grpSpPr>
              <a:xfrm>
                <a:off x="1222374" y="1329362"/>
                <a:ext cx="9468573" cy="830996"/>
                <a:chOff x="1229228" y="1725941"/>
                <a:chExt cx="9468573" cy="686775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AB85741A-A705-D4AB-517D-310BEAE56EAA}"/>
                    </a:ext>
                  </a:extLst>
                </p:cNvPr>
                <p:cNvSpPr/>
                <p:nvPr/>
              </p:nvSpPr>
              <p:spPr>
                <a:xfrm>
                  <a:off x="1229228" y="1864188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19073A1-A7FD-FA86-F528-E4D0234F8B63}"/>
                    </a:ext>
                  </a:extLst>
                </p:cNvPr>
                <p:cNvSpPr txBox="1"/>
                <p:nvPr/>
              </p:nvSpPr>
              <p:spPr>
                <a:xfrm>
                  <a:off x="1869108" y="193117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651C9E9-E146-C7ED-AB66-DB9EE08A9901}"/>
                    </a:ext>
                  </a:extLst>
                </p:cNvPr>
                <p:cNvSpPr txBox="1"/>
                <p:nvPr/>
              </p:nvSpPr>
              <p:spPr>
                <a:xfrm>
                  <a:off x="4542394" y="1725941"/>
                  <a:ext cx="6155407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826906" y="1312161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826906" y="2615863"/>
              <a:ext cx="10228516" cy="940720"/>
              <a:chOff x="826906" y="2615863"/>
              <a:chExt cx="10228516" cy="94072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588D0E9-3FB2-C780-9716-CFCC6D0489BD}"/>
                  </a:ext>
                </a:extLst>
              </p:cNvPr>
              <p:cNvGrpSpPr/>
              <p:nvPr/>
            </p:nvGrpSpPr>
            <p:grpSpPr>
              <a:xfrm>
                <a:off x="1222374" y="2638188"/>
                <a:ext cx="9833048" cy="830996"/>
                <a:chOff x="1247380" y="2831746"/>
                <a:chExt cx="9833048" cy="686775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B0EA40BC-0EA7-2354-FD6D-A6180EE526E3}"/>
                    </a:ext>
                  </a:extLst>
                </p:cNvPr>
                <p:cNvSpPr/>
                <p:nvPr/>
              </p:nvSpPr>
              <p:spPr>
                <a:xfrm>
                  <a:off x="1247380" y="2969993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52B47EB-3599-69CD-1B59-4C44FA32A4CA}"/>
                    </a:ext>
                  </a:extLst>
                </p:cNvPr>
                <p:cNvSpPr txBox="1"/>
                <p:nvPr/>
              </p:nvSpPr>
              <p:spPr>
                <a:xfrm>
                  <a:off x="1869108" y="3036977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7FF6B19-D7B4-3E51-FB52-D37200099D20}"/>
                    </a:ext>
                  </a:extLst>
                </p:cNvPr>
                <p:cNvSpPr txBox="1"/>
                <p:nvPr/>
              </p:nvSpPr>
              <p:spPr>
                <a:xfrm>
                  <a:off x="4573239" y="2831746"/>
                  <a:ext cx="65071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826906" y="2615863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826906" y="3919565"/>
              <a:ext cx="9410244" cy="940720"/>
              <a:chOff x="826906" y="3919565"/>
              <a:chExt cx="9410244" cy="9407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89E79B-EF0D-9836-A777-2ED92E384B7E}"/>
                  </a:ext>
                </a:extLst>
              </p:cNvPr>
              <p:cNvGrpSpPr/>
              <p:nvPr/>
            </p:nvGrpSpPr>
            <p:grpSpPr>
              <a:xfrm>
                <a:off x="1222374" y="3947014"/>
                <a:ext cx="9014776" cy="830996"/>
                <a:chOff x="1222374" y="3937551"/>
                <a:chExt cx="9014776" cy="686775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7D3F894-4734-ED86-EAC7-70C87C28C19E}"/>
                    </a:ext>
                  </a:extLst>
                </p:cNvPr>
                <p:cNvSpPr/>
                <p:nvPr/>
              </p:nvSpPr>
              <p:spPr>
                <a:xfrm>
                  <a:off x="1222374" y="4075798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75488F5-8340-87AF-E31C-AF615605370B}"/>
                    </a:ext>
                  </a:extLst>
                </p:cNvPr>
                <p:cNvSpPr txBox="1"/>
                <p:nvPr/>
              </p:nvSpPr>
              <p:spPr>
                <a:xfrm>
                  <a:off x="1869108" y="414278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73D555-521E-E24A-9955-0C98BC4924D6}"/>
                    </a:ext>
                  </a:extLst>
                </p:cNvPr>
                <p:cNvSpPr txBox="1"/>
                <p:nvPr/>
              </p:nvSpPr>
              <p:spPr>
                <a:xfrm>
                  <a:off x="4505261" y="3937551"/>
                  <a:ext cx="57318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826906" y="3919565"/>
                <a:ext cx="940720" cy="940720"/>
              </a:xfrm>
              <a:prstGeom prst="flowChartConnector">
                <a:avLst/>
              </a:prstGeom>
              <a:solidFill>
                <a:schemeClr val="accent2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826906" y="5223267"/>
              <a:ext cx="9852897" cy="940720"/>
              <a:chOff x="826906" y="5223267"/>
              <a:chExt cx="9852897" cy="94072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EB01A3-0C55-39A3-28B8-2F9DE3027A24}"/>
                  </a:ext>
                </a:extLst>
              </p:cNvPr>
              <p:cNvGrpSpPr/>
              <p:nvPr/>
            </p:nvGrpSpPr>
            <p:grpSpPr>
              <a:xfrm>
                <a:off x="1222374" y="5255840"/>
                <a:ext cx="9457429" cy="830996"/>
                <a:chOff x="1240373" y="5043355"/>
                <a:chExt cx="9457429" cy="686775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71B68ADE-CBF3-FE53-1EB5-6AB15EF74761}"/>
                    </a:ext>
                  </a:extLst>
                </p:cNvPr>
                <p:cNvSpPr/>
                <p:nvPr/>
              </p:nvSpPr>
              <p:spPr>
                <a:xfrm>
                  <a:off x="1240373" y="5181602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8874C74-312E-DA48-0BFC-CD60DB1D6F3B}"/>
                    </a:ext>
                  </a:extLst>
                </p:cNvPr>
                <p:cNvSpPr txBox="1"/>
                <p:nvPr/>
              </p:nvSpPr>
              <p:spPr>
                <a:xfrm>
                  <a:off x="1869108" y="5248586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FD4B0B-AAD9-311A-61A7-1A4FCBC2420A}"/>
                    </a:ext>
                  </a:extLst>
                </p:cNvPr>
                <p:cNvSpPr txBox="1"/>
                <p:nvPr/>
              </p:nvSpPr>
              <p:spPr>
                <a:xfrm>
                  <a:off x="4542394" y="5043355"/>
                  <a:ext cx="6155408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826906" y="5223267"/>
                <a:ext cx="940720" cy="940720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/>
          <a:lstStyle/>
          <a:p>
            <a:r>
              <a:rPr lang="en-US" altLang="en-US" sz="3200" b="0" dirty="0"/>
              <a:t>Thank you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0DB63B-1F35-4E37-DFB6-ECB9C6A4FE68}"/>
              </a:ext>
            </a:extLst>
          </p:cNvPr>
          <p:cNvGrpSpPr/>
          <p:nvPr/>
        </p:nvGrpSpPr>
        <p:grpSpPr>
          <a:xfrm>
            <a:off x="5507650" y="1623871"/>
            <a:ext cx="6162406" cy="4507831"/>
            <a:chOff x="5259573" y="1090863"/>
            <a:chExt cx="6162406" cy="450783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622A8FF-0C5B-6508-11D4-27336850C08C}"/>
                </a:ext>
              </a:extLst>
            </p:cNvPr>
            <p:cNvSpPr/>
            <p:nvPr/>
          </p:nvSpPr>
          <p:spPr>
            <a:xfrm>
              <a:off x="6167045" y="1090863"/>
              <a:ext cx="5254934" cy="4507831"/>
            </a:xfrm>
            <a:prstGeom prst="roundRect">
              <a:avLst>
                <a:gd name="adj" fmla="val 5862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5C40EC1-4EF1-9CE5-0FDB-6811DA6A26CA}"/>
                </a:ext>
              </a:extLst>
            </p:cNvPr>
            <p:cNvGrpSpPr/>
            <p:nvPr/>
          </p:nvGrpSpPr>
          <p:grpSpPr>
            <a:xfrm>
              <a:off x="5259573" y="1347841"/>
              <a:ext cx="5354350" cy="3993875"/>
              <a:chOff x="473784" y="2849021"/>
              <a:chExt cx="3061235" cy="228341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F3D0F6B-ABF7-4DD8-79B5-C758DFA75D69}"/>
                  </a:ext>
                </a:extLst>
              </p:cNvPr>
              <p:cNvGrpSpPr/>
              <p:nvPr/>
            </p:nvGrpSpPr>
            <p:grpSpPr>
              <a:xfrm>
                <a:off x="473784" y="2849021"/>
                <a:ext cx="3055952" cy="493032"/>
                <a:chOff x="188821" y="4543004"/>
                <a:chExt cx="3055952" cy="493032"/>
              </a:xfrm>
            </p:grpSpPr>
            <p:grpSp>
              <p:nvGrpSpPr>
                <p:cNvPr id="27" name="Graphic 7">
                  <a:extLst>
                    <a:ext uri="{FF2B5EF4-FFF2-40B4-BE49-F238E27FC236}">
                      <a16:creationId xmlns:a16="http://schemas.microsoft.com/office/drawing/2014/main" id="{67599FC7-C45B-0005-086E-B92EB60589AB}"/>
                    </a:ext>
                  </a:extLst>
                </p:cNvPr>
                <p:cNvGrpSpPr/>
                <p:nvPr/>
              </p:nvGrpSpPr>
              <p:grpSpPr>
                <a:xfrm>
                  <a:off x="188821" y="4543004"/>
                  <a:ext cx="493032" cy="493032"/>
                  <a:chOff x="7768009" y="4485218"/>
                  <a:chExt cx="493032" cy="493032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9C4CA13E-17DC-B53D-FE8B-C9FC49080EFF}"/>
                      </a:ext>
                    </a:extLst>
                  </p:cNvPr>
                  <p:cNvSpPr/>
                  <p:nvPr/>
                </p:nvSpPr>
                <p:spPr>
                  <a:xfrm>
                    <a:off x="7768009" y="4485218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DED0CC8D-9F6B-755F-50EF-3F76828A766F}"/>
                      </a:ext>
                    </a:extLst>
                  </p:cNvPr>
                  <p:cNvSpPr/>
                  <p:nvPr/>
                </p:nvSpPr>
                <p:spPr>
                  <a:xfrm>
                    <a:off x="7939895" y="4645447"/>
                    <a:ext cx="133305" cy="172573"/>
                  </a:xfrm>
                  <a:custGeom>
                    <a:avLst/>
                    <a:gdLst>
                      <a:gd name="connsiteX0" fmla="*/ 86773 w 173640"/>
                      <a:gd name="connsiteY0" fmla="*/ 0 h 224789"/>
                      <a:gd name="connsiteX1" fmla="*/ 0 w 173640"/>
                      <a:gd name="connsiteY1" fmla="*/ 86773 h 224789"/>
                      <a:gd name="connsiteX2" fmla="*/ 81725 w 173640"/>
                      <a:gd name="connsiteY2" fmla="*/ 222504 h 224789"/>
                      <a:gd name="connsiteX3" fmla="*/ 91916 w 173640"/>
                      <a:gd name="connsiteY3" fmla="*/ 222504 h 224789"/>
                      <a:gd name="connsiteX4" fmla="*/ 173641 w 173640"/>
                      <a:gd name="connsiteY4" fmla="*/ 86773 h 224789"/>
                      <a:gd name="connsiteX5" fmla="*/ 86773 w 173640"/>
                      <a:gd name="connsiteY5" fmla="*/ 0 h 224789"/>
                      <a:gd name="connsiteX6" fmla="*/ 86773 w 173640"/>
                      <a:gd name="connsiteY6" fmla="*/ 125539 h 224789"/>
                      <a:gd name="connsiteX7" fmla="*/ 43815 w 173640"/>
                      <a:gd name="connsiteY7" fmla="*/ 82582 h 224789"/>
                      <a:gd name="connsiteX8" fmla="*/ 86773 w 173640"/>
                      <a:gd name="connsiteY8" fmla="*/ 39624 h 224789"/>
                      <a:gd name="connsiteX9" fmla="*/ 129730 w 173640"/>
                      <a:gd name="connsiteY9" fmla="*/ 82582 h 224789"/>
                      <a:gd name="connsiteX10" fmla="*/ 86773 w 173640"/>
                      <a:gd name="connsiteY10" fmla="*/ 125539 h 22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3640" h="224789">
                        <a:moveTo>
                          <a:pt x="86773" y="0"/>
                        </a:moveTo>
                        <a:cubicBezTo>
                          <a:pt x="38862" y="0"/>
                          <a:pt x="0" y="38862"/>
                          <a:pt x="0" y="86773"/>
                        </a:cubicBezTo>
                        <a:cubicBezTo>
                          <a:pt x="0" y="127635"/>
                          <a:pt x="63151" y="201644"/>
                          <a:pt x="81725" y="222504"/>
                        </a:cubicBezTo>
                        <a:cubicBezTo>
                          <a:pt x="84487" y="225552"/>
                          <a:pt x="89154" y="225552"/>
                          <a:pt x="91916" y="222504"/>
                        </a:cubicBezTo>
                        <a:cubicBezTo>
                          <a:pt x="110490" y="201644"/>
                          <a:pt x="173641" y="127635"/>
                          <a:pt x="173641" y="86773"/>
                        </a:cubicBezTo>
                        <a:cubicBezTo>
                          <a:pt x="173546" y="38862"/>
                          <a:pt x="134684" y="0"/>
                          <a:pt x="86773" y="0"/>
                        </a:cubicBezTo>
                        <a:close/>
                        <a:moveTo>
                          <a:pt x="86773" y="125539"/>
                        </a:moveTo>
                        <a:cubicBezTo>
                          <a:pt x="63151" y="125539"/>
                          <a:pt x="43815" y="106299"/>
                          <a:pt x="43815" y="82582"/>
                        </a:cubicBezTo>
                        <a:cubicBezTo>
                          <a:pt x="43815" y="58960"/>
                          <a:pt x="63055" y="39624"/>
                          <a:pt x="86773" y="39624"/>
                        </a:cubicBezTo>
                        <a:cubicBezTo>
                          <a:pt x="110395" y="39624"/>
                          <a:pt x="129730" y="58864"/>
                          <a:pt x="129730" y="82582"/>
                        </a:cubicBezTo>
                        <a:cubicBezTo>
                          <a:pt x="129635" y="106299"/>
                          <a:pt x="110395" y="125539"/>
                          <a:pt x="86773" y="125539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A574890-DC7E-3972-7AB6-C10D166ED524}"/>
                    </a:ext>
                  </a:extLst>
                </p:cNvPr>
                <p:cNvSpPr txBox="1"/>
                <p:nvPr/>
              </p:nvSpPr>
              <p:spPr>
                <a:xfrm>
                  <a:off x="867889" y="4625404"/>
                  <a:ext cx="2376884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162DF51-5F88-50D1-5646-1DC8C6BFC8BD}"/>
                  </a:ext>
                </a:extLst>
              </p:cNvPr>
              <p:cNvGrpSpPr/>
              <p:nvPr/>
            </p:nvGrpSpPr>
            <p:grpSpPr>
              <a:xfrm>
                <a:off x="473784" y="4639401"/>
                <a:ext cx="3061235" cy="493032"/>
                <a:chOff x="188821" y="4605529"/>
                <a:chExt cx="3061235" cy="493032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9F1CF506-972B-056D-254E-B0C6D29BBE7E}"/>
                    </a:ext>
                  </a:extLst>
                </p:cNvPr>
                <p:cNvGrpSpPr/>
                <p:nvPr/>
              </p:nvGrpSpPr>
              <p:grpSpPr>
                <a:xfrm>
                  <a:off x="188821" y="4605529"/>
                  <a:ext cx="3061235" cy="493032"/>
                  <a:chOff x="188821" y="5063342"/>
                  <a:chExt cx="3061235" cy="493032"/>
                </a:xfrm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908DE161-286B-26C5-77E5-669DB66A61A5}"/>
                      </a:ext>
                    </a:extLst>
                  </p:cNvPr>
                  <p:cNvSpPr/>
                  <p:nvPr/>
                </p:nvSpPr>
                <p:spPr>
                  <a:xfrm>
                    <a:off x="188821" y="5063342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9A4FA379-8F3A-0659-FE3D-970ED0F69389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5141323"/>
                    <a:ext cx="2382167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348976" y="4767817"/>
                  <a:ext cx="172719" cy="168551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D2E7216-EE78-ABD6-807D-FDAB37D10C09}"/>
                  </a:ext>
                </a:extLst>
              </p:cNvPr>
              <p:cNvGrpSpPr/>
              <p:nvPr/>
            </p:nvGrpSpPr>
            <p:grpSpPr>
              <a:xfrm>
                <a:off x="473784" y="4049364"/>
                <a:ext cx="3061234" cy="493032"/>
                <a:chOff x="4584493" y="1754862"/>
                <a:chExt cx="3061234" cy="493032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5B952A9C-BD18-F0F7-7066-3C03E1967383}"/>
                    </a:ext>
                  </a:extLst>
                </p:cNvPr>
                <p:cNvGrpSpPr/>
                <p:nvPr/>
              </p:nvGrpSpPr>
              <p:grpSpPr>
                <a:xfrm>
                  <a:off x="4584493" y="1754862"/>
                  <a:ext cx="3061234" cy="493032"/>
                  <a:chOff x="188821" y="3502325"/>
                  <a:chExt cx="3061234" cy="493032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D886EC92-3D9E-968A-F3EF-12E9F3880A95}"/>
                      </a:ext>
                    </a:extLst>
                  </p:cNvPr>
                  <p:cNvSpPr/>
                  <p:nvPr/>
                </p:nvSpPr>
                <p:spPr>
                  <a:xfrm>
                    <a:off x="188821" y="3502325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992D5C42-3C9E-F44A-A2BF-7FF2AF692561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3575023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4772509" y="1915092"/>
                  <a:ext cx="117000" cy="172573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CFC9622-E1F6-7FC9-6227-1599D6520022}"/>
                  </a:ext>
                </a:extLst>
              </p:cNvPr>
              <p:cNvGrpSpPr/>
              <p:nvPr/>
            </p:nvGrpSpPr>
            <p:grpSpPr>
              <a:xfrm>
                <a:off x="473784" y="3439057"/>
                <a:ext cx="3061234" cy="493032"/>
                <a:chOff x="8497465" y="2199732"/>
                <a:chExt cx="3061234" cy="493032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7CFC4E9B-4EFE-CC1C-1476-D0C665E9ED6A}"/>
                    </a:ext>
                  </a:extLst>
                </p:cNvPr>
                <p:cNvGrpSpPr/>
                <p:nvPr/>
              </p:nvGrpSpPr>
              <p:grpSpPr>
                <a:xfrm>
                  <a:off x="8497465" y="2199732"/>
                  <a:ext cx="3061234" cy="493032"/>
                  <a:chOff x="188821" y="4022664"/>
                  <a:chExt cx="3061234" cy="493032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27E94856-74E1-0B1D-1F19-FF3615BDD4DD}"/>
                      </a:ext>
                    </a:extLst>
                  </p:cNvPr>
                  <p:cNvSpPr/>
                  <p:nvPr/>
                </p:nvSpPr>
                <p:spPr>
                  <a:xfrm>
                    <a:off x="188821" y="4022664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62F4E5FD-663D-4851-EF36-5EB716AC05A8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4110348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8657610" y="2379946"/>
                  <a:ext cx="172647" cy="132794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pic>
        <p:nvPicPr>
          <p:cNvPr id="32" name="Picture Placeholder 31" descr="A person and person looking at a tablet&#10;&#10;Description automatically generated">
            <a:extLst>
              <a:ext uri="{FF2B5EF4-FFF2-40B4-BE49-F238E27FC236}">
                <a16:creationId xmlns:a16="http://schemas.microsoft.com/office/drawing/2014/main" id="{02111E32-501B-181B-D96B-2E32D759154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9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9ADCFF"/>
      </a:accent1>
      <a:accent2>
        <a:srgbClr val="C4BFFF"/>
      </a:accent2>
      <a:accent3>
        <a:srgbClr val="F5BA63"/>
      </a:accent3>
      <a:accent4>
        <a:srgbClr val="33B8FF"/>
      </a:accent4>
      <a:accent5>
        <a:srgbClr val="F5BA63"/>
      </a:accent5>
      <a:accent6>
        <a:srgbClr val="9ADCFF"/>
      </a:accent6>
      <a:hlink>
        <a:srgbClr val="FF0000"/>
      </a:hlink>
      <a:folHlink>
        <a:srgbClr val="00B050"/>
      </a:folHlink>
    </a:clrScheme>
    <a:fontScheme name="Custom 24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2970</Words>
  <Application>Microsoft Office PowerPoint</Application>
  <PresentationFormat>Widescreen</PresentationFormat>
  <Paragraphs>339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Aharoni</vt:lpstr>
      <vt:lpstr>Aparajita</vt:lpstr>
      <vt:lpstr>Aptos</vt:lpstr>
      <vt:lpstr>Arial</vt:lpstr>
      <vt:lpstr>Arial Nova</vt:lpstr>
      <vt:lpstr>Balsamiq Sans</vt:lpstr>
      <vt:lpstr>Calibri</vt:lpstr>
      <vt:lpstr>Cambria</vt:lpstr>
      <vt:lpstr>Century Gothic</vt:lpstr>
      <vt:lpstr>Courier New</vt:lpstr>
      <vt:lpstr>Fira Sans Extra Condensed SemiBold</vt:lpstr>
      <vt:lpstr>Georgia</vt:lpstr>
      <vt:lpstr>Roboto</vt:lpstr>
      <vt:lpstr>Office Theme</vt:lpstr>
      <vt:lpstr>BUSINESS MANAGEMENT Presentation</vt:lpstr>
      <vt:lpstr>Table of contents</vt:lpstr>
      <vt:lpstr>PowerPoint Presentation</vt:lpstr>
      <vt:lpstr>Welcome and Introduction </vt:lpstr>
      <vt:lpstr>Agenda Overview </vt:lpstr>
      <vt:lpstr>Company Background </vt:lpstr>
      <vt:lpstr>Problem Statement </vt:lpstr>
      <vt:lpstr>Market Analysis </vt:lpstr>
      <vt:lpstr>SWOT Analysis</vt:lpstr>
      <vt:lpstr>Target Audience</vt:lpstr>
      <vt:lpstr>Proposed Solution </vt:lpstr>
      <vt:lpstr>Key Benefits </vt:lpstr>
      <vt:lpstr>Case Study </vt:lpstr>
      <vt:lpstr>Financial Projections </vt:lpstr>
      <vt:lpstr>Implementation Plan </vt:lpstr>
      <vt:lpstr>Risk Assessment </vt:lpstr>
      <vt:lpstr>Team Introduction </vt:lpstr>
      <vt:lpstr>Testimonials </vt:lpstr>
      <vt:lpstr>Awards and Recognition </vt:lpstr>
      <vt:lpstr>Next Steps </vt:lpstr>
      <vt:lpstr>Future Vision </vt:lpstr>
      <vt:lpstr>Summary of Key Points 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2025-04-11T00:05:57Z</dcterms:created>
  <dcterms:modified xsi:type="dcterms:W3CDTF">2025-04-11T00:06:08Z</dcterms:modified>
</cp:coreProperties>
</file>