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sldIdLst>
    <p:sldId id="512" r:id="rId2"/>
    <p:sldId id="514" r:id="rId3"/>
    <p:sldId id="267" r:id="rId4"/>
    <p:sldId id="513" r:id="rId5"/>
    <p:sldId id="268" r:id="rId6"/>
    <p:sldId id="270" r:id="rId7"/>
    <p:sldId id="272" r:id="rId8"/>
    <p:sldId id="273" r:id="rId9"/>
    <p:sldId id="274" r:id="rId10"/>
    <p:sldId id="284" r:id="rId11"/>
    <p:sldId id="285" r:id="rId12"/>
    <p:sldId id="286" r:id="rId13"/>
    <p:sldId id="509" r:id="rId14"/>
    <p:sldId id="510" r:id="rId15"/>
    <p:sldId id="277" r:id="rId16"/>
    <p:sldId id="276" r:id="rId17"/>
    <p:sldId id="278" r:id="rId18"/>
    <p:sldId id="280" r:id="rId19"/>
    <p:sldId id="281" r:id="rId20"/>
    <p:sldId id="515" r:id="rId21"/>
    <p:sldId id="516" r:id="rId22"/>
    <p:sldId id="517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39776B-BC3C-4186-AC74-E3EA609F06DE}" v="135" dt="2025-04-11T00:06:32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4">
                  <a:lumMod val="25000"/>
                  <a:lumOff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2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9D8D3-D403-45A5-9771-1BEFEF8D034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586ED-29CD-407D-AE82-42BF8D0195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5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B3E0C4B-3802-1534-4AE5-B1EF46098505}"/>
              </a:ext>
            </a:extLst>
          </p:cNvPr>
          <p:cNvSpPr/>
          <p:nvPr userDrawn="1"/>
        </p:nvSpPr>
        <p:spPr>
          <a:xfrm>
            <a:off x="8078177" y="0"/>
            <a:ext cx="3275623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73188"/>
            <a:ext cx="6627920" cy="2565648"/>
          </a:xfr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892674"/>
            <a:ext cx="66279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E7FC-AA82-48DA-9EB7-EFE21BBB5252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직선 연결선 7">
            <a:extLst>
              <a:ext uri="{FF2B5EF4-FFF2-40B4-BE49-F238E27FC236}">
                <a16:creationId xmlns:a16="http://schemas.microsoft.com/office/drawing/2014/main" id="{059E669E-C244-962A-5F46-533C7BA79EC6}"/>
              </a:ext>
            </a:extLst>
          </p:cNvPr>
          <p:cNvCxnSpPr>
            <a:cxnSpLocks/>
            <a:stCxn id="9" idx="2"/>
          </p:cNvCxnSpPr>
          <p:nvPr userDrawn="1"/>
        </p:nvCxnSpPr>
        <p:spPr>
          <a:xfrm flipV="1">
            <a:off x="31750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자유형: 도형 11">
            <a:extLst>
              <a:ext uri="{FF2B5EF4-FFF2-40B4-BE49-F238E27FC236}">
                <a16:creationId xmlns:a16="http://schemas.microsoft.com/office/drawing/2014/main" id="{C7845653-9043-6C8A-EC21-E89B6BE60390}"/>
              </a:ext>
            </a:extLst>
          </p:cNvPr>
          <p:cNvSpPr/>
          <p:nvPr userDrawn="1"/>
        </p:nvSpPr>
        <p:spPr>
          <a:xfrm>
            <a:off x="8078177" y="3429000"/>
            <a:ext cx="3275623" cy="1637043"/>
          </a:xfrm>
          <a:custGeom>
            <a:avLst/>
            <a:gdLst>
              <a:gd name="connsiteX0" fmla="*/ 0 w 3987704"/>
              <a:gd name="connsiteY0" fmla="*/ 0 h 1992916"/>
              <a:gd name="connsiteX1" fmla="*/ 3987704 w 3987704"/>
              <a:gd name="connsiteY1" fmla="*/ 0 h 1992916"/>
              <a:gd name="connsiteX2" fmla="*/ 3977460 w 3987704"/>
              <a:gd name="connsiteY2" fmla="*/ 202879 h 1992916"/>
              <a:gd name="connsiteX3" fmla="*/ 1993852 w 3987704"/>
              <a:gd name="connsiteY3" fmla="*/ 1992916 h 1992916"/>
              <a:gd name="connsiteX4" fmla="*/ 10244 w 3987704"/>
              <a:gd name="connsiteY4" fmla="*/ 202879 h 1992916"/>
              <a:gd name="connsiteX5" fmla="*/ 0 w 3987704"/>
              <a:gd name="connsiteY5" fmla="*/ 0 h 1992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7704" h="1992916">
                <a:moveTo>
                  <a:pt x="0" y="0"/>
                </a:moveTo>
                <a:lnTo>
                  <a:pt x="3987704" y="0"/>
                </a:lnTo>
                <a:lnTo>
                  <a:pt x="3977460" y="202879"/>
                </a:lnTo>
                <a:cubicBezTo>
                  <a:pt x="3875352" y="1208317"/>
                  <a:pt x="3026229" y="1992916"/>
                  <a:pt x="1993852" y="1992916"/>
                </a:cubicBezTo>
                <a:cubicBezTo>
                  <a:pt x="961475" y="1992916"/>
                  <a:pt x="112352" y="1208317"/>
                  <a:pt x="10244" y="2028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직사각형 18">
            <a:extLst>
              <a:ext uri="{FF2B5EF4-FFF2-40B4-BE49-F238E27FC236}">
                <a16:creationId xmlns:a16="http://schemas.microsoft.com/office/drawing/2014/main" id="{C46A3DFE-FDD2-C57E-DBF3-F14C1AD90DA4}"/>
              </a:ext>
            </a:extLst>
          </p:cNvPr>
          <p:cNvSpPr/>
          <p:nvPr userDrawn="1"/>
        </p:nvSpPr>
        <p:spPr>
          <a:xfrm>
            <a:off x="0" y="5021944"/>
            <a:ext cx="635000" cy="1836056"/>
          </a:xfrm>
          <a:prstGeom prst="rect">
            <a:avLst/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6828234B-1FFB-B983-A678-F71B75853C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18860" y="1931016"/>
            <a:ext cx="2994258" cy="2995968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3FDF3-0DE5-433C-8B43-5CD480716660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0663A-BA08-1DB1-80C8-EF9383B01D41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B2ABCF22-AA48-2125-41D4-20213C562BCE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34E639D8-6965-5032-23D5-A2A2F5112E81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C820B245-A5A2-57BD-7B7A-29ED18425D22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3BBB2ADD-668F-3A45-74B9-AA77AEDDE55F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C428-6DD8-42F2-90A7-F23B2514BC64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E5FCE6-54B8-06B8-DEE1-675B02D50F8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2A7A9A3F-5B26-F69C-45DE-18F47B9B1D10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DD6ED7BE-4129-BBA9-CD9E-1091A27DF602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1147E463-3203-3AE3-5767-8852BDE83477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B3C482FE-F0C8-8C93-B21B-3A5BADB3FFE0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561E-BFFD-4D2E-BAA7-76856DFC513D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8FC1-8A6E-44A1-9BF9-88D9EB26B90D}" type="datetime1">
              <a:rPr lang="en-CA" smtClean="0"/>
              <a:t>2025-04-10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8B9750-7566-9290-B2F1-6EC390F4F38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11" name="직선 연결선 6">
              <a:extLst>
                <a:ext uri="{FF2B5EF4-FFF2-40B4-BE49-F238E27FC236}">
                  <a16:creationId xmlns:a16="http://schemas.microsoft.com/office/drawing/2014/main" id="{A89FEAF2-71E3-31EB-9709-36621865412B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7">
              <a:extLst>
                <a:ext uri="{FF2B5EF4-FFF2-40B4-BE49-F238E27FC236}">
                  <a16:creationId xmlns:a16="http://schemas.microsoft.com/office/drawing/2014/main" id="{C8B50072-6808-EBC5-C9FD-7C6A7BE41EA9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3" name="직선 연결선 10">
              <a:extLst>
                <a:ext uri="{FF2B5EF4-FFF2-40B4-BE49-F238E27FC236}">
                  <a16:creationId xmlns:a16="http://schemas.microsoft.com/office/drawing/2014/main" id="{015DC7B0-E58C-0C9F-3AA0-91DE2B181E7C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2">
              <a:extLst>
                <a:ext uri="{FF2B5EF4-FFF2-40B4-BE49-F238E27FC236}">
                  <a16:creationId xmlns:a16="http://schemas.microsoft.com/office/drawing/2014/main" id="{20937CEB-69D2-5C08-4BD6-2CA11B948A08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C5DE3B-3568-B561-7523-6B727B138F0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75E88820-6BF2-9530-E405-49BF30584687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10EB92DC-BF9B-5EF4-F932-C40EEBB711B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9" name="직선 연결선 10">
              <a:extLst>
                <a:ext uri="{FF2B5EF4-FFF2-40B4-BE49-F238E27FC236}">
                  <a16:creationId xmlns:a16="http://schemas.microsoft.com/office/drawing/2014/main" id="{23D73BF1-75D1-1A6D-E1B7-E4FF340474C5}"/>
                </a:ext>
              </a:extLst>
            </p:cNvPr>
            <p:cNvCxnSpPr>
              <a:cxnSpLocks/>
              <a:stCxn id="10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12">
              <a:extLst>
                <a:ext uri="{FF2B5EF4-FFF2-40B4-BE49-F238E27FC236}">
                  <a16:creationId xmlns:a16="http://schemas.microsoft.com/office/drawing/2014/main" id="{D3EFBBD1-1957-ED83-D79E-3CD0F6A0EBA8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5119AFD8-FBA0-8A15-2AC4-0C17715FDB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21893" y="750346"/>
            <a:ext cx="2674528" cy="5606004"/>
          </a:xfrm>
          <a:prstGeom prst="roundRect">
            <a:avLst>
              <a:gd name="adj" fmla="val 50000"/>
            </a:avLst>
          </a:prstGeom>
          <a:noFill/>
        </p:spPr>
        <p:txBody>
          <a:bodyPr tIns="828000" anchor="ctr" anchorCtr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46355DB-B409-84A2-2F5B-CA6198F9E62F}"/>
              </a:ext>
            </a:extLst>
          </p:cNvPr>
          <p:cNvCxnSpPr>
            <a:cxnSpLocks/>
            <a:stCxn id="8" idx="2"/>
          </p:cNvCxnSpPr>
          <p:nvPr userDrawn="1"/>
        </p:nvCxnSpPr>
        <p:spPr>
          <a:xfrm flipH="1">
            <a:off x="130725" y="0"/>
            <a:ext cx="402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277A65-8C39-EFA7-A8C8-1279D40BF8B8}"/>
              </a:ext>
            </a:extLst>
          </p:cNvPr>
          <p:cNvSpPr/>
          <p:nvPr userDrawn="1"/>
        </p:nvSpPr>
        <p:spPr>
          <a:xfrm flipV="1">
            <a:off x="0" y="0"/>
            <a:ext cx="269507" cy="1836056"/>
          </a:xfrm>
          <a:prstGeom prst="rect">
            <a:avLst/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직선 연결선 10">
            <a:extLst>
              <a:ext uri="{FF2B5EF4-FFF2-40B4-BE49-F238E27FC236}">
                <a16:creationId xmlns:a16="http://schemas.microsoft.com/office/drawing/2014/main" id="{4A9933F8-E835-84C9-E46E-C25BAB5947DC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 flipV="1">
            <a:off x="1205724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12">
            <a:extLst>
              <a:ext uri="{FF2B5EF4-FFF2-40B4-BE49-F238E27FC236}">
                <a16:creationId xmlns:a16="http://schemas.microsoft.com/office/drawing/2014/main" id="{69E9F3B5-AC37-3CDA-A5AC-48885C586B40}"/>
              </a:ext>
            </a:extLst>
          </p:cNvPr>
          <p:cNvSpPr/>
          <p:nvPr userDrawn="1"/>
        </p:nvSpPr>
        <p:spPr>
          <a:xfrm>
            <a:off x="11922493" y="5021944"/>
            <a:ext cx="269507" cy="1836056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5625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89FEA4-14C1-A0A2-34F7-2809D776ADD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746355DB-B409-84A2-2F5B-CA6198F9E62F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4A277A65-8C39-EFA7-A8C8-1279D40BF8B8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9" name="직선 연결선 10">
              <a:extLst>
                <a:ext uri="{FF2B5EF4-FFF2-40B4-BE49-F238E27FC236}">
                  <a16:creationId xmlns:a16="http://schemas.microsoft.com/office/drawing/2014/main" id="{4A9933F8-E835-84C9-E46E-C25BAB5947DC}"/>
                </a:ext>
              </a:extLst>
            </p:cNvPr>
            <p:cNvCxnSpPr>
              <a:cxnSpLocks/>
              <a:stCxn id="10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12">
              <a:extLst>
                <a:ext uri="{FF2B5EF4-FFF2-40B4-BE49-F238E27FC236}">
                  <a16:creationId xmlns:a16="http://schemas.microsoft.com/office/drawing/2014/main" id="{69E9F3B5-AC37-3CDA-A5AC-48885C586B40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그림 개체 틀 11">
            <a:extLst>
              <a:ext uri="{FF2B5EF4-FFF2-40B4-BE49-F238E27FC236}">
                <a16:creationId xmlns:a16="http://schemas.microsoft.com/office/drawing/2014/main" id="{37698506-9BCC-9582-F1C0-A4309DC5EB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251" y="805949"/>
            <a:ext cx="2341225" cy="4834824"/>
          </a:xfrm>
          <a:prstGeom prst="roundRect">
            <a:avLst>
              <a:gd name="adj" fmla="val 13697"/>
            </a:avLst>
          </a:prstGeom>
          <a:noFill/>
        </p:spPr>
        <p:txBody>
          <a:bodyPr anchor="b" anchorCtr="1"/>
          <a:lstStyle>
            <a:lvl1pPr>
              <a:defRPr lang="ko-KR" altLang="en-US" sz="200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125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0000" y="3103084"/>
            <a:ext cx="2232000" cy="2232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D55CF-2742-C322-3F01-8B4D65198CEE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7" name="직선 연결선 13">
              <a:extLst>
                <a:ext uri="{FF2B5EF4-FFF2-40B4-BE49-F238E27FC236}">
                  <a16:creationId xmlns:a16="http://schemas.microsoft.com/office/drawing/2014/main" id="{D5239296-0B83-3086-386B-56B31A5CA0B5}"/>
                </a:ext>
              </a:extLst>
            </p:cNvPr>
            <p:cNvCxnSpPr>
              <a:stCxn id="8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14">
              <a:extLst>
                <a:ext uri="{FF2B5EF4-FFF2-40B4-BE49-F238E27FC236}">
                  <a16:creationId xmlns:a16="http://schemas.microsoft.com/office/drawing/2014/main" id="{91F22332-779A-921C-ABBD-B802AC131CFA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70966D21-B24C-3718-28A1-2B402A7849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917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64C006AC-FFDF-0725-81B7-293F3517E1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763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797F5BF4-CC91-D219-BB43-EED28AF1B5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609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cxnSp>
        <p:nvCxnSpPr>
          <p:cNvPr id="13" name="직선 연결선 13">
            <a:extLst>
              <a:ext uri="{FF2B5EF4-FFF2-40B4-BE49-F238E27FC236}">
                <a16:creationId xmlns:a16="http://schemas.microsoft.com/office/drawing/2014/main" id="{16CE3D7E-A97C-1258-BBDE-E6BA0BED0EE2}"/>
              </a:ext>
            </a:extLst>
          </p:cNvPr>
          <p:cNvCxnSpPr>
            <a:stCxn id="14" idx="2"/>
          </p:cNvCxnSpPr>
          <p:nvPr userDrawn="1"/>
        </p:nvCxnSpPr>
        <p:spPr>
          <a:xfrm rot="16200000" flipV="1">
            <a:off x="6094196" y="-5977154"/>
            <a:ext cx="3607" cy="1219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4">
            <a:extLst>
              <a:ext uri="{FF2B5EF4-FFF2-40B4-BE49-F238E27FC236}">
                <a16:creationId xmlns:a16="http://schemas.microsoft.com/office/drawing/2014/main" id="{30A4EBF3-873F-BE39-B730-267B2ED2BD4F}"/>
              </a:ext>
            </a:extLst>
          </p:cNvPr>
          <p:cNvSpPr/>
          <p:nvPr userDrawn="1"/>
        </p:nvSpPr>
        <p:spPr>
          <a:xfrm rot="16200000" flipH="1">
            <a:off x="10439300" y="-1511400"/>
            <a:ext cx="241300" cy="3264100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1151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46355DB-B409-84A2-2F5B-CA6198F9E62F}"/>
              </a:ext>
            </a:extLst>
          </p:cNvPr>
          <p:cNvCxnSpPr>
            <a:cxnSpLocks/>
            <a:stCxn id="8" idx="2"/>
          </p:cNvCxnSpPr>
          <p:nvPr userDrawn="1"/>
        </p:nvCxnSpPr>
        <p:spPr>
          <a:xfrm flipH="1">
            <a:off x="130725" y="0"/>
            <a:ext cx="402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277A65-8C39-EFA7-A8C8-1279D40BF8B8}"/>
              </a:ext>
            </a:extLst>
          </p:cNvPr>
          <p:cNvSpPr/>
          <p:nvPr userDrawn="1"/>
        </p:nvSpPr>
        <p:spPr>
          <a:xfrm flipV="1">
            <a:off x="0" y="0"/>
            <a:ext cx="269507" cy="1836056"/>
          </a:xfrm>
          <a:prstGeom prst="rect">
            <a:avLst/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직선 연결선 10">
            <a:extLst>
              <a:ext uri="{FF2B5EF4-FFF2-40B4-BE49-F238E27FC236}">
                <a16:creationId xmlns:a16="http://schemas.microsoft.com/office/drawing/2014/main" id="{4A9933F8-E835-84C9-E46E-C25BAB5947DC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 flipV="1">
            <a:off x="1205724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12">
            <a:extLst>
              <a:ext uri="{FF2B5EF4-FFF2-40B4-BE49-F238E27FC236}">
                <a16:creationId xmlns:a16="http://schemas.microsoft.com/office/drawing/2014/main" id="{69E9F3B5-AC37-3CDA-A5AC-48885C586B40}"/>
              </a:ext>
            </a:extLst>
          </p:cNvPr>
          <p:cNvSpPr/>
          <p:nvPr userDrawn="1"/>
        </p:nvSpPr>
        <p:spPr>
          <a:xfrm>
            <a:off x="11922493" y="5021944"/>
            <a:ext cx="269507" cy="1836056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그림 개체 틀 8">
            <a:extLst>
              <a:ext uri="{FF2B5EF4-FFF2-40B4-BE49-F238E27FC236}">
                <a16:creationId xmlns:a16="http://schemas.microsoft.com/office/drawing/2014/main" id="{8B9A3C80-1B0D-4700-A4EB-43304148F4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97214" y="1491593"/>
            <a:ext cx="6164027" cy="4183993"/>
          </a:xfrm>
          <a:prstGeom prst="roundRect">
            <a:avLst>
              <a:gd name="adj" fmla="val 2113"/>
            </a:avLst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833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1FF96A-8359-BE21-2DFF-EAB13EE40679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13" name="직선 연결선 13">
              <a:extLst>
                <a:ext uri="{FF2B5EF4-FFF2-40B4-BE49-F238E27FC236}">
                  <a16:creationId xmlns:a16="http://schemas.microsoft.com/office/drawing/2014/main" id="{16CE3D7E-A97C-1258-BBDE-E6BA0BED0EE2}"/>
                </a:ext>
              </a:extLst>
            </p:cNvPr>
            <p:cNvCxnSpPr>
              <a:stCxn id="14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4">
              <a:extLst>
                <a:ext uri="{FF2B5EF4-FFF2-40B4-BE49-F238E27FC236}">
                  <a16:creationId xmlns:a16="http://schemas.microsoft.com/office/drawing/2014/main" id="{30A4EBF3-873F-BE39-B730-267B2ED2BD4F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6" name="그림 개체 틀 5">
            <a:extLst>
              <a:ext uri="{FF2B5EF4-FFF2-40B4-BE49-F238E27FC236}">
                <a16:creationId xmlns:a16="http://schemas.microsoft.com/office/drawing/2014/main" id="{BFA7B08D-DEAA-4539-9A11-8F400F4C20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690688"/>
            <a:ext cx="5842310" cy="4450080"/>
          </a:xfrm>
          <a:prstGeom prst="roundRect">
            <a:avLst>
              <a:gd name="adj" fmla="val 4942"/>
            </a:avLst>
          </a:prstGeom>
          <a:noFill/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5536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2A25-B00F-4F8E-A674-4F3AD158812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7" name="그룹 1">
            <a:extLst>
              <a:ext uri="{FF2B5EF4-FFF2-40B4-BE49-F238E27FC236}">
                <a16:creationId xmlns:a16="http://schemas.microsoft.com/office/drawing/2014/main" id="{6943D113-FB09-422B-7807-10FA2F0010A7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8" name="직선 연결선 9">
              <a:extLst>
                <a:ext uri="{FF2B5EF4-FFF2-40B4-BE49-F238E27FC236}">
                  <a16:creationId xmlns:a16="http://schemas.microsoft.com/office/drawing/2014/main" id="{37B14E4D-ACC7-015D-E535-102C5EB32522}"/>
                </a:ext>
              </a:extLst>
            </p:cNvPr>
            <p:cNvCxnSpPr>
              <a:stCxn id="9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0">
              <a:extLst>
                <a:ext uri="{FF2B5EF4-FFF2-40B4-BE49-F238E27FC236}">
                  <a16:creationId xmlns:a16="http://schemas.microsoft.com/office/drawing/2014/main" id="{1F02A1F7-E1D8-C747-2212-8C37073DA832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CA53-3D07-49CF-9B18-1933B5D7DFB9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0"/>
            <a:ext cx="2645791" cy="4405647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AA8AB3-35F7-F887-9548-D45788087875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8" name="직선 연결선 13">
              <a:extLst>
                <a:ext uri="{FF2B5EF4-FFF2-40B4-BE49-F238E27FC236}">
                  <a16:creationId xmlns:a16="http://schemas.microsoft.com/office/drawing/2014/main" id="{D6C014B8-F001-9A2D-7311-3AF0C5342726}"/>
                </a:ext>
              </a:extLst>
            </p:cNvPr>
            <p:cNvCxnSpPr>
              <a:stCxn id="9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4">
              <a:extLst>
                <a:ext uri="{FF2B5EF4-FFF2-40B4-BE49-F238E27FC236}">
                  <a16:creationId xmlns:a16="http://schemas.microsoft.com/office/drawing/2014/main" id="{77D7453A-D699-3591-0AE3-FBC403EBF266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BD80-F1DF-4C45-9CAF-4E29B801BC87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9E52DDC5-03D1-C3A5-79D8-38801A0C8CD6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7" name="직선 연결선 9">
              <a:extLst>
                <a:ext uri="{FF2B5EF4-FFF2-40B4-BE49-F238E27FC236}">
                  <a16:creationId xmlns:a16="http://schemas.microsoft.com/office/drawing/2014/main" id="{6FFA5B6E-AB58-392D-BED7-07B324AEA3CA}"/>
                </a:ext>
              </a:extLst>
            </p:cNvPr>
            <p:cNvCxnSpPr>
              <a:stCxn id="8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10">
              <a:extLst>
                <a:ext uri="{FF2B5EF4-FFF2-40B4-BE49-F238E27FC236}">
                  <a16:creationId xmlns:a16="http://schemas.microsoft.com/office/drawing/2014/main" id="{47244E5A-9DC2-EC04-1540-25DBB3E3F9AB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C921-47ED-4F0A-9ED8-31C5E92B7F9B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E1F700E-B465-D051-7E9C-AAA6E93CE60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2E1550ED-1C37-352E-E5E9-D38D1F41242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432BAE55-9F7A-898B-3831-56D4737F569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BBAAA024-6471-3463-EC3E-4DE99A1D1947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5678361A-1DDA-B1A1-7FB2-F9DDA388A6B1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1D01-E453-45A8-9825-894674BC0355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DD7EE0-B8DB-E85A-68E7-E52FA097A26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7156207A-BED6-7AF8-E3FE-B6A43AACF3A0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25CD42E4-0148-40B4-463B-ABB4BFD584CA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E5313BE7-BD75-4B7E-D226-DD2C2411C646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76DD7F50-9050-079C-55D6-E1FC8ED5658D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8DFA4CEF-7FF6-E222-3B18-80E54C5DA2C2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8" name="직선 연결선 9">
              <a:extLst>
                <a:ext uri="{FF2B5EF4-FFF2-40B4-BE49-F238E27FC236}">
                  <a16:creationId xmlns:a16="http://schemas.microsoft.com/office/drawing/2014/main" id="{68D18661-3185-EAA3-9A62-172659F2439B}"/>
                </a:ext>
              </a:extLst>
            </p:cNvPr>
            <p:cNvCxnSpPr>
              <a:stCxn id="9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0">
              <a:extLst>
                <a:ext uri="{FF2B5EF4-FFF2-40B4-BE49-F238E27FC236}">
                  <a16:creationId xmlns:a16="http://schemas.microsoft.com/office/drawing/2014/main" id="{63C481D2-A6CF-A495-B19D-34FD6C9558E6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AB11-7B3E-4160-83B6-151B8870EEB1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6846" y="1879747"/>
            <a:ext cx="6361537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E7116B-33A2-6D56-BEB6-DEBBD5D87C0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B0A70EE1-4DFE-D1E2-E455-D9CC505C0CB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E04CA35D-4C48-9712-57BB-6C34C103074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A99DA16D-6ACB-7BB0-344E-A12D0406C405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9F31AC0F-3E3F-2819-F1BC-3F6E7F034F72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B30C-9AE3-429E-B6D7-C47548647098}" type="datetime1">
              <a:rPr lang="en-CA" smtClean="0"/>
              <a:t>2025-04-10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5C80-66CC-45A7-B439-214F56DE1392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A22A-3585-4D31-9FED-BA8ABEA31184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390B-D1AE-4C62-B1A6-B81CB3EC1763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CC6B-0FA5-4BE5-B713-C28889F735CA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777B5F6F-7E6F-45BD-93C5-FCD60231B559}" type="datetime1">
              <a:rPr lang="en-CA" smtClean="0"/>
              <a:t>2025-04-10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3" name="그룹 1">
            <a:extLst>
              <a:ext uri="{FF2B5EF4-FFF2-40B4-BE49-F238E27FC236}">
                <a16:creationId xmlns:a16="http://schemas.microsoft.com/office/drawing/2014/main" id="{4511E565-873C-4DFE-A78D-986DF10F9C56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AC75BE4-6DBF-4B86-922F-35E621380272}"/>
                </a:ext>
              </a:extLst>
            </p:cNvPr>
            <p:cNvCxnSpPr>
              <a:stCxn id="11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B151382-6833-49E0-A02F-9F9183FD201C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100000">
              <a:schemeClr val="accent4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F86AF-8DDF-4BD3-AE5A-44DA63D027C9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1" r:id="rId7"/>
    <p:sldLayoutId id="2147483678" r:id="rId8"/>
    <p:sldLayoutId id="2147483668" r:id="rId9"/>
    <p:sldLayoutId id="2147483672" r:id="rId10"/>
    <p:sldLayoutId id="2147483676" r:id="rId11"/>
    <p:sldLayoutId id="2147483677" r:id="rId12"/>
    <p:sldLayoutId id="2147483666" r:id="rId13"/>
    <p:sldLayoutId id="2147483665" r:id="rId14"/>
    <p:sldLayoutId id="2147483661" r:id="rId15"/>
    <p:sldLayoutId id="2147483660" r:id="rId16"/>
    <p:sldLayoutId id="2147483663" r:id="rId17"/>
    <p:sldLayoutId id="2147483662" r:id="rId18"/>
    <p:sldLayoutId id="214748366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67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4F4D-CD62-597F-B349-F279FC8BC2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sz="9600" b="1" i="0" dirty="0">
                <a:ln w="63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DATA CENTER </a:t>
            </a:r>
            <a:r>
              <a:rPr lang="en-CA" sz="9600" b="1" i="0" dirty="0">
                <a:effectLst/>
              </a:rPr>
              <a:t>Presentation</a:t>
            </a:r>
            <a:endParaRPr lang="en-CA" sz="9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1CDCC-38FF-C533-12FB-0C8AFD48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</a:t>
            </a:fld>
            <a:endParaRPr lang="en-CA"/>
          </a:p>
        </p:txBody>
      </p:sp>
      <p:sp>
        <p:nvSpPr>
          <p:cNvPr id="14" name="사각형: 둥근 모서리 12">
            <a:extLst>
              <a:ext uri="{FF2B5EF4-FFF2-40B4-BE49-F238E27FC236}">
                <a16:creationId xmlns:a16="http://schemas.microsoft.com/office/drawing/2014/main" id="{5A7425F8-0FF3-2137-AE14-5BE0DE83039C}"/>
              </a:ext>
            </a:extLst>
          </p:cNvPr>
          <p:cNvSpPr/>
          <p:nvPr/>
        </p:nvSpPr>
        <p:spPr>
          <a:xfrm>
            <a:off x="8688082" y="5337749"/>
            <a:ext cx="2055814" cy="5220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1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25 March, 20XX</a:t>
            </a:r>
            <a:endParaRPr lang="ko-KR" altLang="en-US" sz="1100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A10A75-419D-17F7-AE8E-D2A09B24980B}"/>
              </a:ext>
            </a:extLst>
          </p:cNvPr>
          <p:cNvSpPr txBox="1"/>
          <p:nvPr/>
        </p:nvSpPr>
        <p:spPr>
          <a:xfrm>
            <a:off x="838199" y="285856"/>
            <a:ext cx="3304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Company name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Subtitle 16">
            <a:extLst>
              <a:ext uri="{FF2B5EF4-FFF2-40B4-BE49-F238E27FC236}">
                <a16:creationId xmlns:a16="http://schemas.microsoft.com/office/drawing/2014/main" id="{9CFBFF71-3101-4160-A40E-859C6D605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/>
              <a:t>Presenter name</a:t>
            </a:r>
          </a:p>
        </p:txBody>
      </p:sp>
      <p:pic>
        <p:nvPicPr>
          <p:cNvPr id="21" name="Picture Placeholder 20" descr="A close up of a fan&#10;&#10;AI-generated content may be incorrect.">
            <a:extLst>
              <a:ext uri="{FF2B5EF4-FFF2-40B4-BE49-F238E27FC236}">
                <a16:creationId xmlns:a16="http://schemas.microsoft.com/office/drawing/2014/main" id="{FA011A35-BAF4-07AC-C4F0-5D62A988C7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786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DD1CEC8A-7740-B6C0-87A7-A4FC99FF9E0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5C217A-4DC3-CF16-C90A-C1860EB0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Table of contents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409F5-8C73-2D4E-952E-8A42DAA6F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77D3B5-F36E-12B9-9382-B4E9D8AC7C89}"/>
              </a:ext>
            </a:extLst>
          </p:cNvPr>
          <p:cNvGrpSpPr/>
          <p:nvPr/>
        </p:nvGrpSpPr>
        <p:grpSpPr>
          <a:xfrm>
            <a:off x="6844159" y="1690688"/>
            <a:ext cx="5054599" cy="3956294"/>
            <a:chOff x="6946900" y="1466242"/>
            <a:chExt cx="5054599" cy="3956294"/>
          </a:xfrm>
        </p:grpSpPr>
        <p:sp>
          <p:nvSpPr>
            <p:cNvPr id="8" name="사각형: 둥근 모서리 5">
              <a:extLst>
                <a:ext uri="{FF2B5EF4-FFF2-40B4-BE49-F238E27FC236}">
                  <a16:creationId xmlns:a16="http://schemas.microsoft.com/office/drawing/2014/main" id="{B07A7958-3B76-4257-91B8-60B17D7D838A}"/>
                </a:ext>
              </a:extLst>
            </p:cNvPr>
            <p:cNvSpPr/>
            <p:nvPr/>
          </p:nvSpPr>
          <p:spPr>
            <a:xfrm>
              <a:off x="6946900" y="3632200"/>
              <a:ext cx="5054599" cy="8636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  <a:effectLst>
              <a:outerShdw blurRad="152400" sx="101000" sy="101000" algn="ctr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165671C-DA2B-4856-A6B9-1E3A96763D69}"/>
                </a:ext>
              </a:extLst>
            </p:cNvPr>
            <p:cNvSpPr txBox="1"/>
            <p:nvPr/>
          </p:nvSpPr>
          <p:spPr>
            <a:xfrm>
              <a:off x="7346950" y="3878068"/>
              <a:ext cx="4254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03.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9A4F350-A617-421E-8C30-EE6CB6C2C2A5}"/>
                </a:ext>
              </a:extLst>
            </p:cNvPr>
            <p:cNvSpPr txBox="1"/>
            <p:nvPr/>
          </p:nvSpPr>
          <p:spPr>
            <a:xfrm>
              <a:off x="7634054" y="1466242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01.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97EC66-DCC8-4050-91DE-CDF3197B78A6}"/>
                </a:ext>
              </a:extLst>
            </p:cNvPr>
            <p:cNvSpPr txBox="1"/>
            <p:nvPr/>
          </p:nvSpPr>
          <p:spPr>
            <a:xfrm>
              <a:off x="7634054" y="2672155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02.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FD30E5-2018-4320-880B-493F38A16F24}"/>
                </a:ext>
              </a:extLst>
            </p:cNvPr>
            <p:cNvSpPr txBox="1"/>
            <p:nvPr/>
          </p:nvSpPr>
          <p:spPr>
            <a:xfrm>
              <a:off x="7634054" y="5083982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04.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181D41-C87A-AAC6-26DD-FFD20ECD2FA6}"/>
              </a:ext>
            </a:extLst>
          </p:cNvPr>
          <p:cNvGrpSpPr/>
          <p:nvPr/>
        </p:nvGrpSpPr>
        <p:grpSpPr>
          <a:xfrm>
            <a:off x="4071206" y="3722670"/>
            <a:ext cx="1131551" cy="1131551"/>
            <a:chOff x="4192960" y="1225828"/>
            <a:chExt cx="1131551" cy="1131551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5A672E5E-89DA-4515-8468-C564E1D30007}"/>
                </a:ext>
              </a:extLst>
            </p:cNvPr>
            <p:cNvSpPr/>
            <p:nvPr/>
          </p:nvSpPr>
          <p:spPr>
            <a:xfrm>
              <a:off x="4192960" y="1225828"/>
              <a:ext cx="1131551" cy="1131551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1E9CD0-7E7D-E911-1E8A-3C1300B750A5}"/>
                </a:ext>
              </a:extLst>
            </p:cNvPr>
            <p:cNvSpPr/>
            <p:nvPr/>
          </p:nvSpPr>
          <p:spPr>
            <a:xfrm>
              <a:off x="4567662" y="1526214"/>
              <a:ext cx="394062" cy="517384"/>
            </a:xfrm>
            <a:custGeom>
              <a:avLst/>
              <a:gdLst>
                <a:gd name="connsiteX0" fmla="*/ 197031 w 394062"/>
                <a:gd name="connsiteY0" fmla="*/ 426446 h 517384"/>
                <a:gd name="connsiteX1" fmla="*/ 181875 w 394062"/>
                <a:gd name="connsiteY1" fmla="*/ 441603 h 517384"/>
                <a:gd name="connsiteX2" fmla="*/ 197031 w 394062"/>
                <a:gd name="connsiteY2" fmla="*/ 456759 h 517384"/>
                <a:gd name="connsiteX3" fmla="*/ 318281 w 394062"/>
                <a:gd name="connsiteY3" fmla="*/ 456759 h 517384"/>
                <a:gd name="connsiteX4" fmla="*/ 333437 w 394062"/>
                <a:gd name="connsiteY4" fmla="*/ 441603 h 517384"/>
                <a:gd name="connsiteX5" fmla="*/ 318281 w 394062"/>
                <a:gd name="connsiteY5" fmla="*/ 426446 h 517384"/>
                <a:gd name="connsiteX6" fmla="*/ 125525 w 394062"/>
                <a:gd name="connsiteY6" fmla="*/ 400538 h 517384"/>
                <a:gd name="connsiteX7" fmla="*/ 90807 w 394062"/>
                <a:gd name="connsiteY7" fmla="*/ 435255 h 517384"/>
                <a:gd name="connsiteX8" fmla="*/ 86404 w 394062"/>
                <a:gd name="connsiteY8" fmla="*/ 430851 h 517384"/>
                <a:gd name="connsiteX9" fmla="*/ 65028 w 394062"/>
                <a:gd name="connsiteY9" fmla="*/ 430851 h 517384"/>
                <a:gd name="connsiteX10" fmla="*/ 65028 w 394062"/>
                <a:gd name="connsiteY10" fmla="*/ 452225 h 517384"/>
                <a:gd name="connsiteX11" fmla="*/ 80186 w 394062"/>
                <a:gd name="connsiteY11" fmla="*/ 467381 h 517384"/>
                <a:gd name="connsiteX12" fmla="*/ 101560 w 394062"/>
                <a:gd name="connsiteY12" fmla="*/ 467381 h 517384"/>
                <a:gd name="connsiteX13" fmla="*/ 147029 w 394062"/>
                <a:gd name="connsiteY13" fmla="*/ 421913 h 517384"/>
                <a:gd name="connsiteX14" fmla="*/ 146899 w 394062"/>
                <a:gd name="connsiteY14" fmla="*/ 400538 h 517384"/>
                <a:gd name="connsiteX15" fmla="*/ 125525 w 394062"/>
                <a:gd name="connsiteY15" fmla="*/ 400538 h 517384"/>
                <a:gd name="connsiteX16" fmla="*/ 197031 w 394062"/>
                <a:gd name="connsiteY16" fmla="*/ 304160 h 517384"/>
                <a:gd name="connsiteX17" fmla="*/ 181875 w 394062"/>
                <a:gd name="connsiteY17" fmla="*/ 319317 h 517384"/>
                <a:gd name="connsiteX18" fmla="*/ 197031 w 394062"/>
                <a:gd name="connsiteY18" fmla="*/ 334473 h 517384"/>
                <a:gd name="connsiteX19" fmla="*/ 318281 w 394062"/>
                <a:gd name="connsiteY19" fmla="*/ 334473 h 517384"/>
                <a:gd name="connsiteX20" fmla="*/ 333437 w 394062"/>
                <a:gd name="connsiteY20" fmla="*/ 319317 h 517384"/>
                <a:gd name="connsiteX21" fmla="*/ 318281 w 394062"/>
                <a:gd name="connsiteY21" fmla="*/ 304160 h 517384"/>
                <a:gd name="connsiteX22" fmla="*/ 125525 w 394062"/>
                <a:gd name="connsiteY22" fmla="*/ 278382 h 517384"/>
                <a:gd name="connsiteX23" fmla="*/ 90807 w 394062"/>
                <a:gd name="connsiteY23" fmla="*/ 313099 h 517384"/>
                <a:gd name="connsiteX24" fmla="*/ 86404 w 394062"/>
                <a:gd name="connsiteY24" fmla="*/ 308694 h 517384"/>
                <a:gd name="connsiteX25" fmla="*/ 65028 w 394062"/>
                <a:gd name="connsiteY25" fmla="*/ 308694 h 517384"/>
                <a:gd name="connsiteX26" fmla="*/ 65028 w 394062"/>
                <a:gd name="connsiteY26" fmla="*/ 330068 h 517384"/>
                <a:gd name="connsiteX27" fmla="*/ 80186 w 394062"/>
                <a:gd name="connsiteY27" fmla="*/ 345225 h 517384"/>
                <a:gd name="connsiteX28" fmla="*/ 101560 w 394062"/>
                <a:gd name="connsiteY28" fmla="*/ 345225 h 517384"/>
                <a:gd name="connsiteX29" fmla="*/ 147029 w 394062"/>
                <a:gd name="connsiteY29" fmla="*/ 299756 h 517384"/>
                <a:gd name="connsiteX30" fmla="*/ 146899 w 394062"/>
                <a:gd name="connsiteY30" fmla="*/ 278382 h 517384"/>
                <a:gd name="connsiteX31" fmla="*/ 125525 w 394062"/>
                <a:gd name="connsiteY31" fmla="*/ 278382 h 517384"/>
                <a:gd name="connsiteX32" fmla="*/ 197031 w 394062"/>
                <a:gd name="connsiteY32" fmla="*/ 181874 h 517384"/>
                <a:gd name="connsiteX33" fmla="*/ 181875 w 394062"/>
                <a:gd name="connsiteY33" fmla="*/ 197031 h 517384"/>
                <a:gd name="connsiteX34" fmla="*/ 197031 w 394062"/>
                <a:gd name="connsiteY34" fmla="*/ 212187 h 517384"/>
                <a:gd name="connsiteX35" fmla="*/ 318281 w 394062"/>
                <a:gd name="connsiteY35" fmla="*/ 212187 h 517384"/>
                <a:gd name="connsiteX36" fmla="*/ 333437 w 394062"/>
                <a:gd name="connsiteY36" fmla="*/ 197031 h 517384"/>
                <a:gd name="connsiteX37" fmla="*/ 318281 w 394062"/>
                <a:gd name="connsiteY37" fmla="*/ 181874 h 517384"/>
                <a:gd name="connsiteX38" fmla="*/ 125395 w 394062"/>
                <a:gd name="connsiteY38" fmla="*/ 156096 h 517384"/>
                <a:gd name="connsiteX39" fmla="*/ 90678 w 394062"/>
                <a:gd name="connsiteY39" fmla="*/ 190813 h 517384"/>
                <a:gd name="connsiteX40" fmla="*/ 86273 w 394062"/>
                <a:gd name="connsiteY40" fmla="*/ 186408 h 517384"/>
                <a:gd name="connsiteX41" fmla="*/ 64899 w 394062"/>
                <a:gd name="connsiteY41" fmla="*/ 186408 h 517384"/>
                <a:gd name="connsiteX42" fmla="*/ 64899 w 394062"/>
                <a:gd name="connsiteY42" fmla="*/ 207782 h 517384"/>
                <a:gd name="connsiteX43" fmla="*/ 80055 w 394062"/>
                <a:gd name="connsiteY43" fmla="*/ 222939 h 517384"/>
                <a:gd name="connsiteX44" fmla="*/ 90807 w 394062"/>
                <a:gd name="connsiteY44" fmla="*/ 227343 h 517384"/>
                <a:gd name="connsiteX45" fmla="*/ 101560 w 394062"/>
                <a:gd name="connsiteY45" fmla="*/ 222939 h 517384"/>
                <a:gd name="connsiteX46" fmla="*/ 147029 w 394062"/>
                <a:gd name="connsiteY46" fmla="*/ 177470 h 517384"/>
                <a:gd name="connsiteX47" fmla="*/ 146769 w 394062"/>
                <a:gd name="connsiteY47" fmla="*/ 156096 h 517384"/>
                <a:gd name="connsiteX48" fmla="*/ 125395 w 394062"/>
                <a:gd name="connsiteY48" fmla="*/ 156096 h 517384"/>
                <a:gd name="connsiteX49" fmla="*/ 45469 w 394062"/>
                <a:gd name="connsiteY49" fmla="*/ 30312 h 517384"/>
                <a:gd name="connsiteX50" fmla="*/ 77335 w 394062"/>
                <a:gd name="connsiteY50" fmla="*/ 30312 h 517384"/>
                <a:gd name="connsiteX51" fmla="*/ 75781 w 394062"/>
                <a:gd name="connsiteY51" fmla="*/ 45468 h 517384"/>
                <a:gd name="connsiteX52" fmla="*/ 151562 w 394062"/>
                <a:gd name="connsiteY52" fmla="*/ 121249 h 517384"/>
                <a:gd name="connsiteX53" fmla="*/ 242500 w 394062"/>
                <a:gd name="connsiteY53" fmla="*/ 121249 h 517384"/>
                <a:gd name="connsiteX54" fmla="*/ 318281 w 394062"/>
                <a:gd name="connsiteY54" fmla="*/ 45468 h 517384"/>
                <a:gd name="connsiteX55" fmla="*/ 316727 w 394062"/>
                <a:gd name="connsiteY55" fmla="*/ 30312 h 517384"/>
                <a:gd name="connsiteX56" fmla="*/ 348594 w 394062"/>
                <a:gd name="connsiteY56" fmla="*/ 30312 h 517384"/>
                <a:gd name="connsiteX57" fmla="*/ 394062 w 394062"/>
                <a:gd name="connsiteY57" fmla="*/ 75781 h 517384"/>
                <a:gd name="connsiteX58" fmla="*/ 394062 w 394062"/>
                <a:gd name="connsiteY58" fmla="*/ 471915 h 517384"/>
                <a:gd name="connsiteX59" fmla="*/ 348594 w 394062"/>
                <a:gd name="connsiteY59" fmla="*/ 517384 h 517384"/>
                <a:gd name="connsiteX60" fmla="*/ 45469 w 394062"/>
                <a:gd name="connsiteY60" fmla="*/ 517384 h 517384"/>
                <a:gd name="connsiteX61" fmla="*/ 0 w 394062"/>
                <a:gd name="connsiteY61" fmla="*/ 471915 h 517384"/>
                <a:gd name="connsiteX62" fmla="*/ 0 w 394062"/>
                <a:gd name="connsiteY62" fmla="*/ 75781 h 517384"/>
                <a:gd name="connsiteX63" fmla="*/ 45469 w 394062"/>
                <a:gd name="connsiteY63" fmla="*/ 30312 h 517384"/>
                <a:gd name="connsiteX64" fmla="*/ 151563 w 394062"/>
                <a:gd name="connsiteY64" fmla="*/ 0 h 517384"/>
                <a:gd name="connsiteX65" fmla="*/ 242500 w 394062"/>
                <a:gd name="connsiteY65" fmla="*/ 0 h 517384"/>
                <a:gd name="connsiteX66" fmla="*/ 287969 w 394062"/>
                <a:gd name="connsiteY66" fmla="*/ 45469 h 517384"/>
                <a:gd name="connsiteX67" fmla="*/ 242500 w 394062"/>
                <a:gd name="connsiteY67" fmla="*/ 90936 h 517384"/>
                <a:gd name="connsiteX68" fmla="*/ 151563 w 394062"/>
                <a:gd name="connsiteY68" fmla="*/ 90936 h 517384"/>
                <a:gd name="connsiteX69" fmla="*/ 106094 w 394062"/>
                <a:gd name="connsiteY69" fmla="*/ 45469 h 517384"/>
                <a:gd name="connsiteX70" fmla="*/ 151563 w 394062"/>
                <a:gd name="connsiteY70" fmla="*/ 0 h 51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94062" h="517384">
                  <a:moveTo>
                    <a:pt x="197031" y="426446"/>
                  </a:moveTo>
                  <a:cubicBezTo>
                    <a:pt x="188611" y="426446"/>
                    <a:pt x="181875" y="433182"/>
                    <a:pt x="181875" y="441603"/>
                  </a:cubicBezTo>
                  <a:cubicBezTo>
                    <a:pt x="181875" y="450023"/>
                    <a:pt x="188611" y="456759"/>
                    <a:pt x="197031" y="456759"/>
                  </a:cubicBezTo>
                  <a:lnTo>
                    <a:pt x="318281" y="456759"/>
                  </a:lnTo>
                  <a:cubicBezTo>
                    <a:pt x="326572" y="456759"/>
                    <a:pt x="333437" y="450023"/>
                    <a:pt x="333437" y="441603"/>
                  </a:cubicBezTo>
                  <a:cubicBezTo>
                    <a:pt x="333437" y="433182"/>
                    <a:pt x="326701" y="426446"/>
                    <a:pt x="318281" y="426446"/>
                  </a:cubicBezTo>
                  <a:close/>
                  <a:moveTo>
                    <a:pt x="125525" y="400538"/>
                  </a:moveTo>
                  <a:lnTo>
                    <a:pt x="90807" y="435255"/>
                  </a:lnTo>
                  <a:lnTo>
                    <a:pt x="86404" y="430851"/>
                  </a:lnTo>
                  <a:cubicBezTo>
                    <a:pt x="80573" y="424892"/>
                    <a:pt x="70988" y="424892"/>
                    <a:pt x="65028" y="430851"/>
                  </a:cubicBezTo>
                  <a:cubicBezTo>
                    <a:pt x="59070" y="436680"/>
                    <a:pt x="59070" y="446267"/>
                    <a:pt x="65028" y="452225"/>
                  </a:cubicBezTo>
                  <a:lnTo>
                    <a:pt x="80186" y="467381"/>
                  </a:lnTo>
                  <a:cubicBezTo>
                    <a:pt x="86015" y="473341"/>
                    <a:pt x="95600" y="473341"/>
                    <a:pt x="101560" y="467381"/>
                  </a:cubicBezTo>
                  <a:lnTo>
                    <a:pt x="147029" y="421913"/>
                  </a:lnTo>
                  <a:cubicBezTo>
                    <a:pt x="152987" y="416083"/>
                    <a:pt x="152987" y="406498"/>
                    <a:pt x="146899" y="400538"/>
                  </a:cubicBezTo>
                  <a:cubicBezTo>
                    <a:pt x="141070" y="394580"/>
                    <a:pt x="131483" y="394580"/>
                    <a:pt x="125525" y="400538"/>
                  </a:cubicBezTo>
                  <a:close/>
                  <a:moveTo>
                    <a:pt x="197031" y="304160"/>
                  </a:moveTo>
                  <a:cubicBezTo>
                    <a:pt x="188611" y="304160"/>
                    <a:pt x="181875" y="310896"/>
                    <a:pt x="181875" y="319317"/>
                  </a:cubicBezTo>
                  <a:cubicBezTo>
                    <a:pt x="181875" y="327737"/>
                    <a:pt x="188611" y="334473"/>
                    <a:pt x="197031" y="334473"/>
                  </a:cubicBezTo>
                  <a:lnTo>
                    <a:pt x="318281" y="334473"/>
                  </a:lnTo>
                  <a:cubicBezTo>
                    <a:pt x="326572" y="334473"/>
                    <a:pt x="333437" y="327737"/>
                    <a:pt x="333437" y="319317"/>
                  </a:cubicBezTo>
                  <a:cubicBezTo>
                    <a:pt x="333437" y="310896"/>
                    <a:pt x="326701" y="304160"/>
                    <a:pt x="318281" y="304160"/>
                  </a:cubicBezTo>
                  <a:close/>
                  <a:moveTo>
                    <a:pt x="125525" y="278382"/>
                  </a:moveTo>
                  <a:lnTo>
                    <a:pt x="90807" y="313099"/>
                  </a:lnTo>
                  <a:lnTo>
                    <a:pt x="86404" y="308694"/>
                  </a:lnTo>
                  <a:cubicBezTo>
                    <a:pt x="80573" y="302736"/>
                    <a:pt x="70988" y="302736"/>
                    <a:pt x="65028" y="308694"/>
                  </a:cubicBezTo>
                  <a:cubicBezTo>
                    <a:pt x="59070" y="314523"/>
                    <a:pt x="59070" y="324110"/>
                    <a:pt x="65028" y="330068"/>
                  </a:cubicBezTo>
                  <a:lnTo>
                    <a:pt x="80186" y="345225"/>
                  </a:lnTo>
                  <a:cubicBezTo>
                    <a:pt x="86015" y="351183"/>
                    <a:pt x="95600" y="351183"/>
                    <a:pt x="101560" y="345225"/>
                  </a:cubicBezTo>
                  <a:lnTo>
                    <a:pt x="147029" y="299756"/>
                  </a:lnTo>
                  <a:cubicBezTo>
                    <a:pt x="152987" y="293797"/>
                    <a:pt x="152987" y="284211"/>
                    <a:pt x="146899" y="278382"/>
                  </a:cubicBezTo>
                  <a:cubicBezTo>
                    <a:pt x="141070" y="272423"/>
                    <a:pt x="131483" y="272423"/>
                    <a:pt x="125525" y="278382"/>
                  </a:cubicBezTo>
                  <a:close/>
                  <a:moveTo>
                    <a:pt x="197031" y="181874"/>
                  </a:moveTo>
                  <a:cubicBezTo>
                    <a:pt x="188611" y="181874"/>
                    <a:pt x="181875" y="188610"/>
                    <a:pt x="181875" y="197031"/>
                  </a:cubicBezTo>
                  <a:cubicBezTo>
                    <a:pt x="181875" y="205451"/>
                    <a:pt x="188611" y="212187"/>
                    <a:pt x="197031" y="212187"/>
                  </a:cubicBezTo>
                  <a:lnTo>
                    <a:pt x="318281" y="212187"/>
                  </a:lnTo>
                  <a:cubicBezTo>
                    <a:pt x="326572" y="212187"/>
                    <a:pt x="333437" y="205451"/>
                    <a:pt x="333437" y="197031"/>
                  </a:cubicBezTo>
                  <a:cubicBezTo>
                    <a:pt x="333437" y="188610"/>
                    <a:pt x="326701" y="181874"/>
                    <a:pt x="318281" y="181874"/>
                  </a:cubicBezTo>
                  <a:close/>
                  <a:moveTo>
                    <a:pt x="125395" y="156096"/>
                  </a:moveTo>
                  <a:lnTo>
                    <a:pt x="90678" y="190813"/>
                  </a:lnTo>
                  <a:lnTo>
                    <a:pt x="86273" y="186408"/>
                  </a:lnTo>
                  <a:cubicBezTo>
                    <a:pt x="80444" y="180450"/>
                    <a:pt x="70859" y="180450"/>
                    <a:pt x="64899" y="186408"/>
                  </a:cubicBezTo>
                  <a:cubicBezTo>
                    <a:pt x="58941" y="192237"/>
                    <a:pt x="58941" y="201824"/>
                    <a:pt x="64899" y="207782"/>
                  </a:cubicBezTo>
                  <a:lnTo>
                    <a:pt x="80055" y="222939"/>
                  </a:lnTo>
                  <a:cubicBezTo>
                    <a:pt x="83035" y="225917"/>
                    <a:pt x="86920" y="227343"/>
                    <a:pt x="90807" y="227343"/>
                  </a:cubicBezTo>
                  <a:cubicBezTo>
                    <a:pt x="94693" y="227343"/>
                    <a:pt x="98580" y="225917"/>
                    <a:pt x="101560" y="222939"/>
                  </a:cubicBezTo>
                  <a:lnTo>
                    <a:pt x="147029" y="177470"/>
                  </a:lnTo>
                  <a:cubicBezTo>
                    <a:pt x="152987" y="171510"/>
                    <a:pt x="152987" y="161925"/>
                    <a:pt x="146769" y="156096"/>
                  </a:cubicBezTo>
                  <a:cubicBezTo>
                    <a:pt x="140940" y="150137"/>
                    <a:pt x="131354" y="150137"/>
                    <a:pt x="125395" y="156096"/>
                  </a:cubicBezTo>
                  <a:close/>
                  <a:moveTo>
                    <a:pt x="45469" y="30312"/>
                  </a:moveTo>
                  <a:lnTo>
                    <a:pt x="77335" y="30312"/>
                  </a:lnTo>
                  <a:cubicBezTo>
                    <a:pt x="76299" y="35234"/>
                    <a:pt x="75781" y="40286"/>
                    <a:pt x="75781" y="45468"/>
                  </a:cubicBezTo>
                  <a:cubicBezTo>
                    <a:pt x="75781" y="87310"/>
                    <a:pt x="109721" y="121249"/>
                    <a:pt x="151562" y="121249"/>
                  </a:cubicBezTo>
                  <a:lnTo>
                    <a:pt x="242500" y="121249"/>
                  </a:lnTo>
                  <a:cubicBezTo>
                    <a:pt x="284342" y="121249"/>
                    <a:pt x="318281" y="87310"/>
                    <a:pt x="318281" y="45468"/>
                  </a:cubicBezTo>
                  <a:cubicBezTo>
                    <a:pt x="318281" y="40286"/>
                    <a:pt x="317763" y="35234"/>
                    <a:pt x="316727" y="30312"/>
                  </a:cubicBezTo>
                  <a:lnTo>
                    <a:pt x="348594" y="30312"/>
                  </a:lnTo>
                  <a:cubicBezTo>
                    <a:pt x="373595" y="30312"/>
                    <a:pt x="394062" y="50649"/>
                    <a:pt x="394062" y="75781"/>
                  </a:cubicBezTo>
                  <a:lnTo>
                    <a:pt x="394062" y="471915"/>
                  </a:lnTo>
                  <a:cubicBezTo>
                    <a:pt x="394062" y="497047"/>
                    <a:pt x="373725" y="517384"/>
                    <a:pt x="348594" y="517384"/>
                  </a:cubicBezTo>
                  <a:lnTo>
                    <a:pt x="45469" y="517384"/>
                  </a:lnTo>
                  <a:cubicBezTo>
                    <a:pt x="20337" y="517384"/>
                    <a:pt x="0" y="497047"/>
                    <a:pt x="0" y="471915"/>
                  </a:cubicBezTo>
                  <a:lnTo>
                    <a:pt x="0" y="75781"/>
                  </a:lnTo>
                  <a:cubicBezTo>
                    <a:pt x="0" y="50649"/>
                    <a:pt x="20337" y="30312"/>
                    <a:pt x="45469" y="30312"/>
                  </a:cubicBezTo>
                  <a:close/>
                  <a:moveTo>
                    <a:pt x="151563" y="0"/>
                  </a:moveTo>
                  <a:lnTo>
                    <a:pt x="242500" y="0"/>
                  </a:lnTo>
                  <a:cubicBezTo>
                    <a:pt x="267501" y="0"/>
                    <a:pt x="287969" y="20337"/>
                    <a:pt x="287969" y="45469"/>
                  </a:cubicBezTo>
                  <a:cubicBezTo>
                    <a:pt x="287969" y="70599"/>
                    <a:pt x="267632" y="90936"/>
                    <a:pt x="242500" y="90936"/>
                  </a:cubicBezTo>
                  <a:lnTo>
                    <a:pt x="151563" y="90936"/>
                  </a:lnTo>
                  <a:cubicBezTo>
                    <a:pt x="126432" y="90936"/>
                    <a:pt x="106094" y="70599"/>
                    <a:pt x="106094" y="45469"/>
                  </a:cubicBezTo>
                  <a:cubicBezTo>
                    <a:pt x="106094" y="20337"/>
                    <a:pt x="126432" y="0"/>
                    <a:pt x="151563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8935AD4-DF7B-23B4-2667-A2A3F9959DA4}"/>
              </a:ext>
            </a:extLst>
          </p:cNvPr>
          <p:cNvSpPr txBox="1"/>
          <p:nvPr/>
        </p:nvSpPr>
        <p:spPr>
          <a:xfrm>
            <a:off x="980395" y="1859965"/>
            <a:ext cx="2955919" cy="44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Lorem ipsum dolor sit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 Ut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enim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ad minim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veniam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quis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nostrud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exercitation. Lorem ipsum dolor sit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1699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BCBF-59DA-EAE4-E171-CDB313A4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1126" cy="1325563"/>
          </a:xfrm>
        </p:spPr>
        <p:txBody>
          <a:bodyPr>
            <a:normAutofit/>
          </a:bodyPr>
          <a:lstStyle/>
          <a:p>
            <a:pPr>
              <a:lnSpc>
                <a:spcPts val="4271"/>
              </a:lnSpc>
            </a:pP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060754-F9F8-26F6-C89C-C89F9FDC5B5B}"/>
              </a:ext>
            </a:extLst>
          </p:cNvPr>
          <p:cNvGrpSpPr/>
          <p:nvPr/>
        </p:nvGrpSpPr>
        <p:grpSpPr>
          <a:xfrm>
            <a:off x="6725875" y="1890713"/>
            <a:ext cx="4719536" cy="4201862"/>
            <a:chOff x="5955313" y="1508566"/>
            <a:chExt cx="3622700" cy="4430386"/>
          </a:xfrm>
        </p:grpSpPr>
        <p:grpSp>
          <p:nvGrpSpPr>
            <p:cNvPr id="14" name="Group 14"/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D0704-3553-F6E3-CA78-49798F2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pic>
        <p:nvPicPr>
          <p:cNvPr id="12" name="Picture Placeholder 11" descr="A person standing in a room with rows of green and orange lights&#10;&#10;AI-generated content may be incorrect.">
            <a:extLst>
              <a:ext uri="{FF2B5EF4-FFF2-40B4-BE49-F238E27FC236}">
                <a16:creationId xmlns:a16="http://schemas.microsoft.com/office/drawing/2014/main" id="{4F8F8330-F8FF-44B1-2471-CF6F3E6CF0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90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2">
            <a:extLst>
              <a:ext uri="{FF2B5EF4-FFF2-40B4-BE49-F238E27FC236}">
                <a16:creationId xmlns:a16="http://schemas.microsoft.com/office/drawing/2014/main" id="{5217A709-76FD-0687-C80D-6A8ED8DA5456}"/>
              </a:ext>
            </a:extLst>
          </p:cNvPr>
          <p:cNvSpPr/>
          <p:nvPr/>
        </p:nvSpPr>
        <p:spPr>
          <a:xfrm>
            <a:off x="9525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8" name="사각형: 둥근 모서리 19">
            <a:extLst>
              <a:ext uri="{FF2B5EF4-FFF2-40B4-BE49-F238E27FC236}">
                <a16:creationId xmlns:a16="http://schemas.microsoft.com/office/drawing/2014/main" id="{68BD7611-A077-1C90-B15D-6636B1107F47}"/>
              </a:ext>
            </a:extLst>
          </p:cNvPr>
          <p:cNvSpPr/>
          <p:nvPr/>
        </p:nvSpPr>
        <p:spPr>
          <a:xfrm>
            <a:off x="47371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10" name="사각형: 둥근 모서리 22">
            <a:extLst>
              <a:ext uri="{FF2B5EF4-FFF2-40B4-BE49-F238E27FC236}">
                <a16:creationId xmlns:a16="http://schemas.microsoft.com/office/drawing/2014/main" id="{5C92BE7D-6C52-578F-B2C2-A44F272F5E6E}"/>
              </a:ext>
            </a:extLst>
          </p:cNvPr>
          <p:cNvSpPr/>
          <p:nvPr/>
        </p:nvSpPr>
        <p:spPr>
          <a:xfrm>
            <a:off x="85217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8AA22-873A-27BD-57D4-33346FD2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868290-DC71-A868-1C27-39D38120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4</a:t>
            </a:fld>
            <a:endParaRPr lang="en-C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41EA97-C5B3-7817-2BC9-59D60A715D28}"/>
              </a:ext>
            </a:extLst>
          </p:cNvPr>
          <p:cNvSpPr txBox="1"/>
          <p:nvPr/>
        </p:nvSpPr>
        <p:spPr>
          <a:xfrm>
            <a:off x="1086624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0A23DC-46D6-35D0-F2B6-AAB59A19436C}"/>
              </a:ext>
            </a:extLst>
          </p:cNvPr>
          <p:cNvSpPr txBox="1"/>
          <p:nvPr/>
        </p:nvSpPr>
        <p:spPr>
          <a:xfrm>
            <a:off x="8679309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bg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812CC8-EB87-AB88-2CA8-707C34D6DC05}"/>
              </a:ext>
            </a:extLst>
          </p:cNvPr>
          <p:cNvSpPr txBox="1"/>
          <p:nvPr/>
        </p:nvSpPr>
        <p:spPr>
          <a:xfrm>
            <a:off x="4882967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34" name="Picture Placeholder 33" descr="A room with many servers&#10;&#10;AI-generated content may be incorrect.">
            <a:extLst>
              <a:ext uri="{FF2B5EF4-FFF2-40B4-BE49-F238E27FC236}">
                <a16:creationId xmlns:a16="http://schemas.microsoft.com/office/drawing/2014/main" id="{CE306DC6-B06B-0762-F4E2-5910C7C1C0A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3B3E4-0062-3A69-0542-D9F9A41F5255}"/>
              </a:ext>
            </a:extLst>
          </p:cNvPr>
          <p:cNvGrpSpPr/>
          <p:nvPr/>
        </p:nvGrpSpPr>
        <p:grpSpPr>
          <a:xfrm>
            <a:off x="5466171" y="3413685"/>
            <a:ext cx="1259658" cy="1259656"/>
            <a:chOff x="5466171" y="3413685"/>
            <a:chExt cx="1259658" cy="1259656"/>
          </a:xfrm>
        </p:grpSpPr>
        <p:sp>
          <p:nvSpPr>
            <p:cNvPr id="36" name="타원 24">
              <a:extLst>
                <a:ext uri="{FF2B5EF4-FFF2-40B4-BE49-F238E27FC236}">
                  <a16:creationId xmlns:a16="http://schemas.microsoft.com/office/drawing/2014/main" id="{944C13E1-AD53-4D58-83E8-834A310C38C5}"/>
                </a:ext>
              </a:extLst>
            </p:cNvPr>
            <p:cNvSpPr/>
            <p:nvPr/>
          </p:nvSpPr>
          <p:spPr>
            <a:xfrm>
              <a:off x="5466171" y="3413685"/>
              <a:ext cx="1259658" cy="1259656"/>
            </a:xfrm>
            <a:prstGeom prst="ellipse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1B1B207-1357-0A9C-A0CA-7A8C557760FC}"/>
                </a:ext>
              </a:extLst>
            </p:cNvPr>
            <p:cNvSpPr/>
            <p:nvPr/>
          </p:nvSpPr>
          <p:spPr>
            <a:xfrm>
              <a:off x="5849899" y="3783467"/>
              <a:ext cx="502189" cy="518031"/>
            </a:xfrm>
            <a:custGeom>
              <a:avLst/>
              <a:gdLst>
                <a:gd name="connsiteX0" fmla="*/ 234016 w 502189"/>
                <a:gd name="connsiteY0" fmla="*/ 291659 h 518031"/>
                <a:gd name="connsiteX1" fmla="*/ 247683 w 502189"/>
                <a:gd name="connsiteY1" fmla="*/ 297294 h 518031"/>
                <a:gd name="connsiteX2" fmla="*/ 385515 w 502189"/>
                <a:gd name="connsiteY2" fmla="*/ 435125 h 518031"/>
                <a:gd name="connsiteX3" fmla="*/ 384219 w 502189"/>
                <a:gd name="connsiteY3" fmla="*/ 463624 h 518031"/>
                <a:gd name="connsiteX4" fmla="*/ 234210 w 502189"/>
                <a:gd name="connsiteY4" fmla="*/ 517902 h 518031"/>
                <a:gd name="connsiteX5" fmla="*/ 234081 w 502189"/>
                <a:gd name="connsiteY5" fmla="*/ 517902 h 518031"/>
                <a:gd name="connsiteX6" fmla="*/ 234081 w 502189"/>
                <a:gd name="connsiteY6" fmla="*/ 518031 h 518031"/>
                <a:gd name="connsiteX7" fmla="*/ 87441 w 502189"/>
                <a:gd name="connsiteY7" fmla="*/ 466474 h 518031"/>
                <a:gd name="connsiteX8" fmla="*/ 85626 w 502189"/>
                <a:gd name="connsiteY8" fmla="*/ 432016 h 518031"/>
                <a:gd name="connsiteX9" fmla="*/ 220349 w 502189"/>
                <a:gd name="connsiteY9" fmla="*/ 297294 h 518031"/>
                <a:gd name="connsiteX10" fmla="*/ 234016 w 502189"/>
                <a:gd name="connsiteY10" fmla="*/ 291659 h 518031"/>
                <a:gd name="connsiteX11" fmla="*/ 450417 w 502189"/>
                <a:gd name="connsiteY11" fmla="*/ 243794 h 518031"/>
                <a:gd name="connsiteX12" fmla="*/ 467516 w 502189"/>
                <a:gd name="connsiteY12" fmla="*/ 259210 h 518031"/>
                <a:gd name="connsiteX13" fmla="*/ 465184 w 502189"/>
                <a:gd name="connsiteY13" fmla="*/ 324627 h 518031"/>
                <a:gd name="connsiteX14" fmla="*/ 462204 w 502189"/>
                <a:gd name="connsiteY14" fmla="*/ 338746 h 518031"/>
                <a:gd name="connsiteX15" fmla="*/ 461945 w 502189"/>
                <a:gd name="connsiteY15" fmla="*/ 339912 h 518031"/>
                <a:gd name="connsiteX16" fmla="*/ 433964 w 502189"/>
                <a:gd name="connsiteY16" fmla="*/ 406367 h 518031"/>
                <a:gd name="connsiteX17" fmla="*/ 403782 w 502189"/>
                <a:gd name="connsiteY17" fmla="*/ 409994 h 518031"/>
                <a:gd name="connsiteX18" fmla="*/ 296521 w 502189"/>
                <a:gd name="connsiteY18" fmla="*/ 302735 h 518031"/>
                <a:gd name="connsiteX19" fmla="*/ 306625 w 502189"/>
                <a:gd name="connsiteY19" fmla="*/ 270090 h 518031"/>
                <a:gd name="connsiteX20" fmla="*/ 447308 w 502189"/>
                <a:gd name="connsiteY20" fmla="*/ 244052 h 518031"/>
                <a:gd name="connsiteX21" fmla="*/ 450417 w 502189"/>
                <a:gd name="connsiteY21" fmla="*/ 243794 h 518031"/>
                <a:gd name="connsiteX22" fmla="*/ 215685 w 502189"/>
                <a:gd name="connsiteY22" fmla="*/ 50003 h 518031"/>
                <a:gd name="connsiteX23" fmla="*/ 216981 w 502189"/>
                <a:gd name="connsiteY23" fmla="*/ 50003 h 518031"/>
                <a:gd name="connsiteX24" fmla="*/ 234081 w 502189"/>
                <a:gd name="connsiteY24" fmla="*/ 67232 h 518031"/>
                <a:gd name="connsiteX25" fmla="*/ 234081 w 502189"/>
                <a:gd name="connsiteY25" fmla="*/ 232525 h 518031"/>
                <a:gd name="connsiteX26" fmla="*/ 228381 w 502189"/>
                <a:gd name="connsiteY26" fmla="*/ 246126 h 518031"/>
                <a:gd name="connsiteX27" fmla="*/ 212576 w 502189"/>
                <a:gd name="connsiteY27" fmla="*/ 261931 h 518031"/>
                <a:gd name="connsiteX28" fmla="*/ 64770 w 502189"/>
                <a:gd name="connsiteY28" fmla="*/ 409607 h 518031"/>
                <a:gd name="connsiteX29" fmla="*/ 34717 w 502189"/>
                <a:gd name="connsiteY29" fmla="*/ 406238 h 518031"/>
                <a:gd name="connsiteX30" fmla="*/ 0 w 502189"/>
                <a:gd name="connsiteY30" fmla="*/ 283434 h 518031"/>
                <a:gd name="connsiteX31" fmla="*/ 215685 w 502189"/>
                <a:gd name="connsiteY31" fmla="*/ 50003 h 518031"/>
                <a:gd name="connsiteX32" fmla="*/ 293671 w 502189"/>
                <a:gd name="connsiteY32" fmla="*/ 0 h 518031"/>
                <a:gd name="connsiteX33" fmla="*/ 430077 w 502189"/>
                <a:gd name="connsiteY33" fmla="*/ 50002 h 518031"/>
                <a:gd name="connsiteX34" fmla="*/ 501971 w 502189"/>
                <a:gd name="connsiteY34" fmla="*/ 176175 h 518031"/>
                <a:gd name="connsiteX35" fmla="*/ 489406 w 502189"/>
                <a:gd name="connsiteY35" fmla="*/ 193533 h 518031"/>
                <a:gd name="connsiteX36" fmla="*/ 296131 w 502189"/>
                <a:gd name="connsiteY36" fmla="*/ 226177 h 518031"/>
                <a:gd name="connsiteX37" fmla="*/ 278644 w 502189"/>
                <a:gd name="connsiteY37" fmla="*/ 213741 h 518031"/>
                <a:gd name="connsiteX38" fmla="*/ 278513 w 502189"/>
                <a:gd name="connsiteY38" fmla="*/ 210245 h 518031"/>
                <a:gd name="connsiteX39" fmla="*/ 278513 w 502189"/>
                <a:gd name="connsiteY39" fmla="*/ 15156 h 518031"/>
                <a:gd name="connsiteX40" fmla="*/ 293671 w 502189"/>
                <a:gd name="connsiteY40" fmla="*/ 0 h 51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02189" h="518031">
                  <a:moveTo>
                    <a:pt x="234016" y="291659"/>
                  </a:moveTo>
                  <a:cubicBezTo>
                    <a:pt x="238971" y="291659"/>
                    <a:pt x="243926" y="293537"/>
                    <a:pt x="247683" y="297294"/>
                  </a:cubicBezTo>
                  <a:lnTo>
                    <a:pt x="385515" y="435125"/>
                  </a:lnTo>
                  <a:cubicBezTo>
                    <a:pt x="393546" y="443157"/>
                    <a:pt x="392899" y="456369"/>
                    <a:pt x="384219" y="463624"/>
                  </a:cubicBezTo>
                  <a:cubicBezTo>
                    <a:pt x="340824" y="499766"/>
                    <a:pt x="287582" y="517902"/>
                    <a:pt x="234210" y="517902"/>
                  </a:cubicBezTo>
                  <a:lnTo>
                    <a:pt x="234081" y="517902"/>
                  </a:lnTo>
                  <a:lnTo>
                    <a:pt x="234081" y="518031"/>
                  </a:lnTo>
                  <a:cubicBezTo>
                    <a:pt x="178638" y="518031"/>
                    <a:pt x="127598" y="498600"/>
                    <a:pt x="87441" y="466474"/>
                  </a:cubicBezTo>
                  <a:cubicBezTo>
                    <a:pt x="76688" y="457795"/>
                    <a:pt x="75910" y="441732"/>
                    <a:pt x="85626" y="432016"/>
                  </a:cubicBezTo>
                  <a:lnTo>
                    <a:pt x="220349" y="297294"/>
                  </a:lnTo>
                  <a:cubicBezTo>
                    <a:pt x="224106" y="293537"/>
                    <a:pt x="229061" y="291659"/>
                    <a:pt x="234016" y="291659"/>
                  </a:cubicBezTo>
                  <a:close/>
                  <a:moveTo>
                    <a:pt x="450417" y="243794"/>
                  </a:moveTo>
                  <a:cubicBezTo>
                    <a:pt x="459095" y="243794"/>
                    <a:pt x="466609" y="250270"/>
                    <a:pt x="467516" y="259210"/>
                  </a:cubicBezTo>
                  <a:cubicBezTo>
                    <a:pt x="469847" y="281490"/>
                    <a:pt x="468940" y="303382"/>
                    <a:pt x="465184" y="324627"/>
                  </a:cubicBezTo>
                  <a:cubicBezTo>
                    <a:pt x="464276" y="329420"/>
                    <a:pt x="463371" y="334083"/>
                    <a:pt x="462204" y="338746"/>
                  </a:cubicBezTo>
                  <a:cubicBezTo>
                    <a:pt x="462075" y="339135"/>
                    <a:pt x="462075" y="339523"/>
                    <a:pt x="461945" y="339912"/>
                  </a:cubicBezTo>
                  <a:cubicBezTo>
                    <a:pt x="455986" y="363618"/>
                    <a:pt x="446530" y="386028"/>
                    <a:pt x="433964" y="406367"/>
                  </a:cubicBezTo>
                  <a:cubicBezTo>
                    <a:pt x="427358" y="416989"/>
                    <a:pt x="412591" y="418803"/>
                    <a:pt x="403782" y="409994"/>
                  </a:cubicBezTo>
                  <a:lnTo>
                    <a:pt x="296521" y="302735"/>
                  </a:lnTo>
                  <a:cubicBezTo>
                    <a:pt x="285509" y="291723"/>
                    <a:pt x="291340" y="272940"/>
                    <a:pt x="306625" y="270090"/>
                  </a:cubicBezTo>
                  <a:lnTo>
                    <a:pt x="447308" y="244052"/>
                  </a:lnTo>
                  <a:cubicBezTo>
                    <a:pt x="448344" y="243923"/>
                    <a:pt x="449380" y="243794"/>
                    <a:pt x="450417" y="243794"/>
                  </a:cubicBezTo>
                  <a:close/>
                  <a:moveTo>
                    <a:pt x="215685" y="50003"/>
                  </a:moveTo>
                  <a:cubicBezTo>
                    <a:pt x="216074" y="50003"/>
                    <a:pt x="216592" y="50003"/>
                    <a:pt x="216981" y="50003"/>
                  </a:cubicBezTo>
                  <a:cubicBezTo>
                    <a:pt x="226308" y="50003"/>
                    <a:pt x="234081" y="57645"/>
                    <a:pt x="234081" y="67232"/>
                  </a:cubicBezTo>
                  <a:lnTo>
                    <a:pt x="234081" y="232525"/>
                  </a:lnTo>
                  <a:cubicBezTo>
                    <a:pt x="234081" y="237577"/>
                    <a:pt x="232008" y="242499"/>
                    <a:pt x="228381" y="246126"/>
                  </a:cubicBezTo>
                  <a:lnTo>
                    <a:pt x="212576" y="261931"/>
                  </a:lnTo>
                  <a:lnTo>
                    <a:pt x="64770" y="409607"/>
                  </a:lnTo>
                  <a:cubicBezTo>
                    <a:pt x="55961" y="418416"/>
                    <a:pt x="41193" y="416861"/>
                    <a:pt x="34717" y="406238"/>
                  </a:cubicBezTo>
                  <a:cubicBezTo>
                    <a:pt x="12694" y="370616"/>
                    <a:pt x="0" y="328514"/>
                    <a:pt x="0" y="283434"/>
                  </a:cubicBezTo>
                  <a:cubicBezTo>
                    <a:pt x="0" y="160371"/>
                    <a:pt x="94953" y="59459"/>
                    <a:pt x="215685" y="50003"/>
                  </a:cubicBezTo>
                  <a:close/>
                  <a:moveTo>
                    <a:pt x="293671" y="0"/>
                  </a:moveTo>
                  <a:cubicBezTo>
                    <a:pt x="345227" y="0"/>
                    <a:pt x="393028" y="18654"/>
                    <a:pt x="430077" y="50002"/>
                  </a:cubicBezTo>
                  <a:cubicBezTo>
                    <a:pt x="467125" y="81351"/>
                    <a:pt x="493422" y="125265"/>
                    <a:pt x="501971" y="176175"/>
                  </a:cubicBezTo>
                  <a:cubicBezTo>
                    <a:pt x="503397" y="184466"/>
                    <a:pt x="497697" y="192238"/>
                    <a:pt x="489406" y="193533"/>
                  </a:cubicBezTo>
                  <a:lnTo>
                    <a:pt x="296131" y="226177"/>
                  </a:lnTo>
                  <a:cubicBezTo>
                    <a:pt x="287840" y="227602"/>
                    <a:pt x="280068" y="222032"/>
                    <a:pt x="278644" y="213741"/>
                  </a:cubicBezTo>
                  <a:cubicBezTo>
                    <a:pt x="278513" y="212576"/>
                    <a:pt x="278384" y="211410"/>
                    <a:pt x="278513" y="210245"/>
                  </a:cubicBezTo>
                  <a:lnTo>
                    <a:pt x="278513" y="15156"/>
                  </a:lnTo>
                  <a:cubicBezTo>
                    <a:pt x="278513" y="6736"/>
                    <a:pt x="285249" y="0"/>
                    <a:pt x="293671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1" name="Picture Placeholder 40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0EEEAD53-5825-6CC1-01DF-27F4438F7B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B3218F6-7584-D9EE-A20A-061A89D43542}"/>
              </a:ext>
            </a:extLst>
          </p:cNvPr>
          <p:cNvGrpSpPr/>
          <p:nvPr/>
        </p:nvGrpSpPr>
        <p:grpSpPr>
          <a:xfrm>
            <a:off x="1681571" y="3413685"/>
            <a:ext cx="1259658" cy="1259656"/>
            <a:chOff x="1681571" y="3413685"/>
            <a:chExt cx="1259658" cy="1259656"/>
          </a:xfrm>
        </p:grpSpPr>
        <p:sp>
          <p:nvSpPr>
            <p:cNvPr id="45" name="타원 43">
              <a:extLst>
                <a:ext uri="{FF2B5EF4-FFF2-40B4-BE49-F238E27FC236}">
                  <a16:creationId xmlns:a16="http://schemas.microsoft.com/office/drawing/2014/main" id="{4DD5C9E5-66E1-415C-89E5-67755568FB3A}"/>
                </a:ext>
              </a:extLst>
            </p:cNvPr>
            <p:cNvSpPr/>
            <p:nvPr/>
          </p:nvSpPr>
          <p:spPr>
            <a:xfrm>
              <a:off x="1681571" y="3413685"/>
              <a:ext cx="1259658" cy="1259656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A6C74B8-D9A8-B87B-5D24-B2FCC12529DA}"/>
                </a:ext>
              </a:extLst>
            </p:cNvPr>
            <p:cNvSpPr/>
            <p:nvPr/>
          </p:nvSpPr>
          <p:spPr>
            <a:xfrm>
              <a:off x="2120327" y="3778123"/>
              <a:ext cx="394062" cy="517384"/>
            </a:xfrm>
            <a:custGeom>
              <a:avLst/>
              <a:gdLst>
                <a:gd name="connsiteX0" fmla="*/ 197031 w 394062"/>
                <a:gd name="connsiteY0" fmla="*/ 426446 h 517384"/>
                <a:gd name="connsiteX1" fmla="*/ 181875 w 394062"/>
                <a:gd name="connsiteY1" fmla="*/ 441604 h 517384"/>
                <a:gd name="connsiteX2" fmla="*/ 197031 w 394062"/>
                <a:gd name="connsiteY2" fmla="*/ 456759 h 517384"/>
                <a:gd name="connsiteX3" fmla="*/ 318281 w 394062"/>
                <a:gd name="connsiteY3" fmla="*/ 456759 h 517384"/>
                <a:gd name="connsiteX4" fmla="*/ 333437 w 394062"/>
                <a:gd name="connsiteY4" fmla="*/ 441604 h 517384"/>
                <a:gd name="connsiteX5" fmla="*/ 318281 w 394062"/>
                <a:gd name="connsiteY5" fmla="*/ 426446 h 517384"/>
                <a:gd name="connsiteX6" fmla="*/ 125525 w 394062"/>
                <a:gd name="connsiteY6" fmla="*/ 400538 h 517384"/>
                <a:gd name="connsiteX7" fmla="*/ 90807 w 394062"/>
                <a:gd name="connsiteY7" fmla="*/ 435255 h 517384"/>
                <a:gd name="connsiteX8" fmla="*/ 86404 w 394062"/>
                <a:gd name="connsiteY8" fmla="*/ 430851 h 517384"/>
                <a:gd name="connsiteX9" fmla="*/ 65028 w 394062"/>
                <a:gd name="connsiteY9" fmla="*/ 430851 h 517384"/>
                <a:gd name="connsiteX10" fmla="*/ 65028 w 394062"/>
                <a:gd name="connsiteY10" fmla="*/ 452225 h 517384"/>
                <a:gd name="connsiteX11" fmla="*/ 80186 w 394062"/>
                <a:gd name="connsiteY11" fmla="*/ 467381 h 517384"/>
                <a:gd name="connsiteX12" fmla="*/ 101560 w 394062"/>
                <a:gd name="connsiteY12" fmla="*/ 467381 h 517384"/>
                <a:gd name="connsiteX13" fmla="*/ 147029 w 394062"/>
                <a:gd name="connsiteY13" fmla="*/ 421913 h 517384"/>
                <a:gd name="connsiteX14" fmla="*/ 146898 w 394062"/>
                <a:gd name="connsiteY14" fmla="*/ 400538 h 517384"/>
                <a:gd name="connsiteX15" fmla="*/ 125525 w 394062"/>
                <a:gd name="connsiteY15" fmla="*/ 400538 h 517384"/>
                <a:gd name="connsiteX16" fmla="*/ 197031 w 394062"/>
                <a:gd name="connsiteY16" fmla="*/ 304160 h 517384"/>
                <a:gd name="connsiteX17" fmla="*/ 181875 w 394062"/>
                <a:gd name="connsiteY17" fmla="*/ 319317 h 517384"/>
                <a:gd name="connsiteX18" fmla="*/ 197031 w 394062"/>
                <a:gd name="connsiteY18" fmla="*/ 334473 h 517384"/>
                <a:gd name="connsiteX19" fmla="*/ 318281 w 394062"/>
                <a:gd name="connsiteY19" fmla="*/ 334473 h 517384"/>
                <a:gd name="connsiteX20" fmla="*/ 333437 w 394062"/>
                <a:gd name="connsiteY20" fmla="*/ 319317 h 517384"/>
                <a:gd name="connsiteX21" fmla="*/ 318281 w 394062"/>
                <a:gd name="connsiteY21" fmla="*/ 304160 h 517384"/>
                <a:gd name="connsiteX22" fmla="*/ 125525 w 394062"/>
                <a:gd name="connsiteY22" fmla="*/ 278382 h 517384"/>
                <a:gd name="connsiteX23" fmla="*/ 90807 w 394062"/>
                <a:gd name="connsiteY23" fmla="*/ 313099 h 517384"/>
                <a:gd name="connsiteX24" fmla="*/ 86404 w 394062"/>
                <a:gd name="connsiteY24" fmla="*/ 308694 h 517384"/>
                <a:gd name="connsiteX25" fmla="*/ 65028 w 394062"/>
                <a:gd name="connsiteY25" fmla="*/ 308694 h 517384"/>
                <a:gd name="connsiteX26" fmla="*/ 65028 w 394062"/>
                <a:gd name="connsiteY26" fmla="*/ 330068 h 517384"/>
                <a:gd name="connsiteX27" fmla="*/ 80186 w 394062"/>
                <a:gd name="connsiteY27" fmla="*/ 345225 h 517384"/>
                <a:gd name="connsiteX28" fmla="*/ 101560 w 394062"/>
                <a:gd name="connsiteY28" fmla="*/ 345225 h 517384"/>
                <a:gd name="connsiteX29" fmla="*/ 147029 w 394062"/>
                <a:gd name="connsiteY29" fmla="*/ 299756 h 517384"/>
                <a:gd name="connsiteX30" fmla="*/ 146898 w 394062"/>
                <a:gd name="connsiteY30" fmla="*/ 278382 h 517384"/>
                <a:gd name="connsiteX31" fmla="*/ 125525 w 394062"/>
                <a:gd name="connsiteY31" fmla="*/ 278382 h 517384"/>
                <a:gd name="connsiteX32" fmla="*/ 197031 w 394062"/>
                <a:gd name="connsiteY32" fmla="*/ 181874 h 517384"/>
                <a:gd name="connsiteX33" fmla="*/ 181875 w 394062"/>
                <a:gd name="connsiteY33" fmla="*/ 197031 h 517384"/>
                <a:gd name="connsiteX34" fmla="*/ 197031 w 394062"/>
                <a:gd name="connsiteY34" fmla="*/ 212187 h 517384"/>
                <a:gd name="connsiteX35" fmla="*/ 318281 w 394062"/>
                <a:gd name="connsiteY35" fmla="*/ 212187 h 517384"/>
                <a:gd name="connsiteX36" fmla="*/ 333437 w 394062"/>
                <a:gd name="connsiteY36" fmla="*/ 197031 h 517384"/>
                <a:gd name="connsiteX37" fmla="*/ 318281 w 394062"/>
                <a:gd name="connsiteY37" fmla="*/ 181874 h 517384"/>
                <a:gd name="connsiteX38" fmla="*/ 125395 w 394062"/>
                <a:gd name="connsiteY38" fmla="*/ 156096 h 517384"/>
                <a:gd name="connsiteX39" fmla="*/ 90678 w 394062"/>
                <a:gd name="connsiteY39" fmla="*/ 190813 h 517384"/>
                <a:gd name="connsiteX40" fmla="*/ 86273 w 394062"/>
                <a:gd name="connsiteY40" fmla="*/ 186408 h 517384"/>
                <a:gd name="connsiteX41" fmla="*/ 64899 w 394062"/>
                <a:gd name="connsiteY41" fmla="*/ 186408 h 517384"/>
                <a:gd name="connsiteX42" fmla="*/ 64899 w 394062"/>
                <a:gd name="connsiteY42" fmla="*/ 207782 h 517384"/>
                <a:gd name="connsiteX43" fmla="*/ 80055 w 394062"/>
                <a:gd name="connsiteY43" fmla="*/ 222939 h 517384"/>
                <a:gd name="connsiteX44" fmla="*/ 90807 w 394062"/>
                <a:gd name="connsiteY44" fmla="*/ 227343 h 517384"/>
                <a:gd name="connsiteX45" fmla="*/ 101560 w 394062"/>
                <a:gd name="connsiteY45" fmla="*/ 222939 h 517384"/>
                <a:gd name="connsiteX46" fmla="*/ 147029 w 394062"/>
                <a:gd name="connsiteY46" fmla="*/ 177470 h 517384"/>
                <a:gd name="connsiteX47" fmla="*/ 146769 w 394062"/>
                <a:gd name="connsiteY47" fmla="*/ 156096 h 517384"/>
                <a:gd name="connsiteX48" fmla="*/ 125395 w 394062"/>
                <a:gd name="connsiteY48" fmla="*/ 156096 h 517384"/>
                <a:gd name="connsiteX49" fmla="*/ 45469 w 394062"/>
                <a:gd name="connsiteY49" fmla="*/ 30312 h 517384"/>
                <a:gd name="connsiteX50" fmla="*/ 77335 w 394062"/>
                <a:gd name="connsiteY50" fmla="*/ 30312 h 517384"/>
                <a:gd name="connsiteX51" fmla="*/ 75781 w 394062"/>
                <a:gd name="connsiteY51" fmla="*/ 45468 h 517384"/>
                <a:gd name="connsiteX52" fmla="*/ 151562 w 394062"/>
                <a:gd name="connsiteY52" fmla="*/ 121249 h 517384"/>
                <a:gd name="connsiteX53" fmla="*/ 242500 w 394062"/>
                <a:gd name="connsiteY53" fmla="*/ 121249 h 517384"/>
                <a:gd name="connsiteX54" fmla="*/ 318281 w 394062"/>
                <a:gd name="connsiteY54" fmla="*/ 45468 h 517384"/>
                <a:gd name="connsiteX55" fmla="*/ 316727 w 394062"/>
                <a:gd name="connsiteY55" fmla="*/ 30312 h 517384"/>
                <a:gd name="connsiteX56" fmla="*/ 348594 w 394062"/>
                <a:gd name="connsiteY56" fmla="*/ 30312 h 517384"/>
                <a:gd name="connsiteX57" fmla="*/ 394062 w 394062"/>
                <a:gd name="connsiteY57" fmla="*/ 75781 h 517384"/>
                <a:gd name="connsiteX58" fmla="*/ 394062 w 394062"/>
                <a:gd name="connsiteY58" fmla="*/ 471915 h 517384"/>
                <a:gd name="connsiteX59" fmla="*/ 348594 w 394062"/>
                <a:gd name="connsiteY59" fmla="*/ 517384 h 517384"/>
                <a:gd name="connsiteX60" fmla="*/ 45469 w 394062"/>
                <a:gd name="connsiteY60" fmla="*/ 517384 h 517384"/>
                <a:gd name="connsiteX61" fmla="*/ 0 w 394062"/>
                <a:gd name="connsiteY61" fmla="*/ 471915 h 517384"/>
                <a:gd name="connsiteX62" fmla="*/ 0 w 394062"/>
                <a:gd name="connsiteY62" fmla="*/ 75781 h 517384"/>
                <a:gd name="connsiteX63" fmla="*/ 45469 w 394062"/>
                <a:gd name="connsiteY63" fmla="*/ 30312 h 517384"/>
                <a:gd name="connsiteX64" fmla="*/ 151563 w 394062"/>
                <a:gd name="connsiteY64" fmla="*/ 0 h 517384"/>
                <a:gd name="connsiteX65" fmla="*/ 242500 w 394062"/>
                <a:gd name="connsiteY65" fmla="*/ 0 h 517384"/>
                <a:gd name="connsiteX66" fmla="*/ 287969 w 394062"/>
                <a:gd name="connsiteY66" fmla="*/ 45469 h 517384"/>
                <a:gd name="connsiteX67" fmla="*/ 242500 w 394062"/>
                <a:gd name="connsiteY67" fmla="*/ 90936 h 517384"/>
                <a:gd name="connsiteX68" fmla="*/ 151563 w 394062"/>
                <a:gd name="connsiteY68" fmla="*/ 90936 h 517384"/>
                <a:gd name="connsiteX69" fmla="*/ 106094 w 394062"/>
                <a:gd name="connsiteY69" fmla="*/ 45469 h 517384"/>
                <a:gd name="connsiteX70" fmla="*/ 151563 w 394062"/>
                <a:gd name="connsiteY70" fmla="*/ 0 h 51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94062" h="517384">
                  <a:moveTo>
                    <a:pt x="197031" y="426446"/>
                  </a:moveTo>
                  <a:cubicBezTo>
                    <a:pt x="188611" y="426446"/>
                    <a:pt x="181875" y="433182"/>
                    <a:pt x="181875" y="441604"/>
                  </a:cubicBezTo>
                  <a:cubicBezTo>
                    <a:pt x="181875" y="450023"/>
                    <a:pt x="188611" y="456759"/>
                    <a:pt x="197031" y="456759"/>
                  </a:cubicBezTo>
                  <a:lnTo>
                    <a:pt x="318281" y="456759"/>
                  </a:lnTo>
                  <a:cubicBezTo>
                    <a:pt x="326572" y="456759"/>
                    <a:pt x="333437" y="450023"/>
                    <a:pt x="333437" y="441604"/>
                  </a:cubicBezTo>
                  <a:cubicBezTo>
                    <a:pt x="333437" y="433182"/>
                    <a:pt x="326701" y="426446"/>
                    <a:pt x="318281" y="426446"/>
                  </a:cubicBezTo>
                  <a:close/>
                  <a:moveTo>
                    <a:pt x="125525" y="400538"/>
                  </a:moveTo>
                  <a:lnTo>
                    <a:pt x="90807" y="435255"/>
                  </a:lnTo>
                  <a:lnTo>
                    <a:pt x="86404" y="430851"/>
                  </a:lnTo>
                  <a:cubicBezTo>
                    <a:pt x="80573" y="424892"/>
                    <a:pt x="70988" y="424892"/>
                    <a:pt x="65028" y="430851"/>
                  </a:cubicBezTo>
                  <a:cubicBezTo>
                    <a:pt x="59070" y="436680"/>
                    <a:pt x="59070" y="446267"/>
                    <a:pt x="65028" y="452225"/>
                  </a:cubicBezTo>
                  <a:lnTo>
                    <a:pt x="80186" y="467381"/>
                  </a:lnTo>
                  <a:cubicBezTo>
                    <a:pt x="86015" y="473341"/>
                    <a:pt x="95600" y="473341"/>
                    <a:pt x="101560" y="467381"/>
                  </a:cubicBezTo>
                  <a:lnTo>
                    <a:pt x="147029" y="421913"/>
                  </a:lnTo>
                  <a:cubicBezTo>
                    <a:pt x="152987" y="416083"/>
                    <a:pt x="152987" y="406498"/>
                    <a:pt x="146898" y="400538"/>
                  </a:cubicBezTo>
                  <a:cubicBezTo>
                    <a:pt x="141069" y="394580"/>
                    <a:pt x="131483" y="394580"/>
                    <a:pt x="125525" y="400538"/>
                  </a:cubicBezTo>
                  <a:close/>
                  <a:moveTo>
                    <a:pt x="197031" y="304160"/>
                  </a:moveTo>
                  <a:cubicBezTo>
                    <a:pt x="188611" y="304160"/>
                    <a:pt x="181875" y="310896"/>
                    <a:pt x="181875" y="319317"/>
                  </a:cubicBezTo>
                  <a:cubicBezTo>
                    <a:pt x="181875" y="327737"/>
                    <a:pt x="188611" y="334473"/>
                    <a:pt x="197031" y="334473"/>
                  </a:cubicBezTo>
                  <a:lnTo>
                    <a:pt x="318281" y="334473"/>
                  </a:lnTo>
                  <a:cubicBezTo>
                    <a:pt x="326572" y="334473"/>
                    <a:pt x="333437" y="327737"/>
                    <a:pt x="333437" y="319317"/>
                  </a:cubicBezTo>
                  <a:cubicBezTo>
                    <a:pt x="333437" y="310896"/>
                    <a:pt x="326701" y="304160"/>
                    <a:pt x="318281" y="304160"/>
                  </a:cubicBezTo>
                  <a:close/>
                  <a:moveTo>
                    <a:pt x="125525" y="278382"/>
                  </a:moveTo>
                  <a:lnTo>
                    <a:pt x="90807" y="313099"/>
                  </a:lnTo>
                  <a:lnTo>
                    <a:pt x="86404" y="308694"/>
                  </a:lnTo>
                  <a:cubicBezTo>
                    <a:pt x="80573" y="302736"/>
                    <a:pt x="70988" y="302736"/>
                    <a:pt x="65028" y="308694"/>
                  </a:cubicBezTo>
                  <a:cubicBezTo>
                    <a:pt x="59070" y="314523"/>
                    <a:pt x="59070" y="324110"/>
                    <a:pt x="65028" y="330068"/>
                  </a:cubicBezTo>
                  <a:lnTo>
                    <a:pt x="80186" y="345225"/>
                  </a:lnTo>
                  <a:cubicBezTo>
                    <a:pt x="86015" y="351184"/>
                    <a:pt x="95600" y="351184"/>
                    <a:pt x="101560" y="345225"/>
                  </a:cubicBezTo>
                  <a:lnTo>
                    <a:pt x="147029" y="299756"/>
                  </a:lnTo>
                  <a:cubicBezTo>
                    <a:pt x="152987" y="293797"/>
                    <a:pt x="152987" y="284211"/>
                    <a:pt x="146898" y="278382"/>
                  </a:cubicBezTo>
                  <a:cubicBezTo>
                    <a:pt x="141069" y="272423"/>
                    <a:pt x="131483" y="272423"/>
                    <a:pt x="125525" y="278382"/>
                  </a:cubicBezTo>
                  <a:close/>
                  <a:moveTo>
                    <a:pt x="197031" y="181874"/>
                  </a:moveTo>
                  <a:cubicBezTo>
                    <a:pt x="188611" y="181874"/>
                    <a:pt x="181875" y="188610"/>
                    <a:pt x="181875" y="197031"/>
                  </a:cubicBezTo>
                  <a:cubicBezTo>
                    <a:pt x="181875" y="205451"/>
                    <a:pt x="188611" y="212187"/>
                    <a:pt x="197031" y="212187"/>
                  </a:cubicBezTo>
                  <a:lnTo>
                    <a:pt x="318281" y="212187"/>
                  </a:lnTo>
                  <a:cubicBezTo>
                    <a:pt x="326572" y="212187"/>
                    <a:pt x="333437" y="205451"/>
                    <a:pt x="333437" y="197031"/>
                  </a:cubicBezTo>
                  <a:cubicBezTo>
                    <a:pt x="333437" y="188610"/>
                    <a:pt x="326701" y="181874"/>
                    <a:pt x="318281" y="181874"/>
                  </a:cubicBezTo>
                  <a:close/>
                  <a:moveTo>
                    <a:pt x="125395" y="156096"/>
                  </a:moveTo>
                  <a:lnTo>
                    <a:pt x="90678" y="190813"/>
                  </a:lnTo>
                  <a:lnTo>
                    <a:pt x="86273" y="186408"/>
                  </a:lnTo>
                  <a:cubicBezTo>
                    <a:pt x="80444" y="180450"/>
                    <a:pt x="70859" y="180450"/>
                    <a:pt x="64899" y="186408"/>
                  </a:cubicBezTo>
                  <a:cubicBezTo>
                    <a:pt x="58941" y="192237"/>
                    <a:pt x="58941" y="201824"/>
                    <a:pt x="64899" y="207782"/>
                  </a:cubicBezTo>
                  <a:lnTo>
                    <a:pt x="80055" y="222939"/>
                  </a:lnTo>
                  <a:cubicBezTo>
                    <a:pt x="83035" y="225918"/>
                    <a:pt x="86921" y="227343"/>
                    <a:pt x="90807" y="227343"/>
                  </a:cubicBezTo>
                  <a:cubicBezTo>
                    <a:pt x="94693" y="227343"/>
                    <a:pt x="98580" y="225918"/>
                    <a:pt x="101560" y="222939"/>
                  </a:cubicBezTo>
                  <a:lnTo>
                    <a:pt x="147029" y="177470"/>
                  </a:lnTo>
                  <a:cubicBezTo>
                    <a:pt x="152987" y="171510"/>
                    <a:pt x="152987" y="161925"/>
                    <a:pt x="146769" y="156096"/>
                  </a:cubicBezTo>
                  <a:cubicBezTo>
                    <a:pt x="140940" y="150137"/>
                    <a:pt x="131354" y="150137"/>
                    <a:pt x="125395" y="156096"/>
                  </a:cubicBezTo>
                  <a:close/>
                  <a:moveTo>
                    <a:pt x="45469" y="30312"/>
                  </a:moveTo>
                  <a:lnTo>
                    <a:pt x="77335" y="30312"/>
                  </a:lnTo>
                  <a:cubicBezTo>
                    <a:pt x="76299" y="35234"/>
                    <a:pt x="75781" y="40286"/>
                    <a:pt x="75781" y="45468"/>
                  </a:cubicBezTo>
                  <a:cubicBezTo>
                    <a:pt x="75781" y="87310"/>
                    <a:pt x="109721" y="121249"/>
                    <a:pt x="151562" y="121249"/>
                  </a:cubicBezTo>
                  <a:lnTo>
                    <a:pt x="242500" y="121249"/>
                  </a:lnTo>
                  <a:cubicBezTo>
                    <a:pt x="284342" y="121249"/>
                    <a:pt x="318281" y="87310"/>
                    <a:pt x="318281" y="45468"/>
                  </a:cubicBezTo>
                  <a:cubicBezTo>
                    <a:pt x="318281" y="40286"/>
                    <a:pt x="317763" y="35234"/>
                    <a:pt x="316727" y="30312"/>
                  </a:cubicBezTo>
                  <a:lnTo>
                    <a:pt x="348594" y="30312"/>
                  </a:lnTo>
                  <a:cubicBezTo>
                    <a:pt x="373595" y="30312"/>
                    <a:pt x="394062" y="50650"/>
                    <a:pt x="394062" y="75781"/>
                  </a:cubicBezTo>
                  <a:lnTo>
                    <a:pt x="394062" y="471915"/>
                  </a:lnTo>
                  <a:cubicBezTo>
                    <a:pt x="394062" y="497047"/>
                    <a:pt x="373724" y="517384"/>
                    <a:pt x="348594" y="517384"/>
                  </a:cubicBezTo>
                  <a:lnTo>
                    <a:pt x="45469" y="517384"/>
                  </a:lnTo>
                  <a:cubicBezTo>
                    <a:pt x="20337" y="517384"/>
                    <a:pt x="0" y="497047"/>
                    <a:pt x="0" y="471915"/>
                  </a:cubicBezTo>
                  <a:lnTo>
                    <a:pt x="0" y="75781"/>
                  </a:lnTo>
                  <a:cubicBezTo>
                    <a:pt x="0" y="50650"/>
                    <a:pt x="20337" y="30312"/>
                    <a:pt x="45469" y="30312"/>
                  </a:cubicBezTo>
                  <a:close/>
                  <a:moveTo>
                    <a:pt x="151563" y="0"/>
                  </a:moveTo>
                  <a:lnTo>
                    <a:pt x="242500" y="0"/>
                  </a:lnTo>
                  <a:cubicBezTo>
                    <a:pt x="267501" y="0"/>
                    <a:pt x="287969" y="20337"/>
                    <a:pt x="287969" y="45469"/>
                  </a:cubicBezTo>
                  <a:cubicBezTo>
                    <a:pt x="287969" y="70599"/>
                    <a:pt x="267632" y="90936"/>
                    <a:pt x="242500" y="90936"/>
                  </a:cubicBezTo>
                  <a:lnTo>
                    <a:pt x="151563" y="90936"/>
                  </a:lnTo>
                  <a:cubicBezTo>
                    <a:pt x="126432" y="90936"/>
                    <a:pt x="106094" y="70599"/>
                    <a:pt x="106094" y="45469"/>
                  </a:cubicBezTo>
                  <a:cubicBezTo>
                    <a:pt x="106094" y="20337"/>
                    <a:pt x="126432" y="0"/>
                    <a:pt x="151563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60" name="Picture Placeholder 59" descr="A close up of a fan&#10;&#10;AI-generated content may be incorrect.">
            <a:extLst>
              <a:ext uri="{FF2B5EF4-FFF2-40B4-BE49-F238E27FC236}">
                <a16:creationId xmlns:a16="http://schemas.microsoft.com/office/drawing/2014/main" id="{D6229F01-8B29-7277-2F64-265ED510D7C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43FDBF9E-6192-8231-B008-64B410C3DD1F}"/>
              </a:ext>
            </a:extLst>
          </p:cNvPr>
          <p:cNvGrpSpPr/>
          <p:nvPr/>
        </p:nvGrpSpPr>
        <p:grpSpPr>
          <a:xfrm>
            <a:off x="9250771" y="3413685"/>
            <a:ext cx="1259658" cy="1259656"/>
            <a:chOff x="9250771" y="3413685"/>
            <a:chExt cx="1259658" cy="1259656"/>
          </a:xfrm>
        </p:grpSpPr>
        <p:sp>
          <p:nvSpPr>
            <p:cNvPr id="62" name="타원 48">
              <a:extLst>
                <a:ext uri="{FF2B5EF4-FFF2-40B4-BE49-F238E27FC236}">
                  <a16:creationId xmlns:a16="http://schemas.microsoft.com/office/drawing/2014/main" id="{36FFA537-83B8-48C1-A223-C5D9E5CEADF2}"/>
                </a:ext>
              </a:extLst>
            </p:cNvPr>
            <p:cNvSpPr/>
            <p:nvPr/>
          </p:nvSpPr>
          <p:spPr>
            <a:xfrm>
              <a:off x="9250771" y="3413685"/>
              <a:ext cx="1259658" cy="1259656"/>
            </a:xfrm>
            <a:prstGeom prst="ellipse">
              <a:avLst/>
            </a:prstGeom>
            <a:solidFill>
              <a:schemeClr val="accent3"/>
            </a:solidFill>
            <a:ln w="762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rgbClr val="0058F8"/>
                </a:solidFill>
                <a:latin typeface="+mj-lt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E108C2B-654E-3CA1-7D25-64ABD4B425A6}"/>
                </a:ext>
              </a:extLst>
            </p:cNvPr>
            <p:cNvSpPr/>
            <p:nvPr/>
          </p:nvSpPr>
          <p:spPr>
            <a:xfrm>
              <a:off x="9624757" y="3780326"/>
              <a:ext cx="517357" cy="517354"/>
            </a:xfrm>
            <a:custGeom>
              <a:avLst/>
              <a:gdLst>
                <a:gd name="connsiteX0" fmla="*/ 76818 w 517357"/>
                <a:gd name="connsiteY0" fmla="*/ 333407 h 517354"/>
                <a:gd name="connsiteX1" fmla="*/ 167756 w 517357"/>
                <a:gd name="connsiteY1" fmla="*/ 333407 h 517354"/>
                <a:gd name="connsiteX2" fmla="*/ 182912 w 517357"/>
                <a:gd name="connsiteY2" fmla="*/ 348563 h 517354"/>
                <a:gd name="connsiteX3" fmla="*/ 182912 w 517357"/>
                <a:gd name="connsiteY3" fmla="*/ 441572 h 517354"/>
                <a:gd name="connsiteX4" fmla="*/ 167756 w 517357"/>
                <a:gd name="connsiteY4" fmla="*/ 456729 h 517354"/>
                <a:gd name="connsiteX5" fmla="*/ 76818 w 517357"/>
                <a:gd name="connsiteY5" fmla="*/ 456729 h 517354"/>
                <a:gd name="connsiteX6" fmla="*/ 61662 w 517357"/>
                <a:gd name="connsiteY6" fmla="*/ 441572 h 517354"/>
                <a:gd name="connsiteX7" fmla="*/ 61662 w 517357"/>
                <a:gd name="connsiteY7" fmla="*/ 348563 h 517354"/>
                <a:gd name="connsiteX8" fmla="*/ 76818 w 517357"/>
                <a:gd name="connsiteY8" fmla="*/ 333407 h 517354"/>
                <a:gd name="connsiteX9" fmla="*/ 228381 w 517357"/>
                <a:gd name="connsiteY9" fmla="*/ 242470 h 517354"/>
                <a:gd name="connsiteX10" fmla="*/ 319318 w 517357"/>
                <a:gd name="connsiteY10" fmla="*/ 242470 h 517354"/>
                <a:gd name="connsiteX11" fmla="*/ 334475 w 517357"/>
                <a:gd name="connsiteY11" fmla="*/ 257626 h 517354"/>
                <a:gd name="connsiteX12" fmla="*/ 334475 w 517357"/>
                <a:gd name="connsiteY12" fmla="*/ 441573 h 517354"/>
                <a:gd name="connsiteX13" fmla="*/ 319318 w 517357"/>
                <a:gd name="connsiteY13" fmla="*/ 456729 h 517354"/>
                <a:gd name="connsiteX14" fmla="*/ 228381 w 517357"/>
                <a:gd name="connsiteY14" fmla="*/ 456729 h 517354"/>
                <a:gd name="connsiteX15" fmla="*/ 213225 w 517357"/>
                <a:gd name="connsiteY15" fmla="*/ 441573 h 517354"/>
                <a:gd name="connsiteX16" fmla="*/ 213225 w 517357"/>
                <a:gd name="connsiteY16" fmla="*/ 257626 h 517354"/>
                <a:gd name="connsiteX17" fmla="*/ 228381 w 517357"/>
                <a:gd name="connsiteY17" fmla="*/ 242470 h 517354"/>
                <a:gd name="connsiteX18" fmla="*/ 425363 w 517357"/>
                <a:gd name="connsiteY18" fmla="*/ 61113 h 517354"/>
                <a:gd name="connsiteX19" fmla="*/ 438237 w 517357"/>
                <a:gd name="connsiteY19" fmla="*/ 67721 h 517354"/>
                <a:gd name="connsiteX20" fmla="*/ 515055 w 517357"/>
                <a:gd name="connsiteY20" fmla="*/ 188970 h 517354"/>
                <a:gd name="connsiteX21" fmla="*/ 515443 w 517357"/>
                <a:gd name="connsiteY21" fmla="*/ 204385 h 517354"/>
                <a:gd name="connsiteX22" fmla="*/ 502230 w 517357"/>
                <a:gd name="connsiteY22" fmla="*/ 212157 h 517354"/>
                <a:gd name="connsiteX23" fmla="*/ 487075 w 517357"/>
                <a:gd name="connsiteY23" fmla="*/ 212157 h 517354"/>
                <a:gd name="connsiteX24" fmla="*/ 487075 w 517357"/>
                <a:gd name="connsiteY24" fmla="*/ 441573 h 517354"/>
                <a:gd name="connsiteX25" fmla="*/ 471917 w 517357"/>
                <a:gd name="connsiteY25" fmla="*/ 456729 h 517354"/>
                <a:gd name="connsiteX26" fmla="*/ 379944 w 517357"/>
                <a:gd name="connsiteY26" fmla="*/ 456729 h 517354"/>
                <a:gd name="connsiteX27" fmla="*/ 364787 w 517357"/>
                <a:gd name="connsiteY27" fmla="*/ 441573 h 517354"/>
                <a:gd name="connsiteX28" fmla="*/ 364787 w 517357"/>
                <a:gd name="connsiteY28" fmla="*/ 212157 h 517354"/>
                <a:gd name="connsiteX29" fmla="*/ 349631 w 517357"/>
                <a:gd name="connsiteY29" fmla="*/ 212157 h 517354"/>
                <a:gd name="connsiteX30" fmla="*/ 336418 w 517357"/>
                <a:gd name="connsiteY30" fmla="*/ 204385 h 517354"/>
                <a:gd name="connsiteX31" fmla="*/ 336806 w 517357"/>
                <a:gd name="connsiteY31" fmla="*/ 188970 h 517354"/>
                <a:gd name="connsiteX32" fmla="*/ 412588 w 517357"/>
                <a:gd name="connsiteY32" fmla="*/ 67721 h 517354"/>
                <a:gd name="connsiteX33" fmla="*/ 425363 w 517357"/>
                <a:gd name="connsiteY33" fmla="*/ 61113 h 517354"/>
                <a:gd name="connsiteX34" fmla="*/ 256233 w 517357"/>
                <a:gd name="connsiteY34" fmla="*/ 60596 h 517354"/>
                <a:gd name="connsiteX35" fmla="*/ 319449 w 517357"/>
                <a:gd name="connsiteY35" fmla="*/ 60596 h 517354"/>
                <a:gd name="connsiteX36" fmla="*/ 334605 w 517357"/>
                <a:gd name="connsiteY36" fmla="*/ 75752 h 517354"/>
                <a:gd name="connsiteX37" fmla="*/ 334605 w 517357"/>
                <a:gd name="connsiteY37" fmla="*/ 136377 h 517354"/>
                <a:gd name="connsiteX38" fmla="*/ 308567 w 517357"/>
                <a:gd name="connsiteY38" fmla="*/ 147647 h 517354"/>
                <a:gd name="connsiteX39" fmla="*/ 304293 w 517357"/>
                <a:gd name="connsiteY39" fmla="*/ 138967 h 517354"/>
                <a:gd name="connsiteX40" fmla="*/ 304293 w 517357"/>
                <a:gd name="connsiteY40" fmla="*/ 112412 h 517354"/>
                <a:gd name="connsiteX41" fmla="*/ 205712 w 517357"/>
                <a:gd name="connsiteY41" fmla="*/ 210992 h 517354"/>
                <a:gd name="connsiteX42" fmla="*/ 190555 w 517357"/>
                <a:gd name="connsiteY42" fmla="*/ 210992 h 517354"/>
                <a:gd name="connsiteX43" fmla="*/ 167756 w 517357"/>
                <a:gd name="connsiteY43" fmla="*/ 188193 h 517354"/>
                <a:gd name="connsiteX44" fmla="*/ 87570 w 517357"/>
                <a:gd name="connsiteY44" fmla="*/ 268378 h 517354"/>
                <a:gd name="connsiteX45" fmla="*/ 61274 w 517357"/>
                <a:gd name="connsiteY45" fmla="*/ 257884 h 517354"/>
                <a:gd name="connsiteX46" fmla="*/ 64383 w 517357"/>
                <a:gd name="connsiteY46" fmla="*/ 248688 h 517354"/>
                <a:gd name="connsiteX47" fmla="*/ 160243 w 517357"/>
                <a:gd name="connsiteY47" fmla="*/ 152828 h 517354"/>
                <a:gd name="connsiteX48" fmla="*/ 175399 w 517357"/>
                <a:gd name="connsiteY48" fmla="*/ 152828 h 517354"/>
                <a:gd name="connsiteX49" fmla="*/ 198198 w 517357"/>
                <a:gd name="connsiteY49" fmla="*/ 175627 h 517354"/>
                <a:gd name="connsiteX50" fmla="*/ 282917 w 517357"/>
                <a:gd name="connsiteY50" fmla="*/ 90908 h 517354"/>
                <a:gd name="connsiteX51" fmla="*/ 258823 w 517357"/>
                <a:gd name="connsiteY51" fmla="*/ 90908 h 517354"/>
                <a:gd name="connsiteX52" fmla="*/ 247553 w 517357"/>
                <a:gd name="connsiteY52" fmla="*/ 64870 h 517354"/>
                <a:gd name="connsiteX53" fmla="*/ 256233 w 517357"/>
                <a:gd name="connsiteY53" fmla="*/ 60596 h 517354"/>
                <a:gd name="connsiteX54" fmla="*/ 16840 w 517357"/>
                <a:gd name="connsiteY54" fmla="*/ 100 h 517354"/>
                <a:gd name="connsiteX55" fmla="*/ 30312 w 517357"/>
                <a:gd name="connsiteY55" fmla="*/ 15515 h 517354"/>
                <a:gd name="connsiteX56" fmla="*/ 30312 w 517357"/>
                <a:gd name="connsiteY56" fmla="*/ 487041 h 517354"/>
                <a:gd name="connsiteX57" fmla="*/ 501841 w 517357"/>
                <a:gd name="connsiteY57" fmla="*/ 487041 h 517354"/>
                <a:gd name="connsiteX58" fmla="*/ 517257 w 517357"/>
                <a:gd name="connsiteY58" fmla="*/ 500513 h 517354"/>
                <a:gd name="connsiteX59" fmla="*/ 502230 w 517357"/>
                <a:gd name="connsiteY59" fmla="*/ 517354 h 517354"/>
                <a:gd name="connsiteX60" fmla="*/ 15156 w 517357"/>
                <a:gd name="connsiteY60" fmla="*/ 517354 h 517354"/>
                <a:gd name="connsiteX61" fmla="*/ 0 w 517357"/>
                <a:gd name="connsiteY61" fmla="*/ 502198 h 517354"/>
                <a:gd name="connsiteX62" fmla="*/ 0 w 517357"/>
                <a:gd name="connsiteY62" fmla="*/ 15127 h 517354"/>
                <a:gd name="connsiteX63" fmla="*/ 16840 w 517357"/>
                <a:gd name="connsiteY63" fmla="*/ 100 h 51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17357" h="517354">
                  <a:moveTo>
                    <a:pt x="76818" y="333407"/>
                  </a:moveTo>
                  <a:lnTo>
                    <a:pt x="167756" y="333407"/>
                  </a:lnTo>
                  <a:cubicBezTo>
                    <a:pt x="176176" y="333407"/>
                    <a:pt x="182912" y="340143"/>
                    <a:pt x="182912" y="348563"/>
                  </a:cubicBezTo>
                  <a:lnTo>
                    <a:pt x="182912" y="441572"/>
                  </a:lnTo>
                  <a:cubicBezTo>
                    <a:pt x="182912" y="449993"/>
                    <a:pt x="176176" y="456729"/>
                    <a:pt x="167756" y="456729"/>
                  </a:cubicBezTo>
                  <a:lnTo>
                    <a:pt x="76818" y="456729"/>
                  </a:lnTo>
                  <a:cubicBezTo>
                    <a:pt x="68398" y="456729"/>
                    <a:pt x="61662" y="449863"/>
                    <a:pt x="61662" y="441572"/>
                  </a:cubicBezTo>
                  <a:lnTo>
                    <a:pt x="61662" y="348563"/>
                  </a:lnTo>
                  <a:cubicBezTo>
                    <a:pt x="61662" y="340143"/>
                    <a:pt x="68398" y="333407"/>
                    <a:pt x="76818" y="333407"/>
                  </a:cubicBezTo>
                  <a:close/>
                  <a:moveTo>
                    <a:pt x="228381" y="242470"/>
                  </a:moveTo>
                  <a:lnTo>
                    <a:pt x="319318" y="242470"/>
                  </a:lnTo>
                  <a:cubicBezTo>
                    <a:pt x="327739" y="242470"/>
                    <a:pt x="334475" y="249335"/>
                    <a:pt x="334475" y="257626"/>
                  </a:cubicBezTo>
                  <a:lnTo>
                    <a:pt x="334475" y="441573"/>
                  </a:lnTo>
                  <a:cubicBezTo>
                    <a:pt x="334475" y="449992"/>
                    <a:pt x="327739" y="456729"/>
                    <a:pt x="319318" y="456729"/>
                  </a:cubicBezTo>
                  <a:lnTo>
                    <a:pt x="228381" y="456729"/>
                  </a:lnTo>
                  <a:cubicBezTo>
                    <a:pt x="219961" y="456729"/>
                    <a:pt x="213225" y="449992"/>
                    <a:pt x="213225" y="441573"/>
                  </a:cubicBezTo>
                  <a:lnTo>
                    <a:pt x="213225" y="257626"/>
                  </a:lnTo>
                  <a:cubicBezTo>
                    <a:pt x="213225" y="249206"/>
                    <a:pt x="219961" y="242470"/>
                    <a:pt x="228381" y="242470"/>
                  </a:cubicBezTo>
                  <a:close/>
                  <a:moveTo>
                    <a:pt x="425363" y="61113"/>
                  </a:moveTo>
                  <a:cubicBezTo>
                    <a:pt x="430399" y="61113"/>
                    <a:pt x="435452" y="63316"/>
                    <a:pt x="438237" y="67721"/>
                  </a:cubicBezTo>
                  <a:lnTo>
                    <a:pt x="515055" y="188970"/>
                  </a:lnTo>
                  <a:cubicBezTo>
                    <a:pt x="517905" y="193634"/>
                    <a:pt x="518164" y="199592"/>
                    <a:pt x="515443" y="204385"/>
                  </a:cubicBezTo>
                  <a:cubicBezTo>
                    <a:pt x="512852" y="209177"/>
                    <a:pt x="507800" y="212157"/>
                    <a:pt x="502230" y="212157"/>
                  </a:cubicBezTo>
                  <a:lnTo>
                    <a:pt x="487075" y="212157"/>
                  </a:lnTo>
                  <a:lnTo>
                    <a:pt x="487075" y="441573"/>
                  </a:lnTo>
                  <a:cubicBezTo>
                    <a:pt x="487075" y="449992"/>
                    <a:pt x="480337" y="456729"/>
                    <a:pt x="471917" y="456729"/>
                  </a:cubicBezTo>
                  <a:lnTo>
                    <a:pt x="379944" y="456729"/>
                  </a:lnTo>
                  <a:cubicBezTo>
                    <a:pt x="371523" y="456729"/>
                    <a:pt x="364787" y="449992"/>
                    <a:pt x="364787" y="441573"/>
                  </a:cubicBezTo>
                  <a:lnTo>
                    <a:pt x="364787" y="212157"/>
                  </a:lnTo>
                  <a:lnTo>
                    <a:pt x="349631" y="212157"/>
                  </a:lnTo>
                  <a:cubicBezTo>
                    <a:pt x="344191" y="212157"/>
                    <a:pt x="339009" y="209177"/>
                    <a:pt x="336418" y="204385"/>
                  </a:cubicBezTo>
                  <a:cubicBezTo>
                    <a:pt x="333697" y="199592"/>
                    <a:pt x="333828" y="193634"/>
                    <a:pt x="336806" y="188970"/>
                  </a:cubicBezTo>
                  <a:lnTo>
                    <a:pt x="412588" y="67721"/>
                  </a:lnTo>
                  <a:cubicBezTo>
                    <a:pt x="415308" y="63316"/>
                    <a:pt x="420328" y="61113"/>
                    <a:pt x="425363" y="61113"/>
                  </a:cubicBezTo>
                  <a:close/>
                  <a:moveTo>
                    <a:pt x="256233" y="60596"/>
                  </a:moveTo>
                  <a:lnTo>
                    <a:pt x="319449" y="60596"/>
                  </a:lnTo>
                  <a:cubicBezTo>
                    <a:pt x="327739" y="60596"/>
                    <a:pt x="334605" y="67332"/>
                    <a:pt x="334605" y="75752"/>
                  </a:cubicBezTo>
                  <a:lnTo>
                    <a:pt x="334605" y="136377"/>
                  </a:lnTo>
                  <a:cubicBezTo>
                    <a:pt x="334605" y="148165"/>
                    <a:pt x="321003" y="156845"/>
                    <a:pt x="308567" y="147647"/>
                  </a:cubicBezTo>
                  <a:cubicBezTo>
                    <a:pt x="305847" y="145703"/>
                    <a:pt x="304293" y="142335"/>
                    <a:pt x="304293" y="138967"/>
                  </a:cubicBezTo>
                  <a:lnTo>
                    <a:pt x="304293" y="112412"/>
                  </a:lnTo>
                  <a:lnTo>
                    <a:pt x="205712" y="210992"/>
                  </a:lnTo>
                  <a:cubicBezTo>
                    <a:pt x="201566" y="215137"/>
                    <a:pt x="194700" y="215137"/>
                    <a:pt x="190555" y="210992"/>
                  </a:cubicBezTo>
                  <a:lnTo>
                    <a:pt x="167756" y="188193"/>
                  </a:lnTo>
                  <a:lnTo>
                    <a:pt x="87570" y="268378"/>
                  </a:lnTo>
                  <a:cubicBezTo>
                    <a:pt x="79150" y="276798"/>
                    <a:pt x="63476" y="273300"/>
                    <a:pt x="61274" y="257884"/>
                  </a:cubicBezTo>
                  <a:cubicBezTo>
                    <a:pt x="60756" y="254517"/>
                    <a:pt x="61921" y="251148"/>
                    <a:pt x="64383" y="248688"/>
                  </a:cubicBezTo>
                  <a:lnTo>
                    <a:pt x="160243" y="152828"/>
                  </a:lnTo>
                  <a:cubicBezTo>
                    <a:pt x="164389" y="148683"/>
                    <a:pt x="171254" y="148683"/>
                    <a:pt x="175399" y="152828"/>
                  </a:cubicBezTo>
                  <a:lnTo>
                    <a:pt x="198198" y="175627"/>
                  </a:lnTo>
                  <a:lnTo>
                    <a:pt x="282917" y="90908"/>
                  </a:lnTo>
                  <a:lnTo>
                    <a:pt x="258823" y="90908"/>
                  </a:lnTo>
                  <a:cubicBezTo>
                    <a:pt x="247035" y="90908"/>
                    <a:pt x="238355" y="77306"/>
                    <a:pt x="247553" y="64870"/>
                  </a:cubicBezTo>
                  <a:cubicBezTo>
                    <a:pt x="249497" y="62150"/>
                    <a:pt x="252864" y="60596"/>
                    <a:pt x="256233" y="60596"/>
                  </a:cubicBezTo>
                  <a:close/>
                  <a:moveTo>
                    <a:pt x="16840" y="100"/>
                  </a:moveTo>
                  <a:cubicBezTo>
                    <a:pt x="24612" y="877"/>
                    <a:pt x="30312" y="7742"/>
                    <a:pt x="30312" y="15515"/>
                  </a:cubicBezTo>
                  <a:lnTo>
                    <a:pt x="30312" y="487041"/>
                  </a:lnTo>
                  <a:lnTo>
                    <a:pt x="501841" y="487041"/>
                  </a:lnTo>
                  <a:cubicBezTo>
                    <a:pt x="509613" y="487041"/>
                    <a:pt x="516480" y="492740"/>
                    <a:pt x="517257" y="500513"/>
                  </a:cubicBezTo>
                  <a:cubicBezTo>
                    <a:pt x="518293" y="509581"/>
                    <a:pt x="511168" y="517354"/>
                    <a:pt x="502230" y="517354"/>
                  </a:cubicBezTo>
                  <a:lnTo>
                    <a:pt x="15156" y="517354"/>
                  </a:lnTo>
                  <a:cubicBezTo>
                    <a:pt x="6736" y="517354"/>
                    <a:pt x="0" y="510618"/>
                    <a:pt x="0" y="502198"/>
                  </a:cubicBezTo>
                  <a:lnTo>
                    <a:pt x="0" y="15127"/>
                  </a:lnTo>
                  <a:cubicBezTo>
                    <a:pt x="0" y="6188"/>
                    <a:pt x="7643" y="-936"/>
                    <a:pt x="16840" y="100"/>
                  </a:cubicBezTo>
                  <a:close/>
                </a:path>
              </a:pathLst>
            </a:cu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21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1B0977-2F3C-B393-813A-227EAAEE1081}"/>
              </a:ext>
            </a:extLst>
          </p:cNvPr>
          <p:cNvSpPr txBox="1"/>
          <p:nvPr/>
        </p:nvSpPr>
        <p:spPr>
          <a:xfrm>
            <a:off x="1152846" y="3111980"/>
            <a:ext cx="9886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Ut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enim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ad minim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veniam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quis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nostrud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exercitation. 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655E5DA-75C5-6431-034F-33736AB1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5</a:t>
            </a:fld>
            <a:endParaRPr lang="en-CA"/>
          </a:p>
        </p:txBody>
      </p:sp>
      <p:pic>
        <p:nvPicPr>
          <p:cNvPr id="5" name="Picture Placeholder 4" descr="A person looking out of a window&#10;&#10;AI-generated content may be incorrect.">
            <a:extLst>
              <a:ext uri="{FF2B5EF4-FFF2-40B4-BE49-F238E27FC236}">
                <a16:creationId xmlns:a16="http://schemas.microsoft.com/office/drawing/2014/main" id="{8D23B712-0BF0-FD53-95A9-C0CAB7C8A1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alphaModFix am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b="1" dirty="0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4D4A0D7A-63C9-075D-D547-D68375A503F8}"/>
              </a:ext>
            </a:extLst>
          </p:cNvPr>
          <p:cNvGrpSpPr/>
          <p:nvPr/>
        </p:nvGrpSpPr>
        <p:grpSpPr>
          <a:xfrm>
            <a:off x="886771" y="3501323"/>
            <a:ext cx="5098346" cy="2380133"/>
            <a:chOff x="0" y="0"/>
            <a:chExt cx="1867198" cy="871690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DC6B521B-783A-591B-94C2-B693A7CCB9D3}"/>
                </a:ext>
              </a:extLst>
            </p:cNvPr>
            <p:cNvSpPr/>
            <p:nvPr/>
          </p:nvSpPr>
          <p:spPr>
            <a:xfrm>
              <a:off x="0" y="0"/>
              <a:ext cx="1867198" cy="871690"/>
            </a:xfrm>
            <a:custGeom>
              <a:avLst/>
              <a:gdLst/>
              <a:ahLst/>
              <a:cxnLst/>
              <a:rect l="l" t="t" r="r" b="b"/>
              <a:pathLst>
                <a:path w="1867198" h="871690">
                  <a:moveTo>
                    <a:pt x="41497" y="0"/>
                  </a:moveTo>
                  <a:lnTo>
                    <a:pt x="1825701" y="0"/>
                  </a:lnTo>
                  <a:cubicBezTo>
                    <a:pt x="1836707" y="0"/>
                    <a:pt x="1847262" y="4372"/>
                    <a:pt x="1855044" y="12154"/>
                  </a:cubicBezTo>
                  <a:cubicBezTo>
                    <a:pt x="1862826" y="19936"/>
                    <a:pt x="1867198" y="30491"/>
                    <a:pt x="1867198" y="41497"/>
                  </a:cubicBezTo>
                  <a:lnTo>
                    <a:pt x="1867198" y="830194"/>
                  </a:lnTo>
                  <a:cubicBezTo>
                    <a:pt x="1867198" y="853112"/>
                    <a:pt x="1848620" y="871690"/>
                    <a:pt x="1825701" y="871690"/>
                  </a:cubicBezTo>
                  <a:lnTo>
                    <a:pt x="41497" y="871690"/>
                  </a:lnTo>
                  <a:cubicBezTo>
                    <a:pt x="30491" y="871690"/>
                    <a:pt x="19936" y="867318"/>
                    <a:pt x="12154" y="859536"/>
                  </a:cubicBezTo>
                  <a:cubicBezTo>
                    <a:pt x="4372" y="851754"/>
                    <a:pt x="0" y="841199"/>
                    <a:pt x="0" y="830194"/>
                  </a:cubicBezTo>
                  <a:lnTo>
                    <a:pt x="0" y="41497"/>
                  </a:lnTo>
                  <a:cubicBezTo>
                    <a:pt x="0" y="30491"/>
                    <a:pt x="4372" y="19936"/>
                    <a:pt x="12154" y="12154"/>
                  </a:cubicBezTo>
                  <a:cubicBezTo>
                    <a:pt x="19936" y="4372"/>
                    <a:pt x="30491" y="0"/>
                    <a:pt x="41497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9E9694DD-000D-4601-279B-699E4AE3FABA}"/>
                </a:ext>
              </a:extLst>
            </p:cNvPr>
            <p:cNvSpPr txBox="1"/>
            <p:nvPr/>
          </p:nvSpPr>
          <p:spPr>
            <a:xfrm>
              <a:off x="0" y="19050"/>
              <a:ext cx="1867198" cy="85264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" name="Group 9">
            <a:extLst>
              <a:ext uri="{FF2B5EF4-FFF2-40B4-BE49-F238E27FC236}">
                <a16:creationId xmlns:a16="http://schemas.microsoft.com/office/drawing/2014/main" id="{FF79A629-A8FC-56AA-2B32-2013E266DA4D}"/>
              </a:ext>
            </a:extLst>
          </p:cNvPr>
          <p:cNvGrpSpPr/>
          <p:nvPr/>
        </p:nvGrpSpPr>
        <p:grpSpPr>
          <a:xfrm>
            <a:off x="6197598" y="4607393"/>
            <a:ext cx="5098345" cy="1274062"/>
            <a:chOff x="0" y="0"/>
            <a:chExt cx="1867197" cy="466607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934591C-120C-995B-3184-A2F1A1374308}"/>
                </a:ext>
              </a:extLst>
            </p:cNvPr>
            <p:cNvSpPr/>
            <p:nvPr/>
          </p:nvSpPr>
          <p:spPr>
            <a:xfrm>
              <a:off x="0" y="0"/>
              <a:ext cx="1867197" cy="466607"/>
            </a:xfrm>
            <a:custGeom>
              <a:avLst/>
              <a:gdLst/>
              <a:ahLst/>
              <a:cxnLst/>
              <a:rect l="l" t="t" r="r" b="b"/>
              <a:pathLst>
                <a:path w="1733801" h="466607">
                  <a:moveTo>
                    <a:pt x="44690" y="0"/>
                  </a:moveTo>
                  <a:lnTo>
                    <a:pt x="1689111" y="0"/>
                  </a:lnTo>
                  <a:cubicBezTo>
                    <a:pt x="1713792" y="0"/>
                    <a:pt x="1733801" y="20008"/>
                    <a:pt x="1733801" y="44690"/>
                  </a:cubicBezTo>
                  <a:lnTo>
                    <a:pt x="1733801" y="421918"/>
                  </a:lnTo>
                  <a:cubicBezTo>
                    <a:pt x="1733801" y="433770"/>
                    <a:pt x="1729092" y="445137"/>
                    <a:pt x="1720711" y="453518"/>
                  </a:cubicBezTo>
                  <a:cubicBezTo>
                    <a:pt x="1712330" y="461899"/>
                    <a:pt x="1700963" y="466607"/>
                    <a:pt x="1689111" y="466607"/>
                  </a:cubicBezTo>
                  <a:lnTo>
                    <a:pt x="44690" y="466607"/>
                  </a:lnTo>
                  <a:cubicBezTo>
                    <a:pt x="32837" y="466607"/>
                    <a:pt x="21470" y="461899"/>
                    <a:pt x="13089" y="453518"/>
                  </a:cubicBezTo>
                  <a:cubicBezTo>
                    <a:pt x="4708" y="445137"/>
                    <a:pt x="0" y="433770"/>
                    <a:pt x="0" y="421918"/>
                  </a:cubicBezTo>
                  <a:lnTo>
                    <a:pt x="0" y="44690"/>
                  </a:lnTo>
                  <a:cubicBezTo>
                    <a:pt x="0" y="32837"/>
                    <a:pt x="4708" y="21470"/>
                    <a:pt x="13089" y="13089"/>
                  </a:cubicBezTo>
                  <a:cubicBezTo>
                    <a:pt x="21470" y="4708"/>
                    <a:pt x="32837" y="0"/>
                    <a:pt x="44690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DC481ED5-8244-1440-F243-A966596382F7}"/>
                </a:ext>
              </a:extLst>
            </p:cNvPr>
            <p:cNvSpPr txBox="1"/>
            <p:nvPr/>
          </p:nvSpPr>
          <p:spPr>
            <a:xfrm>
              <a:off x="0" y="19050"/>
              <a:ext cx="1733800" cy="4475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70D34B56-914F-25F0-90DA-AF88C55BC3FD}"/>
              </a:ext>
            </a:extLst>
          </p:cNvPr>
          <p:cNvGrpSpPr/>
          <p:nvPr/>
        </p:nvGrpSpPr>
        <p:grpSpPr>
          <a:xfrm>
            <a:off x="6197598" y="1160109"/>
            <a:ext cx="5098345" cy="3247171"/>
            <a:chOff x="0" y="0"/>
            <a:chExt cx="1867197" cy="1189231"/>
          </a:xfrm>
        </p:grpSpPr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D70DA74F-76BE-5E76-1A95-37F26CC726ED}"/>
                </a:ext>
              </a:extLst>
            </p:cNvPr>
            <p:cNvSpPr/>
            <p:nvPr/>
          </p:nvSpPr>
          <p:spPr>
            <a:xfrm>
              <a:off x="0" y="0"/>
              <a:ext cx="1867197" cy="1189231"/>
            </a:xfrm>
            <a:custGeom>
              <a:avLst/>
              <a:gdLst/>
              <a:ahLst/>
              <a:cxnLst/>
              <a:rect l="l" t="t" r="r" b="b"/>
              <a:pathLst>
                <a:path w="1733801" h="1189231">
                  <a:moveTo>
                    <a:pt x="44690" y="0"/>
                  </a:moveTo>
                  <a:lnTo>
                    <a:pt x="1689111" y="0"/>
                  </a:lnTo>
                  <a:cubicBezTo>
                    <a:pt x="1713792" y="0"/>
                    <a:pt x="1733801" y="20008"/>
                    <a:pt x="1733801" y="44690"/>
                  </a:cubicBezTo>
                  <a:lnTo>
                    <a:pt x="1733801" y="1144541"/>
                  </a:lnTo>
                  <a:cubicBezTo>
                    <a:pt x="1733801" y="1156394"/>
                    <a:pt x="1729092" y="1167761"/>
                    <a:pt x="1720711" y="1176141"/>
                  </a:cubicBezTo>
                  <a:cubicBezTo>
                    <a:pt x="1712330" y="1184522"/>
                    <a:pt x="1700963" y="1189231"/>
                    <a:pt x="1689111" y="1189231"/>
                  </a:cubicBezTo>
                  <a:lnTo>
                    <a:pt x="44690" y="1189231"/>
                  </a:lnTo>
                  <a:cubicBezTo>
                    <a:pt x="32837" y="1189231"/>
                    <a:pt x="21470" y="1184522"/>
                    <a:pt x="13089" y="1176141"/>
                  </a:cubicBezTo>
                  <a:cubicBezTo>
                    <a:pt x="4708" y="1167761"/>
                    <a:pt x="0" y="1156394"/>
                    <a:pt x="0" y="1144541"/>
                  </a:cubicBezTo>
                  <a:lnTo>
                    <a:pt x="0" y="44690"/>
                  </a:lnTo>
                  <a:cubicBezTo>
                    <a:pt x="0" y="32837"/>
                    <a:pt x="4708" y="21470"/>
                    <a:pt x="13089" y="13089"/>
                  </a:cubicBezTo>
                  <a:cubicBezTo>
                    <a:pt x="21470" y="4708"/>
                    <a:pt x="32837" y="0"/>
                    <a:pt x="44690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01FB71EE-9D9B-7BBB-A3AC-28733E6F3024}"/>
                </a:ext>
              </a:extLst>
            </p:cNvPr>
            <p:cNvSpPr txBox="1"/>
            <p:nvPr/>
          </p:nvSpPr>
          <p:spPr>
            <a:xfrm>
              <a:off x="0" y="19050"/>
              <a:ext cx="1733800" cy="117018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" name="Group 15">
            <a:extLst>
              <a:ext uri="{FF2B5EF4-FFF2-40B4-BE49-F238E27FC236}">
                <a16:creationId xmlns:a16="http://schemas.microsoft.com/office/drawing/2014/main" id="{6521406B-29C8-210A-63AC-82A4FC142169}"/>
              </a:ext>
            </a:extLst>
          </p:cNvPr>
          <p:cNvGrpSpPr/>
          <p:nvPr/>
        </p:nvGrpSpPr>
        <p:grpSpPr>
          <a:xfrm>
            <a:off x="1383259" y="3817480"/>
            <a:ext cx="486054" cy="486054"/>
            <a:chOff x="0" y="0"/>
            <a:chExt cx="812800" cy="8128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0C83377-DF57-C502-A29D-99A77E529AC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23394DC4-5D59-97FB-2763-50E783991B6C}"/>
                </a:ext>
              </a:extLst>
            </p:cNvPr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Freeform 18">
            <a:extLst>
              <a:ext uri="{FF2B5EF4-FFF2-40B4-BE49-F238E27FC236}">
                <a16:creationId xmlns:a16="http://schemas.microsoft.com/office/drawing/2014/main" id="{B5B273EC-5EFE-2B64-32C4-269514C44B0F}"/>
              </a:ext>
            </a:extLst>
          </p:cNvPr>
          <p:cNvSpPr/>
          <p:nvPr/>
        </p:nvSpPr>
        <p:spPr>
          <a:xfrm>
            <a:off x="1480162" y="3977880"/>
            <a:ext cx="292250" cy="165254"/>
          </a:xfrm>
          <a:custGeom>
            <a:avLst/>
            <a:gdLst/>
            <a:ahLst/>
            <a:cxnLst/>
            <a:rect l="l" t="t" r="r" b="b"/>
            <a:pathLst>
              <a:path w="406389" h="229794">
                <a:moveTo>
                  <a:pt x="0" y="0"/>
                </a:moveTo>
                <a:lnTo>
                  <a:pt x="406389" y="0"/>
                </a:lnTo>
                <a:lnTo>
                  <a:pt x="406389" y="229795"/>
                </a:lnTo>
                <a:lnTo>
                  <a:pt x="0" y="229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4BB1A4-6B06-47AE-E562-FB4686F18FA5}"/>
              </a:ext>
            </a:extLst>
          </p:cNvPr>
          <p:cNvGrpSpPr/>
          <p:nvPr/>
        </p:nvGrpSpPr>
        <p:grpSpPr>
          <a:xfrm>
            <a:off x="6729927" y="1507870"/>
            <a:ext cx="486054" cy="486054"/>
            <a:chOff x="6729927" y="1507870"/>
            <a:chExt cx="486054" cy="486054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29927" y="1507870"/>
              <a:ext cx="486054" cy="486054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13772" y="1592306"/>
              <a:ext cx="351856" cy="327467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TextBox 29">
            <a:extLst>
              <a:ext uri="{FF2B5EF4-FFF2-40B4-BE49-F238E27FC236}">
                <a16:creationId xmlns:a16="http://schemas.microsoft.com/office/drawing/2014/main" id="{029A847A-ABA2-A569-2E53-8BACDF08D50B}"/>
              </a:ext>
            </a:extLst>
          </p:cNvPr>
          <p:cNvSpPr txBox="1"/>
          <p:nvPr/>
        </p:nvSpPr>
        <p:spPr>
          <a:xfrm>
            <a:off x="1383259" y="4381601"/>
            <a:ext cx="1060138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VISION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E611A7E4-332D-5A2F-50C8-87B3C7C4CFE6}"/>
              </a:ext>
            </a:extLst>
          </p:cNvPr>
          <p:cNvSpPr txBox="1"/>
          <p:nvPr/>
        </p:nvSpPr>
        <p:spPr>
          <a:xfrm>
            <a:off x="6729927" y="2072687"/>
            <a:ext cx="1376496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MISSION</a:t>
            </a: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6E4C55AA-5F26-CCFE-C2A8-AEA6769CA464}"/>
              </a:ext>
            </a:extLst>
          </p:cNvPr>
          <p:cNvSpPr txBox="1"/>
          <p:nvPr/>
        </p:nvSpPr>
        <p:spPr>
          <a:xfrm>
            <a:off x="6707362" y="5068960"/>
            <a:ext cx="407881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9"/>
              </a:lnSpc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 dolor sit </a:t>
            </a:r>
            <a:r>
              <a:rPr kumimoji="0" lang="en-C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endParaRPr lang="en-US" sz="1836" b="1" spc="-77" dirty="0">
              <a:solidFill>
                <a:schemeClr val="bg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07A7363B-AF36-DBAE-EDD5-2F624B43B0A0}"/>
              </a:ext>
            </a:extLst>
          </p:cNvPr>
          <p:cNvSpPr txBox="1"/>
          <p:nvPr/>
        </p:nvSpPr>
        <p:spPr>
          <a:xfrm>
            <a:off x="1383259" y="4826586"/>
            <a:ext cx="4105370" cy="484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exercitation. 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F490363E-5BDE-37F2-2114-3EF1FDAB60DD}"/>
              </a:ext>
            </a:extLst>
          </p:cNvPr>
          <p:cNvSpPr txBox="1"/>
          <p:nvPr/>
        </p:nvSpPr>
        <p:spPr>
          <a:xfrm>
            <a:off x="6729927" y="2517673"/>
            <a:ext cx="3669449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exercitation. 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5EC3C8F9-56A5-27E1-D7F9-B9D2B44CB558}"/>
                </a:ext>
              </a:extLst>
            </p:cNvPr>
            <p:cNvGrpSpPr/>
            <p:nvPr/>
          </p:nvGrpSpPr>
          <p:grpSpPr>
            <a:xfrm>
              <a:off x="4761556" y="2813669"/>
              <a:ext cx="2668889" cy="375043"/>
              <a:chOff x="0" y="0"/>
              <a:chExt cx="2892032" cy="406400"/>
            </a:xfrm>
          </p:grpSpPr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6ABDFAF4-8082-F636-788F-548DA7CB1BC1}"/>
                  </a:ext>
                </a:extLst>
              </p:cNvPr>
              <p:cNvSpPr/>
              <p:nvPr/>
            </p:nvSpPr>
            <p:spPr>
              <a:xfrm>
                <a:off x="0" y="0"/>
                <a:ext cx="2892032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892032" h="406400">
                    <a:moveTo>
                      <a:pt x="2688832" y="0"/>
                    </a:moveTo>
                    <a:cubicBezTo>
                      <a:pt x="2801057" y="0"/>
                      <a:pt x="2892032" y="90976"/>
                      <a:pt x="2892032" y="203200"/>
                    </a:cubicBezTo>
                    <a:cubicBezTo>
                      <a:pt x="2892032" y="315424"/>
                      <a:pt x="2801057" y="406400"/>
                      <a:pt x="2688832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892032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281433"/>
              <a:ext cx="1697911" cy="2657521"/>
              <a:chOff x="0" y="-142680"/>
              <a:chExt cx="670780" cy="104988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281433"/>
              <a:ext cx="1697911" cy="2657521"/>
              <a:chOff x="0" y="-142680"/>
              <a:chExt cx="670780" cy="104988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281433"/>
              <a:ext cx="1697911" cy="2657521"/>
              <a:chOff x="0" y="-142680"/>
              <a:chExt cx="670780" cy="104988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281433"/>
              <a:ext cx="1697911" cy="2657521"/>
              <a:chOff x="0" y="-142680"/>
              <a:chExt cx="670780" cy="104988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281433"/>
              <a:ext cx="1697911" cy="2657521"/>
              <a:chOff x="0" y="-142680"/>
              <a:chExt cx="670780" cy="104988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87B995CC-5B97-2AF2-C51E-A0349E8B450C}"/>
                </a:ext>
              </a:extLst>
            </p:cNvPr>
            <p:cNvSpPr/>
            <p:nvPr/>
          </p:nvSpPr>
          <p:spPr>
            <a:xfrm rot="-5400000">
              <a:off x="7032406" y="2950454"/>
              <a:ext cx="189828" cy="101472"/>
            </a:xfrm>
            <a:custGeom>
              <a:avLst/>
              <a:gdLst/>
              <a:ahLst/>
              <a:cxnLst/>
              <a:rect l="l" t="t" r="r" b="b"/>
              <a:pathLst>
                <a:path w="284742" h="152208">
                  <a:moveTo>
                    <a:pt x="0" y="0"/>
                  </a:moveTo>
                  <a:lnTo>
                    <a:pt x="284742" y="0"/>
                  </a:lnTo>
                  <a:lnTo>
                    <a:pt x="284742" y="152207"/>
                  </a:lnTo>
                  <a:lnTo>
                    <a:pt x="0" y="15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730997" y="2888049"/>
              <a:ext cx="2589323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LOREM IPSUM</a:t>
              </a:r>
              <a:endParaRPr lang="en-US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185868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185868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185868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742764" y="1894145"/>
            <a:ext cx="5353236" cy="4382167"/>
            <a:chOff x="742764" y="1894145"/>
            <a:chExt cx="5353236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742764" y="4411285"/>
              <a:ext cx="5353236" cy="1802484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742764" y="1894145"/>
              <a:ext cx="5353236" cy="4382167"/>
              <a:chOff x="1369655" y="1556787"/>
              <a:chExt cx="5353236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369655" y="1556787"/>
                <a:ext cx="5353236" cy="4382167"/>
                <a:chOff x="0" y="19050"/>
                <a:chExt cx="211485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19050"/>
                  <a:ext cx="2114858" cy="95644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772429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900931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pic>
        <p:nvPicPr>
          <p:cNvPr id="11" name="Picture Placeholder 10" descr="A computer screen with a graph on it&#10;&#10;AI-generated content may be incorrect.">
            <a:extLst>
              <a:ext uri="{FF2B5EF4-FFF2-40B4-BE49-F238E27FC236}">
                <a16:creationId xmlns:a16="http://schemas.microsoft.com/office/drawing/2014/main" id="{2AB1EA5B-AE6F-15B7-1B82-2B335E993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798159" y="1984749"/>
            <a:ext cx="6402703" cy="4031149"/>
            <a:chOff x="5412018" y="1367259"/>
            <a:chExt cx="6402703" cy="40311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816254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  <a:noFill/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bg2"/>
                    </a:solidFill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3512916" y="2377556"/>
              <a:ext cx="540141" cy="540136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7B84B-A714-91B0-7BF3-718AF17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10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04193" y="1631932"/>
            <a:ext cx="10951780" cy="4724418"/>
            <a:chOff x="453377" y="1533925"/>
            <a:chExt cx="11495452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453377" y="1533925"/>
              <a:ext cx="11495452" cy="4958950"/>
              <a:chOff x="348274" y="949525"/>
              <a:chExt cx="11495452" cy="4958950"/>
            </a:xfrm>
          </p:grpSpPr>
          <p:sp>
            <p:nvSpPr>
              <p:cNvPr id="26" name="자유형: 도형 13">
                <a:extLst>
                  <a:ext uri="{FF2B5EF4-FFF2-40B4-BE49-F238E27FC236}">
                    <a16:creationId xmlns:a16="http://schemas.microsoft.com/office/drawing/2014/main" id="{C1BC29E8-1641-0D1E-E397-ACC4D068A459}"/>
                  </a:ext>
                </a:extLst>
              </p:cNvPr>
              <p:cNvSpPr/>
              <p:nvPr/>
            </p:nvSpPr>
            <p:spPr>
              <a:xfrm>
                <a:off x="348274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28" name="자유형: 도형 19">
                <a:extLst>
                  <a:ext uri="{FF2B5EF4-FFF2-40B4-BE49-F238E27FC236}">
                    <a16:creationId xmlns:a16="http://schemas.microsoft.com/office/drawing/2014/main" id="{30F1392D-D10B-F26B-94F1-34BE3E34ADA4}"/>
                  </a:ext>
                </a:extLst>
              </p:cNvPr>
              <p:cNvSpPr/>
              <p:nvPr/>
            </p:nvSpPr>
            <p:spPr>
              <a:xfrm>
                <a:off x="3252341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30" name="자유형: 도형 22">
                <a:extLst>
                  <a:ext uri="{FF2B5EF4-FFF2-40B4-BE49-F238E27FC236}">
                    <a16:creationId xmlns:a16="http://schemas.microsoft.com/office/drawing/2014/main" id="{03860A4D-64D6-0F0E-48BD-6A7934A445AC}"/>
                  </a:ext>
                </a:extLst>
              </p:cNvPr>
              <p:cNvSpPr/>
              <p:nvPr/>
            </p:nvSpPr>
            <p:spPr>
              <a:xfrm flipV="1">
                <a:off x="6156408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32" name="자유형: 도형 25">
                <a:extLst>
                  <a:ext uri="{FF2B5EF4-FFF2-40B4-BE49-F238E27FC236}">
                    <a16:creationId xmlns:a16="http://schemas.microsoft.com/office/drawing/2014/main" id="{F16AE853-7570-AF30-8642-EDC0A887EB73}"/>
                  </a:ext>
                </a:extLst>
              </p:cNvPr>
              <p:cNvSpPr/>
              <p:nvPr/>
            </p:nvSpPr>
            <p:spPr>
              <a:xfrm flipV="1">
                <a:off x="9060474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209012"/>
              <a:chOff x="664223" y="2259906"/>
              <a:chExt cx="11074400" cy="3209012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68295165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0A9CE1F-54BE-A3AC-996C-E8318C28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858801" y="2178117"/>
            <a:ext cx="10474399" cy="3675159"/>
            <a:chOff x="422910" y="1257301"/>
            <a:chExt cx="11070353" cy="38842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1823911"/>
              <a:chOff x="920147" y="3397858"/>
              <a:chExt cx="9921398" cy="167638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76376"/>
                <a:chOff x="3521060" y="3621796"/>
                <a:chExt cx="2118661" cy="167637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76381"/>
                <a:chOff x="6091087" y="3621795"/>
                <a:chExt cx="2118661" cy="167638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76381"/>
                <a:chOff x="8722884" y="3621794"/>
                <a:chExt cx="2118661" cy="167638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76378"/>
                <a:chOff x="1438247" y="3953439"/>
                <a:chExt cx="1989276" cy="1574003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308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649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D5AFB2-DD3B-BD3D-DABE-A650B2617C09}"/>
              </a:ext>
            </a:extLst>
          </p:cNvPr>
          <p:cNvSpPr/>
          <p:nvPr/>
        </p:nvSpPr>
        <p:spPr>
          <a:xfrm>
            <a:off x="774719" y="1612670"/>
            <a:ext cx="2295950" cy="287380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A8ED4C-188C-D21D-6F51-4EFA555C04ED}"/>
              </a:ext>
            </a:extLst>
          </p:cNvPr>
          <p:cNvSpPr/>
          <p:nvPr/>
        </p:nvSpPr>
        <p:spPr>
          <a:xfrm>
            <a:off x="4948025" y="1612670"/>
            <a:ext cx="2295950" cy="287380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7F75B8-DF88-74CB-2753-40216C0AE7BF}"/>
              </a:ext>
            </a:extLst>
          </p:cNvPr>
          <p:cNvSpPr/>
          <p:nvPr/>
        </p:nvSpPr>
        <p:spPr>
          <a:xfrm>
            <a:off x="9121331" y="1612670"/>
            <a:ext cx="2295950" cy="2873809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069907"/>
            <a:ext cx="10395167" cy="1839310"/>
            <a:chOff x="903001" y="4069907"/>
            <a:chExt cx="10395167" cy="18393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835472"/>
              <a:chOff x="3747452" y="4215093"/>
              <a:chExt cx="2122808" cy="183547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837363"/>
                <a:chOff x="3712118" y="3983204"/>
                <a:chExt cx="2122808" cy="83736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835472"/>
              <a:chOff x="8993059" y="4215093"/>
              <a:chExt cx="2079360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837363"/>
                <a:chOff x="9244231" y="3939711"/>
                <a:chExt cx="2079360" cy="83736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469297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2216854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D7EF9A-AC68-4DBE-7EF6-D92D1F6E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14</a:t>
            </a:fld>
            <a:endParaRPr lang="en-CA"/>
          </a:p>
        </p:txBody>
      </p:sp>
      <p:pic>
        <p:nvPicPr>
          <p:cNvPr id="28" name="Picture Placeholder 27" descr="A person standing in a room with rows of green and orange lights&#10;&#10;AI-generated content may be incorrect.">
            <a:extLst>
              <a:ext uri="{FF2B5EF4-FFF2-40B4-BE49-F238E27FC236}">
                <a16:creationId xmlns:a16="http://schemas.microsoft.com/office/drawing/2014/main" id="{FD581169-AC2E-475E-2276-A558643AD5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901255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0B15DD-CF0B-DDDD-D2FD-2B769B55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  <p:pic>
        <p:nvPicPr>
          <p:cNvPr id="17" name="Picture Placeholder 16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638CD697-43D5-8845-1796-CF98A93DBF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4684694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76F5152-47C0-7E59-6A01-4FFCEA59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448763" y="1794384"/>
            <a:ext cx="4000472" cy="4476026"/>
            <a:chOff x="6681188" y="1455033"/>
            <a:chExt cx="4000472" cy="4476026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455033"/>
              <a:ext cx="3908004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000472" cy="1006524"/>
              <a:chOff x="-379721" y="0"/>
              <a:chExt cx="1565370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81188" y="3754156"/>
              <a:ext cx="4000472" cy="1006524"/>
              <a:chOff x="-379721" y="0"/>
              <a:chExt cx="1565370" cy="39384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000472" cy="1006524"/>
              <a:chOff x="-379721" y="0"/>
              <a:chExt cx="1565370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A0F95F-F9D3-DBF5-6707-E00678FF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pic>
        <p:nvPicPr>
          <p:cNvPr id="12" name="Picture Placeholder 11" descr="A person looking out of a window&#10;&#10;AI-generated content may be incorrect.">
            <a:extLst>
              <a:ext uri="{FF2B5EF4-FFF2-40B4-BE49-F238E27FC236}">
                <a16:creationId xmlns:a16="http://schemas.microsoft.com/office/drawing/2014/main" id="{749D013E-A4E3-7AD6-0F87-742C010884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47614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6152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955970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3C61C1-1FB9-AFD8-DEB4-3A5ABA70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  <p:pic>
        <p:nvPicPr>
          <p:cNvPr id="15" name="Picture Placeholder 14" descr="A close up of a graph&#10;&#10;AI-generated content may be incorrect.">
            <a:extLst>
              <a:ext uri="{FF2B5EF4-FFF2-40B4-BE49-F238E27FC236}">
                <a16:creationId xmlns:a16="http://schemas.microsoft.com/office/drawing/2014/main" id="{CF13078C-9A7F-82AF-A3AC-118399C9CF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E13CD8-6C5F-E39D-56A3-19CCA4F459E4}"/>
              </a:ext>
            </a:extLst>
          </p:cNvPr>
          <p:cNvGrpSpPr/>
          <p:nvPr/>
        </p:nvGrpSpPr>
        <p:grpSpPr>
          <a:xfrm>
            <a:off x="680877" y="2260314"/>
            <a:ext cx="10830246" cy="3563419"/>
            <a:chOff x="838200" y="2260314"/>
            <a:chExt cx="10830246" cy="3563419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44AF39DA-2EF8-7F41-AF3F-DBB4478F5840}"/>
                </a:ext>
              </a:extLst>
            </p:cNvPr>
            <p:cNvSpPr/>
            <p:nvPr/>
          </p:nvSpPr>
          <p:spPr>
            <a:xfrm>
              <a:off x="1152846" y="258737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1"/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671FCD-1D3F-C6D6-BA04-82A4F52BA11C}"/>
                </a:ext>
              </a:extLst>
            </p:cNvPr>
            <p:cNvGrpSpPr/>
            <p:nvPr/>
          </p:nvGrpSpPr>
          <p:grpSpPr>
            <a:xfrm>
              <a:off x="838200" y="2260314"/>
              <a:ext cx="10515600" cy="3236359"/>
              <a:chOff x="838200" y="2260314"/>
              <a:chExt cx="10515600" cy="3236359"/>
            </a:xfrm>
          </p:grpSpPr>
          <p:sp>
            <p:nvSpPr>
              <p:cNvPr id="3" name="Freeform 10">
                <a:extLst>
                  <a:ext uri="{FF2B5EF4-FFF2-40B4-BE49-F238E27FC236}">
                    <a16:creationId xmlns:a16="http://schemas.microsoft.com/office/drawing/2014/main" id="{4A68B61A-039F-762A-1E82-4C7F8A200B9D}"/>
                  </a:ext>
                </a:extLst>
              </p:cNvPr>
              <p:cNvSpPr/>
              <p:nvPr/>
            </p:nvSpPr>
            <p:spPr>
              <a:xfrm>
                <a:off x="838200" y="2260314"/>
                <a:ext cx="10515600" cy="3236359"/>
              </a:xfrm>
              <a:prstGeom prst="roundRect">
                <a:avLst>
                  <a:gd name="adj" fmla="val 6152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pPr algn="ctr"/>
                <a:endParaRPr lang="en-CA" sz="1200" b="1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F43C2-6A13-D128-FAD3-017BB776D09C}"/>
                  </a:ext>
                </a:extLst>
              </p:cNvPr>
              <p:cNvSpPr txBox="1"/>
              <p:nvPr/>
            </p:nvSpPr>
            <p:spPr>
              <a:xfrm>
                <a:off x="1152846" y="3111980"/>
                <a:ext cx="988630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E519727-674B-438C-5E2A-727B1DF7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7FD59D-DE10-BAF6-247E-714EA81FF402}"/>
              </a:ext>
            </a:extLst>
          </p:cNvPr>
          <p:cNvGrpSpPr/>
          <p:nvPr/>
        </p:nvGrpSpPr>
        <p:grpSpPr>
          <a:xfrm>
            <a:off x="4289592" y="1728788"/>
            <a:ext cx="7587097" cy="4474250"/>
            <a:chOff x="684544" y="1690688"/>
            <a:chExt cx="7587097" cy="4474250"/>
          </a:xfrm>
        </p:grpSpPr>
        <p:sp>
          <p:nvSpPr>
            <p:cNvPr id="14" name="타원 22">
              <a:extLst>
                <a:ext uri="{FF2B5EF4-FFF2-40B4-BE49-F238E27FC236}">
                  <a16:creationId xmlns:a16="http://schemas.microsoft.com/office/drawing/2014/main" id="{8D3BE547-E829-FA7B-3CC7-DF0E0F86E28F}"/>
                </a:ext>
              </a:extLst>
            </p:cNvPr>
            <p:cNvSpPr/>
            <p:nvPr/>
          </p:nvSpPr>
          <p:spPr>
            <a:xfrm>
              <a:off x="2823398" y="1690688"/>
              <a:ext cx="5448243" cy="447425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769991-7055-40FD-A71C-8D41FD164769}"/>
                </a:ext>
              </a:extLst>
            </p:cNvPr>
            <p:cNvGrpSpPr/>
            <p:nvPr/>
          </p:nvGrpSpPr>
          <p:grpSpPr>
            <a:xfrm>
              <a:off x="684544" y="1690688"/>
              <a:ext cx="4474250" cy="4474250"/>
              <a:chOff x="1482291" y="1609050"/>
              <a:chExt cx="4474250" cy="4474250"/>
            </a:xfrm>
          </p:grpSpPr>
          <p:sp>
            <p:nvSpPr>
              <p:cNvPr id="9" name="타원 22">
                <a:extLst>
                  <a:ext uri="{FF2B5EF4-FFF2-40B4-BE49-F238E27FC236}">
                    <a16:creationId xmlns:a16="http://schemas.microsoft.com/office/drawing/2014/main" id="{114E160F-738F-43BA-8315-3A4BBF244EDB}"/>
                  </a:ext>
                </a:extLst>
              </p:cNvPr>
              <p:cNvSpPr/>
              <p:nvPr/>
            </p:nvSpPr>
            <p:spPr>
              <a:xfrm>
                <a:off x="1482291" y="1609050"/>
                <a:ext cx="4474250" cy="4474250"/>
              </a:xfrm>
              <a:prstGeom prst="ellipse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90BDC7-97D1-B1FC-9008-4E417E00D8ED}"/>
                  </a:ext>
                </a:extLst>
              </p:cNvPr>
              <p:cNvSpPr txBox="1"/>
              <p:nvPr/>
            </p:nvSpPr>
            <p:spPr>
              <a:xfrm>
                <a:off x="1906382" y="2692013"/>
                <a:ext cx="3626069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sed do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tempor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incididunt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labore et dolore magna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aliqua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. </a:t>
                </a:r>
              </a:p>
              <a:p>
                <a:pPr algn="ctr"/>
                <a:r>
                  <a:rPr lang="en-US" altLang="ko-KR" sz="1600" dirty="0">
                    <a:solidFill>
                      <a:schemeClr val="bg1"/>
                    </a:solidFill>
                  </a:rPr>
                  <a:t>Ut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enim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ad minim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veniam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quis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nostrud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exercitation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ullamco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laboris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nisi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aliquip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ex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ea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commodo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consequat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p:grpSp>
      </p:grpSp>
      <p:pic>
        <p:nvPicPr>
          <p:cNvPr id="16" name="그림 10">
            <a:extLst>
              <a:ext uri="{FF2B5EF4-FFF2-40B4-BE49-F238E27FC236}">
                <a16:creationId xmlns:a16="http://schemas.microsoft.com/office/drawing/2014/main" id="{7FB726A3-9B12-4695-9123-C7478B5463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3927" y="691577"/>
            <a:ext cx="2554891" cy="5042548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81A385-70D6-E522-F3F7-5EA8738B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64A48-39E7-0C96-F868-2423945D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pic>
        <p:nvPicPr>
          <p:cNvPr id="13" name="Picture Placeholder 12" descr="A person sitting at a desk smiling&#10;&#10;AI-generated content may be incorrect.">
            <a:extLst>
              <a:ext uri="{FF2B5EF4-FFF2-40B4-BE49-F238E27FC236}">
                <a16:creationId xmlns:a16="http://schemas.microsoft.com/office/drawing/2014/main" id="{9F168D91-D20D-D68C-FB22-7E7A9F5354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22C18EB-B948-9277-866B-B4475F262F99}"/>
              </a:ext>
            </a:extLst>
          </p:cNvPr>
          <p:cNvGrpSpPr/>
          <p:nvPr/>
        </p:nvGrpSpPr>
        <p:grpSpPr>
          <a:xfrm>
            <a:off x="923182" y="1864982"/>
            <a:ext cx="2992235" cy="4201862"/>
            <a:chOff x="5955313" y="1508566"/>
            <a:chExt cx="3622700" cy="4430386"/>
          </a:xfrm>
        </p:grpSpPr>
        <p:grpSp>
          <p:nvGrpSpPr>
            <p:cNvPr id="18" name="Group 14">
              <a:extLst>
                <a:ext uri="{FF2B5EF4-FFF2-40B4-BE49-F238E27FC236}">
                  <a16:creationId xmlns:a16="http://schemas.microsoft.com/office/drawing/2014/main" id="{B737BE5E-B240-658A-FFE3-56E81C7EAF23}"/>
                </a:ext>
              </a:extLst>
            </p:cNvPr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4D86B51F-FE06-2394-1227-CBBFAE46B597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A6D968B4-DFC8-D626-ED71-FA9C9D950975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oup 17">
              <a:extLst>
                <a:ext uri="{FF2B5EF4-FFF2-40B4-BE49-F238E27FC236}">
                  <a16:creationId xmlns:a16="http://schemas.microsoft.com/office/drawing/2014/main" id="{7A840C89-45BC-E25E-372C-3FCF8B1241F7}"/>
                </a:ext>
              </a:extLst>
            </p:cNvPr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DDC467B9-8044-87B3-4232-B2668318A252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TextBox 19">
                <a:extLst>
                  <a:ext uri="{FF2B5EF4-FFF2-40B4-BE49-F238E27FC236}">
                    <a16:creationId xmlns:a16="http://schemas.microsoft.com/office/drawing/2014/main" id="{DD1B1D48-B480-DE94-04B1-37D6D827AF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D8C8B1A0-1C22-2D65-0E72-2240094DCE67}"/>
                </a:ext>
              </a:extLst>
            </p:cNvPr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40" name="Freeform 21">
                <a:extLst>
                  <a:ext uri="{FF2B5EF4-FFF2-40B4-BE49-F238E27FC236}">
                    <a16:creationId xmlns:a16="http://schemas.microsoft.com/office/drawing/2014/main" id="{B3AE8F18-1D06-2887-2FE2-01CA6A69919D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TextBox 22">
                <a:extLst>
                  <a:ext uri="{FF2B5EF4-FFF2-40B4-BE49-F238E27FC236}">
                    <a16:creationId xmlns:a16="http://schemas.microsoft.com/office/drawing/2014/main" id="{9EE41B82-50AC-01A8-8DCB-F56383B2B6DC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oup 23">
              <a:extLst>
                <a:ext uri="{FF2B5EF4-FFF2-40B4-BE49-F238E27FC236}">
                  <a16:creationId xmlns:a16="http://schemas.microsoft.com/office/drawing/2014/main" id="{E1C12A01-DBFD-205E-E71F-17BF079AD418}"/>
                </a:ext>
              </a:extLst>
            </p:cNvPr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984934E7-915A-E052-1C56-440E7D55440F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25">
                <a:extLst>
                  <a:ext uri="{FF2B5EF4-FFF2-40B4-BE49-F238E27FC236}">
                    <a16:creationId xmlns:a16="http://schemas.microsoft.com/office/drawing/2014/main" id="{3B222D46-198F-AEE5-DB3B-69FA8F9B8D6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oup 26">
              <a:extLst>
                <a:ext uri="{FF2B5EF4-FFF2-40B4-BE49-F238E27FC236}">
                  <a16:creationId xmlns:a16="http://schemas.microsoft.com/office/drawing/2014/main" id="{D88728B2-3648-D072-F9A1-A3B97C112C6F}"/>
                </a:ext>
              </a:extLst>
            </p:cNvPr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C4A2E793-5DF7-1FF1-314C-AFFF21A95A16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AD4FC35C-3D53-9BA4-2DCB-053B839D63B9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9">
              <a:extLst>
                <a:ext uri="{FF2B5EF4-FFF2-40B4-BE49-F238E27FC236}">
                  <a16:creationId xmlns:a16="http://schemas.microsoft.com/office/drawing/2014/main" id="{C474D6E4-02AB-C537-468E-184B47CC03C7}"/>
                </a:ext>
              </a:extLst>
            </p:cNvPr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4" name="Freeform 30">
                <a:extLst>
                  <a:ext uri="{FF2B5EF4-FFF2-40B4-BE49-F238E27FC236}">
                    <a16:creationId xmlns:a16="http://schemas.microsoft.com/office/drawing/2014/main" id="{6F3B06D3-6A36-2FCD-8C95-B3B90DE7B760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TextBox 31">
                <a:extLst>
                  <a:ext uri="{FF2B5EF4-FFF2-40B4-BE49-F238E27FC236}">
                    <a16:creationId xmlns:a16="http://schemas.microsoft.com/office/drawing/2014/main" id="{79857EB4-0ECA-8097-0642-95C3D00B35D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oup 32">
              <a:extLst>
                <a:ext uri="{FF2B5EF4-FFF2-40B4-BE49-F238E27FC236}">
                  <a16:creationId xmlns:a16="http://schemas.microsoft.com/office/drawing/2014/main" id="{01D9B601-347B-11A6-9403-F37A83F1A345}"/>
                </a:ext>
              </a:extLst>
            </p:cNvPr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2" name="Freeform 33">
                <a:extLst>
                  <a:ext uri="{FF2B5EF4-FFF2-40B4-BE49-F238E27FC236}">
                    <a16:creationId xmlns:a16="http://schemas.microsoft.com/office/drawing/2014/main" id="{8DEE3B77-607D-8DA7-D9C8-2F190181712A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4">
                <a:extLst>
                  <a:ext uri="{FF2B5EF4-FFF2-40B4-BE49-F238E27FC236}">
                    <a16:creationId xmlns:a16="http://schemas.microsoft.com/office/drawing/2014/main" id="{ABF1BBF6-5799-D333-C242-DAF91102E51E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5" name="TextBox 39">
              <a:extLst>
                <a:ext uri="{FF2B5EF4-FFF2-40B4-BE49-F238E27FC236}">
                  <a16:creationId xmlns:a16="http://schemas.microsoft.com/office/drawing/2014/main" id="{BC28FC6B-C1F1-0656-7047-CAED92F29A72}"/>
                </a:ext>
              </a:extLst>
            </p:cNvPr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6" name="TextBox 40">
              <a:extLst>
                <a:ext uri="{FF2B5EF4-FFF2-40B4-BE49-F238E27FC236}">
                  <a16:creationId xmlns:a16="http://schemas.microsoft.com/office/drawing/2014/main" id="{59FBD15A-CECA-FB55-CC3C-4077A42EC3EE}"/>
                </a:ext>
              </a:extLst>
            </p:cNvPr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7" name="TextBox 42">
              <a:extLst>
                <a:ext uri="{FF2B5EF4-FFF2-40B4-BE49-F238E27FC236}">
                  <a16:creationId xmlns:a16="http://schemas.microsoft.com/office/drawing/2014/main" id="{65A5D64C-E3F9-EB95-0C24-E62C1C08E6B4}"/>
                </a:ext>
              </a:extLst>
            </p:cNvPr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8" name="TextBox 43">
              <a:extLst>
                <a:ext uri="{FF2B5EF4-FFF2-40B4-BE49-F238E27FC236}">
                  <a16:creationId xmlns:a16="http://schemas.microsoft.com/office/drawing/2014/main" id="{BD7A1F64-093B-9AB3-504B-0F7168C2D8E9}"/>
                </a:ext>
              </a:extLst>
            </p:cNvPr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9" name="TextBox 44">
              <a:extLst>
                <a:ext uri="{FF2B5EF4-FFF2-40B4-BE49-F238E27FC236}">
                  <a16:creationId xmlns:a16="http://schemas.microsoft.com/office/drawing/2014/main" id="{DD3D6FAE-E2A3-1EDD-E343-754251D03853}"/>
                </a:ext>
              </a:extLst>
            </p:cNvPr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30" name="TextBox 45">
              <a:extLst>
                <a:ext uri="{FF2B5EF4-FFF2-40B4-BE49-F238E27FC236}">
                  <a16:creationId xmlns:a16="http://schemas.microsoft.com/office/drawing/2014/main" id="{21F7E512-7756-0737-5F01-8443100488A2}"/>
                </a:ext>
              </a:extLst>
            </p:cNvPr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31" name="TextBox 46">
              <a:extLst>
                <a:ext uri="{FF2B5EF4-FFF2-40B4-BE49-F238E27FC236}">
                  <a16:creationId xmlns:a16="http://schemas.microsoft.com/office/drawing/2014/main" id="{2E1EFC91-1D7B-6C86-FBCB-9E3EB412F502}"/>
                </a:ext>
              </a:extLst>
            </p:cNvPr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3046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CDED0F0-0878-B579-28A8-7FE2A8A44F68}"/>
              </a:ext>
            </a:extLst>
          </p:cNvPr>
          <p:cNvGrpSpPr/>
          <p:nvPr/>
        </p:nvGrpSpPr>
        <p:grpSpPr>
          <a:xfrm>
            <a:off x="6138415" y="1666519"/>
            <a:ext cx="5820541" cy="4474250"/>
            <a:chOff x="6138415" y="1666519"/>
            <a:chExt cx="5820541" cy="44742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D71B622-8D9A-CE71-DF25-39D0BABB531A}"/>
                </a:ext>
              </a:extLst>
            </p:cNvPr>
            <p:cNvGrpSpPr/>
            <p:nvPr/>
          </p:nvGrpSpPr>
          <p:grpSpPr>
            <a:xfrm rot="16200000">
              <a:off x="6811561" y="993373"/>
              <a:ext cx="4474250" cy="5820541"/>
              <a:chOff x="7370186" y="1037459"/>
              <a:chExt cx="4474250" cy="5820541"/>
            </a:xfrm>
          </p:grpSpPr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CB679CC8-8105-4428-8346-3549732AAF8E}"/>
                  </a:ext>
                </a:extLst>
              </p:cNvPr>
              <p:cNvSpPr/>
              <p:nvPr/>
            </p:nvSpPr>
            <p:spPr>
              <a:xfrm>
                <a:off x="7370186" y="1037459"/>
                <a:ext cx="4474250" cy="3613021"/>
              </a:xfrm>
              <a:prstGeom prst="rect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2E26E258-F88A-4B23-96EE-0EFCF0B3C7C2}"/>
                  </a:ext>
                </a:extLst>
              </p:cNvPr>
              <p:cNvSpPr/>
              <p:nvPr/>
            </p:nvSpPr>
            <p:spPr>
              <a:xfrm>
                <a:off x="7370186" y="2383750"/>
                <a:ext cx="4474250" cy="4474250"/>
              </a:xfrm>
              <a:prstGeom prst="ellipse">
                <a:avLst/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EDD6D79-0006-B5E0-55F7-BDAD52E6A9D8}"/>
                </a:ext>
              </a:extLst>
            </p:cNvPr>
            <p:cNvGrpSpPr/>
            <p:nvPr/>
          </p:nvGrpSpPr>
          <p:grpSpPr>
            <a:xfrm>
              <a:off x="7813237" y="2684353"/>
              <a:ext cx="3774915" cy="2462750"/>
              <a:chOff x="7813237" y="2684353"/>
              <a:chExt cx="3774915" cy="246275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20858E-ED0F-5268-FD60-5D26B869E011}"/>
                  </a:ext>
                </a:extLst>
              </p:cNvPr>
              <p:cNvSpPr txBox="1"/>
              <p:nvPr/>
            </p:nvSpPr>
            <p:spPr>
              <a:xfrm>
                <a:off x="7813237" y="3762108"/>
                <a:ext cx="377491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incididunt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labore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et dolore magna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enim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ad minim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veniam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quis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nostrud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exercitation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ullamco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nisi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aliquip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commodo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consequat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9815F5-2646-013B-3EEB-BD5EED2669C2}"/>
                  </a:ext>
                </a:extLst>
              </p:cNvPr>
              <p:cNvSpPr txBox="1"/>
              <p:nvPr/>
            </p:nvSpPr>
            <p:spPr>
              <a:xfrm>
                <a:off x="7813237" y="2684353"/>
                <a:ext cx="3774915" cy="107721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atin typeface="+mj-lt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kumimoji="0" lang="en-C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endParaRPr lang="en-US" altLang="ko-KR" sz="28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F3E9F144-5EC5-4799-96A3-2E4817AA95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22" y="1642295"/>
            <a:ext cx="5961048" cy="4546866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24D8E5-1A02-D7A0-D6D6-6755F8724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8D0ADE-2D1E-78BC-2644-6AA1AD1C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21</a:t>
            </a:fld>
            <a:endParaRPr lang="en-CA"/>
          </a:p>
        </p:txBody>
      </p:sp>
      <p:pic>
        <p:nvPicPr>
          <p:cNvPr id="16" name="Picture Placeholder 15" descr="A person standing in a room with rows of green and orange lights&#10;&#10;AI-generated content may be incorrect.">
            <a:extLst>
              <a:ext uri="{FF2B5EF4-FFF2-40B4-BE49-F238E27FC236}">
                <a16:creationId xmlns:a16="http://schemas.microsoft.com/office/drawing/2014/main" id="{DFF0C146-BCA8-D41D-864C-1587857426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3112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A0F86BB-5DE8-4C0A-B8D5-83575EE1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1024" y="1388777"/>
            <a:ext cx="7498423" cy="4662939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F89F13A-0F9B-1CF5-17E7-3F30B1AC0AE7}"/>
              </a:ext>
            </a:extLst>
          </p:cNvPr>
          <p:cNvGrpSpPr/>
          <p:nvPr/>
        </p:nvGrpSpPr>
        <p:grpSpPr>
          <a:xfrm>
            <a:off x="488601" y="0"/>
            <a:ext cx="4367177" cy="6492875"/>
            <a:chOff x="236354" y="387800"/>
            <a:chExt cx="3830854" cy="5695500"/>
          </a:xfrm>
        </p:grpSpPr>
        <p:sp>
          <p:nvSpPr>
            <p:cNvPr id="5" name="직사각형 11">
              <a:extLst>
                <a:ext uri="{FF2B5EF4-FFF2-40B4-BE49-F238E27FC236}">
                  <a16:creationId xmlns:a16="http://schemas.microsoft.com/office/drawing/2014/main" id="{8C9CAD1D-BAD2-B850-93FB-DC8F1E49E991}"/>
                </a:ext>
              </a:extLst>
            </p:cNvPr>
            <p:cNvSpPr/>
            <p:nvPr/>
          </p:nvSpPr>
          <p:spPr>
            <a:xfrm>
              <a:off x="236354" y="387800"/>
              <a:ext cx="3830854" cy="377780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타원 14">
              <a:extLst>
                <a:ext uri="{FF2B5EF4-FFF2-40B4-BE49-F238E27FC236}">
                  <a16:creationId xmlns:a16="http://schemas.microsoft.com/office/drawing/2014/main" id="{08C53848-EE95-D7A5-27ED-3E0636B4B264}"/>
                </a:ext>
              </a:extLst>
            </p:cNvPr>
            <p:cNvSpPr/>
            <p:nvPr/>
          </p:nvSpPr>
          <p:spPr>
            <a:xfrm>
              <a:off x="236354" y="2252446"/>
              <a:ext cx="3830854" cy="3830854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314C7-F012-0AA9-C72C-7A535140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58" y="365125"/>
            <a:ext cx="6345025" cy="1325563"/>
          </a:xfrm>
        </p:spPr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D338F-EAB3-02F9-C0BA-E275DB39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22</a:t>
            </a:fld>
            <a:endParaRPr lang="en-CA"/>
          </a:p>
        </p:txBody>
      </p:sp>
      <p:pic>
        <p:nvPicPr>
          <p:cNvPr id="15" name="Picture Placeholder 14" descr="A person wearing a headset&#10;&#10;AI-generated content may be incorrect.">
            <a:extLst>
              <a:ext uri="{FF2B5EF4-FFF2-40B4-BE49-F238E27FC236}">
                <a16:creationId xmlns:a16="http://schemas.microsoft.com/office/drawing/2014/main" id="{68B6C305-C5AB-CD0C-644E-1A0F87514C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E5E6AF3-BA8C-F429-6BE6-FE362E6D6457}"/>
              </a:ext>
            </a:extLst>
          </p:cNvPr>
          <p:cNvGrpSpPr/>
          <p:nvPr/>
        </p:nvGrpSpPr>
        <p:grpSpPr>
          <a:xfrm>
            <a:off x="574142" y="2164382"/>
            <a:ext cx="4202478" cy="4202478"/>
            <a:chOff x="1482291" y="1609050"/>
            <a:chExt cx="4474250" cy="4474250"/>
          </a:xfrm>
        </p:grpSpPr>
        <p:sp>
          <p:nvSpPr>
            <p:cNvPr id="17" name="타원 22">
              <a:extLst>
                <a:ext uri="{FF2B5EF4-FFF2-40B4-BE49-F238E27FC236}">
                  <a16:creationId xmlns:a16="http://schemas.microsoft.com/office/drawing/2014/main" id="{BD336D17-A880-2855-A58A-99C3E1EB65BD}"/>
                </a:ext>
              </a:extLst>
            </p:cNvPr>
            <p:cNvSpPr/>
            <p:nvPr/>
          </p:nvSpPr>
          <p:spPr>
            <a:xfrm>
              <a:off x="1482291" y="1609050"/>
              <a:ext cx="4474250" cy="4474250"/>
            </a:xfrm>
            <a:prstGeom prst="ellipse">
              <a:avLst/>
            </a:pr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648402-B8BA-99BE-2712-7358F03764AD}"/>
                </a:ext>
              </a:extLst>
            </p:cNvPr>
            <p:cNvSpPr txBox="1"/>
            <p:nvPr/>
          </p:nvSpPr>
          <p:spPr>
            <a:xfrm>
              <a:off x="1906382" y="2692013"/>
              <a:ext cx="3626069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labore et dolore magna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 </a:t>
              </a:r>
            </a:p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enim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ad minim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veniam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quis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nostrud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exercitation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ullamco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nisi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aliquip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commodo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consequat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499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6992-BA65-B595-60CA-D35B0530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Thank you for your time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21EF5-432F-EF23-8478-3CD3BA243A2F}"/>
              </a:ext>
            </a:extLst>
          </p:cNvPr>
          <p:cNvGrpSpPr/>
          <p:nvPr/>
        </p:nvGrpSpPr>
        <p:grpSpPr>
          <a:xfrm>
            <a:off x="1030617" y="5286910"/>
            <a:ext cx="10130767" cy="784879"/>
            <a:chOff x="850412" y="5286909"/>
            <a:chExt cx="10130767" cy="7848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C8E58A3-8CF5-289B-1577-B86878DDBC0B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2B5C729-7589-FBD4-DC2A-E02AE3FDDD00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077E7B4-BF5F-A925-9547-ED42D166ACB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F429094-8B91-85B3-A61D-674991730C52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33" name="Graphic 8">
                <a:extLst>
                  <a:ext uri="{FF2B5EF4-FFF2-40B4-BE49-F238E27FC236}">
                    <a16:creationId xmlns:a16="http://schemas.microsoft.com/office/drawing/2014/main" id="{D865A8D1-D716-73A8-98D0-D2A617779B70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FF757C-77C6-C214-F083-391E5DD20DAC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CB4B556-324F-95CA-F82F-E25BB2B0FBCA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517FD21D-869F-26C8-30DF-A03D252EB2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EB92662-1024-52C0-38C0-2E406E56A6A5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4851DD-9C9D-9F27-030B-480AED170A5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bg2"/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D5B3DC-72DE-BCA5-1536-4FC07EFD4EBF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CEE69E3-3D96-A939-364E-F0DB5E1CD828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59992F3D-97A2-5E3B-CB56-ECC8A5D4946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8E52179-F1C7-DD59-F2EC-825060073BBD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DC133F8-3E9F-B254-5377-C2F0154F222E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2BCE6598-05C9-827C-73BE-7A3643E7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23</a:t>
            </a:fld>
            <a:endParaRPr lang="en-CA"/>
          </a:p>
        </p:txBody>
      </p:sp>
      <p:pic>
        <p:nvPicPr>
          <p:cNvPr id="12" name="Picture Placeholder 11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C44211CC-A7FF-9A37-4CFA-2C8F9E1717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16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0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14A00"/>
      </a:accent1>
      <a:accent2>
        <a:srgbClr val="C62300"/>
      </a:accent2>
      <a:accent3>
        <a:srgbClr val="500073"/>
      </a:accent3>
      <a:accent4>
        <a:srgbClr val="2A004E"/>
      </a:accent4>
      <a:accent5>
        <a:srgbClr val="EBD3FF"/>
      </a:accent5>
      <a:accent6>
        <a:srgbClr val="FFF1EB"/>
      </a:accent6>
      <a:hlink>
        <a:srgbClr val="92D050"/>
      </a:hlink>
      <a:folHlink>
        <a:srgbClr val="FFC000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1984</Words>
  <Application>Microsoft Office PowerPoint</Application>
  <PresentationFormat>Widescreen</PresentationFormat>
  <Paragraphs>206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Aparajita</vt:lpstr>
      <vt:lpstr>Aptos</vt:lpstr>
      <vt:lpstr>Arial</vt:lpstr>
      <vt:lpstr>Arial Bold</vt:lpstr>
      <vt:lpstr>Arial Rounded MT Bold</vt:lpstr>
      <vt:lpstr>Century Gothic</vt:lpstr>
      <vt:lpstr>Courier New</vt:lpstr>
      <vt:lpstr>Roboto</vt:lpstr>
      <vt:lpstr>Rockwell</vt:lpstr>
      <vt:lpstr>Tw Cen MT</vt:lpstr>
      <vt:lpstr>Office Theme</vt:lpstr>
      <vt:lpstr>DATA CENTER Presentation</vt:lpstr>
      <vt:lpstr>Table of contents</vt:lpstr>
      <vt:lpstr>Lorem ipsum dolor sit amet</vt:lpstr>
      <vt:lpstr>Lorem ipsum dolor sit amet</vt:lpstr>
      <vt:lpstr>PowerPoint Presentation</vt:lpstr>
      <vt:lpstr>Lorem ipsum dolor sit amet, consectetur adipisicing elit</vt:lpstr>
      <vt:lpstr>Lorem ipsum dolor sit amet</vt:lpstr>
      <vt:lpstr>Lorem ipsum dolor sit amet</vt:lpstr>
      <vt:lpstr>Lorem ipsum dolor sit amet</vt:lpstr>
      <vt:lpstr>Lorem ipsum dolor</vt:lpstr>
      <vt:lpstr>Lorem ipsum dolor sit amet</vt:lpstr>
      <vt:lpstr>Lorem ipsum dolor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Lorem ipsum dolor sit amet</vt:lpstr>
      <vt:lpstr>Lorem ipsum dolor sit amet</vt:lpstr>
      <vt:lpstr>Lorem ipsum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2025-04-11T00:06:17Z</dcterms:created>
  <dcterms:modified xsi:type="dcterms:W3CDTF">2025-04-11T00:06:32Z</dcterms:modified>
</cp:coreProperties>
</file>