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18"/>
  </p:notesMasterIdLst>
  <p:sldIdLst>
    <p:sldId id="529" r:id="rId2"/>
    <p:sldId id="257" r:id="rId3"/>
    <p:sldId id="514" r:id="rId4"/>
    <p:sldId id="527" r:id="rId5"/>
    <p:sldId id="531" r:id="rId6"/>
    <p:sldId id="532" r:id="rId7"/>
    <p:sldId id="533" r:id="rId8"/>
    <p:sldId id="534" r:id="rId9"/>
    <p:sldId id="2141413442" r:id="rId10"/>
    <p:sldId id="267" r:id="rId11"/>
    <p:sldId id="2141413440" r:id="rId12"/>
    <p:sldId id="2141413441" r:id="rId13"/>
    <p:sldId id="276" r:id="rId14"/>
    <p:sldId id="528" r:id="rId15"/>
    <p:sldId id="2141413438" r:id="rId16"/>
    <p:sldId id="51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263238"/>
    <a:srgbClr val="FEFBF2"/>
    <a:srgbClr val="1F6DCB"/>
    <a:srgbClr val="0091DA"/>
    <a:srgbClr val="00A8FF"/>
    <a:srgbClr val="73CFFF"/>
    <a:srgbClr val="C5DED4"/>
    <a:srgbClr val="4286D9"/>
    <a:srgbClr val="154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6E6240-76A8-46D9-8CA9-5810ABD9E13D}" v="202" dt="2025-02-15T01:34:01.3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25" autoAdjust="0"/>
    <p:restoredTop sz="96247" autoAdjust="0"/>
  </p:normalViewPr>
  <p:slideViewPr>
    <p:cSldViewPr snapToGrid="0" showGuides="1">
      <p:cViewPr varScale="1">
        <p:scale>
          <a:sx n="92" d="100"/>
          <a:sy n="92" d="100"/>
        </p:scale>
        <p:origin x="66" y="3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404-4604-8FBA-AC0D2EFCB54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Current engagement</c:v>
                </c:pt>
                <c:pt idx="1">
                  <c:v>Our target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0.25</c:v>
                </c:pt>
                <c:pt idx="1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04-4604-8FBA-AC0D2EFCB5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1"/>
        <c:overlap val="-27"/>
        <c:axId val="1112380304"/>
        <c:axId val="1112381264"/>
      </c:barChart>
      <c:catAx>
        <c:axId val="111238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2381264"/>
        <c:crosses val="autoZero"/>
        <c:auto val="1"/>
        <c:lblAlgn val="ctr"/>
        <c:lblOffset val="100"/>
        <c:noMultiLvlLbl val="0"/>
      </c:catAx>
      <c:valAx>
        <c:axId val="11123812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112380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5675D0-801C-434B-ADD7-7B1BED239A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8" name="Graphic 5">
            <a:extLst>
              <a:ext uri="{FF2B5EF4-FFF2-40B4-BE49-F238E27FC236}">
                <a16:creationId xmlns:a16="http://schemas.microsoft.com/office/drawing/2014/main" id="{1C2E1048-F52D-416F-8F7A-FF174B65031B}"/>
              </a:ext>
            </a:extLst>
          </p:cNvPr>
          <p:cNvGrpSpPr/>
          <p:nvPr/>
        </p:nvGrpSpPr>
        <p:grpSpPr>
          <a:xfrm>
            <a:off x="5314029" y="-18091"/>
            <a:ext cx="6877971" cy="6876091"/>
            <a:chOff x="-1254328" y="3506724"/>
            <a:chExt cx="2508656" cy="2507970"/>
          </a:xfrm>
        </p:grpSpPr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F4146742-594D-4CEA-8444-2C95CF8792A3}"/>
                </a:ext>
              </a:extLst>
            </p:cNvPr>
            <p:cNvSpPr/>
            <p:nvPr/>
          </p:nvSpPr>
          <p:spPr>
            <a:xfrm>
              <a:off x="940231" y="3506724"/>
              <a:ext cx="314096" cy="313410"/>
            </a:xfrm>
            <a:custGeom>
              <a:avLst/>
              <a:gdLst>
                <a:gd name="connsiteX0" fmla="*/ 314097 w 314096"/>
                <a:gd name="connsiteY0" fmla="*/ 313411 h 313410"/>
                <a:gd name="connsiteX1" fmla="*/ 0 w 314096"/>
                <a:gd name="connsiteY1" fmla="*/ 313411 h 313410"/>
                <a:gd name="connsiteX2" fmla="*/ 0 w 314096"/>
                <a:gd name="connsiteY2" fmla="*/ 0 h 313410"/>
                <a:gd name="connsiteX3" fmla="*/ 314097 w 314096"/>
                <a:gd name="connsiteY3" fmla="*/ 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96" h="313410">
                  <a:moveTo>
                    <a:pt x="314097" y="313411"/>
                  </a:moveTo>
                  <a:lnTo>
                    <a:pt x="0" y="313411"/>
                  </a:lnTo>
                  <a:lnTo>
                    <a:pt x="0" y="0"/>
                  </a:lnTo>
                  <a:lnTo>
                    <a:pt x="314097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70" name="Graphic 5">
              <a:extLst>
                <a:ext uri="{FF2B5EF4-FFF2-40B4-BE49-F238E27FC236}">
                  <a16:creationId xmlns:a16="http://schemas.microsoft.com/office/drawing/2014/main" id="{A4B6B5A1-34DB-4AD0-9D48-A55FAF126E7D}"/>
                </a:ext>
              </a:extLst>
            </p:cNvPr>
            <p:cNvGrpSpPr/>
            <p:nvPr/>
          </p:nvGrpSpPr>
          <p:grpSpPr>
            <a:xfrm>
              <a:off x="-1254328" y="3820134"/>
              <a:ext cx="2508655" cy="2194560"/>
              <a:chOff x="-1254328" y="3820134"/>
              <a:chExt cx="2508655" cy="2194560"/>
            </a:xfrm>
          </p:grpSpPr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444F0997-E407-4350-955F-83FE7A699909}"/>
                  </a:ext>
                </a:extLst>
              </p:cNvPr>
              <p:cNvSpPr/>
              <p:nvPr/>
            </p:nvSpPr>
            <p:spPr>
              <a:xfrm>
                <a:off x="940231" y="3820134"/>
                <a:ext cx="314096" cy="313410"/>
              </a:xfrm>
              <a:custGeom>
                <a:avLst/>
                <a:gdLst>
                  <a:gd name="connsiteX0" fmla="*/ 0 w 314096"/>
                  <a:gd name="connsiteY0" fmla="*/ 156362 h 313410"/>
                  <a:gd name="connsiteX1" fmla="*/ 157048 w 314096"/>
                  <a:gd name="connsiteY1" fmla="*/ 0 h 313410"/>
                  <a:gd name="connsiteX2" fmla="*/ 314097 w 314096"/>
                  <a:gd name="connsiteY2" fmla="*/ 156362 h 313410"/>
                  <a:gd name="connsiteX3" fmla="*/ 157048 w 314096"/>
                  <a:gd name="connsiteY3" fmla="*/ 313410 h 313410"/>
                  <a:gd name="connsiteX4" fmla="*/ 0 w 314096"/>
                  <a:gd name="connsiteY4" fmla="*/ 156362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4096" h="313410">
                    <a:moveTo>
                      <a:pt x="0" y="156362"/>
                    </a:moveTo>
                    <a:cubicBezTo>
                      <a:pt x="0" y="69951"/>
                      <a:pt x="70638" y="0"/>
                      <a:pt x="157048" y="0"/>
                    </a:cubicBezTo>
                    <a:cubicBezTo>
                      <a:pt x="243459" y="0"/>
                      <a:pt x="314097" y="69951"/>
                      <a:pt x="314097" y="156362"/>
                    </a:cubicBezTo>
                    <a:cubicBezTo>
                      <a:pt x="314097" y="243459"/>
                      <a:pt x="243459" y="313410"/>
                      <a:pt x="157048" y="313410"/>
                    </a:cubicBezTo>
                    <a:cubicBezTo>
                      <a:pt x="70638" y="313410"/>
                      <a:pt x="0" y="243459"/>
                      <a:pt x="0" y="15636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44734C27-18F8-438D-8D54-722EEAFC4790}"/>
                  </a:ext>
                </a:extLst>
              </p:cNvPr>
              <p:cNvSpPr/>
              <p:nvPr/>
            </p:nvSpPr>
            <p:spPr>
              <a:xfrm>
                <a:off x="940231" y="4133545"/>
                <a:ext cx="314096" cy="313410"/>
              </a:xfrm>
              <a:custGeom>
                <a:avLst/>
                <a:gdLst>
                  <a:gd name="connsiteX0" fmla="*/ 0 w 314096"/>
                  <a:gd name="connsiteY0" fmla="*/ 313410 h 313410"/>
                  <a:gd name="connsiteX1" fmla="*/ 0 w 314096"/>
                  <a:gd name="connsiteY1" fmla="*/ 0 h 313410"/>
                  <a:gd name="connsiteX2" fmla="*/ 314097 w 314096"/>
                  <a:gd name="connsiteY2" fmla="*/ 31341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4096" h="313410">
                    <a:moveTo>
                      <a:pt x="0" y="313410"/>
                    </a:moveTo>
                    <a:lnTo>
                      <a:pt x="0" y="0"/>
                    </a:lnTo>
                    <a:cubicBezTo>
                      <a:pt x="173508" y="0"/>
                      <a:pt x="314097" y="140589"/>
                      <a:pt x="314097" y="31341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783659A1-DB2F-410F-863A-160AC956841B}"/>
                  </a:ext>
                </a:extLst>
              </p:cNvPr>
              <p:cNvSpPr/>
              <p:nvPr/>
            </p:nvSpPr>
            <p:spPr>
              <a:xfrm>
                <a:off x="940231" y="4446955"/>
                <a:ext cx="314096" cy="313410"/>
              </a:xfrm>
              <a:custGeom>
                <a:avLst/>
                <a:gdLst>
                  <a:gd name="connsiteX0" fmla="*/ 0 w 314096"/>
                  <a:gd name="connsiteY0" fmla="*/ 313411 h 313410"/>
                  <a:gd name="connsiteX1" fmla="*/ 0 w 314096"/>
                  <a:gd name="connsiteY1" fmla="*/ 0 h 313410"/>
                  <a:gd name="connsiteX2" fmla="*/ 314097 w 314096"/>
                  <a:gd name="connsiteY2" fmla="*/ 313411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4096" h="313410">
                    <a:moveTo>
                      <a:pt x="0" y="313411"/>
                    </a:moveTo>
                    <a:lnTo>
                      <a:pt x="0" y="0"/>
                    </a:lnTo>
                    <a:cubicBezTo>
                      <a:pt x="173508" y="0"/>
                      <a:pt x="314097" y="140589"/>
                      <a:pt x="314097" y="313411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C2251D8F-FF2A-4F80-8C25-05D7EE944CB8}"/>
                  </a:ext>
                </a:extLst>
              </p:cNvPr>
              <p:cNvSpPr/>
              <p:nvPr/>
            </p:nvSpPr>
            <p:spPr>
              <a:xfrm>
                <a:off x="940231" y="4760366"/>
                <a:ext cx="314096" cy="313410"/>
              </a:xfrm>
              <a:custGeom>
                <a:avLst/>
                <a:gdLst>
                  <a:gd name="connsiteX0" fmla="*/ 0 w 314096"/>
                  <a:gd name="connsiteY0" fmla="*/ 313411 h 313410"/>
                  <a:gd name="connsiteX1" fmla="*/ 0 w 314096"/>
                  <a:gd name="connsiteY1" fmla="*/ 0 h 313410"/>
                  <a:gd name="connsiteX2" fmla="*/ 314097 w 314096"/>
                  <a:gd name="connsiteY2" fmla="*/ 0 h 313410"/>
                  <a:gd name="connsiteX3" fmla="*/ 0 w 314096"/>
                  <a:gd name="connsiteY3" fmla="*/ 313411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96" h="313410">
                    <a:moveTo>
                      <a:pt x="0" y="313411"/>
                    </a:moveTo>
                    <a:lnTo>
                      <a:pt x="0" y="0"/>
                    </a:lnTo>
                    <a:lnTo>
                      <a:pt x="314097" y="0"/>
                    </a:lnTo>
                    <a:cubicBezTo>
                      <a:pt x="314097" y="173507"/>
                      <a:pt x="173508" y="313411"/>
                      <a:pt x="0" y="313411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59874255-048A-44F9-8878-D89F516C0DEE}"/>
                  </a:ext>
                </a:extLst>
              </p:cNvPr>
              <p:cNvSpPr/>
              <p:nvPr/>
            </p:nvSpPr>
            <p:spPr>
              <a:xfrm>
                <a:off x="940231" y="5073777"/>
                <a:ext cx="314096" cy="314096"/>
              </a:xfrm>
              <a:custGeom>
                <a:avLst/>
                <a:gdLst>
                  <a:gd name="connsiteX0" fmla="*/ 0 w 314096"/>
                  <a:gd name="connsiteY0" fmla="*/ 314096 h 314096"/>
                  <a:gd name="connsiteX1" fmla="*/ 0 w 314096"/>
                  <a:gd name="connsiteY1" fmla="*/ 0 h 314096"/>
                  <a:gd name="connsiteX2" fmla="*/ 314097 w 314096"/>
                  <a:gd name="connsiteY2" fmla="*/ 0 h 314096"/>
                  <a:gd name="connsiteX3" fmla="*/ 314097 w 314096"/>
                  <a:gd name="connsiteY3" fmla="*/ 314096 h 3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96" h="314096">
                    <a:moveTo>
                      <a:pt x="0" y="314096"/>
                    </a:moveTo>
                    <a:lnTo>
                      <a:pt x="0" y="0"/>
                    </a:lnTo>
                    <a:lnTo>
                      <a:pt x="314097" y="0"/>
                    </a:lnTo>
                    <a:lnTo>
                      <a:pt x="314097" y="314096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2FCE03AF-FFB9-4C8D-9418-7B8D7C25E593}"/>
                  </a:ext>
                </a:extLst>
              </p:cNvPr>
              <p:cNvSpPr/>
              <p:nvPr/>
            </p:nvSpPr>
            <p:spPr>
              <a:xfrm>
                <a:off x="626821" y="3820134"/>
                <a:ext cx="313410" cy="313410"/>
              </a:xfrm>
              <a:custGeom>
                <a:avLst/>
                <a:gdLst>
                  <a:gd name="connsiteX0" fmla="*/ 0 w 313410"/>
                  <a:gd name="connsiteY0" fmla="*/ 313410 h 313410"/>
                  <a:gd name="connsiteX1" fmla="*/ 0 w 313410"/>
                  <a:gd name="connsiteY1" fmla="*/ 0 h 313410"/>
                  <a:gd name="connsiteX2" fmla="*/ 313410 w 313410"/>
                  <a:gd name="connsiteY2" fmla="*/ 0 h 313410"/>
                  <a:gd name="connsiteX3" fmla="*/ 313410 w 313410"/>
                  <a:gd name="connsiteY3" fmla="*/ 31341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3410" h="313410">
                    <a:moveTo>
                      <a:pt x="0" y="313410"/>
                    </a:moveTo>
                    <a:lnTo>
                      <a:pt x="0" y="0"/>
                    </a:lnTo>
                    <a:lnTo>
                      <a:pt x="313410" y="0"/>
                    </a:lnTo>
                    <a:lnTo>
                      <a:pt x="313410" y="31341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913DC81E-33F4-4F35-867C-E5399FFD1F06}"/>
                  </a:ext>
                </a:extLst>
              </p:cNvPr>
              <p:cNvSpPr/>
              <p:nvPr/>
            </p:nvSpPr>
            <p:spPr>
              <a:xfrm>
                <a:off x="313410" y="4133545"/>
                <a:ext cx="313410" cy="313410"/>
              </a:xfrm>
              <a:custGeom>
                <a:avLst/>
                <a:gdLst>
                  <a:gd name="connsiteX0" fmla="*/ 0 w 313410"/>
                  <a:gd name="connsiteY0" fmla="*/ 313410 h 313410"/>
                  <a:gd name="connsiteX1" fmla="*/ 0 w 313410"/>
                  <a:gd name="connsiteY1" fmla="*/ 0 h 313410"/>
                  <a:gd name="connsiteX2" fmla="*/ 313411 w 313410"/>
                  <a:gd name="connsiteY2" fmla="*/ 0 h 313410"/>
                  <a:gd name="connsiteX3" fmla="*/ 313411 w 313410"/>
                  <a:gd name="connsiteY3" fmla="*/ 31341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3410" h="313410">
                    <a:moveTo>
                      <a:pt x="0" y="313410"/>
                    </a:moveTo>
                    <a:lnTo>
                      <a:pt x="0" y="0"/>
                    </a:lnTo>
                    <a:lnTo>
                      <a:pt x="313411" y="0"/>
                    </a:lnTo>
                    <a:lnTo>
                      <a:pt x="313411" y="31341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18AA6D46-6B77-40E8-B037-8472D7EC99A9}"/>
                  </a:ext>
                </a:extLst>
              </p:cNvPr>
              <p:cNvSpPr/>
              <p:nvPr/>
            </p:nvSpPr>
            <p:spPr>
              <a:xfrm>
                <a:off x="626821" y="4133545"/>
                <a:ext cx="313410" cy="313410"/>
              </a:xfrm>
              <a:custGeom>
                <a:avLst/>
                <a:gdLst>
                  <a:gd name="connsiteX0" fmla="*/ 0 w 313410"/>
                  <a:gd name="connsiteY0" fmla="*/ 313410 h 313410"/>
                  <a:gd name="connsiteX1" fmla="*/ 313410 w 313410"/>
                  <a:gd name="connsiteY1" fmla="*/ 0 h 313410"/>
                  <a:gd name="connsiteX2" fmla="*/ 313410 w 313410"/>
                  <a:gd name="connsiteY2" fmla="*/ 31341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410" h="313410">
                    <a:moveTo>
                      <a:pt x="0" y="313410"/>
                    </a:moveTo>
                    <a:cubicBezTo>
                      <a:pt x="0" y="140589"/>
                      <a:pt x="140589" y="0"/>
                      <a:pt x="313410" y="0"/>
                    </a:cubicBezTo>
                    <a:lnTo>
                      <a:pt x="313410" y="31341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C4AF4A7C-B9A4-4DF7-B664-0345F2AE25AA}"/>
                  </a:ext>
                </a:extLst>
              </p:cNvPr>
              <p:cNvSpPr/>
              <p:nvPr/>
            </p:nvSpPr>
            <p:spPr>
              <a:xfrm>
                <a:off x="626821" y="4446955"/>
                <a:ext cx="313410" cy="313410"/>
              </a:xfrm>
              <a:custGeom>
                <a:avLst/>
                <a:gdLst>
                  <a:gd name="connsiteX0" fmla="*/ 0 w 313410"/>
                  <a:gd name="connsiteY0" fmla="*/ 313411 h 313410"/>
                  <a:gd name="connsiteX1" fmla="*/ 0 w 313410"/>
                  <a:gd name="connsiteY1" fmla="*/ 0 h 313410"/>
                  <a:gd name="connsiteX2" fmla="*/ 313410 w 313410"/>
                  <a:gd name="connsiteY2" fmla="*/ 0 h 313410"/>
                  <a:gd name="connsiteX3" fmla="*/ 0 w 313410"/>
                  <a:gd name="connsiteY3" fmla="*/ 313411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3410" h="313410">
                    <a:moveTo>
                      <a:pt x="0" y="313411"/>
                    </a:moveTo>
                    <a:lnTo>
                      <a:pt x="0" y="0"/>
                    </a:lnTo>
                    <a:lnTo>
                      <a:pt x="313410" y="0"/>
                    </a:lnTo>
                    <a:cubicBezTo>
                      <a:pt x="313410" y="173508"/>
                      <a:pt x="173507" y="313411"/>
                      <a:pt x="0" y="31341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C4840202-82E8-4B80-97C1-D0CB7203121F}"/>
                  </a:ext>
                </a:extLst>
              </p:cNvPr>
              <p:cNvSpPr/>
              <p:nvPr/>
            </p:nvSpPr>
            <p:spPr>
              <a:xfrm>
                <a:off x="626821" y="4760366"/>
                <a:ext cx="313410" cy="313410"/>
              </a:xfrm>
              <a:custGeom>
                <a:avLst/>
                <a:gdLst>
                  <a:gd name="connsiteX0" fmla="*/ 0 w 313410"/>
                  <a:gd name="connsiteY0" fmla="*/ 313411 h 313410"/>
                  <a:gd name="connsiteX1" fmla="*/ 0 w 313410"/>
                  <a:gd name="connsiteY1" fmla="*/ 0 h 313410"/>
                  <a:gd name="connsiteX2" fmla="*/ 313410 w 313410"/>
                  <a:gd name="connsiteY2" fmla="*/ 313411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410" h="313410">
                    <a:moveTo>
                      <a:pt x="0" y="313411"/>
                    </a:moveTo>
                    <a:lnTo>
                      <a:pt x="0" y="0"/>
                    </a:lnTo>
                    <a:cubicBezTo>
                      <a:pt x="173507" y="0"/>
                      <a:pt x="313410" y="140589"/>
                      <a:pt x="313410" y="313411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CCECF4B0-6D5D-460F-B563-0438E4DF3534}"/>
                  </a:ext>
                </a:extLst>
              </p:cNvPr>
              <p:cNvSpPr/>
              <p:nvPr/>
            </p:nvSpPr>
            <p:spPr>
              <a:xfrm>
                <a:off x="626821" y="5073777"/>
                <a:ext cx="313410" cy="314096"/>
              </a:xfrm>
              <a:custGeom>
                <a:avLst/>
                <a:gdLst>
                  <a:gd name="connsiteX0" fmla="*/ 0 w 313410"/>
                  <a:gd name="connsiteY0" fmla="*/ 314096 h 314096"/>
                  <a:gd name="connsiteX1" fmla="*/ 0 w 313410"/>
                  <a:gd name="connsiteY1" fmla="*/ 0 h 314096"/>
                  <a:gd name="connsiteX2" fmla="*/ 313410 w 313410"/>
                  <a:gd name="connsiteY2" fmla="*/ 0 h 314096"/>
                  <a:gd name="connsiteX3" fmla="*/ 0 w 313410"/>
                  <a:gd name="connsiteY3" fmla="*/ 314096 h 3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3410" h="314096">
                    <a:moveTo>
                      <a:pt x="0" y="314096"/>
                    </a:moveTo>
                    <a:lnTo>
                      <a:pt x="0" y="0"/>
                    </a:lnTo>
                    <a:lnTo>
                      <a:pt x="313410" y="0"/>
                    </a:lnTo>
                    <a:cubicBezTo>
                      <a:pt x="313410" y="173507"/>
                      <a:pt x="173507" y="314096"/>
                      <a:pt x="0" y="31409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438D7294-F9BD-487A-9BD7-CB574815A1B7}"/>
                  </a:ext>
                </a:extLst>
              </p:cNvPr>
              <p:cNvSpPr/>
              <p:nvPr/>
            </p:nvSpPr>
            <p:spPr>
              <a:xfrm>
                <a:off x="313410" y="4760366"/>
                <a:ext cx="313410" cy="313410"/>
              </a:xfrm>
              <a:custGeom>
                <a:avLst/>
                <a:gdLst>
                  <a:gd name="connsiteX0" fmla="*/ 0 w 313410"/>
                  <a:gd name="connsiteY0" fmla="*/ 313411 h 313410"/>
                  <a:gd name="connsiteX1" fmla="*/ 0 w 313410"/>
                  <a:gd name="connsiteY1" fmla="*/ 0 h 313410"/>
                  <a:gd name="connsiteX2" fmla="*/ 313411 w 313410"/>
                  <a:gd name="connsiteY2" fmla="*/ 313411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410" h="313410">
                    <a:moveTo>
                      <a:pt x="0" y="313411"/>
                    </a:moveTo>
                    <a:lnTo>
                      <a:pt x="0" y="0"/>
                    </a:lnTo>
                    <a:cubicBezTo>
                      <a:pt x="173507" y="0"/>
                      <a:pt x="313411" y="140589"/>
                      <a:pt x="313411" y="31341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167996DE-DE74-4F86-9C84-9ABDB0D00CA7}"/>
                  </a:ext>
                </a:extLst>
              </p:cNvPr>
              <p:cNvSpPr/>
              <p:nvPr/>
            </p:nvSpPr>
            <p:spPr>
              <a:xfrm>
                <a:off x="313410" y="5073777"/>
                <a:ext cx="313410" cy="314096"/>
              </a:xfrm>
              <a:custGeom>
                <a:avLst/>
                <a:gdLst>
                  <a:gd name="connsiteX0" fmla="*/ 0 w 313410"/>
                  <a:gd name="connsiteY0" fmla="*/ 314096 h 314096"/>
                  <a:gd name="connsiteX1" fmla="*/ 313411 w 313410"/>
                  <a:gd name="connsiteY1" fmla="*/ 0 h 314096"/>
                  <a:gd name="connsiteX2" fmla="*/ 313411 w 313410"/>
                  <a:gd name="connsiteY2" fmla="*/ 314096 h 3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410" h="314096">
                    <a:moveTo>
                      <a:pt x="0" y="314096"/>
                    </a:moveTo>
                    <a:cubicBezTo>
                      <a:pt x="0" y="140589"/>
                      <a:pt x="140589" y="0"/>
                      <a:pt x="313411" y="0"/>
                    </a:cubicBezTo>
                    <a:lnTo>
                      <a:pt x="313411" y="314096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D241DFFA-E247-4901-B96A-A19289D3A72B}"/>
                  </a:ext>
                </a:extLst>
              </p:cNvPr>
              <p:cNvSpPr/>
              <p:nvPr/>
            </p:nvSpPr>
            <p:spPr>
              <a:xfrm>
                <a:off x="-686" y="5073777"/>
                <a:ext cx="314096" cy="314096"/>
              </a:xfrm>
              <a:custGeom>
                <a:avLst/>
                <a:gdLst>
                  <a:gd name="connsiteX0" fmla="*/ 0 w 313410"/>
                  <a:gd name="connsiteY0" fmla="*/ 0 h 314096"/>
                  <a:gd name="connsiteX1" fmla="*/ 313411 w 313410"/>
                  <a:gd name="connsiteY1" fmla="*/ 0 h 314096"/>
                  <a:gd name="connsiteX2" fmla="*/ 313411 w 313410"/>
                  <a:gd name="connsiteY2" fmla="*/ 314096 h 3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410" h="314096">
                    <a:moveTo>
                      <a:pt x="0" y="0"/>
                    </a:moveTo>
                    <a:lnTo>
                      <a:pt x="313411" y="0"/>
                    </a:lnTo>
                    <a:lnTo>
                      <a:pt x="313411" y="314096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97933FD4-B099-4047-9084-590C0B1418EF}"/>
                  </a:ext>
                </a:extLst>
              </p:cNvPr>
              <p:cNvSpPr/>
              <p:nvPr/>
            </p:nvSpPr>
            <p:spPr>
              <a:xfrm>
                <a:off x="-313410" y="5701284"/>
                <a:ext cx="313410" cy="313410"/>
              </a:xfrm>
              <a:custGeom>
                <a:avLst/>
                <a:gdLst>
                  <a:gd name="connsiteX0" fmla="*/ 0 w 313410"/>
                  <a:gd name="connsiteY0" fmla="*/ 313411 h 313410"/>
                  <a:gd name="connsiteX1" fmla="*/ 313411 w 313410"/>
                  <a:gd name="connsiteY1" fmla="*/ 0 h 313410"/>
                  <a:gd name="connsiteX2" fmla="*/ 313411 w 313410"/>
                  <a:gd name="connsiteY2" fmla="*/ 313411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410" h="313410">
                    <a:moveTo>
                      <a:pt x="0" y="313411"/>
                    </a:moveTo>
                    <a:lnTo>
                      <a:pt x="313411" y="0"/>
                    </a:lnTo>
                    <a:lnTo>
                      <a:pt x="313411" y="313411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93E4D35B-6FCC-49A8-B404-1D7558F13210}"/>
                  </a:ext>
                </a:extLst>
              </p:cNvPr>
              <p:cNvSpPr/>
              <p:nvPr/>
            </p:nvSpPr>
            <p:spPr>
              <a:xfrm>
                <a:off x="-940231" y="5701284"/>
                <a:ext cx="313410" cy="313410"/>
              </a:xfrm>
              <a:custGeom>
                <a:avLst/>
                <a:gdLst>
                  <a:gd name="connsiteX0" fmla="*/ 0 w 313410"/>
                  <a:gd name="connsiteY0" fmla="*/ 313411 h 313410"/>
                  <a:gd name="connsiteX1" fmla="*/ 313410 w 313410"/>
                  <a:gd name="connsiteY1" fmla="*/ 0 h 313410"/>
                  <a:gd name="connsiteX2" fmla="*/ 313410 w 313410"/>
                  <a:gd name="connsiteY2" fmla="*/ 313411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410" h="313410">
                    <a:moveTo>
                      <a:pt x="0" y="313411"/>
                    </a:moveTo>
                    <a:lnTo>
                      <a:pt x="313410" y="0"/>
                    </a:lnTo>
                    <a:lnTo>
                      <a:pt x="313410" y="313411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9249CA0F-4320-4BEB-8538-A9D39D24AD8F}"/>
                  </a:ext>
                </a:extLst>
              </p:cNvPr>
              <p:cNvSpPr/>
              <p:nvPr/>
            </p:nvSpPr>
            <p:spPr>
              <a:xfrm>
                <a:off x="-1254328" y="5701284"/>
                <a:ext cx="314096" cy="313410"/>
              </a:xfrm>
              <a:custGeom>
                <a:avLst/>
                <a:gdLst>
                  <a:gd name="connsiteX0" fmla="*/ 0 w 314096"/>
                  <a:gd name="connsiteY0" fmla="*/ 313411 h 313410"/>
                  <a:gd name="connsiteX1" fmla="*/ 314097 w 314096"/>
                  <a:gd name="connsiteY1" fmla="*/ 0 h 313410"/>
                  <a:gd name="connsiteX2" fmla="*/ 314097 w 314096"/>
                  <a:gd name="connsiteY2" fmla="*/ 313411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4096" h="313410">
                    <a:moveTo>
                      <a:pt x="0" y="313411"/>
                    </a:moveTo>
                    <a:lnTo>
                      <a:pt x="314097" y="0"/>
                    </a:lnTo>
                    <a:lnTo>
                      <a:pt x="314097" y="313411"/>
                    </a:lnTo>
                    <a:close/>
                  </a:path>
                </a:pathLst>
              </a:custGeom>
              <a:solidFill>
                <a:schemeClr val="accent4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98B6AD9F-C01D-459C-93C9-4B9456AA3DDF}"/>
                  </a:ext>
                </a:extLst>
              </p:cNvPr>
              <p:cNvSpPr/>
              <p:nvPr/>
            </p:nvSpPr>
            <p:spPr>
              <a:xfrm>
                <a:off x="-940231" y="5381274"/>
                <a:ext cx="313410" cy="313410"/>
              </a:xfrm>
              <a:custGeom>
                <a:avLst/>
                <a:gdLst>
                  <a:gd name="connsiteX0" fmla="*/ 0 w 313410"/>
                  <a:gd name="connsiteY0" fmla="*/ 313411 h 313410"/>
                  <a:gd name="connsiteX1" fmla="*/ 313410 w 313410"/>
                  <a:gd name="connsiteY1" fmla="*/ 0 h 313410"/>
                  <a:gd name="connsiteX2" fmla="*/ 313410 w 313410"/>
                  <a:gd name="connsiteY2" fmla="*/ 313411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410" h="313410">
                    <a:moveTo>
                      <a:pt x="0" y="313411"/>
                    </a:moveTo>
                    <a:lnTo>
                      <a:pt x="313410" y="0"/>
                    </a:lnTo>
                    <a:lnTo>
                      <a:pt x="313410" y="313411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3DF6AA53-AD8C-45F9-A34A-3E07A0900E11}"/>
                  </a:ext>
                </a:extLst>
              </p:cNvPr>
              <p:cNvSpPr/>
              <p:nvPr/>
            </p:nvSpPr>
            <p:spPr>
              <a:xfrm flipH="1" flipV="1">
                <a:off x="316406" y="4446013"/>
                <a:ext cx="313410" cy="313410"/>
              </a:xfrm>
              <a:custGeom>
                <a:avLst/>
                <a:gdLst>
                  <a:gd name="connsiteX0" fmla="*/ 0 w 313410"/>
                  <a:gd name="connsiteY0" fmla="*/ 313411 h 313410"/>
                  <a:gd name="connsiteX1" fmla="*/ 0 w 313410"/>
                  <a:gd name="connsiteY1" fmla="*/ 0 h 313410"/>
                  <a:gd name="connsiteX2" fmla="*/ 313410 w 313410"/>
                  <a:gd name="connsiteY2" fmla="*/ 0 h 313410"/>
                  <a:gd name="connsiteX3" fmla="*/ 0 w 313410"/>
                  <a:gd name="connsiteY3" fmla="*/ 313411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3410" h="313410">
                    <a:moveTo>
                      <a:pt x="0" y="313411"/>
                    </a:moveTo>
                    <a:lnTo>
                      <a:pt x="0" y="0"/>
                    </a:lnTo>
                    <a:lnTo>
                      <a:pt x="313410" y="0"/>
                    </a:lnTo>
                    <a:cubicBezTo>
                      <a:pt x="313410" y="173508"/>
                      <a:pt x="173507" y="313411"/>
                      <a:pt x="0" y="31341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0FE93211-D6EF-83BD-FFC2-6D2C4FE0F9FC}"/>
                  </a:ext>
                </a:extLst>
              </p:cNvPr>
              <p:cNvSpPr/>
              <p:nvPr/>
            </p:nvSpPr>
            <p:spPr>
              <a:xfrm>
                <a:off x="-319581" y="5072811"/>
                <a:ext cx="314096" cy="313410"/>
              </a:xfrm>
              <a:custGeom>
                <a:avLst/>
                <a:gdLst>
                  <a:gd name="connsiteX0" fmla="*/ 0 w 314096"/>
                  <a:gd name="connsiteY0" fmla="*/ 156362 h 313410"/>
                  <a:gd name="connsiteX1" fmla="*/ 157048 w 314096"/>
                  <a:gd name="connsiteY1" fmla="*/ 0 h 313410"/>
                  <a:gd name="connsiteX2" fmla="*/ 314097 w 314096"/>
                  <a:gd name="connsiteY2" fmla="*/ 156362 h 313410"/>
                  <a:gd name="connsiteX3" fmla="*/ 157048 w 314096"/>
                  <a:gd name="connsiteY3" fmla="*/ 313410 h 313410"/>
                  <a:gd name="connsiteX4" fmla="*/ 0 w 314096"/>
                  <a:gd name="connsiteY4" fmla="*/ 156362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4096" h="313410">
                    <a:moveTo>
                      <a:pt x="0" y="156362"/>
                    </a:moveTo>
                    <a:cubicBezTo>
                      <a:pt x="0" y="69951"/>
                      <a:pt x="70638" y="0"/>
                      <a:pt x="157048" y="0"/>
                    </a:cubicBezTo>
                    <a:cubicBezTo>
                      <a:pt x="243459" y="0"/>
                      <a:pt x="314097" y="69951"/>
                      <a:pt x="314097" y="156362"/>
                    </a:cubicBezTo>
                    <a:cubicBezTo>
                      <a:pt x="314097" y="243459"/>
                      <a:pt x="243459" y="313410"/>
                      <a:pt x="157048" y="313410"/>
                    </a:cubicBezTo>
                    <a:cubicBezTo>
                      <a:pt x="70638" y="313410"/>
                      <a:pt x="0" y="243459"/>
                      <a:pt x="0" y="15636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C00522EA-9E30-EF84-239E-E3789F974245}"/>
                  </a:ext>
                </a:extLst>
              </p:cNvPr>
              <p:cNvSpPr/>
              <p:nvPr/>
            </p:nvSpPr>
            <p:spPr>
              <a:xfrm>
                <a:off x="-625108" y="5381274"/>
                <a:ext cx="314096" cy="313410"/>
              </a:xfrm>
              <a:custGeom>
                <a:avLst/>
                <a:gdLst>
                  <a:gd name="connsiteX0" fmla="*/ 0 w 314096"/>
                  <a:gd name="connsiteY0" fmla="*/ 313411 h 313410"/>
                  <a:gd name="connsiteX1" fmla="*/ 0 w 314096"/>
                  <a:gd name="connsiteY1" fmla="*/ 0 h 313410"/>
                  <a:gd name="connsiteX2" fmla="*/ 314097 w 314096"/>
                  <a:gd name="connsiteY2" fmla="*/ 0 h 313410"/>
                  <a:gd name="connsiteX3" fmla="*/ 0 w 314096"/>
                  <a:gd name="connsiteY3" fmla="*/ 313411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96" h="313410">
                    <a:moveTo>
                      <a:pt x="0" y="313411"/>
                    </a:moveTo>
                    <a:lnTo>
                      <a:pt x="0" y="0"/>
                    </a:lnTo>
                    <a:lnTo>
                      <a:pt x="314097" y="0"/>
                    </a:lnTo>
                    <a:cubicBezTo>
                      <a:pt x="314097" y="173507"/>
                      <a:pt x="173508" y="313411"/>
                      <a:pt x="0" y="313411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71" name="Graphic 5">
              <a:extLst>
                <a:ext uri="{FF2B5EF4-FFF2-40B4-BE49-F238E27FC236}">
                  <a16:creationId xmlns:a16="http://schemas.microsoft.com/office/drawing/2014/main" id="{F6BB58A8-EC92-49ED-B098-458256D95FEA}"/>
                </a:ext>
              </a:extLst>
            </p:cNvPr>
            <p:cNvGrpSpPr/>
            <p:nvPr/>
          </p:nvGrpSpPr>
          <p:grpSpPr>
            <a:xfrm>
              <a:off x="-626821" y="5387873"/>
              <a:ext cx="1881149" cy="626821"/>
              <a:chOff x="-626821" y="5387873"/>
              <a:chExt cx="1881149" cy="626821"/>
            </a:xfrm>
          </p:grpSpPr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2CF4DFF2-B675-44E4-8C64-8ED2FB3CB7A6}"/>
                  </a:ext>
                </a:extLst>
              </p:cNvPr>
              <p:cNvSpPr/>
              <p:nvPr/>
            </p:nvSpPr>
            <p:spPr>
              <a:xfrm>
                <a:off x="-626821" y="5701284"/>
                <a:ext cx="313410" cy="313410"/>
              </a:xfrm>
              <a:custGeom>
                <a:avLst/>
                <a:gdLst>
                  <a:gd name="connsiteX0" fmla="*/ 313411 w 313410"/>
                  <a:gd name="connsiteY0" fmla="*/ 0 h 313410"/>
                  <a:gd name="connsiteX1" fmla="*/ 313411 w 313410"/>
                  <a:gd name="connsiteY1" fmla="*/ 313411 h 313410"/>
                  <a:gd name="connsiteX2" fmla="*/ 0 w 313410"/>
                  <a:gd name="connsiteY2" fmla="*/ 313411 h 313410"/>
                  <a:gd name="connsiteX3" fmla="*/ 313411 w 313410"/>
                  <a:gd name="connsiteY3" fmla="*/ 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3410" h="313410">
                    <a:moveTo>
                      <a:pt x="313411" y="0"/>
                    </a:moveTo>
                    <a:lnTo>
                      <a:pt x="313411" y="313411"/>
                    </a:lnTo>
                    <a:lnTo>
                      <a:pt x="0" y="313411"/>
                    </a:lnTo>
                    <a:cubicBezTo>
                      <a:pt x="0" y="139903"/>
                      <a:pt x="139903" y="0"/>
                      <a:pt x="313411" y="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C195311D-73AA-417F-AA2E-C52ADA7D2A24}"/>
                  </a:ext>
                </a:extLst>
              </p:cNvPr>
              <p:cNvSpPr/>
              <p:nvPr/>
            </p:nvSpPr>
            <p:spPr>
              <a:xfrm>
                <a:off x="-313410" y="5387873"/>
                <a:ext cx="313410" cy="313410"/>
              </a:xfrm>
              <a:custGeom>
                <a:avLst/>
                <a:gdLst>
                  <a:gd name="connsiteX0" fmla="*/ 313411 w 313410"/>
                  <a:gd name="connsiteY0" fmla="*/ 0 h 313410"/>
                  <a:gd name="connsiteX1" fmla="*/ 313411 w 313410"/>
                  <a:gd name="connsiteY1" fmla="*/ 313411 h 313410"/>
                  <a:gd name="connsiteX2" fmla="*/ 0 w 313410"/>
                  <a:gd name="connsiteY2" fmla="*/ 313411 h 313410"/>
                  <a:gd name="connsiteX3" fmla="*/ 0 w 313410"/>
                  <a:gd name="connsiteY3" fmla="*/ 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3410" h="313410">
                    <a:moveTo>
                      <a:pt x="313411" y="0"/>
                    </a:moveTo>
                    <a:lnTo>
                      <a:pt x="313411" y="313411"/>
                    </a:lnTo>
                    <a:lnTo>
                      <a:pt x="0" y="3134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AE126E0C-CED2-41A5-91AA-D62A65F82980}"/>
                  </a:ext>
                </a:extLst>
              </p:cNvPr>
              <p:cNvSpPr/>
              <p:nvPr/>
            </p:nvSpPr>
            <p:spPr>
              <a:xfrm>
                <a:off x="0" y="5701284"/>
                <a:ext cx="313410" cy="313410"/>
              </a:xfrm>
              <a:custGeom>
                <a:avLst/>
                <a:gdLst>
                  <a:gd name="connsiteX0" fmla="*/ 313411 w 313410"/>
                  <a:gd name="connsiteY0" fmla="*/ 0 h 313410"/>
                  <a:gd name="connsiteX1" fmla="*/ 313411 w 313410"/>
                  <a:gd name="connsiteY1" fmla="*/ 313411 h 313410"/>
                  <a:gd name="connsiteX2" fmla="*/ 0 w 313410"/>
                  <a:gd name="connsiteY2" fmla="*/ 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410" h="313410">
                    <a:moveTo>
                      <a:pt x="313411" y="0"/>
                    </a:moveTo>
                    <a:lnTo>
                      <a:pt x="313411" y="313411"/>
                    </a:lnTo>
                    <a:cubicBezTo>
                      <a:pt x="140589" y="313411"/>
                      <a:pt x="0" y="172822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619DD137-D90D-4308-B999-DBDC6E101A16}"/>
                  </a:ext>
                </a:extLst>
              </p:cNvPr>
              <p:cNvSpPr/>
              <p:nvPr/>
            </p:nvSpPr>
            <p:spPr>
              <a:xfrm>
                <a:off x="0" y="5387873"/>
                <a:ext cx="313410" cy="313410"/>
              </a:xfrm>
              <a:custGeom>
                <a:avLst/>
                <a:gdLst>
                  <a:gd name="connsiteX0" fmla="*/ 313411 w 313410"/>
                  <a:gd name="connsiteY0" fmla="*/ 0 h 313410"/>
                  <a:gd name="connsiteX1" fmla="*/ 313411 w 313410"/>
                  <a:gd name="connsiteY1" fmla="*/ 313411 h 313410"/>
                  <a:gd name="connsiteX2" fmla="*/ 0 w 313410"/>
                  <a:gd name="connsiteY2" fmla="*/ 313411 h 313410"/>
                  <a:gd name="connsiteX3" fmla="*/ 313411 w 313410"/>
                  <a:gd name="connsiteY3" fmla="*/ 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3410" h="313410">
                    <a:moveTo>
                      <a:pt x="313411" y="0"/>
                    </a:moveTo>
                    <a:lnTo>
                      <a:pt x="313411" y="313411"/>
                    </a:lnTo>
                    <a:lnTo>
                      <a:pt x="0" y="313411"/>
                    </a:lnTo>
                    <a:cubicBezTo>
                      <a:pt x="0" y="139903"/>
                      <a:pt x="140589" y="0"/>
                      <a:pt x="313411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8B84E71C-7228-4D35-83FE-7D2017C18905}"/>
                  </a:ext>
                </a:extLst>
              </p:cNvPr>
              <p:cNvSpPr/>
              <p:nvPr/>
            </p:nvSpPr>
            <p:spPr>
              <a:xfrm>
                <a:off x="313410" y="5701284"/>
                <a:ext cx="313410" cy="313410"/>
              </a:xfrm>
              <a:custGeom>
                <a:avLst/>
                <a:gdLst>
                  <a:gd name="connsiteX0" fmla="*/ 313411 w 313410"/>
                  <a:gd name="connsiteY0" fmla="*/ 0 h 313410"/>
                  <a:gd name="connsiteX1" fmla="*/ 313411 w 313410"/>
                  <a:gd name="connsiteY1" fmla="*/ 313411 h 313410"/>
                  <a:gd name="connsiteX2" fmla="*/ 0 w 313410"/>
                  <a:gd name="connsiteY2" fmla="*/ 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410" h="313410">
                    <a:moveTo>
                      <a:pt x="313411" y="0"/>
                    </a:moveTo>
                    <a:lnTo>
                      <a:pt x="313411" y="313411"/>
                    </a:lnTo>
                    <a:cubicBezTo>
                      <a:pt x="140589" y="313411"/>
                      <a:pt x="0" y="172822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9AC133D0-5CC6-47F5-9318-7F60B2439695}"/>
                  </a:ext>
                </a:extLst>
              </p:cNvPr>
              <p:cNvSpPr/>
              <p:nvPr/>
            </p:nvSpPr>
            <p:spPr>
              <a:xfrm>
                <a:off x="313410" y="5387873"/>
                <a:ext cx="313410" cy="313410"/>
              </a:xfrm>
              <a:custGeom>
                <a:avLst/>
                <a:gdLst>
                  <a:gd name="connsiteX0" fmla="*/ 313411 w 313410"/>
                  <a:gd name="connsiteY0" fmla="*/ 0 h 313410"/>
                  <a:gd name="connsiteX1" fmla="*/ 0 w 313410"/>
                  <a:gd name="connsiteY1" fmla="*/ 313411 h 313410"/>
                  <a:gd name="connsiteX2" fmla="*/ 0 w 313410"/>
                  <a:gd name="connsiteY2" fmla="*/ 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410" h="313410">
                    <a:moveTo>
                      <a:pt x="313411" y="0"/>
                    </a:moveTo>
                    <a:cubicBezTo>
                      <a:pt x="313411" y="172822"/>
                      <a:pt x="173507" y="313411"/>
                      <a:pt x="0" y="31341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5D423926-EE8B-4C05-9A55-EAACC395A0B6}"/>
                  </a:ext>
                </a:extLst>
              </p:cNvPr>
              <p:cNvSpPr/>
              <p:nvPr/>
            </p:nvSpPr>
            <p:spPr>
              <a:xfrm>
                <a:off x="626821" y="5701284"/>
                <a:ext cx="313410" cy="313410"/>
              </a:xfrm>
              <a:custGeom>
                <a:avLst/>
                <a:gdLst>
                  <a:gd name="connsiteX0" fmla="*/ 313410 w 313410"/>
                  <a:gd name="connsiteY0" fmla="*/ 313411 h 313410"/>
                  <a:gd name="connsiteX1" fmla="*/ 0 w 313410"/>
                  <a:gd name="connsiteY1" fmla="*/ 313411 h 313410"/>
                  <a:gd name="connsiteX2" fmla="*/ 0 w 313410"/>
                  <a:gd name="connsiteY2" fmla="*/ 0 h 313410"/>
                  <a:gd name="connsiteX3" fmla="*/ 313410 w 313410"/>
                  <a:gd name="connsiteY3" fmla="*/ 313411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3410" h="313410">
                    <a:moveTo>
                      <a:pt x="313410" y="313411"/>
                    </a:moveTo>
                    <a:lnTo>
                      <a:pt x="0" y="313411"/>
                    </a:lnTo>
                    <a:lnTo>
                      <a:pt x="0" y="0"/>
                    </a:lnTo>
                    <a:cubicBezTo>
                      <a:pt x="173507" y="0"/>
                      <a:pt x="313410" y="139903"/>
                      <a:pt x="313410" y="31341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A5CECE30-1AB0-4542-81CE-045CA58D4A20}"/>
                  </a:ext>
                </a:extLst>
              </p:cNvPr>
              <p:cNvSpPr/>
              <p:nvPr/>
            </p:nvSpPr>
            <p:spPr>
              <a:xfrm>
                <a:off x="626821" y="5387873"/>
                <a:ext cx="313410" cy="313410"/>
              </a:xfrm>
              <a:custGeom>
                <a:avLst/>
                <a:gdLst>
                  <a:gd name="connsiteX0" fmla="*/ 313410 w 313410"/>
                  <a:gd name="connsiteY0" fmla="*/ 313411 h 313410"/>
                  <a:gd name="connsiteX1" fmla="*/ 0 w 313410"/>
                  <a:gd name="connsiteY1" fmla="*/ 313411 h 313410"/>
                  <a:gd name="connsiteX2" fmla="*/ 0 w 313410"/>
                  <a:gd name="connsiteY2" fmla="*/ 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410" h="313410">
                    <a:moveTo>
                      <a:pt x="313410" y="313411"/>
                    </a:moveTo>
                    <a:lnTo>
                      <a:pt x="0" y="3134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5655A7BA-7355-4196-A064-30C31FEC7D78}"/>
                  </a:ext>
                </a:extLst>
              </p:cNvPr>
              <p:cNvSpPr/>
              <p:nvPr/>
            </p:nvSpPr>
            <p:spPr>
              <a:xfrm>
                <a:off x="940231" y="5387873"/>
                <a:ext cx="314096" cy="313410"/>
              </a:xfrm>
              <a:custGeom>
                <a:avLst/>
                <a:gdLst>
                  <a:gd name="connsiteX0" fmla="*/ 314097 w 314096"/>
                  <a:gd name="connsiteY0" fmla="*/ 0 h 313410"/>
                  <a:gd name="connsiteX1" fmla="*/ 314097 w 314096"/>
                  <a:gd name="connsiteY1" fmla="*/ 313411 h 313410"/>
                  <a:gd name="connsiteX2" fmla="*/ 0 w 314096"/>
                  <a:gd name="connsiteY2" fmla="*/ 313411 h 313410"/>
                  <a:gd name="connsiteX3" fmla="*/ 0 w 314096"/>
                  <a:gd name="connsiteY3" fmla="*/ 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96" h="313410">
                    <a:moveTo>
                      <a:pt x="314097" y="0"/>
                    </a:moveTo>
                    <a:lnTo>
                      <a:pt x="314097" y="313411"/>
                    </a:lnTo>
                    <a:lnTo>
                      <a:pt x="0" y="3134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E9B21766-46A3-4C02-ABF3-920806D29CFB}"/>
                  </a:ext>
                </a:extLst>
              </p:cNvPr>
              <p:cNvSpPr/>
              <p:nvPr/>
            </p:nvSpPr>
            <p:spPr>
              <a:xfrm>
                <a:off x="940231" y="5701284"/>
                <a:ext cx="314096" cy="313410"/>
              </a:xfrm>
              <a:custGeom>
                <a:avLst/>
                <a:gdLst>
                  <a:gd name="connsiteX0" fmla="*/ 314097 w 314096"/>
                  <a:gd name="connsiteY0" fmla="*/ 0 h 313410"/>
                  <a:gd name="connsiteX1" fmla="*/ 314097 w 314096"/>
                  <a:gd name="connsiteY1" fmla="*/ 313411 h 313410"/>
                  <a:gd name="connsiteX2" fmla="*/ 0 w 314096"/>
                  <a:gd name="connsiteY2" fmla="*/ 313411 h 313410"/>
                  <a:gd name="connsiteX3" fmla="*/ 0 w 314096"/>
                  <a:gd name="connsiteY3" fmla="*/ 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96" h="313410">
                    <a:moveTo>
                      <a:pt x="314097" y="0"/>
                    </a:moveTo>
                    <a:lnTo>
                      <a:pt x="314097" y="313411"/>
                    </a:lnTo>
                    <a:lnTo>
                      <a:pt x="0" y="3134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C5E11E56-95F2-471C-B3F3-5285BD801171}" type="datetime1">
              <a:rPr lang="en-US" smtClean="0"/>
              <a:t>2/14/2025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871940" y="1255300"/>
            <a:ext cx="8884178" cy="2648816"/>
          </a:xfrm>
          <a:prstGeom prst="rect">
            <a:avLst/>
          </a:prstGeom>
        </p:spPr>
        <p:txBody>
          <a:bodyPr anchor="ctr"/>
          <a:lstStyle>
            <a:lvl1pPr algn="l">
              <a:defRPr sz="6000">
                <a:solidFill>
                  <a:schemeClr val="bg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873986" y="5354068"/>
            <a:ext cx="6971237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0752-69EB-45E7-A568-D113413351CE}" type="datetime1">
              <a:rPr lang="en-US" smtClean="0"/>
              <a:t>2/14/2025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7F136-8731-4E7B-BA7D-6F8D64D17CB3}" type="datetime1">
              <a:rPr lang="en-US" smtClean="0"/>
              <a:t>2/14/2025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A3AF-CDC3-4015-A620-08430752E718}" type="datetime1">
              <a:rPr lang="en-US" smtClean="0"/>
              <a:t>2/14/2025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308B-8430-4EF3-BA9F-8AE130D340D5}" type="datetime1">
              <a:rPr lang="en-US" smtClean="0"/>
              <a:t>2/14/2025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4E83F-8966-4E12-9159-BDBF798A2A2D}" type="datetime1">
              <a:rPr lang="en-US" smtClean="0"/>
              <a:t>2/14/2025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19D2-4691-472A-B41F-E7546AC9301D}" type="datetime1">
              <a:rPr lang="en-US" smtClean="0"/>
              <a:t>2/14/2025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219" y="4440025"/>
            <a:ext cx="11403536" cy="1904213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835BC-1132-4A62-A543-0F0F57C31FDC}" type="datetime1">
              <a:rPr lang="en-US" smtClean="0"/>
              <a:t>2/14/2025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1E9C5-8C7A-477A-897A-924011642FE3}" type="datetime1">
              <a:rPr lang="en-US" smtClean="0"/>
              <a:t>2/14/2025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6820544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6A122-2E84-4E95-BB57-2E2971DEC4E4}" type="datetime1">
              <a:rPr lang="en-US" smtClean="0"/>
              <a:t>2/14/2025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715891" y="637881"/>
            <a:ext cx="3983263" cy="558223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8" y="368300"/>
            <a:ext cx="11457859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CA92E-AD21-4589-8DAF-1DD4F616038A}" type="datetime1">
              <a:rPr lang="en-US" smtClean="0"/>
              <a:t>2/14/2025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43339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8" y="368300"/>
            <a:ext cx="11457859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DA019-F6EA-43E3-9B99-DA3BF74CF450}" type="datetime1">
              <a:rPr lang="en-US" smtClean="0"/>
              <a:t>2/14/2025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17">
            <a:extLst>
              <a:ext uri="{FF2B5EF4-FFF2-40B4-BE49-F238E27FC236}">
                <a16:creationId xmlns:a16="http://schemas.microsoft.com/office/drawing/2014/main" id="{8B02667C-FF87-FB8F-7673-2E1526AD5C4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24150" y="1943186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Picture Placeholder 18">
            <a:extLst>
              <a:ext uri="{FF2B5EF4-FFF2-40B4-BE49-F238E27FC236}">
                <a16:creationId xmlns:a16="http://schemas.microsoft.com/office/drawing/2014/main" id="{AAA40BA1-2D66-F978-F64D-A1B7368BA9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80480" y="1567048"/>
            <a:ext cx="2662786" cy="266646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  <p:sp>
        <p:nvSpPr>
          <p:cNvPr id="4" name="Picture Placeholder 19">
            <a:extLst>
              <a:ext uri="{FF2B5EF4-FFF2-40B4-BE49-F238E27FC236}">
                <a16:creationId xmlns:a16="http://schemas.microsoft.com/office/drawing/2014/main" id="{942EFB33-6FF1-A591-02A3-AE2A321C2B9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12431" y="2121232"/>
            <a:ext cx="2109366" cy="211227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3214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C5DC5-2F95-45C5-9E24-CE09DA0CA148}" type="datetime1">
              <a:rPr lang="en-US" smtClean="0"/>
              <a:t>2/14/2025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8426" y="842481"/>
            <a:ext cx="4675117" cy="51781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A8713-C843-4531-9050-1957B24283E8}" type="datetime1">
              <a:rPr lang="en-US" smtClean="0"/>
              <a:t>2/14/2025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2E07C-ACB6-4458-95B4-AEEAD5E34FCC}" type="datetime1">
              <a:rPr lang="en-US" smtClean="0"/>
              <a:t>2/14/2025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26" y="344678"/>
            <a:ext cx="5045231" cy="6168645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E34E6-22FA-4B7C-92F0-0F187E29729E}" type="datetime1">
              <a:rPr lang="en-US" smtClean="0"/>
              <a:t>2/14/2025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95DA5-6FA7-4575-89BB-F68D47559ED3}" type="datetime1">
              <a:rPr lang="en-US" smtClean="0"/>
              <a:t>2/14/2025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AAB1-CD0C-48D1-8FF7-4681FE33A871}" type="datetime1">
              <a:rPr lang="en-US" smtClean="0"/>
              <a:t>2/14/2025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CFE9-FFF5-4B8D-8636-45D32E4074D0}" type="datetime1">
              <a:rPr lang="en-US" smtClean="0"/>
              <a:t>2/14/2025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E9500-B4E0-419B-B6BD-572D00E786FB}" type="datetime1">
              <a:rPr lang="en-US" smtClean="0"/>
              <a:t>2/14/2025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3066"/>
            <a:ext cx="11685793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1226246"/>
            <a:ext cx="11693332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DF4FD0A2-141A-483C-89C8-2D32E3B3DBC2}" type="datetime1">
              <a:rPr lang="en-US" smtClean="0"/>
              <a:t>2/14/2025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8" r:id="rId7"/>
    <p:sldLayoutId id="2147483664" r:id="rId8"/>
    <p:sldLayoutId id="2147483661" r:id="rId9"/>
    <p:sldLayoutId id="2147483667" r:id="rId10"/>
    <p:sldLayoutId id="2147483670" r:id="rId11"/>
    <p:sldLayoutId id="2147483672" r:id="rId12"/>
    <p:sldLayoutId id="2147483669" r:id="rId13"/>
    <p:sldLayoutId id="2147483655" r:id="rId14"/>
    <p:sldLayoutId id="2147483666" r:id="rId15"/>
    <p:sldLayoutId id="2147483660" r:id="rId16"/>
    <p:sldLayoutId id="2147483656" r:id="rId17"/>
    <p:sldLayoutId id="2147483657" r:id="rId18"/>
    <p:sldLayoutId id="2147483658" r:id="rId19"/>
    <p:sldLayoutId id="2147483659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6"/>
          </a:solidFill>
          <a:latin typeface="Poppins" panose="00000500000000000000" pitchFamily="2" charset="0"/>
          <a:ea typeface="+mj-ea"/>
          <a:cs typeface="Poppins" panose="000005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77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28FEB5AC-54BB-476C-BFEA-F14D51521A9A}"/>
              </a:ext>
            </a:extLst>
          </p:cNvPr>
          <p:cNvGrpSpPr/>
          <p:nvPr/>
        </p:nvGrpSpPr>
        <p:grpSpPr>
          <a:xfrm>
            <a:off x="15421939" y="-479681"/>
            <a:ext cx="3636447" cy="6894906"/>
            <a:chOff x="8555554" y="-710"/>
            <a:chExt cx="3636447" cy="6894906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AD64C56-32CF-49BE-B712-C3E62FDB415A}"/>
                </a:ext>
              </a:extLst>
            </p:cNvPr>
            <p:cNvSpPr/>
            <p:nvPr/>
          </p:nvSpPr>
          <p:spPr>
            <a:xfrm>
              <a:off x="10157632" y="2737175"/>
              <a:ext cx="1600565" cy="1385973"/>
            </a:xfrm>
            <a:custGeom>
              <a:avLst/>
              <a:gdLst>
                <a:gd name="connsiteX0" fmla="*/ 1503070 w 2002782"/>
                <a:gd name="connsiteY0" fmla="*/ 832 h 1734264"/>
                <a:gd name="connsiteX1" fmla="*/ 499796 w 2002782"/>
                <a:gd name="connsiteY1" fmla="*/ 832 h 1734264"/>
                <a:gd name="connsiteX2" fmla="*/ 2 w 2002782"/>
                <a:gd name="connsiteY2" fmla="*/ 867018 h 1734264"/>
                <a:gd name="connsiteX3" fmla="*/ 499796 w 2002782"/>
                <a:gd name="connsiteY3" fmla="*/ 1735096 h 1734264"/>
                <a:gd name="connsiteX4" fmla="*/ 1503070 w 2002782"/>
                <a:gd name="connsiteY4" fmla="*/ 1735096 h 1734264"/>
                <a:gd name="connsiteX5" fmla="*/ 2002784 w 2002782"/>
                <a:gd name="connsiteY5" fmla="*/ 867018 h 1734264"/>
                <a:gd name="connsiteX6" fmla="*/ 1503070 w 2002782"/>
                <a:gd name="connsiteY6" fmla="*/ 832 h 173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2782" h="1734264">
                  <a:moveTo>
                    <a:pt x="1503070" y="832"/>
                  </a:moveTo>
                  <a:lnTo>
                    <a:pt x="499796" y="832"/>
                  </a:lnTo>
                  <a:lnTo>
                    <a:pt x="2" y="867018"/>
                  </a:lnTo>
                  <a:lnTo>
                    <a:pt x="499796" y="1735096"/>
                  </a:lnTo>
                  <a:lnTo>
                    <a:pt x="1503070" y="1735096"/>
                  </a:lnTo>
                  <a:lnTo>
                    <a:pt x="2002784" y="867018"/>
                  </a:lnTo>
                  <a:lnTo>
                    <a:pt x="1503070" y="832"/>
                  </a:lnTo>
                </a:path>
              </a:pathLst>
            </a:custGeom>
            <a:solidFill>
              <a:schemeClr val="accent5"/>
            </a:solidFill>
            <a:ln w="19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AF07AE5-4DDA-40BA-9A30-2A0B2495023C}"/>
                </a:ext>
              </a:extLst>
            </p:cNvPr>
            <p:cNvSpPr/>
            <p:nvPr/>
          </p:nvSpPr>
          <p:spPr>
            <a:xfrm>
              <a:off x="8555554" y="5507607"/>
              <a:ext cx="1602078" cy="1385923"/>
            </a:xfrm>
            <a:custGeom>
              <a:avLst/>
              <a:gdLst>
                <a:gd name="connsiteX0" fmla="*/ 1503071 w 2004675"/>
                <a:gd name="connsiteY0" fmla="*/ 832 h 1734202"/>
                <a:gd name="connsiteX1" fmla="*/ 501679 w 2004675"/>
                <a:gd name="connsiteY1" fmla="*/ 832 h 1734202"/>
                <a:gd name="connsiteX2" fmla="*/ 1 w 2004675"/>
                <a:gd name="connsiteY2" fmla="*/ 868849 h 1734202"/>
                <a:gd name="connsiteX3" fmla="*/ 501679 w 2004675"/>
                <a:gd name="connsiteY3" fmla="*/ 1735034 h 1734202"/>
                <a:gd name="connsiteX4" fmla="*/ 1503071 w 2004675"/>
                <a:gd name="connsiteY4" fmla="*/ 1735034 h 1734202"/>
                <a:gd name="connsiteX5" fmla="*/ 2004676 w 2004675"/>
                <a:gd name="connsiteY5" fmla="*/ 868849 h 1734202"/>
                <a:gd name="connsiteX6" fmla="*/ 1503071 w 2004675"/>
                <a:gd name="connsiteY6" fmla="*/ 832 h 1734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4675" h="1734202">
                  <a:moveTo>
                    <a:pt x="1503071" y="832"/>
                  </a:moveTo>
                  <a:lnTo>
                    <a:pt x="501679" y="832"/>
                  </a:lnTo>
                  <a:lnTo>
                    <a:pt x="1" y="868849"/>
                  </a:lnTo>
                  <a:lnTo>
                    <a:pt x="501679" y="1735034"/>
                  </a:lnTo>
                  <a:lnTo>
                    <a:pt x="1503071" y="1735034"/>
                  </a:lnTo>
                  <a:lnTo>
                    <a:pt x="2004676" y="868849"/>
                  </a:lnTo>
                  <a:lnTo>
                    <a:pt x="1503071" y="832"/>
                  </a:lnTo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9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62A9BBE-B9D7-4EDE-A977-066AA9C690E0}"/>
                </a:ext>
              </a:extLst>
            </p:cNvPr>
            <p:cNvSpPr/>
            <p:nvPr/>
          </p:nvSpPr>
          <p:spPr>
            <a:xfrm>
              <a:off x="9355836" y="4123148"/>
              <a:ext cx="2402360" cy="2770382"/>
            </a:xfrm>
            <a:custGeom>
              <a:avLst/>
              <a:gdLst>
                <a:gd name="connsiteX0" fmla="*/ 2690802 w 3006066"/>
                <a:gd name="connsiteY0" fmla="*/ 2053653 h 3466571"/>
                <a:gd name="connsiteX1" fmla="*/ 2690942 w 3006066"/>
                <a:gd name="connsiteY1" fmla="*/ 2053593 h 3466571"/>
                <a:gd name="connsiteX2" fmla="*/ 2657152 w 3006066"/>
                <a:gd name="connsiteY2" fmla="*/ 1995163 h 3466571"/>
                <a:gd name="connsiteX3" fmla="*/ 2506353 w 3006066"/>
                <a:gd name="connsiteY3" fmla="*/ 1733201 h 3466571"/>
                <a:gd name="connsiteX4" fmla="*/ 2505636 w 3006066"/>
                <a:gd name="connsiteY4" fmla="*/ 1733201 h 3466571"/>
                <a:gd name="connsiteX5" fmla="*/ 1831235 w 3006066"/>
                <a:gd name="connsiteY5" fmla="*/ 567083 h 3466571"/>
                <a:gd name="connsiteX6" fmla="*/ 1831095 w 3006066"/>
                <a:gd name="connsiteY6" fmla="*/ 567222 h 3466571"/>
                <a:gd name="connsiteX7" fmla="*/ 1503079 w 3006066"/>
                <a:gd name="connsiteY7" fmla="*/ 832 h 3466571"/>
                <a:gd name="connsiteX8" fmla="*/ 501680 w 3006066"/>
                <a:gd name="connsiteY8" fmla="*/ 832 h 3466571"/>
                <a:gd name="connsiteX9" fmla="*/ 1 w 3006066"/>
                <a:gd name="connsiteY9" fmla="*/ 867016 h 3466571"/>
                <a:gd name="connsiteX10" fmla="*/ 337634 w 3006066"/>
                <a:gd name="connsiteY10" fmla="*/ 1450005 h 3466571"/>
                <a:gd name="connsiteX11" fmla="*/ 337563 w 3006066"/>
                <a:gd name="connsiteY11" fmla="*/ 1450005 h 3466571"/>
                <a:gd name="connsiteX12" fmla="*/ 1163986 w 3006066"/>
                <a:gd name="connsiteY12" fmla="*/ 2879817 h 3466571"/>
                <a:gd name="connsiteX13" fmla="*/ 1503079 w 3006066"/>
                <a:gd name="connsiteY13" fmla="*/ 3467404 h 3466571"/>
                <a:gd name="connsiteX14" fmla="*/ 2506353 w 3006066"/>
                <a:gd name="connsiteY14" fmla="*/ 3467404 h 3466571"/>
                <a:gd name="connsiteX15" fmla="*/ 3006068 w 3006066"/>
                <a:gd name="connsiteY15" fmla="*/ 2601218 h 3466571"/>
                <a:gd name="connsiteX16" fmla="*/ 2690802 w 3006066"/>
                <a:gd name="connsiteY16" fmla="*/ 2053653 h 3466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06066" h="3466571">
                  <a:moveTo>
                    <a:pt x="2690802" y="2053653"/>
                  </a:moveTo>
                  <a:lnTo>
                    <a:pt x="2690942" y="2053593"/>
                  </a:lnTo>
                  <a:lnTo>
                    <a:pt x="2657152" y="1995163"/>
                  </a:lnTo>
                  <a:lnTo>
                    <a:pt x="2506353" y="1733201"/>
                  </a:lnTo>
                  <a:lnTo>
                    <a:pt x="2505636" y="1733201"/>
                  </a:lnTo>
                  <a:lnTo>
                    <a:pt x="1831235" y="567083"/>
                  </a:lnTo>
                  <a:lnTo>
                    <a:pt x="1831095" y="567222"/>
                  </a:lnTo>
                  <a:lnTo>
                    <a:pt x="1503079" y="832"/>
                  </a:lnTo>
                  <a:lnTo>
                    <a:pt x="501680" y="832"/>
                  </a:lnTo>
                  <a:lnTo>
                    <a:pt x="1" y="867016"/>
                  </a:lnTo>
                  <a:lnTo>
                    <a:pt x="337634" y="1450005"/>
                  </a:lnTo>
                  <a:lnTo>
                    <a:pt x="337563" y="1450005"/>
                  </a:lnTo>
                  <a:lnTo>
                    <a:pt x="1163986" y="2879817"/>
                  </a:lnTo>
                  <a:lnTo>
                    <a:pt x="1503079" y="3467404"/>
                  </a:lnTo>
                  <a:lnTo>
                    <a:pt x="2506353" y="3467404"/>
                  </a:lnTo>
                  <a:lnTo>
                    <a:pt x="3006068" y="2601218"/>
                  </a:lnTo>
                  <a:lnTo>
                    <a:pt x="2690802" y="2053653"/>
                  </a:ln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9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02B59D2-15CE-4DEC-9565-53E797858A5C}"/>
                </a:ext>
              </a:extLst>
            </p:cNvPr>
            <p:cNvSpPr/>
            <p:nvPr/>
          </p:nvSpPr>
          <p:spPr>
            <a:xfrm>
              <a:off x="10957924" y="4123813"/>
              <a:ext cx="1234076" cy="2770383"/>
            </a:xfrm>
            <a:custGeom>
              <a:avLst/>
              <a:gdLst>
                <a:gd name="connsiteX0" fmla="*/ 400917 w 1234076"/>
                <a:gd name="connsiteY0" fmla="*/ 0 h 2770383"/>
                <a:gd name="connsiteX1" fmla="*/ 1201208 w 1234076"/>
                <a:gd name="connsiteY1" fmla="*/ 0 h 2770383"/>
                <a:gd name="connsiteX2" fmla="*/ 1234076 w 1234076"/>
                <a:gd name="connsiteY2" fmla="*/ 56755 h 2770383"/>
                <a:gd name="connsiteX3" fmla="*/ 1234076 w 1234076"/>
                <a:gd name="connsiteY3" fmla="*/ 2770383 h 2770383"/>
                <a:gd name="connsiteX4" fmla="*/ 1201208 w 1234076"/>
                <a:gd name="connsiteY4" fmla="*/ 2770383 h 2770383"/>
                <a:gd name="connsiteX5" fmla="*/ 800275 w 1234076"/>
                <a:gd name="connsiteY5" fmla="*/ 2078152 h 2770383"/>
                <a:gd name="connsiteX6" fmla="*/ 801501 w 1234076"/>
                <a:gd name="connsiteY6" fmla="*/ 2076117 h 2770383"/>
                <a:gd name="connsiteX7" fmla="*/ 401156 w 1234076"/>
                <a:gd name="connsiteY7" fmla="*/ 1384459 h 2770383"/>
                <a:gd name="connsiteX8" fmla="*/ 400917 w 1234076"/>
                <a:gd name="connsiteY8" fmla="*/ 1384459 h 2770383"/>
                <a:gd name="connsiteX9" fmla="*/ 0 w 1234076"/>
                <a:gd name="connsiteY9" fmla="*/ 692229 h 2770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34076" h="2770383">
                  <a:moveTo>
                    <a:pt x="400917" y="0"/>
                  </a:moveTo>
                  <a:lnTo>
                    <a:pt x="1201208" y="0"/>
                  </a:lnTo>
                  <a:lnTo>
                    <a:pt x="1234076" y="56755"/>
                  </a:lnTo>
                  <a:lnTo>
                    <a:pt x="1234076" y="2770383"/>
                  </a:lnTo>
                  <a:lnTo>
                    <a:pt x="1201208" y="2770383"/>
                  </a:lnTo>
                  <a:lnTo>
                    <a:pt x="800275" y="2078152"/>
                  </a:lnTo>
                  <a:lnTo>
                    <a:pt x="801501" y="2076117"/>
                  </a:lnTo>
                  <a:lnTo>
                    <a:pt x="401156" y="1384459"/>
                  </a:lnTo>
                  <a:lnTo>
                    <a:pt x="400917" y="1384459"/>
                  </a:lnTo>
                  <a:lnTo>
                    <a:pt x="0" y="692229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9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FF0410-228D-4926-8478-4885D69C8315}"/>
                </a:ext>
              </a:extLst>
            </p:cNvPr>
            <p:cNvSpPr/>
            <p:nvPr/>
          </p:nvSpPr>
          <p:spPr>
            <a:xfrm>
              <a:off x="10942122" y="-710"/>
              <a:ext cx="1249878" cy="1385973"/>
            </a:xfrm>
            <a:custGeom>
              <a:avLst/>
              <a:gdLst>
                <a:gd name="connsiteX0" fmla="*/ 399420 w 1249878"/>
                <a:gd name="connsiteY0" fmla="*/ 0 h 1385973"/>
                <a:gd name="connsiteX1" fmla="*/ 1201208 w 1249878"/>
                <a:gd name="connsiteY1" fmla="*/ 0 h 1385973"/>
                <a:gd name="connsiteX2" fmla="*/ 1249878 w 1249878"/>
                <a:gd name="connsiteY2" fmla="*/ 84362 h 1385973"/>
                <a:gd name="connsiteX3" fmla="*/ 1249878 w 1249878"/>
                <a:gd name="connsiteY3" fmla="*/ 1301426 h 1385973"/>
                <a:gd name="connsiteX4" fmla="*/ 1201208 w 1249878"/>
                <a:gd name="connsiteY4" fmla="*/ 1385973 h 1385973"/>
                <a:gd name="connsiteX5" fmla="*/ 399420 w 1249878"/>
                <a:gd name="connsiteY5" fmla="*/ 1385973 h 1385973"/>
                <a:gd name="connsiteX6" fmla="*/ 0 w 1249878"/>
                <a:gd name="connsiteY6" fmla="*/ 692230 h 1385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9878" h="1385973">
                  <a:moveTo>
                    <a:pt x="399420" y="0"/>
                  </a:moveTo>
                  <a:lnTo>
                    <a:pt x="1201208" y="0"/>
                  </a:lnTo>
                  <a:lnTo>
                    <a:pt x="1249878" y="84362"/>
                  </a:lnTo>
                  <a:lnTo>
                    <a:pt x="1249878" y="1301426"/>
                  </a:lnTo>
                  <a:lnTo>
                    <a:pt x="1201208" y="1385973"/>
                  </a:lnTo>
                  <a:lnTo>
                    <a:pt x="399420" y="1385973"/>
                  </a:lnTo>
                  <a:lnTo>
                    <a:pt x="0" y="69223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9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93CDE06-C448-4F72-9E2D-8AD9A3214D36}"/>
                </a:ext>
              </a:extLst>
            </p:cNvPr>
            <p:cNvSpPr/>
            <p:nvPr/>
          </p:nvSpPr>
          <p:spPr>
            <a:xfrm>
              <a:off x="9339648" y="2770432"/>
              <a:ext cx="1602078" cy="1385923"/>
            </a:xfrm>
            <a:custGeom>
              <a:avLst/>
              <a:gdLst>
                <a:gd name="connsiteX0" fmla="*/ 1503564 w 2004675"/>
                <a:gd name="connsiteY0" fmla="*/ -889 h 1734202"/>
                <a:gd name="connsiteX1" fmla="*/ 502172 w 2004675"/>
                <a:gd name="connsiteY1" fmla="*/ -889 h 1734202"/>
                <a:gd name="connsiteX2" fmla="*/ 494 w 2004675"/>
                <a:gd name="connsiteY2" fmla="*/ 867128 h 1734202"/>
                <a:gd name="connsiteX3" fmla="*/ 502172 w 2004675"/>
                <a:gd name="connsiteY3" fmla="*/ 1733313 h 1734202"/>
                <a:gd name="connsiteX4" fmla="*/ 1503564 w 2004675"/>
                <a:gd name="connsiteY4" fmla="*/ 1733313 h 1734202"/>
                <a:gd name="connsiteX5" fmla="*/ 2005169 w 2004675"/>
                <a:gd name="connsiteY5" fmla="*/ 867128 h 1734202"/>
                <a:gd name="connsiteX6" fmla="*/ 1503564 w 2004675"/>
                <a:gd name="connsiteY6" fmla="*/ -889 h 1734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4675" h="1734202">
                  <a:moveTo>
                    <a:pt x="1503564" y="-889"/>
                  </a:moveTo>
                  <a:lnTo>
                    <a:pt x="502172" y="-889"/>
                  </a:lnTo>
                  <a:lnTo>
                    <a:pt x="494" y="867128"/>
                  </a:lnTo>
                  <a:lnTo>
                    <a:pt x="502172" y="1733313"/>
                  </a:lnTo>
                  <a:lnTo>
                    <a:pt x="1503564" y="1733313"/>
                  </a:lnTo>
                  <a:lnTo>
                    <a:pt x="2005169" y="867128"/>
                  </a:lnTo>
                  <a:lnTo>
                    <a:pt x="1503564" y="-889"/>
                  </a:lnTo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9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4157B1E-C2B5-4A48-A7C4-FC864A70AE86}"/>
                </a:ext>
              </a:extLst>
            </p:cNvPr>
            <p:cNvSpPr/>
            <p:nvPr/>
          </p:nvSpPr>
          <p:spPr>
            <a:xfrm>
              <a:off x="10140326" y="1385263"/>
              <a:ext cx="2051675" cy="2770382"/>
            </a:xfrm>
            <a:custGeom>
              <a:avLst/>
              <a:gdLst>
                <a:gd name="connsiteX0" fmla="*/ 400927 w 2051675"/>
                <a:gd name="connsiteY0" fmla="*/ 0 h 2770382"/>
                <a:gd name="connsiteX1" fmla="*/ 1201216 w 2051675"/>
                <a:gd name="connsiteY1" fmla="*/ 0 h 2770382"/>
                <a:gd name="connsiteX2" fmla="*/ 1463357 w 2051675"/>
                <a:gd name="connsiteY2" fmla="*/ 452642 h 2770382"/>
                <a:gd name="connsiteX3" fmla="*/ 1463468 w 2051675"/>
                <a:gd name="connsiteY3" fmla="*/ 452531 h 2770382"/>
                <a:gd name="connsiteX4" fmla="*/ 2002430 w 2051675"/>
                <a:gd name="connsiteY4" fmla="*/ 1384458 h 2770382"/>
                <a:gd name="connsiteX5" fmla="*/ 2003003 w 2051675"/>
                <a:gd name="connsiteY5" fmla="*/ 1384458 h 2770382"/>
                <a:gd name="connsiteX6" fmla="*/ 2051675 w 2051675"/>
                <a:gd name="connsiteY6" fmla="*/ 1469009 h 2770382"/>
                <a:gd name="connsiteX7" fmla="*/ 2051675 w 2051675"/>
                <a:gd name="connsiteY7" fmla="*/ 2686016 h 2770382"/>
                <a:gd name="connsiteX8" fmla="*/ 2003003 w 2051675"/>
                <a:gd name="connsiteY8" fmla="*/ 2770382 h 2770382"/>
                <a:gd name="connsiteX9" fmla="*/ 1201216 w 2051675"/>
                <a:gd name="connsiteY9" fmla="*/ 2770382 h 2770382"/>
                <a:gd name="connsiteX10" fmla="*/ 930223 w 2051675"/>
                <a:gd name="connsiteY10" fmla="*/ 2300800 h 2770382"/>
                <a:gd name="connsiteX11" fmla="*/ 269769 w 2051675"/>
                <a:gd name="connsiteY11" fmla="*/ 1158136 h 2770382"/>
                <a:gd name="connsiteX12" fmla="*/ 269826 w 2051675"/>
                <a:gd name="connsiteY12" fmla="*/ 1158136 h 2770382"/>
                <a:gd name="connsiteX13" fmla="*/ 0 w 2051675"/>
                <a:gd name="connsiteY13" fmla="*/ 692229 h 2770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51675" h="2770382">
                  <a:moveTo>
                    <a:pt x="400927" y="0"/>
                  </a:moveTo>
                  <a:lnTo>
                    <a:pt x="1201216" y="0"/>
                  </a:lnTo>
                  <a:lnTo>
                    <a:pt x="1463357" y="452642"/>
                  </a:lnTo>
                  <a:lnTo>
                    <a:pt x="1463468" y="452531"/>
                  </a:lnTo>
                  <a:lnTo>
                    <a:pt x="2002430" y="1384458"/>
                  </a:lnTo>
                  <a:lnTo>
                    <a:pt x="2003003" y="1384458"/>
                  </a:lnTo>
                  <a:lnTo>
                    <a:pt x="2051675" y="1469009"/>
                  </a:lnTo>
                  <a:lnTo>
                    <a:pt x="2051675" y="2686016"/>
                  </a:lnTo>
                  <a:lnTo>
                    <a:pt x="2003003" y="2770382"/>
                  </a:lnTo>
                  <a:lnTo>
                    <a:pt x="1201216" y="2770382"/>
                  </a:lnTo>
                  <a:lnTo>
                    <a:pt x="930223" y="2300800"/>
                  </a:lnTo>
                  <a:lnTo>
                    <a:pt x="269769" y="1158136"/>
                  </a:lnTo>
                  <a:lnTo>
                    <a:pt x="269826" y="1158136"/>
                  </a:lnTo>
                  <a:lnTo>
                    <a:pt x="0" y="692229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9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3F3B357-F78E-4A7C-9960-077CFDD94876}"/>
                </a:ext>
              </a:extLst>
            </p:cNvPr>
            <p:cNvSpPr/>
            <p:nvPr/>
          </p:nvSpPr>
          <p:spPr>
            <a:xfrm>
              <a:off x="11742412" y="1385263"/>
              <a:ext cx="449588" cy="1468132"/>
            </a:xfrm>
            <a:custGeom>
              <a:avLst/>
              <a:gdLst>
                <a:gd name="connsiteX0" fmla="*/ 400917 w 449588"/>
                <a:gd name="connsiteY0" fmla="*/ 0 h 1468132"/>
                <a:gd name="connsiteX1" fmla="*/ 449588 w 449588"/>
                <a:gd name="connsiteY1" fmla="*/ 0 h 1468132"/>
                <a:gd name="connsiteX2" fmla="*/ 449588 w 449588"/>
                <a:gd name="connsiteY2" fmla="*/ 1468132 h 1468132"/>
                <a:gd name="connsiteX3" fmla="*/ 401156 w 449588"/>
                <a:gd name="connsiteY3" fmla="*/ 1384458 h 1468132"/>
                <a:gd name="connsiteX4" fmla="*/ 400917 w 449588"/>
                <a:gd name="connsiteY4" fmla="*/ 1384458 h 1468132"/>
                <a:gd name="connsiteX5" fmla="*/ 0 w 449588"/>
                <a:gd name="connsiteY5" fmla="*/ 692229 h 146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9588" h="1468132">
                  <a:moveTo>
                    <a:pt x="400917" y="0"/>
                  </a:moveTo>
                  <a:lnTo>
                    <a:pt x="449588" y="0"/>
                  </a:lnTo>
                  <a:lnTo>
                    <a:pt x="449588" y="1468132"/>
                  </a:lnTo>
                  <a:lnTo>
                    <a:pt x="401156" y="1384458"/>
                  </a:lnTo>
                  <a:lnTo>
                    <a:pt x="400917" y="1384458"/>
                  </a:lnTo>
                  <a:lnTo>
                    <a:pt x="0" y="692229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9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8438B3E-4831-D4F3-F207-F9CEFB96CBC8}"/>
              </a:ext>
            </a:extLst>
          </p:cNvPr>
          <p:cNvSpPr txBox="1"/>
          <p:nvPr/>
        </p:nvSpPr>
        <p:spPr>
          <a:xfrm>
            <a:off x="871940" y="3575989"/>
            <a:ext cx="96219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i="1" dirty="0">
                <a:solidFill>
                  <a:schemeClr val="bg2"/>
                </a:solidFill>
                <a:effectLst/>
                <a:latin typeface="+mj-lt"/>
              </a:rPr>
              <a:t>Collaborative </a:t>
            </a:r>
            <a:r>
              <a:rPr lang="en-US" sz="1400" i="1">
                <a:solidFill>
                  <a:schemeClr val="bg2"/>
                </a:solidFill>
                <a:effectLst/>
                <a:latin typeface="+mj-lt"/>
              </a:rPr>
              <a:t>Digital Brainstorming </a:t>
            </a:r>
            <a:r>
              <a:rPr lang="en-US" sz="1400" i="1" dirty="0">
                <a:solidFill>
                  <a:schemeClr val="bg2"/>
                </a:solidFill>
                <a:effectLst/>
                <a:latin typeface="+mj-lt"/>
              </a:rPr>
              <a:t>Ideas That Work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4AFDD137-4A64-2AC4-3B5B-BFDC15212D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800" dirty="0">
                <a:solidFill>
                  <a:schemeClr val="bg2"/>
                </a:solidFill>
                <a:latin typeface="Poppins" panose="00000500000000000000" pitchFamily="2" charset="0"/>
                <a:ea typeface="Agrandir Bold"/>
                <a:cs typeface="Poppins" panose="00000500000000000000" pitchFamily="2" charset="0"/>
                <a:sym typeface="Agrandir Bold"/>
              </a:rPr>
              <a:t>Presenter Name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964AA3C-B60E-ADDD-66FD-DB61356865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b="0" spc="300" dirty="0">
                <a:solidFill>
                  <a:srgbClr val="FFFFFF"/>
                </a:solidFill>
                <a:latin typeface="Poppins" panose="00000500000000000000" pitchFamily="2" charset="0"/>
                <a:ea typeface="Horizon"/>
                <a:cs typeface="Poppins" panose="00000500000000000000" pitchFamily="2" charset="0"/>
                <a:sym typeface="Horizon"/>
              </a:rPr>
              <a:t>DIGITAL </a:t>
            </a:r>
            <a:r>
              <a:rPr lang="en-US" sz="8000" b="1" spc="300" dirty="0">
                <a:solidFill>
                  <a:srgbClr val="FFFFFF"/>
                </a:solidFill>
                <a:latin typeface="Prompt ExtraBold" panose="00000900000000000000" pitchFamily="2" charset="-34"/>
                <a:ea typeface="Horizon"/>
                <a:cs typeface="Prompt ExtraBold" panose="00000900000000000000" pitchFamily="2" charset="-34"/>
                <a:sym typeface="Horizon"/>
              </a:rPr>
              <a:t>BRAINSTORM</a:t>
            </a:r>
            <a:endParaRPr lang="en-CA" sz="8000" dirty="0"/>
          </a:p>
        </p:txBody>
      </p:sp>
    </p:spTree>
    <p:extLst>
      <p:ext uri="{BB962C8B-B14F-4D97-AF65-F5344CB8AC3E}">
        <p14:creationId xmlns:p14="http://schemas.microsoft.com/office/powerpoint/2010/main" val="3321270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97DAB-1004-9F8F-B3FF-B5A8763CA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1C556E-91A1-9711-CB2D-8B9EC7C0B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29AF6F-579E-D301-6A4B-68E37309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F60D7FF-11C3-367F-567C-B9E9D2E0C610}"/>
              </a:ext>
            </a:extLst>
          </p:cNvPr>
          <p:cNvGrpSpPr/>
          <p:nvPr/>
        </p:nvGrpSpPr>
        <p:grpSpPr>
          <a:xfrm>
            <a:off x="384435" y="1438964"/>
            <a:ext cx="8620474" cy="3743040"/>
            <a:chOff x="1672562" y="1974583"/>
            <a:chExt cx="8620474" cy="374304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1837AED-6096-0334-7F73-0D5A44E369C0}"/>
                </a:ext>
              </a:extLst>
            </p:cNvPr>
            <p:cNvGrpSpPr/>
            <p:nvPr/>
          </p:nvGrpSpPr>
          <p:grpSpPr>
            <a:xfrm>
              <a:off x="1672562" y="1974583"/>
              <a:ext cx="2653566" cy="3743040"/>
              <a:chOff x="730343" y="1258754"/>
              <a:chExt cx="2653566" cy="3743040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88BA60B9-921B-9546-3F33-FACCB7A15526}"/>
                  </a:ext>
                </a:extLst>
              </p:cNvPr>
              <p:cNvGrpSpPr/>
              <p:nvPr/>
            </p:nvGrpSpPr>
            <p:grpSpPr>
              <a:xfrm>
                <a:off x="730343" y="1258754"/>
                <a:ext cx="2653566" cy="416904"/>
                <a:chOff x="-140870" y="1708675"/>
                <a:chExt cx="2710507" cy="425850"/>
              </a:xfrm>
            </p:grpSpPr>
            <p:sp>
              <p:nvSpPr>
                <p:cNvPr id="138" name="Google Shape;4547;p70">
                  <a:extLst>
                    <a:ext uri="{FF2B5EF4-FFF2-40B4-BE49-F238E27FC236}">
                      <a16:creationId xmlns:a16="http://schemas.microsoft.com/office/drawing/2014/main" id="{1A7791C9-C52E-3303-E518-109047785CD2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9" name="Google Shape;4550;p70">
                  <a:extLst>
                    <a:ext uri="{FF2B5EF4-FFF2-40B4-BE49-F238E27FC236}">
                      <a16:creationId xmlns:a16="http://schemas.microsoft.com/office/drawing/2014/main" id="{F2EB8562-B98A-0521-1585-28868FD635E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140" name="Google Shape;4563;p70">
                  <a:extLst>
                    <a:ext uri="{FF2B5EF4-FFF2-40B4-BE49-F238E27FC236}">
                      <a16:creationId xmlns:a16="http://schemas.microsoft.com/office/drawing/2014/main" id="{B78863A3-2988-6140-3D0B-308DA8AD4EA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2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Poppins" panose="00000500000000000000" pitchFamily="2" charset="0"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302544C1-82C5-8EB9-20AD-55D86EA1ADC7}"/>
                  </a:ext>
                </a:extLst>
              </p:cNvPr>
              <p:cNvGrpSpPr/>
              <p:nvPr/>
            </p:nvGrpSpPr>
            <p:grpSpPr>
              <a:xfrm>
                <a:off x="730343" y="2367466"/>
                <a:ext cx="2653566" cy="416904"/>
                <a:chOff x="-140870" y="1708675"/>
                <a:chExt cx="2710508" cy="425850"/>
              </a:xfrm>
            </p:grpSpPr>
            <p:sp>
              <p:nvSpPr>
                <p:cNvPr id="135" name="Google Shape;4547;p70">
                  <a:extLst>
                    <a:ext uri="{FF2B5EF4-FFF2-40B4-BE49-F238E27FC236}">
                      <a16:creationId xmlns:a16="http://schemas.microsoft.com/office/drawing/2014/main" id="{3E442A48-071D-C93A-0B12-0B3CCDDB4207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6" name="Google Shape;4550;p70">
                  <a:extLst>
                    <a:ext uri="{FF2B5EF4-FFF2-40B4-BE49-F238E27FC236}">
                      <a16:creationId xmlns:a16="http://schemas.microsoft.com/office/drawing/2014/main" id="{AD0DBB1F-8BEB-F202-5C4E-A91D9AE5D9C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137" name="Google Shape;4563;p70">
                  <a:extLst>
                    <a:ext uri="{FF2B5EF4-FFF2-40B4-BE49-F238E27FC236}">
                      <a16:creationId xmlns:a16="http://schemas.microsoft.com/office/drawing/2014/main" id="{371AF5AF-C094-A6DB-7100-3D2F4855052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Poppins" panose="00000500000000000000" pitchFamily="2" charset="0"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F69B5761-2F30-C742-45FF-A147C3649F42}"/>
                  </a:ext>
                </a:extLst>
              </p:cNvPr>
              <p:cNvGrpSpPr/>
              <p:nvPr/>
            </p:nvGrpSpPr>
            <p:grpSpPr>
              <a:xfrm>
                <a:off x="730343" y="3476178"/>
                <a:ext cx="2653566" cy="416904"/>
                <a:chOff x="-140870" y="1708675"/>
                <a:chExt cx="2710508" cy="425850"/>
              </a:xfrm>
            </p:grpSpPr>
            <p:sp>
              <p:nvSpPr>
                <p:cNvPr id="127" name="Google Shape;4547;p70">
                  <a:extLst>
                    <a:ext uri="{FF2B5EF4-FFF2-40B4-BE49-F238E27FC236}">
                      <a16:creationId xmlns:a16="http://schemas.microsoft.com/office/drawing/2014/main" id="{C6AC06CD-C349-4A50-54B3-76545C219645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1" name="Google Shape;4550;p70">
                  <a:extLst>
                    <a:ext uri="{FF2B5EF4-FFF2-40B4-BE49-F238E27FC236}">
                      <a16:creationId xmlns:a16="http://schemas.microsoft.com/office/drawing/2014/main" id="{8DF42B4F-880B-72EA-69B2-08B1AD9E5D2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132" name="Google Shape;4563;p70">
                  <a:extLst>
                    <a:ext uri="{FF2B5EF4-FFF2-40B4-BE49-F238E27FC236}">
                      <a16:creationId xmlns:a16="http://schemas.microsoft.com/office/drawing/2014/main" id="{39C06D39-7384-C771-5243-E0B65271ADF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Poppins" panose="00000500000000000000" pitchFamily="2" charset="0"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2658CD17-37D7-532E-D282-A531EC28DAC8}"/>
                  </a:ext>
                </a:extLst>
              </p:cNvPr>
              <p:cNvGrpSpPr/>
              <p:nvPr/>
            </p:nvGrpSpPr>
            <p:grpSpPr>
              <a:xfrm>
                <a:off x="730343" y="4584890"/>
                <a:ext cx="2653566" cy="416904"/>
                <a:chOff x="-140870" y="1708675"/>
                <a:chExt cx="2710508" cy="425850"/>
              </a:xfrm>
            </p:grpSpPr>
            <p:sp>
              <p:nvSpPr>
                <p:cNvPr id="121" name="Google Shape;4547;p70">
                  <a:extLst>
                    <a:ext uri="{FF2B5EF4-FFF2-40B4-BE49-F238E27FC236}">
                      <a16:creationId xmlns:a16="http://schemas.microsoft.com/office/drawing/2014/main" id="{EB4C2789-18D2-D7EC-91E6-5D006BE9C364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2" name="Google Shape;4550;p70">
                  <a:extLst>
                    <a:ext uri="{FF2B5EF4-FFF2-40B4-BE49-F238E27FC236}">
                      <a16:creationId xmlns:a16="http://schemas.microsoft.com/office/drawing/2014/main" id="{E3A7CB67-7DAB-3F72-FB9D-6E1AF256328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  <p:sp>
              <p:nvSpPr>
                <p:cNvPr id="126" name="Google Shape;4563;p70">
                  <a:extLst>
                    <a:ext uri="{FF2B5EF4-FFF2-40B4-BE49-F238E27FC236}">
                      <a16:creationId xmlns:a16="http://schemas.microsoft.com/office/drawing/2014/main" id="{F8C101AC-D1F8-9465-FC77-2B25FE4B4AF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Poppins" panose="00000500000000000000" pitchFamily="2" charset="0"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ACE5B4D-DB57-7104-DA80-705DA8BC1EAC}"/>
                </a:ext>
              </a:extLst>
            </p:cNvPr>
            <p:cNvGrpSpPr/>
            <p:nvPr/>
          </p:nvGrpSpPr>
          <p:grpSpPr>
            <a:xfrm>
              <a:off x="4655904" y="1974583"/>
              <a:ext cx="2653566" cy="3743040"/>
              <a:chOff x="4918951" y="1258754"/>
              <a:chExt cx="2653566" cy="3743040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88D0D500-C291-93EB-793D-45CEBD607018}"/>
                  </a:ext>
                </a:extLst>
              </p:cNvPr>
              <p:cNvGrpSpPr/>
              <p:nvPr/>
            </p:nvGrpSpPr>
            <p:grpSpPr>
              <a:xfrm>
                <a:off x="4918951" y="1258754"/>
                <a:ext cx="2653566" cy="416904"/>
                <a:chOff x="-140870" y="1708675"/>
                <a:chExt cx="2710508" cy="425850"/>
              </a:xfrm>
            </p:grpSpPr>
            <p:sp>
              <p:nvSpPr>
                <p:cNvPr id="104" name="Google Shape;4547;p70">
                  <a:extLst>
                    <a:ext uri="{FF2B5EF4-FFF2-40B4-BE49-F238E27FC236}">
                      <a16:creationId xmlns:a16="http://schemas.microsoft.com/office/drawing/2014/main" id="{8E66BABC-5292-BE62-531E-E8E5F6DE0BC1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6" name="Google Shape;4550;p70">
                  <a:extLst>
                    <a:ext uri="{FF2B5EF4-FFF2-40B4-BE49-F238E27FC236}">
                      <a16:creationId xmlns:a16="http://schemas.microsoft.com/office/drawing/2014/main" id="{7D4B3088-71FE-DC7E-BC94-D780A08FBF4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05</a:t>
                  </a:r>
                </a:p>
              </p:txBody>
            </p:sp>
            <p:sp>
              <p:nvSpPr>
                <p:cNvPr id="107" name="Google Shape;4563;p70">
                  <a:extLst>
                    <a:ext uri="{FF2B5EF4-FFF2-40B4-BE49-F238E27FC236}">
                      <a16:creationId xmlns:a16="http://schemas.microsoft.com/office/drawing/2014/main" id="{18D69E51-2649-0AB6-593C-36E2FDCB6CB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Poppins" panose="00000500000000000000" pitchFamily="2" charset="0"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569CAF2C-7D39-E039-16AE-20817FBA67BF}"/>
                  </a:ext>
                </a:extLst>
              </p:cNvPr>
              <p:cNvGrpSpPr/>
              <p:nvPr/>
            </p:nvGrpSpPr>
            <p:grpSpPr>
              <a:xfrm>
                <a:off x="4918951" y="2367466"/>
                <a:ext cx="2653566" cy="416904"/>
                <a:chOff x="-140870" y="1708675"/>
                <a:chExt cx="2710508" cy="425850"/>
              </a:xfrm>
            </p:grpSpPr>
            <p:sp>
              <p:nvSpPr>
                <p:cNvPr id="101" name="Google Shape;4547;p70">
                  <a:extLst>
                    <a:ext uri="{FF2B5EF4-FFF2-40B4-BE49-F238E27FC236}">
                      <a16:creationId xmlns:a16="http://schemas.microsoft.com/office/drawing/2014/main" id="{6E08A33E-409F-1C74-2953-5B9AB4CC1CA5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2" name="Google Shape;4550;p70">
                  <a:extLst>
                    <a:ext uri="{FF2B5EF4-FFF2-40B4-BE49-F238E27FC236}">
                      <a16:creationId xmlns:a16="http://schemas.microsoft.com/office/drawing/2014/main" id="{820CC6CD-B12A-1F82-61B5-527DDE2CC16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06</a:t>
                  </a:r>
                </a:p>
              </p:txBody>
            </p:sp>
            <p:sp>
              <p:nvSpPr>
                <p:cNvPr id="103" name="Google Shape;4563;p70">
                  <a:extLst>
                    <a:ext uri="{FF2B5EF4-FFF2-40B4-BE49-F238E27FC236}">
                      <a16:creationId xmlns:a16="http://schemas.microsoft.com/office/drawing/2014/main" id="{42163500-9459-81F3-4C41-AD2CAF50E68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Poppins" panose="00000500000000000000" pitchFamily="2" charset="0"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20899AE0-E9FB-C17C-457E-5395801D7F74}"/>
                  </a:ext>
                </a:extLst>
              </p:cNvPr>
              <p:cNvGrpSpPr/>
              <p:nvPr/>
            </p:nvGrpSpPr>
            <p:grpSpPr>
              <a:xfrm>
                <a:off x="4918951" y="3476178"/>
                <a:ext cx="2653566" cy="416904"/>
                <a:chOff x="-140870" y="1708675"/>
                <a:chExt cx="2710508" cy="425850"/>
              </a:xfrm>
            </p:grpSpPr>
            <p:sp>
              <p:nvSpPr>
                <p:cNvPr id="89" name="Google Shape;4547;p70">
                  <a:extLst>
                    <a:ext uri="{FF2B5EF4-FFF2-40B4-BE49-F238E27FC236}">
                      <a16:creationId xmlns:a16="http://schemas.microsoft.com/office/drawing/2014/main" id="{731BFCDB-873C-DFD8-6717-F6598668025C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99" name="Google Shape;4550;p70">
                  <a:extLst>
                    <a:ext uri="{FF2B5EF4-FFF2-40B4-BE49-F238E27FC236}">
                      <a16:creationId xmlns:a16="http://schemas.microsoft.com/office/drawing/2014/main" id="{D263C90A-1933-138E-DAC2-2BD9701D77B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07</a:t>
                  </a:r>
                </a:p>
              </p:txBody>
            </p:sp>
            <p:sp>
              <p:nvSpPr>
                <p:cNvPr id="100" name="Google Shape;4563;p70">
                  <a:extLst>
                    <a:ext uri="{FF2B5EF4-FFF2-40B4-BE49-F238E27FC236}">
                      <a16:creationId xmlns:a16="http://schemas.microsoft.com/office/drawing/2014/main" id="{06EAD321-28F2-B970-78DE-36D91DEABBD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Poppins" panose="00000500000000000000" pitchFamily="2" charset="0"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9499F8B7-D098-2413-2594-41DA6BE509E6}"/>
                  </a:ext>
                </a:extLst>
              </p:cNvPr>
              <p:cNvGrpSpPr/>
              <p:nvPr/>
            </p:nvGrpSpPr>
            <p:grpSpPr>
              <a:xfrm>
                <a:off x="4918951" y="4584890"/>
                <a:ext cx="2653566" cy="416904"/>
                <a:chOff x="-140870" y="1708675"/>
                <a:chExt cx="2710508" cy="425850"/>
              </a:xfrm>
            </p:grpSpPr>
            <p:sp>
              <p:nvSpPr>
                <p:cNvPr id="83" name="Google Shape;4547;p70">
                  <a:extLst>
                    <a:ext uri="{FF2B5EF4-FFF2-40B4-BE49-F238E27FC236}">
                      <a16:creationId xmlns:a16="http://schemas.microsoft.com/office/drawing/2014/main" id="{C1CD473E-00BD-AEEE-7BD4-0A004730A638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4" name="Google Shape;4550;p70">
                  <a:extLst>
                    <a:ext uri="{FF2B5EF4-FFF2-40B4-BE49-F238E27FC236}">
                      <a16:creationId xmlns:a16="http://schemas.microsoft.com/office/drawing/2014/main" id="{1A21999D-8631-7CC8-8AB5-4B283D66221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08</a:t>
                  </a:r>
                </a:p>
              </p:txBody>
            </p:sp>
            <p:sp>
              <p:nvSpPr>
                <p:cNvPr id="88" name="Google Shape;4563;p70">
                  <a:extLst>
                    <a:ext uri="{FF2B5EF4-FFF2-40B4-BE49-F238E27FC236}">
                      <a16:creationId xmlns:a16="http://schemas.microsoft.com/office/drawing/2014/main" id="{195CDD57-F726-255F-570E-929AFC4A8E8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Poppins" panose="00000500000000000000" pitchFamily="2" charset="0"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BAC0F76-7074-E6F4-4624-AC60AFDBCF6A}"/>
                </a:ext>
              </a:extLst>
            </p:cNvPr>
            <p:cNvGrpSpPr/>
            <p:nvPr/>
          </p:nvGrpSpPr>
          <p:grpSpPr>
            <a:xfrm>
              <a:off x="7639245" y="1974583"/>
              <a:ext cx="2653791" cy="3743040"/>
              <a:chOff x="8771185" y="1258754"/>
              <a:chExt cx="2653791" cy="374304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E91823FF-B843-FE5B-6893-8E1F75A5FFD2}"/>
                  </a:ext>
                </a:extLst>
              </p:cNvPr>
              <p:cNvGrpSpPr/>
              <p:nvPr/>
            </p:nvGrpSpPr>
            <p:grpSpPr>
              <a:xfrm>
                <a:off x="8771185" y="1258754"/>
                <a:ext cx="2617109" cy="416904"/>
                <a:chOff x="-141099" y="1708675"/>
                <a:chExt cx="2673268" cy="425850"/>
              </a:xfrm>
            </p:grpSpPr>
            <p:sp>
              <p:nvSpPr>
                <p:cNvPr id="64" name="Google Shape;4547;p70">
                  <a:extLst>
                    <a:ext uri="{FF2B5EF4-FFF2-40B4-BE49-F238E27FC236}">
                      <a16:creationId xmlns:a16="http://schemas.microsoft.com/office/drawing/2014/main" id="{EA7E5362-53BE-0C93-1CE9-E410BE93E58E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8" name="Google Shape;4550;p70">
                  <a:extLst>
                    <a:ext uri="{FF2B5EF4-FFF2-40B4-BE49-F238E27FC236}">
                      <a16:creationId xmlns:a16="http://schemas.microsoft.com/office/drawing/2014/main" id="{E14D7FBD-6A58-AACC-46A0-0CDDCF3F986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09</a:t>
                  </a:r>
                </a:p>
              </p:txBody>
            </p:sp>
            <p:sp>
              <p:nvSpPr>
                <p:cNvPr id="69" name="Google Shape;4563;p70">
                  <a:extLst>
                    <a:ext uri="{FF2B5EF4-FFF2-40B4-BE49-F238E27FC236}">
                      <a16:creationId xmlns:a16="http://schemas.microsoft.com/office/drawing/2014/main" id="{95448F9D-55DF-0FB7-D0FD-E27EB6E13F8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2" y="1791625"/>
                  <a:ext cx="2040607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Poppins" panose="00000500000000000000" pitchFamily="2" charset="0"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1E6984E9-40F3-4094-0638-956893E0B226}"/>
                  </a:ext>
                </a:extLst>
              </p:cNvPr>
              <p:cNvGrpSpPr/>
              <p:nvPr/>
            </p:nvGrpSpPr>
            <p:grpSpPr>
              <a:xfrm>
                <a:off x="8771185" y="2367466"/>
                <a:ext cx="2653791" cy="416904"/>
                <a:chOff x="-141099" y="1708675"/>
                <a:chExt cx="2710737" cy="425850"/>
              </a:xfrm>
            </p:grpSpPr>
            <p:sp>
              <p:nvSpPr>
                <p:cNvPr id="58" name="Google Shape;4547;p70">
                  <a:extLst>
                    <a:ext uri="{FF2B5EF4-FFF2-40B4-BE49-F238E27FC236}">
                      <a16:creationId xmlns:a16="http://schemas.microsoft.com/office/drawing/2014/main" id="{E62448C3-A24B-4278-C963-00130AA62044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9" name="Google Shape;4550;p70">
                  <a:extLst>
                    <a:ext uri="{FF2B5EF4-FFF2-40B4-BE49-F238E27FC236}">
                      <a16:creationId xmlns:a16="http://schemas.microsoft.com/office/drawing/2014/main" id="{38FFC471-450F-113B-184B-F8386B73A84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10</a:t>
                  </a:r>
                </a:p>
              </p:txBody>
            </p:sp>
            <p:sp>
              <p:nvSpPr>
                <p:cNvPr id="63" name="Google Shape;4563;p70">
                  <a:extLst>
                    <a:ext uri="{FF2B5EF4-FFF2-40B4-BE49-F238E27FC236}">
                      <a16:creationId xmlns:a16="http://schemas.microsoft.com/office/drawing/2014/main" id="{845E5F4D-DAD4-0149-9438-35458DED755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Poppins" panose="00000500000000000000" pitchFamily="2" charset="0"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1F416D24-8639-4728-339E-ED3CDF255E44}"/>
                  </a:ext>
                </a:extLst>
              </p:cNvPr>
              <p:cNvGrpSpPr/>
              <p:nvPr/>
            </p:nvGrpSpPr>
            <p:grpSpPr>
              <a:xfrm>
                <a:off x="8771185" y="3476178"/>
                <a:ext cx="2653791" cy="416904"/>
                <a:chOff x="-141099" y="1708675"/>
                <a:chExt cx="2710737" cy="425850"/>
              </a:xfrm>
            </p:grpSpPr>
            <p:sp>
              <p:nvSpPr>
                <p:cNvPr id="39" name="Google Shape;4547;p70">
                  <a:extLst>
                    <a:ext uri="{FF2B5EF4-FFF2-40B4-BE49-F238E27FC236}">
                      <a16:creationId xmlns:a16="http://schemas.microsoft.com/office/drawing/2014/main" id="{85803EBC-1A92-B47B-C096-7D19944B7E58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4" name="Google Shape;4550;p70">
                  <a:extLst>
                    <a:ext uri="{FF2B5EF4-FFF2-40B4-BE49-F238E27FC236}">
                      <a16:creationId xmlns:a16="http://schemas.microsoft.com/office/drawing/2014/main" id="{130CD46F-C6BC-9EF8-4C06-4CC62E03878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11</a:t>
                  </a:r>
                </a:p>
              </p:txBody>
            </p:sp>
            <p:sp>
              <p:nvSpPr>
                <p:cNvPr id="45" name="Google Shape;4563;p70">
                  <a:extLst>
                    <a:ext uri="{FF2B5EF4-FFF2-40B4-BE49-F238E27FC236}">
                      <a16:creationId xmlns:a16="http://schemas.microsoft.com/office/drawing/2014/main" id="{057A87FA-5A2B-19D2-20C4-1F8178FD287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Poppins" panose="00000500000000000000" pitchFamily="2" charset="0"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B490A35B-F391-6A83-0922-6ED127478980}"/>
                  </a:ext>
                </a:extLst>
              </p:cNvPr>
              <p:cNvGrpSpPr/>
              <p:nvPr/>
            </p:nvGrpSpPr>
            <p:grpSpPr>
              <a:xfrm>
                <a:off x="8771185" y="4584890"/>
                <a:ext cx="2653791" cy="416904"/>
                <a:chOff x="-141099" y="1708675"/>
                <a:chExt cx="2710737" cy="425850"/>
              </a:xfrm>
            </p:grpSpPr>
            <p:sp>
              <p:nvSpPr>
                <p:cNvPr id="32" name="Google Shape;4547;p70">
                  <a:extLst>
                    <a:ext uri="{FF2B5EF4-FFF2-40B4-BE49-F238E27FC236}">
                      <a16:creationId xmlns:a16="http://schemas.microsoft.com/office/drawing/2014/main" id="{BB22DE7E-907D-3113-DDB4-7FB296EF7473}"/>
                    </a:ext>
                  </a:extLst>
                </p:cNvPr>
                <p:cNvSpPr/>
                <p:nvPr/>
              </p:nvSpPr>
              <p:spPr>
                <a:xfrm>
                  <a:off x="-103402" y="1708675"/>
                  <a:ext cx="57231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3" name="Google Shape;4550;p70">
                  <a:extLst>
                    <a:ext uri="{FF2B5EF4-FFF2-40B4-BE49-F238E27FC236}">
                      <a16:creationId xmlns:a16="http://schemas.microsoft.com/office/drawing/2014/main" id="{8CA812C8-6AC3-BAB3-7919-4FAA7B64364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dirty="0">
                      <a:solidFill>
                        <a:schemeClr val="bg2"/>
                      </a:solidFill>
                    </a:rPr>
                    <a:t>12</a:t>
                  </a:r>
                </a:p>
              </p:txBody>
            </p:sp>
            <p:sp>
              <p:nvSpPr>
                <p:cNvPr id="38" name="Google Shape;4563;p70">
                  <a:extLst>
                    <a:ext uri="{FF2B5EF4-FFF2-40B4-BE49-F238E27FC236}">
                      <a16:creationId xmlns:a16="http://schemas.microsoft.com/office/drawing/2014/main" id="{3B58501B-C94A-9211-3F96-1F47BD3DE5C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Poppins" panose="00000500000000000000" pitchFamily="2" charset="0"/>
                      <a:cs typeface="Poppins" panose="00000500000000000000" pitchFamily="2" charset="0"/>
                    </a:rPr>
                    <a:t>Lorem ipsum dolor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  <p:grpSp>
        <p:nvGrpSpPr>
          <p:cNvPr id="3" name="Graphic 5">
            <a:extLst>
              <a:ext uri="{FF2B5EF4-FFF2-40B4-BE49-F238E27FC236}">
                <a16:creationId xmlns:a16="http://schemas.microsoft.com/office/drawing/2014/main" id="{E175A156-538E-9C85-53C9-FAADB42CA31C}"/>
              </a:ext>
            </a:extLst>
          </p:cNvPr>
          <p:cNvGrpSpPr/>
          <p:nvPr/>
        </p:nvGrpSpPr>
        <p:grpSpPr>
          <a:xfrm>
            <a:off x="7893740" y="-18091"/>
            <a:ext cx="4298257" cy="6876091"/>
            <a:chOff x="-313410" y="3506724"/>
            <a:chExt cx="1567737" cy="250797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FAE237D-079D-CF2C-34F5-EDF348DD0800}"/>
                </a:ext>
              </a:extLst>
            </p:cNvPr>
            <p:cNvSpPr/>
            <p:nvPr/>
          </p:nvSpPr>
          <p:spPr>
            <a:xfrm>
              <a:off x="940231" y="3506724"/>
              <a:ext cx="314096" cy="313410"/>
            </a:xfrm>
            <a:custGeom>
              <a:avLst/>
              <a:gdLst>
                <a:gd name="connsiteX0" fmla="*/ 314097 w 314096"/>
                <a:gd name="connsiteY0" fmla="*/ 313411 h 313410"/>
                <a:gd name="connsiteX1" fmla="*/ 0 w 314096"/>
                <a:gd name="connsiteY1" fmla="*/ 313411 h 313410"/>
                <a:gd name="connsiteX2" fmla="*/ 0 w 314096"/>
                <a:gd name="connsiteY2" fmla="*/ 0 h 313410"/>
                <a:gd name="connsiteX3" fmla="*/ 314097 w 314096"/>
                <a:gd name="connsiteY3" fmla="*/ 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96" h="313410">
                  <a:moveTo>
                    <a:pt x="314097" y="313411"/>
                  </a:moveTo>
                  <a:lnTo>
                    <a:pt x="0" y="313411"/>
                  </a:lnTo>
                  <a:lnTo>
                    <a:pt x="0" y="0"/>
                  </a:lnTo>
                  <a:lnTo>
                    <a:pt x="314097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aphic 5">
              <a:extLst>
                <a:ext uri="{FF2B5EF4-FFF2-40B4-BE49-F238E27FC236}">
                  <a16:creationId xmlns:a16="http://schemas.microsoft.com/office/drawing/2014/main" id="{83E55A94-93CB-C39F-AD7B-B2578C506895}"/>
                </a:ext>
              </a:extLst>
            </p:cNvPr>
            <p:cNvGrpSpPr/>
            <p:nvPr/>
          </p:nvGrpSpPr>
          <p:grpSpPr>
            <a:xfrm>
              <a:off x="-313410" y="3820134"/>
              <a:ext cx="1567737" cy="2194560"/>
              <a:chOff x="-313410" y="3820134"/>
              <a:chExt cx="1567737" cy="2194560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C5B68E96-C712-2E0E-021E-6B552BDDB67B}"/>
                  </a:ext>
                </a:extLst>
              </p:cNvPr>
              <p:cNvSpPr/>
              <p:nvPr/>
            </p:nvSpPr>
            <p:spPr>
              <a:xfrm>
                <a:off x="940231" y="3820134"/>
                <a:ext cx="314096" cy="313410"/>
              </a:xfrm>
              <a:custGeom>
                <a:avLst/>
                <a:gdLst>
                  <a:gd name="connsiteX0" fmla="*/ 0 w 314096"/>
                  <a:gd name="connsiteY0" fmla="*/ 156362 h 313410"/>
                  <a:gd name="connsiteX1" fmla="*/ 157048 w 314096"/>
                  <a:gd name="connsiteY1" fmla="*/ 0 h 313410"/>
                  <a:gd name="connsiteX2" fmla="*/ 314097 w 314096"/>
                  <a:gd name="connsiteY2" fmla="*/ 156362 h 313410"/>
                  <a:gd name="connsiteX3" fmla="*/ 157048 w 314096"/>
                  <a:gd name="connsiteY3" fmla="*/ 313410 h 313410"/>
                  <a:gd name="connsiteX4" fmla="*/ 0 w 314096"/>
                  <a:gd name="connsiteY4" fmla="*/ 156362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4096" h="313410">
                    <a:moveTo>
                      <a:pt x="0" y="156362"/>
                    </a:moveTo>
                    <a:cubicBezTo>
                      <a:pt x="0" y="69951"/>
                      <a:pt x="70638" y="0"/>
                      <a:pt x="157048" y="0"/>
                    </a:cubicBezTo>
                    <a:cubicBezTo>
                      <a:pt x="243459" y="0"/>
                      <a:pt x="314097" y="69951"/>
                      <a:pt x="314097" y="156362"/>
                    </a:cubicBezTo>
                    <a:cubicBezTo>
                      <a:pt x="314097" y="243459"/>
                      <a:pt x="243459" y="313410"/>
                      <a:pt x="157048" y="313410"/>
                    </a:cubicBezTo>
                    <a:cubicBezTo>
                      <a:pt x="70638" y="313410"/>
                      <a:pt x="0" y="243459"/>
                      <a:pt x="0" y="15636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25CE943B-360E-B20A-C509-6A14C2AFE752}"/>
                  </a:ext>
                </a:extLst>
              </p:cNvPr>
              <p:cNvSpPr/>
              <p:nvPr/>
            </p:nvSpPr>
            <p:spPr>
              <a:xfrm>
                <a:off x="940231" y="4133545"/>
                <a:ext cx="314096" cy="313410"/>
              </a:xfrm>
              <a:custGeom>
                <a:avLst/>
                <a:gdLst>
                  <a:gd name="connsiteX0" fmla="*/ 0 w 314096"/>
                  <a:gd name="connsiteY0" fmla="*/ 313410 h 313410"/>
                  <a:gd name="connsiteX1" fmla="*/ 0 w 314096"/>
                  <a:gd name="connsiteY1" fmla="*/ 0 h 313410"/>
                  <a:gd name="connsiteX2" fmla="*/ 314097 w 314096"/>
                  <a:gd name="connsiteY2" fmla="*/ 31341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4096" h="313410">
                    <a:moveTo>
                      <a:pt x="0" y="313410"/>
                    </a:moveTo>
                    <a:lnTo>
                      <a:pt x="0" y="0"/>
                    </a:lnTo>
                    <a:cubicBezTo>
                      <a:pt x="173508" y="0"/>
                      <a:pt x="314097" y="140589"/>
                      <a:pt x="314097" y="31341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86EBEF84-D2D4-756B-4B75-9D428203EC32}"/>
                  </a:ext>
                </a:extLst>
              </p:cNvPr>
              <p:cNvSpPr/>
              <p:nvPr/>
            </p:nvSpPr>
            <p:spPr>
              <a:xfrm>
                <a:off x="940231" y="4446955"/>
                <a:ext cx="314096" cy="313410"/>
              </a:xfrm>
              <a:custGeom>
                <a:avLst/>
                <a:gdLst>
                  <a:gd name="connsiteX0" fmla="*/ 0 w 314096"/>
                  <a:gd name="connsiteY0" fmla="*/ 313411 h 313410"/>
                  <a:gd name="connsiteX1" fmla="*/ 0 w 314096"/>
                  <a:gd name="connsiteY1" fmla="*/ 0 h 313410"/>
                  <a:gd name="connsiteX2" fmla="*/ 314097 w 314096"/>
                  <a:gd name="connsiteY2" fmla="*/ 313411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4096" h="313410">
                    <a:moveTo>
                      <a:pt x="0" y="313411"/>
                    </a:moveTo>
                    <a:lnTo>
                      <a:pt x="0" y="0"/>
                    </a:lnTo>
                    <a:cubicBezTo>
                      <a:pt x="173508" y="0"/>
                      <a:pt x="314097" y="140589"/>
                      <a:pt x="314097" y="313411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E57DD40-52B7-529C-0EAF-3181B8DBB56F}"/>
                  </a:ext>
                </a:extLst>
              </p:cNvPr>
              <p:cNvSpPr/>
              <p:nvPr/>
            </p:nvSpPr>
            <p:spPr>
              <a:xfrm>
                <a:off x="940231" y="4760366"/>
                <a:ext cx="314096" cy="313410"/>
              </a:xfrm>
              <a:custGeom>
                <a:avLst/>
                <a:gdLst>
                  <a:gd name="connsiteX0" fmla="*/ 0 w 314096"/>
                  <a:gd name="connsiteY0" fmla="*/ 313411 h 313410"/>
                  <a:gd name="connsiteX1" fmla="*/ 0 w 314096"/>
                  <a:gd name="connsiteY1" fmla="*/ 0 h 313410"/>
                  <a:gd name="connsiteX2" fmla="*/ 314097 w 314096"/>
                  <a:gd name="connsiteY2" fmla="*/ 0 h 313410"/>
                  <a:gd name="connsiteX3" fmla="*/ 0 w 314096"/>
                  <a:gd name="connsiteY3" fmla="*/ 313411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96" h="313410">
                    <a:moveTo>
                      <a:pt x="0" y="313411"/>
                    </a:moveTo>
                    <a:lnTo>
                      <a:pt x="0" y="0"/>
                    </a:lnTo>
                    <a:lnTo>
                      <a:pt x="314097" y="0"/>
                    </a:lnTo>
                    <a:cubicBezTo>
                      <a:pt x="314097" y="173507"/>
                      <a:pt x="173508" y="313411"/>
                      <a:pt x="0" y="313411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3342CE6-A94C-8525-45BA-4679B9686604}"/>
                  </a:ext>
                </a:extLst>
              </p:cNvPr>
              <p:cNvSpPr/>
              <p:nvPr/>
            </p:nvSpPr>
            <p:spPr>
              <a:xfrm>
                <a:off x="940231" y="5073777"/>
                <a:ext cx="314096" cy="314096"/>
              </a:xfrm>
              <a:custGeom>
                <a:avLst/>
                <a:gdLst>
                  <a:gd name="connsiteX0" fmla="*/ 0 w 314096"/>
                  <a:gd name="connsiteY0" fmla="*/ 314096 h 314096"/>
                  <a:gd name="connsiteX1" fmla="*/ 0 w 314096"/>
                  <a:gd name="connsiteY1" fmla="*/ 0 h 314096"/>
                  <a:gd name="connsiteX2" fmla="*/ 314097 w 314096"/>
                  <a:gd name="connsiteY2" fmla="*/ 0 h 314096"/>
                  <a:gd name="connsiteX3" fmla="*/ 314097 w 314096"/>
                  <a:gd name="connsiteY3" fmla="*/ 314096 h 3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96" h="314096">
                    <a:moveTo>
                      <a:pt x="0" y="314096"/>
                    </a:moveTo>
                    <a:lnTo>
                      <a:pt x="0" y="0"/>
                    </a:lnTo>
                    <a:lnTo>
                      <a:pt x="314097" y="0"/>
                    </a:lnTo>
                    <a:lnTo>
                      <a:pt x="314097" y="314096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9243F62C-769B-B2B9-66F1-41915ED43062}"/>
                  </a:ext>
                </a:extLst>
              </p:cNvPr>
              <p:cNvSpPr/>
              <p:nvPr/>
            </p:nvSpPr>
            <p:spPr>
              <a:xfrm>
                <a:off x="626821" y="3820134"/>
                <a:ext cx="313410" cy="313410"/>
              </a:xfrm>
              <a:custGeom>
                <a:avLst/>
                <a:gdLst>
                  <a:gd name="connsiteX0" fmla="*/ 0 w 313410"/>
                  <a:gd name="connsiteY0" fmla="*/ 313410 h 313410"/>
                  <a:gd name="connsiteX1" fmla="*/ 0 w 313410"/>
                  <a:gd name="connsiteY1" fmla="*/ 0 h 313410"/>
                  <a:gd name="connsiteX2" fmla="*/ 313410 w 313410"/>
                  <a:gd name="connsiteY2" fmla="*/ 0 h 313410"/>
                  <a:gd name="connsiteX3" fmla="*/ 313410 w 313410"/>
                  <a:gd name="connsiteY3" fmla="*/ 31341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3410" h="313410">
                    <a:moveTo>
                      <a:pt x="0" y="313410"/>
                    </a:moveTo>
                    <a:lnTo>
                      <a:pt x="0" y="0"/>
                    </a:lnTo>
                    <a:lnTo>
                      <a:pt x="313410" y="0"/>
                    </a:lnTo>
                    <a:lnTo>
                      <a:pt x="313410" y="31341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6171E7D3-EB27-BF79-0BAA-327864C604C3}"/>
                  </a:ext>
                </a:extLst>
              </p:cNvPr>
              <p:cNvSpPr/>
              <p:nvPr/>
            </p:nvSpPr>
            <p:spPr>
              <a:xfrm>
                <a:off x="313410" y="4133545"/>
                <a:ext cx="313410" cy="313410"/>
              </a:xfrm>
              <a:custGeom>
                <a:avLst/>
                <a:gdLst>
                  <a:gd name="connsiteX0" fmla="*/ 0 w 313410"/>
                  <a:gd name="connsiteY0" fmla="*/ 313410 h 313410"/>
                  <a:gd name="connsiteX1" fmla="*/ 0 w 313410"/>
                  <a:gd name="connsiteY1" fmla="*/ 0 h 313410"/>
                  <a:gd name="connsiteX2" fmla="*/ 313411 w 313410"/>
                  <a:gd name="connsiteY2" fmla="*/ 0 h 313410"/>
                  <a:gd name="connsiteX3" fmla="*/ 313411 w 313410"/>
                  <a:gd name="connsiteY3" fmla="*/ 31341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3410" h="313410">
                    <a:moveTo>
                      <a:pt x="0" y="313410"/>
                    </a:moveTo>
                    <a:lnTo>
                      <a:pt x="0" y="0"/>
                    </a:lnTo>
                    <a:lnTo>
                      <a:pt x="313411" y="0"/>
                    </a:lnTo>
                    <a:lnTo>
                      <a:pt x="313411" y="31341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FAB5AA5-491F-D8A7-0E04-EB8ECEA8EA0E}"/>
                  </a:ext>
                </a:extLst>
              </p:cNvPr>
              <p:cNvSpPr/>
              <p:nvPr/>
            </p:nvSpPr>
            <p:spPr>
              <a:xfrm>
                <a:off x="626821" y="4133545"/>
                <a:ext cx="313410" cy="313410"/>
              </a:xfrm>
              <a:custGeom>
                <a:avLst/>
                <a:gdLst>
                  <a:gd name="connsiteX0" fmla="*/ 0 w 313410"/>
                  <a:gd name="connsiteY0" fmla="*/ 313410 h 313410"/>
                  <a:gd name="connsiteX1" fmla="*/ 313410 w 313410"/>
                  <a:gd name="connsiteY1" fmla="*/ 0 h 313410"/>
                  <a:gd name="connsiteX2" fmla="*/ 313410 w 313410"/>
                  <a:gd name="connsiteY2" fmla="*/ 31341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410" h="313410">
                    <a:moveTo>
                      <a:pt x="0" y="313410"/>
                    </a:moveTo>
                    <a:cubicBezTo>
                      <a:pt x="0" y="140589"/>
                      <a:pt x="140589" y="0"/>
                      <a:pt x="313410" y="0"/>
                    </a:cubicBezTo>
                    <a:lnTo>
                      <a:pt x="313410" y="31341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6DEF1EA5-913B-1D40-E1D8-AE2440C20F74}"/>
                  </a:ext>
                </a:extLst>
              </p:cNvPr>
              <p:cNvSpPr/>
              <p:nvPr/>
            </p:nvSpPr>
            <p:spPr>
              <a:xfrm>
                <a:off x="626821" y="4446955"/>
                <a:ext cx="313410" cy="313410"/>
              </a:xfrm>
              <a:custGeom>
                <a:avLst/>
                <a:gdLst>
                  <a:gd name="connsiteX0" fmla="*/ 0 w 313410"/>
                  <a:gd name="connsiteY0" fmla="*/ 313411 h 313410"/>
                  <a:gd name="connsiteX1" fmla="*/ 0 w 313410"/>
                  <a:gd name="connsiteY1" fmla="*/ 0 h 313410"/>
                  <a:gd name="connsiteX2" fmla="*/ 313410 w 313410"/>
                  <a:gd name="connsiteY2" fmla="*/ 0 h 313410"/>
                  <a:gd name="connsiteX3" fmla="*/ 0 w 313410"/>
                  <a:gd name="connsiteY3" fmla="*/ 313411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3410" h="313410">
                    <a:moveTo>
                      <a:pt x="0" y="313411"/>
                    </a:moveTo>
                    <a:lnTo>
                      <a:pt x="0" y="0"/>
                    </a:lnTo>
                    <a:lnTo>
                      <a:pt x="313410" y="0"/>
                    </a:lnTo>
                    <a:cubicBezTo>
                      <a:pt x="313410" y="173508"/>
                      <a:pt x="173507" y="313411"/>
                      <a:pt x="0" y="31341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6F25F19A-A05A-2B13-EC9D-3AAEA1579BA2}"/>
                  </a:ext>
                </a:extLst>
              </p:cNvPr>
              <p:cNvSpPr/>
              <p:nvPr/>
            </p:nvSpPr>
            <p:spPr>
              <a:xfrm>
                <a:off x="626821" y="4760366"/>
                <a:ext cx="313410" cy="313410"/>
              </a:xfrm>
              <a:custGeom>
                <a:avLst/>
                <a:gdLst>
                  <a:gd name="connsiteX0" fmla="*/ 0 w 313410"/>
                  <a:gd name="connsiteY0" fmla="*/ 313411 h 313410"/>
                  <a:gd name="connsiteX1" fmla="*/ 0 w 313410"/>
                  <a:gd name="connsiteY1" fmla="*/ 0 h 313410"/>
                  <a:gd name="connsiteX2" fmla="*/ 313410 w 313410"/>
                  <a:gd name="connsiteY2" fmla="*/ 313411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410" h="313410">
                    <a:moveTo>
                      <a:pt x="0" y="313411"/>
                    </a:moveTo>
                    <a:lnTo>
                      <a:pt x="0" y="0"/>
                    </a:lnTo>
                    <a:cubicBezTo>
                      <a:pt x="173507" y="0"/>
                      <a:pt x="313410" y="140589"/>
                      <a:pt x="313410" y="313411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9810CDCB-A469-B532-FAB8-4A6CF8458DDD}"/>
                  </a:ext>
                </a:extLst>
              </p:cNvPr>
              <p:cNvSpPr/>
              <p:nvPr/>
            </p:nvSpPr>
            <p:spPr>
              <a:xfrm>
                <a:off x="626821" y="5073777"/>
                <a:ext cx="313410" cy="314096"/>
              </a:xfrm>
              <a:custGeom>
                <a:avLst/>
                <a:gdLst>
                  <a:gd name="connsiteX0" fmla="*/ 0 w 313410"/>
                  <a:gd name="connsiteY0" fmla="*/ 314096 h 314096"/>
                  <a:gd name="connsiteX1" fmla="*/ 0 w 313410"/>
                  <a:gd name="connsiteY1" fmla="*/ 0 h 314096"/>
                  <a:gd name="connsiteX2" fmla="*/ 313410 w 313410"/>
                  <a:gd name="connsiteY2" fmla="*/ 0 h 314096"/>
                  <a:gd name="connsiteX3" fmla="*/ 0 w 313410"/>
                  <a:gd name="connsiteY3" fmla="*/ 314096 h 3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3410" h="314096">
                    <a:moveTo>
                      <a:pt x="0" y="314096"/>
                    </a:moveTo>
                    <a:lnTo>
                      <a:pt x="0" y="0"/>
                    </a:lnTo>
                    <a:lnTo>
                      <a:pt x="313410" y="0"/>
                    </a:lnTo>
                    <a:cubicBezTo>
                      <a:pt x="313410" y="173507"/>
                      <a:pt x="173507" y="314096"/>
                      <a:pt x="0" y="31409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724216D-4196-D501-01B6-B72F0812294E}"/>
                  </a:ext>
                </a:extLst>
              </p:cNvPr>
              <p:cNvSpPr/>
              <p:nvPr/>
            </p:nvSpPr>
            <p:spPr>
              <a:xfrm>
                <a:off x="313410" y="5073777"/>
                <a:ext cx="313410" cy="314096"/>
              </a:xfrm>
              <a:custGeom>
                <a:avLst/>
                <a:gdLst>
                  <a:gd name="connsiteX0" fmla="*/ 0 w 313410"/>
                  <a:gd name="connsiteY0" fmla="*/ 314096 h 314096"/>
                  <a:gd name="connsiteX1" fmla="*/ 313411 w 313410"/>
                  <a:gd name="connsiteY1" fmla="*/ 0 h 314096"/>
                  <a:gd name="connsiteX2" fmla="*/ 313411 w 313410"/>
                  <a:gd name="connsiteY2" fmla="*/ 314096 h 3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410" h="314096">
                    <a:moveTo>
                      <a:pt x="0" y="314096"/>
                    </a:moveTo>
                    <a:cubicBezTo>
                      <a:pt x="0" y="140589"/>
                      <a:pt x="140589" y="0"/>
                      <a:pt x="313411" y="0"/>
                    </a:cubicBezTo>
                    <a:lnTo>
                      <a:pt x="313411" y="314096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8973152E-88F7-67AB-DC1D-ACF1CE73C547}"/>
                  </a:ext>
                </a:extLst>
              </p:cNvPr>
              <p:cNvSpPr/>
              <p:nvPr/>
            </p:nvSpPr>
            <p:spPr>
              <a:xfrm>
                <a:off x="-313410" y="5701284"/>
                <a:ext cx="313410" cy="313410"/>
              </a:xfrm>
              <a:custGeom>
                <a:avLst/>
                <a:gdLst>
                  <a:gd name="connsiteX0" fmla="*/ 0 w 313410"/>
                  <a:gd name="connsiteY0" fmla="*/ 313411 h 313410"/>
                  <a:gd name="connsiteX1" fmla="*/ 313411 w 313410"/>
                  <a:gd name="connsiteY1" fmla="*/ 0 h 313410"/>
                  <a:gd name="connsiteX2" fmla="*/ 313411 w 313410"/>
                  <a:gd name="connsiteY2" fmla="*/ 313411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410" h="313410">
                    <a:moveTo>
                      <a:pt x="0" y="313411"/>
                    </a:moveTo>
                    <a:lnTo>
                      <a:pt x="313411" y="0"/>
                    </a:lnTo>
                    <a:lnTo>
                      <a:pt x="313411" y="313411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" name="Graphic 5">
              <a:extLst>
                <a:ext uri="{FF2B5EF4-FFF2-40B4-BE49-F238E27FC236}">
                  <a16:creationId xmlns:a16="http://schemas.microsoft.com/office/drawing/2014/main" id="{7E9EE62B-D17E-0682-1FF0-D0B4F6D6D3B7}"/>
                </a:ext>
              </a:extLst>
            </p:cNvPr>
            <p:cNvGrpSpPr/>
            <p:nvPr/>
          </p:nvGrpSpPr>
          <p:grpSpPr>
            <a:xfrm>
              <a:off x="0" y="5387873"/>
              <a:ext cx="1254327" cy="626821"/>
              <a:chOff x="0" y="5387873"/>
              <a:chExt cx="1254327" cy="626821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351E194E-702B-C96C-EC26-D1C289B83EF9}"/>
                  </a:ext>
                </a:extLst>
              </p:cNvPr>
              <p:cNvSpPr/>
              <p:nvPr/>
            </p:nvSpPr>
            <p:spPr>
              <a:xfrm>
                <a:off x="0" y="5701284"/>
                <a:ext cx="313410" cy="313410"/>
              </a:xfrm>
              <a:custGeom>
                <a:avLst/>
                <a:gdLst>
                  <a:gd name="connsiteX0" fmla="*/ 313411 w 313410"/>
                  <a:gd name="connsiteY0" fmla="*/ 0 h 313410"/>
                  <a:gd name="connsiteX1" fmla="*/ 313411 w 313410"/>
                  <a:gd name="connsiteY1" fmla="*/ 313411 h 313410"/>
                  <a:gd name="connsiteX2" fmla="*/ 0 w 313410"/>
                  <a:gd name="connsiteY2" fmla="*/ 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410" h="313410">
                    <a:moveTo>
                      <a:pt x="313411" y="0"/>
                    </a:moveTo>
                    <a:lnTo>
                      <a:pt x="313411" y="313411"/>
                    </a:lnTo>
                    <a:cubicBezTo>
                      <a:pt x="140589" y="313411"/>
                      <a:pt x="0" y="172822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3C5C3D68-D21D-855F-BA66-1D9EE8C86FAA}"/>
                  </a:ext>
                </a:extLst>
              </p:cNvPr>
              <p:cNvSpPr/>
              <p:nvPr/>
            </p:nvSpPr>
            <p:spPr>
              <a:xfrm>
                <a:off x="0" y="5387873"/>
                <a:ext cx="313410" cy="313410"/>
              </a:xfrm>
              <a:custGeom>
                <a:avLst/>
                <a:gdLst>
                  <a:gd name="connsiteX0" fmla="*/ 313411 w 313410"/>
                  <a:gd name="connsiteY0" fmla="*/ 0 h 313410"/>
                  <a:gd name="connsiteX1" fmla="*/ 313411 w 313410"/>
                  <a:gd name="connsiteY1" fmla="*/ 313411 h 313410"/>
                  <a:gd name="connsiteX2" fmla="*/ 0 w 313410"/>
                  <a:gd name="connsiteY2" fmla="*/ 313411 h 313410"/>
                  <a:gd name="connsiteX3" fmla="*/ 313411 w 313410"/>
                  <a:gd name="connsiteY3" fmla="*/ 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3410" h="313410">
                    <a:moveTo>
                      <a:pt x="313411" y="0"/>
                    </a:moveTo>
                    <a:lnTo>
                      <a:pt x="313411" y="313411"/>
                    </a:lnTo>
                    <a:lnTo>
                      <a:pt x="0" y="313411"/>
                    </a:lnTo>
                    <a:cubicBezTo>
                      <a:pt x="0" y="139903"/>
                      <a:pt x="140589" y="0"/>
                      <a:pt x="313411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3B434EE5-2260-CDD7-FD3B-458E3568EABD}"/>
                  </a:ext>
                </a:extLst>
              </p:cNvPr>
              <p:cNvSpPr/>
              <p:nvPr/>
            </p:nvSpPr>
            <p:spPr>
              <a:xfrm>
                <a:off x="313410" y="5701284"/>
                <a:ext cx="313410" cy="313410"/>
              </a:xfrm>
              <a:custGeom>
                <a:avLst/>
                <a:gdLst>
                  <a:gd name="connsiteX0" fmla="*/ 313411 w 313410"/>
                  <a:gd name="connsiteY0" fmla="*/ 0 h 313410"/>
                  <a:gd name="connsiteX1" fmla="*/ 313411 w 313410"/>
                  <a:gd name="connsiteY1" fmla="*/ 313411 h 313410"/>
                  <a:gd name="connsiteX2" fmla="*/ 0 w 313410"/>
                  <a:gd name="connsiteY2" fmla="*/ 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410" h="313410">
                    <a:moveTo>
                      <a:pt x="313411" y="0"/>
                    </a:moveTo>
                    <a:lnTo>
                      <a:pt x="313411" y="313411"/>
                    </a:lnTo>
                    <a:cubicBezTo>
                      <a:pt x="140589" y="313411"/>
                      <a:pt x="0" y="172822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25E90F7A-E773-F077-3F40-470BBC421796}"/>
                  </a:ext>
                </a:extLst>
              </p:cNvPr>
              <p:cNvSpPr/>
              <p:nvPr/>
            </p:nvSpPr>
            <p:spPr>
              <a:xfrm>
                <a:off x="313410" y="5387873"/>
                <a:ext cx="313410" cy="313410"/>
              </a:xfrm>
              <a:custGeom>
                <a:avLst/>
                <a:gdLst>
                  <a:gd name="connsiteX0" fmla="*/ 313411 w 313410"/>
                  <a:gd name="connsiteY0" fmla="*/ 0 h 313410"/>
                  <a:gd name="connsiteX1" fmla="*/ 0 w 313410"/>
                  <a:gd name="connsiteY1" fmla="*/ 313411 h 313410"/>
                  <a:gd name="connsiteX2" fmla="*/ 0 w 313410"/>
                  <a:gd name="connsiteY2" fmla="*/ 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410" h="313410">
                    <a:moveTo>
                      <a:pt x="313411" y="0"/>
                    </a:moveTo>
                    <a:cubicBezTo>
                      <a:pt x="313411" y="172822"/>
                      <a:pt x="173507" y="313411"/>
                      <a:pt x="0" y="31341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C4BEB086-5CEE-E0B7-B126-4E15FFDAEF9C}"/>
                  </a:ext>
                </a:extLst>
              </p:cNvPr>
              <p:cNvSpPr/>
              <p:nvPr/>
            </p:nvSpPr>
            <p:spPr>
              <a:xfrm>
                <a:off x="626821" y="5701284"/>
                <a:ext cx="313410" cy="313410"/>
              </a:xfrm>
              <a:custGeom>
                <a:avLst/>
                <a:gdLst>
                  <a:gd name="connsiteX0" fmla="*/ 313410 w 313410"/>
                  <a:gd name="connsiteY0" fmla="*/ 313411 h 313410"/>
                  <a:gd name="connsiteX1" fmla="*/ 0 w 313410"/>
                  <a:gd name="connsiteY1" fmla="*/ 313411 h 313410"/>
                  <a:gd name="connsiteX2" fmla="*/ 0 w 313410"/>
                  <a:gd name="connsiteY2" fmla="*/ 0 h 313410"/>
                  <a:gd name="connsiteX3" fmla="*/ 313410 w 313410"/>
                  <a:gd name="connsiteY3" fmla="*/ 313411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3410" h="313410">
                    <a:moveTo>
                      <a:pt x="313410" y="313411"/>
                    </a:moveTo>
                    <a:lnTo>
                      <a:pt x="0" y="313411"/>
                    </a:lnTo>
                    <a:lnTo>
                      <a:pt x="0" y="0"/>
                    </a:lnTo>
                    <a:cubicBezTo>
                      <a:pt x="173507" y="0"/>
                      <a:pt x="313410" y="139903"/>
                      <a:pt x="313410" y="31341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FDB26DE9-BD12-8535-F0F5-6ADD13285BE6}"/>
                  </a:ext>
                </a:extLst>
              </p:cNvPr>
              <p:cNvSpPr/>
              <p:nvPr/>
            </p:nvSpPr>
            <p:spPr>
              <a:xfrm>
                <a:off x="626821" y="5387873"/>
                <a:ext cx="313410" cy="313410"/>
              </a:xfrm>
              <a:custGeom>
                <a:avLst/>
                <a:gdLst>
                  <a:gd name="connsiteX0" fmla="*/ 313410 w 313410"/>
                  <a:gd name="connsiteY0" fmla="*/ 313411 h 313410"/>
                  <a:gd name="connsiteX1" fmla="*/ 0 w 313410"/>
                  <a:gd name="connsiteY1" fmla="*/ 313411 h 313410"/>
                  <a:gd name="connsiteX2" fmla="*/ 0 w 313410"/>
                  <a:gd name="connsiteY2" fmla="*/ 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410" h="313410">
                    <a:moveTo>
                      <a:pt x="313410" y="313411"/>
                    </a:moveTo>
                    <a:lnTo>
                      <a:pt x="0" y="3134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DD819ECA-449F-A901-3508-D7705EBA8307}"/>
                  </a:ext>
                </a:extLst>
              </p:cNvPr>
              <p:cNvSpPr/>
              <p:nvPr/>
            </p:nvSpPr>
            <p:spPr>
              <a:xfrm>
                <a:off x="940231" y="5387873"/>
                <a:ext cx="314096" cy="313410"/>
              </a:xfrm>
              <a:custGeom>
                <a:avLst/>
                <a:gdLst>
                  <a:gd name="connsiteX0" fmla="*/ 314097 w 314096"/>
                  <a:gd name="connsiteY0" fmla="*/ 0 h 313410"/>
                  <a:gd name="connsiteX1" fmla="*/ 314097 w 314096"/>
                  <a:gd name="connsiteY1" fmla="*/ 313411 h 313410"/>
                  <a:gd name="connsiteX2" fmla="*/ 0 w 314096"/>
                  <a:gd name="connsiteY2" fmla="*/ 313411 h 313410"/>
                  <a:gd name="connsiteX3" fmla="*/ 0 w 314096"/>
                  <a:gd name="connsiteY3" fmla="*/ 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96" h="313410">
                    <a:moveTo>
                      <a:pt x="314097" y="0"/>
                    </a:moveTo>
                    <a:lnTo>
                      <a:pt x="314097" y="313411"/>
                    </a:lnTo>
                    <a:lnTo>
                      <a:pt x="0" y="3134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CD93DE46-0E3D-5435-EE49-4489129CA29F}"/>
                  </a:ext>
                </a:extLst>
              </p:cNvPr>
              <p:cNvSpPr/>
              <p:nvPr/>
            </p:nvSpPr>
            <p:spPr>
              <a:xfrm>
                <a:off x="940231" y="5701284"/>
                <a:ext cx="314096" cy="313410"/>
              </a:xfrm>
              <a:custGeom>
                <a:avLst/>
                <a:gdLst>
                  <a:gd name="connsiteX0" fmla="*/ 314097 w 314096"/>
                  <a:gd name="connsiteY0" fmla="*/ 0 h 313410"/>
                  <a:gd name="connsiteX1" fmla="*/ 314097 w 314096"/>
                  <a:gd name="connsiteY1" fmla="*/ 313411 h 313410"/>
                  <a:gd name="connsiteX2" fmla="*/ 0 w 314096"/>
                  <a:gd name="connsiteY2" fmla="*/ 313411 h 313410"/>
                  <a:gd name="connsiteX3" fmla="*/ 0 w 314096"/>
                  <a:gd name="connsiteY3" fmla="*/ 0 h 31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96" h="313410">
                    <a:moveTo>
                      <a:pt x="314097" y="0"/>
                    </a:moveTo>
                    <a:lnTo>
                      <a:pt x="314097" y="313411"/>
                    </a:lnTo>
                    <a:lnTo>
                      <a:pt x="0" y="3134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0352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3">
            <a:extLst>
              <a:ext uri="{FF2B5EF4-FFF2-40B4-BE49-F238E27FC236}">
                <a16:creationId xmlns:a16="http://schemas.microsoft.com/office/drawing/2014/main" id="{611F2FFA-9F2A-2529-C6CE-FDD12D7EB844}"/>
              </a:ext>
            </a:extLst>
          </p:cNvPr>
          <p:cNvSpPr/>
          <p:nvPr/>
        </p:nvSpPr>
        <p:spPr>
          <a:xfrm>
            <a:off x="9395929" y="-320"/>
            <a:ext cx="2796071" cy="6858320"/>
          </a:xfrm>
          <a:custGeom>
            <a:avLst/>
            <a:gdLst/>
            <a:ahLst/>
            <a:cxnLst/>
            <a:rect l="l" t="t" r="r" b="b"/>
            <a:pathLst>
              <a:path w="1104621" h="2705159">
                <a:moveTo>
                  <a:pt x="0" y="0"/>
                </a:moveTo>
                <a:lnTo>
                  <a:pt x="1104621" y="0"/>
                </a:lnTo>
                <a:lnTo>
                  <a:pt x="1104621" y="2705159"/>
                </a:lnTo>
                <a:lnTo>
                  <a:pt x="0" y="2705159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en-CA" sz="12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F1B1C7-7E86-F5A9-55D3-76149F11A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4B1D0A-711D-EDA9-E70F-F81AE29DE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ECE3305-D0A1-A163-CFF2-CF3F147083B1}"/>
              </a:ext>
            </a:extLst>
          </p:cNvPr>
          <p:cNvGrpSpPr/>
          <p:nvPr/>
        </p:nvGrpSpPr>
        <p:grpSpPr>
          <a:xfrm>
            <a:off x="882191" y="622225"/>
            <a:ext cx="4668897" cy="5140724"/>
            <a:chOff x="882191" y="622225"/>
            <a:chExt cx="4668897" cy="5140724"/>
          </a:xfrm>
        </p:grpSpPr>
        <p:sp>
          <p:nvSpPr>
            <p:cNvPr id="32" name="Google Shape;4547;p70">
              <a:extLst>
                <a:ext uri="{FF2B5EF4-FFF2-40B4-BE49-F238E27FC236}">
                  <a16:creationId xmlns:a16="http://schemas.microsoft.com/office/drawing/2014/main" id="{665B011A-38B8-5BBF-66B7-8C4A3A21DE24}"/>
                </a:ext>
              </a:extLst>
            </p:cNvPr>
            <p:cNvSpPr/>
            <p:nvPr/>
          </p:nvSpPr>
          <p:spPr>
            <a:xfrm>
              <a:off x="2481646" y="622225"/>
              <a:ext cx="1469986" cy="146998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bg2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69C5A26-0E50-E3C7-19AF-25E8287DC548}"/>
                </a:ext>
              </a:extLst>
            </p:cNvPr>
            <p:cNvGrpSpPr/>
            <p:nvPr/>
          </p:nvGrpSpPr>
          <p:grpSpPr>
            <a:xfrm>
              <a:off x="882191" y="855564"/>
              <a:ext cx="4668897" cy="4907385"/>
              <a:chOff x="4381481" y="1856001"/>
              <a:chExt cx="3331166" cy="3501323"/>
            </a:xfrm>
          </p:grpSpPr>
          <p:sp>
            <p:nvSpPr>
              <p:cNvPr id="34" name="Google Shape;4820;p73">
                <a:extLst>
                  <a:ext uri="{FF2B5EF4-FFF2-40B4-BE49-F238E27FC236}">
                    <a16:creationId xmlns:a16="http://schemas.microsoft.com/office/drawing/2014/main" id="{A5D496AC-D18E-2B28-ACD1-0F33B9856FBF}"/>
                  </a:ext>
                </a:extLst>
              </p:cNvPr>
              <p:cNvSpPr/>
              <p:nvPr/>
            </p:nvSpPr>
            <p:spPr>
              <a:xfrm>
                <a:off x="4381481" y="2953854"/>
                <a:ext cx="3331166" cy="733977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  <a:sym typeface="Arial"/>
                </a:endParaRPr>
              </a:p>
            </p:txBody>
          </p:sp>
          <p:sp>
            <p:nvSpPr>
              <p:cNvPr id="35" name="Google Shape;4821;p73">
                <a:extLst>
                  <a:ext uri="{FF2B5EF4-FFF2-40B4-BE49-F238E27FC236}">
                    <a16:creationId xmlns:a16="http://schemas.microsoft.com/office/drawing/2014/main" id="{9AF79E22-3F9B-1B46-24B6-1586B616C2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2363" y="1856001"/>
                <a:ext cx="2849400" cy="69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6000"/>
                  <a:buFont typeface="Balsamiq Sans"/>
                  <a:buNone/>
                  <a:defRPr sz="6000" b="1" i="0" u="none" strike="noStrike" cap="none">
                    <a:solidFill>
                      <a:schemeClr val="lt2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B46"/>
                  </a:buClr>
                  <a:buSzPts val="6000"/>
                  <a:buFont typeface="Balsamiq Sans"/>
                  <a:buNone/>
                  <a:tabLst/>
                  <a:defRPr/>
                </a:pPr>
                <a:r>
                  <a:rPr kumimoji="0" lang="en" sz="6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  <a:sym typeface="Balsamiq Sans"/>
                  </a:rPr>
                  <a:t>01.</a:t>
                </a:r>
              </a:p>
            </p:txBody>
          </p:sp>
          <p:sp>
            <p:nvSpPr>
              <p:cNvPr id="36" name="Google Shape;4822;p73">
                <a:extLst>
                  <a:ext uri="{FF2B5EF4-FFF2-40B4-BE49-F238E27FC236}">
                    <a16:creationId xmlns:a16="http://schemas.microsoft.com/office/drawing/2014/main" id="{2991A063-E802-D332-A8F9-1B329BE3F0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2362" y="4004063"/>
                <a:ext cx="2849400" cy="13532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. 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 exercitation.</a:t>
                </a:r>
              </a:p>
              <a:p>
                <a:pPr marL="171450" indent="-171450" algn="l">
                  <a:buClrTx/>
                  <a:buSzTx/>
                  <a:buFont typeface="Courier New" panose="02070309020205020404" pitchFamily="49" charset="0"/>
                  <a:buChar char="o"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. 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Poppins" panose="00000500000000000000" pitchFamily="2" charset="0"/>
                  <a:ea typeface="Cambria" panose="02040503050406030204" pitchFamily="18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37" name="Google Shape;4823;p73">
                <a:extLst>
                  <a:ext uri="{FF2B5EF4-FFF2-40B4-BE49-F238E27FC236}">
                    <a16:creationId xmlns:a16="http://schemas.microsoft.com/office/drawing/2014/main" id="{57601509-F514-AC9F-8383-3862B7C981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56452" y="3054715"/>
                <a:ext cx="3181223" cy="505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600"/>
                  <a:buFont typeface="Balsamiq Sans"/>
                  <a:buNone/>
                  <a:defRPr sz="3600" b="1" i="0" u="none" strike="noStrike" cap="none">
                    <a:solidFill>
                      <a:schemeClr val="lt1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800" dirty="0">
                    <a:latin typeface="Poppins" panose="00000500000000000000" pitchFamily="2" charset="0"/>
                    <a:cs typeface="Poppins" panose="00000500000000000000" pitchFamily="2" charset="0"/>
                  </a:rPr>
                  <a:t>Welcome to Our Digital Brainstorm Session</a:t>
                </a:r>
                <a:endParaRPr lang="en-US" altLang="en-US" i="1" dirty="0">
                  <a:solidFill>
                    <a:schemeClr val="bg2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C3294DC-BDEF-CA37-1239-6A1BC2F85733}"/>
              </a:ext>
            </a:extLst>
          </p:cNvPr>
          <p:cNvSpPr txBox="1"/>
          <p:nvPr/>
        </p:nvSpPr>
        <p:spPr>
          <a:xfrm rot="5400000">
            <a:off x="3501973" y="3244334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Think Big. Act Smart. Collaborate Digitally</a:t>
            </a:r>
            <a:endParaRPr lang="en-CA" dirty="0"/>
          </a:p>
        </p:txBody>
      </p:sp>
      <p:pic>
        <p:nvPicPr>
          <p:cNvPr id="12" name="Picture Placeholder 11" descr="A close up of a blue and purple bubble&#10;&#10;Description automatically generated">
            <a:extLst>
              <a:ext uri="{FF2B5EF4-FFF2-40B4-BE49-F238E27FC236}">
                <a16:creationId xmlns:a16="http://schemas.microsoft.com/office/drawing/2014/main" id="{E1F5D92D-B736-1EB2-19F0-E49CB263E48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E281952-25B4-020E-EA63-60F886590F5E}"/>
              </a:ext>
            </a:extLst>
          </p:cNvPr>
          <p:cNvGrpSpPr/>
          <p:nvPr/>
        </p:nvGrpSpPr>
        <p:grpSpPr>
          <a:xfrm>
            <a:off x="8404671" y="3930965"/>
            <a:ext cx="3438986" cy="2582357"/>
            <a:chOff x="5314029" y="4275643"/>
            <a:chExt cx="3438986" cy="2582357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131855E-8997-283A-D365-1756FAABB451}"/>
                </a:ext>
              </a:extLst>
            </p:cNvPr>
            <p:cNvSpPr/>
            <p:nvPr/>
          </p:nvSpPr>
          <p:spPr>
            <a:xfrm>
              <a:off x="7893740" y="5998725"/>
              <a:ext cx="859275" cy="859275"/>
            </a:xfrm>
            <a:custGeom>
              <a:avLst/>
              <a:gdLst>
                <a:gd name="connsiteX0" fmla="*/ 0 w 313410"/>
                <a:gd name="connsiteY0" fmla="*/ 313411 h 313410"/>
                <a:gd name="connsiteX1" fmla="*/ 313411 w 313410"/>
                <a:gd name="connsiteY1" fmla="*/ 0 h 313410"/>
                <a:gd name="connsiteX2" fmla="*/ 313411 w 313410"/>
                <a:gd name="connsiteY2" fmla="*/ 313411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3410" h="313410">
                  <a:moveTo>
                    <a:pt x="0" y="313411"/>
                  </a:moveTo>
                  <a:lnTo>
                    <a:pt x="313411" y="0"/>
                  </a:lnTo>
                  <a:lnTo>
                    <a:pt x="313411" y="31341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CBA742D-D8C9-A15F-984D-04A6C2197962}"/>
                </a:ext>
              </a:extLst>
            </p:cNvPr>
            <p:cNvSpPr/>
            <p:nvPr/>
          </p:nvSpPr>
          <p:spPr>
            <a:xfrm>
              <a:off x="6175187" y="5998725"/>
              <a:ext cx="859275" cy="859275"/>
            </a:xfrm>
            <a:custGeom>
              <a:avLst/>
              <a:gdLst>
                <a:gd name="connsiteX0" fmla="*/ 0 w 313410"/>
                <a:gd name="connsiteY0" fmla="*/ 313411 h 313410"/>
                <a:gd name="connsiteX1" fmla="*/ 313410 w 313410"/>
                <a:gd name="connsiteY1" fmla="*/ 0 h 313410"/>
                <a:gd name="connsiteX2" fmla="*/ 313410 w 313410"/>
                <a:gd name="connsiteY2" fmla="*/ 313411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3410" h="313410">
                  <a:moveTo>
                    <a:pt x="0" y="313411"/>
                  </a:moveTo>
                  <a:lnTo>
                    <a:pt x="313410" y="0"/>
                  </a:lnTo>
                  <a:lnTo>
                    <a:pt x="313410" y="313411"/>
                  </a:lnTo>
                  <a:close/>
                </a:path>
              </a:pathLst>
            </a:custGeom>
            <a:solidFill>
              <a:schemeClr val="accent4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AB3330F-FCC9-5066-EC17-E41D792F84FE}"/>
                </a:ext>
              </a:extLst>
            </p:cNvPr>
            <p:cNvSpPr/>
            <p:nvPr/>
          </p:nvSpPr>
          <p:spPr>
            <a:xfrm>
              <a:off x="5314029" y="5998725"/>
              <a:ext cx="861156" cy="859275"/>
            </a:xfrm>
            <a:custGeom>
              <a:avLst/>
              <a:gdLst>
                <a:gd name="connsiteX0" fmla="*/ 0 w 314096"/>
                <a:gd name="connsiteY0" fmla="*/ 313411 h 313410"/>
                <a:gd name="connsiteX1" fmla="*/ 314097 w 314096"/>
                <a:gd name="connsiteY1" fmla="*/ 0 h 313410"/>
                <a:gd name="connsiteX2" fmla="*/ 314097 w 314096"/>
                <a:gd name="connsiteY2" fmla="*/ 313411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096" h="313410">
                  <a:moveTo>
                    <a:pt x="0" y="313411"/>
                  </a:moveTo>
                  <a:lnTo>
                    <a:pt x="314097" y="0"/>
                  </a:lnTo>
                  <a:lnTo>
                    <a:pt x="314097" y="31341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E5359F8-69DA-22DD-A70D-9745AB9F9AC1}"/>
                </a:ext>
              </a:extLst>
            </p:cNvPr>
            <p:cNvSpPr/>
            <p:nvPr/>
          </p:nvSpPr>
          <p:spPr>
            <a:xfrm>
              <a:off x="6175187" y="5139447"/>
              <a:ext cx="859275" cy="859275"/>
            </a:xfrm>
            <a:custGeom>
              <a:avLst/>
              <a:gdLst>
                <a:gd name="connsiteX0" fmla="*/ 0 w 313410"/>
                <a:gd name="connsiteY0" fmla="*/ 313411 h 313410"/>
                <a:gd name="connsiteX1" fmla="*/ 313410 w 313410"/>
                <a:gd name="connsiteY1" fmla="*/ 0 h 313410"/>
                <a:gd name="connsiteX2" fmla="*/ 313410 w 313410"/>
                <a:gd name="connsiteY2" fmla="*/ 313411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3410" h="313410">
                  <a:moveTo>
                    <a:pt x="0" y="313411"/>
                  </a:moveTo>
                  <a:lnTo>
                    <a:pt x="313410" y="0"/>
                  </a:lnTo>
                  <a:lnTo>
                    <a:pt x="313410" y="313411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067243D-6C7C-5ADD-CF59-7C4B8C800595}"/>
                </a:ext>
              </a:extLst>
            </p:cNvPr>
            <p:cNvSpPr/>
            <p:nvPr/>
          </p:nvSpPr>
          <p:spPr>
            <a:xfrm>
              <a:off x="7876821" y="4275643"/>
              <a:ext cx="861156" cy="859275"/>
            </a:xfrm>
            <a:custGeom>
              <a:avLst/>
              <a:gdLst>
                <a:gd name="connsiteX0" fmla="*/ 0 w 314096"/>
                <a:gd name="connsiteY0" fmla="*/ 156362 h 313410"/>
                <a:gd name="connsiteX1" fmla="*/ 157048 w 314096"/>
                <a:gd name="connsiteY1" fmla="*/ 0 h 313410"/>
                <a:gd name="connsiteX2" fmla="*/ 314097 w 314096"/>
                <a:gd name="connsiteY2" fmla="*/ 156362 h 313410"/>
                <a:gd name="connsiteX3" fmla="*/ 157048 w 314096"/>
                <a:gd name="connsiteY3" fmla="*/ 313410 h 313410"/>
                <a:gd name="connsiteX4" fmla="*/ 0 w 314096"/>
                <a:gd name="connsiteY4" fmla="*/ 156362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096" h="313410">
                  <a:moveTo>
                    <a:pt x="0" y="156362"/>
                  </a:moveTo>
                  <a:cubicBezTo>
                    <a:pt x="0" y="69951"/>
                    <a:pt x="70638" y="0"/>
                    <a:pt x="157048" y="0"/>
                  </a:cubicBezTo>
                  <a:cubicBezTo>
                    <a:pt x="243459" y="0"/>
                    <a:pt x="314097" y="69951"/>
                    <a:pt x="314097" y="156362"/>
                  </a:cubicBezTo>
                  <a:cubicBezTo>
                    <a:pt x="314097" y="243459"/>
                    <a:pt x="243459" y="313410"/>
                    <a:pt x="157048" y="313410"/>
                  </a:cubicBezTo>
                  <a:cubicBezTo>
                    <a:pt x="70638" y="313410"/>
                    <a:pt x="0" y="243459"/>
                    <a:pt x="0" y="156362"/>
                  </a:cubicBezTo>
                  <a:close/>
                </a:path>
              </a:pathLst>
            </a:custGeom>
            <a:solidFill>
              <a:schemeClr val="bg2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E33EC22-0C08-0E6F-1A3E-269653998210}"/>
                </a:ext>
              </a:extLst>
            </p:cNvPr>
            <p:cNvSpPr/>
            <p:nvPr/>
          </p:nvSpPr>
          <p:spPr>
            <a:xfrm>
              <a:off x="7039159" y="5121355"/>
              <a:ext cx="861156" cy="859275"/>
            </a:xfrm>
            <a:custGeom>
              <a:avLst/>
              <a:gdLst>
                <a:gd name="connsiteX0" fmla="*/ 0 w 314096"/>
                <a:gd name="connsiteY0" fmla="*/ 313411 h 313410"/>
                <a:gd name="connsiteX1" fmla="*/ 0 w 314096"/>
                <a:gd name="connsiteY1" fmla="*/ 0 h 313410"/>
                <a:gd name="connsiteX2" fmla="*/ 314097 w 314096"/>
                <a:gd name="connsiteY2" fmla="*/ 0 h 313410"/>
                <a:gd name="connsiteX3" fmla="*/ 0 w 314096"/>
                <a:gd name="connsiteY3" fmla="*/ 313411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96" h="313410">
                  <a:moveTo>
                    <a:pt x="0" y="313411"/>
                  </a:moveTo>
                  <a:lnTo>
                    <a:pt x="0" y="0"/>
                  </a:lnTo>
                  <a:lnTo>
                    <a:pt x="314097" y="0"/>
                  </a:lnTo>
                  <a:cubicBezTo>
                    <a:pt x="314097" y="173507"/>
                    <a:pt x="173508" y="313411"/>
                    <a:pt x="0" y="31341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9C2D1F4-5152-B2D0-6C21-7A5567074961}"/>
                </a:ext>
              </a:extLst>
            </p:cNvPr>
            <p:cNvSpPr/>
            <p:nvPr/>
          </p:nvSpPr>
          <p:spPr>
            <a:xfrm>
              <a:off x="7034462" y="5998725"/>
              <a:ext cx="859275" cy="859275"/>
            </a:xfrm>
            <a:custGeom>
              <a:avLst/>
              <a:gdLst>
                <a:gd name="connsiteX0" fmla="*/ 313411 w 313410"/>
                <a:gd name="connsiteY0" fmla="*/ 0 h 313410"/>
                <a:gd name="connsiteX1" fmla="*/ 313411 w 313410"/>
                <a:gd name="connsiteY1" fmla="*/ 313411 h 313410"/>
                <a:gd name="connsiteX2" fmla="*/ 0 w 313410"/>
                <a:gd name="connsiteY2" fmla="*/ 313411 h 313410"/>
                <a:gd name="connsiteX3" fmla="*/ 313411 w 313410"/>
                <a:gd name="connsiteY3" fmla="*/ 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410" h="313410">
                  <a:moveTo>
                    <a:pt x="313411" y="0"/>
                  </a:moveTo>
                  <a:lnTo>
                    <a:pt x="313411" y="313411"/>
                  </a:lnTo>
                  <a:lnTo>
                    <a:pt x="0" y="313411"/>
                  </a:lnTo>
                  <a:cubicBezTo>
                    <a:pt x="0" y="139903"/>
                    <a:pt x="139903" y="0"/>
                    <a:pt x="313411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3F81CC2-D278-39B4-8050-E0AAB4AACDAD}"/>
                </a:ext>
              </a:extLst>
            </p:cNvPr>
            <p:cNvSpPr/>
            <p:nvPr/>
          </p:nvSpPr>
          <p:spPr>
            <a:xfrm>
              <a:off x="7893740" y="5139447"/>
              <a:ext cx="859275" cy="859275"/>
            </a:xfrm>
            <a:custGeom>
              <a:avLst/>
              <a:gdLst>
                <a:gd name="connsiteX0" fmla="*/ 313411 w 313410"/>
                <a:gd name="connsiteY0" fmla="*/ 0 h 313410"/>
                <a:gd name="connsiteX1" fmla="*/ 313411 w 313410"/>
                <a:gd name="connsiteY1" fmla="*/ 313411 h 313410"/>
                <a:gd name="connsiteX2" fmla="*/ 0 w 313410"/>
                <a:gd name="connsiteY2" fmla="*/ 313411 h 313410"/>
                <a:gd name="connsiteX3" fmla="*/ 0 w 313410"/>
                <a:gd name="connsiteY3" fmla="*/ 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410" h="313410">
                  <a:moveTo>
                    <a:pt x="313411" y="0"/>
                  </a:moveTo>
                  <a:lnTo>
                    <a:pt x="313411" y="313411"/>
                  </a:lnTo>
                  <a:lnTo>
                    <a:pt x="0" y="3134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4540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4F372-BAFE-CDA4-1176-672AC800F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/>
              <a:t>Icebreaker Activity</a:t>
            </a:r>
            <a:endParaRPr lang="en-CA" i="1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757574-9F39-89CC-7433-1DE2CB462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1BB8C3-30D6-E721-A160-A93A44C26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FD73FB2-2B5A-5CE1-6751-3A764EB5AE1E}"/>
              </a:ext>
            </a:extLst>
          </p:cNvPr>
          <p:cNvGrpSpPr/>
          <p:nvPr/>
        </p:nvGrpSpPr>
        <p:grpSpPr>
          <a:xfrm>
            <a:off x="218617" y="1607736"/>
            <a:ext cx="3558726" cy="4689866"/>
            <a:chOff x="218617" y="1113291"/>
            <a:chExt cx="3558726" cy="4689866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889AF74-86E8-2AA4-308B-BFCFB4C50597}"/>
                </a:ext>
              </a:extLst>
            </p:cNvPr>
            <p:cNvSpPr/>
            <p:nvPr/>
          </p:nvSpPr>
          <p:spPr>
            <a:xfrm flipH="1">
              <a:off x="218617" y="1113291"/>
              <a:ext cx="3558726" cy="4689866"/>
            </a:xfrm>
            <a:prstGeom prst="roundRect">
              <a:avLst>
                <a:gd name="adj" fmla="val 6573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8" name="Google Shape;4822;p73">
              <a:extLst>
                <a:ext uri="{FF2B5EF4-FFF2-40B4-BE49-F238E27FC236}">
                  <a16:creationId xmlns:a16="http://schemas.microsoft.com/office/drawing/2014/main" id="{E7CB0DE6-AEE4-A2F0-F23A-C1241B225421}"/>
                </a:ext>
              </a:extLst>
            </p:cNvPr>
            <p:cNvSpPr txBox="1">
              <a:spLocks/>
            </p:cNvSpPr>
            <p:nvPr/>
          </p:nvSpPr>
          <p:spPr>
            <a:xfrm>
              <a:off x="403674" y="3075461"/>
              <a:ext cx="3188612" cy="18967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DAF7524-21C1-A7D4-E144-879499F0E2C9}"/>
              </a:ext>
            </a:extLst>
          </p:cNvPr>
          <p:cNvGrpSpPr/>
          <p:nvPr/>
        </p:nvGrpSpPr>
        <p:grpSpPr>
          <a:xfrm>
            <a:off x="4316638" y="1607736"/>
            <a:ext cx="3558726" cy="4689866"/>
            <a:chOff x="218617" y="1113291"/>
            <a:chExt cx="3558726" cy="4689866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FD60735D-2BDC-EBC7-1794-5C60432ABCC9}"/>
                </a:ext>
              </a:extLst>
            </p:cNvPr>
            <p:cNvSpPr/>
            <p:nvPr/>
          </p:nvSpPr>
          <p:spPr>
            <a:xfrm flipH="1">
              <a:off x="218617" y="1113291"/>
              <a:ext cx="3558726" cy="4689866"/>
            </a:xfrm>
            <a:prstGeom prst="roundRect">
              <a:avLst>
                <a:gd name="adj" fmla="val 534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32" name="Google Shape;4822;p73">
              <a:extLst>
                <a:ext uri="{FF2B5EF4-FFF2-40B4-BE49-F238E27FC236}">
                  <a16:creationId xmlns:a16="http://schemas.microsoft.com/office/drawing/2014/main" id="{B236F886-A199-9017-C868-F5417CABFE12}"/>
                </a:ext>
              </a:extLst>
            </p:cNvPr>
            <p:cNvSpPr txBox="1">
              <a:spLocks/>
            </p:cNvSpPr>
            <p:nvPr/>
          </p:nvSpPr>
          <p:spPr>
            <a:xfrm>
              <a:off x="403674" y="3075461"/>
              <a:ext cx="3188612" cy="18967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59A3EF8-3CD1-5E23-65AA-3FDC63F5BA8D}"/>
              </a:ext>
            </a:extLst>
          </p:cNvPr>
          <p:cNvGrpSpPr/>
          <p:nvPr/>
        </p:nvGrpSpPr>
        <p:grpSpPr>
          <a:xfrm>
            <a:off x="8414659" y="1607736"/>
            <a:ext cx="3558726" cy="4689866"/>
            <a:chOff x="218617" y="1113291"/>
            <a:chExt cx="3558726" cy="4689866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E824E429-B59A-F22C-9A68-EF0CE62B0566}"/>
                </a:ext>
              </a:extLst>
            </p:cNvPr>
            <p:cNvSpPr/>
            <p:nvPr/>
          </p:nvSpPr>
          <p:spPr>
            <a:xfrm flipH="1">
              <a:off x="218617" y="1113291"/>
              <a:ext cx="3558726" cy="4689866"/>
            </a:xfrm>
            <a:prstGeom prst="roundRect">
              <a:avLst>
                <a:gd name="adj" fmla="val 4432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35" name="Google Shape;4822;p73">
              <a:extLst>
                <a:ext uri="{FF2B5EF4-FFF2-40B4-BE49-F238E27FC236}">
                  <a16:creationId xmlns:a16="http://schemas.microsoft.com/office/drawing/2014/main" id="{002736DA-D7DF-80F4-9B1F-18EF48E79456}"/>
                </a:ext>
              </a:extLst>
            </p:cNvPr>
            <p:cNvSpPr txBox="1">
              <a:spLocks/>
            </p:cNvSpPr>
            <p:nvPr/>
          </p:nvSpPr>
          <p:spPr>
            <a:xfrm>
              <a:off x="403674" y="3075461"/>
              <a:ext cx="3188612" cy="18967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E164781-4DB3-10AF-434F-7E7A313073B2}"/>
              </a:ext>
            </a:extLst>
          </p:cNvPr>
          <p:cNvGrpSpPr/>
          <p:nvPr/>
        </p:nvGrpSpPr>
        <p:grpSpPr>
          <a:xfrm>
            <a:off x="1636030" y="1919764"/>
            <a:ext cx="723900" cy="723900"/>
            <a:chOff x="1636030" y="1919764"/>
            <a:chExt cx="723900" cy="723900"/>
          </a:xfrm>
          <a:solidFill>
            <a:schemeClr val="bg2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1BF1420-839E-06E1-52A5-12030540A863}"/>
                </a:ext>
              </a:extLst>
            </p:cNvPr>
            <p:cNvSpPr/>
            <p:nvPr/>
          </p:nvSpPr>
          <p:spPr>
            <a:xfrm>
              <a:off x="1788430" y="2167414"/>
              <a:ext cx="114300" cy="11430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713"/>
                    <a:pt x="88713" y="114300"/>
                    <a:pt x="57150" y="114300"/>
                  </a:cubicBezTo>
                  <a:cubicBezTo>
                    <a:pt x="25587" y="114300"/>
                    <a:pt x="0" y="88713"/>
                    <a:pt x="0" y="57150"/>
                  </a:cubicBezTo>
                  <a:cubicBezTo>
                    <a:pt x="0" y="25587"/>
                    <a:pt x="25587" y="0"/>
                    <a:pt x="57150" y="0"/>
                  </a:cubicBezTo>
                  <a:cubicBezTo>
                    <a:pt x="88713" y="0"/>
                    <a:pt x="114300" y="25587"/>
                    <a:pt x="114300" y="571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0C992E7-1E53-792C-65CC-A6719ED1E404}"/>
                </a:ext>
              </a:extLst>
            </p:cNvPr>
            <p:cNvSpPr/>
            <p:nvPr/>
          </p:nvSpPr>
          <p:spPr>
            <a:xfrm>
              <a:off x="2093230" y="2167414"/>
              <a:ext cx="114300" cy="11430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713"/>
                    <a:pt x="88713" y="114300"/>
                    <a:pt x="57150" y="114300"/>
                  </a:cubicBezTo>
                  <a:cubicBezTo>
                    <a:pt x="25587" y="114300"/>
                    <a:pt x="0" y="88713"/>
                    <a:pt x="0" y="57150"/>
                  </a:cubicBezTo>
                  <a:cubicBezTo>
                    <a:pt x="0" y="25587"/>
                    <a:pt x="25587" y="0"/>
                    <a:pt x="57150" y="0"/>
                  </a:cubicBezTo>
                  <a:cubicBezTo>
                    <a:pt x="88713" y="0"/>
                    <a:pt x="114300" y="25587"/>
                    <a:pt x="114300" y="571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0B6AE4D-55C4-9ED3-3550-302C7F85F931}"/>
                </a:ext>
              </a:extLst>
            </p:cNvPr>
            <p:cNvSpPr/>
            <p:nvPr/>
          </p:nvSpPr>
          <p:spPr>
            <a:xfrm>
              <a:off x="1805574" y="2405539"/>
              <a:ext cx="384809" cy="123825"/>
            </a:xfrm>
            <a:custGeom>
              <a:avLst/>
              <a:gdLst>
                <a:gd name="connsiteX0" fmla="*/ 365760 w 384809"/>
                <a:gd name="connsiteY0" fmla="*/ 0 h 123825"/>
                <a:gd name="connsiteX1" fmla="*/ 350520 w 384809"/>
                <a:gd name="connsiteY1" fmla="*/ 7620 h 123825"/>
                <a:gd name="connsiteX2" fmla="*/ 192405 w 384809"/>
                <a:gd name="connsiteY2" fmla="*/ 84773 h 123825"/>
                <a:gd name="connsiteX3" fmla="*/ 34290 w 384809"/>
                <a:gd name="connsiteY3" fmla="*/ 7620 h 123825"/>
                <a:gd name="connsiteX4" fmla="*/ 19050 w 384809"/>
                <a:gd name="connsiteY4" fmla="*/ 0 h 123825"/>
                <a:gd name="connsiteX5" fmla="*/ 0 w 384809"/>
                <a:gd name="connsiteY5" fmla="*/ 19050 h 123825"/>
                <a:gd name="connsiteX6" fmla="*/ 3810 w 384809"/>
                <a:gd name="connsiteY6" fmla="*/ 30480 h 123825"/>
                <a:gd name="connsiteX7" fmla="*/ 192405 w 384809"/>
                <a:gd name="connsiteY7" fmla="*/ 123825 h 123825"/>
                <a:gd name="connsiteX8" fmla="*/ 381000 w 384809"/>
                <a:gd name="connsiteY8" fmla="*/ 30480 h 123825"/>
                <a:gd name="connsiteX9" fmla="*/ 384810 w 384809"/>
                <a:gd name="connsiteY9" fmla="*/ 19050 h 123825"/>
                <a:gd name="connsiteX10" fmla="*/ 365760 w 384809"/>
                <a:gd name="connsiteY10" fmla="*/ 0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4809" h="123825">
                  <a:moveTo>
                    <a:pt x="365760" y="0"/>
                  </a:moveTo>
                  <a:cubicBezTo>
                    <a:pt x="359093" y="0"/>
                    <a:pt x="353378" y="2857"/>
                    <a:pt x="350520" y="7620"/>
                  </a:cubicBezTo>
                  <a:cubicBezTo>
                    <a:pt x="314325" y="55245"/>
                    <a:pt x="257175" y="84773"/>
                    <a:pt x="192405" y="84773"/>
                  </a:cubicBezTo>
                  <a:cubicBezTo>
                    <a:pt x="127635" y="84773"/>
                    <a:pt x="71438" y="55245"/>
                    <a:pt x="34290" y="7620"/>
                  </a:cubicBezTo>
                  <a:cubicBezTo>
                    <a:pt x="30480" y="2857"/>
                    <a:pt x="24765" y="0"/>
                    <a:pt x="19050" y="0"/>
                  </a:cubicBezTo>
                  <a:cubicBezTo>
                    <a:pt x="8573" y="0"/>
                    <a:pt x="0" y="8573"/>
                    <a:pt x="0" y="19050"/>
                  </a:cubicBezTo>
                  <a:cubicBezTo>
                    <a:pt x="0" y="22860"/>
                    <a:pt x="953" y="26670"/>
                    <a:pt x="3810" y="30480"/>
                  </a:cubicBezTo>
                  <a:cubicBezTo>
                    <a:pt x="47625" y="87630"/>
                    <a:pt x="115253" y="123825"/>
                    <a:pt x="192405" y="123825"/>
                  </a:cubicBezTo>
                  <a:cubicBezTo>
                    <a:pt x="269558" y="123825"/>
                    <a:pt x="337185" y="87630"/>
                    <a:pt x="381000" y="30480"/>
                  </a:cubicBezTo>
                  <a:cubicBezTo>
                    <a:pt x="382905" y="27623"/>
                    <a:pt x="384810" y="23813"/>
                    <a:pt x="384810" y="19050"/>
                  </a:cubicBezTo>
                  <a:cubicBezTo>
                    <a:pt x="384810" y="8573"/>
                    <a:pt x="376238" y="0"/>
                    <a:pt x="36576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FC6D898-9F03-D5CA-843F-E1AFEF6AD864}"/>
                </a:ext>
              </a:extLst>
            </p:cNvPr>
            <p:cNvSpPr/>
            <p:nvPr/>
          </p:nvSpPr>
          <p:spPr>
            <a:xfrm>
              <a:off x="1636030" y="1919764"/>
              <a:ext cx="723900" cy="723900"/>
            </a:xfrm>
            <a:custGeom>
              <a:avLst/>
              <a:gdLst>
                <a:gd name="connsiteX0" fmla="*/ 361950 w 723900"/>
                <a:gd name="connsiteY0" fmla="*/ 38100 h 723900"/>
                <a:gd name="connsiteX1" fmla="*/ 685800 w 723900"/>
                <a:gd name="connsiteY1" fmla="*/ 361950 h 723900"/>
                <a:gd name="connsiteX2" fmla="*/ 361950 w 723900"/>
                <a:gd name="connsiteY2" fmla="*/ 685800 h 723900"/>
                <a:gd name="connsiteX3" fmla="*/ 38100 w 723900"/>
                <a:gd name="connsiteY3" fmla="*/ 361950 h 723900"/>
                <a:gd name="connsiteX4" fmla="*/ 361950 w 723900"/>
                <a:gd name="connsiteY4" fmla="*/ 38100 h 723900"/>
                <a:gd name="connsiteX5" fmla="*/ 361950 w 723900"/>
                <a:gd name="connsiteY5" fmla="*/ 0 h 723900"/>
                <a:gd name="connsiteX6" fmla="*/ 0 w 723900"/>
                <a:gd name="connsiteY6" fmla="*/ 361950 h 723900"/>
                <a:gd name="connsiteX7" fmla="*/ 361950 w 723900"/>
                <a:gd name="connsiteY7" fmla="*/ 723900 h 723900"/>
                <a:gd name="connsiteX8" fmla="*/ 723900 w 723900"/>
                <a:gd name="connsiteY8" fmla="*/ 361950 h 723900"/>
                <a:gd name="connsiteX9" fmla="*/ 361950 w 723900"/>
                <a:gd name="connsiteY9" fmla="*/ 0 h 723900"/>
                <a:gd name="connsiteX10" fmla="*/ 361950 w 723900"/>
                <a:gd name="connsiteY10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3900" h="723900">
                  <a:moveTo>
                    <a:pt x="361950" y="38100"/>
                  </a:moveTo>
                  <a:cubicBezTo>
                    <a:pt x="540068" y="38100"/>
                    <a:pt x="685800" y="183833"/>
                    <a:pt x="685800" y="361950"/>
                  </a:cubicBezTo>
                  <a:cubicBezTo>
                    <a:pt x="685800" y="540068"/>
                    <a:pt x="540068" y="685800"/>
                    <a:pt x="361950" y="685800"/>
                  </a:cubicBezTo>
                  <a:cubicBezTo>
                    <a:pt x="183833" y="685800"/>
                    <a:pt x="38100" y="540068"/>
                    <a:pt x="38100" y="361950"/>
                  </a:cubicBezTo>
                  <a:cubicBezTo>
                    <a:pt x="38100" y="183833"/>
                    <a:pt x="183833" y="38100"/>
                    <a:pt x="361950" y="38100"/>
                  </a:cubicBezTo>
                  <a:moveTo>
                    <a:pt x="361950" y="0"/>
                  </a:move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161925"/>
                    <a:pt x="561975" y="0"/>
                    <a:pt x="361950" y="0"/>
                  </a:cubicBezTo>
                  <a:lnTo>
                    <a:pt x="3619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DB4BF70-777F-02B6-1B40-3E8558791B4B}"/>
              </a:ext>
            </a:extLst>
          </p:cNvPr>
          <p:cNvGrpSpPr/>
          <p:nvPr/>
        </p:nvGrpSpPr>
        <p:grpSpPr>
          <a:xfrm>
            <a:off x="5734051" y="1919764"/>
            <a:ext cx="723900" cy="723900"/>
            <a:chOff x="3745764" y="1250233"/>
            <a:chExt cx="723900" cy="723900"/>
          </a:xfrm>
          <a:solidFill>
            <a:schemeClr val="bg2"/>
          </a:solidFill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E74259D-53CC-C411-E454-6DCB1F29398B}"/>
                </a:ext>
              </a:extLst>
            </p:cNvPr>
            <p:cNvSpPr/>
            <p:nvPr/>
          </p:nvSpPr>
          <p:spPr>
            <a:xfrm>
              <a:off x="3898164" y="1497883"/>
              <a:ext cx="114300" cy="11430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713"/>
                    <a:pt x="88713" y="114300"/>
                    <a:pt x="57150" y="114300"/>
                  </a:cubicBezTo>
                  <a:cubicBezTo>
                    <a:pt x="25587" y="114300"/>
                    <a:pt x="0" y="88713"/>
                    <a:pt x="0" y="57150"/>
                  </a:cubicBezTo>
                  <a:cubicBezTo>
                    <a:pt x="0" y="25587"/>
                    <a:pt x="25587" y="0"/>
                    <a:pt x="57150" y="0"/>
                  </a:cubicBezTo>
                  <a:cubicBezTo>
                    <a:pt x="88713" y="0"/>
                    <a:pt x="114300" y="25587"/>
                    <a:pt x="114300" y="571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1AB7071-9BC0-A9F3-1F27-74A336573F0B}"/>
                </a:ext>
              </a:extLst>
            </p:cNvPr>
            <p:cNvSpPr/>
            <p:nvPr/>
          </p:nvSpPr>
          <p:spPr>
            <a:xfrm>
              <a:off x="4202964" y="1497883"/>
              <a:ext cx="114300" cy="11430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713"/>
                    <a:pt x="88713" y="114300"/>
                    <a:pt x="57150" y="114300"/>
                  </a:cubicBezTo>
                  <a:cubicBezTo>
                    <a:pt x="25587" y="114300"/>
                    <a:pt x="0" y="88713"/>
                    <a:pt x="0" y="57150"/>
                  </a:cubicBezTo>
                  <a:cubicBezTo>
                    <a:pt x="0" y="25587"/>
                    <a:pt x="25587" y="0"/>
                    <a:pt x="57150" y="0"/>
                  </a:cubicBezTo>
                  <a:cubicBezTo>
                    <a:pt x="88713" y="0"/>
                    <a:pt x="114300" y="25587"/>
                    <a:pt x="114300" y="571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304D2EB-24F7-A587-D065-B672423363A8}"/>
                </a:ext>
              </a:extLst>
            </p:cNvPr>
            <p:cNvSpPr/>
            <p:nvPr/>
          </p:nvSpPr>
          <p:spPr>
            <a:xfrm flipV="1">
              <a:off x="3915308" y="1685767"/>
              <a:ext cx="384809" cy="123825"/>
            </a:xfrm>
            <a:custGeom>
              <a:avLst/>
              <a:gdLst>
                <a:gd name="connsiteX0" fmla="*/ 365760 w 384809"/>
                <a:gd name="connsiteY0" fmla="*/ 0 h 123825"/>
                <a:gd name="connsiteX1" fmla="*/ 350520 w 384809"/>
                <a:gd name="connsiteY1" fmla="*/ 7620 h 123825"/>
                <a:gd name="connsiteX2" fmla="*/ 192405 w 384809"/>
                <a:gd name="connsiteY2" fmla="*/ 84773 h 123825"/>
                <a:gd name="connsiteX3" fmla="*/ 34290 w 384809"/>
                <a:gd name="connsiteY3" fmla="*/ 7620 h 123825"/>
                <a:gd name="connsiteX4" fmla="*/ 19050 w 384809"/>
                <a:gd name="connsiteY4" fmla="*/ 0 h 123825"/>
                <a:gd name="connsiteX5" fmla="*/ 0 w 384809"/>
                <a:gd name="connsiteY5" fmla="*/ 19050 h 123825"/>
                <a:gd name="connsiteX6" fmla="*/ 3810 w 384809"/>
                <a:gd name="connsiteY6" fmla="*/ 30480 h 123825"/>
                <a:gd name="connsiteX7" fmla="*/ 192405 w 384809"/>
                <a:gd name="connsiteY7" fmla="*/ 123825 h 123825"/>
                <a:gd name="connsiteX8" fmla="*/ 381000 w 384809"/>
                <a:gd name="connsiteY8" fmla="*/ 30480 h 123825"/>
                <a:gd name="connsiteX9" fmla="*/ 384810 w 384809"/>
                <a:gd name="connsiteY9" fmla="*/ 19050 h 123825"/>
                <a:gd name="connsiteX10" fmla="*/ 365760 w 384809"/>
                <a:gd name="connsiteY10" fmla="*/ 0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4809" h="123825">
                  <a:moveTo>
                    <a:pt x="365760" y="0"/>
                  </a:moveTo>
                  <a:cubicBezTo>
                    <a:pt x="359093" y="0"/>
                    <a:pt x="353378" y="2857"/>
                    <a:pt x="350520" y="7620"/>
                  </a:cubicBezTo>
                  <a:cubicBezTo>
                    <a:pt x="314325" y="55245"/>
                    <a:pt x="257175" y="84773"/>
                    <a:pt x="192405" y="84773"/>
                  </a:cubicBezTo>
                  <a:cubicBezTo>
                    <a:pt x="127635" y="84773"/>
                    <a:pt x="71438" y="55245"/>
                    <a:pt x="34290" y="7620"/>
                  </a:cubicBezTo>
                  <a:cubicBezTo>
                    <a:pt x="30480" y="2857"/>
                    <a:pt x="24765" y="0"/>
                    <a:pt x="19050" y="0"/>
                  </a:cubicBezTo>
                  <a:cubicBezTo>
                    <a:pt x="8573" y="0"/>
                    <a:pt x="0" y="8573"/>
                    <a:pt x="0" y="19050"/>
                  </a:cubicBezTo>
                  <a:cubicBezTo>
                    <a:pt x="0" y="22860"/>
                    <a:pt x="953" y="26670"/>
                    <a:pt x="3810" y="30480"/>
                  </a:cubicBezTo>
                  <a:cubicBezTo>
                    <a:pt x="47625" y="87630"/>
                    <a:pt x="115253" y="123825"/>
                    <a:pt x="192405" y="123825"/>
                  </a:cubicBezTo>
                  <a:cubicBezTo>
                    <a:pt x="269558" y="123825"/>
                    <a:pt x="337185" y="87630"/>
                    <a:pt x="381000" y="30480"/>
                  </a:cubicBezTo>
                  <a:cubicBezTo>
                    <a:pt x="382905" y="27623"/>
                    <a:pt x="384810" y="23813"/>
                    <a:pt x="384810" y="19050"/>
                  </a:cubicBezTo>
                  <a:cubicBezTo>
                    <a:pt x="384810" y="8573"/>
                    <a:pt x="376238" y="0"/>
                    <a:pt x="36576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81815BA-FD0D-DF2E-BE93-0A4272DE0D61}"/>
                </a:ext>
              </a:extLst>
            </p:cNvPr>
            <p:cNvSpPr/>
            <p:nvPr/>
          </p:nvSpPr>
          <p:spPr>
            <a:xfrm>
              <a:off x="3745764" y="1250233"/>
              <a:ext cx="723900" cy="723900"/>
            </a:xfrm>
            <a:custGeom>
              <a:avLst/>
              <a:gdLst>
                <a:gd name="connsiteX0" fmla="*/ 361950 w 723900"/>
                <a:gd name="connsiteY0" fmla="*/ 38100 h 723900"/>
                <a:gd name="connsiteX1" fmla="*/ 685800 w 723900"/>
                <a:gd name="connsiteY1" fmla="*/ 361950 h 723900"/>
                <a:gd name="connsiteX2" fmla="*/ 361950 w 723900"/>
                <a:gd name="connsiteY2" fmla="*/ 685800 h 723900"/>
                <a:gd name="connsiteX3" fmla="*/ 38100 w 723900"/>
                <a:gd name="connsiteY3" fmla="*/ 361950 h 723900"/>
                <a:gd name="connsiteX4" fmla="*/ 361950 w 723900"/>
                <a:gd name="connsiteY4" fmla="*/ 38100 h 723900"/>
                <a:gd name="connsiteX5" fmla="*/ 361950 w 723900"/>
                <a:gd name="connsiteY5" fmla="*/ 0 h 723900"/>
                <a:gd name="connsiteX6" fmla="*/ 0 w 723900"/>
                <a:gd name="connsiteY6" fmla="*/ 361950 h 723900"/>
                <a:gd name="connsiteX7" fmla="*/ 361950 w 723900"/>
                <a:gd name="connsiteY7" fmla="*/ 723900 h 723900"/>
                <a:gd name="connsiteX8" fmla="*/ 723900 w 723900"/>
                <a:gd name="connsiteY8" fmla="*/ 361950 h 723900"/>
                <a:gd name="connsiteX9" fmla="*/ 361950 w 723900"/>
                <a:gd name="connsiteY9" fmla="*/ 0 h 723900"/>
                <a:gd name="connsiteX10" fmla="*/ 361950 w 723900"/>
                <a:gd name="connsiteY10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3900" h="723900">
                  <a:moveTo>
                    <a:pt x="361950" y="38100"/>
                  </a:moveTo>
                  <a:cubicBezTo>
                    <a:pt x="540068" y="38100"/>
                    <a:pt x="685800" y="183833"/>
                    <a:pt x="685800" y="361950"/>
                  </a:cubicBezTo>
                  <a:cubicBezTo>
                    <a:pt x="685800" y="540068"/>
                    <a:pt x="540068" y="685800"/>
                    <a:pt x="361950" y="685800"/>
                  </a:cubicBezTo>
                  <a:cubicBezTo>
                    <a:pt x="183833" y="685800"/>
                    <a:pt x="38100" y="540068"/>
                    <a:pt x="38100" y="361950"/>
                  </a:cubicBezTo>
                  <a:cubicBezTo>
                    <a:pt x="38100" y="183833"/>
                    <a:pt x="183833" y="38100"/>
                    <a:pt x="361950" y="38100"/>
                  </a:cubicBezTo>
                  <a:moveTo>
                    <a:pt x="361950" y="0"/>
                  </a:move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161925"/>
                    <a:pt x="561975" y="0"/>
                    <a:pt x="361950" y="0"/>
                  </a:cubicBezTo>
                  <a:lnTo>
                    <a:pt x="3619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762FB05-2EF7-8787-2A63-C0E6A5B3B24A}"/>
              </a:ext>
            </a:extLst>
          </p:cNvPr>
          <p:cNvGrpSpPr/>
          <p:nvPr/>
        </p:nvGrpSpPr>
        <p:grpSpPr>
          <a:xfrm>
            <a:off x="9832072" y="1919764"/>
            <a:ext cx="723900" cy="723900"/>
            <a:chOff x="9832072" y="1974657"/>
            <a:chExt cx="723900" cy="723900"/>
          </a:xfrm>
          <a:solidFill>
            <a:schemeClr val="bg2"/>
          </a:solidFill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7871126-0120-637D-AAC6-B9725C80FB56}"/>
                </a:ext>
              </a:extLst>
            </p:cNvPr>
            <p:cNvSpPr/>
            <p:nvPr/>
          </p:nvSpPr>
          <p:spPr>
            <a:xfrm>
              <a:off x="9832072" y="1974657"/>
              <a:ext cx="723900" cy="723900"/>
            </a:xfrm>
            <a:custGeom>
              <a:avLst/>
              <a:gdLst>
                <a:gd name="connsiteX0" fmla="*/ 361950 w 723900"/>
                <a:gd name="connsiteY0" fmla="*/ 38100 h 723900"/>
                <a:gd name="connsiteX1" fmla="*/ 685800 w 723900"/>
                <a:gd name="connsiteY1" fmla="*/ 361950 h 723900"/>
                <a:gd name="connsiteX2" fmla="*/ 361950 w 723900"/>
                <a:gd name="connsiteY2" fmla="*/ 685800 h 723900"/>
                <a:gd name="connsiteX3" fmla="*/ 38100 w 723900"/>
                <a:gd name="connsiteY3" fmla="*/ 361950 h 723900"/>
                <a:gd name="connsiteX4" fmla="*/ 361950 w 723900"/>
                <a:gd name="connsiteY4" fmla="*/ 38100 h 723900"/>
                <a:gd name="connsiteX5" fmla="*/ 361950 w 723900"/>
                <a:gd name="connsiteY5" fmla="*/ 0 h 723900"/>
                <a:gd name="connsiteX6" fmla="*/ 0 w 723900"/>
                <a:gd name="connsiteY6" fmla="*/ 361950 h 723900"/>
                <a:gd name="connsiteX7" fmla="*/ 361950 w 723900"/>
                <a:gd name="connsiteY7" fmla="*/ 723900 h 723900"/>
                <a:gd name="connsiteX8" fmla="*/ 723900 w 723900"/>
                <a:gd name="connsiteY8" fmla="*/ 361950 h 723900"/>
                <a:gd name="connsiteX9" fmla="*/ 361950 w 723900"/>
                <a:gd name="connsiteY9" fmla="*/ 0 h 723900"/>
                <a:gd name="connsiteX10" fmla="*/ 361950 w 723900"/>
                <a:gd name="connsiteY10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3900" h="723900">
                  <a:moveTo>
                    <a:pt x="361950" y="38100"/>
                  </a:moveTo>
                  <a:cubicBezTo>
                    <a:pt x="540068" y="38100"/>
                    <a:pt x="685800" y="183833"/>
                    <a:pt x="685800" y="361950"/>
                  </a:cubicBezTo>
                  <a:cubicBezTo>
                    <a:pt x="685800" y="540068"/>
                    <a:pt x="540068" y="685800"/>
                    <a:pt x="361950" y="685800"/>
                  </a:cubicBezTo>
                  <a:cubicBezTo>
                    <a:pt x="183833" y="685800"/>
                    <a:pt x="38100" y="540068"/>
                    <a:pt x="38100" y="361950"/>
                  </a:cubicBezTo>
                  <a:cubicBezTo>
                    <a:pt x="38100" y="183833"/>
                    <a:pt x="183833" y="38100"/>
                    <a:pt x="361950" y="38100"/>
                  </a:cubicBezTo>
                  <a:moveTo>
                    <a:pt x="361950" y="0"/>
                  </a:move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161925"/>
                    <a:pt x="561975" y="0"/>
                    <a:pt x="361950" y="0"/>
                  </a:cubicBezTo>
                  <a:lnTo>
                    <a:pt x="3619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48" name="Graphic 44" descr="Winking face outline with solid fill">
              <a:extLst>
                <a:ext uri="{FF2B5EF4-FFF2-40B4-BE49-F238E27FC236}">
                  <a16:creationId xmlns:a16="http://schemas.microsoft.com/office/drawing/2014/main" id="{AF65A9CC-A3E0-6E2D-E2A0-EA0908877678}"/>
                </a:ext>
              </a:extLst>
            </p:cNvPr>
            <p:cNvGrpSpPr/>
            <p:nvPr/>
          </p:nvGrpSpPr>
          <p:grpSpPr>
            <a:xfrm>
              <a:off x="9965422" y="2222307"/>
              <a:ext cx="438150" cy="361950"/>
              <a:chOff x="9965422" y="2222307"/>
              <a:chExt cx="438150" cy="361950"/>
            </a:xfrm>
            <a:grpFill/>
          </p:grpSpPr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A96DF01-6212-1F3A-FD4C-A27C100A6A15}"/>
                  </a:ext>
                </a:extLst>
              </p:cNvPr>
              <p:cNvSpPr/>
              <p:nvPr/>
            </p:nvSpPr>
            <p:spPr>
              <a:xfrm>
                <a:off x="10001616" y="2460432"/>
                <a:ext cx="384809" cy="123825"/>
              </a:xfrm>
              <a:custGeom>
                <a:avLst/>
                <a:gdLst>
                  <a:gd name="connsiteX0" fmla="*/ 365760 w 384809"/>
                  <a:gd name="connsiteY0" fmla="*/ 0 h 123825"/>
                  <a:gd name="connsiteX1" fmla="*/ 350520 w 384809"/>
                  <a:gd name="connsiteY1" fmla="*/ 7620 h 123825"/>
                  <a:gd name="connsiteX2" fmla="*/ 192405 w 384809"/>
                  <a:gd name="connsiteY2" fmla="*/ 84773 h 123825"/>
                  <a:gd name="connsiteX3" fmla="*/ 34290 w 384809"/>
                  <a:gd name="connsiteY3" fmla="*/ 7620 h 123825"/>
                  <a:gd name="connsiteX4" fmla="*/ 19050 w 384809"/>
                  <a:gd name="connsiteY4" fmla="*/ 0 h 123825"/>
                  <a:gd name="connsiteX5" fmla="*/ 0 w 384809"/>
                  <a:gd name="connsiteY5" fmla="*/ 19050 h 123825"/>
                  <a:gd name="connsiteX6" fmla="*/ 3810 w 384809"/>
                  <a:gd name="connsiteY6" fmla="*/ 30480 h 123825"/>
                  <a:gd name="connsiteX7" fmla="*/ 192405 w 384809"/>
                  <a:gd name="connsiteY7" fmla="*/ 123825 h 123825"/>
                  <a:gd name="connsiteX8" fmla="*/ 381000 w 384809"/>
                  <a:gd name="connsiteY8" fmla="*/ 30480 h 123825"/>
                  <a:gd name="connsiteX9" fmla="*/ 384810 w 384809"/>
                  <a:gd name="connsiteY9" fmla="*/ 19050 h 123825"/>
                  <a:gd name="connsiteX10" fmla="*/ 365760 w 384809"/>
                  <a:gd name="connsiteY10" fmla="*/ 0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4809" h="123825">
                    <a:moveTo>
                      <a:pt x="365760" y="0"/>
                    </a:moveTo>
                    <a:cubicBezTo>
                      <a:pt x="359093" y="0"/>
                      <a:pt x="353378" y="2857"/>
                      <a:pt x="350520" y="7620"/>
                    </a:cubicBezTo>
                    <a:cubicBezTo>
                      <a:pt x="314325" y="55245"/>
                      <a:pt x="257175" y="84773"/>
                      <a:pt x="192405" y="84773"/>
                    </a:cubicBezTo>
                    <a:cubicBezTo>
                      <a:pt x="127635" y="84773"/>
                      <a:pt x="71438" y="55245"/>
                      <a:pt x="34290" y="7620"/>
                    </a:cubicBezTo>
                    <a:cubicBezTo>
                      <a:pt x="30480" y="2857"/>
                      <a:pt x="24765" y="0"/>
                      <a:pt x="19050" y="0"/>
                    </a:cubicBezTo>
                    <a:cubicBezTo>
                      <a:pt x="8573" y="0"/>
                      <a:pt x="0" y="8573"/>
                      <a:pt x="0" y="19050"/>
                    </a:cubicBezTo>
                    <a:cubicBezTo>
                      <a:pt x="0" y="22860"/>
                      <a:pt x="953" y="26670"/>
                      <a:pt x="3810" y="30480"/>
                    </a:cubicBezTo>
                    <a:cubicBezTo>
                      <a:pt x="47625" y="87630"/>
                      <a:pt x="115253" y="123825"/>
                      <a:pt x="192405" y="123825"/>
                    </a:cubicBezTo>
                    <a:cubicBezTo>
                      <a:pt x="269558" y="123825"/>
                      <a:pt x="337185" y="87630"/>
                      <a:pt x="381000" y="30480"/>
                    </a:cubicBezTo>
                    <a:cubicBezTo>
                      <a:pt x="382905" y="27623"/>
                      <a:pt x="384810" y="23813"/>
                      <a:pt x="384810" y="19050"/>
                    </a:cubicBezTo>
                    <a:cubicBezTo>
                      <a:pt x="384810" y="8573"/>
                      <a:pt x="376238" y="0"/>
                      <a:pt x="36576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50" name="Graphic 44" descr="Winking face outline with solid fill">
                <a:extLst>
                  <a:ext uri="{FF2B5EF4-FFF2-40B4-BE49-F238E27FC236}">
                    <a16:creationId xmlns:a16="http://schemas.microsoft.com/office/drawing/2014/main" id="{01D60512-A35B-15FC-4493-0F80B85E0B9E}"/>
                  </a:ext>
                </a:extLst>
              </p:cNvPr>
              <p:cNvGrpSpPr/>
              <p:nvPr/>
            </p:nvGrpSpPr>
            <p:grpSpPr>
              <a:xfrm>
                <a:off x="9965422" y="2222307"/>
                <a:ext cx="438150" cy="114300"/>
                <a:chOff x="9965422" y="2222307"/>
                <a:chExt cx="438150" cy="114300"/>
              </a:xfrm>
              <a:grpFill/>
            </p:grpSpPr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EB0BDFAA-8D91-F1D8-B5EF-1D324BC58779}"/>
                    </a:ext>
                  </a:extLst>
                </p:cNvPr>
                <p:cNvSpPr/>
                <p:nvPr/>
              </p:nvSpPr>
              <p:spPr>
                <a:xfrm>
                  <a:off x="9965422" y="2260407"/>
                  <a:ext cx="152400" cy="38100"/>
                </a:xfrm>
                <a:custGeom>
                  <a:avLst/>
                  <a:gdLst>
                    <a:gd name="connsiteX0" fmla="*/ 152400 w 152400"/>
                    <a:gd name="connsiteY0" fmla="*/ 19050 h 38100"/>
                    <a:gd name="connsiteX1" fmla="*/ 133350 w 152400"/>
                    <a:gd name="connsiteY1" fmla="*/ 0 h 38100"/>
                    <a:gd name="connsiteX2" fmla="*/ 19050 w 152400"/>
                    <a:gd name="connsiteY2" fmla="*/ 0 h 38100"/>
                    <a:gd name="connsiteX3" fmla="*/ 0 w 152400"/>
                    <a:gd name="connsiteY3" fmla="*/ 19050 h 38100"/>
                    <a:gd name="connsiteX4" fmla="*/ 19050 w 152400"/>
                    <a:gd name="connsiteY4" fmla="*/ 38100 h 38100"/>
                    <a:gd name="connsiteX5" fmla="*/ 133350 w 152400"/>
                    <a:gd name="connsiteY5" fmla="*/ 38100 h 38100"/>
                    <a:gd name="connsiteX6" fmla="*/ 152400 w 152400"/>
                    <a:gd name="connsiteY6" fmla="*/ 19050 h 38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2400" h="38100">
                      <a:moveTo>
                        <a:pt x="152400" y="19050"/>
                      </a:moveTo>
                      <a:cubicBezTo>
                        <a:pt x="152400" y="8573"/>
                        <a:pt x="143827" y="0"/>
                        <a:pt x="133350" y="0"/>
                      </a:cubicBezTo>
                      <a:lnTo>
                        <a:pt x="19050" y="0"/>
                      </a:lnTo>
                      <a:cubicBezTo>
                        <a:pt x="8572" y="0"/>
                        <a:pt x="0" y="8573"/>
                        <a:pt x="0" y="19050"/>
                      </a:cubicBezTo>
                      <a:cubicBezTo>
                        <a:pt x="0" y="29527"/>
                        <a:pt x="8572" y="38100"/>
                        <a:pt x="19050" y="38100"/>
                      </a:cubicBezTo>
                      <a:lnTo>
                        <a:pt x="133350" y="38100"/>
                      </a:lnTo>
                      <a:cubicBezTo>
                        <a:pt x="143827" y="38100"/>
                        <a:pt x="152400" y="29527"/>
                        <a:pt x="152400" y="1905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F9B24877-5DD9-C295-A546-10E8758F1CE6}"/>
                    </a:ext>
                  </a:extLst>
                </p:cNvPr>
                <p:cNvSpPr/>
                <p:nvPr/>
              </p:nvSpPr>
              <p:spPr>
                <a:xfrm>
                  <a:off x="10289272" y="2222307"/>
                  <a:ext cx="114300" cy="114300"/>
                </a:xfrm>
                <a:custGeom>
                  <a:avLst/>
                  <a:gdLst>
                    <a:gd name="connsiteX0" fmla="*/ 114300 w 114300"/>
                    <a:gd name="connsiteY0" fmla="*/ 57150 h 114300"/>
                    <a:gd name="connsiteX1" fmla="*/ 57150 w 114300"/>
                    <a:gd name="connsiteY1" fmla="*/ 114300 h 114300"/>
                    <a:gd name="connsiteX2" fmla="*/ 0 w 114300"/>
                    <a:gd name="connsiteY2" fmla="*/ 57150 h 114300"/>
                    <a:gd name="connsiteX3" fmla="*/ 57150 w 114300"/>
                    <a:gd name="connsiteY3" fmla="*/ 0 h 114300"/>
                    <a:gd name="connsiteX4" fmla="*/ 114300 w 114300"/>
                    <a:gd name="connsiteY4" fmla="*/ 57150 h 11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4300" h="114300">
                      <a:moveTo>
                        <a:pt x="114300" y="57150"/>
                      </a:moveTo>
                      <a:cubicBezTo>
                        <a:pt x="114300" y="88713"/>
                        <a:pt x="88713" y="114300"/>
                        <a:pt x="57150" y="114300"/>
                      </a:cubicBezTo>
                      <a:cubicBezTo>
                        <a:pt x="25587" y="114300"/>
                        <a:pt x="0" y="88713"/>
                        <a:pt x="0" y="57150"/>
                      </a:cubicBezTo>
                      <a:cubicBezTo>
                        <a:pt x="0" y="25587"/>
                        <a:pt x="25587" y="0"/>
                        <a:pt x="57150" y="0"/>
                      </a:cubicBezTo>
                      <a:cubicBezTo>
                        <a:pt x="88713" y="0"/>
                        <a:pt x="114300" y="25587"/>
                        <a:pt x="114300" y="5715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9EF9E26-8BEE-EFEB-565E-8DDE748C15D2}"/>
              </a:ext>
            </a:extLst>
          </p:cNvPr>
          <p:cNvGrpSpPr/>
          <p:nvPr/>
        </p:nvGrpSpPr>
        <p:grpSpPr>
          <a:xfrm flipV="1">
            <a:off x="10718146" y="0"/>
            <a:ext cx="1473854" cy="1460127"/>
            <a:chOff x="5314029" y="5153591"/>
            <a:chExt cx="1720433" cy="170440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78920FF-E280-A744-96E3-4FF737BAB8DA}"/>
                </a:ext>
              </a:extLst>
            </p:cNvPr>
            <p:cNvSpPr/>
            <p:nvPr/>
          </p:nvSpPr>
          <p:spPr>
            <a:xfrm>
              <a:off x="6175187" y="5998725"/>
              <a:ext cx="859275" cy="859275"/>
            </a:xfrm>
            <a:custGeom>
              <a:avLst/>
              <a:gdLst>
                <a:gd name="connsiteX0" fmla="*/ 0 w 313410"/>
                <a:gd name="connsiteY0" fmla="*/ 313411 h 313410"/>
                <a:gd name="connsiteX1" fmla="*/ 313410 w 313410"/>
                <a:gd name="connsiteY1" fmla="*/ 0 h 313410"/>
                <a:gd name="connsiteX2" fmla="*/ 313410 w 313410"/>
                <a:gd name="connsiteY2" fmla="*/ 313411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3410" h="313410">
                  <a:moveTo>
                    <a:pt x="0" y="313411"/>
                  </a:moveTo>
                  <a:lnTo>
                    <a:pt x="313410" y="0"/>
                  </a:lnTo>
                  <a:lnTo>
                    <a:pt x="313410" y="313411"/>
                  </a:lnTo>
                  <a:close/>
                </a:path>
              </a:pathLst>
            </a:custGeom>
            <a:solidFill>
              <a:schemeClr val="accent4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856C85B-7BA0-5720-56C7-B83FCC56BEF9}"/>
                </a:ext>
              </a:extLst>
            </p:cNvPr>
            <p:cNvSpPr/>
            <p:nvPr/>
          </p:nvSpPr>
          <p:spPr>
            <a:xfrm>
              <a:off x="5314029" y="5998725"/>
              <a:ext cx="861156" cy="859275"/>
            </a:xfrm>
            <a:custGeom>
              <a:avLst/>
              <a:gdLst>
                <a:gd name="connsiteX0" fmla="*/ 0 w 314096"/>
                <a:gd name="connsiteY0" fmla="*/ 313411 h 313410"/>
                <a:gd name="connsiteX1" fmla="*/ 314097 w 314096"/>
                <a:gd name="connsiteY1" fmla="*/ 0 h 313410"/>
                <a:gd name="connsiteX2" fmla="*/ 314097 w 314096"/>
                <a:gd name="connsiteY2" fmla="*/ 313411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096" h="313410">
                  <a:moveTo>
                    <a:pt x="0" y="313411"/>
                  </a:moveTo>
                  <a:lnTo>
                    <a:pt x="314097" y="0"/>
                  </a:lnTo>
                  <a:lnTo>
                    <a:pt x="314097" y="31341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66FE10B-E669-A403-4716-4F96237CC922}"/>
                </a:ext>
              </a:extLst>
            </p:cNvPr>
            <p:cNvSpPr/>
            <p:nvPr/>
          </p:nvSpPr>
          <p:spPr>
            <a:xfrm flipH="1" flipV="1">
              <a:off x="6173306" y="5153591"/>
              <a:ext cx="861156" cy="859275"/>
            </a:xfrm>
            <a:custGeom>
              <a:avLst/>
              <a:gdLst>
                <a:gd name="connsiteX0" fmla="*/ 0 w 314096"/>
                <a:gd name="connsiteY0" fmla="*/ 313411 h 313410"/>
                <a:gd name="connsiteX1" fmla="*/ 0 w 314096"/>
                <a:gd name="connsiteY1" fmla="*/ 0 h 313410"/>
                <a:gd name="connsiteX2" fmla="*/ 314097 w 314096"/>
                <a:gd name="connsiteY2" fmla="*/ 0 h 313410"/>
                <a:gd name="connsiteX3" fmla="*/ 0 w 314096"/>
                <a:gd name="connsiteY3" fmla="*/ 313411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96" h="313410">
                  <a:moveTo>
                    <a:pt x="0" y="313411"/>
                  </a:moveTo>
                  <a:lnTo>
                    <a:pt x="0" y="0"/>
                  </a:lnTo>
                  <a:lnTo>
                    <a:pt x="314097" y="0"/>
                  </a:lnTo>
                  <a:cubicBezTo>
                    <a:pt x="314097" y="173507"/>
                    <a:pt x="173508" y="313411"/>
                    <a:pt x="0" y="31341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66956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FA573-08B7-F954-8359-184D3BB16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Define the Challenge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936FB4-AA3A-4E01-05A3-E90BB978C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E5220-4554-C503-D54B-C4F1D083B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6AD3828-FC80-1047-3019-480E451B9CC7}"/>
              </a:ext>
            </a:extLst>
          </p:cNvPr>
          <p:cNvGrpSpPr/>
          <p:nvPr/>
        </p:nvGrpSpPr>
        <p:grpSpPr>
          <a:xfrm>
            <a:off x="253104" y="1207082"/>
            <a:ext cx="6814458" cy="5050971"/>
            <a:chOff x="253104" y="1207082"/>
            <a:chExt cx="6814458" cy="505097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B8516A3-F3E2-581C-904E-0B1B35AC3200}"/>
                </a:ext>
              </a:extLst>
            </p:cNvPr>
            <p:cNvGrpSpPr/>
            <p:nvPr/>
          </p:nvGrpSpPr>
          <p:grpSpPr>
            <a:xfrm>
              <a:off x="253104" y="1207082"/>
              <a:ext cx="6814458" cy="5050971"/>
              <a:chOff x="446313" y="1233488"/>
              <a:chExt cx="6814458" cy="5050971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BFB4DAE4-7797-80CC-D640-AB95259AB9D6}"/>
                  </a:ext>
                </a:extLst>
              </p:cNvPr>
              <p:cNvGrpSpPr/>
              <p:nvPr/>
            </p:nvGrpSpPr>
            <p:grpSpPr>
              <a:xfrm>
                <a:off x="446313" y="1233488"/>
                <a:ext cx="6814458" cy="5050971"/>
                <a:chOff x="446313" y="1233488"/>
                <a:chExt cx="6814458" cy="5050971"/>
              </a:xfrm>
            </p:grpSpPr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B0DBCB51-33DE-870C-C6EA-9BA2F951B79F}"/>
                    </a:ext>
                  </a:extLst>
                </p:cNvPr>
                <p:cNvSpPr/>
                <p:nvPr/>
              </p:nvSpPr>
              <p:spPr>
                <a:xfrm>
                  <a:off x="446314" y="1785257"/>
                  <a:ext cx="6814457" cy="449920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BBA3F5CF-1BEA-3768-F385-B1232A9F67B2}"/>
                    </a:ext>
                  </a:extLst>
                </p:cNvPr>
                <p:cNvSpPr/>
                <p:nvPr/>
              </p:nvSpPr>
              <p:spPr>
                <a:xfrm>
                  <a:off x="446313" y="1233488"/>
                  <a:ext cx="6814457" cy="475569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4075696-3E58-4E2D-B0F8-20D26C0894FF}"/>
                  </a:ext>
                </a:extLst>
              </p:cNvPr>
              <p:cNvSpPr txBox="1"/>
              <p:nvPr/>
            </p:nvSpPr>
            <p:spPr>
              <a:xfrm>
                <a:off x="767442" y="2333851"/>
                <a:ext cx="61722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What Are We Solving Today?</a:t>
                </a:r>
                <a:endParaRPr lang="en-CA" sz="32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5C387708-A740-EAC6-2A9F-D0E0E85BAEF7}"/>
                  </a:ext>
                </a:extLst>
              </p:cNvPr>
              <p:cNvSpPr/>
              <p:nvPr/>
            </p:nvSpPr>
            <p:spPr>
              <a:xfrm>
                <a:off x="6784679" y="1314451"/>
                <a:ext cx="309926" cy="311376"/>
              </a:xfrm>
              <a:custGeom>
                <a:avLst/>
                <a:gdLst>
                  <a:gd name="connsiteX0" fmla="*/ 3 w 414678"/>
                  <a:gd name="connsiteY0" fmla="*/ 393216 h 416618"/>
                  <a:gd name="connsiteX1" fmla="*/ 6810 w 414678"/>
                  <a:gd name="connsiteY1" fmla="*/ 409764 h 416618"/>
                  <a:gd name="connsiteX2" fmla="*/ 23283 w 414678"/>
                  <a:gd name="connsiteY2" fmla="*/ 416619 h 416618"/>
                  <a:gd name="connsiteX3" fmla="*/ 39756 w 414678"/>
                  <a:gd name="connsiteY3" fmla="*/ 409764 h 416618"/>
                  <a:gd name="connsiteX4" fmla="*/ 207343 w 414678"/>
                  <a:gd name="connsiteY4" fmla="*/ 241389 h 416618"/>
                  <a:gd name="connsiteX5" fmla="*/ 374930 w 414678"/>
                  <a:gd name="connsiteY5" fmla="*/ 409764 h 416618"/>
                  <a:gd name="connsiteX6" fmla="*/ 391437 w 414678"/>
                  <a:gd name="connsiteY6" fmla="*/ 416619 h 416618"/>
                  <a:gd name="connsiteX7" fmla="*/ 407875 w 414678"/>
                  <a:gd name="connsiteY7" fmla="*/ 409764 h 416618"/>
                  <a:gd name="connsiteX8" fmla="*/ 414682 w 414678"/>
                  <a:gd name="connsiteY8" fmla="*/ 393175 h 416618"/>
                  <a:gd name="connsiteX9" fmla="*/ 407875 w 414678"/>
                  <a:gd name="connsiteY9" fmla="*/ 376624 h 416618"/>
                  <a:gd name="connsiteX10" fmla="*/ 240288 w 414678"/>
                  <a:gd name="connsiteY10" fmla="*/ 208290 h 416618"/>
                  <a:gd name="connsiteX11" fmla="*/ 407875 w 414678"/>
                  <a:gd name="connsiteY11" fmla="*/ 39912 h 416618"/>
                  <a:gd name="connsiteX12" fmla="*/ 414682 w 414678"/>
                  <a:gd name="connsiteY12" fmla="*/ 23362 h 416618"/>
                  <a:gd name="connsiteX13" fmla="*/ 407875 w 414678"/>
                  <a:gd name="connsiteY13" fmla="*/ 6854 h 416618"/>
                  <a:gd name="connsiteX14" fmla="*/ 400183 w 414678"/>
                  <a:gd name="connsiteY14" fmla="*/ 1714 h 416618"/>
                  <a:gd name="connsiteX15" fmla="*/ 391403 w 414678"/>
                  <a:gd name="connsiteY15" fmla="*/ 1 h 416618"/>
                  <a:gd name="connsiteX16" fmla="*/ 374930 w 414678"/>
                  <a:gd name="connsiteY16" fmla="*/ 6854 h 416618"/>
                  <a:gd name="connsiteX17" fmla="*/ 207343 w 414678"/>
                  <a:gd name="connsiteY17" fmla="*/ 175191 h 416618"/>
                  <a:gd name="connsiteX18" fmla="*/ 39756 w 414678"/>
                  <a:gd name="connsiteY18" fmla="*/ 6854 h 416618"/>
                  <a:gd name="connsiteX19" fmla="*/ 23283 w 414678"/>
                  <a:gd name="connsiteY19" fmla="*/ 42 h 416618"/>
                  <a:gd name="connsiteX20" fmla="*/ 6776 w 414678"/>
                  <a:gd name="connsiteY20" fmla="*/ 6896 h 416618"/>
                  <a:gd name="connsiteX21" fmla="*/ 3 w 414678"/>
                  <a:gd name="connsiteY21" fmla="*/ 23404 h 416618"/>
                  <a:gd name="connsiteX22" fmla="*/ 6810 w 414678"/>
                  <a:gd name="connsiteY22" fmla="*/ 39953 h 416618"/>
                  <a:gd name="connsiteX23" fmla="*/ 174397 w 414678"/>
                  <a:gd name="connsiteY23" fmla="*/ 208290 h 416618"/>
                  <a:gd name="connsiteX24" fmla="*/ 6810 w 414678"/>
                  <a:gd name="connsiteY24" fmla="*/ 376624 h 416618"/>
                  <a:gd name="connsiteX25" fmla="*/ 3 w 414678"/>
                  <a:gd name="connsiteY25" fmla="*/ 393175 h 416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14678" h="416618">
                    <a:moveTo>
                      <a:pt x="3" y="393216"/>
                    </a:moveTo>
                    <a:cubicBezTo>
                      <a:pt x="3" y="399483"/>
                      <a:pt x="2420" y="405378"/>
                      <a:pt x="6810" y="409764"/>
                    </a:cubicBezTo>
                    <a:cubicBezTo>
                      <a:pt x="11371" y="414322"/>
                      <a:pt x="17361" y="416619"/>
                      <a:pt x="23283" y="416619"/>
                    </a:cubicBezTo>
                    <a:cubicBezTo>
                      <a:pt x="29239" y="416619"/>
                      <a:pt x="35229" y="414322"/>
                      <a:pt x="39756" y="409764"/>
                    </a:cubicBezTo>
                    <a:lnTo>
                      <a:pt x="207343" y="241389"/>
                    </a:lnTo>
                    <a:lnTo>
                      <a:pt x="374930" y="409764"/>
                    </a:lnTo>
                    <a:cubicBezTo>
                      <a:pt x="379320" y="414154"/>
                      <a:pt x="385208" y="416619"/>
                      <a:pt x="391437" y="416619"/>
                    </a:cubicBezTo>
                    <a:cubicBezTo>
                      <a:pt x="397665" y="416619"/>
                      <a:pt x="403485" y="414195"/>
                      <a:pt x="407875" y="409764"/>
                    </a:cubicBezTo>
                    <a:cubicBezTo>
                      <a:pt x="412300" y="405337"/>
                      <a:pt x="414682" y="399442"/>
                      <a:pt x="414682" y="393175"/>
                    </a:cubicBezTo>
                    <a:cubicBezTo>
                      <a:pt x="414682" y="386905"/>
                      <a:pt x="412266" y="381014"/>
                      <a:pt x="407875" y="376624"/>
                    </a:cubicBezTo>
                    <a:lnTo>
                      <a:pt x="240288" y="208290"/>
                    </a:lnTo>
                    <a:lnTo>
                      <a:pt x="407875" y="39912"/>
                    </a:lnTo>
                    <a:cubicBezTo>
                      <a:pt x="412266" y="35523"/>
                      <a:pt x="414682" y="29631"/>
                      <a:pt x="414682" y="23362"/>
                    </a:cubicBezTo>
                    <a:cubicBezTo>
                      <a:pt x="414682" y="17093"/>
                      <a:pt x="412266" y="11243"/>
                      <a:pt x="407875" y="6854"/>
                    </a:cubicBezTo>
                    <a:cubicBezTo>
                      <a:pt x="405561" y="4556"/>
                      <a:pt x="402940" y="2843"/>
                      <a:pt x="400183" y="1714"/>
                    </a:cubicBezTo>
                    <a:cubicBezTo>
                      <a:pt x="397325" y="586"/>
                      <a:pt x="394398" y="1"/>
                      <a:pt x="391403" y="1"/>
                    </a:cubicBezTo>
                    <a:cubicBezTo>
                      <a:pt x="385413" y="1"/>
                      <a:pt x="379457" y="2299"/>
                      <a:pt x="374930" y="6854"/>
                    </a:cubicBezTo>
                    <a:lnTo>
                      <a:pt x="207343" y="175191"/>
                    </a:lnTo>
                    <a:lnTo>
                      <a:pt x="39756" y="6854"/>
                    </a:lnTo>
                    <a:cubicBezTo>
                      <a:pt x="35229" y="2299"/>
                      <a:pt x="29273" y="42"/>
                      <a:pt x="23283" y="42"/>
                    </a:cubicBezTo>
                    <a:cubicBezTo>
                      <a:pt x="17293" y="42"/>
                      <a:pt x="11371" y="2341"/>
                      <a:pt x="6776" y="6896"/>
                    </a:cubicBezTo>
                    <a:cubicBezTo>
                      <a:pt x="2454" y="11284"/>
                      <a:pt x="3" y="17135"/>
                      <a:pt x="3" y="23404"/>
                    </a:cubicBezTo>
                    <a:cubicBezTo>
                      <a:pt x="3" y="29673"/>
                      <a:pt x="2454" y="35523"/>
                      <a:pt x="6810" y="39953"/>
                    </a:cubicBezTo>
                    <a:lnTo>
                      <a:pt x="174397" y="208290"/>
                    </a:lnTo>
                    <a:lnTo>
                      <a:pt x="6810" y="376624"/>
                    </a:lnTo>
                    <a:cubicBezTo>
                      <a:pt x="2420" y="381014"/>
                      <a:pt x="3" y="386905"/>
                      <a:pt x="3" y="393175"/>
                    </a:cubicBezTo>
                    <a:close/>
                  </a:path>
                </a:pathLst>
              </a:custGeom>
              <a:solidFill>
                <a:schemeClr val="bg2"/>
              </a:solidFill>
              <a:ln w="34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DA5BB0F-03B7-7684-49EE-F3BE1570620B}"/>
                </a:ext>
              </a:extLst>
            </p:cNvPr>
            <p:cNvGrpSpPr/>
            <p:nvPr/>
          </p:nvGrpSpPr>
          <p:grpSpPr>
            <a:xfrm>
              <a:off x="1240756" y="3418113"/>
              <a:ext cx="4839154" cy="2175656"/>
              <a:chOff x="1370799" y="3418113"/>
              <a:chExt cx="4839154" cy="2175656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B3C5D1C6-C3F3-D774-F8D6-EB7BF6D7F49E}"/>
                  </a:ext>
                </a:extLst>
              </p:cNvPr>
              <p:cNvGrpSpPr/>
              <p:nvPr/>
            </p:nvGrpSpPr>
            <p:grpSpPr>
              <a:xfrm>
                <a:off x="4191897" y="3418113"/>
                <a:ext cx="2018056" cy="2175656"/>
                <a:chOff x="2928986" y="1618358"/>
                <a:chExt cx="2018056" cy="2175656"/>
              </a:xfrm>
            </p:grpSpPr>
            <p:sp>
              <p:nvSpPr>
                <p:cNvPr id="22" name="Google Shape;5324;p76">
                  <a:extLst>
                    <a:ext uri="{FF2B5EF4-FFF2-40B4-BE49-F238E27FC236}">
                      <a16:creationId xmlns:a16="http://schemas.microsoft.com/office/drawing/2014/main" id="{B4BA18E3-A028-0613-2C18-3A9C5DCD06B0}"/>
                    </a:ext>
                  </a:extLst>
                </p:cNvPr>
                <p:cNvSpPr/>
                <p:nvPr/>
              </p:nvSpPr>
              <p:spPr>
                <a:xfrm>
                  <a:off x="2928986" y="3227797"/>
                  <a:ext cx="2018056" cy="5662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4" name="Google Shape;5332;p76">
                  <a:extLst>
                    <a:ext uri="{FF2B5EF4-FFF2-40B4-BE49-F238E27FC236}">
                      <a16:creationId xmlns:a16="http://schemas.microsoft.com/office/drawing/2014/main" id="{F08FF5E1-63B1-6BFA-6C55-B8E31CCE2167}"/>
                    </a:ext>
                  </a:extLst>
                </p:cNvPr>
                <p:cNvSpPr/>
                <p:nvPr/>
              </p:nvSpPr>
              <p:spPr>
                <a:xfrm>
                  <a:off x="3176463" y="1618358"/>
                  <a:ext cx="1523102" cy="150431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3200" b="1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  <a:endParaRPr sz="32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EB9EC34-7847-55E2-2BAD-F0FEA363F133}"/>
                  </a:ext>
                </a:extLst>
              </p:cNvPr>
              <p:cNvGrpSpPr/>
              <p:nvPr/>
            </p:nvGrpSpPr>
            <p:grpSpPr>
              <a:xfrm>
                <a:off x="1370799" y="3418113"/>
                <a:ext cx="2018056" cy="2175655"/>
                <a:chOff x="5085834" y="1618359"/>
                <a:chExt cx="2018056" cy="2175655"/>
              </a:xfrm>
            </p:grpSpPr>
            <p:sp>
              <p:nvSpPr>
                <p:cNvPr id="19" name="Google Shape;5326;p76">
                  <a:extLst>
                    <a:ext uri="{FF2B5EF4-FFF2-40B4-BE49-F238E27FC236}">
                      <a16:creationId xmlns:a16="http://schemas.microsoft.com/office/drawing/2014/main" id="{A54DFA0C-A556-55F6-A7C3-4F772FE5A498}"/>
                    </a:ext>
                  </a:extLst>
                </p:cNvPr>
                <p:cNvSpPr/>
                <p:nvPr/>
              </p:nvSpPr>
              <p:spPr>
                <a:xfrm>
                  <a:off x="5085834" y="3227797"/>
                  <a:ext cx="2018056" cy="5662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1" name="Google Shape;5333;p76">
                  <a:extLst>
                    <a:ext uri="{FF2B5EF4-FFF2-40B4-BE49-F238E27FC236}">
                      <a16:creationId xmlns:a16="http://schemas.microsoft.com/office/drawing/2014/main" id="{65C8753E-D708-F59B-03F3-6F143D63395E}"/>
                    </a:ext>
                  </a:extLst>
                </p:cNvPr>
                <p:cNvSpPr/>
                <p:nvPr/>
              </p:nvSpPr>
              <p:spPr>
                <a:xfrm>
                  <a:off x="5333311" y="1618359"/>
                  <a:ext cx="1523102" cy="1504317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CA" sz="3200" b="1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  <a:endParaRPr sz="32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20CE6232-EFFE-8AE5-7B7E-CD5CA92746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1382767"/>
              </p:ext>
            </p:extLst>
          </p:nvPr>
        </p:nvGraphicFramePr>
        <p:xfrm>
          <a:off x="7206502" y="1207082"/>
          <a:ext cx="4822212" cy="5050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8DFB33C9-0A58-D413-A0EB-C94B783D41C3}"/>
              </a:ext>
            </a:extLst>
          </p:cNvPr>
          <p:cNvGrpSpPr/>
          <p:nvPr/>
        </p:nvGrpSpPr>
        <p:grpSpPr>
          <a:xfrm>
            <a:off x="10475869" y="543"/>
            <a:ext cx="1718550" cy="1715424"/>
            <a:chOff x="8753014" y="1701005"/>
            <a:chExt cx="1718550" cy="1715424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DFD8FD3-F154-A152-8B4C-334E9DF43FE4}"/>
                </a:ext>
              </a:extLst>
            </p:cNvPr>
            <p:cNvSpPr/>
            <p:nvPr/>
          </p:nvSpPr>
          <p:spPr>
            <a:xfrm>
              <a:off x="9612289" y="1701005"/>
              <a:ext cx="859275" cy="859275"/>
            </a:xfrm>
            <a:custGeom>
              <a:avLst/>
              <a:gdLst>
                <a:gd name="connsiteX0" fmla="*/ 0 w 313410"/>
                <a:gd name="connsiteY0" fmla="*/ 313410 h 313410"/>
                <a:gd name="connsiteX1" fmla="*/ 0 w 313410"/>
                <a:gd name="connsiteY1" fmla="*/ 0 h 313410"/>
                <a:gd name="connsiteX2" fmla="*/ 313411 w 313410"/>
                <a:gd name="connsiteY2" fmla="*/ 0 h 313410"/>
                <a:gd name="connsiteX3" fmla="*/ 313411 w 313410"/>
                <a:gd name="connsiteY3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410" h="313410">
                  <a:moveTo>
                    <a:pt x="0" y="313410"/>
                  </a:moveTo>
                  <a:lnTo>
                    <a:pt x="0" y="0"/>
                  </a:lnTo>
                  <a:lnTo>
                    <a:pt x="313411" y="0"/>
                  </a:lnTo>
                  <a:lnTo>
                    <a:pt x="313411" y="31341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D1348AE-AB0D-B495-61B3-1AE6C956D262}"/>
                </a:ext>
              </a:extLst>
            </p:cNvPr>
            <p:cNvSpPr/>
            <p:nvPr/>
          </p:nvSpPr>
          <p:spPr>
            <a:xfrm flipH="1" flipV="1">
              <a:off x="8753014" y="1701005"/>
              <a:ext cx="859275" cy="859275"/>
            </a:xfrm>
            <a:custGeom>
              <a:avLst/>
              <a:gdLst>
                <a:gd name="connsiteX0" fmla="*/ 0 w 313410"/>
                <a:gd name="connsiteY0" fmla="*/ 313411 h 313410"/>
                <a:gd name="connsiteX1" fmla="*/ 0 w 313410"/>
                <a:gd name="connsiteY1" fmla="*/ 0 h 313410"/>
                <a:gd name="connsiteX2" fmla="*/ 313411 w 313410"/>
                <a:gd name="connsiteY2" fmla="*/ 313411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3410" h="313410">
                  <a:moveTo>
                    <a:pt x="0" y="313411"/>
                  </a:moveTo>
                  <a:lnTo>
                    <a:pt x="0" y="0"/>
                  </a:lnTo>
                  <a:cubicBezTo>
                    <a:pt x="173507" y="0"/>
                    <a:pt x="313411" y="140589"/>
                    <a:pt x="313411" y="313411"/>
                  </a:cubicBezTo>
                  <a:close/>
                </a:path>
              </a:pathLst>
            </a:custGeom>
            <a:solidFill>
              <a:schemeClr val="accent1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1550B46-9D29-D3B5-67AF-B45AA9750223}"/>
                </a:ext>
              </a:extLst>
            </p:cNvPr>
            <p:cNvSpPr/>
            <p:nvPr/>
          </p:nvSpPr>
          <p:spPr>
            <a:xfrm flipH="1" flipV="1">
              <a:off x="9612289" y="2557154"/>
              <a:ext cx="859275" cy="859275"/>
            </a:xfrm>
            <a:custGeom>
              <a:avLst/>
              <a:gdLst>
                <a:gd name="connsiteX0" fmla="*/ 0 w 313410"/>
                <a:gd name="connsiteY0" fmla="*/ 313411 h 313410"/>
                <a:gd name="connsiteX1" fmla="*/ 0 w 313410"/>
                <a:gd name="connsiteY1" fmla="*/ 0 h 313410"/>
                <a:gd name="connsiteX2" fmla="*/ 313410 w 313410"/>
                <a:gd name="connsiteY2" fmla="*/ 0 h 313410"/>
                <a:gd name="connsiteX3" fmla="*/ 0 w 313410"/>
                <a:gd name="connsiteY3" fmla="*/ 313411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410" h="313410">
                  <a:moveTo>
                    <a:pt x="0" y="313411"/>
                  </a:moveTo>
                  <a:lnTo>
                    <a:pt x="0" y="0"/>
                  </a:lnTo>
                  <a:lnTo>
                    <a:pt x="313410" y="0"/>
                  </a:lnTo>
                  <a:cubicBezTo>
                    <a:pt x="313410" y="173508"/>
                    <a:pt x="173507" y="313411"/>
                    <a:pt x="0" y="313411"/>
                  </a:cubicBezTo>
                  <a:close/>
                </a:path>
              </a:pathLst>
            </a:custGeom>
            <a:solidFill>
              <a:schemeClr val="accent3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19296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3EBE0CC-7524-0562-F37F-E18D72170C8C}"/>
              </a:ext>
            </a:extLst>
          </p:cNvPr>
          <p:cNvSpPr/>
          <p:nvPr/>
        </p:nvSpPr>
        <p:spPr>
          <a:xfrm>
            <a:off x="8058770" y="0"/>
            <a:ext cx="3796387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1F2FB4-35E1-6413-E740-0AEC63E78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Brainstorm Topics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B1860F-8319-1906-86AA-A90B60A93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7F2A2B-628A-A715-959F-98FE3D1B3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3618461-FA7D-55A7-FBA1-8B34884C6621}"/>
              </a:ext>
            </a:extLst>
          </p:cNvPr>
          <p:cNvGrpSpPr/>
          <p:nvPr/>
        </p:nvGrpSpPr>
        <p:grpSpPr>
          <a:xfrm>
            <a:off x="593471" y="1741705"/>
            <a:ext cx="3281603" cy="3958110"/>
            <a:chOff x="1527895" y="2184238"/>
            <a:chExt cx="3281603" cy="3958110"/>
          </a:xfrm>
        </p:grpSpPr>
        <p:sp>
          <p:nvSpPr>
            <p:cNvPr id="6" name="Google Shape;4822;p73">
              <a:extLst>
                <a:ext uri="{FF2B5EF4-FFF2-40B4-BE49-F238E27FC236}">
                  <a16:creationId xmlns:a16="http://schemas.microsoft.com/office/drawing/2014/main" id="{E3A28278-F82B-9397-4B8A-44012015E54F}"/>
                </a:ext>
              </a:extLst>
            </p:cNvPr>
            <p:cNvSpPr txBox="1">
              <a:spLocks/>
            </p:cNvSpPr>
            <p:nvPr/>
          </p:nvSpPr>
          <p:spPr>
            <a:xfrm>
              <a:off x="1643011" y="4933318"/>
              <a:ext cx="3051370" cy="12090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  <a:endParaRPr kumimoji="0" lang="en-CA" sz="11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B4FA523-6E9E-59F7-AAA0-6673B345B9CC}"/>
                </a:ext>
              </a:extLst>
            </p:cNvPr>
            <p:cNvGrpSpPr/>
            <p:nvPr/>
          </p:nvGrpSpPr>
          <p:grpSpPr>
            <a:xfrm>
              <a:off x="1527895" y="2184238"/>
              <a:ext cx="3281603" cy="2706977"/>
              <a:chOff x="444868" y="773321"/>
              <a:chExt cx="3281603" cy="2706977"/>
            </a:xfrm>
          </p:grpSpPr>
          <p:sp>
            <p:nvSpPr>
              <p:cNvPr id="8" name="Google Shape;4547;p70">
                <a:extLst>
                  <a:ext uri="{FF2B5EF4-FFF2-40B4-BE49-F238E27FC236}">
                    <a16:creationId xmlns:a16="http://schemas.microsoft.com/office/drawing/2014/main" id="{328AD180-18C0-E717-3E34-073F4F9C7CDB}"/>
                  </a:ext>
                </a:extLst>
              </p:cNvPr>
              <p:cNvSpPr/>
              <p:nvPr/>
            </p:nvSpPr>
            <p:spPr>
              <a:xfrm>
                <a:off x="1671669" y="773321"/>
                <a:ext cx="828000" cy="828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" name="Google Shape;4548;p70">
                <a:hlinkClick r:id="rId2" action="ppaction://hlinksldjump"/>
                <a:extLst>
                  <a:ext uri="{FF2B5EF4-FFF2-40B4-BE49-F238E27FC236}">
                    <a16:creationId xmlns:a16="http://schemas.microsoft.com/office/drawing/2014/main" id="{3C21CF04-9249-C9A8-A8D3-539D43B8A6C1}"/>
                  </a:ext>
                </a:extLst>
              </p:cNvPr>
              <p:cNvSpPr/>
              <p:nvPr/>
            </p:nvSpPr>
            <p:spPr>
              <a:xfrm>
                <a:off x="444868" y="2187466"/>
                <a:ext cx="3281603" cy="1292832"/>
              </a:xfrm>
              <a:prstGeom prst="roundRect">
                <a:avLst>
                  <a:gd name="adj" fmla="val 16655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 dirty="0">
                    <a:solidFill>
                      <a:schemeClr val="accent1"/>
                    </a:solidFill>
                  </a:rPr>
                  <a:t>How can we enhance user experience through automation?</a:t>
                </a:r>
                <a:endParaRPr sz="16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0" name="Google Shape;4550;p70">
                <a:extLst>
                  <a:ext uri="{FF2B5EF4-FFF2-40B4-BE49-F238E27FC236}">
                    <a16:creationId xmlns:a16="http://schemas.microsoft.com/office/drawing/2014/main" id="{F3B91995-B0AE-C936-8C8B-3C50FC901E9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93283" y="987072"/>
                <a:ext cx="584773" cy="409500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ctr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1" kern="1200">
                    <a:solidFill>
                      <a:schemeClr val="accent6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spcBef>
                    <a:spcPts val="0"/>
                  </a:spcBef>
                </a:pPr>
                <a:r>
                  <a:rPr lang="en" sz="1800" dirty="0">
                    <a:solidFill>
                      <a:schemeClr val="bg2"/>
                    </a:solidFill>
                  </a:rPr>
                  <a:t>01</a:t>
                </a:r>
              </a:p>
            </p:txBody>
          </p:sp>
          <p:sp>
            <p:nvSpPr>
              <p:cNvPr id="11" name="Google Shape;4563;p70">
                <a:extLst>
                  <a:ext uri="{FF2B5EF4-FFF2-40B4-BE49-F238E27FC236}">
                    <a16:creationId xmlns:a16="http://schemas.microsoft.com/office/drawing/2014/main" id="{29CD6D9E-3C73-80A6-5A4E-8C53AD6075C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06600" y="1579693"/>
                <a:ext cx="2358138" cy="697057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20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PROMPT </a:t>
                </a:r>
                <a:endParaRPr kumimoji="0" lang="en-US" altLang="en-US" sz="320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5218ABA-AC33-5D2C-5E89-3EF7D5AAEF3D}"/>
              </a:ext>
            </a:extLst>
          </p:cNvPr>
          <p:cNvGrpSpPr/>
          <p:nvPr/>
        </p:nvGrpSpPr>
        <p:grpSpPr>
          <a:xfrm>
            <a:off x="4455941" y="1741705"/>
            <a:ext cx="3281603" cy="3958110"/>
            <a:chOff x="1527895" y="2184238"/>
            <a:chExt cx="3281603" cy="3958110"/>
          </a:xfrm>
        </p:grpSpPr>
        <p:sp>
          <p:nvSpPr>
            <p:cNvPr id="56" name="Google Shape;4822;p73">
              <a:extLst>
                <a:ext uri="{FF2B5EF4-FFF2-40B4-BE49-F238E27FC236}">
                  <a16:creationId xmlns:a16="http://schemas.microsoft.com/office/drawing/2014/main" id="{78165B49-73CD-4139-5C7F-7D2D9F733E18}"/>
                </a:ext>
              </a:extLst>
            </p:cNvPr>
            <p:cNvSpPr txBox="1">
              <a:spLocks/>
            </p:cNvSpPr>
            <p:nvPr/>
          </p:nvSpPr>
          <p:spPr>
            <a:xfrm>
              <a:off x="1643011" y="4933318"/>
              <a:ext cx="3051370" cy="12090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  <a:endParaRPr kumimoji="0" lang="en-CA" sz="11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8308AAAD-643E-51A2-657E-5FD15746B771}"/>
                </a:ext>
              </a:extLst>
            </p:cNvPr>
            <p:cNvGrpSpPr/>
            <p:nvPr/>
          </p:nvGrpSpPr>
          <p:grpSpPr>
            <a:xfrm>
              <a:off x="1527895" y="2184238"/>
              <a:ext cx="3281603" cy="2706977"/>
              <a:chOff x="444868" y="773321"/>
              <a:chExt cx="3281603" cy="2706977"/>
            </a:xfrm>
          </p:grpSpPr>
          <p:sp>
            <p:nvSpPr>
              <p:cNvPr id="58" name="Google Shape;4547;p70">
                <a:extLst>
                  <a:ext uri="{FF2B5EF4-FFF2-40B4-BE49-F238E27FC236}">
                    <a16:creationId xmlns:a16="http://schemas.microsoft.com/office/drawing/2014/main" id="{2641055E-3E95-5D4B-FB7C-481B5BF02DB7}"/>
                  </a:ext>
                </a:extLst>
              </p:cNvPr>
              <p:cNvSpPr/>
              <p:nvPr/>
            </p:nvSpPr>
            <p:spPr>
              <a:xfrm>
                <a:off x="1671669" y="773321"/>
                <a:ext cx="828000" cy="828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9" name="Google Shape;4548;p70">
                <a:hlinkClick r:id="rId2" action="ppaction://hlinksldjump"/>
                <a:extLst>
                  <a:ext uri="{FF2B5EF4-FFF2-40B4-BE49-F238E27FC236}">
                    <a16:creationId xmlns:a16="http://schemas.microsoft.com/office/drawing/2014/main" id="{ABF4791E-C454-ADF4-7210-16E373B0A1BB}"/>
                  </a:ext>
                </a:extLst>
              </p:cNvPr>
              <p:cNvSpPr/>
              <p:nvPr/>
            </p:nvSpPr>
            <p:spPr>
              <a:xfrm>
                <a:off x="444868" y="2187466"/>
                <a:ext cx="3281603" cy="1292832"/>
              </a:xfrm>
              <a:prstGeom prst="roundRect">
                <a:avLst>
                  <a:gd name="adj" fmla="val 16655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 dirty="0">
                    <a:solidFill>
                      <a:schemeClr val="accent1"/>
                    </a:solidFill>
                  </a:rPr>
                  <a:t>What new technologies could we leverage to improve processes?</a:t>
                </a:r>
                <a:endParaRPr sz="16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0" name="Google Shape;4550;p70">
                <a:extLst>
                  <a:ext uri="{FF2B5EF4-FFF2-40B4-BE49-F238E27FC236}">
                    <a16:creationId xmlns:a16="http://schemas.microsoft.com/office/drawing/2014/main" id="{FA973E61-9CC1-E7DC-2487-D14628CEA3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93283" y="987072"/>
                <a:ext cx="584773" cy="409500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ctr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1" kern="1200">
                    <a:solidFill>
                      <a:schemeClr val="accent6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spcBef>
                    <a:spcPts val="0"/>
                  </a:spcBef>
                </a:pPr>
                <a:r>
                  <a:rPr lang="en" sz="1800" dirty="0">
                    <a:solidFill>
                      <a:schemeClr val="bg2"/>
                    </a:solidFill>
                  </a:rPr>
                  <a:t>02</a:t>
                </a:r>
              </a:p>
            </p:txBody>
          </p:sp>
          <p:sp>
            <p:nvSpPr>
              <p:cNvPr id="61" name="Google Shape;4563;p70">
                <a:extLst>
                  <a:ext uri="{FF2B5EF4-FFF2-40B4-BE49-F238E27FC236}">
                    <a16:creationId xmlns:a16="http://schemas.microsoft.com/office/drawing/2014/main" id="{ABA38D7E-972B-BF15-F1EC-FD1D5B5676C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06600" y="1579693"/>
                <a:ext cx="2358138" cy="697057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20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PROMPT </a:t>
                </a:r>
                <a:endParaRPr kumimoji="0" lang="en-US" altLang="en-US" sz="320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C124562-4418-DA2C-45EB-39EDDDDC071D}"/>
              </a:ext>
            </a:extLst>
          </p:cNvPr>
          <p:cNvGrpSpPr/>
          <p:nvPr/>
        </p:nvGrpSpPr>
        <p:grpSpPr>
          <a:xfrm>
            <a:off x="8318411" y="1741705"/>
            <a:ext cx="3281603" cy="3958110"/>
            <a:chOff x="1527895" y="2184238"/>
            <a:chExt cx="3281603" cy="3958110"/>
          </a:xfrm>
        </p:grpSpPr>
        <p:sp>
          <p:nvSpPr>
            <p:cNvPr id="63" name="Google Shape;4822;p73">
              <a:extLst>
                <a:ext uri="{FF2B5EF4-FFF2-40B4-BE49-F238E27FC236}">
                  <a16:creationId xmlns:a16="http://schemas.microsoft.com/office/drawing/2014/main" id="{DCB3CBE3-0A7E-E6BE-E6EE-1F0B4FE4736A}"/>
                </a:ext>
              </a:extLst>
            </p:cNvPr>
            <p:cNvSpPr txBox="1">
              <a:spLocks/>
            </p:cNvSpPr>
            <p:nvPr/>
          </p:nvSpPr>
          <p:spPr>
            <a:xfrm>
              <a:off x="1643011" y="4933318"/>
              <a:ext cx="3051370" cy="12090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bg2"/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  <a:endParaRPr kumimoji="0" lang="en-CA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D117AA10-D270-6E92-7EB2-F57AF3FCBC22}"/>
                </a:ext>
              </a:extLst>
            </p:cNvPr>
            <p:cNvGrpSpPr/>
            <p:nvPr/>
          </p:nvGrpSpPr>
          <p:grpSpPr>
            <a:xfrm>
              <a:off x="1527895" y="2184238"/>
              <a:ext cx="3281603" cy="2706977"/>
              <a:chOff x="444868" y="773321"/>
              <a:chExt cx="3281603" cy="2706977"/>
            </a:xfrm>
          </p:grpSpPr>
          <p:sp>
            <p:nvSpPr>
              <p:cNvPr id="65" name="Google Shape;4547;p70">
                <a:extLst>
                  <a:ext uri="{FF2B5EF4-FFF2-40B4-BE49-F238E27FC236}">
                    <a16:creationId xmlns:a16="http://schemas.microsoft.com/office/drawing/2014/main" id="{43ED1D79-1AAF-9336-EF9A-6C1BDE9963D0}"/>
                  </a:ext>
                </a:extLst>
              </p:cNvPr>
              <p:cNvSpPr/>
              <p:nvPr/>
            </p:nvSpPr>
            <p:spPr>
              <a:xfrm>
                <a:off x="1671669" y="773321"/>
                <a:ext cx="828000" cy="828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6" name="Google Shape;4548;p70">
                <a:hlinkClick r:id="rId2" action="ppaction://hlinksldjump"/>
                <a:extLst>
                  <a:ext uri="{FF2B5EF4-FFF2-40B4-BE49-F238E27FC236}">
                    <a16:creationId xmlns:a16="http://schemas.microsoft.com/office/drawing/2014/main" id="{AF5994CA-C14A-03A6-D8B2-05214AD56C29}"/>
                  </a:ext>
                </a:extLst>
              </p:cNvPr>
              <p:cNvSpPr/>
              <p:nvPr/>
            </p:nvSpPr>
            <p:spPr>
              <a:xfrm>
                <a:off x="444868" y="2187466"/>
                <a:ext cx="3281603" cy="1292832"/>
              </a:xfrm>
              <a:prstGeom prst="roundRect">
                <a:avLst>
                  <a:gd name="adj" fmla="val 16655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 dirty="0">
                    <a:solidFill>
                      <a:schemeClr val="accent1"/>
                    </a:solidFill>
                  </a:rPr>
                  <a:t>How can we reduce costs without sacrificing quality?</a:t>
                </a:r>
                <a:endParaRPr sz="16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7" name="Google Shape;4550;p70">
                <a:extLst>
                  <a:ext uri="{FF2B5EF4-FFF2-40B4-BE49-F238E27FC236}">
                    <a16:creationId xmlns:a16="http://schemas.microsoft.com/office/drawing/2014/main" id="{2F64F7D3-5655-87A2-77EC-0D4F7C6E10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93283" y="987072"/>
                <a:ext cx="584773" cy="409500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ctr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1" kern="1200">
                    <a:solidFill>
                      <a:schemeClr val="accent6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spcBef>
                    <a:spcPts val="0"/>
                  </a:spcBef>
                </a:pPr>
                <a:r>
                  <a:rPr lang="en" sz="1800" dirty="0">
                    <a:solidFill>
                      <a:schemeClr val="bg2"/>
                    </a:solidFill>
                  </a:rPr>
                  <a:t>03</a:t>
                </a:r>
              </a:p>
            </p:txBody>
          </p:sp>
          <p:sp>
            <p:nvSpPr>
              <p:cNvPr id="68" name="Google Shape;4563;p70">
                <a:extLst>
                  <a:ext uri="{FF2B5EF4-FFF2-40B4-BE49-F238E27FC236}">
                    <a16:creationId xmlns:a16="http://schemas.microsoft.com/office/drawing/2014/main" id="{60EFDE8E-91DD-1D61-D1C1-0CF9A2EC2AA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06600" y="1579693"/>
                <a:ext cx="2358138" cy="697057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2000" b="1" dirty="0">
                    <a:solidFill>
                      <a:schemeClr val="bg2"/>
                    </a:solidFill>
                  </a:rPr>
                  <a:t>PROMPT </a:t>
                </a:r>
                <a:endParaRPr kumimoji="0" lang="en-US" altLang="en-US" sz="3200" b="1" i="0" u="none" strike="noStrike" cap="none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</a:endParaRP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37964AA-447D-ECEA-F549-E3C9A3B6BCBD}"/>
              </a:ext>
            </a:extLst>
          </p:cNvPr>
          <p:cNvGrpSpPr/>
          <p:nvPr/>
        </p:nvGrpSpPr>
        <p:grpSpPr>
          <a:xfrm flipV="1">
            <a:off x="9615880" y="-8848"/>
            <a:ext cx="2579709" cy="2577828"/>
            <a:chOff x="9612289" y="-18091"/>
            <a:chExt cx="2579709" cy="2577828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7D78AEF-41A1-D236-4605-81A88BE5D4B4}"/>
                </a:ext>
              </a:extLst>
            </p:cNvPr>
            <p:cNvSpPr/>
            <p:nvPr/>
          </p:nvSpPr>
          <p:spPr>
            <a:xfrm>
              <a:off x="11330842" y="-18091"/>
              <a:ext cx="861156" cy="859275"/>
            </a:xfrm>
            <a:custGeom>
              <a:avLst/>
              <a:gdLst>
                <a:gd name="connsiteX0" fmla="*/ 314097 w 314096"/>
                <a:gd name="connsiteY0" fmla="*/ 313411 h 313410"/>
                <a:gd name="connsiteX1" fmla="*/ 0 w 314096"/>
                <a:gd name="connsiteY1" fmla="*/ 313411 h 313410"/>
                <a:gd name="connsiteX2" fmla="*/ 0 w 314096"/>
                <a:gd name="connsiteY2" fmla="*/ 0 h 313410"/>
                <a:gd name="connsiteX3" fmla="*/ 314097 w 314096"/>
                <a:gd name="connsiteY3" fmla="*/ 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96" h="313410">
                  <a:moveTo>
                    <a:pt x="314097" y="313411"/>
                  </a:moveTo>
                  <a:lnTo>
                    <a:pt x="0" y="313411"/>
                  </a:lnTo>
                  <a:lnTo>
                    <a:pt x="0" y="0"/>
                  </a:lnTo>
                  <a:lnTo>
                    <a:pt x="314097" y="0"/>
                  </a:lnTo>
                  <a:close/>
                </a:path>
              </a:pathLst>
            </a:custGeom>
            <a:solidFill>
              <a:schemeClr val="accent1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37F21C0-9FB7-8089-7942-DB6B089817AE}"/>
                </a:ext>
              </a:extLst>
            </p:cNvPr>
            <p:cNvSpPr/>
            <p:nvPr/>
          </p:nvSpPr>
          <p:spPr>
            <a:xfrm>
              <a:off x="11330841" y="841184"/>
              <a:ext cx="861156" cy="859275"/>
            </a:xfrm>
            <a:custGeom>
              <a:avLst/>
              <a:gdLst>
                <a:gd name="connsiteX0" fmla="*/ 0 w 314096"/>
                <a:gd name="connsiteY0" fmla="*/ 156362 h 313410"/>
                <a:gd name="connsiteX1" fmla="*/ 157048 w 314096"/>
                <a:gd name="connsiteY1" fmla="*/ 0 h 313410"/>
                <a:gd name="connsiteX2" fmla="*/ 314097 w 314096"/>
                <a:gd name="connsiteY2" fmla="*/ 156362 h 313410"/>
                <a:gd name="connsiteX3" fmla="*/ 157048 w 314096"/>
                <a:gd name="connsiteY3" fmla="*/ 313410 h 313410"/>
                <a:gd name="connsiteX4" fmla="*/ 0 w 314096"/>
                <a:gd name="connsiteY4" fmla="*/ 156362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096" h="313410">
                  <a:moveTo>
                    <a:pt x="0" y="156362"/>
                  </a:moveTo>
                  <a:cubicBezTo>
                    <a:pt x="0" y="69951"/>
                    <a:pt x="70638" y="0"/>
                    <a:pt x="157048" y="0"/>
                  </a:cubicBezTo>
                  <a:cubicBezTo>
                    <a:pt x="243459" y="0"/>
                    <a:pt x="314097" y="69951"/>
                    <a:pt x="314097" y="156362"/>
                  </a:cubicBezTo>
                  <a:cubicBezTo>
                    <a:pt x="314097" y="243459"/>
                    <a:pt x="243459" y="313410"/>
                    <a:pt x="157048" y="313410"/>
                  </a:cubicBezTo>
                  <a:cubicBezTo>
                    <a:pt x="70638" y="313410"/>
                    <a:pt x="0" y="243459"/>
                    <a:pt x="0" y="15636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440E44A-B38B-9332-ACC9-11BF81FE1416}"/>
                </a:ext>
              </a:extLst>
            </p:cNvPr>
            <p:cNvSpPr/>
            <p:nvPr/>
          </p:nvSpPr>
          <p:spPr>
            <a:xfrm>
              <a:off x="11330841" y="1700462"/>
              <a:ext cx="861156" cy="859275"/>
            </a:xfrm>
            <a:custGeom>
              <a:avLst/>
              <a:gdLst>
                <a:gd name="connsiteX0" fmla="*/ 0 w 314096"/>
                <a:gd name="connsiteY0" fmla="*/ 313410 h 313410"/>
                <a:gd name="connsiteX1" fmla="*/ 0 w 314096"/>
                <a:gd name="connsiteY1" fmla="*/ 0 h 313410"/>
                <a:gd name="connsiteX2" fmla="*/ 314097 w 314096"/>
                <a:gd name="connsiteY2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096" h="313410">
                  <a:moveTo>
                    <a:pt x="0" y="313410"/>
                  </a:moveTo>
                  <a:lnTo>
                    <a:pt x="0" y="0"/>
                  </a:lnTo>
                  <a:cubicBezTo>
                    <a:pt x="173508" y="0"/>
                    <a:pt x="314097" y="140589"/>
                    <a:pt x="314097" y="31341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C8D852A-9332-5F66-D4C2-55A678C87309}"/>
                </a:ext>
              </a:extLst>
            </p:cNvPr>
            <p:cNvSpPr/>
            <p:nvPr/>
          </p:nvSpPr>
          <p:spPr>
            <a:xfrm>
              <a:off x="10471567" y="841184"/>
              <a:ext cx="859275" cy="859275"/>
            </a:xfrm>
            <a:custGeom>
              <a:avLst/>
              <a:gdLst>
                <a:gd name="connsiteX0" fmla="*/ 0 w 313410"/>
                <a:gd name="connsiteY0" fmla="*/ 313410 h 313410"/>
                <a:gd name="connsiteX1" fmla="*/ 0 w 313410"/>
                <a:gd name="connsiteY1" fmla="*/ 0 h 313410"/>
                <a:gd name="connsiteX2" fmla="*/ 313410 w 313410"/>
                <a:gd name="connsiteY2" fmla="*/ 0 h 313410"/>
                <a:gd name="connsiteX3" fmla="*/ 313410 w 313410"/>
                <a:gd name="connsiteY3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410" h="313410">
                  <a:moveTo>
                    <a:pt x="0" y="313410"/>
                  </a:moveTo>
                  <a:lnTo>
                    <a:pt x="0" y="0"/>
                  </a:lnTo>
                  <a:lnTo>
                    <a:pt x="313410" y="0"/>
                  </a:lnTo>
                  <a:lnTo>
                    <a:pt x="313410" y="31341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815020A-9BC5-37EB-2A7B-537A30D43C96}"/>
                </a:ext>
              </a:extLst>
            </p:cNvPr>
            <p:cNvSpPr/>
            <p:nvPr/>
          </p:nvSpPr>
          <p:spPr>
            <a:xfrm>
              <a:off x="9612289" y="1700462"/>
              <a:ext cx="859275" cy="859275"/>
            </a:xfrm>
            <a:custGeom>
              <a:avLst/>
              <a:gdLst>
                <a:gd name="connsiteX0" fmla="*/ 0 w 313410"/>
                <a:gd name="connsiteY0" fmla="*/ 313410 h 313410"/>
                <a:gd name="connsiteX1" fmla="*/ 0 w 313410"/>
                <a:gd name="connsiteY1" fmla="*/ 0 h 313410"/>
                <a:gd name="connsiteX2" fmla="*/ 313411 w 313410"/>
                <a:gd name="connsiteY2" fmla="*/ 0 h 313410"/>
                <a:gd name="connsiteX3" fmla="*/ 313411 w 313410"/>
                <a:gd name="connsiteY3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410" h="313410">
                  <a:moveTo>
                    <a:pt x="0" y="313410"/>
                  </a:moveTo>
                  <a:lnTo>
                    <a:pt x="0" y="0"/>
                  </a:lnTo>
                  <a:lnTo>
                    <a:pt x="313411" y="0"/>
                  </a:lnTo>
                  <a:lnTo>
                    <a:pt x="313411" y="31341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3232F74-139F-232E-1057-E866188BF975}"/>
                </a:ext>
              </a:extLst>
            </p:cNvPr>
            <p:cNvSpPr/>
            <p:nvPr/>
          </p:nvSpPr>
          <p:spPr>
            <a:xfrm>
              <a:off x="10471567" y="1700462"/>
              <a:ext cx="859275" cy="859275"/>
            </a:xfrm>
            <a:custGeom>
              <a:avLst/>
              <a:gdLst>
                <a:gd name="connsiteX0" fmla="*/ 0 w 313410"/>
                <a:gd name="connsiteY0" fmla="*/ 313410 h 313410"/>
                <a:gd name="connsiteX1" fmla="*/ 313410 w 313410"/>
                <a:gd name="connsiteY1" fmla="*/ 0 h 313410"/>
                <a:gd name="connsiteX2" fmla="*/ 313410 w 313410"/>
                <a:gd name="connsiteY2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3410" h="313410">
                  <a:moveTo>
                    <a:pt x="0" y="313410"/>
                  </a:moveTo>
                  <a:cubicBezTo>
                    <a:pt x="0" y="140589"/>
                    <a:pt x="140589" y="0"/>
                    <a:pt x="313410" y="0"/>
                  </a:cubicBezTo>
                  <a:lnTo>
                    <a:pt x="313410" y="31341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76244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6F508D6-35DD-18C7-2B2A-FA214B38291B}"/>
              </a:ext>
            </a:extLst>
          </p:cNvPr>
          <p:cNvSpPr/>
          <p:nvPr/>
        </p:nvSpPr>
        <p:spPr>
          <a:xfrm>
            <a:off x="6632783" y="3637672"/>
            <a:ext cx="3150939" cy="32203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020E33-D2EF-0C58-D152-1B02368FC3F2}"/>
              </a:ext>
            </a:extLst>
          </p:cNvPr>
          <p:cNvSpPr/>
          <p:nvPr/>
        </p:nvSpPr>
        <p:spPr>
          <a:xfrm>
            <a:off x="8058770" y="0"/>
            <a:ext cx="4133230" cy="38516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D76FCC-41F4-F6D1-5B9E-1BAE987D3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Brainstorming Rules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BC1CCB-A888-465A-4C15-3453FD8C1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CA527F-DE8C-97E9-2F63-7485D6F2F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33A9D31-DEAE-020E-E8FD-7CA1D0CBA08E}"/>
              </a:ext>
            </a:extLst>
          </p:cNvPr>
          <p:cNvGrpSpPr/>
          <p:nvPr/>
        </p:nvGrpSpPr>
        <p:grpSpPr>
          <a:xfrm>
            <a:off x="851534" y="1233488"/>
            <a:ext cx="4824115" cy="5022307"/>
            <a:chOff x="546734" y="1147516"/>
            <a:chExt cx="4824115" cy="5022307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443793B-88C4-6BDD-1378-CF6C3CC05EE4}"/>
                </a:ext>
              </a:extLst>
            </p:cNvPr>
            <p:cNvGrpSpPr/>
            <p:nvPr/>
          </p:nvGrpSpPr>
          <p:grpSpPr>
            <a:xfrm>
              <a:off x="546734" y="1147516"/>
              <a:ext cx="4817110" cy="658768"/>
              <a:chOff x="967882" y="1453137"/>
              <a:chExt cx="4817110" cy="658768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19073A1-A7FD-FA86-F528-E4D0234F8B63}"/>
                  </a:ext>
                </a:extLst>
              </p:cNvPr>
              <p:cNvSpPr txBox="1"/>
              <p:nvPr/>
            </p:nvSpPr>
            <p:spPr>
              <a:xfrm>
                <a:off x="1862253" y="1577691"/>
                <a:ext cx="3922739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600" b="1" dirty="0"/>
                  <a:t>Every idea counts—no judgment.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0" name="Flowchart: Connector 9">
                <a:extLst>
                  <a:ext uri="{FF2B5EF4-FFF2-40B4-BE49-F238E27FC236}">
                    <a16:creationId xmlns:a16="http://schemas.microsoft.com/office/drawing/2014/main" id="{959E50BA-FB6E-CBFA-A3E4-1A5134504517}"/>
                  </a:ext>
                </a:extLst>
              </p:cNvPr>
              <p:cNvSpPr/>
              <p:nvPr/>
            </p:nvSpPr>
            <p:spPr>
              <a:xfrm>
                <a:off x="967882" y="1453137"/>
                <a:ext cx="658768" cy="658768"/>
              </a:xfrm>
              <a:prstGeom prst="flowChartConnector">
                <a:avLst/>
              </a:prstGeom>
              <a:solidFill>
                <a:schemeClr val="accent1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600" b="1" dirty="0">
                    <a:solidFill>
                      <a:schemeClr val="bg2"/>
                    </a:solidFill>
                  </a:rPr>
                  <a:t>01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25B315B-1A7B-CD1D-6D88-5E41CBD947FA}"/>
                </a:ext>
              </a:extLst>
            </p:cNvPr>
            <p:cNvGrpSpPr/>
            <p:nvPr/>
          </p:nvGrpSpPr>
          <p:grpSpPr>
            <a:xfrm>
              <a:off x="546734" y="2020224"/>
              <a:ext cx="4817110" cy="658768"/>
              <a:chOff x="967882" y="2756839"/>
              <a:chExt cx="4817110" cy="658768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52B47EB-3599-69CD-1B59-4C44FA32A4CA}"/>
                  </a:ext>
                </a:extLst>
              </p:cNvPr>
              <p:cNvSpPr txBox="1"/>
              <p:nvPr/>
            </p:nvSpPr>
            <p:spPr>
              <a:xfrm>
                <a:off x="1844102" y="2886517"/>
                <a:ext cx="3940890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600" b="1" dirty="0"/>
                  <a:t>Build on others’ ideas.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2F59CD9E-6FE6-608A-E5A1-11BCEE5AA7E7}"/>
                  </a:ext>
                </a:extLst>
              </p:cNvPr>
              <p:cNvSpPr/>
              <p:nvPr/>
            </p:nvSpPr>
            <p:spPr>
              <a:xfrm>
                <a:off x="967882" y="2756839"/>
                <a:ext cx="658768" cy="658768"/>
              </a:xfrm>
              <a:prstGeom prst="flowChartConnector">
                <a:avLst/>
              </a:prstGeom>
              <a:solidFill>
                <a:schemeClr val="accent4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600" b="1" dirty="0">
                    <a:solidFill>
                      <a:schemeClr val="bg2"/>
                    </a:solidFill>
                  </a:rPr>
                  <a:t>02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27DA2BA-0FD3-FFD7-F3EC-E9CC84483D74}"/>
                </a:ext>
              </a:extLst>
            </p:cNvPr>
            <p:cNvGrpSpPr/>
            <p:nvPr/>
          </p:nvGrpSpPr>
          <p:grpSpPr>
            <a:xfrm>
              <a:off x="546734" y="2892932"/>
              <a:ext cx="4817110" cy="658768"/>
              <a:chOff x="967882" y="4060541"/>
              <a:chExt cx="4817110" cy="658768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75488F5-8340-87AF-E31C-AF615605370B}"/>
                  </a:ext>
                </a:extLst>
              </p:cNvPr>
              <p:cNvSpPr txBox="1"/>
              <p:nvPr/>
            </p:nvSpPr>
            <p:spPr>
              <a:xfrm>
                <a:off x="1869108" y="4195343"/>
                <a:ext cx="3915884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600" b="1" dirty="0"/>
                  <a:t>Focus on quantity, not perfection.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81C9089E-19C8-D7D4-3846-F41FDB5ECD77}"/>
                  </a:ext>
                </a:extLst>
              </p:cNvPr>
              <p:cNvSpPr/>
              <p:nvPr/>
            </p:nvSpPr>
            <p:spPr>
              <a:xfrm>
                <a:off x="967882" y="4060541"/>
                <a:ext cx="658768" cy="658768"/>
              </a:xfrm>
              <a:prstGeom prst="flowChartConnector">
                <a:avLst/>
              </a:prstGeom>
              <a:solidFill>
                <a:schemeClr val="accent1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600" b="1" dirty="0">
                    <a:solidFill>
                      <a:schemeClr val="bg2"/>
                    </a:solidFill>
                  </a:rPr>
                  <a:t>03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E4BFF9C-F05F-2B09-A083-FBDF24A0441B}"/>
                </a:ext>
              </a:extLst>
            </p:cNvPr>
            <p:cNvGrpSpPr/>
            <p:nvPr/>
          </p:nvGrpSpPr>
          <p:grpSpPr>
            <a:xfrm>
              <a:off x="546734" y="3765640"/>
              <a:ext cx="4824115" cy="658768"/>
              <a:chOff x="967882" y="5364243"/>
              <a:chExt cx="4824115" cy="658768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8874C74-312E-DA48-0BFC-CD60DB1D6F3B}"/>
                  </a:ext>
                </a:extLst>
              </p:cNvPr>
              <p:cNvSpPr txBox="1"/>
              <p:nvPr/>
            </p:nvSpPr>
            <p:spPr>
              <a:xfrm>
                <a:off x="1851108" y="5504169"/>
                <a:ext cx="3940889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600" b="1" dirty="0"/>
                  <a:t>Be specific and concise.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3" name="Flowchart: Connector 12">
                <a:extLst>
                  <a:ext uri="{FF2B5EF4-FFF2-40B4-BE49-F238E27FC236}">
                    <a16:creationId xmlns:a16="http://schemas.microsoft.com/office/drawing/2014/main" id="{DA75A551-A762-D820-D26C-D02B21249375}"/>
                  </a:ext>
                </a:extLst>
              </p:cNvPr>
              <p:cNvSpPr/>
              <p:nvPr/>
            </p:nvSpPr>
            <p:spPr>
              <a:xfrm>
                <a:off x="967882" y="5364243"/>
                <a:ext cx="658768" cy="658768"/>
              </a:xfrm>
              <a:prstGeom prst="flowChartConnector">
                <a:avLst/>
              </a:prstGeom>
              <a:solidFill>
                <a:schemeClr val="accent4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600" b="1" dirty="0">
                    <a:solidFill>
                      <a:schemeClr val="bg2"/>
                    </a:solidFill>
                  </a:rPr>
                  <a:t>04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500BDB1-1E1A-29A2-9D3D-107696C56EBB}"/>
                </a:ext>
              </a:extLst>
            </p:cNvPr>
            <p:cNvGrpSpPr/>
            <p:nvPr/>
          </p:nvGrpSpPr>
          <p:grpSpPr>
            <a:xfrm>
              <a:off x="546734" y="4638348"/>
              <a:ext cx="4817110" cy="658768"/>
              <a:chOff x="967882" y="1453137"/>
              <a:chExt cx="4817110" cy="658768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1217AFA-0BB6-64CC-2588-7DDEE9755BDD}"/>
                  </a:ext>
                </a:extLst>
              </p:cNvPr>
              <p:cNvSpPr txBox="1"/>
              <p:nvPr/>
            </p:nvSpPr>
            <p:spPr>
              <a:xfrm>
                <a:off x="1862253" y="1577691"/>
                <a:ext cx="3922739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600" b="1" dirty="0"/>
                  <a:t>Stay focused on the topic.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3" name="Flowchart: Connector 42">
                <a:extLst>
                  <a:ext uri="{FF2B5EF4-FFF2-40B4-BE49-F238E27FC236}">
                    <a16:creationId xmlns:a16="http://schemas.microsoft.com/office/drawing/2014/main" id="{13EAA37A-8B89-89A0-6FF8-956BF3A37F1C}"/>
                  </a:ext>
                </a:extLst>
              </p:cNvPr>
              <p:cNvSpPr/>
              <p:nvPr/>
            </p:nvSpPr>
            <p:spPr>
              <a:xfrm>
                <a:off x="967882" y="1453137"/>
                <a:ext cx="658768" cy="658768"/>
              </a:xfrm>
              <a:prstGeom prst="flowChartConnector">
                <a:avLst/>
              </a:prstGeom>
              <a:solidFill>
                <a:schemeClr val="accent1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600" b="1" dirty="0">
                    <a:solidFill>
                      <a:schemeClr val="bg2"/>
                    </a:solidFill>
                  </a:rPr>
                  <a:t>05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23706812-90CD-89B5-DF85-76CF30C7B1E1}"/>
                </a:ext>
              </a:extLst>
            </p:cNvPr>
            <p:cNvGrpSpPr/>
            <p:nvPr/>
          </p:nvGrpSpPr>
          <p:grpSpPr>
            <a:xfrm>
              <a:off x="546734" y="5511055"/>
              <a:ext cx="4798959" cy="658768"/>
              <a:chOff x="967882" y="2756839"/>
              <a:chExt cx="4798959" cy="658768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9E9D258-4F1E-41E4-3790-4B8340921441}"/>
                  </a:ext>
                </a:extLst>
              </p:cNvPr>
              <p:cNvSpPr txBox="1"/>
              <p:nvPr/>
            </p:nvSpPr>
            <p:spPr>
              <a:xfrm>
                <a:off x="1844102" y="2886517"/>
                <a:ext cx="3922739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600" b="1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endParaRPr lang="en-IN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1" name="Flowchart: Connector 40">
                <a:extLst>
                  <a:ext uri="{FF2B5EF4-FFF2-40B4-BE49-F238E27FC236}">
                    <a16:creationId xmlns:a16="http://schemas.microsoft.com/office/drawing/2014/main" id="{D1FCE898-AA16-18DC-414F-360AD370C8DE}"/>
                  </a:ext>
                </a:extLst>
              </p:cNvPr>
              <p:cNvSpPr/>
              <p:nvPr/>
            </p:nvSpPr>
            <p:spPr>
              <a:xfrm>
                <a:off x="967882" y="2756839"/>
                <a:ext cx="658768" cy="658768"/>
              </a:xfrm>
              <a:prstGeom prst="flowChartConnector">
                <a:avLst/>
              </a:prstGeom>
              <a:solidFill>
                <a:schemeClr val="accent4"/>
              </a:solidFill>
              <a:ln w="539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1600" b="1" dirty="0">
                    <a:solidFill>
                      <a:schemeClr val="bg2"/>
                    </a:solidFill>
                  </a:rPr>
                  <a:t>06</a:t>
                </a:r>
              </a:p>
            </p:txBody>
          </p:sp>
        </p:grpSp>
      </p:grpSp>
      <p:pic>
        <p:nvPicPr>
          <p:cNvPr id="26" name="Picture Placeholder 25" descr="A group of women smiling and looking at each other&#10;&#10;Description automatically generated">
            <a:extLst>
              <a:ext uri="{FF2B5EF4-FFF2-40B4-BE49-F238E27FC236}">
                <a16:creationId xmlns:a16="http://schemas.microsoft.com/office/drawing/2014/main" id="{BF267D54-7638-3CE7-13A4-42F4CB7E808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9"/>
          <a:stretch/>
        </p:blipFill>
        <p:spPr>
          <a:xfrm>
            <a:off x="7490691" y="637881"/>
            <a:ext cx="4208464" cy="5582238"/>
          </a:xfr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6965778-3AFC-5882-E2FB-61DC186D8E38}"/>
              </a:ext>
            </a:extLst>
          </p:cNvPr>
          <p:cNvGrpSpPr/>
          <p:nvPr/>
        </p:nvGrpSpPr>
        <p:grpSpPr>
          <a:xfrm>
            <a:off x="6632783" y="3639021"/>
            <a:ext cx="2579709" cy="2577828"/>
            <a:chOff x="9612289" y="-18091"/>
            <a:chExt cx="2579709" cy="2577828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7200548-82E1-FDB9-B192-33A03B496040}"/>
                </a:ext>
              </a:extLst>
            </p:cNvPr>
            <p:cNvSpPr/>
            <p:nvPr/>
          </p:nvSpPr>
          <p:spPr>
            <a:xfrm>
              <a:off x="11330842" y="-18091"/>
              <a:ext cx="861156" cy="859275"/>
            </a:xfrm>
            <a:custGeom>
              <a:avLst/>
              <a:gdLst>
                <a:gd name="connsiteX0" fmla="*/ 314097 w 314096"/>
                <a:gd name="connsiteY0" fmla="*/ 313411 h 313410"/>
                <a:gd name="connsiteX1" fmla="*/ 0 w 314096"/>
                <a:gd name="connsiteY1" fmla="*/ 313411 h 313410"/>
                <a:gd name="connsiteX2" fmla="*/ 0 w 314096"/>
                <a:gd name="connsiteY2" fmla="*/ 0 h 313410"/>
                <a:gd name="connsiteX3" fmla="*/ 314097 w 314096"/>
                <a:gd name="connsiteY3" fmla="*/ 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96" h="313410">
                  <a:moveTo>
                    <a:pt x="314097" y="313411"/>
                  </a:moveTo>
                  <a:lnTo>
                    <a:pt x="0" y="313411"/>
                  </a:lnTo>
                  <a:lnTo>
                    <a:pt x="0" y="0"/>
                  </a:lnTo>
                  <a:lnTo>
                    <a:pt x="314097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772C443-36F9-01E9-3645-A8042251EE3B}"/>
                </a:ext>
              </a:extLst>
            </p:cNvPr>
            <p:cNvSpPr/>
            <p:nvPr/>
          </p:nvSpPr>
          <p:spPr>
            <a:xfrm>
              <a:off x="11330841" y="841184"/>
              <a:ext cx="861156" cy="859275"/>
            </a:xfrm>
            <a:custGeom>
              <a:avLst/>
              <a:gdLst>
                <a:gd name="connsiteX0" fmla="*/ 0 w 314096"/>
                <a:gd name="connsiteY0" fmla="*/ 156362 h 313410"/>
                <a:gd name="connsiteX1" fmla="*/ 157048 w 314096"/>
                <a:gd name="connsiteY1" fmla="*/ 0 h 313410"/>
                <a:gd name="connsiteX2" fmla="*/ 314097 w 314096"/>
                <a:gd name="connsiteY2" fmla="*/ 156362 h 313410"/>
                <a:gd name="connsiteX3" fmla="*/ 157048 w 314096"/>
                <a:gd name="connsiteY3" fmla="*/ 313410 h 313410"/>
                <a:gd name="connsiteX4" fmla="*/ 0 w 314096"/>
                <a:gd name="connsiteY4" fmla="*/ 156362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096" h="313410">
                  <a:moveTo>
                    <a:pt x="0" y="156362"/>
                  </a:moveTo>
                  <a:cubicBezTo>
                    <a:pt x="0" y="69951"/>
                    <a:pt x="70638" y="0"/>
                    <a:pt x="157048" y="0"/>
                  </a:cubicBezTo>
                  <a:cubicBezTo>
                    <a:pt x="243459" y="0"/>
                    <a:pt x="314097" y="69951"/>
                    <a:pt x="314097" y="156362"/>
                  </a:cubicBezTo>
                  <a:cubicBezTo>
                    <a:pt x="314097" y="243459"/>
                    <a:pt x="243459" y="313410"/>
                    <a:pt x="157048" y="313410"/>
                  </a:cubicBezTo>
                  <a:cubicBezTo>
                    <a:pt x="70638" y="313410"/>
                    <a:pt x="0" y="243459"/>
                    <a:pt x="0" y="15636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91EC710-B4D0-0755-97BA-53A509337184}"/>
                </a:ext>
              </a:extLst>
            </p:cNvPr>
            <p:cNvSpPr/>
            <p:nvPr/>
          </p:nvSpPr>
          <p:spPr>
            <a:xfrm>
              <a:off x="11330841" y="1700462"/>
              <a:ext cx="861156" cy="859275"/>
            </a:xfrm>
            <a:custGeom>
              <a:avLst/>
              <a:gdLst>
                <a:gd name="connsiteX0" fmla="*/ 0 w 314096"/>
                <a:gd name="connsiteY0" fmla="*/ 313410 h 313410"/>
                <a:gd name="connsiteX1" fmla="*/ 0 w 314096"/>
                <a:gd name="connsiteY1" fmla="*/ 0 h 313410"/>
                <a:gd name="connsiteX2" fmla="*/ 314097 w 314096"/>
                <a:gd name="connsiteY2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096" h="313410">
                  <a:moveTo>
                    <a:pt x="0" y="313410"/>
                  </a:moveTo>
                  <a:lnTo>
                    <a:pt x="0" y="0"/>
                  </a:lnTo>
                  <a:cubicBezTo>
                    <a:pt x="173508" y="0"/>
                    <a:pt x="314097" y="140589"/>
                    <a:pt x="314097" y="31341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7A03A3C-6A1D-DBA0-33B9-5BD9FDD1306F}"/>
                </a:ext>
              </a:extLst>
            </p:cNvPr>
            <p:cNvSpPr/>
            <p:nvPr/>
          </p:nvSpPr>
          <p:spPr>
            <a:xfrm>
              <a:off x="10471567" y="841184"/>
              <a:ext cx="859275" cy="859275"/>
            </a:xfrm>
            <a:custGeom>
              <a:avLst/>
              <a:gdLst>
                <a:gd name="connsiteX0" fmla="*/ 0 w 313410"/>
                <a:gd name="connsiteY0" fmla="*/ 313410 h 313410"/>
                <a:gd name="connsiteX1" fmla="*/ 0 w 313410"/>
                <a:gd name="connsiteY1" fmla="*/ 0 h 313410"/>
                <a:gd name="connsiteX2" fmla="*/ 313410 w 313410"/>
                <a:gd name="connsiteY2" fmla="*/ 0 h 313410"/>
                <a:gd name="connsiteX3" fmla="*/ 313410 w 313410"/>
                <a:gd name="connsiteY3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410" h="313410">
                  <a:moveTo>
                    <a:pt x="0" y="313410"/>
                  </a:moveTo>
                  <a:lnTo>
                    <a:pt x="0" y="0"/>
                  </a:lnTo>
                  <a:lnTo>
                    <a:pt x="313410" y="0"/>
                  </a:lnTo>
                  <a:lnTo>
                    <a:pt x="313410" y="31341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5BEB28E-28EB-25B2-8606-9C5561353FCC}"/>
                </a:ext>
              </a:extLst>
            </p:cNvPr>
            <p:cNvSpPr/>
            <p:nvPr/>
          </p:nvSpPr>
          <p:spPr>
            <a:xfrm>
              <a:off x="9612289" y="1700462"/>
              <a:ext cx="859275" cy="859275"/>
            </a:xfrm>
            <a:custGeom>
              <a:avLst/>
              <a:gdLst>
                <a:gd name="connsiteX0" fmla="*/ 0 w 313410"/>
                <a:gd name="connsiteY0" fmla="*/ 313410 h 313410"/>
                <a:gd name="connsiteX1" fmla="*/ 0 w 313410"/>
                <a:gd name="connsiteY1" fmla="*/ 0 h 313410"/>
                <a:gd name="connsiteX2" fmla="*/ 313411 w 313410"/>
                <a:gd name="connsiteY2" fmla="*/ 0 h 313410"/>
                <a:gd name="connsiteX3" fmla="*/ 313411 w 313410"/>
                <a:gd name="connsiteY3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410" h="313410">
                  <a:moveTo>
                    <a:pt x="0" y="313410"/>
                  </a:moveTo>
                  <a:lnTo>
                    <a:pt x="0" y="0"/>
                  </a:lnTo>
                  <a:lnTo>
                    <a:pt x="313411" y="0"/>
                  </a:lnTo>
                  <a:lnTo>
                    <a:pt x="313411" y="31341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7EA2F73-FECD-5AF8-18E9-5E4E210D9254}"/>
                </a:ext>
              </a:extLst>
            </p:cNvPr>
            <p:cNvSpPr/>
            <p:nvPr/>
          </p:nvSpPr>
          <p:spPr>
            <a:xfrm>
              <a:off x="10471567" y="1700462"/>
              <a:ext cx="859275" cy="859275"/>
            </a:xfrm>
            <a:custGeom>
              <a:avLst/>
              <a:gdLst>
                <a:gd name="connsiteX0" fmla="*/ 0 w 313410"/>
                <a:gd name="connsiteY0" fmla="*/ 313410 h 313410"/>
                <a:gd name="connsiteX1" fmla="*/ 313410 w 313410"/>
                <a:gd name="connsiteY1" fmla="*/ 0 h 313410"/>
                <a:gd name="connsiteX2" fmla="*/ 313410 w 313410"/>
                <a:gd name="connsiteY2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3410" h="313410">
                  <a:moveTo>
                    <a:pt x="0" y="313410"/>
                  </a:moveTo>
                  <a:cubicBezTo>
                    <a:pt x="0" y="140589"/>
                    <a:pt x="140589" y="0"/>
                    <a:pt x="313410" y="0"/>
                  </a:cubicBezTo>
                  <a:lnTo>
                    <a:pt x="313410" y="31341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23986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06948-BB1D-8698-589D-942301DF9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C2FB0-898C-027B-6965-803CFD635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CA" dirty="0"/>
              <a:t>Idea Generation Template</a:t>
            </a:r>
            <a:endParaRPr lang="en-US" b="1" i="1" dirty="0">
              <a:solidFill>
                <a:srgbClr val="0F4662"/>
              </a:solidFill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1611D1-E1A1-C35E-7C8C-DF2023EE5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0476E0-945A-95D8-6312-7209730D3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4927FFA-7E75-F23A-6B18-CE0E6C843A6A}"/>
              </a:ext>
            </a:extLst>
          </p:cNvPr>
          <p:cNvGrpSpPr/>
          <p:nvPr/>
        </p:nvGrpSpPr>
        <p:grpSpPr>
          <a:xfrm>
            <a:off x="509865" y="1917734"/>
            <a:ext cx="11170729" cy="4151050"/>
            <a:chOff x="509865" y="1460531"/>
            <a:chExt cx="11170729" cy="4151050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98D9C78-5509-902D-90A0-127ADA34D50F}"/>
                </a:ext>
              </a:extLst>
            </p:cNvPr>
            <p:cNvGrpSpPr/>
            <p:nvPr/>
          </p:nvGrpSpPr>
          <p:grpSpPr>
            <a:xfrm>
              <a:off x="509865" y="1460531"/>
              <a:ext cx="2789186" cy="4129433"/>
              <a:chOff x="456700" y="1460536"/>
              <a:chExt cx="2789186" cy="4129433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90C55C9-B60C-1E3C-CC2F-CEC8522F5694}"/>
                  </a:ext>
                </a:extLst>
              </p:cNvPr>
              <p:cNvSpPr txBox="1"/>
              <p:nvPr/>
            </p:nvSpPr>
            <p:spPr>
              <a:xfrm>
                <a:off x="456700" y="3804865"/>
                <a:ext cx="2789186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enim ad minim veniam, quis nostrud exercitation.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BC29081-A5B2-99AE-FAC3-34C09C405F1C}"/>
                  </a:ext>
                </a:extLst>
              </p:cNvPr>
              <p:cNvGrpSpPr/>
              <p:nvPr/>
            </p:nvGrpSpPr>
            <p:grpSpPr>
              <a:xfrm>
                <a:off x="975265" y="1460536"/>
                <a:ext cx="1865212" cy="1968464"/>
                <a:chOff x="975265" y="1460536"/>
                <a:chExt cx="1865212" cy="1968464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E04A1F8D-127D-663B-319D-1CB8F7901056}"/>
                    </a:ext>
                  </a:extLst>
                </p:cNvPr>
                <p:cNvSpPr/>
                <p:nvPr/>
              </p:nvSpPr>
              <p:spPr>
                <a:xfrm>
                  <a:off x="975265" y="1460536"/>
                  <a:ext cx="1865212" cy="1968464"/>
                </a:xfrm>
                <a:custGeom>
                  <a:avLst/>
                  <a:gdLst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212" h="1968464">
                      <a:moveTo>
                        <a:pt x="0" y="0"/>
                      </a:moveTo>
                      <a:lnTo>
                        <a:pt x="1865212" y="0"/>
                      </a:lnTo>
                      <a:cubicBezTo>
                        <a:pt x="1865212" y="656155"/>
                        <a:pt x="1758208" y="1341492"/>
                        <a:pt x="1865212" y="1968464"/>
                      </a:cubicBezTo>
                      <a:cubicBezTo>
                        <a:pt x="1243475" y="1968464"/>
                        <a:pt x="748196" y="1871187"/>
                        <a:pt x="0" y="196846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>
                  <a:outerShdw dist="1905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EC577D03-13BB-E340-A079-AF8F5B9032E5}"/>
                    </a:ext>
                  </a:extLst>
                </p:cNvPr>
                <p:cNvSpPr txBox="1"/>
                <p:nvPr/>
              </p:nvSpPr>
              <p:spPr>
                <a:xfrm>
                  <a:off x="1044910" y="2268489"/>
                  <a:ext cx="172592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1" dirty="0">
                      <a:solidFill>
                        <a:schemeClr val="bg2"/>
                      </a:solidFill>
                    </a:rPr>
                    <a:t>Idea #1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C8EF573-F574-0ACA-B9A5-56DAFA73965C}"/>
                </a:ext>
              </a:extLst>
            </p:cNvPr>
            <p:cNvGrpSpPr/>
            <p:nvPr/>
          </p:nvGrpSpPr>
          <p:grpSpPr>
            <a:xfrm>
              <a:off x="8891408" y="1460531"/>
              <a:ext cx="2789186" cy="4129438"/>
              <a:chOff x="6116308" y="1460536"/>
              <a:chExt cx="2789186" cy="4129438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B27AC86-4A93-676F-67A5-B8AD6CE9F4D3}"/>
                  </a:ext>
                </a:extLst>
              </p:cNvPr>
              <p:cNvSpPr txBox="1"/>
              <p:nvPr/>
            </p:nvSpPr>
            <p:spPr>
              <a:xfrm>
                <a:off x="6116308" y="3804870"/>
                <a:ext cx="2789186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enim ad minim veniam, quis nostrud exercitation.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DCAC4D9B-F6D1-2B16-3E72-92DEDB57443E}"/>
                  </a:ext>
                </a:extLst>
              </p:cNvPr>
              <p:cNvGrpSpPr/>
              <p:nvPr/>
            </p:nvGrpSpPr>
            <p:grpSpPr>
              <a:xfrm>
                <a:off x="6634868" y="1460536"/>
                <a:ext cx="1865215" cy="1985757"/>
                <a:chOff x="6634868" y="1460536"/>
                <a:chExt cx="1865215" cy="1985757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0AB8FE37-76B0-CE32-A925-2A114FB19EA8}"/>
                    </a:ext>
                  </a:extLst>
                </p:cNvPr>
                <p:cNvSpPr/>
                <p:nvPr/>
              </p:nvSpPr>
              <p:spPr>
                <a:xfrm>
                  <a:off x="6634871" y="1460536"/>
                  <a:ext cx="1865212" cy="1985757"/>
                </a:xfrm>
                <a:custGeom>
                  <a:avLst/>
                  <a:gdLst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85757"/>
                    <a:gd name="connsiteX1" fmla="*/ 1865212 w 1865212"/>
                    <a:gd name="connsiteY1" fmla="*/ 0 h 1985757"/>
                    <a:gd name="connsiteX2" fmla="*/ 1865212 w 1865212"/>
                    <a:gd name="connsiteY2" fmla="*/ 1968464 h 1985757"/>
                    <a:gd name="connsiteX3" fmla="*/ 0 w 1865212"/>
                    <a:gd name="connsiteY3" fmla="*/ 1968464 h 1985757"/>
                    <a:gd name="connsiteX4" fmla="*/ 0 w 1865212"/>
                    <a:gd name="connsiteY4" fmla="*/ 0 h 19857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212" h="1985757">
                      <a:moveTo>
                        <a:pt x="0" y="0"/>
                      </a:moveTo>
                      <a:cubicBezTo>
                        <a:pt x="641193" y="68093"/>
                        <a:pt x="1243475" y="0"/>
                        <a:pt x="1865212" y="0"/>
                      </a:cubicBezTo>
                      <a:lnTo>
                        <a:pt x="1865212" y="1968464"/>
                      </a:lnTo>
                      <a:cubicBezTo>
                        <a:pt x="1224020" y="2007375"/>
                        <a:pt x="621737" y="1968464"/>
                        <a:pt x="0" y="1968464"/>
                      </a:cubicBezTo>
                      <a:cubicBezTo>
                        <a:pt x="0" y="1312309"/>
                        <a:pt x="87549" y="763159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>
                  <a:outerShdw dist="1905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0723841C-3150-D791-70B2-EB63398EF804}"/>
                    </a:ext>
                  </a:extLst>
                </p:cNvPr>
                <p:cNvSpPr txBox="1"/>
                <p:nvPr/>
              </p:nvSpPr>
              <p:spPr>
                <a:xfrm>
                  <a:off x="6634868" y="2269240"/>
                  <a:ext cx="172592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1" dirty="0">
                      <a:solidFill>
                        <a:schemeClr val="bg2"/>
                      </a:solidFill>
                    </a:rPr>
                    <a:t>Idea #3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9DD6BEA-2708-0F01-CF0B-BF6DACA47D28}"/>
                </a:ext>
              </a:extLst>
            </p:cNvPr>
            <p:cNvGrpSpPr/>
            <p:nvPr/>
          </p:nvGrpSpPr>
          <p:grpSpPr>
            <a:xfrm>
              <a:off x="4700636" y="1460531"/>
              <a:ext cx="2789186" cy="4151050"/>
              <a:chOff x="3286504" y="1438920"/>
              <a:chExt cx="2789186" cy="4151050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751EB75-938D-1A3E-4205-741A3ED02F36}"/>
                  </a:ext>
                </a:extLst>
              </p:cNvPr>
              <p:cNvSpPr txBox="1"/>
              <p:nvPr/>
            </p:nvSpPr>
            <p:spPr>
              <a:xfrm>
                <a:off x="3286504" y="3804866"/>
                <a:ext cx="2789186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exercitation.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3432B72-D874-04FB-87C5-FD0C1F73830B}"/>
                  </a:ext>
                </a:extLst>
              </p:cNvPr>
              <p:cNvGrpSpPr/>
              <p:nvPr/>
            </p:nvGrpSpPr>
            <p:grpSpPr>
              <a:xfrm>
                <a:off x="3803402" y="1438920"/>
                <a:ext cx="1865211" cy="1990079"/>
                <a:chOff x="3803402" y="1438920"/>
                <a:chExt cx="1865211" cy="1990079"/>
              </a:xfrm>
            </p:grpSpPr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F6E4F60C-4371-8F84-2388-A432E08F3052}"/>
                    </a:ext>
                  </a:extLst>
                </p:cNvPr>
                <p:cNvSpPr/>
                <p:nvPr/>
              </p:nvSpPr>
              <p:spPr>
                <a:xfrm>
                  <a:off x="3803402" y="1438920"/>
                  <a:ext cx="1865211" cy="1990079"/>
                </a:xfrm>
                <a:custGeom>
                  <a:avLst/>
                  <a:gdLst>
                    <a:gd name="connsiteX0" fmla="*/ 0 w 1865211"/>
                    <a:gd name="connsiteY0" fmla="*/ 0 h 1968463"/>
                    <a:gd name="connsiteX1" fmla="*/ 1865211 w 1865211"/>
                    <a:gd name="connsiteY1" fmla="*/ 0 h 1968463"/>
                    <a:gd name="connsiteX2" fmla="*/ 1865211 w 1865211"/>
                    <a:gd name="connsiteY2" fmla="*/ 1968463 h 1968463"/>
                    <a:gd name="connsiteX3" fmla="*/ 0 w 1865211"/>
                    <a:gd name="connsiteY3" fmla="*/ 1968463 h 1968463"/>
                    <a:gd name="connsiteX4" fmla="*/ 0 w 1865211"/>
                    <a:gd name="connsiteY4" fmla="*/ 0 h 1968463"/>
                    <a:gd name="connsiteX0" fmla="*/ 0 w 1865211"/>
                    <a:gd name="connsiteY0" fmla="*/ 0 h 1968463"/>
                    <a:gd name="connsiteX1" fmla="*/ 1865211 w 1865211"/>
                    <a:gd name="connsiteY1" fmla="*/ 0 h 1968463"/>
                    <a:gd name="connsiteX2" fmla="*/ 1865211 w 1865211"/>
                    <a:gd name="connsiteY2" fmla="*/ 1968463 h 1968463"/>
                    <a:gd name="connsiteX3" fmla="*/ 0 w 1865211"/>
                    <a:gd name="connsiteY3" fmla="*/ 1968463 h 1968463"/>
                    <a:gd name="connsiteX4" fmla="*/ 0 w 1865211"/>
                    <a:gd name="connsiteY4" fmla="*/ 0 h 1968463"/>
                    <a:gd name="connsiteX0" fmla="*/ 0 w 1865211"/>
                    <a:gd name="connsiteY0" fmla="*/ 21616 h 1990079"/>
                    <a:gd name="connsiteX1" fmla="*/ 1865211 w 1865211"/>
                    <a:gd name="connsiteY1" fmla="*/ 21616 h 1990079"/>
                    <a:gd name="connsiteX2" fmla="*/ 1865211 w 1865211"/>
                    <a:gd name="connsiteY2" fmla="*/ 1990079 h 1990079"/>
                    <a:gd name="connsiteX3" fmla="*/ 0 w 1865211"/>
                    <a:gd name="connsiteY3" fmla="*/ 1990079 h 1990079"/>
                    <a:gd name="connsiteX4" fmla="*/ 0 w 1865211"/>
                    <a:gd name="connsiteY4" fmla="*/ 21616 h 19900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211" h="1990079">
                      <a:moveTo>
                        <a:pt x="0" y="21616"/>
                      </a:moveTo>
                      <a:cubicBezTo>
                        <a:pt x="631465" y="-27022"/>
                        <a:pt x="1243474" y="21616"/>
                        <a:pt x="1865211" y="21616"/>
                      </a:cubicBezTo>
                      <a:lnTo>
                        <a:pt x="1865211" y="1990079"/>
                      </a:lnTo>
                      <a:lnTo>
                        <a:pt x="0" y="1990079"/>
                      </a:lnTo>
                      <a:cubicBezTo>
                        <a:pt x="0" y="1333925"/>
                        <a:pt x="77821" y="775047"/>
                        <a:pt x="0" y="21616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>
                  <a:outerShdw dist="1905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2D573B67-28C1-9632-48B7-DA1586CC73F5}"/>
                    </a:ext>
                  </a:extLst>
                </p:cNvPr>
                <p:cNvSpPr txBox="1"/>
                <p:nvPr/>
              </p:nvSpPr>
              <p:spPr>
                <a:xfrm>
                  <a:off x="3873046" y="2268489"/>
                  <a:ext cx="172592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1" dirty="0">
                      <a:solidFill>
                        <a:schemeClr val="bg2"/>
                      </a:solidFill>
                    </a:rPr>
                    <a:t>Idea #2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00E80C4-C3D4-250A-2153-A374DFC2C15D}"/>
              </a:ext>
            </a:extLst>
          </p:cNvPr>
          <p:cNvGrpSpPr/>
          <p:nvPr/>
        </p:nvGrpSpPr>
        <p:grpSpPr>
          <a:xfrm flipV="1">
            <a:off x="9615880" y="-8848"/>
            <a:ext cx="2579708" cy="1718553"/>
            <a:chOff x="9612289" y="841184"/>
            <a:chExt cx="2579708" cy="1718553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A1CAA77-E07D-95EF-8F1C-882FBF0192A1}"/>
                </a:ext>
              </a:extLst>
            </p:cNvPr>
            <p:cNvSpPr/>
            <p:nvPr/>
          </p:nvSpPr>
          <p:spPr>
            <a:xfrm>
              <a:off x="11330841" y="841184"/>
              <a:ext cx="861156" cy="859275"/>
            </a:xfrm>
            <a:custGeom>
              <a:avLst/>
              <a:gdLst>
                <a:gd name="connsiteX0" fmla="*/ 0 w 314096"/>
                <a:gd name="connsiteY0" fmla="*/ 156362 h 313410"/>
                <a:gd name="connsiteX1" fmla="*/ 157048 w 314096"/>
                <a:gd name="connsiteY1" fmla="*/ 0 h 313410"/>
                <a:gd name="connsiteX2" fmla="*/ 314097 w 314096"/>
                <a:gd name="connsiteY2" fmla="*/ 156362 h 313410"/>
                <a:gd name="connsiteX3" fmla="*/ 157048 w 314096"/>
                <a:gd name="connsiteY3" fmla="*/ 313410 h 313410"/>
                <a:gd name="connsiteX4" fmla="*/ 0 w 314096"/>
                <a:gd name="connsiteY4" fmla="*/ 156362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096" h="313410">
                  <a:moveTo>
                    <a:pt x="0" y="156362"/>
                  </a:moveTo>
                  <a:cubicBezTo>
                    <a:pt x="0" y="69951"/>
                    <a:pt x="70638" y="0"/>
                    <a:pt x="157048" y="0"/>
                  </a:cubicBezTo>
                  <a:cubicBezTo>
                    <a:pt x="243459" y="0"/>
                    <a:pt x="314097" y="69951"/>
                    <a:pt x="314097" y="156362"/>
                  </a:cubicBezTo>
                  <a:cubicBezTo>
                    <a:pt x="314097" y="243459"/>
                    <a:pt x="243459" y="313410"/>
                    <a:pt x="157048" y="313410"/>
                  </a:cubicBezTo>
                  <a:cubicBezTo>
                    <a:pt x="70638" y="313410"/>
                    <a:pt x="0" y="243459"/>
                    <a:pt x="0" y="15636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A6E8911-2D06-6114-FF17-0ED93FCE7BEA}"/>
                </a:ext>
              </a:extLst>
            </p:cNvPr>
            <p:cNvSpPr/>
            <p:nvPr/>
          </p:nvSpPr>
          <p:spPr>
            <a:xfrm>
              <a:off x="11330841" y="1700462"/>
              <a:ext cx="861156" cy="859275"/>
            </a:xfrm>
            <a:custGeom>
              <a:avLst/>
              <a:gdLst>
                <a:gd name="connsiteX0" fmla="*/ 0 w 314096"/>
                <a:gd name="connsiteY0" fmla="*/ 313410 h 313410"/>
                <a:gd name="connsiteX1" fmla="*/ 0 w 314096"/>
                <a:gd name="connsiteY1" fmla="*/ 0 h 313410"/>
                <a:gd name="connsiteX2" fmla="*/ 314097 w 314096"/>
                <a:gd name="connsiteY2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096" h="313410">
                  <a:moveTo>
                    <a:pt x="0" y="313410"/>
                  </a:moveTo>
                  <a:lnTo>
                    <a:pt x="0" y="0"/>
                  </a:lnTo>
                  <a:cubicBezTo>
                    <a:pt x="173508" y="0"/>
                    <a:pt x="314097" y="140589"/>
                    <a:pt x="314097" y="31341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D20F6B3-B850-FCFE-D4D5-1031898CC31E}"/>
                </a:ext>
              </a:extLst>
            </p:cNvPr>
            <p:cNvSpPr/>
            <p:nvPr/>
          </p:nvSpPr>
          <p:spPr>
            <a:xfrm>
              <a:off x="9612289" y="1700462"/>
              <a:ext cx="859275" cy="859275"/>
            </a:xfrm>
            <a:custGeom>
              <a:avLst/>
              <a:gdLst>
                <a:gd name="connsiteX0" fmla="*/ 0 w 313410"/>
                <a:gd name="connsiteY0" fmla="*/ 313410 h 313410"/>
                <a:gd name="connsiteX1" fmla="*/ 0 w 313410"/>
                <a:gd name="connsiteY1" fmla="*/ 0 h 313410"/>
                <a:gd name="connsiteX2" fmla="*/ 313411 w 313410"/>
                <a:gd name="connsiteY2" fmla="*/ 0 h 313410"/>
                <a:gd name="connsiteX3" fmla="*/ 313411 w 313410"/>
                <a:gd name="connsiteY3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410" h="313410">
                  <a:moveTo>
                    <a:pt x="0" y="313410"/>
                  </a:moveTo>
                  <a:lnTo>
                    <a:pt x="0" y="0"/>
                  </a:lnTo>
                  <a:lnTo>
                    <a:pt x="313411" y="0"/>
                  </a:lnTo>
                  <a:lnTo>
                    <a:pt x="313411" y="31341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A667D06-6AC0-B2E3-78D1-B40E023A1416}"/>
                </a:ext>
              </a:extLst>
            </p:cNvPr>
            <p:cNvSpPr/>
            <p:nvPr/>
          </p:nvSpPr>
          <p:spPr>
            <a:xfrm flipV="1">
              <a:off x="10471567" y="1700462"/>
              <a:ext cx="859275" cy="859275"/>
            </a:xfrm>
            <a:custGeom>
              <a:avLst/>
              <a:gdLst>
                <a:gd name="connsiteX0" fmla="*/ 0 w 313410"/>
                <a:gd name="connsiteY0" fmla="*/ 313410 h 313410"/>
                <a:gd name="connsiteX1" fmla="*/ 313410 w 313410"/>
                <a:gd name="connsiteY1" fmla="*/ 0 h 313410"/>
                <a:gd name="connsiteX2" fmla="*/ 313410 w 313410"/>
                <a:gd name="connsiteY2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3410" h="313410">
                  <a:moveTo>
                    <a:pt x="0" y="313410"/>
                  </a:moveTo>
                  <a:cubicBezTo>
                    <a:pt x="0" y="140589"/>
                    <a:pt x="140589" y="0"/>
                    <a:pt x="313410" y="0"/>
                  </a:cubicBezTo>
                  <a:lnTo>
                    <a:pt x="313410" y="31341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6164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C7C18-57B4-5414-5CC2-6DE2C187E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Mind map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73B81D-74B1-8EAB-5550-A96A249A7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506516-46DB-F34D-FC03-EEBA8C9BE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C4BA192-8BB1-C04D-D301-EC0970107A92}"/>
              </a:ext>
            </a:extLst>
          </p:cNvPr>
          <p:cNvGrpSpPr/>
          <p:nvPr/>
        </p:nvGrpSpPr>
        <p:grpSpPr>
          <a:xfrm>
            <a:off x="306037" y="1941817"/>
            <a:ext cx="11579926" cy="3813772"/>
            <a:chOff x="1088834" y="2036284"/>
            <a:chExt cx="10124502" cy="333443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89A7436-013B-2C50-7F76-05714E96910D}"/>
                </a:ext>
              </a:extLst>
            </p:cNvPr>
            <p:cNvGrpSpPr/>
            <p:nvPr/>
          </p:nvGrpSpPr>
          <p:grpSpPr>
            <a:xfrm>
              <a:off x="1088834" y="2036284"/>
              <a:ext cx="10124502" cy="3334439"/>
              <a:chOff x="604091" y="1738828"/>
              <a:chExt cx="10124502" cy="3334439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04E3B0D5-456C-14CE-B6BF-C96CC279D735}"/>
                  </a:ext>
                </a:extLst>
              </p:cNvPr>
              <p:cNvGrpSpPr/>
              <p:nvPr/>
            </p:nvGrpSpPr>
            <p:grpSpPr>
              <a:xfrm>
                <a:off x="604091" y="1738828"/>
                <a:ext cx="2667919" cy="3334439"/>
                <a:chOff x="604091" y="1905918"/>
                <a:chExt cx="2667919" cy="3334439"/>
              </a:xfrm>
            </p:grpSpPr>
            <p:sp>
              <p:nvSpPr>
                <p:cNvPr id="25" name="Rectangle: Rounded Corners 24">
                  <a:extLst>
                    <a:ext uri="{FF2B5EF4-FFF2-40B4-BE49-F238E27FC236}">
                      <a16:creationId xmlns:a16="http://schemas.microsoft.com/office/drawing/2014/main" id="{AC0ECBBB-998B-8E0D-4AB5-2BDDB4CE571C}"/>
                    </a:ext>
                  </a:extLst>
                </p:cNvPr>
                <p:cNvSpPr/>
                <p:nvPr/>
              </p:nvSpPr>
              <p:spPr>
                <a:xfrm>
                  <a:off x="1123720" y="1905918"/>
                  <a:ext cx="2148290" cy="616945"/>
                </a:xfrm>
                <a:prstGeom prst="round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Placeholder Title </a:t>
                  </a:r>
                </a:p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01</a:t>
                  </a:r>
                  <a:endParaRPr lang="en-CA" sz="1600" dirty="0"/>
                </a:p>
              </p:txBody>
            </p:sp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EA455979-1F70-6E00-E795-4550E0685363}"/>
                    </a:ext>
                  </a:extLst>
                </p:cNvPr>
                <p:cNvSpPr/>
                <p:nvPr/>
              </p:nvSpPr>
              <p:spPr>
                <a:xfrm>
                  <a:off x="604091" y="3264665"/>
                  <a:ext cx="2148290" cy="616945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Placeholder Title </a:t>
                  </a:r>
                </a:p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02</a:t>
                  </a:r>
                  <a:endParaRPr lang="en-CA" sz="1600" dirty="0"/>
                </a:p>
              </p:txBody>
            </p:sp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32862D6E-8D2B-B395-2F03-E6BA9505D848}"/>
                    </a:ext>
                  </a:extLst>
                </p:cNvPr>
                <p:cNvSpPr/>
                <p:nvPr/>
              </p:nvSpPr>
              <p:spPr>
                <a:xfrm>
                  <a:off x="1123720" y="4623412"/>
                  <a:ext cx="2148290" cy="616945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Placeholder Title </a:t>
                  </a:r>
                </a:p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03</a:t>
                  </a:r>
                  <a:endParaRPr lang="en-CA" sz="1600" dirty="0"/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AA451C51-E369-C75C-F032-C854D3D5803E}"/>
                  </a:ext>
                </a:extLst>
              </p:cNvPr>
              <p:cNvGrpSpPr/>
              <p:nvPr/>
            </p:nvGrpSpPr>
            <p:grpSpPr>
              <a:xfrm flipH="1">
                <a:off x="8060674" y="1738828"/>
                <a:ext cx="2667919" cy="3334439"/>
                <a:chOff x="604091" y="1905918"/>
                <a:chExt cx="2667919" cy="3334439"/>
              </a:xfrm>
            </p:grpSpPr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05735A04-74F1-0EFB-1CBB-4250CFBB1844}"/>
                    </a:ext>
                  </a:extLst>
                </p:cNvPr>
                <p:cNvSpPr/>
                <p:nvPr/>
              </p:nvSpPr>
              <p:spPr>
                <a:xfrm>
                  <a:off x="1123720" y="1905918"/>
                  <a:ext cx="2148290" cy="616945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Placeholder Title </a:t>
                  </a:r>
                </a:p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04</a:t>
                  </a:r>
                  <a:endParaRPr lang="en-CA" sz="1600" dirty="0"/>
                </a:p>
              </p:txBody>
            </p:sp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79BD9AA1-1ECD-831B-80E7-AF5E2B2B7D6C}"/>
                    </a:ext>
                  </a:extLst>
                </p:cNvPr>
                <p:cNvSpPr/>
                <p:nvPr/>
              </p:nvSpPr>
              <p:spPr>
                <a:xfrm>
                  <a:off x="604091" y="3264665"/>
                  <a:ext cx="2148290" cy="616945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Placeholder Title </a:t>
                  </a:r>
                </a:p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05</a:t>
                  </a:r>
                  <a:endParaRPr lang="en-CA" sz="1600" dirty="0"/>
                </a:p>
              </p:txBody>
            </p:sp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A686D2F1-B237-982B-2C42-83F96287AB7B}"/>
                    </a:ext>
                  </a:extLst>
                </p:cNvPr>
                <p:cNvSpPr/>
                <p:nvPr/>
              </p:nvSpPr>
              <p:spPr>
                <a:xfrm>
                  <a:off x="1123720" y="4623412"/>
                  <a:ext cx="2148290" cy="616945"/>
                </a:xfrm>
                <a:prstGeom prst="round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Placeholder Title </a:t>
                  </a:r>
                </a:p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</a:rPr>
                    <a:t>06</a:t>
                  </a:r>
                  <a:endParaRPr lang="en-CA" sz="1600" dirty="0"/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39D975F8-10BB-D3D4-E947-8E166ED9DE0A}"/>
                  </a:ext>
                </a:extLst>
              </p:cNvPr>
              <p:cNvGrpSpPr/>
              <p:nvPr/>
            </p:nvGrpSpPr>
            <p:grpSpPr>
              <a:xfrm>
                <a:off x="4730238" y="2543667"/>
                <a:ext cx="1872208" cy="1872208"/>
                <a:chOff x="4989250" y="2543667"/>
                <a:chExt cx="1872208" cy="1872208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22467847-B40E-8D8B-E35B-C958DF5EB5BA}"/>
                    </a:ext>
                  </a:extLst>
                </p:cNvPr>
                <p:cNvSpPr/>
                <p:nvPr/>
              </p:nvSpPr>
              <p:spPr>
                <a:xfrm>
                  <a:off x="4989250" y="2543667"/>
                  <a:ext cx="1872208" cy="1872208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B25FC818-426F-867E-32E6-C9A645E53DBB}"/>
                    </a:ext>
                  </a:extLst>
                </p:cNvPr>
                <p:cNvSpPr txBox="1"/>
                <p:nvPr/>
              </p:nvSpPr>
              <p:spPr>
                <a:xfrm>
                  <a:off x="5087581" y="3002718"/>
                  <a:ext cx="1675546" cy="80728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Main Placeholder Title </a:t>
                  </a:r>
                  <a:endParaRPr lang="en-CA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0E83C58-FF4C-15F3-DB49-F390A7957768}"/>
                </a:ext>
              </a:extLst>
            </p:cNvPr>
            <p:cNvGrpSpPr/>
            <p:nvPr/>
          </p:nvGrpSpPr>
          <p:grpSpPr>
            <a:xfrm>
              <a:off x="4014737" y="2357953"/>
              <a:ext cx="4272697" cy="2561411"/>
              <a:chOff x="4007973" y="2357953"/>
              <a:chExt cx="4272697" cy="2561411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D8111FCA-FCA4-D5A4-768B-F4BBDE4CFDA6}"/>
                  </a:ext>
                </a:extLst>
              </p:cNvPr>
              <p:cNvGrpSpPr/>
              <p:nvPr/>
            </p:nvGrpSpPr>
            <p:grpSpPr>
              <a:xfrm>
                <a:off x="4007973" y="2357953"/>
                <a:ext cx="1200827" cy="2561411"/>
                <a:chOff x="4007973" y="2359789"/>
                <a:chExt cx="1200827" cy="2561411"/>
              </a:xfrm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3FD8C28-968F-EE68-A60B-DC9970429761}"/>
                    </a:ext>
                  </a:extLst>
                </p:cNvPr>
                <p:cNvSpPr/>
                <p:nvPr/>
              </p:nvSpPr>
              <p:spPr>
                <a:xfrm rot="5105924">
                  <a:off x="4450483" y="2392754"/>
                  <a:ext cx="791282" cy="725352"/>
                </a:xfrm>
                <a:custGeom>
                  <a:avLst/>
                  <a:gdLst>
                    <a:gd name="connsiteX0" fmla="*/ 89592 w 696090"/>
                    <a:gd name="connsiteY0" fmla="*/ 830337 h 829255"/>
                    <a:gd name="connsiteX1" fmla="*/ 127120 w 696090"/>
                    <a:gd name="connsiteY1" fmla="*/ 770110 h 829255"/>
                    <a:gd name="connsiteX2" fmla="*/ 120401 w 696090"/>
                    <a:gd name="connsiteY2" fmla="*/ 766176 h 829255"/>
                    <a:gd name="connsiteX3" fmla="*/ 88321 w 696090"/>
                    <a:gd name="connsiteY3" fmla="*/ 803099 h 829255"/>
                    <a:gd name="connsiteX4" fmla="*/ 183231 w 696090"/>
                    <a:gd name="connsiteY4" fmla="*/ 225041 h 829255"/>
                    <a:gd name="connsiteX5" fmla="*/ 687442 w 696090"/>
                    <a:gd name="connsiteY5" fmla="*/ 39700 h 829255"/>
                    <a:gd name="connsiteX6" fmla="*/ 690771 w 696090"/>
                    <a:gd name="connsiteY6" fmla="*/ 27654 h 829255"/>
                    <a:gd name="connsiteX7" fmla="*/ 174273 w 696090"/>
                    <a:gd name="connsiteY7" fmla="*/ 198287 h 829255"/>
                    <a:gd name="connsiteX8" fmla="*/ 62898 w 696090"/>
                    <a:gd name="connsiteY8" fmla="*/ 806065 h 829255"/>
                    <a:gd name="connsiteX9" fmla="*/ 17622 w 696090"/>
                    <a:gd name="connsiteY9" fmla="*/ 788027 h 829255"/>
                    <a:gd name="connsiteX10" fmla="*/ 11206 w 696090"/>
                    <a:gd name="connsiteY10" fmla="*/ 811331 h 829255"/>
                    <a:gd name="connsiteX11" fmla="*/ 58722 w 696090"/>
                    <a:gd name="connsiteY11" fmla="*/ 827250 h 829255"/>
                    <a:gd name="connsiteX12" fmla="*/ 89592 w 696090"/>
                    <a:gd name="connsiteY12" fmla="*/ 830337 h 82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96090" h="829255">
                      <a:moveTo>
                        <a:pt x="89592" y="830337"/>
                      </a:moveTo>
                      <a:cubicBezTo>
                        <a:pt x="108537" y="822529"/>
                        <a:pt x="121733" y="788087"/>
                        <a:pt x="127120" y="770110"/>
                      </a:cubicBezTo>
                      <a:cubicBezTo>
                        <a:pt x="128391" y="765994"/>
                        <a:pt x="123307" y="763754"/>
                        <a:pt x="120401" y="766176"/>
                      </a:cubicBezTo>
                      <a:cubicBezTo>
                        <a:pt x="109627" y="775194"/>
                        <a:pt x="100245" y="794322"/>
                        <a:pt x="88321" y="803099"/>
                      </a:cubicBezTo>
                      <a:cubicBezTo>
                        <a:pt x="49461" y="605954"/>
                        <a:pt x="64896" y="393495"/>
                        <a:pt x="183231" y="225041"/>
                      </a:cubicBezTo>
                      <a:cubicBezTo>
                        <a:pt x="294484" y="66696"/>
                        <a:pt x="498166" y="-23977"/>
                        <a:pt x="687442" y="39700"/>
                      </a:cubicBezTo>
                      <a:cubicBezTo>
                        <a:pt x="695130" y="42303"/>
                        <a:pt x="698217" y="30378"/>
                        <a:pt x="690771" y="27654"/>
                      </a:cubicBezTo>
                      <a:cubicBezTo>
                        <a:pt x="499982" y="-42015"/>
                        <a:pt x="293818" y="41697"/>
                        <a:pt x="174273" y="198287"/>
                      </a:cubicBezTo>
                      <a:cubicBezTo>
                        <a:pt x="42076" y="371402"/>
                        <a:pt x="23312" y="598025"/>
                        <a:pt x="62898" y="806065"/>
                      </a:cubicBezTo>
                      <a:cubicBezTo>
                        <a:pt x="47403" y="802130"/>
                        <a:pt x="29425" y="792264"/>
                        <a:pt x="17622" y="788027"/>
                      </a:cubicBezTo>
                      <a:cubicBezTo>
                        <a:pt x="3034" y="782761"/>
                        <a:pt x="-3563" y="806367"/>
                        <a:pt x="11206" y="811331"/>
                      </a:cubicBezTo>
                      <a:cubicBezTo>
                        <a:pt x="27065" y="816657"/>
                        <a:pt x="42802" y="822226"/>
                        <a:pt x="58722" y="827250"/>
                      </a:cubicBezTo>
                      <a:cubicBezTo>
                        <a:pt x="68769" y="830519"/>
                        <a:pt x="79362" y="834574"/>
                        <a:pt x="89592" y="83033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0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FA97E018-F34B-299A-2414-0F4CDFA4A5FF}"/>
                    </a:ext>
                  </a:extLst>
                </p:cNvPr>
                <p:cNvSpPr/>
                <p:nvPr/>
              </p:nvSpPr>
              <p:spPr>
                <a:xfrm rot="2387785">
                  <a:off x="4007973" y="3310784"/>
                  <a:ext cx="791282" cy="725352"/>
                </a:xfrm>
                <a:custGeom>
                  <a:avLst/>
                  <a:gdLst>
                    <a:gd name="connsiteX0" fmla="*/ 89592 w 696090"/>
                    <a:gd name="connsiteY0" fmla="*/ 830337 h 829255"/>
                    <a:gd name="connsiteX1" fmla="*/ 127120 w 696090"/>
                    <a:gd name="connsiteY1" fmla="*/ 770110 h 829255"/>
                    <a:gd name="connsiteX2" fmla="*/ 120401 w 696090"/>
                    <a:gd name="connsiteY2" fmla="*/ 766176 h 829255"/>
                    <a:gd name="connsiteX3" fmla="*/ 88321 w 696090"/>
                    <a:gd name="connsiteY3" fmla="*/ 803099 h 829255"/>
                    <a:gd name="connsiteX4" fmla="*/ 183231 w 696090"/>
                    <a:gd name="connsiteY4" fmla="*/ 225041 h 829255"/>
                    <a:gd name="connsiteX5" fmla="*/ 687442 w 696090"/>
                    <a:gd name="connsiteY5" fmla="*/ 39700 h 829255"/>
                    <a:gd name="connsiteX6" fmla="*/ 690771 w 696090"/>
                    <a:gd name="connsiteY6" fmla="*/ 27654 h 829255"/>
                    <a:gd name="connsiteX7" fmla="*/ 174273 w 696090"/>
                    <a:gd name="connsiteY7" fmla="*/ 198287 h 829255"/>
                    <a:gd name="connsiteX8" fmla="*/ 62898 w 696090"/>
                    <a:gd name="connsiteY8" fmla="*/ 806065 h 829255"/>
                    <a:gd name="connsiteX9" fmla="*/ 17622 w 696090"/>
                    <a:gd name="connsiteY9" fmla="*/ 788027 h 829255"/>
                    <a:gd name="connsiteX10" fmla="*/ 11206 w 696090"/>
                    <a:gd name="connsiteY10" fmla="*/ 811331 h 829255"/>
                    <a:gd name="connsiteX11" fmla="*/ 58722 w 696090"/>
                    <a:gd name="connsiteY11" fmla="*/ 827250 h 829255"/>
                    <a:gd name="connsiteX12" fmla="*/ 89592 w 696090"/>
                    <a:gd name="connsiteY12" fmla="*/ 830337 h 82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96090" h="829255">
                      <a:moveTo>
                        <a:pt x="89592" y="830337"/>
                      </a:moveTo>
                      <a:cubicBezTo>
                        <a:pt x="108537" y="822529"/>
                        <a:pt x="121733" y="788087"/>
                        <a:pt x="127120" y="770110"/>
                      </a:cubicBezTo>
                      <a:cubicBezTo>
                        <a:pt x="128391" y="765994"/>
                        <a:pt x="123307" y="763754"/>
                        <a:pt x="120401" y="766176"/>
                      </a:cubicBezTo>
                      <a:cubicBezTo>
                        <a:pt x="109627" y="775194"/>
                        <a:pt x="100245" y="794322"/>
                        <a:pt x="88321" y="803099"/>
                      </a:cubicBezTo>
                      <a:cubicBezTo>
                        <a:pt x="49461" y="605954"/>
                        <a:pt x="64896" y="393495"/>
                        <a:pt x="183231" y="225041"/>
                      </a:cubicBezTo>
                      <a:cubicBezTo>
                        <a:pt x="294484" y="66696"/>
                        <a:pt x="498166" y="-23977"/>
                        <a:pt x="687442" y="39700"/>
                      </a:cubicBezTo>
                      <a:cubicBezTo>
                        <a:pt x="695130" y="42303"/>
                        <a:pt x="698217" y="30378"/>
                        <a:pt x="690771" y="27654"/>
                      </a:cubicBezTo>
                      <a:cubicBezTo>
                        <a:pt x="499982" y="-42015"/>
                        <a:pt x="293818" y="41697"/>
                        <a:pt x="174273" y="198287"/>
                      </a:cubicBezTo>
                      <a:cubicBezTo>
                        <a:pt x="42076" y="371402"/>
                        <a:pt x="23312" y="598025"/>
                        <a:pt x="62898" y="806065"/>
                      </a:cubicBezTo>
                      <a:cubicBezTo>
                        <a:pt x="47403" y="802130"/>
                        <a:pt x="29425" y="792264"/>
                        <a:pt x="17622" y="788027"/>
                      </a:cubicBezTo>
                      <a:cubicBezTo>
                        <a:pt x="3034" y="782761"/>
                        <a:pt x="-3563" y="806367"/>
                        <a:pt x="11206" y="811331"/>
                      </a:cubicBezTo>
                      <a:cubicBezTo>
                        <a:pt x="27065" y="816657"/>
                        <a:pt x="42802" y="822226"/>
                        <a:pt x="58722" y="827250"/>
                      </a:cubicBezTo>
                      <a:cubicBezTo>
                        <a:pt x="68769" y="830519"/>
                        <a:pt x="79362" y="834574"/>
                        <a:pt x="89592" y="83033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0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63988E24-A7BA-8089-9179-DCA105B5A36B}"/>
                    </a:ext>
                  </a:extLst>
                </p:cNvPr>
                <p:cNvSpPr/>
                <p:nvPr/>
              </p:nvSpPr>
              <p:spPr>
                <a:xfrm rot="21388529">
                  <a:off x="4237491" y="4195848"/>
                  <a:ext cx="791282" cy="725352"/>
                </a:xfrm>
                <a:custGeom>
                  <a:avLst/>
                  <a:gdLst>
                    <a:gd name="connsiteX0" fmla="*/ 89592 w 696090"/>
                    <a:gd name="connsiteY0" fmla="*/ 830337 h 829255"/>
                    <a:gd name="connsiteX1" fmla="*/ 127120 w 696090"/>
                    <a:gd name="connsiteY1" fmla="*/ 770110 h 829255"/>
                    <a:gd name="connsiteX2" fmla="*/ 120401 w 696090"/>
                    <a:gd name="connsiteY2" fmla="*/ 766176 h 829255"/>
                    <a:gd name="connsiteX3" fmla="*/ 88321 w 696090"/>
                    <a:gd name="connsiteY3" fmla="*/ 803099 h 829255"/>
                    <a:gd name="connsiteX4" fmla="*/ 183231 w 696090"/>
                    <a:gd name="connsiteY4" fmla="*/ 225041 h 829255"/>
                    <a:gd name="connsiteX5" fmla="*/ 687442 w 696090"/>
                    <a:gd name="connsiteY5" fmla="*/ 39700 h 829255"/>
                    <a:gd name="connsiteX6" fmla="*/ 690771 w 696090"/>
                    <a:gd name="connsiteY6" fmla="*/ 27654 h 829255"/>
                    <a:gd name="connsiteX7" fmla="*/ 174273 w 696090"/>
                    <a:gd name="connsiteY7" fmla="*/ 198287 h 829255"/>
                    <a:gd name="connsiteX8" fmla="*/ 62898 w 696090"/>
                    <a:gd name="connsiteY8" fmla="*/ 806065 h 829255"/>
                    <a:gd name="connsiteX9" fmla="*/ 17622 w 696090"/>
                    <a:gd name="connsiteY9" fmla="*/ 788027 h 829255"/>
                    <a:gd name="connsiteX10" fmla="*/ 11206 w 696090"/>
                    <a:gd name="connsiteY10" fmla="*/ 811331 h 829255"/>
                    <a:gd name="connsiteX11" fmla="*/ 58722 w 696090"/>
                    <a:gd name="connsiteY11" fmla="*/ 827250 h 829255"/>
                    <a:gd name="connsiteX12" fmla="*/ 89592 w 696090"/>
                    <a:gd name="connsiteY12" fmla="*/ 830337 h 82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96090" h="829255">
                      <a:moveTo>
                        <a:pt x="89592" y="830337"/>
                      </a:moveTo>
                      <a:cubicBezTo>
                        <a:pt x="108537" y="822529"/>
                        <a:pt x="121733" y="788087"/>
                        <a:pt x="127120" y="770110"/>
                      </a:cubicBezTo>
                      <a:cubicBezTo>
                        <a:pt x="128391" y="765994"/>
                        <a:pt x="123307" y="763754"/>
                        <a:pt x="120401" y="766176"/>
                      </a:cubicBezTo>
                      <a:cubicBezTo>
                        <a:pt x="109627" y="775194"/>
                        <a:pt x="100245" y="794322"/>
                        <a:pt x="88321" y="803099"/>
                      </a:cubicBezTo>
                      <a:cubicBezTo>
                        <a:pt x="49461" y="605954"/>
                        <a:pt x="64896" y="393495"/>
                        <a:pt x="183231" y="225041"/>
                      </a:cubicBezTo>
                      <a:cubicBezTo>
                        <a:pt x="294484" y="66696"/>
                        <a:pt x="498166" y="-23977"/>
                        <a:pt x="687442" y="39700"/>
                      </a:cubicBezTo>
                      <a:cubicBezTo>
                        <a:pt x="695130" y="42303"/>
                        <a:pt x="698217" y="30378"/>
                        <a:pt x="690771" y="27654"/>
                      </a:cubicBezTo>
                      <a:cubicBezTo>
                        <a:pt x="499982" y="-42015"/>
                        <a:pt x="293818" y="41697"/>
                        <a:pt x="174273" y="198287"/>
                      </a:cubicBezTo>
                      <a:cubicBezTo>
                        <a:pt x="42076" y="371402"/>
                        <a:pt x="23312" y="598025"/>
                        <a:pt x="62898" y="806065"/>
                      </a:cubicBezTo>
                      <a:cubicBezTo>
                        <a:pt x="47403" y="802130"/>
                        <a:pt x="29425" y="792264"/>
                        <a:pt x="17622" y="788027"/>
                      </a:cubicBezTo>
                      <a:cubicBezTo>
                        <a:pt x="3034" y="782761"/>
                        <a:pt x="-3563" y="806367"/>
                        <a:pt x="11206" y="811331"/>
                      </a:cubicBezTo>
                      <a:cubicBezTo>
                        <a:pt x="27065" y="816657"/>
                        <a:pt x="42802" y="822226"/>
                        <a:pt x="58722" y="827250"/>
                      </a:cubicBezTo>
                      <a:cubicBezTo>
                        <a:pt x="68769" y="830519"/>
                        <a:pt x="79362" y="834574"/>
                        <a:pt x="89592" y="83033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0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2AA1FE9-460D-17DE-D3D3-D0E19702F124}"/>
                  </a:ext>
                </a:extLst>
              </p:cNvPr>
              <p:cNvGrpSpPr/>
              <p:nvPr/>
            </p:nvGrpSpPr>
            <p:grpSpPr>
              <a:xfrm flipH="1">
                <a:off x="7079843" y="2357953"/>
                <a:ext cx="1200827" cy="2561411"/>
                <a:chOff x="4007973" y="2359789"/>
                <a:chExt cx="1200827" cy="2561411"/>
              </a:xfrm>
            </p:grpSpPr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84F3E259-847D-5604-D6D7-4C9D1BD03D71}"/>
                    </a:ext>
                  </a:extLst>
                </p:cNvPr>
                <p:cNvSpPr/>
                <p:nvPr/>
              </p:nvSpPr>
              <p:spPr>
                <a:xfrm rot="5105924">
                  <a:off x="4450483" y="2392754"/>
                  <a:ext cx="791282" cy="725352"/>
                </a:xfrm>
                <a:custGeom>
                  <a:avLst/>
                  <a:gdLst>
                    <a:gd name="connsiteX0" fmla="*/ 89592 w 696090"/>
                    <a:gd name="connsiteY0" fmla="*/ 830337 h 829255"/>
                    <a:gd name="connsiteX1" fmla="*/ 127120 w 696090"/>
                    <a:gd name="connsiteY1" fmla="*/ 770110 h 829255"/>
                    <a:gd name="connsiteX2" fmla="*/ 120401 w 696090"/>
                    <a:gd name="connsiteY2" fmla="*/ 766176 h 829255"/>
                    <a:gd name="connsiteX3" fmla="*/ 88321 w 696090"/>
                    <a:gd name="connsiteY3" fmla="*/ 803099 h 829255"/>
                    <a:gd name="connsiteX4" fmla="*/ 183231 w 696090"/>
                    <a:gd name="connsiteY4" fmla="*/ 225041 h 829255"/>
                    <a:gd name="connsiteX5" fmla="*/ 687442 w 696090"/>
                    <a:gd name="connsiteY5" fmla="*/ 39700 h 829255"/>
                    <a:gd name="connsiteX6" fmla="*/ 690771 w 696090"/>
                    <a:gd name="connsiteY6" fmla="*/ 27654 h 829255"/>
                    <a:gd name="connsiteX7" fmla="*/ 174273 w 696090"/>
                    <a:gd name="connsiteY7" fmla="*/ 198287 h 829255"/>
                    <a:gd name="connsiteX8" fmla="*/ 62898 w 696090"/>
                    <a:gd name="connsiteY8" fmla="*/ 806065 h 829255"/>
                    <a:gd name="connsiteX9" fmla="*/ 17622 w 696090"/>
                    <a:gd name="connsiteY9" fmla="*/ 788027 h 829255"/>
                    <a:gd name="connsiteX10" fmla="*/ 11206 w 696090"/>
                    <a:gd name="connsiteY10" fmla="*/ 811331 h 829255"/>
                    <a:gd name="connsiteX11" fmla="*/ 58722 w 696090"/>
                    <a:gd name="connsiteY11" fmla="*/ 827250 h 829255"/>
                    <a:gd name="connsiteX12" fmla="*/ 89592 w 696090"/>
                    <a:gd name="connsiteY12" fmla="*/ 830337 h 82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96090" h="829255">
                      <a:moveTo>
                        <a:pt x="89592" y="830337"/>
                      </a:moveTo>
                      <a:cubicBezTo>
                        <a:pt x="108537" y="822529"/>
                        <a:pt x="121733" y="788087"/>
                        <a:pt x="127120" y="770110"/>
                      </a:cubicBezTo>
                      <a:cubicBezTo>
                        <a:pt x="128391" y="765994"/>
                        <a:pt x="123307" y="763754"/>
                        <a:pt x="120401" y="766176"/>
                      </a:cubicBezTo>
                      <a:cubicBezTo>
                        <a:pt x="109627" y="775194"/>
                        <a:pt x="100245" y="794322"/>
                        <a:pt x="88321" y="803099"/>
                      </a:cubicBezTo>
                      <a:cubicBezTo>
                        <a:pt x="49461" y="605954"/>
                        <a:pt x="64896" y="393495"/>
                        <a:pt x="183231" y="225041"/>
                      </a:cubicBezTo>
                      <a:cubicBezTo>
                        <a:pt x="294484" y="66696"/>
                        <a:pt x="498166" y="-23977"/>
                        <a:pt x="687442" y="39700"/>
                      </a:cubicBezTo>
                      <a:cubicBezTo>
                        <a:pt x="695130" y="42303"/>
                        <a:pt x="698217" y="30378"/>
                        <a:pt x="690771" y="27654"/>
                      </a:cubicBezTo>
                      <a:cubicBezTo>
                        <a:pt x="499982" y="-42015"/>
                        <a:pt x="293818" y="41697"/>
                        <a:pt x="174273" y="198287"/>
                      </a:cubicBezTo>
                      <a:cubicBezTo>
                        <a:pt x="42076" y="371402"/>
                        <a:pt x="23312" y="598025"/>
                        <a:pt x="62898" y="806065"/>
                      </a:cubicBezTo>
                      <a:cubicBezTo>
                        <a:pt x="47403" y="802130"/>
                        <a:pt x="29425" y="792264"/>
                        <a:pt x="17622" y="788027"/>
                      </a:cubicBezTo>
                      <a:cubicBezTo>
                        <a:pt x="3034" y="782761"/>
                        <a:pt x="-3563" y="806367"/>
                        <a:pt x="11206" y="811331"/>
                      </a:cubicBezTo>
                      <a:cubicBezTo>
                        <a:pt x="27065" y="816657"/>
                        <a:pt x="42802" y="822226"/>
                        <a:pt x="58722" y="827250"/>
                      </a:cubicBezTo>
                      <a:cubicBezTo>
                        <a:pt x="68769" y="830519"/>
                        <a:pt x="79362" y="834574"/>
                        <a:pt x="89592" y="83033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0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7C8CE88F-758C-2068-4093-6BC7C501E1D8}"/>
                    </a:ext>
                  </a:extLst>
                </p:cNvPr>
                <p:cNvSpPr/>
                <p:nvPr/>
              </p:nvSpPr>
              <p:spPr>
                <a:xfrm rot="2387785">
                  <a:off x="4007973" y="3310784"/>
                  <a:ext cx="791282" cy="725352"/>
                </a:xfrm>
                <a:custGeom>
                  <a:avLst/>
                  <a:gdLst>
                    <a:gd name="connsiteX0" fmla="*/ 89592 w 696090"/>
                    <a:gd name="connsiteY0" fmla="*/ 830337 h 829255"/>
                    <a:gd name="connsiteX1" fmla="*/ 127120 w 696090"/>
                    <a:gd name="connsiteY1" fmla="*/ 770110 h 829255"/>
                    <a:gd name="connsiteX2" fmla="*/ 120401 w 696090"/>
                    <a:gd name="connsiteY2" fmla="*/ 766176 h 829255"/>
                    <a:gd name="connsiteX3" fmla="*/ 88321 w 696090"/>
                    <a:gd name="connsiteY3" fmla="*/ 803099 h 829255"/>
                    <a:gd name="connsiteX4" fmla="*/ 183231 w 696090"/>
                    <a:gd name="connsiteY4" fmla="*/ 225041 h 829255"/>
                    <a:gd name="connsiteX5" fmla="*/ 687442 w 696090"/>
                    <a:gd name="connsiteY5" fmla="*/ 39700 h 829255"/>
                    <a:gd name="connsiteX6" fmla="*/ 690771 w 696090"/>
                    <a:gd name="connsiteY6" fmla="*/ 27654 h 829255"/>
                    <a:gd name="connsiteX7" fmla="*/ 174273 w 696090"/>
                    <a:gd name="connsiteY7" fmla="*/ 198287 h 829255"/>
                    <a:gd name="connsiteX8" fmla="*/ 62898 w 696090"/>
                    <a:gd name="connsiteY8" fmla="*/ 806065 h 829255"/>
                    <a:gd name="connsiteX9" fmla="*/ 17622 w 696090"/>
                    <a:gd name="connsiteY9" fmla="*/ 788027 h 829255"/>
                    <a:gd name="connsiteX10" fmla="*/ 11206 w 696090"/>
                    <a:gd name="connsiteY10" fmla="*/ 811331 h 829255"/>
                    <a:gd name="connsiteX11" fmla="*/ 58722 w 696090"/>
                    <a:gd name="connsiteY11" fmla="*/ 827250 h 829255"/>
                    <a:gd name="connsiteX12" fmla="*/ 89592 w 696090"/>
                    <a:gd name="connsiteY12" fmla="*/ 830337 h 82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96090" h="829255">
                      <a:moveTo>
                        <a:pt x="89592" y="830337"/>
                      </a:moveTo>
                      <a:cubicBezTo>
                        <a:pt x="108537" y="822529"/>
                        <a:pt x="121733" y="788087"/>
                        <a:pt x="127120" y="770110"/>
                      </a:cubicBezTo>
                      <a:cubicBezTo>
                        <a:pt x="128391" y="765994"/>
                        <a:pt x="123307" y="763754"/>
                        <a:pt x="120401" y="766176"/>
                      </a:cubicBezTo>
                      <a:cubicBezTo>
                        <a:pt x="109627" y="775194"/>
                        <a:pt x="100245" y="794322"/>
                        <a:pt x="88321" y="803099"/>
                      </a:cubicBezTo>
                      <a:cubicBezTo>
                        <a:pt x="49461" y="605954"/>
                        <a:pt x="64896" y="393495"/>
                        <a:pt x="183231" y="225041"/>
                      </a:cubicBezTo>
                      <a:cubicBezTo>
                        <a:pt x="294484" y="66696"/>
                        <a:pt x="498166" y="-23977"/>
                        <a:pt x="687442" y="39700"/>
                      </a:cubicBezTo>
                      <a:cubicBezTo>
                        <a:pt x="695130" y="42303"/>
                        <a:pt x="698217" y="30378"/>
                        <a:pt x="690771" y="27654"/>
                      </a:cubicBezTo>
                      <a:cubicBezTo>
                        <a:pt x="499982" y="-42015"/>
                        <a:pt x="293818" y="41697"/>
                        <a:pt x="174273" y="198287"/>
                      </a:cubicBezTo>
                      <a:cubicBezTo>
                        <a:pt x="42076" y="371402"/>
                        <a:pt x="23312" y="598025"/>
                        <a:pt x="62898" y="806065"/>
                      </a:cubicBezTo>
                      <a:cubicBezTo>
                        <a:pt x="47403" y="802130"/>
                        <a:pt x="29425" y="792264"/>
                        <a:pt x="17622" y="788027"/>
                      </a:cubicBezTo>
                      <a:cubicBezTo>
                        <a:pt x="3034" y="782761"/>
                        <a:pt x="-3563" y="806367"/>
                        <a:pt x="11206" y="811331"/>
                      </a:cubicBezTo>
                      <a:cubicBezTo>
                        <a:pt x="27065" y="816657"/>
                        <a:pt x="42802" y="822226"/>
                        <a:pt x="58722" y="827250"/>
                      </a:cubicBezTo>
                      <a:cubicBezTo>
                        <a:pt x="68769" y="830519"/>
                        <a:pt x="79362" y="834574"/>
                        <a:pt x="89592" y="83033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0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8AAF3E01-BB3B-8444-FBE6-FA6DA9A0C3B7}"/>
                    </a:ext>
                  </a:extLst>
                </p:cNvPr>
                <p:cNvSpPr/>
                <p:nvPr/>
              </p:nvSpPr>
              <p:spPr>
                <a:xfrm rot="21388529">
                  <a:off x="4237491" y="4195848"/>
                  <a:ext cx="791282" cy="725352"/>
                </a:xfrm>
                <a:custGeom>
                  <a:avLst/>
                  <a:gdLst>
                    <a:gd name="connsiteX0" fmla="*/ 89592 w 696090"/>
                    <a:gd name="connsiteY0" fmla="*/ 830337 h 829255"/>
                    <a:gd name="connsiteX1" fmla="*/ 127120 w 696090"/>
                    <a:gd name="connsiteY1" fmla="*/ 770110 h 829255"/>
                    <a:gd name="connsiteX2" fmla="*/ 120401 w 696090"/>
                    <a:gd name="connsiteY2" fmla="*/ 766176 h 829255"/>
                    <a:gd name="connsiteX3" fmla="*/ 88321 w 696090"/>
                    <a:gd name="connsiteY3" fmla="*/ 803099 h 829255"/>
                    <a:gd name="connsiteX4" fmla="*/ 183231 w 696090"/>
                    <a:gd name="connsiteY4" fmla="*/ 225041 h 829255"/>
                    <a:gd name="connsiteX5" fmla="*/ 687442 w 696090"/>
                    <a:gd name="connsiteY5" fmla="*/ 39700 h 829255"/>
                    <a:gd name="connsiteX6" fmla="*/ 690771 w 696090"/>
                    <a:gd name="connsiteY6" fmla="*/ 27654 h 829255"/>
                    <a:gd name="connsiteX7" fmla="*/ 174273 w 696090"/>
                    <a:gd name="connsiteY7" fmla="*/ 198287 h 829255"/>
                    <a:gd name="connsiteX8" fmla="*/ 62898 w 696090"/>
                    <a:gd name="connsiteY8" fmla="*/ 806065 h 829255"/>
                    <a:gd name="connsiteX9" fmla="*/ 17622 w 696090"/>
                    <a:gd name="connsiteY9" fmla="*/ 788027 h 829255"/>
                    <a:gd name="connsiteX10" fmla="*/ 11206 w 696090"/>
                    <a:gd name="connsiteY10" fmla="*/ 811331 h 829255"/>
                    <a:gd name="connsiteX11" fmla="*/ 58722 w 696090"/>
                    <a:gd name="connsiteY11" fmla="*/ 827250 h 829255"/>
                    <a:gd name="connsiteX12" fmla="*/ 89592 w 696090"/>
                    <a:gd name="connsiteY12" fmla="*/ 830337 h 82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96090" h="829255">
                      <a:moveTo>
                        <a:pt x="89592" y="830337"/>
                      </a:moveTo>
                      <a:cubicBezTo>
                        <a:pt x="108537" y="822529"/>
                        <a:pt x="121733" y="788087"/>
                        <a:pt x="127120" y="770110"/>
                      </a:cubicBezTo>
                      <a:cubicBezTo>
                        <a:pt x="128391" y="765994"/>
                        <a:pt x="123307" y="763754"/>
                        <a:pt x="120401" y="766176"/>
                      </a:cubicBezTo>
                      <a:cubicBezTo>
                        <a:pt x="109627" y="775194"/>
                        <a:pt x="100245" y="794322"/>
                        <a:pt x="88321" y="803099"/>
                      </a:cubicBezTo>
                      <a:cubicBezTo>
                        <a:pt x="49461" y="605954"/>
                        <a:pt x="64896" y="393495"/>
                        <a:pt x="183231" y="225041"/>
                      </a:cubicBezTo>
                      <a:cubicBezTo>
                        <a:pt x="294484" y="66696"/>
                        <a:pt x="498166" y="-23977"/>
                        <a:pt x="687442" y="39700"/>
                      </a:cubicBezTo>
                      <a:cubicBezTo>
                        <a:pt x="695130" y="42303"/>
                        <a:pt x="698217" y="30378"/>
                        <a:pt x="690771" y="27654"/>
                      </a:cubicBezTo>
                      <a:cubicBezTo>
                        <a:pt x="499982" y="-42015"/>
                        <a:pt x="293818" y="41697"/>
                        <a:pt x="174273" y="198287"/>
                      </a:cubicBezTo>
                      <a:cubicBezTo>
                        <a:pt x="42076" y="371402"/>
                        <a:pt x="23312" y="598025"/>
                        <a:pt x="62898" y="806065"/>
                      </a:cubicBezTo>
                      <a:cubicBezTo>
                        <a:pt x="47403" y="802130"/>
                        <a:pt x="29425" y="792264"/>
                        <a:pt x="17622" y="788027"/>
                      </a:cubicBezTo>
                      <a:cubicBezTo>
                        <a:pt x="3034" y="782761"/>
                        <a:pt x="-3563" y="806367"/>
                        <a:pt x="11206" y="811331"/>
                      </a:cubicBezTo>
                      <a:cubicBezTo>
                        <a:pt x="27065" y="816657"/>
                        <a:pt x="42802" y="822226"/>
                        <a:pt x="58722" y="827250"/>
                      </a:cubicBezTo>
                      <a:cubicBezTo>
                        <a:pt x="68769" y="830519"/>
                        <a:pt x="79362" y="834574"/>
                        <a:pt x="89592" y="83033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0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013464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087A1-BAEB-7C48-63BD-C4CFA8CD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CA" dirty="0"/>
              <a:t>Discussion &amp; Prioritization</a:t>
            </a:r>
            <a:endParaRPr lang="en-US" b="1" i="1" dirty="0">
              <a:solidFill>
                <a:srgbClr val="0F4662"/>
              </a:solidFill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157C9-5B40-C880-FBC9-2C66B550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60DA5-4610-4E50-BAEB-6EB24FB2D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8DB3926-52FE-60E9-B4FB-4CDFAF0C1B9B}"/>
              </a:ext>
            </a:extLst>
          </p:cNvPr>
          <p:cNvGrpSpPr/>
          <p:nvPr/>
        </p:nvGrpSpPr>
        <p:grpSpPr>
          <a:xfrm>
            <a:off x="552806" y="1397937"/>
            <a:ext cx="1865212" cy="1968464"/>
            <a:chOff x="975265" y="1460536"/>
            <a:chExt cx="1865212" cy="1968464"/>
          </a:xfrm>
        </p:grpSpPr>
        <p:sp>
          <p:nvSpPr>
            <p:cNvPr id="18" name="Rectangle 18">
              <a:extLst>
                <a:ext uri="{FF2B5EF4-FFF2-40B4-BE49-F238E27FC236}">
                  <a16:creationId xmlns:a16="http://schemas.microsoft.com/office/drawing/2014/main" id="{4C42EEAE-6F0C-E528-F6B5-264D422772E1}"/>
                </a:ext>
              </a:extLst>
            </p:cNvPr>
            <p:cNvSpPr/>
            <p:nvPr/>
          </p:nvSpPr>
          <p:spPr>
            <a:xfrm>
              <a:off x="975265" y="1460536"/>
              <a:ext cx="1865212" cy="1968464"/>
            </a:xfrm>
            <a:custGeom>
              <a:avLst/>
              <a:gdLst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5212" h="1968464">
                  <a:moveTo>
                    <a:pt x="0" y="0"/>
                  </a:moveTo>
                  <a:lnTo>
                    <a:pt x="1865212" y="0"/>
                  </a:lnTo>
                  <a:cubicBezTo>
                    <a:pt x="1865212" y="656155"/>
                    <a:pt x="1758208" y="1341492"/>
                    <a:pt x="1865212" y="1968464"/>
                  </a:cubicBezTo>
                  <a:cubicBezTo>
                    <a:pt x="1243475" y="1968464"/>
                    <a:pt x="748196" y="1871187"/>
                    <a:pt x="0" y="196846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190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b="1" dirty="0">
                <a:solidFill>
                  <a:schemeClr val="bg2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095C592-DFED-B2E8-1C57-41AC6330DCBC}"/>
                </a:ext>
              </a:extLst>
            </p:cNvPr>
            <p:cNvSpPr txBox="1"/>
            <p:nvPr/>
          </p:nvSpPr>
          <p:spPr>
            <a:xfrm>
              <a:off x="1044910" y="2268489"/>
              <a:ext cx="17259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1" dirty="0">
                  <a:solidFill>
                    <a:schemeClr val="bg2"/>
                  </a:solidFill>
                </a:rPr>
                <a:t>Idea #1</a:t>
              </a:r>
              <a:endParaRPr lang="en-IN" sz="1600" b="1" dirty="0">
                <a:solidFill>
                  <a:schemeClr val="bg2"/>
                </a:solidFill>
                <a:latin typeface="+mj-lt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3C3F0D1-101E-B852-F2AC-8711B6CB8835}"/>
              </a:ext>
            </a:extLst>
          </p:cNvPr>
          <p:cNvGrpSpPr/>
          <p:nvPr/>
        </p:nvGrpSpPr>
        <p:grpSpPr>
          <a:xfrm>
            <a:off x="2416688" y="4455970"/>
            <a:ext cx="1865215" cy="1985757"/>
            <a:chOff x="6634868" y="1460536"/>
            <a:chExt cx="1865215" cy="1985757"/>
          </a:xfrm>
        </p:grpSpPr>
        <p:sp>
          <p:nvSpPr>
            <p:cNvPr id="24" name="Rectangle 34">
              <a:extLst>
                <a:ext uri="{FF2B5EF4-FFF2-40B4-BE49-F238E27FC236}">
                  <a16:creationId xmlns:a16="http://schemas.microsoft.com/office/drawing/2014/main" id="{020D9BE4-375C-F385-EA2E-843D66A996F4}"/>
                </a:ext>
              </a:extLst>
            </p:cNvPr>
            <p:cNvSpPr/>
            <p:nvPr/>
          </p:nvSpPr>
          <p:spPr>
            <a:xfrm>
              <a:off x="6634871" y="1460536"/>
              <a:ext cx="1865212" cy="1985757"/>
            </a:xfrm>
            <a:custGeom>
              <a:avLst/>
              <a:gdLst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85757"/>
                <a:gd name="connsiteX1" fmla="*/ 1865212 w 1865212"/>
                <a:gd name="connsiteY1" fmla="*/ 0 h 1985757"/>
                <a:gd name="connsiteX2" fmla="*/ 1865212 w 1865212"/>
                <a:gd name="connsiteY2" fmla="*/ 1968464 h 1985757"/>
                <a:gd name="connsiteX3" fmla="*/ 0 w 1865212"/>
                <a:gd name="connsiteY3" fmla="*/ 1968464 h 1985757"/>
                <a:gd name="connsiteX4" fmla="*/ 0 w 1865212"/>
                <a:gd name="connsiteY4" fmla="*/ 0 h 1985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5212" h="1985757">
                  <a:moveTo>
                    <a:pt x="0" y="0"/>
                  </a:moveTo>
                  <a:cubicBezTo>
                    <a:pt x="641193" y="68093"/>
                    <a:pt x="1243475" y="0"/>
                    <a:pt x="1865212" y="0"/>
                  </a:cubicBezTo>
                  <a:lnTo>
                    <a:pt x="1865212" y="1968464"/>
                  </a:lnTo>
                  <a:cubicBezTo>
                    <a:pt x="1224020" y="2007375"/>
                    <a:pt x="621737" y="1968464"/>
                    <a:pt x="0" y="1968464"/>
                  </a:cubicBezTo>
                  <a:cubicBezTo>
                    <a:pt x="0" y="1312309"/>
                    <a:pt x="87549" y="763159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190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b="1">
                <a:solidFill>
                  <a:schemeClr val="bg2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E0C18D6-85D8-BF5E-326E-560838D8A4A4}"/>
                </a:ext>
              </a:extLst>
            </p:cNvPr>
            <p:cNvSpPr txBox="1"/>
            <p:nvPr/>
          </p:nvSpPr>
          <p:spPr>
            <a:xfrm>
              <a:off x="6634868" y="2269240"/>
              <a:ext cx="17259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1" dirty="0">
                  <a:solidFill>
                    <a:schemeClr val="bg2"/>
                  </a:solidFill>
                </a:rPr>
                <a:t>Idea #3</a:t>
              </a:r>
              <a:endParaRPr lang="en-IN" sz="1600" b="1" dirty="0">
                <a:solidFill>
                  <a:schemeClr val="bg2"/>
                </a:solidFill>
                <a:latin typeface="+mj-lt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A28D805-5EF3-E833-BFD8-6919E65BFAC1}"/>
              </a:ext>
            </a:extLst>
          </p:cNvPr>
          <p:cNvGrpSpPr/>
          <p:nvPr/>
        </p:nvGrpSpPr>
        <p:grpSpPr>
          <a:xfrm>
            <a:off x="4526727" y="2797717"/>
            <a:ext cx="1865211" cy="1990079"/>
            <a:chOff x="3803402" y="1438920"/>
            <a:chExt cx="1865211" cy="1990079"/>
          </a:xfrm>
        </p:grpSpPr>
        <p:sp>
          <p:nvSpPr>
            <p:cNvPr id="28" name="Rectangle 42">
              <a:extLst>
                <a:ext uri="{FF2B5EF4-FFF2-40B4-BE49-F238E27FC236}">
                  <a16:creationId xmlns:a16="http://schemas.microsoft.com/office/drawing/2014/main" id="{36A6E717-8974-9143-C349-04F15D3F2F1A}"/>
                </a:ext>
              </a:extLst>
            </p:cNvPr>
            <p:cNvSpPr/>
            <p:nvPr/>
          </p:nvSpPr>
          <p:spPr>
            <a:xfrm>
              <a:off x="3803402" y="1438920"/>
              <a:ext cx="1865211" cy="1990079"/>
            </a:xfrm>
            <a:custGeom>
              <a:avLst/>
              <a:gdLst>
                <a:gd name="connsiteX0" fmla="*/ 0 w 1865211"/>
                <a:gd name="connsiteY0" fmla="*/ 0 h 1968463"/>
                <a:gd name="connsiteX1" fmla="*/ 1865211 w 1865211"/>
                <a:gd name="connsiteY1" fmla="*/ 0 h 1968463"/>
                <a:gd name="connsiteX2" fmla="*/ 1865211 w 1865211"/>
                <a:gd name="connsiteY2" fmla="*/ 1968463 h 1968463"/>
                <a:gd name="connsiteX3" fmla="*/ 0 w 1865211"/>
                <a:gd name="connsiteY3" fmla="*/ 1968463 h 1968463"/>
                <a:gd name="connsiteX4" fmla="*/ 0 w 1865211"/>
                <a:gd name="connsiteY4" fmla="*/ 0 h 1968463"/>
                <a:gd name="connsiteX0" fmla="*/ 0 w 1865211"/>
                <a:gd name="connsiteY0" fmla="*/ 0 h 1968463"/>
                <a:gd name="connsiteX1" fmla="*/ 1865211 w 1865211"/>
                <a:gd name="connsiteY1" fmla="*/ 0 h 1968463"/>
                <a:gd name="connsiteX2" fmla="*/ 1865211 w 1865211"/>
                <a:gd name="connsiteY2" fmla="*/ 1968463 h 1968463"/>
                <a:gd name="connsiteX3" fmla="*/ 0 w 1865211"/>
                <a:gd name="connsiteY3" fmla="*/ 1968463 h 1968463"/>
                <a:gd name="connsiteX4" fmla="*/ 0 w 1865211"/>
                <a:gd name="connsiteY4" fmla="*/ 0 h 1968463"/>
                <a:gd name="connsiteX0" fmla="*/ 0 w 1865211"/>
                <a:gd name="connsiteY0" fmla="*/ 21616 h 1990079"/>
                <a:gd name="connsiteX1" fmla="*/ 1865211 w 1865211"/>
                <a:gd name="connsiteY1" fmla="*/ 21616 h 1990079"/>
                <a:gd name="connsiteX2" fmla="*/ 1865211 w 1865211"/>
                <a:gd name="connsiteY2" fmla="*/ 1990079 h 1990079"/>
                <a:gd name="connsiteX3" fmla="*/ 0 w 1865211"/>
                <a:gd name="connsiteY3" fmla="*/ 1990079 h 1990079"/>
                <a:gd name="connsiteX4" fmla="*/ 0 w 1865211"/>
                <a:gd name="connsiteY4" fmla="*/ 21616 h 19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5211" h="1990079">
                  <a:moveTo>
                    <a:pt x="0" y="21616"/>
                  </a:moveTo>
                  <a:cubicBezTo>
                    <a:pt x="631465" y="-27022"/>
                    <a:pt x="1243474" y="21616"/>
                    <a:pt x="1865211" y="21616"/>
                  </a:cubicBezTo>
                  <a:lnTo>
                    <a:pt x="1865211" y="1990079"/>
                  </a:lnTo>
                  <a:lnTo>
                    <a:pt x="0" y="1990079"/>
                  </a:lnTo>
                  <a:cubicBezTo>
                    <a:pt x="0" y="1333925"/>
                    <a:pt x="77821" y="775047"/>
                    <a:pt x="0" y="2161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dist="190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b="1" dirty="0">
                <a:solidFill>
                  <a:schemeClr val="bg2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7D46416-1BCF-83DD-73A3-A330EF202715}"/>
                </a:ext>
              </a:extLst>
            </p:cNvPr>
            <p:cNvSpPr txBox="1"/>
            <p:nvPr/>
          </p:nvSpPr>
          <p:spPr>
            <a:xfrm>
              <a:off x="3873046" y="2268489"/>
              <a:ext cx="17259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1" dirty="0">
                  <a:solidFill>
                    <a:schemeClr val="bg2"/>
                  </a:solidFill>
                </a:rPr>
                <a:t>Idea # best</a:t>
              </a:r>
              <a:endParaRPr lang="en-IN" sz="1600" b="1" dirty="0">
                <a:solidFill>
                  <a:schemeClr val="bg2"/>
                </a:solidFill>
                <a:latin typeface="+mj-lt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91A70F3-F1E9-AAF8-2BF7-A224403461F0}"/>
              </a:ext>
            </a:extLst>
          </p:cNvPr>
          <p:cNvGrpSpPr/>
          <p:nvPr/>
        </p:nvGrpSpPr>
        <p:grpSpPr>
          <a:xfrm>
            <a:off x="838525" y="4238889"/>
            <a:ext cx="1040230" cy="1097814"/>
            <a:chOff x="975265" y="1460536"/>
            <a:chExt cx="1865212" cy="1968464"/>
          </a:xfrm>
        </p:grpSpPr>
        <p:sp>
          <p:nvSpPr>
            <p:cNvPr id="33" name="Rectangle 18">
              <a:extLst>
                <a:ext uri="{FF2B5EF4-FFF2-40B4-BE49-F238E27FC236}">
                  <a16:creationId xmlns:a16="http://schemas.microsoft.com/office/drawing/2014/main" id="{85575602-DA97-8293-2237-1FB3C231CB0D}"/>
                </a:ext>
              </a:extLst>
            </p:cNvPr>
            <p:cNvSpPr/>
            <p:nvPr/>
          </p:nvSpPr>
          <p:spPr>
            <a:xfrm>
              <a:off x="975265" y="1460536"/>
              <a:ext cx="1865212" cy="1968464"/>
            </a:xfrm>
            <a:custGeom>
              <a:avLst/>
              <a:gdLst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5212" h="1968464">
                  <a:moveTo>
                    <a:pt x="0" y="0"/>
                  </a:moveTo>
                  <a:lnTo>
                    <a:pt x="1865212" y="0"/>
                  </a:lnTo>
                  <a:cubicBezTo>
                    <a:pt x="1865212" y="656155"/>
                    <a:pt x="1758208" y="1341492"/>
                    <a:pt x="1865212" y="1968464"/>
                  </a:cubicBezTo>
                  <a:cubicBezTo>
                    <a:pt x="1243475" y="1968464"/>
                    <a:pt x="748196" y="1871187"/>
                    <a:pt x="0" y="196846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dist="190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b="1" dirty="0">
                <a:solidFill>
                  <a:schemeClr val="bg2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7B5D098-FB00-7874-2A2C-372A3174E556}"/>
                </a:ext>
              </a:extLst>
            </p:cNvPr>
            <p:cNvSpPr txBox="1"/>
            <p:nvPr/>
          </p:nvSpPr>
          <p:spPr>
            <a:xfrm>
              <a:off x="1044910" y="2268489"/>
              <a:ext cx="1725922" cy="1048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1" dirty="0">
                  <a:solidFill>
                    <a:schemeClr val="bg2"/>
                  </a:solidFill>
                </a:rPr>
                <a:t>Idea #4</a:t>
              </a:r>
              <a:endParaRPr lang="en-IN" sz="1600" b="1" dirty="0">
                <a:solidFill>
                  <a:schemeClr val="bg2"/>
                </a:solidFill>
                <a:latin typeface="+mj-lt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41AAAC6-2E72-7132-94C1-38D4F6F889A4}"/>
              </a:ext>
            </a:extLst>
          </p:cNvPr>
          <p:cNvGrpSpPr/>
          <p:nvPr/>
        </p:nvGrpSpPr>
        <p:grpSpPr>
          <a:xfrm>
            <a:off x="3028700" y="2321542"/>
            <a:ext cx="1040233" cy="1107458"/>
            <a:chOff x="6634868" y="1460536"/>
            <a:chExt cx="1865217" cy="1985757"/>
          </a:xfrm>
        </p:grpSpPr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837CB941-C92F-CAB5-6DCD-6AF79254E321}"/>
                </a:ext>
              </a:extLst>
            </p:cNvPr>
            <p:cNvSpPr/>
            <p:nvPr/>
          </p:nvSpPr>
          <p:spPr>
            <a:xfrm>
              <a:off x="6634873" y="1460536"/>
              <a:ext cx="1865212" cy="1985757"/>
            </a:xfrm>
            <a:custGeom>
              <a:avLst/>
              <a:gdLst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68464"/>
                <a:gd name="connsiteX1" fmla="*/ 1865212 w 1865212"/>
                <a:gd name="connsiteY1" fmla="*/ 0 h 1968464"/>
                <a:gd name="connsiteX2" fmla="*/ 1865212 w 1865212"/>
                <a:gd name="connsiteY2" fmla="*/ 1968464 h 1968464"/>
                <a:gd name="connsiteX3" fmla="*/ 0 w 1865212"/>
                <a:gd name="connsiteY3" fmla="*/ 1968464 h 1968464"/>
                <a:gd name="connsiteX4" fmla="*/ 0 w 1865212"/>
                <a:gd name="connsiteY4" fmla="*/ 0 h 1968464"/>
                <a:gd name="connsiteX0" fmla="*/ 0 w 1865212"/>
                <a:gd name="connsiteY0" fmla="*/ 0 h 1985757"/>
                <a:gd name="connsiteX1" fmla="*/ 1865212 w 1865212"/>
                <a:gd name="connsiteY1" fmla="*/ 0 h 1985757"/>
                <a:gd name="connsiteX2" fmla="*/ 1865212 w 1865212"/>
                <a:gd name="connsiteY2" fmla="*/ 1968464 h 1985757"/>
                <a:gd name="connsiteX3" fmla="*/ 0 w 1865212"/>
                <a:gd name="connsiteY3" fmla="*/ 1968464 h 1985757"/>
                <a:gd name="connsiteX4" fmla="*/ 0 w 1865212"/>
                <a:gd name="connsiteY4" fmla="*/ 0 h 1985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5212" h="1985757">
                  <a:moveTo>
                    <a:pt x="0" y="0"/>
                  </a:moveTo>
                  <a:cubicBezTo>
                    <a:pt x="641193" y="68093"/>
                    <a:pt x="1243475" y="0"/>
                    <a:pt x="1865212" y="0"/>
                  </a:cubicBezTo>
                  <a:lnTo>
                    <a:pt x="1865212" y="1968464"/>
                  </a:lnTo>
                  <a:cubicBezTo>
                    <a:pt x="1224020" y="2007375"/>
                    <a:pt x="621737" y="1968464"/>
                    <a:pt x="0" y="1968464"/>
                  </a:cubicBezTo>
                  <a:cubicBezTo>
                    <a:pt x="0" y="1312309"/>
                    <a:pt x="87549" y="76315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dist="190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b="1">
                <a:solidFill>
                  <a:schemeClr val="bg2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99FA227-CD5A-895E-1D26-41589333CB25}"/>
                </a:ext>
              </a:extLst>
            </p:cNvPr>
            <p:cNvSpPr txBox="1"/>
            <p:nvPr/>
          </p:nvSpPr>
          <p:spPr>
            <a:xfrm>
              <a:off x="6634868" y="2269240"/>
              <a:ext cx="1725922" cy="1048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1" dirty="0">
                  <a:solidFill>
                    <a:schemeClr val="bg2"/>
                  </a:solidFill>
                </a:rPr>
                <a:t>Idea #2</a:t>
              </a:r>
              <a:endParaRPr lang="en-IN" sz="1600" b="1" dirty="0">
                <a:solidFill>
                  <a:schemeClr val="bg2"/>
                </a:solidFill>
                <a:latin typeface="+mj-lt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8070D83-10A3-57B5-782B-21C87F7C4A0D}"/>
              </a:ext>
            </a:extLst>
          </p:cNvPr>
          <p:cNvGrpSpPr/>
          <p:nvPr/>
        </p:nvGrpSpPr>
        <p:grpSpPr>
          <a:xfrm>
            <a:off x="7151140" y="2197963"/>
            <a:ext cx="4163494" cy="3227622"/>
            <a:chOff x="593471" y="3155850"/>
            <a:chExt cx="3281603" cy="2543965"/>
          </a:xfrm>
        </p:grpSpPr>
        <p:sp>
          <p:nvSpPr>
            <p:cNvPr id="48" name="Google Shape;4822;p73">
              <a:extLst>
                <a:ext uri="{FF2B5EF4-FFF2-40B4-BE49-F238E27FC236}">
                  <a16:creationId xmlns:a16="http://schemas.microsoft.com/office/drawing/2014/main" id="{4C4817A7-AEC0-667E-BC7A-6EDF4247A15A}"/>
                </a:ext>
              </a:extLst>
            </p:cNvPr>
            <p:cNvSpPr txBox="1">
              <a:spLocks/>
            </p:cNvSpPr>
            <p:nvPr/>
          </p:nvSpPr>
          <p:spPr>
            <a:xfrm>
              <a:off x="708587" y="4490785"/>
              <a:ext cx="3051370" cy="12090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  <a:endParaRPr kumimoji="0" lang="en-CA" sz="11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" name="Google Shape;4548;p70">
              <a:hlinkClick r:id="rId2" action="ppaction://hlinksldjump"/>
              <a:extLst>
                <a:ext uri="{FF2B5EF4-FFF2-40B4-BE49-F238E27FC236}">
                  <a16:creationId xmlns:a16="http://schemas.microsoft.com/office/drawing/2014/main" id="{A0307AA6-7D1C-E67B-87AA-591F8AA025C0}"/>
                </a:ext>
              </a:extLst>
            </p:cNvPr>
            <p:cNvSpPr/>
            <p:nvPr/>
          </p:nvSpPr>
          <p:spPr>
            <a:xfrm>
              <a:off x="593471" y="3155850"/>
              <a:ext cx="3281603" cy="1292832"/>
            </a:xfrm>
            <a:prstGeom prst="roundRect">
              <a:avLst>
                <a:gd name="adj" fmla="val 16655"/>
              </a:avLst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dirty="0">
                  <a:solidFill>
                    <a:srgbClr val="FFC000"/>
                  </a:solidFill>
                </a:rPr>
                <a:t>Idea : Best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dirty="0">
                  <a:solidFill>
                    <a:schemeClr val="accent3"/>
                  </a:solidFill>
                </a:rPr>
                <a:t>AI-driven chatbot for customer service (High Impact, Medium Feasibility)</a:t>
              </a:r>
              <a:endParaRPr sz="1600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819CEFB-7C0C-774C-926E-F3C316B68064}"/>
              </a:ext>
            </a:extLst>
          </p:cNvPr>
          <p:cNvGrpSpPr/>
          <p:nvPr/>
        </p:nvGrpSpPr>
        <p:grpSpPr>
          <a:xfrm flipV="1">
            <a:off x="9615880" y="-8848"/>
            <a:ext cx="2579708" cy="1718553"/>
            <a:chOff x="9612289" y="841184"/>
            <a:chExt cx="2579708" cy="1718553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C8B7F2C-B76C-CEA0-8124-23EBB65FDFA1}"/>
                </a:ext>
              </a:extLst>
            </p:cNvPr>
            <p:cNvSpPr/>
            <p:nvPr/>
          </p:nvSpPr>
          <p:spPr>
            <a:xfrm>
              <a:off x="11330841" y="841184"/>
              <a:ext cx="861156" cy="859275"/>
            </a:xfrm>
            <a:custGeom>
              <a:avLst/>
              <a:gdLst>
                <a:gd name="connsiteX0" fmla="*/ 0 w 314096"/>
                <a:gd name="connsiteY0" fmla="*/ 156362 h 313410"/>
                <a:gd name="connsiteX1" fmla="*/ 157048 w 314096"/>
                <a:gd name="connsiteY1" fmla="*/ 0 h 313410"/>
                <a:gd name="connsiteX2" fmla="*/ 314097 w 314096"/>
                <a:gd name="connsiteY2" fmla="*/ 156362 h 313410"/>
                <a:gd name="connsiteX3" fmla="*/ 157048 w 314096"/>
                <a:gd name="connsiteY3" fmla="*/ 313410 h 313410"/>
                <a:gd name="connsiteX4" fmla="*/ 0 w 314096"/>
                <a:gd name="connsiteY4" fmla="*/ 156362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096" h="313410">
                  <a:moveTo>
                    <a:pt x="0" y="156362"/>
                  </a:moveTo>
                  <a:cubicBezTo>
                    <a:pt x="0" y="69951"/>
                    <a:pt x="70638" y="0"/>
                    <a:pt x="157048" y="0"/>
                  </a:cubicBezTo>
                  <a:cubicBezTo>
                    <a:pt x="243459" y="0"/>
                    <a:pt x="314097" y="69951"/>
                    <a:pt x="314097" y="156362"/>
                  </a:cubicBezTo>
                  <a:cubicBezTo>
                    <a:pt x="314097" y="243459"/>
                    <a:pt x="243459" y="313410"/>
                    <a:pt x="157048" y="313410"/>
                  </a:cubicBezTo>
                  <a:cubicBezTo>
                    <a:pt x="70638" y="313410"/>
                    <a:pt x="0" y="243459"/>
                    <a:pt x="0" y="15636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C5258B9-636D-53E9-50BB-A9824A27B451}"/>
                </a:ext>
              </a:extLst>
            </p:cNvPr>
            <p:cNvSpPr/>
            <p:nvPr/>
          </p:nvSpPr>
          <p:spPr>
            <a:xfrm>
              <a:off x="11330841" y="1700462"/>
              <a:ext cx="861156" cy="859275"/>
            </a:xfrm>
            <a:custGeom>
              <a:avLst/>
              <a:gdLst>
                <a:gd name="connsiteX0" fmla="*/ 0 w 314096"/>
                <a:gd name="connsiteY0" fmla="*/ 313410 h 313410"/>
                <a:gd name="connsiteX1" fmla="*/ 0 w 314096"/>
                <a:gd name="connsiteY1" fmla="*/ 0 h 313410"/>
                <a:gd name="connsiteX2" fmla="*/ 314097 w 314096"/>
                <a:gd name="connsiteY2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096" h="313410">
                  <a:moveTo>
                    <a:pt x="0" y="313410"/>
                  </a:moveTo>
                  <a:lnTo>
                    <a:pt x="0" y="0"/>
                  </a:lnTo>
                  <a:cubicBezTo>
                    <a:pt x="173508" y="0"/>
                    <a:pt x="314097" y="140589"/>
                    <a:pt x="314097" y="31341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2951883-7BDB-321E-60F5-9AC7585CE2A3}"/>
                </a:ext>
              </a:extLst>
            </p:cNvPr>
            <p:cNvSpPr/>
            <p:nvPr/>
          </p:nvSpPr>
          <p:spPr>
            <a:xfrm>
              <a:off x="10471567" y="841184"/>
              <a:ext cx="859275" cy="859275"/>
            </a:xfrm>
            <a:custGeom>
              <a:avLst/>
              <a:gdLst>
                <a:gd name="connsiteX0" fmla="*/ 0 w 313410"/>
                <a:gd name="connsiteY0" fmla="*/ 313410 h 313410"/>
                <a:gd name="connsiteX1" fmla="*/ 0 w 313410"/>
                <a:gd name="connsiteY1" fmla="*/ 0 h 313410"/>
                <a:gd name="connsiteX2" fmla="*/ 313410 w 313410"/>
                <a:gd name="connsiteY2" fmla="*/ 0 h 313410"/>
                <a:gd name="connsiteX3" fmla="*/ 313410 w 313410"/>
                <a:gd name="connsiteY3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410" h="313410">
                  <a:moveTo>
                    <a:pt x="0" y="313410"/>
                  </a:moveTo>
                  <a:lnTo>
                    <a:pt x="0" y="0"/>
                  </a:lnTo>
                  <a:lnTo>
                    <a:pt x="313410" y="0"/>
                  </a:lnTo>
                  <a:lnTo>
                    <a:pt x="313410" y="31341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F40B765-ECF7-512C-379F-9B4C36CA9A67}"/>
                </a:ext>
              </a:extLst>
            </p:cNvPr>
            <p:cNvSpPr/>
            <p:nvPr/>
          </p:nvSpPr>
          <p:spPr>
            <a:xfrm>
              <a:off x="9612289" y="1700462"/>
              <a:ext cx="859275" cy="859275"/>
            </a:xfrm>
            <a:custGeom>
              <a:avLst/>
              <a:gdLst>
                <a:gd name="connsiteX0" fmla="*/ 0 w 313410"/>
                <a:gd name="connsiteY0" fmla="*/ 313410 h 313410"/>
                <a:gd name="connsiteX1" fmla="*/ 0 w 313410"/>
                <a:gd name="connsiteY1" fmla="*/ 0 h 313410"/>
                <a:gd name="connsiteX2" fmla="*/ 313411 w 313410"/>
                <a:gd name="connsiteY2" fmla="*/ 0 h 313410"/>
                <a:gd name="connsiteX3" fmla="*/ 313411 w 313410"/>
                <a:gd name="connsiteY3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410" h="313410">
                  <a:moveTo>
                    <a:pt x="0" y="313410"/>
                  </a:moveTo>
                  <a:lnTo>
                    <a:pt x="0" y="0"/>
                  </a:lnTo>
                  <a:lnTo>
                    <a:pt x="313411" y="0"/>
                  </a:lnTo>
                  <a:lnTo>
                    <a:pt x="313411" y="31341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C858307-64BC-C6CA-013F-CCA23546AD54}"/>
                </a:ext>
              </a:extLst>
            </p:cNvPr>
            <p:cNvSpPr/>
            <p:nvPr/>
          </p:nvSpPr>
          <p:spPr>
            <a:xfrm>
              <a:off x="10471567" y="1700462"/>
              <a:ext cx="859275" cy="859275"/>
            </a:xfrm>
            <a:custGeom>
              <a:avLst/>
              <a:gdLst>
                <a:gd name="connsiteX0" fmla="*/ 0 w 313410"/>
                <a:gd name="connsiteY0" fmla="*/ 313410 h 313410"/>
                <a:gd name="connsiteX1" fmla="*/ 313410 w 313410"/>
                <a:gd name="connsiteY1" fmla="*/ 0 h 313410"/>
                <a:gd name="connsiteX2" fmla="*/ 313410 w 313410"/>
                <a:gd name="connsiteY2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3410" h="313410">
                  <a:moveTo>
                    <a:pt x="0" y="313410"/>
                  </a:moveTo>
                  <a:cubicBezTo>
                    <a:pt x="0" y="140589"/>
                    <a:pt x="140589" y="0"/>
                    <a:pt x="313410" y="0"/>
                  </a:cubicBezTo>
                  <a:lnTo>
                    <a:pt x="313410" y="31341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36791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AA8FB7A-F02E-ECBE-5CF5-A59BA7D74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911DA7-11CE-FEA9-43DC-6F84473DF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B2E85E2-7BE6-770F-28E8-0C9426AFA18A}"/>
              </a:ext>
            </a:extLst>
          </p:cNvPr>
          <p:cNvGrpSpPr/>
          <p:nvPr/>
        </p:nvGrpSpPr>
        <p:grpSpPr>
          <a:xfrm>
            <a:off x="8352889" y="368300"/>
            <a:ext cx="3328827" cy="5957196"/>
            <a:chOff x="8352889" y="368300"/>
            <a:chExt cx="3328827" cy="595719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EE5CE57-31B9-78EC-ABF9-E22B350D94DD}"/>
                </a:ext>
              </a:extLst>
            </p:cNvPr>
            <p:cNvGrpSpPr/>
            <p:nvPr/>
          </p:nvGrpSpPr>
          <p:grpSpPr>
            <a:xfrm>
              <a:off x="8352889" y="368300"/>
              <a:ext cx="3328827" cy="5957196"/>
              <a:chOff x="253104" y="368300"/>
              <a:chExt cx="7699094" cy="5957196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15F49E0-839A-277E-47A2-B5A223A21E2B}"/>
                  </a:ext>
                </a:extLst>
              </p:cNvPr>
              <p:cNvSpPr/>
              <p:nvPr/>
            </p:nvSpPr>
            <p:spPr>
              <a:xfrm>
                <a:off x="253104" y="1233488"/>
                <a:ext cx="7699094" cy="5092008"/>
              </a:xfrm>
              <a:prstGeom prst="rect">
                <a:avLst/>
              </a:prstGeom>
              <a:noFill/>
              <a:ln w="44450">
                <a:solidFill>
                  <a:schemeClr val="tx2">
                    <a:lumMod val="85000"/>
                    <a:lumOff val="15000"/>
                  </a:scheme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5A397F8-CD25-EA4A-1686-31EECDCE34F4}"/>
                  </a:ext>
                </a:extLst>
              </p:cNvPr>
              <p:cNvSpPr/>
              <p:nvPr/>
            </p:nvSpPr>
            <p:spPr>
              <a:xfrm>
                <a:off x="253104" y="368300"/>
                <a:ext cx="7699094" cy="865188"/>
              </a:xfrm>
              <a:prstGeom prst="rect">
                <a:avLst/>
              </a:prstGeom>
              <a:noFill/>
              <a:ln w="44450">
                <a:solidFill>
                  <a:schemeClr val="tx2">
                    <a:lumMod val="85000"/>
                    <a:lumOff val="15000"/>
                  </a:scheme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894DE5B-AAB5-01C9-4212-90B043281C04}"/>
                </a:ext>
              </a:extLst>
            </p:cNvPr>
            <p:cNvSpPr txBox="1"/>
            <p:nvPr/>
          </p:nvSpPr>
          <p:spPr>
            <a:xfrm>
              <a:off x="8469757" y="532504"/>
              <a:ext cx="309509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3200" b="1" dirty="0">
                  <a:solidFill>
                    <a:schemeClr val="accent2"/>
                  </a:solidFill>
                </a:rPr>
                <a:t>Wrong ideas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6978DF1-E0DE-1053-05E1-D1791DF7B622}"/>
                </a:ext>
              </a:extLst>
            </p:cNvPr>
            <p:cNvGrpSpPr/>
            <p:nvPr/>
          </p:nvGrpSpPr>
          <p:grpSpPr>
            <a:xfrm>
              <a:off x="9379309" y="2524253"/>
              <a:ext cx="1478358" cy="1573898"/>
              <a:chOff x="6634868" y="1460536"/>
              <a:chExt cx="1865215" cy="1985757"/>
            </a:xfrm>
          </p:grpSpPr>
          <p:sp>
            <p:nvSpPr>
              <p:cNvPr id="26" name="Rectangle 34">
                <a:extLst>
                  <a:ext uri="{FF2B5EF4-FFF2-40B4-BE49-F238E27FC236}">
                    <a16:creationId xmlns:a16="http://schemas.microsoft.com/office/drawing/2014/main" id="{848B5F75-80C6-5277-1BAD-41247C4534D3}"/>
                  </a:ext>
                </a:extLst>
              </p:cNvPr>
              <p:cNvSpPr/>
              <p:nvPr/>
            </p:nvSpPr>
            <p:spPr>
              <a:xfrm>
                <a:off x="6634871" y="1460536"/>
                <a:ext cx="1865212" cy="1985757"/>
              </a:xfrm>
              <a:custGeom>
                <a:avLst/>
                <a:gdLst>
                  <a:gd name="connsiteX0" fmla="*/ 0 w 1865212"/>
                  <a:gd name="connsiteY0" fmla="*/ 0 h 1968464"/>
                  <a:gd name="connsiteX1" fmla="*/ 1865212 w 1865212"/>
                  <a:gd name="connsiteY1" fmla="*/ 0 h 1968464"/>
                  <a:gd name="connsiteX2" fmla="*/ 1865212 w 1865212"/>
                  <a:gd name="connsiteY2" fmla="*/ 1968464 h 1968464"/>
                  <a:gd name="connsiteX3" fmla="*/ 0 w 1865212"/>
                  <a:gd name="connsiteY3" fmla="*/ 1968464 h 1968464"/>
                  <a:gd name="connsiteX4" fmla="*/ 0 w 1865212"/>
                  <a:gd name="connsiteY4" fmla="*/ 0 h 1968464"/>
                  <a:gd name="connsiteX0" fmla="*/ 0 w 1865212"/>
                  <a:gd name="connsiteY0" fmla="*/ 0 h 1968464"/>
                  <a:gd name="connsiteX1" fmla="*/ 1865212 w 1865212"/>
                  <a:gd name="connsiteY1" fmla="*/ 0 h 1968464"/>
                  <a:gd name="connsiteX2" fmla="*/ 1865212 w 1865212"/>
                  <a:gd name="connsiteY2" fmla="*/ 1968464 h 1968464"/>
                  <a:gd name="connsiteX3" fmla="*/ 0 w 1865212"/>
                  <a:gd name="connsiteY3" fmla="*/ 1968464 h 1968464"/>
                  <a:gd name="connsiteX4" fmla="*/ 0 w 1865212"/>
                  <a:gd name="connsiteY4" fmla="*/ 0 h 1968464"/>
                  <a:gd name="connsiteX0" fmla="*/ 0 w 1865212"/>
                  <a:gd name="connsiteY0" fmla="*/ 0 h 1968464"/>
                  <a:gd name="connsiteX1" fmla="*/ 1865212 w 1865212"/>
                  <a:gd name="connsiteY1" fmla="*/ 0 h 1968464"/>
                  <a:gd name="connsiteX2" fmla="*/ 1865212 w 1865212"/>
                  <a:gd name="connsiteY2" fmla="*/ 1968464 h 1968464"/>
                  <a:gd name="connsiteX3" fmla="*/ 0 w 1865212"/>
                  <a:gd name="connsiteY3" fmla="*/ 1968464 h 1968464"/>
                  <a:gd name="connsiteX4" fmla="*/ 0 w 1865212"/>
                  <a:gd name="connsiteY4" fmla="*/ 0 h 1968464"/>
                  <a:gd name="connsiteX0" fmla="*/ 0 w 1865212"/>
                  <a:gd name="connsiteY0" fmla="*/ 0 h 1985757"/>
                  <a:gd name="connsiteX1" fmla="*/ 1865212 w 1865212"/>
                  <a:gd name="connsiteY1" fmla="*/ 0 h 1985757"/>
                  <a:gd name="connsiteX2" fmla="*/ 1865212 w 1865212"/>
                  <a:gd name="connsiteY2" fmla="*/ 1968464 h 1985757"/>
                  <a:gd name="connsiteX3" fmla="*/ 0 w 1865212"/>
                  <a:gd name="connsiteY3" fmla="*/ 1968464 h 1985757"/>
                  <a:gd name="connsiteX4" fmla="*/ 0 w 1865212"/>
                  <a:gd name="connsiteY4" fmla="*/ 0 h 1985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5212" h="1985757">
                    <a:moveTo>
                      <a:pt x="0" y="0"/>
                    </a:moveTo>
                    <a:cubicBezTo>
                      <a:pt x="641193" y="68093"/>
                      <a:pt x="1243475" y="0"/>
                      <a:pt x="1865212" y="0"/>
                    </a:cubicBezTo>
                    <a:lnTo>
                      <a:pt x="1865212" y="1968464"/>
                    </a:lnTo>
                    <a:cubicBezTo>
                      <a:pt x="1224020" y="2007375"/>
                      <a:pt x="621737" y="1968464"/>
                      <a:pt x="0" y="1968464"/>
                    </a:cubicBezTo>
                    <a:cubicBezTo>
                      <a:pt x="0" y="1312309"/>
                      <a:pt x="87549" y="763159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dist="1905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b="1">
                  <a:solidFill>
                    <a:schemeClr val="bg2"/>
                  </a:solidFill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DEC640-B42A-52EE-0FC7-62D83995E6E8}"/>
                  </a:ext>
                </a:extLst>
              </p:cNvPr>
              <p:cNvSpPr txBox="1"/>
              <p:nvPr/>
            </p:nvSpPr>
            <p:spPr>
              <a:xfrm>
                <a:off x="6634868" y="2269240"/>
                <a:ext cx="17259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b="1" i="1" dirty="0">
                    <a:solidFill>
                      <a:schemeClr val="bg2"/>
                    </a:solidFill>
                  </a:rPr>
                  <a:t>Idea #3</a:t>
                </a:r>
                <a:endParaRPr lang="en-IN" sz="16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DBF8060-893C-2314-5FAC-34FBEC12372C}"/>
              </a:ext>
            </a:extLst>
          </p:cNvPr>
          <p:cNvGrpSpPr/>
          <p:nvPr/>
        </p:nvGrpSpPr>
        <p:grpSpPr>
          <a:xfrm>
            <a:off x="253104" y="368300"/>
            <a:ext cx="7699094" cy="5957196"/>
            <a:chOff x="253104" y="368300"/>
            <a:chExt cx="7699094" cy="595719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30D8D52-AE01-B59B-6E2D-F5D0A87ADF4B}"/>
                </a:ext>
              </a:extLst>
            </p:cNvPr>
            <p:cNvSpPr txBox="1"/>
            <p:nvPr/>
          </p:nvSpPr>
          <p:spPr>
            <a:xfrm>
              <a:off x="367301" y="508507"/>
              <a:ext cx="309509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3200" b="1" dirty="0">
                  <a:solidFill>
                    <a:schemeClr val="accent2"/>
                  </a:solidFill>
                </a:rPr>
                <a:t>Best ideas</a:t>
              </a: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0C3DFFB-9FE4-923A-2901-0CE86C6A12C2}"/>
                </a:ext>
              </a:extLst>
            </p:cNvPr>
            <p:cNvGrpSpPr/>
            <p:nvPr/>
          </p:nvGrpSpPr>
          <p:grpSpPr>
            <a:xfrm>
              <a:off x="253104" y="368300"/>
              <a:ext cx="7699094" cy="5957196"/>
              <a:chOff x="253104" y="368300"/>
              <a:chExt cx="7699094" cy="5957196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D8AD4353-8632-61DA-0761-72EB72BB2F76}"/>
                  </a:ext>
                </a:extLst>
              </p:cNvPr>
              <p:cNvGrpSpPr/>
              <p:nvPr/>
            </p:nvGrpSpPr>
            <p:grpSpPr>
              <a:xfrm>
                <a:off x="253104" y="368300"/>
                <a:ext cx="7699094" cy="5957196"/>
                <a:chOff x="253104" y="368300"/>
                <a:chExt cx="7699094" cy="5957196"/>
              </a:xfrm>
            </p:grpSpPr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16A82EFE-EEA0-EA5E-279B-0B86762CEB39}"/>
                    </a:ext>
                  </a:extLst>
                </p:cNvPr>
                <p:cNvSpPr/>
                <p:nvPr/>
              </p:nvSpPr>
              <p:spPr>
                <a:xfrm>
                  <a:off x="253104" y="1233488"/>
                  <a:ext cx="7699094" cy="5092008"/>
                </a:xfrm>
                <a:prstGeom prst="rect">
                  <a:avLst/>
                </a:prstGeom>
                <a:noFill/>
                <a:ln w="44450">
                  <a:solidFill>
                    <a:schemeClr val="tx2">
                      <a:lumMod val="85000"/>
                      <a:lumOff val="1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F4125EAC-B498-36AF-E617-A0B0F7B2EFDC}"/>
                    </a:ext>
                  </a:extLst>
                </p:cNvPr>
                <p:cNvSpPr/>
                <p:nvPr/>
              </p:nvSpPr>
              <p:spPr>
                <a:xfrm>
                  <a:off x="253104" y="368300"/>
                  <a:ext cx="7699094" cy="865188"/>
                </a:xfrm>
                <a:prstGeom prst="rect">
                  <a:avLst/>
                </a:prstGeom>
                <a:noFill/>
                <a:ln w="44450">
                  <a:solidFill>
                    <a:schemeClr val="tx2">
                      <a:lumMod val="85000"/>
                      <a:lumOff val="1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981C443-F43F-DA51-BF07-72BC1D46FEDC}"/>
                  </a:ext>
                </a:extLst>
              </p:cNvPr>
              <p:cNvGrpSpPr/>
              <p:nvPr/>
            </p:nvGrpSpPr>
            <p:grpSpPr>
              <a:xfrm>
                <a:off x="575050" y="1799179"/>
                <a:ext cx="1865212" cy="1968464"/>
                <a:chOff x="975265" y="1460536"/>
                <a:chExt cx="1865212" cy="1968464"/>
              </a:xfrm>
            </p:grpSpPr>
            <p:sp>
              <p:nvSpPr>
                <p:cNvPr id="14" name="Rectangle 18">
                  <a:extLst>
                    <a:ext uri="{FF2B5EF4-FFF2-40B4-BE49-F238E27FC236}">
                      <a16:creationId xmlns:a16="http://schemas.microsoft.com/office/drawing/2014/main" id="{57A4A234-4306-265A-811D-83034A63C50B}"/>
                    </a:ext>
                  </a:extLst>
                </p:cNvPr>
                <p:cNvSpPr/>
                <p:nvPr/>
              </p:nvSpPr>
              <p:spPr>
                <a:xfrm>
                  <a:off x="975265" y="1460536"/>
                  <a:ext cx="1865212" cy="1968464"/>
                </a:xfrm>
                <a:custGeom>
                  <a:avLst/>
                  <a:gdLst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212" h="1968464">
                      <a:moveTo>
                        <a:pt x="0" y="0"/>
                      </a:moveTo>
                      <a:lnTo>
                        <a:pt x="1865212" y="0"/>
                      </a:lnTo>
                      <a:cubicBezTo>
                        <a:pt x="1865212" y="656155"/>
                        <a:pt x="1758208" y="1341492"/>
                        <a:pt x="1865212" y="1968464"/>
                      </a:cubicBezTo>
                      <a:cubicBezTo>
                        <a:pt x="1243475" y="1968464"/>
                        <a:pt x="748196" y="1871187"/>
                        <a:pt x="0" y="196846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>
                  <a:outerShdw dist="1905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D4D980D-F23E-89F4-AA62-41654583053E}"/>
                    </a:ext>
                  </a:extLst>
                </p:cNvPr>
                <p:cNvSpPr txBox="1"/>
                <p:nvPr/>
              </p:nvSpPr>
              <p:spPr>
                <a:xfrm>
                  <a:off x="1044910" y="2268489"/>
                  <a:ext cx="172592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1" dirty="0">
                      <a:solidFill>
                        <a:schemeClr val="bg2"/>
                      </a:solidFill>
                    </a:rPr>
                    <a:t>Idea #1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5B6F3611-040B-559D-D8D2-18D410CE91DB}"/>
                  </a:ext>
                </a:extLst>
              </p:cNvPr>
              <p:cNvGrpSpPr/>
              <p:nvPr/>
            </p:nvGrpSpPr>
            <p:grpSpPr>
              <a:xfrm>
                <a:off x="2147416" y="4689484"/>
                <a:ext cx="1040230" cy="1097814"/>
                <a:chOff x="975265" y="1460536"/>
                <a:chExt cx="1865212" cy="1968464"/>
              </a:xfrm>
            </p:grpSpPr>
            <p:sp>
              <p:nvSpPr>
                <p:cNvPr id="20" name="Rectangle 18">
                  <a:extLst>
                    <a:ext uri="{FF2B5EF4-FFF2-40B4-BE49-F238E27FC236}">
                      <a16:creationId xmlns:a16="http://schemas.microsoft.com/office/drawing/2014/main" id="{3BF709C6-88A9-B92B-F955-6EC41B62D644}"/>
                    </a:ext>
                  </a:extLst>
                </p:cNvPr>
                <p:cNvSpPr/>
                <p:nvPr/>
              </p:nvSpPr>
              <p:spPr>
                <a:xfrm>
                  <a:off x="975265" y="1460536"/>
                  <a:ext cx="1865212" cy="1968464"/>
                </a:xfrm>
                <a:custGeom>
                  <a:avLst/>
                  <a:gdLst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212" h="1968464">
                      <a:moveTo>
                        <a:pt x="0" y="0"/>
                      </a:moveTo>
                      <a:lnTo>
                        <a:pt x="1865212" y="0"/>
                      </a:lnTo>
                      <a:cubicBezTo>
                        <a:pt x="1865212" y="656155"/>
                        <a:pt x="1758208" y="1341492"/>
                        <a:pt x="1865212" y="1968464"/>
                      </a:cubicBezTo>
                      <a:cubicBezTo>
                        <a:pt x="1243475" y="1968464"/>
                        <a:pt x="748196" y="1871187"/>
                        <a:pt x="0" y="196846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>
                  <a:outerShdw dist="1905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EADE4FB-0380-7B7C-17A9-435BC319F021}"/>
                    </a:ext>
                  </a:extLst>
                </p:cNvPr>
                <p:cNvSpPr txBox="1"/>
                <p:nvPr/>
              </p:nvSpPr>
              <p:spPr>
                <a:xfrm>
                  <a:off x="1044910" y="2268489"/>
                  <a:ext cx="1725922" cy="10485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1" dirty="0">
                      <a:solidFill>
                        <a:schemeClr val="bg2"/>
                      </a:solidFill>
                    </a:rPr>
                    <a:t>Idea #4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E1055794-5597-4B29-E061-2F064BFA09C3}"/>
                  </a:ext>
                </a:extLst>
              </p:cNvPr>
              <p:cNvGrpSpPr/>
              <p:nvPr/>
            </p:nvGrpSpPr>
            <p:grpSpPr>
              <a:xfrm>
                <a:off x="4665678" y="1488463"/>
                <a:ext cx="1040233" cy="1107458"/>
                <a:chOff x="6634868" y="1460536"/>
                <a:chExt cx="1865217" cy="1985757"/>
              </a:xfrm>
            </p:grpSpPr>
            <p:sp>
              <p:nvSpPr>
                <p:cNvPr id="23" name="Rectangle 34">
                  <a:extLst>
                    <a:ext uri="{FF2B5EF4-FFF2-40B4-BE49-F238E27FC236}">
                      <a16:creationId xmlns:a16="http://schemas.microsoft.com/office/drawing/2014/main" id="{71B79F45-73D1-28A2-8AF6-A66DA623C943}"/>
                    </a:ext>
                  </a:extLst>
                </p:cNvPr>
                <p:cNvSpPr/>
                <p:nvPr/>
              </p:nvSpPr>
              <p:spPr>
                <a:xfrm>
                  <a:off x="6634873" y="1460536"/>
                  <a:ext cx="1865212" cy="1985757"/>
                </a:xfrm>
                <a:custGeom>
                  <a:avLst/>
                  <a:gdLst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68464"/>
                    <a:gd name="connsiteX1" fmla="*/ 1865212 w 1865212"/>
                    <a:gd name="connsiteY1" fmla="*/ 0 h 1968464"/>
                    <a:gd name="connsiteX2" fmla="*/ 1865212 w 1865212"/>
                    <a:gd name="connsiteY2" fmla="*/ 1968464 h 1968464"/>
                    <a:gd name="connsiteX3" fmla="*/ 0 w 1865212"/>
                    <a:gd name="connsiteY3" fmla="*/ 1968464 h 1968464"/>
                    <a:gd name="connsiteX4" fmla="*/ 0 w 1865212"/>
                    <a:gd name="connsiteY4" fmla="*/ 0 h 1968464"/>
                    <a:gd name="connsiteX0" fmla="*/ 0 w 1865212"/>
                    <a:gd name="connsiteY0" fmla="*/ 0 h 1985757"/>
                    <a:gd name="connsiteX1" fmla="*/ 1865212 w 1865212"/>
                    <a:gd name="connsiteY1" fmla="*/ 0 h 1985757"/>
                    <a:gd name="connsiteX2" fmla="*/ 1865212 w 1865212"/>
                    <a:gd name="connsiteY2" fmla="*/ 1968464 h 1985757"/>
                    <a:gd name="connsiteX3" fmla="*/ 0 w 1865212"/>
                    <a:gd name="connsiteY3" fmla="*/ 1968464 h 1985757"/>
                    <a:gd name="connsiteX4" fmla="*/ 0 w 1865212"/>
                    <a:gd name="connsiteY4" fmla="*/ 0 h 19857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212" h="1985757">
                      <a:moveTo>
                        <a:pt x="0" y="0"/>
                      </a:moveTo>
                      <a:cubicBezTo>
                        <a:pt x="641193" y="68093"/>
                        <a:pt x="1243475" y="0"/>
                        <a:pt x="1865212" y="0"/>
                      </a:cubicBezTo>
                      <a:lnTo>
                        <a:pt x="1865212" y="1968464"/>
                      </a:lnTo>
                      <a:cubicBezTo>
                        <a:pt x="1224020" y="2007375"/>
                        <a:pt x="621737" y="1968464"/>
                        <a:pt x="0" y="1968464"/>
                      </a:cubicBezTo>
                      <a:cubicBezTo>
                        <a:pt x="0" y="1312309"/>
                        <a:pt x="87549" y="763159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>
                  <a:outerShdw dist="1905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9B7C7412-AFDD-2E65-EDFB-67E24A3883A8}"/>
                    </a:ext>
                  </a:extLst>
                </p:cNvPr>
                <p:cNvSpPr txBox="1"/>
                <p:nvPr/>
              </p:nvSpPr>
              <p:spPr>
                <a:xfrm>
                  <a:off x="6634868" y="2269240"/>
                  <a:ext cx="1725922" cy="10485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1" dirty="0">
                      <a:solidFill>
                        <a:schemeClr val="bg2"/>
                      </a:solidFill>
                    </a:rPr>
                    <a:t>Idea #2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5DF6FE60-AA87-ED9F-4E0A-362DD66C6886}"/>
                  </a:ext>
                </a:extLst>
              </p:cNvPr>
              <p:cNvGrpSpPr/>
              <p:nvPr/>
            </p:nvGrpSpPr>
            <p:grpSpPr>
              <a:xfrm>
                <a:off x="5009612" y="3569791"/>
                <a:ext cx="1865211" cy="1990079"/>
                <a:chOff x="3803402" y="1438920"/>
                <a:chExt cx="1865211" cy="1990079"/>
              </a:xfrm>
            </p:grpSpPr>
            <p:sp>
              <p:nvSpPr>
                <p:cNvPr id="29" name="Rectangle 42">
                  <a:extLst>
                    <a:ext uri="{FF2B5EF4-FFF2-40B4-BE49-F238E27FC236}">
                      <a16:creationId xmlns:a16="http://schemas.microsoft.com/office/drawing/2014/main" id="{4674839C-B125-41AB-8D78-98CB4A8EAEA0}"/>
                    </a:ext>
                  </a:extLst>
                </p:cNvPr>
                <p:cNvSpPr/>
                <p:nvPr/>
              </p:nvSpPr>
              <p:spPr>
                <a:xfrm>
                  <a:off x="3803402" y="1438920"/>
                  <a:ext cx="1865211" cy="1990079"/>
                </a:xfrm>
                <a:custGeom>
                  <a:avLst/>
                  <a:gdLst>
                    <a:gd name="connsiteX0" fmla="*/ 0 w 1865211"/>
                    <a:gd name="connsiteY0" fmla="*/ 0 h 1968463"/>
                    <a:gd name="connsiteX1" fmla="*/ 1865211 w 1865211"/>
                    <a:gd name="connsiteY1" fmla="*/ 0 h 1968463"/>
                    <a:gd name="connsiteX2" fmla="*/ 1865211 w 1865211"/>
                    <a:gd name="connsiteY2" fmla="*/ 1968463 h 1968463"/>
                    <a:gd name="connsiteX3" fmla="*/ 0 w 1865211"/>
                    <a:gd name="connsiteY3" fmla="*/ 1968463 h 1968463"/>
                    <a:gd name="connsiteX4" fmla="*/ 0 w 1865211"/>
                    <a:gd name="connsiteY4" fmla="*/ 0 h 1968463"/>
                    <a:gd name="connsiteX0" fmla="*/ 0 w 1865211"/>
                    <a:gd name="connsiteY0" fmla="*/ 0 h 1968463"/>
                    <a:gd name="connsiteX1" fmla="*/ 1865211 w 1865211"/>
                    <a:gd name="connsiteY1" fmla="*/ 0 h 1968463"/>
                    <a:gd name="connsiteX2" fmla="*/ 1865211 w 1865211"/>
                    <a:gd name="connsiteY2" fmla="*/ 1968463 h 1968463"/>
                    <a:gd name="connsiteX3" fmla="*/ 0 w 1865211"/>
                    <a:gd name="connsiteY3" fmla="*/ 1968463 h 1968463"/>
                    <a:gd name="connsiteX4" fmla="*/ 0 w 1865211"/>
                    <a:gd name="connsiteY4" fmla="*/ 0 h 1968463"/>
                    <a:gd name="connsiteX0" fmla="*/ 0 w 1865211"/>
                    <a:gd name="connsiteY0" fmla="*/ 21616 h 1990079"/>
                    <a:gd name="connsiteX1" fmla="*/ 1865211 w 1865211"/>
                    <a:gd name="connsiteY1" fmla="*/ 21616 h 1990079"/>
                    <a:gd name="connsiteX2" fmla="*/ 1865211 w 1865211"/>
                    <a:gd name="connsiteY2" fmla="*/ 1990079 h 1990079"/>
                    <a:gd name="connsiteX3" fmla="*/ 0 w 1865211"/>
                    <a:gd name="connsiteY3" fmla="*/ 1990079 h 1990079"/>
                    <a:gd name="connsiteX4" fmla="*/ 0 w 1865211"/>
                    <a:gd name="connsiteY4" fmla="*/ 21616 h 19900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5211" h="1990079">
                      <a:moveTo>
                        <a:pt x="0" y="21616"/>
                      </a:moveTo>
                      <a:cubicBezTo>
                        <a:pt x="631465" y="-27022"/>
                        <a:pt x="1243474" y="21616"/>
                        <a:pt x="1865211" y="21616"/>
                      </a:cubicBezTo>
                      <a:lnTo>
                        <a:pt x="1865211" y="1990079"/>
                      </a:lnTo>
                      <a:lnTo>
                        <a:pt x="0" y="1990079"/>
                      </a:lnTo>
                      <a:cubicBezTo>
                        <a:pt x="0" y="1333925"/>
                        <a:pt x="77821" y="775047"/>
                        <a:pt x="0" y="21616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ffectLst>
                  <a:outerShdw dist="1905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8373C444-3C00-AC3B-5465-718FB66F929B}"/>
                    </a:ext>
                  </a:extLst>
                </p:cNvPr>
                <p:cNvSpPr txBox="1"/>
                <p:nvPr/>
              </p:nvSpPr>
              <p:spPr>
                <a:xfrm>
                  <a:off x="3873046" y="2268489"/>
                  <a:ext cx="172592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1" dirty="0">
                      <a:solidFill>
                        <a:schemeClr val="bg2"/>
                      </a:solidFill>
                    </a:rPr>
                    <a:t>Idea # best</a:t>
                  </a:r>
                  <a:endParaRPr lang="en-IN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47352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F2C59BA-95E9-C74F-C2EE-0DEBFF080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2AD44C-C79D-CCE6-C990-670963197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0D541E5-F7EB-2023-2A8D-7D74A2E9B2B6}"/>
              </a:ext>
            </a:extLst>
          </p:cNvPr>
          <p:cNvGrpSpPr/>
          <p:nvPr/>
        </p:nvGrpSpPr>
        <p:grpSpPr>
          <a:xfrm>
            <a:off x="121199" y="368300"/>
            <a:ext cx="11949772" cy="5957196"/>
            <a:chOff x="121199" y="368300"/>
            <a:chExt cx="11949772" cy="5957196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DA4B8536-BFD9-115C-793C-6C29E0A15B75}"/>
                </a:ext>
              </a:extLst>
            </p:cNvPr>
            <p:cNvGrpSpPr/>
            <p:nvPr/>
          </p:nvGrpSpPr>
          <p:grpSpPr>
            <a:xfrm>
              <a:off x="121199" y="368300"/>
              <a:ext cx="2961526" cy="5957196"/>
              <a:chOff x="367301" y="368300"/>
              <a:chExt cx="2961526" cy="5957196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9102C338-3306-F01B-E04D-EBDEBAD0F4C1}"/>
                  </a:ext>
                </a:extLst>
              </p:cNvPr>
              <p:cNvGrpSpPr/>
              <p:nvPr/>
            </p:nvGrpSpPr>
            <p:grpSpPr>
              <a:xfrm>
                <a:off x="367301" y="368300"/>
                <a:ext cx="2961526" cy="5957196"/>
                <a:chOff x="367301" y="368300"/>
                <a:chExt cx="2961526" cy="5957196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4E7CD18C-1F76-E8C5-2B66-E422C01777E6}"/>
                    </a:ext>
                  </a:extLst>
                </p:cNvPr>
                <p:cNvSpPr/>
                <p:nvPr/>
              </p:nvSpPr>
              <p:spPr>
                <a:xfrm>
                  <a:off x="398980" y="368300"/>
                  <a:ext cx="2917534" cy="5957196"/>
                </a:xfrm>
                <a:prstGeom prst="rect">
                  <a:avLst/>
                </a:prstGeom>
                <a:solidFill>
                  <a:schemeClr val="bg2"/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6EBE32EC-185F-9D1E-1B35-3235FB78775F}"/>
                    </a:ext>
                  </a:extLst>
                </p:cNvPr>
                <p:cNvGrpSpPr/>
                <p:nvPr/>
              </p:nvGrpSpPr>
              <p:grpSpPr>
                <a:xfrm>
                  <a:off x="367301" y="508507"/>
                  <a:ext cx="2961526" cy="4379019"/>
                  <a:chOff x="367301" y="508507"/>
                  <a:chExt cx="2961526" cy="4379019"/>
                </a:xfrm>
              </p:grpSpPr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D8DE6354-41A0-0300-D7CE-2499291236A9}"/>
                      </a:ext>
                    </a:extLst>
                  </p:cNvPr>
                  <p:cNvSpPr txBox="1"/>
                  <p:nvPr/>
                </p:nvSpPr>
                <p:spPr>
                  <a:xfrm>
                    <a:off x="367301" y="508507"/>
                    <a:ext cx="2961526" cy="58477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3200" b="1" dirty="0">
                        <a:solidFill>
                          <a:schemeClr val="accent2"/>
                        </a:solidFill>
                      </a:rPr>
                      <a:t>Action 1</a:t>
                    </a:r>
                  </a:p>
                </p:txBody>
              </p:sp>
              <p:grpSp>
                <p:nvGrpSpPr>
                  <p:cNvPr id="8" name="Group 7">
                    <a:extLst>
                      <a:ext uri="{FF2B5EF4-FFF2-40B4-BE49-F238E27FC236}">
                        <a16:creationId xmlns:a16="http://schemas.microsoft.com/office/drawing/2014/main" id="{F2C62CC2-60FA-52F0-724F-23BB70A554FE}"/>
                      </a:ext>
                    </a:extLst>
                  </p:cNvPr>
                  <p:cNvGrpSpPr/>
                  <p:nvPr/>
                </p:nvGrpSpPr>
                <p:grpSpPr>
                  <a:xfrm>
                    <a:off x="735857" y="2919062"/>
                    <a:ext cx="1865212" cy="1968464"/>
                    <a:chOff x="1136072" y="2580419"/>
                    <a:chExt cx="1865212" cy="1968464"/>
                  </a:xfrm>
                </p:grpSpPr>
                <p:sp>
                  <p:nvSpPr>
                    <p:cNvPr id="18" name="Rectangle 18">
                      <a:extLst>
                        <a:ext uri="{FF2B5EF4-FFF2-40B4-BE49-F238E27FC236}">
                          <a16:creationId xmlns:a16="http://schemas.microsoft.com/office/drawing/2014/main" id="{E894595A-C081-E1C7-0036-D1B3687080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36072" y="2580419"/>
                      <a:ext cx="1865212" cy="1968464"/>
                    </a:xfrm>
                    <a:custGeom>
                      <a:avLst/>
                      <a:gdLst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65212" h="1968464">
                          <a:moveTo>
                            <a:pt x="0" y="0"/>
                          </a:moveTo>
                          <a:lnTo>
                            <a:pt x="1865212" y="0"/>
                          </a:lnTo>
                          <a:cubicBezTo>
                            <a:pt x="1865212" y="656155"/>
                            <a:pt x="1758208" y="1341492"/>
                            <a:pt x="1865212" y="1968464"/>
                          </a:cubicBezTo>
                          <a:cubicBezTo>
                            <a:pt x="1243475" y="1968464"/>
                            <a:pt x="748196" y="1871187"/>
                            <a:pt x="0" y="1968464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  <a:effectLst>
                      <a:outerShdw dist="190500" dir="2700000" algn="tl" rotWithShape="0">
                        <a:prstClr val="black">
                          <a:alpha val="1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b="1" dirty="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19" name="TextBox 18">
                      <a:extLst>
                        <a:ext uri="{FF2B5EF4-FFF2-40B4-BE49-F238E27FC236}">
                          <a16:creationId xmlns:a16="http://schemas.microsoft.com/office/drawing/2014/main" id="{3AB0B920-5EB4-5611-9D52-E23CD1CA938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05717" y="3388372"/>
                      <a:ext cx="1725922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CA" sz="1600" b="1" i="1" dirty="0">
                          <a:solidFill>
                            <a:schemeClr val="bg2"/>
                          </a:solidFill>
                        </a:rPr>
                        <a:t>Idea #</a:t>
                      </a:r>
                      <a:endParaRPr lang="en-IN" sz="1600" b="1" dirty="0">
                        <a:solidFill>
                          <a:schemeClr val="bg2"/>
                        </a:solidFill>
                        <a:latin typeface="+mj-lt"/>
                      </a:endParaRPr>
                    </a:p>
                  </p:txBody>
                </p:sp>
              </p:grpSp>
            </p:grpSp>
          </p:grp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7DACA4D0-9DE7-0801-F52D-32B2DEF4388E}"/>
                  </a:ext>
                </a:extLst>
              </p:cNvPr>
              <p:cNvSpPr/>
              <p:nvPr/>
            </p:nvSpPr>
            <p:spPr>
              <a:xfrm>
                <a:off x="1524777" y="4396941"/>
                <a:ext cx="924674" cy="924674"/>
              </a:xfrm>
              <a:prstGeom prst="ellipse">
                <a:avLst/>
              </a:prstGeom>
              <a:blipFill>
                <a:blip r:embed="rId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A239FAB-CB1B-B942-61B3-ACB521DD6E47}"/>
                </a:ext>
              </a:extLst>
            </p:cNvPr>
            <p:cNvGrpSpPr/>
            <p:nvPr/>
          </p:nvGrpSpPr>
          <p:grpSpPr>
            <a:xfrm>
              <a:off x="3117281" y="368300"/>
              <a:ext cx="2961526" cy="5957196"/>
              <a:chOff x="367301" y="368300"/>
              <a:chExt cx="2961526" cy="5957196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5AB833E0-4AB3-6C2D-0212-A8718691C25F}"/>
                  </a:ext>
                </a:extLst>
              </p:cNvPr>
              <p:cNvGrpSpPr/>
              <p:nvPr/>
            </p:nvGrpSpPr>
            <p:grpSpPr>
              <a:xfrm>
                <a:off x="367301" y="368300"/>
                <a:ext cx="2961526" cy="5957196"/>
                <a:chOff x="367301" y="368300"/>
                <a:chExt cx="2961526" cy="5957196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C4426A40-8DBF-2327-F3F8-6AEE7CE02B3F}"/>
                    </a:ext>
                  </a:extLst>
                </p:cNvPr>
                <p:cNvSpPr/>
                <p:nvPr/>
              </p:nvSpPr>
              <p:spPr>
                <a:xfrm>
                  <a:off x="398980" y="368300"/>
                  <a:ext cx="2917534" cy="5957196"/>
                </a:xfrm>
                <a:prstGeom prst="rect">
                  <a:avLst/>
                </a:prstGeom>
                <a:solidFill>
                  <a:schemeClr val="bg2"/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B69C9706-4F7F-654D-E96E-A02D01C508F9}"/>
                    </a:ext>
                  </a:extLst>
                </p:cNvPr>
                <p:cNvGrpSpPr/>
                <p:nvPr/>
              </p:nvGrpSpPr>
              <p:grpSpPr>
                <a:xfrm>
                  <a:off x="367301" y="508507"/>
                  <a:ext cx="2961526" cy="5313713"/>
                  <a:chOff x="367301" y="508507"/>
                  <a:chExt cx="2961526" cy="5313713"/>
                </a:xfrm>
              </p:grpSpPr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59E52412-4251-AD66-B898-5B46A0D7040D}"/>
                      </a:ext>
                    </a:extLst>
                  </p:cNvPr>
                  <p:cNvSpPr txBox="1"/>
                  <p:nvPr/>
                </p:nvSpPr>
                <p:spPr>
                  <a:xfrm>
                    <a:off x="367301" y="508507"/>
                    <a:ext cx="2961526" cy="58477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3200" b="1" dirty="0">
                        <a:solidFill>
                          <a:schemeClr val="accent2"/>
                        </a:solidFill>
                      </a:rPr>
                      <a:t>Action 2</a:t>
                    </a:r>
                  </a:p>
                </p:txBody>
              </p:sp>
              <p:grpSp>
                <p:nvGrpSpPr>
                  <p:cNvPr id="45" name="Group 44">
                    <a:extLst>
                      <a:ext uri="{FF2B5EF4-FFF2-40B4-BE49-F238E27FC236}">
                        <a16:creationId xmlns:a16="http://schemas.microsoft.com/office/drawing/2014/main" id="{27FD42B3-6948-1F33-3C04-AE6B29E7D0D5}"/>
                      </a:ext>
                    </a:extLst>
                  </p:cNvPr>
                  <p:cNvGrpSpPr/>
                  <p:nvPr/>
                </p:nvGrpSpPr>
                <p:grpSpPr>
                  <a:xfrm>
                    <a:off x="557013" y="1622839"/>
                    <a:ext cx="2276265" cy="4199381"/>
                    <a:chOff x="557013" y="1622839"/>
                    <a:chExt cx="2276265" cy="4199381"/>
                  </a:xfrm>
                </p:grpSpPr>
                <p:grpSp>
                  <p:nvGrpSpPr>
                    <p:cNvPr id="46" name="Group 45">
                      <a:extLst>
                        <a:ext uri="{FF2B5EF4-FFF2-40B4-BE49-F238E27FC236}">
                          <a16:creationId xmlns:a16="http://schemas.microsoft.com/office/drawing/2014/main" id="{CCFF5CA3-607C-DD7E-14D6-1FC6C0B251C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7013" y="1622839"/>
                      <a:ext cx="1865212" cy="1968464"/>
                      <a:chOff x="957228" y="1284196"/>
                      <a:chExt cx="1865212" cy="1968464"/>
                    </a:xfrm>
                  </p:grpSpPr>
                  <p:sp>
                    <p:nvSpPr>
                      <p:cNvPr id="50" name="Rectangle 18">
                        <a:extLst>
                          <a:ext uri="{FF2B5EF4-FFF2-40B4-BE49-F238E27FC236}">
                            <a16:creationId xmlns:a16="http://schemas.microsoft.com/office/drawing/2014/main" id="{C292ABE6-50EB-4600-88FE-496888458F5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57228" y="1284196"/>
                        <a:ext cx="1865212" cy="1968464"/>
                      </a:xfrm>
                      <a:custGeom>
                        <a:avLst/>
                        <a:gdLst>
                          <a:gd name="connsiteX0" fmla="*/ 0 w 1865212"/>
                          <a:gd name="connsiteY0" fmla="*/ 0 h 1968464"/>
                          <a:gd name="connsiteX1" fmla="*/ 1865212 w 1865212"/>
                          <a:gd name="connsiteY1" fmla="*/ 0 h 1968464"/>
                          <a:gd name="connsiteX2" fmla="*/ 1865212 w 1865212"/>
                          <a:gd name="connsiteY2" fmla="*/ 1968464 h 1968464"/>
                          <a:gd name="connsiteX3" fmla="*/ 0 w 1865212"/>
                          <a:gd name="connsiteY3" fmla="*/ 1968464 h 1968464"/>
                          <a:gd name="connsiteX4" fmla="*/ 0 w 1865212"/>
                          <a:gd name="connsiteY4" fmla="*/ 0 h 1968464"/>
                          <a:gd name="connsiteX0" fmla="*/ 0 w 1865212"/>
                          <a:gd name="connsiteY0" fmla="*/ 0 h 1968464"/>
                          <a:gd name="connsiteX1" fmla="*/ 1865212 w 1865212"/>
                          <a:gd name="connsiteY1" fmla="*/ 0 h 1968464"/>
                          <a:gd name="connsiteX2" fmla="*/ 1865212 w 1865212"/>
                          <a:gd name="connsiteY2" fmla="*/ 1968464 h 1968464"/>
                          <a:gd name="connsiteX3" fmla="*/ 0 w 1865212"/>
                          <a:gd name="connsiteY3" fmla="*/ 1968464 h 1968464"/>
                          <a:gd name="connsiteX4" fmla="*/ 0 w 1865212"/>
                          <a:gd name="connsiteY4" fmla="*/ 0 h 1968464"/>
                          <a:gd name="connsiteX0" fmla="*/ 0 w 1865212"/>
                          <a:gd name="connsiteY0" fmla="*/ 0 h 1968464"/>
                          <a:gd name="connsiteX1" fmla="*/ 1865212 w 1865212"/>
                          <a:gd name="connsiteY1" fmla="*/ 0 h 1968464"/>
                          <a:gd name="connsiteX2" fmla="*/ 1865212 w 1865212"/>
                          <a:gd name="connsiteY2" fmla="*/ 1968464 h 1968464"/>
                          <a:gd name="connsiteX3" fmla="*/ 0 w 1865212"/>
                          <a:gd name="connsiteY3" fmla="*/ 1968464 h 1968464"/>
                          <a:gd name="connsiteX4" fmla="*/ 0 w 1865212"/>
                          <a:gd name="connsiteY4" fmla="*/ 0 h 19684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865212" h="1968464">
                            <a:moveTo>
                              <a:pt x="0" y="0"/>
                            </a:moveTo>
                            <a:lnTo>
                              <a:pt x="1865212" y="0"/>
                            </a:lnTo>
                            <a:cubicBezTo>
                              <a:pt x="1865212" y="656155"/>
                              <a:pt x="1758208" y="1341492"/>
                              <a:pt x="1865212" y="1968464"/>
                            </a:cubicBezTo>
                            <a:cubicBezTo>
                              <a:pt x="1243475" y="1968464"/>
                              <a:pt x="748196" y="1871187"/>
                              <a:pt x="0" y="1968464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  <a:effectLst>
                        <a:outerShdw dist="190500" dir="2700000" algn="tl" rotWithShape="0">
                          <a:prstClr val="black">
                            <a:alpha val="1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b="1" dirty="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51" name="TextBox 50">
                        <a:extLst>
                          <a:ext uri="{FF2B5EF4-FFF2-40B4-BE49-F238E27FC236}">
                            <a16:creationId xmlns:a16="http://schemas.microsoft.com/office/drawing/2014/main" id="{56E414DD-F5D9-8052-9B32-676EE4665F5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26873" y="2092149"/>
                        <a:ext cx="1725922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CA" sz="1600" b="1" i="1" dirty="0">
                            <a:solidFill>
                              <a:schemeClr val="bg2"/>
                            </a:solidFill>
                          </a:rPr>
                          <a:t>Idea #</a:t>
                        </a:r>
                        <a:endParaRPr lang="en-IN" sz="1600" b="1" dirty="0">
                          <a:solidFill>
                            <a:schemeClr val="bg2"/>
                          </a:solidFill>
                          <a:latin typeface="+mj-lt"/>
                        </a:endParaRPr>
                      </a:p>
                    </p:txBody>
                  </p:sp>
                </p:grpSp>
                <p:grpSp>
                  <p:nvGrpSpPr>
                    <p:cNvPr id="47" name="Group 46">
                      <a:extLst>
                        <a:ext uri="{FF2B5EF4-FFF2-40B4-BE49-F238E27FC236}">
                          <a16:creationId xmlns:a16="http://schemas.microsoft.com/office/drawing/2014/main" id="{DAE7DC18-9120-5CED-252E-47289D31783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93048" y="4724406"/>
                      <a:ext cx="1040230" cy="1097814"/>
                      <a:chOff x="339856" y="1523153"/>
                      <a:chExt cx="1865212" cy="1968464"/>
                    </a:xfrm>
                  </p:grpSpPr>
                  <p:sp>
                    <p:nvSpPr>
                      <p:cNvPr id="48" name="Rectangle 18">
                        <a:extLst>
                          <a:ext uri="{FF2B5EF4-FFF2-40B4-BE49-F238E27FC236}">
                            <a16:creationId xmlns:a16="http://schemas.microsoft.com/office/drawing/2014/main" id="{E28722D3-D91C-C144-37F3-B9689505E06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9856" y="1523153"/>
                        <a:ext cx="1865212" cy="1968464"/>
                      </a:xfrm>
                      <a:custGeom>
                        <a:avLst/>
                        <a:gdLst>
                          <a:gd name="connsiteX0" fmla="*/ 0 w 1865212"/>
                          <a:gd name="connsiteY0" fmla="*/ 0 h 1968464"/>
                          <a:gd name="connsiteX1" fmla="*/ 1865212 w 1865212"/>
                          <a:gd name="connsiteY1" fmla="*/ 0 h 1968464"/>
                          <a:gd name="connsiteX2" fmla="*/ 1865212 w 1865212"/>
                          <a:gd name="connsiteY2" fmla="*/ 1968464 h 1968464"/>
                          <a:gd name="connsiteX3" fmla="*/ 0 w 1865212"/>
                          <a:gd name="connsiteY3" fmla="*/ 1968464 h 1968464"/>
                          <a:gd name="connsiteX4" fmla="*/ 0 w 1865212"/>
                          <a:gd name="connsiteY4" fmla="*/ 0 h 1968464"/>
                          <a:gd name="connsiteX0" fmla="*/ 0 w 1865212"/>
                          <a:gd name="connsiteY0" fmla="*/ 0 h 1968464"/>
                          <a:gd name="connsiteX1" fmla="*/ 1865212 w 1865212"/>
                          <a:gd name="connsiteY1" fmla="*/ 0 h 1968464"/>
                          <a:gd name="connsiteX2" fmla="*/ 1865212 w 1865212"/>
                          <a:gd name="connsiteY2" fmla="*/ 1968464 h 1968464"/>
                          <a:gd name="connsiteX3" fmla="*/ 0 w 1865212"/>
                          <a:gd name="connsiteY3" fmla="*/ 1968464 h 1968464"/>
                          <a:gd name="connsiteX4" fmla="*/ 0 w 1865212"/>
                          <a:gd name="connsiteY4" fmla="*/ 0 h 1968464"/>
                          <a:gd name="connsiteX0" fmla="*/ 0 w 1865212"/>
                          <a:gd name="connsiteY0" fmla="*/ 0 h 1968464"/>
                          <a:gd name="connsiteX1" fmla="*/ 1865212 w 1865212"/>
                          <a:gd name="connsiteY1" fmla="*/ 0 h 1968464"/>
                          <a:gd name="connsiteX2" fmla="*/ 1865212 w 1865212"/>
                          <a:gd name="connsiteY2" fmla="*/ 1968464 h 1968464"/>
                          <a:gd name="connsiteX3" fmla="*/ 0 w 1865212"/>
                          <a:gd name="connsiteY3" fmla="*/ 1968464 h 1968464"/>
                          <a:gd name="connsiteX4" fmla="*/ 0 w 1865212"/>
                          <a:gd name="connsiteY4" fmla="*/ 0 h 19684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865212" h="1968464">
                            <a:moveTo>
                              <a:pt x="0" y="0"/>
                            </a:moveTo>
                            <a:lnTo>
                              <a:pt x="1865212" y="0"/>
                            </a:lnTo>
                            <a:cubicBezTo>
                              <a:pt x="1865212" y="656155"/>
                              <a:pt x="1758208" y="1341492"/>
                              <a:pt x="1865212" y="1968464"/>
                            </a:cubicBezTo>
                            <a:cubicBezTo>
                              <a:pt x="1243475" y="1968464"/>
                              <a:pt x="748196" y="1871187"/>
                              <a:pt x="0" y="1968464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ffectLst>
                        <a:outerShdw dist="190500" dir="2700000" algn="tl" rotWithShape="0">
                          <a:prstClr val="black">
                            <a:alpha val="1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b="1" dirty="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49" name="TextBox 48">
                        <a:extLst>
                          <a:ext uri="{FF2B5EF4-FFF2-40B4-BE49-F238E27FC236}">
                            <a16:creationId xmlns:a16="http://schemas.microsoft.com/office/drawing/2014/main" id="{9E17F704-C386-1E39-DF28-D36ED08CEDB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09501" y="2331106"/>
                        <a:ext cx="1725922" cy="60705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CA" sz="1600" b="1" i="1" dirty="0">
                            <a:solidFill>
                              <a:schemeClr val="bg2"/>
                            </a:solidFill>
                          </a:rPr>
                          <a:t>Idea #</a:t>
                        </a:r>
                        <a:endParaRPr lang="en-IN" sz="1600" b="1" dirty="0">
                          <a:solidFill>
                            <a:schemeClr val="bg2"/>
                          </a:solidFill>
                          <a:latin typeface="+mj-lt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41F5BAD8-A643-4AA2-E26A-EE15F3761D4B}"/>
                  </a:ext>
                </a:extLst>
              </p:cNvPr>
              <p:cNvSpPr/>
              <p:nvPr/>
            </p:nvSpPr>
            <p:spPr>
              <a:xfrm>
                <a:off x="1345933" y="3100718"/>
                <a:ext cx="924674" cy="924674"/>
              </a:xfrm>
              <a:prstGeom prst="ellipse">
                <a:avLst/>
              </a:prstGeom>
              <a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F6B2C83A-8C71-F6E3-D22B-A9ABA6E1F76D}"/>
                  </a:ext>
                </a:extLst>
              </p:cNvPr>
              <p:cNvSpPr/>
              <p:nvPr/>
            </p:nvSpPr>
            <p:spPr>
              <a:xfrm>
                <a:off x="2153841" y="4442798"/>
                <a:ext cx="563216" cy="563216"/>
              </a:xfrm>
              <a:prstGeom prst="ellipse">
                <a:avLst/>
              </a:prstGeom>
              <a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C5649B7B-DDD0-8665-6D36-E97DB82B39A5}"/>
                </a:ext>
              </a:extLst>
            </p:cNvPr>
            <p:cNvGrpSpPr/>
            <p:nvPr/>
          </p:nvGrpSpPr>
          <p:grpSpPr>
            <a:xfrm>
              <a:off x="6113363" y="368300"/>
              <a:ext cx="2961526" cy="5957196"/>
              <a:chOff x="367301" y="368300"/>
              <a:chExt cx="2961526" cy="5957196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C2280480-6D23-81D6-0B14-DE094163FF7D}"/>
                  </a:ext>
                </a:extLst>
              </p:cNvPr>
              <p:cNvGrpSpPr/>
              <p:nvPr/>
            </p:nvGrpSpPr>
            <p:grpSpPr>
              <a:xfrm>
                <a:off x="367301" y="368300"/>
                <a:ext cx="2961526" cy="5957196"/>
                <a:chOff x="367301" y="368300"/>
                <a:chExt cx="2961526" cy="5957196"/>
              </a:xfrm>
            </p:grpSpPr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F3C85CD3-2DB4-B6C7-64B6-031EA7530984}"/>
                    </a:ext>
                  </a:extLst>
                </p:cNvPr>
                <p:cNvSpPr/>
                <p:nvPr/>
              </p:nvSpPr>
              <p:spPr>
                <a:xfrm>
                  <a:off x="398980" y="368300"/>
                  <a:ext cx="2917534" cy="5957196"/>
                </a:xfrm>
                <a:prstGeom prst="rect">
                  <a:avLst/>
                </a:prstGeom>
                <a:solidFill>
                  <a:schemeClr val="bg2"/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C91E20D3-8C7D-8E22-F1B3-093E64011D54}"/>
                    </a:ext>
                  </a:extLst>
                </p:cNvPr>
                <p:cNvGrpSpPr/>
                <p:nvPr/>
              </p:nvGrpSpPr>
              <p:grpSpPr>
                <a:xfrm>
                  <a:off x="367301" y="508507"/>
                  <a:ext cx="2961526" cy="2529240"/>
                  <a:chOff x="367301" y="508507"/>
                  <a:chExt cx="2961526" cy="2529240"/>
                </a:xfrm>
              </p:grpSpPr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98839AE1-3FCE-AEC6-71FB-449002C3A6BF}"/>
                      </a:ext>
                    </a:extLst>
                  </p:cNvPr>
                  <p:cNvSpPr txBox="1"/>
                  <p:nvPr/>
                </p:nvSpPr>
                <p:spPr>
                  <a:xfrm>
                    <a:off x="367301" y="508507"/>
                    <a:ext cx="2961526" cy="58477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3200" b="1" dirty="0">
                        <a:solidFill>
                          <a:schemeClr val="accent2"/>
                        </a:solidFill>
                      </a:rPr>
                      <a:t>Action 3</a:t>
                    </a:r>
                  </a:p>
                </p:txBody>
              </p:sp>
              <p:grpSp>
                <p:nvGrpSpPr>
                  <p:cNvPr id="61" name="Group 60">
                    <a:extLst>
                      <a:ext uri="{FF2B5EF4-FFF2-40B4-BE49-F238E27FC236}">
                        <a16:creationId xmlns:a16="http://schemas.microsoft.com/office/drawing/2014/main" id="{DF3C1A07-B136-698A-DD11-E40ACAF905B2}"/>
                      </a:ext>
                    </a:extLst>
                  </p:cNvPr>
                  <p:cNvGrpSpPr/>
                  <p:nvPr/>
                </p:nvGrpSpPr>
                <p:grpSpPr>
                  <a:xfrm>
                    <a:off x="922885" y="1939933"/>
                    <a:ext cx="1040230" cy="1097814"/>
                    <a:chOff x="-1220413" y="-3469618"/>
                    <a:chExt cx="1865212" cy="1968464"/>
                  </a:xfrm>
                </p:grpSpPr>
                <p:sp>
                  <p:nvSpPr>
                    <p:cNvPr id="62" name="Rectangle 18">
                      <a:extLst>
                        <a:ext uri="{FF2B5EF4-FFF2-40B4-BE49-F238E27FC236}">
                          <a16:creationId xmlns:a16="http://schemas.microsoft.com/office/drawing/2014/main" id="{1E1C53D3-7DBB-53AA-4041-F77046A936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220413" y="-3469618"/>
                      <a:ext cx="1865212" cy="1968464"/>
                    </a:xfrm>
                    <a:custGeom>
                      <a:avLst/>
                      <a:gdLst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65212" h="1968464">
                          <a:moveTo>
                            <a:pt x="0" y="0"/>
                          </a:moveTo>
                          <a:lnTo>
                            <a:pt x="1865212" y="0"/>
                          </a:lnTo>
                          <a:cubicBezTo>
                            <a:pt x="1865212" y="656155"/>
                            <a:pt x="1758208" y="1341492"/>
                            <a:pt x="1865212" y="1968464"/>
                          </a:cubicBezTo>
                          <a:cubicBezTo>
                            <a:pt x="1243475" y="1968464"/>
                            <a:pt x="748196" y="1871187"/>
                            <a:pt x="0" y="1968464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ffectLst>
                      <a:outerShdw dist="190500" dir="2700000" algn="tl" rotWithShape="0">
                        <a:prstClr val="black">
                          <a:alpha val="1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b="1" dirty="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537946EE-3015-C3D3-5079-4ECF0E0B94A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1150768" y="-2661665"/>
                      <a:ext cx="1725922" cy="60705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CA" sz="1600" b="1" i="1" dirty="0">
                          <a:solidFill>
                            <a:schemeClr val="bg2"/>
                          </a:solidFill>
                        </a:rPr>
                        <a:t>Idea #</a:t>
                      </a:r>
                      <a:endParaRPr lang="en-IN" sz="1600" b="1" dirty="0">
                        <a:solidFill>
                          <a:schemeClr val="bg2"/>
                        </a:solidFill>
                        <a:latin typeface="+mj-lt"/>
                      </a:endParaRPr>
                    </a:p>
                  </p:txBody>
                </p:sp>
              </p:grpSp>
            </p:grpSp>
          </p:grp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503E25F7-1EA5-BD80-4D50-F97C1BD2E752}"/>
                  </a:ext>
                </a:extLst>
              </p:cNvPr>
              <p:cNvSpPr/>
              <p:nvPr/>
            </p:nvSpPr>
            <p:spPr>
              <a:xfrm>
                <a:off x="1283678" y="1658325"/>
                <a:ext cx="563216" cy="563216"/>
              </a:xfrm>
              <a:prstGeom prst="ellipse">
                <a:avLst/>
              </a:prstGeom>
              <a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736C84C-208F-C25F-DCB6-AF2D7853340C}"/>
                </a:ext>
              </a:extLst>
            </p:cNvPr>
            <p:cNvGrpSpPr/>
            <p:nvPr/>
          </p:nvGrpSpPr>
          <p:grpSpPr>
            <a:xfrm>
              <a:off x="9109445" y="368300"/>
              <a:ext cx="2961526" cy="5957196"/>
              <a:chOff x="367301" y="368300"/>
              <a:chExt cx="2961526" cy="5957196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B2D15C23-24AA-2BE5-209A-46C9C273373C}"/>
                  </a:ext>
                </a:extLst>
              </p:cNvPr>
              <p:cNvGrpSpPr/>
              <p:nvPr/>
            </p:nvGrpSpPr>
            <p:grpSpPr>
              <a:xfrm>
                <a:off x="367301" y="368300"/>
                <a:ext cx="2961526" cy="5957196"/>
                <a:chOff x="367301" y="368300"/>
                <a:chExt cx="2961526" cy="5957196"/>
              </a:xfrm>
            </p:grpSpPr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357B0DE9-BAB1-EA1A-FC9D-996DF14E89FA}"/>
                    </a:ext>
                  </a:extLst>
                </p:cNvPr>
                <p:cNvSpPr/>
                <p:nvPr/>
              </p:nvSpPr>
              <p:spPr>
                <a:xfrm>
                  <a:off x="398980" y="368300"/>
                  <a:ext cx="2917534" cy="5957196"/>
                </a:xfrm>
                <a:prstGeom prst="rect">
                  <a:avLst/>
                </a:prstGeom>
                <a:solidFill>
                  <a:schemeClr val="bg2"/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73AAE3AC-63A4-C536-A88D-5385502548DF}"/>
                    </a:ext>
                  </a:extLst>
                </p:cNvPr>
                <p:cNvGrpSpPr/>
                <p:nvPr/>
              </p:nvGrpSpPr>
              <p:grpSpPr>
                <a:xfrm>
                  <a:off x="367301" y="508507"/>
                  <a:ext cx="2961526" cy="4099462"/>
                  <a:chOff x="367301" y="508507"/>
                  <a:chExt cx="2961526" cy="4099462"/>
                </a:xfrm>
              </p:grpSpPr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E00C584A-8381-DDFF-8784-8038A904FC39}"/>
                      </a:ext>
                    </a:extLst>
                  </p:cNvPr>
                  <p:cNvSpPr txBox="1"/>
                  <p:nvPr/>
                </p:nvSpPr>
                <p:spPr>
                  <a:xfrm>
                    <a:off x="367301" y="508507"/>
                    <a:ext cx="2961526" cy="58477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3200" b="1" dirty="0">
                        <a:solidFill>
                          <a:schemeClr val="accent2"/>
                        </a:solidFill>
                      </a:rPr>
                      <a:t>Action 4</a:t>
                    </a:r>
                  </a:p>
                </p:txBody>
              </p:sp>
              <p:grpSp>
                <p:nvGrpSpPr>
                  <p:cNvPr id="74" name="Group 73">
                    <a:extLst>
                      <a:ext uri="{FF2B5EF4-FFF2-40B4-BE49-F238E27FC236}">
                        <a16:creationId xmlns:a16="http://schemas.microsoft.com/office/drawing/2014/main" id="{5F029715-D585-A1E8-AE99-3D6B33A68D2B}"/>
                      </a:ext>
                    </a:extLst>
                  </p:cNvPr>
                  <p:cNvGrpSpPr/>
                  <p:nvPr/>
                </p:nvGrpSpPr>
                <p:grpSpPr>
                  <a:xfrm>
                    <a:off x="921945" y="2639505"/>
                    <a:ext cx="1865212" cy="1968464"/>
                    <a:chOff x="1322160" y="2300862"/>
                    <a:chExt cx="1865212" cy="1968464"/>
                  </a:xfrm>
                </p:grpSpPr>
                <p:sp>
                  <p:nvSpPr>
                    <p:cNvPr id="78" name="Rectangle 18">
                      <a:extLst>
                        <a:ext uri="{FF2B5EF4-FFF2-40B4-BE49-F238E27FC236}">
                          <a16:creationId xmlns:a16="http://schemas.microsoft.com/office/drawing/2014/main" id="{93DF370D-9307-D093-B5DB-D89A73B836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22160" y="2300862"/>
                      <a:ext cx="1865212" cy="1968464"/>
                    </a:xfrm>
                    <a:custGeom>
                      <a:avLst/>
                      <a:gdLst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  <a:gd name="connsiteX0" fmla="*/ 0 w 1865212"/>
                        <a:gd name="connsiteY0" fmla="*/ 0 h 1968464"/>
                        <a:gd name="connsiteX1" fmla="*/ 1865212 w 1865212"/>
                        <a:gd name="connsiteY1" fmla="*/ 0 h 1968464"/>
                        <a:gd name="connsiteX2" fmla="*/ 1865212 w 1865212"/>
                        <a:gd name="connsiteY2" fmla="*/ 1968464 h 1968464"/>
                        <a:gd name="connsiteX3" fmla="*/ 0 w 1865212"/>
                        <a:gd name="connsiteY3" fmla="*/ 1968464 h 1968464"/>
                        <a:gd name="connsiteX4" fmla="*/ 0 w 1865212"/>
                        <a:gd name="connsiteY4" fmla="*/ 0 h 19684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65212" h="1968464">
                          <a:moveTo>
                            <a:pt x="0" y="0"/>
                          </a:moveTo>
                          <a:lnTo>
                            <a:pt x="1865212" y="0"/>
                          </a:lnTo>
                          <a:cubicBezTo>
                            <a:pt x="1865212" y="656155"/>
                            <a:pt x="1758208" y="1341492"/>
                            <a:pt x="1865212" y="1968464"/>
                          </a:cubicBezTo>
                          <a:cubicBezTo>
                            <a:pt x="1243475" y="1968464"/>
                            <a:pt x="748196" y="1871187"/>
                            <a:pt x="0" y="1968464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  <a:effectLst>
                      <a:outerShdw dist="190500" dir="2700000" algn="tl" rotWithShape="0">
                        <a:prstClr val="black">
                          <a:alpha val="1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b="1" dirty="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79" name="TextBox 78">
                      <a:extLst>
                        <a:ext uri="{FF2B5EF4-FFF2-40B4-BE49-F238E27FC236}">
                          <a16:creationId xmlns:a16="http://schemas.microsoft.com/office/drawing/2014/main" id="{200DF692-6EE6-A02A-469F-B07F73EB7A7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91805" y="3108815"/>
                      <a:ext cx="1725922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CA" sz="1600" b="1" i="1" dirty="0">
                          <a:solidFill>
                            <a:schemeClr val="bg2"/>
                          </a:solidFill>
                        </a:rPr>
                        <a:t>Idea #</a:t>
                      </a:r>
                      <a:endParaRPr lang="en-IN" sz="1600" b="1" dirty="0">
                        <a:solidFill>
                          <a:schemeClr val="bg2"/>
                        </a:solidFill>
                        <a:latin typeface="+mj-lt"/>
                      </a:endParaRPr>
                    </a:p>
                  </p:txBody>
                </p:sp>
              </p:grpSp>
            </p:grpSp>
          </p:grp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488130C9-979A-ED0C-7ACB-1A73214A1919}"/>
                  </a:ext>
                </a:extLst>
              </p:cNvPr>
              <p:cNvSpPr/>
              <p:nvPr/>
            </p:nvSpPr>
            <p:spPr>
              <a:xfrm>
                <a:off x="1710865" y="4117384"/>
                <a:ext cx="924674" cy="924674"/>
              </a:xfrm>
              <a:prstGeom prst="ellipse">
                <a:avLst/>
              </a:prstGeom>
              <a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9448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4BE52-BF5A-51F5-D040-5199C46B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Action Planning - </a:t>
            </a:r>
            <a:r>
              <a:rPr lang="en-US" b="1" dirty="0"/>
              <a:t>Steps to Implement </a:t>
            </a:r>
            <a:endParaRPr lang="en-CA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D8EC3F-6281-3BFB-0595-048577D8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D58A35-CF58-D65D-0935-A80A68EF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58554CB-762E-6F4C-4AE4-0051F740B3AB}"/>
              </a:ext>
            </a:extLst>
          </p:cNvPr>
          <p:cNvGrpSpPr/>
          <p:nvPr/>
        </p:nvGrpSpPr>
        <p:grpSpPr>
          <a:xfrm flipH="1">
            <a:off x="-8155" y="1507091"/>
            <a:ext cx="12188330" cy="4885599"/>
            <a:chOff x="-330888" y="1361978"/>
            <a:chExt cx="12853776" cy="515233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FB84166-FDDF-BF4C-FEDC-38FD289039E9}"/>
                </a:ext>
              </a:extLst>
            </p:cNvPr>
            <p:cNvGrpSpPr/>
            <p:nvPr/>
          </p:nvGrpSpPr>
          <p:grpSpPr>
            <a:xfrm>
              <a:off x="-330888" y="1433603"/>
              <a:ext cx="12853776" cy="5080713"/>
              <a:chOff x="-330888" y="1433603"/>
              <a:chExt cx="12853776" cy="5080713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41C40264-C1EF-CFEE-2F20-1AF568B36579}"/>
                  </a:ext>
                </a:extLst>
              </p:cNvPr>
              <p:cNvSpPr/>
              <p:nvPr/>
            </p:nvSpPr>
            <p:spPr>
              <a:xfrm>
                <a:off x="-330888" y="2307235"/>
                <a:ext cx="12853776" cy="4104840"/>
              </a:xfrm>
              <a:custGeom>
                <a:avLst/>
                <a:gdLst>
                  <a:gd name="connsiteX0" fmla="*/ 8303565 w 12195364"/>
                  <a:gd name="connsiteY0" fmla="*/ 0 h 4762982"/>
                  <a:gd name="connsiteX1" fmla="*/ 9312795 w 12195364"/>
                  <a:gd name="connsiteY1" fmla="*/ 3299 h 4762982"/>
                  <a:gd name="connsiteX2" fmla="*/ 9827304 w 12195364"/>
                  <a:gd name="connsiteY2" fmla="*/ 544194 h 4762982"/>
                  <a:gd name="connsiteX3" fmla="*/ 9830601 w 12195364"/>
                  <a:gd name="connsiteY3" fmla="*/ 1503950 h 4762982"/>
                  <a:gd name="connsiteX4" fmla="*/ 10097751 w 12195364"/>
                  <a:gd name="connsiteY4" fmla="*/ 1784291 h 4762982"/>
                  <a:gd name="connsiteX5" fmla="*/ 12185982 w 12195364"/>
                  <a:gd name="connsiteY5" fmla="*/ 1783189 h 4762982"/>
                  <a:gd name="connsiteX6" fmla="*/ 12195364 w 12195364"/>
                  <a:gd name="connsiteY6" fmla="*/ 1792571 h 4762982"/>
                  <a:gd name="connsiteX7" fmla="*/ 12195364 w 12195364"/>
                  <a:gd name="connsiteY7" fmla="*/ 2067560 h 4762982"/>
                  <a:gd name="connsiteX8" fmla="*/ 12185982 w 12195364"/>
                  <a:gd name="connsiteY8" fmla="*/ 2076942 h 4762982"/>
                  <a:gd name="connsiteX9" fmla="*/ 10051578 w 12195364"/>
                  <a:gd name="connsiteY9" fmla="*/ 2074528 h 4762982"/>
                  <a:gd name="connsiteX10" fmla="*/ 9530471 w 12195364"/>
                  <a:gd name="connsiteY10" fmla="*/ 1563317 h 4762982"/>
                  <a:gd name="connsiteX11" fmla="*/ 9533769 w 12195364"/>
                  <a:gd name="connsiteY11" fmla="*/ 554087 h 4762982"/>
                  <a:gd name="connsiteX12" fmla="*/ 9233640 w 12195364"/>
                  <a:gd name="connsiteY12" fmla="*/ 293535 h 4762982"/>
                  <a:gd name="connsiteX13" fmla="*/ 8329950 w 12195364"/>
                  <a:gd name="connsiteY13" fmla="*/ 296833 h 4762982"/>
                  <a:gd name="connsiteX14" fmla="*/ 8039714 w 12195364"/>
                  <a:gd name="connsiteY14" fmla="*/ 653032 h 4762982"/>
                  <a:gd name="connsiteX15" fmla="*/ 8039715 w 12195364"/>
                  <a:gd name="connsiteY15" fmla="*/ 2414235 h 4762982"/>
                  <a:gd name="connsiteX16" fmla="*/ 7442752 w 12195364"/>
                  <a:gd name="connsiteY16" fmla="*/ 3034285 h 4762982"/>
                  <a:gd name="connsiteX17" fmla="*/ 6545659 w 12195364"/>
                  <a:gd name="connsiteY17" fmla="*/ 3037584 h 4762982"/>
                  <a:gd name="connsiteX18" fmla="*/ 6252124 w 12195364"/>
                  <a:gd name="connsiteY18" fmla="*/ 3397080 h 4762982"/>
                  <a:gd name="connsiteX19" fmla="*/ 6248826 w 12195364"/>
                  <a:gd name="connsiteY19" fmla="*/ 4145757 h 4762982"/>
                  <a:gd name="connsiteX20" fmla="*/ 5635373 w 12195364"/>
                  <a:gd name="connsiteY20" fmla="*/ 4762508 h 4762982"/>
                  <a:gd name="connsiteX21" fmla="*/ 4748175 w 12195364"/>
                  <a:gd name="connsiteY21" fmla="*/ 4762508 h 4762982"/>
                  <a:gd name="connsiteX22" fmla="*/ 4155609 w 12195364"/>
                  <a:gd name="connsiteY22" fmla="*/ 4174340 h 4762982"/>
                  <a:gd name="connsiteX23" fmla="*/ 4153411 w 12195364"/>
                  <a:gd name="connsiteY23" fmla="*/ 1354434 h 4762982"/>
                  <a:gd name="connsiteX24" fmla="*/ 3926938 w 12195364"/>
                  <a:gd name="connsiteY24" fmla="*/ 1121365 h 4762982"/>
                  <a:gd name="connsiteX25" fmla="*/ 2967181 w 12195364"/>
                  <a:gd name="connsiteY25" fmla="*/ 1121365 h 4762982"/>
                  <a:gd name="connsiteX26" fmla="*/ 2683542 w 12195364"/>
                  <a:gd name="connsiteY26" fmla="*/ 1424793 h 4762982"/>
                  <a:gd name="connsiteX27" fmla="*/ 2683542 w 12195364"/>
                  <a:gd name="connsiteY27" fmla="*/ 2344972 h 4762982"/>
                  <a:gd name="connsiteX28" fmla="*/ 2122860 w 12195364"/>
                  <a:gd name="connsiteY28" fmla="*/ 2885867 h 4762982"/>
                  <a:gd name="connsiteX29" fmla="*/ 0 w 12195364"/>
                  <a:gd name="connsiteY29" fmla="*/ 2883472 h 4762982"/>
                  <a:gd name="connsiteX30" fmla="*/ 0 w 12195364"/>
                  <a:gd name="connsiteY30" fmla="*/ 2588062 h 4762982"/>
                  <a:gd name="connsiteX31" fmla="*/ 2106368 w 12195364"/>
                  <a:gd name="connsiteY31" fmla="*/ 2589036 h 4762982"/>
                  <a:gd name="connsiteX32" fmla="*/ 2393305 w 12195364"/>
                  <a:gd name="connsiteY32" fmla="*/ 2229538 h 4762982"/>
                  <a:gd name="connsiteX33" fmla="*/ 2393305 w 12195364"/>
                  <a:gd name="connsiteY33" fmla="*/ 1362130 h 4762982"/>
                  <a:gd name="connsiteX34" fmla="*/ 2921008 w 12195364"/>
                  <a:gd name="connsiteY34" fmla="*/ 824533 h 4762982"/>
                  <a:gd name="connsiteX35" fmla="*/ 3953324 w 12195364"/>
                  <a:gd name="connsiteY35" fmla="*/ 827831 h 4762982"/>
                  <a:gd name="connsiteX36" fmla="*/ 4464536 w 12195364"/>
                  <a:gd name="connsiteY36" fmla="*/ 1335745 h 4762982"/>
                  <a:gd name="connsiteX37" fmla="*/ 4461237 w 12195364"/>
                  <a:gd name="connsiteY37" fmla="*/ 4165545 h 4762982"/>
                  <a:gd name="connsiteX38" fmla="*/ 4764665 w 12195364"/>
                  <a:gd name="connsiteY38" fmla="*/ 4468974 h 4762982"/>
                  <a:gd name="connsiteX39" fmla="*/ 5615584 w 12195364"/>
                  <a:gd name="connsiteY39" fmla="*/ 4468974 h 4762982"/>
                  <a:gd name="connsiteX40" fmla="*/ 5951993 w 12195364"/>
                  <a:gd name="connsiteY40" fmla="*/ 4158950 h 4762982"/>
                  <a:gd name="connsiteX41" fmla="*/ 5955292 w 12195364"/>
                  <a:gd name="connsiteY41" fmla="*/ 3347608 h 4762982"/>
                  <a:gd name="connsiteX42" fmla="*/ 6489591 w 12195364"/>
                  <a:gd name="connsiteY42" fmla="*/ 2744049 h 4762982"/>
                  <a:gd name="connsiteX43" fmla="*/ 7459242 w 12195364"/>
                  <a:gd name="connsiteY43" fmla="*/ 2744049 h 4762982"/>
                  <a:gd name="connsiteX44" fmla="*/ 7742882 w 12195364"/>
                  <a:gd name="connsiteY44" fmla="*/ 2417534 h 4762982"/>
                  <a:gd name="connsiteX45" fmla="*/ 7746180 w 12195364"/>
                  <a:gd name="connsiteY45" fmla="*/ 570579 h 4762982"/>
                  <a:gd name="connsiteX46" fmla="*/ 8303565 w 12195364"/>
                  <a:gd name="connsiteY46" fmla="*/ 0 h 4762982"/>
                  <a:gd name="connsiteX0" fmla="*/ 8303565 w 13261899"/>
                  <a:gd name="connsiteY0" fmla="*/ 0 h 4762982"/>
                  <a:gd name="connsiteX1" fmla="*/ 9312795 w 13261899"/>
                  <a:gd name="connsiteY1" fmla="*/ 3299 h 4762982"/>
                  <a:gd name="connsiteX2" fmla="*/ 9827304 w 13261899"/>
                  <a:gd name="connsiteY2" fmla="*/ 544194 h 4762982"/>
                  <a:gd name="connsiteX3" fmla="*/ 9830601 w 13261899"/>
                  <a:gd name="connsiteY3" fmla="*/ 1503950 h 4762982"/>
                  <a:gd name="connsiteX4" fmla="*/ 10097751 w 13261899"/>
                  <a:gd name="connsiteY4" fmla="*/ 1784291 h 4762982"/>
                  <a:gd name="connsiteX5" fmla="*/ 12185982 w 13261899"/>
                  <a:gd name="connsiteY5" fmla="*/ 1783189 h 4762982"/>
                  <a:gd name="connsiteX6" fmla="*/ 13261899 w 13261899"/>
                  <a:gd name="connsiteY6" fmla="*/ 1770448 h 4762982"/>
                  <a:gd name="connsiteX7" fmla="*/ 12195364 w 13261899"/>
                  <a:gd name="connsiteY7" fmla="*/ 2067560 h 4762982"/>
                  <a:gd name="connsiteX8" fmla="*/ 12185982 w 13261899"/>
                  <a:gd name="connsiteY8" fmla="*/ 2076942 h 4762982"/>
                  <a:gd name="connsiteX9" fmla="*/ 10051578 w 13261899"/>
                  <a:gd name="connsiteY9" fmla="*/ 2074528 h 4762982"/>
                  <a:gd name="connsiteX10" fmla="*/ 9530471 w 13261899"/>
                  <a:gd name="connsiteY10" fmla="*/ 1563317 h 4762982"/>
                  <a:gd name="connsiteX11" fmla="*/ 9533769 w 13261899"/>
                  <a:gd name="connsiteY11" fmla="*/ 554087 h 4762982"/>
                  <a:gd name="connsiteX12" fmla="*/ 9233640 w 13261899"/>
                  <a:gd name="connsiteY12" fmla="*/ 293535 h 4762982"/>
                  <a:gd name="connsiteX13" fmla="*/ 8329950 w 13261899"/>
                  <a:gd name="connsiteY13" fmla="*/ 296833 h 4762982"/>
                  <a:gd name="connsiteX14" fmla="*/ 8039714 w 13261899"/>
                  <a:gd name="connsiteY14" fmla="*/ 653032 h 4762982"/>
                  <a:gd name="connsiteX15" fmla="*/ 8039715 w 13261899"/>
                  <a:gd name="connsiteY15" fmla="*/ 2414235 h 4762982"/>
                  <a:gd name="connsiteX16" fmla="*/ 7442752 w 13261899"/>
                  <a:gd name="connsiteY16" fmla="*/ 3034285 h 4762982"/>
                  <a:gd name="connsiteX17" fmla="*/ 6545659 w 13261899"/>
                  <a:gd name="connsiteY17" fmla="*/ 3037584 h 4762982"/>
                  <a:gd name="connsiteX18" fmla="*/ 6252124 w 13261899"/>
                  <a:gd name="connsiteY18" fmla="*/ 3397080 h 4762982"/>
                  <a:gd name="connsiteX19" fmla="*/ 6248826 w 13261899"/>
                  <a:gd name="connsiteY19" fmla="*/ 4145757 h 4762982"/>
                  <a:gd name="connsiteX20" fmla="*/ 5635373 w 13261899"/>
                  <a:gd name="connsiteY20" fmla="*/ 4762508 h 4762982"/>
                  <a:gd name="connsiteX21" fmla="*/ 4748175 w 13261899"/>
                  <a:gd name="connsiteY21" fmla="*/ 4762508 h 4762982"/>
                  <a:gd name="connsiteX22" fmla="*/ 4155609 w 13261899"/>
                  <a:gd name="connsiteY22" fmla="*/ 4174340 h 4762982"/>
                  <a:gd name="connsiteX23" fmla="*/ 4153411 w 13261899"/>
                  <a:gd name="connsiteY23" fmla="*/ 1354434 h 4762982"/>
                  <a:gd name="connsiteX24" fmla="*/ 3926938 w 13261899"/>
                  <a:gd name="connsiteY24" fmla="*/ 1121365 h 4762982"/>
                  <a:gd name="connsiteX25" fmla="*/ 2967181 w 13261899"/>
                  <a:gd name="connsiteY25" fmla="*/ 1121365 h 4762982"/>
                  <a:gd name="connsiteX26" fmla="*/ 2683542 w 13261899"/>
                  <a:gd name="connsiteY26" fmla="*/ 1424793 h 4762982"/>
                  <a:gd name="connsiteX27" fmla="*/ 2683542 w 13261899"/>
                  <a:gd name="connsiteY27" fmla="*/ 2344972 h 4762982"/>
                  <a:gd name="connsiteX28" fmla="*/ 2122860 w 13261899"/>
                  <a:gd name="connsiteY28" fmla="*/ 2885867 h 4762982"/>
                  <a:gd name="connsiteX29" fmla="*/ 0 w 13261899"/>
                  <a:gd name="connsiteY29" fmla="*/ 2883472 h 4762982"/>
                  <a:gd name="connsiteX30" fmla="*/ 0 w 13261899"/>
                  <a:gd name="connsiteY30" fmla="*/ 2588062 h 4762982"/>
                  <a:gd name="connsiteX31" fmla="*/ 2106368 w 13261899"/>
                  <a:gd name="connsiteY31" fmla="*/ 2589036 h 4762982"/>
                  <a:gd name="connsiteX32" fmla="*/ 2393305 w 13261899"/>
                  <a:gd name="connsiteY32" fmla="*/ 2229538 h 4762982"/>
                  <a:gd name="connsiteX33" fmla="*/ 2393305 w 13261899"/>
                  <a:gd name="connsiteY33" fmla="*/ 1362130 h 4762982"/>
                  <a:gd name="connsiteX34" fmla="*/ 2921008 w 13261899"/>
                  <a:gd name="connsiteY34" fmla="*/ 824533 h 4762982"/>
                  <a:gd name="connsiteX35" fmla="*/ 3953324 w 13261899"/>
                  <a:gd name="connsiteY35" fmla="*/ 827831 h 4762982"/>
                  <a:gd name="connsiteX36" fmla="*/ 4464536 w 13261899"/>
                  <a:gd name="connsiteY36" fmla="*/ 1335745 h 4762982"/>
                  <a:gd name="connsiteX37" fmla="*/ 4461237 w 13261899"/>
                  <a:gd name="connsiteY37" fmla="*/ 4165545 h 4762982"/>
                  <a:gd name="connsiteX38" fmla="*/ 4764665 w 13261899"/>
                  <a:gd name="connsiteY38" fmla="*/ 4468974 h 4762982"/>
                  <a:gd name="connsiteX39" fmla="*/ 5615584 w 13261899"/>
                  <a:gd name="connsiteY39" fmla="*/ 4468974 h 4762982"/>
                  <a:gd name="connsiteX40" fmla="*/ 5951993 w 13261899"/>
                  <a:gd name="connsiteY40" fmla="*/ 4158950 h 4762982"/>
                  <a:gd name="connsiteX41" fmla="*/ 5955292 w 13261899"/>
                  <a:gd name="connsiteY41" fmla="*/ 3347608 h 4762982"/>
                  <a:gd name="connsiteX42" fmla="*/ 6489591 w 13261899"/>
                  <a:gd name="connsiteY42" fmla="*/ 2744049 h 4762982"/>
                  <a:gd name="connsiteX43" fmla="*/ 7459242 w 13261899"/>
                  <a:gd name="connsiteY43" fmla="*/ 2744049 h 4762982"/>
                  <a:gd name="connsiteX44" fmla="*/ 7742882 w 13261899"/>
                  <a:gd name="connsiteY44" fmla="*/ 2417534 h 4762982"/>
                  <a:gd name="connsiteX45" fmla="*/ 7746180 w 13261899"/>
                  <a:gd name="connsiteY45" fmla="*/ 570579 h 4762982"/>
                  <a:gd name="connsiteX46" fmla="*/ 8303565 w 13261899"/>
                  <a:gd name="connsiteY46" fmla="*/ 0 h 4762982"/>
                  <a:gd name="connsiteX0" fmla="*/ 8303565 w 13261899"/>
                  <a:gd name="connsiteY0" fmla="*/ 0 h 4762982"/>
                  <a:gd name="connsiteX1" fmla="*/ 9312795 w 13261899"/>
                  <a:gd name="connsiteY1" fmla="*/ 3299 h 4762982"/>
                  <a:gd name="connsiteX2" fmla="*/ 9827304 w 13261899"/>
                  <a:gd name="connsiteY2" fmla="*/ 544194 h 4762982"/>
                  <a:gd name="connsiteX3" fmla="*/ 9830601 w 13261899"/>
                  <a:gd name="connsiteY3" fmla="*/ 1503950 h 4762982"/>
                  <a:gd name="connsiteX4" fmla="*/ 10097751 w 13261899"/>
                  <a:gd name="connsiteY4" fmla="*/ 1784291 h 4762982"/>
                  <a:gd name="connsiteX5" fmla="*/ 12185982 w 13261899"/>
                  <a:gd name="connsiteY5" fmla="*/ 1783189 h 4762982"/>
                  <a:gd name="connsiteX6" fmla="*/ 13261899 w 13261899"/>
                  <a:gd name="connsiteY6" fmla="*/ 1770448 h 4762982"/>
                  <a:gd name="connsiteX7" fmla="*/ 12195364 w 13261899"/>
                  <a:gd name="connsiteY7" fmla="*/ 2067560 h 4762982"/>
                  <a:gd name="connsiteX8" fmla="*/ 12185982 w 13261899"/>
                  <a:gd name="connsiteY8" fmla="*/ 2076942 h 4762982"/>
                  <a:gd name="connsiteX9" fmla="*/ 10051578 w 13261899"/>
                  <a:gd name="connsiteY9" fmla="*/ 2074528 h 4762982"/>
                  <a:gd name="connsiteX10" fmla="*/ 9530471 w 13261899"/>
                  <a:gd name="connsiteY10" fmla="*/ 1563317 h 4762982"/>
                  <a:gd name="connsiteX11" fmla="*/ 9533769 w 13261899"/>
                  <a:gd name="connsiteY11" fmla="*/ 554087 h 4762982"/>
                  <a:gd name="connsiteX12" fmla="*/ 9233640 w 13261899"/>
                  <a:gd name="connsiteY12" fmla="*/ 293535 h 4762982"/>
                  <a:gd name="connsiteX13" fmla="*/ 8329950 w 13261899"/>
                  <a:gd name="connsiteY13" fmla="*/ 296833 h 4762982"/>
                  <a:gd name="connsiteX14" fmla="*/ 8039714 w 13261899"/>
                  <a:gd name="connsiteY14" fmla="*/ 653032 h 4762982"/>
                  <a:gd name="connsiteX15" fmla="*/ 8039715 w 13261899"/>
                  <a:gd name="connsiteY15" fmla="*/ 2414235 h 4762982"/>
                  <a:gd name="connsiteX16" fmla="*/ 7442752 w 13261899"/>
                  <a:gd name="connsiteY16" fmla="*/ 3034285 h 4762982"/>
                  <a:gd name="connsiteX17" fmla="*/ 6545659 w 13261899"/>
                  <a:gd name="connsiteY17" fmla="*/ 3037584 h 4762982"/>
                  <a:gd name="connsiteX18" fmla="*/ 6252124 w 13261899"/>
                  <a:gd name="connsiteY18" fmla="*/ 3397080 h 4762982"/>
                  <a:gd name="connsiteX19" fmla="*/ 6248826 w 13261899"/>
                  <a:gd name="connsiteY19" fmla="*/ 4145757 h 4762982"/>
                  <a:gd name="connsiteX20" fmla="*/ 5635373 w 13261899"/>
                  <a:gd name="connsiteY20" fmla="*/ 4762508 h 4762982"/>
                  <a:gd name="connsiteX21" fmla="*/ 4748175 w 13261899"/>
                  <a:gd name="connsiteY21" fmla="*/ 4762508 h 4762982"/>
                  <a:gd name="connsiteX22" fmla="*/ 4155609 w 13261899"/>
                  <a:gd name="connsiteY22" fmla="*/ 4174340 h 4762982"/>
                  <a:gd name="connsiteX23" fmla="*/ 4153411 w 13261899"/>
                  <a:gd name="connsiteY23" fmla="*/ 1354434 h 4762982"/>
                  <a:gd name="connsiteX24" fmla="*/ 3926938 w 13261899"/>
                  <a:gd name="connsiteY24" fmla="*/ 1121365 h 4762982"/>
                  <a:gd name="connsiteX25" fmla="*/ 2967181 w 13261899"/>
                  <a:gd name="connsiteY25" fmla="*/ 1121365 h 4762982"/>
                  <a:gd name="connsiteX26" fmla="*/ 2683542 w 13261899"/>
                  <a:gd name="connsiteY26" fmla="*/ 1424793 h 4762982"/>
                  <a:gd name="connsiteX27" fmla="*/ 2683542 w 13261899"/>
                  <a:gd name="connsiteY27" fmla="*/ 2344972 h 4762982"/>
                  <a:gd name="connsiteX28" fmla="*/ 2122860 w 13261899"/>
                  <a:gd name="connsiteY28" fmla="*/ 2885867 h 4762982"/>
                  <a:gd name="connsiteX29" fmla="*/ 0 w 13261899"/>
                  <a:gd name="connsiteY29" fmla="*/ 2883472 h 4762982"/>
                  <a:gd name="connsiteX30" fmla="*/ 0 w 13261899"/>
                  <a:gd name="connsiteY30" fmla="*/ 2588062 h 4762982"/>
                  <a:gd name="connsiteX31" fmla="*/ 2106368 w 13261899"/>
                  <a:gd name="connsiteY31" fmla="*/ 2589036 h 4762982"/>
                  <a:gd name="connsiteX32" fmla="*/ 2393305 w 13261899"/>
                  <a:gd name="connsiteY32" fmla="*/ 2229538 h 4762982"/>
                  <a:gd name="connsiteX33" fmla="*/ 2393305 w 13261899"/>
                  <a:gd name="connsiteY33" fmla="*/ 1362130 h 4762982"/>
                  <a:gd name="connsiteX34" fmla="*/ 2921008 w 13261899"/>
                  <a:gd name="connsiteY34" fmla="*/ 824533 h 4762982"/>
                  <a:gd name="connsiteX35" fmla="*/ 3953324 w 13261899"/>
                  <a:gd name="connsiteY35" fmla="*/ 827831 h 4762982"/>
                  <a:gd name="connsiteX36" fmla="*/ 4464536 w 13261899"/>
                  <a:gd name="connsiteY36" fmla="*/ 1335745 h 4762982"/>
                  <a:gd name="connsiteX37" fmla="*/ 4461237 w 13261899"/>
                  <a:gd name="connsiteY37" fmla="*/ 4165545 h 4762982"/>
                  <a:gd name="connsiteX38" fmla="*/ 4764665 w 13261899"/>
                  <a:gd name="connsiteY38" fmla="*/ 4468974 h 4762982"/>
                  <a:gd name="connsiteX39" fmla="*/ 5615584 w 13261899"/>
                  <a:gd name="connsiteY39" fmla="*/ 4468974 h 4762982"/>
                  <a:gd name="connsiteX40" fmla="*/ 5951993 w 13261899"/>
                  <a:gd name="connsiteY40" fmla="*/ 4158950 h 4762982"/>
                  <a:gd name="connsiteX41" fmla="*/ 5955292 w 13261899"/>
                  <a:gd name="connsiteY41" fmla="*/ 3347608 h 4762982"/>
                  <a:gd name="connsiteX42" fmla="*/ 6489591 w 13261899"/>
                  <a:gd name="connsiteY42" fmla="*/ 2744049 h 4762982"/>
                  <a:gd name="connsiteX43" fmla="*/ 7459242 w 13261899"/>
                  <a:gd name="connsiteY43" fmla="*/ 2744049 h 4762982"/>
                  <a:gd name="connsiteX44" fmla="*/ 7742882 w 13261899"/>
                  <a:gd name="connsiteY44" fmla="*/ 2417534 h 4762982"/>
                  <a:gd name="connsiteX45" fmla="*/ 7746180 w 13261899"/>
                  <a:gd name="connsiteY45" fmla="*/ 570579 h 4762982"/>
                  <a:gd name="connsiteX46" fmla="*/ 8303565 w 13261899"/>
                  <a:gd name="connsiteY46" fmla="*/ 0 h 4762982"/>
                  <a:gd name="connsiteX0" fmla="*/ 8303565 w 13239563"/>
                  <a:gd name="connsiteY0" fmla="*/ 0 h 4762982"/>
                  <a:gd name="connsiteX1" fmla="*/ 9312795 w 13239563"/>
                  <a:gd name="connsiteY1" fmla="*/ 3299 h 4762982"/>
                  <a:gd name="connsiteX2" fmla="*/ 9827304 w 13239563"/>
                  <a:gd name="connsiteY2" fmla="*/ 544194 h 4762982"/>
                  <a:gd name="connsiteX3" fmla="*/ 9830601 w 13239563"/>
                  <a:gd name="connsiteY3" fmla="*/ 1503950 h 4762982"/>
                  <a:gd name="connsiteX4" fmla="*/ 10097751 w 13239563"/>
                  <a:gd name="connsiteY4" fmla="*/ 1784291 h 4762982"/>
                  <a:gd name="connsiteX5" fmla="*/ 12185982 w 13239563"/>
                  <a:gd name="connsiteY5" fmla="*/ 1783189 h 4762982"/>
                  <a:gd name="connsiteX6" fmla="*/ 13239563 w 13239563"/>
                  <a:gd name="connsiteY6" fmla="*/ 1787040 h 4762982"/>
                  <a:gd name="connsiteX7" fmla="*/ 12195364 w 13239563"/>
                  <a:gd name="connsiteY7" fmla="*/ 2067560 h 4762982"/>
                  <a:gd name="connsiteX8" fmla="*/ 12185982 w 13239563"/>
                  <a:gd name="connsiteY8" fmla="*/ 2076942 h 4762982"/>
                  <a:gd name="connsiteX9" fmla="*/ 10051578 w 13239563"/>
                  <a:gd name="connsiteY9" fmla="*/ 2074528 h 4762982"/>
                  <a:gd name="connsiteX10" fmla="*/ 9530471 w 13239563"/>
                  <a:gd name="connsiteY10" fmla="*/ 1563317 h 4762982"/>
                  <a:gd name="connsiteX11" fmla="*/ 9533769 w 13239563"/>
                  <a:gd name="connsiteY11" fmla="*/ 554087 h 4762982"/>
                  <a:gd name="connsiteX12" fmla="*/ 9233640 w 13239563"/>
                  <a:gd name="connsiteY12" fmla="*/ 293535 h 4762982"/>
                  <a:gd name="connsiteX13" fmla="*/ 8329950 w 13239563"/>
                  <a:gd name="connsiteY13" fmla="*/ 296833 h 4762982"/>
                  <a:gd name="connsiteX14" fmla="*/ 8039714 w 13239563"/>
                  <a:gd name="connsiteY14" fmla="*/ 653032 h 4762982"/>
                  <a:gd name="connsiteX15" fmla="*/ 8039715 w 13239563"/>
                  <a:gd name="connsiteY15" fmla="*/ 2414235 h 4762982"/>
                  <a:gd name="connsiteX16" fmla="*/ 7442752 w 13239563"/>
                  <a:gd name="connsiteY16" fmla="*/ 3034285 h 4762982"/>
                  <a:gd name="connsiteX17" fmla="*/ 6545659 w 13239563"/>
                  <a:gd name="connsiteY17" fmla="*/ 3037584 h 4762982"/>
                  <a:gd name="connsiteX18" fmla="*/ 6252124 w 13239563"/>
                  <a:gd name="connsiteY18" fmla="*/ 3397080 h 4762982"/>
                  <a:gd name="connsiteX19" fmla="*/ 6248826 w 13239563"/>
                  <a:gd name="connsiteY19" fmla="*/ 4145757 h 4762982"/>
                  <a:gd name="connsiteX20" fmla="*/ 5635373 w 13239563"/>
                  <a:gd name="connsiteY20" fmla="*/ 4762508 h 4762982"/>
                  <a:gd name="connsiteX21" fmla="*/ 4748175 w 13239563"/>
                  <a:gd name="connsiteY21" fmla="*/ 4762508 h 4762982"/>
                  <a:gd name="connsiteX22" fmla="*/ 4155609 w 13239563"/>
                  <a:gd name="connsiteY22" fmla="*/ 4174340 h 4762982"/>
                  <a:gd name="connsiteX23" fmla="*/ 4153411 w 13239563"/>
                  <a:gd name="connsiteY23" fmla="*/ 1354434 h 4762982"/>
                  <a:gd name="connsiteX24" fmla="*/ 3926938 w 13239563"/>
                  <a:gd name="connsiteY24" fmla="*/ 1121365 h 4762982"/>
                  <a:gd name="connsiteX25" fmla="*/ 2967181 w 13239563"/>
                  <a:gd name="connsiteY25" fmla="*/ 1121365 h 4762982"/>
                  <a:gd name="connsiteX26" fmla="*/ 2683542 w 13239563"/>
                  <a:gd name="connsiteY26" fmla="*/ 1424793 h 4762982"/>
                  <a:gd name="connsiteX27" fmla="*/ 2683542 w 13239563"/>
                  <a:gd name="connsiteY27" fmla="*/ 2344972 h 4762982"/>
                  <a:gd name="connsiteX28" fmla="*/ 2122860 w 13239563"/>
                  <a:gd name="connsiteY28" fmla="*/ 2885867 h 4762982"/>
                  <a:gd name="connsiteX29" fmla="*/ 0 w 13239563"/>
                  <a:gd name="connsiteY29" fmla="*/ 2883472 h 4762982"/>
                  <a:gd name="connsiteX30" fmla="*/ 0 w 13239563"/>
                  <a:gd name="connsiteY30" fmla="*/ 2588062 h 4762982"/>
                  <a:gd name="connsiteX31" fmla="*/ 2106368 w 13239563"/>
                  <a:gd name="connsiteY31" fmla="*/ 2589036 h 4762982"/>
                  <a:gd name="connsiteX32" fmla="*/ 2393305 w 13239563"/>
                  <a:gd name="connsiteY32" fmla="*/ 2229538 h 4762982"/>
                  <a:gd name="connsiteX33" fmla="*/ 2393305 w 13239563"/>
                  <a:gd name="connsiteY33" fmla="*/ 1362130 h 4762982"/>
                  <a:gd name="connsiteX34" fmla="*/ 2921008 w 13239563"/>
                  <a:gd name="connsiteY34" fmla="*/ 824533 h 4762982"/>
                  <a:gd name="connsiteX35" fmla="*/ 3953324 w 13239563"/>
                  <a:gd name="connsiteY35" fmla="*/ 827831 h 4762982"/>
                  <a:gd name="connsiteX36" fmla="*/ 4464536 w 13239563"/>
                  <a:gd name="connsiteY36" fmla="*/ 1335745 h 4762982"/>
                  <a:gd name="connsiteX37" fmla="*/ 4461237 w 13239563"/>
                  <a:gd name="connsiteY37" fmla="*/ 4165545 h 4762982"/>
                  <a:gd name="connsiteX38" fmla="*/ 4764665 w 13239563"/>
                  <a:gd name="connsiteY38" fmla="*/ 4468974 h 4762982"/>
                  <a:gd name="connsiteX39" fmla="*/ 5615584 w 13239563"/>
                  <a:gd name="connsiteY39" fmla="*/ 4468974 h 4762982"/>
                  <a:gd name="connsiteX40" fmla="*/ 5951993 w 13239563"/>
                  <a:gd name="connsiteY40" fmla="*/ 4158950 h 4762982"/>
                  <a:gd name="connsiteX41" fmla="*/ 5955292 w 13239563"/>
                  <a:gd name="connsiteY41" fmla="*/ 3347608 h 4762982"/>
                  <a:gd name="connsiteX42" fmla="*/ 6489591 w 13239563"/>
                  <a:gd name="connsiteY42" fmla="*/ 2744049 h 4762982"/>
                  <a:gd name="connsiteX43" fmla="*/ 7459242 w 13239563"/>
                  <a:gd name="connsiteY43" fmla="*/ 2744049 h 4762982"/>
                  <a:gd name="connsiteX44" fmla="*/ 7742882 w 13239563"/>
                  <a:gd name="connsiteY44" fmla="*/ 2417534 h 4762982"/>
                  <a:gd name="connsiteX45" fmla="*/ 7746180 w 13239563"/>
                  <a:gd name="connsiteY45" fmla="*/ 570579 h 4762982"/>
                  <a:gd name="connsiteX46" fmla="*/ 8303565 w 13239563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39563 w 13250732"/>
                  <a:gd name="connsiteY6" fmla="*/ 1787040 h 4762982"/>
                  <a:gd name="connsiteX7" fmla="*/ 13250732 w 13250732"/>
                  <a:gd name="connsiteY7" fmla="*/ 2067561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39563 w 13250732"/>
                  <a:gd name="connsiteY6" fmla="*/ 1787040 h 4762982"/>
                  <a:gd name="connsiteX7" fmla="*/ 13250732 w 13250732"/>
                  <a:gd name="connsiteY7" fmla="*/ 2067561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45149"/>
                  <a:gd name="connsiteY0" fmla="*/ 0 h 4762982"/>
                  <a:gd name="connsiteX1" fmla="*/ 9312795 w 13245149"/>
                  <a:gd name="connsiteY1" fmla="*/ 3299 h 4762982"/>
                  <a:gd name="connsiteX2" fmla="*/ 9827304 w 13245149"/>
                  <a:gd name="connsiteY2" fmla="*/ 544194 h 4762982"/>
                  <a:gd name="connsiteX3" fmla="*/ 9830601 w 13245149"/>
                  <a:gd name="connsiteY3" fmla="*/ 1503950 h 4762982"/>
                  <a:gd name="connsiteX4" fmla="*/ 10097751 w 13245149"/>
                  <a:gd name="connsiteY4" fmla="*/ 1784291 h 4762982"/>
                  <a:gd name="connsiteX5" fmla="*/ 12185982 w 13245149"/>
                  <a:gd name="connsiteY5" fmla="*/ 1783189 h 4762982"/>
                  <a:gd name="connsiteX6" fmla="*/ 13239563 w 13245149"/>
                  <a:gd name="connsiteY6" fmla="*/ 1787040 h 4762982"/>
                  <a:gd name="connsiteX7" fmla="*/ 13245149 w 13245149"/>
                  <a:gd name="connsiteY7" fmla="*/ 2078622 h 4762982"/>
                  <a:gd name="connsiteX8" fmla="*/ 12185982 w 13245149"/>
                  <a:gd name="connsiteY8" fmla="*/ 2076942 h 4762982"/>
                  <a:gd name="connsiteX9" fmla="*/ 10051578 w 13245149"/>
                  <a:gd name="connsiteY9" fmla="*/ 2074528 h 4762982"/>
                  <a:gd name="connsiteX10" fmla="*/ 9530471 w 13245149"/>
                  <a:gd name="connsiteY10" fmla="*/ 1563317 h 4762982"/>
                  <a:gd name="connsiteX11" fmla="*/ 9533769 w 13245149"/>
                  <a:gd name="connsiteY11" fmla="*/ 554087 h 4762982"/>
                  <a:gd name="connsiteX12" fmla="*/ 9233640 w 13245149"/>
                  <a:gd name="connsiteY12" fmla="*/ 293535 h 4762982"/>
                  <a:gd name="connsiteX13" fmla="*/ 8329950 w 13245149"/>
                  <a:gd name="connsiteY13" fmla="*/ 296833 h 4762982"/>
                  <a:gd name="connsiteX14" fmla="*/ 8039714 w 13245149"/>
                  <a:gd name="connsiteY14" fmla="*/ 653032 h 4762982"/>
                  <a:gd name="connsiteX15" fmla="*/ 8039715 w 13245149"/>
                  <a:gd name="connsiteY15" fmla="*/ 2414235 h 4762982"/>
                  <a:gd name="connsiteX16" fmla="*/ 7442752 w 13245149"/>
                  <a:gd name="connsiteY16" fmla="*/ 3034285 h 4762982"/>
                  <a:gd name="connsiteX17" fmla="*/ 6545659 w 13245149"/>
                  <a:gd name="connsiteY17" fmla="*/ 3037584 h 4762982"/>
                  <a:gd name="connsiteX18" fmla="*/ 6252124 w 13245149"/>
                  <a:gd name="connsiteY18" fmla="*/ 3397080 h 4762982"/>
                  <a:gd name="connsiteX19" fmla="*/ 6248826 w 13245149"/>
                  <a:gd name="connsiteY19" fmla="*/ 4145757 h 4762982"/>
                  <a:gd name="connsiteX20" fmla="*/ 5635373 w 13245149"/>
                  <a:gd name="connsiteY20" fmla="*/ 4762508 h 4762982"/>
                  <a:gd name="connsiteX21" fmla="*/ 4748175 w 13245149"/>
                  <a:gd name="connsiteY21" fmla="*/ 4762508 h 4762982"/>
                  <a:gd name="connsiteX22" fmla="*/ 4155609 w 13245149"/>
                  <a:gd name="connsiteY22" fmla="*/ 4174340 h 4762982"/>
                  <a:gd name="connsiteX23" fmla="*/ 4153411 w 13245149"/>
                  <a:gd name="connsiteY23" fmla="*/ 1354434 h 4762982"/>
                  <a:gd name="connsiteX24" fmla="*/ 3926938 w 13245149"/>
                  <a:gd name="connsiteY24" fmla="*/ 1121365 h 4762982"/>
                  <a:gd name="connsiteX25" fmla="*/ 2967181 w 13245149"/>
                  <a:gd name="connsiteY25" fmla="*/ 1121365 h 4762982"/>
                  <a:gd name="connsiteX26" fmla="*/ 2683542 w 13245149"/>
                  <a:gd name="connsiteY26" fmla="*/ 1424793 h 4762982"/>
                  <a:gd name="connsiteX27" fmla="*/ 2683542 w 13245149"/>
                  <a:gd name="connsiteY27" fmla="*/ 2344972 h 4762982"/>
                  <a:gd name="connsiteX28" fmla="*/ 2122860 w 13245149"/>
                  <a:gd name="connsiteY28" fmla="*/ 2885867 h 4762982"/>
                  <a:gd name="connsiteX29" fmla="*/ 0 w 13245149"/>
                  <a:gd name="connsiteY29" fmla="*/ 2883472 h 4762982"/>
                  <a:gd name="connsiteX30" fmla="*/ 0 w 13245149"/>
                  <a:gd name="connsiteY30" fmla="*/ 2588062 h 4762982"/>
                  <a:gd name="connsiteX31" fmla="*/ 2106368 w 13245149"/>
                  <a:gd name="connsiteY31" fmla="*/ 2589036 h 4762982"/>
                  <a:gd name="connsiteX32" fmla="*/ 2393305 w 13245149"/>
                  <a:gd name="connsiteY32" fmla="*/ 2229538 h 4762982"/>
                  <a:gd name="connsiteX33" fmla="*/ 2393305 w 13245149"/>
                  <a:gd name="connsiteY33" fmla="*/ 1362130 h 4762982"/>
                  <a:gd name="connsiteX34" fmla="*/ 2921008 w 13245149"/>
                  <a:gd name="connsiteY34" fmla="*/ 824533 h 4762982"/>
                  <a:gd name="connsiteX35" fmla="*/ 3953324 w 13245149"/>
                  <a:gd name="connsiteY35" fmla="*/ 827831 h 4762982"/>
                  <a:gd name="connsiteX36" fmla="*/ 4464536 w 13245149"/>
                  <a:gd name="connsiteY36" fmla="*/ 1335745 h 4762982"/>
                  <a:gd name="connsiteX37" fmla="*/ 4461237 w 13245149"/>
                  <a:gd name="connsiteY37" fmla="*/ 4165545 h 4762982"/>
                  <a:gd name="connsiteX38" fmla="*/ 4764665 w 13245149"/>
                  <a:gd name="connsiteY38" fmla="*/ 4468974 h 4762982"/>
                  <a:gd name="connsiteX39" fmla="*/ 5615584 w 13245149"/>
                  <a:gd name="connsiteY39" fmla="*/ 4468974 h 4762982"/>
                  <a:gd name="connsiteX40" fmla="*/ 5951993 w 13245149"/>
                  <a:gd name="connsiteY40" fmla="*/ 4158950 h 4762982"/>
                  <a:gd name="connsiteX41" fmla="*/ 5955292 w 13245149"/>
                  <a:gd name="connsiteY41" fmla="*/ 3347608 h 4762982"/>
                  <a:gd name="connsiteX42" fmla="*/ 6489591 w 13245149"/>
                  <a:gd name="connsiteY42" fmla="*/ 2744049 h 4762982"/>
                  <a:gd name="connsiteX43" fmla="*/ 7459242 w 13245149"/>
                  <a:gd name="connsiteY43" fmla="*/ 2744049 h 4762982"/>
                  <a:gd name="connsiteX44" fmla="*/ 7742882 w 13245149"/>
                  <a:gd name="connsiteY44" fmla="*/ 2417534 h 4762982"/>
                  <a:gd name="connsiteX45" fmla="*/ 7746180 w 13245149"/>
                  <a:gd name="connsiteY45" fmla="*/ 570579 h 4762982"/>
                  <a:gd name="connsiteX46" fmla="*/ 8303565 w 13245149"/>
                  <a:gd name="connsiteY46" fmla="*/ 0 h 4762982"/>
                  <a:gd name="connsiteX0" fmla="*/ 8303565 w 13239564"/>
                  <a:gd name="connsiteY0" fmla="*/ 0 h 4762982"/>
                  <a:gd name="connsiteX1" fmla="*/ 9312795 w 13239564"/>
                  <a:gd name="connsiteY1" fmla="*/ 3299 h 4762982"/>
                  <a:gd name="connsiteX2" fmla="*/ 9827304 w 13239564"/>
                  <a:gd name="connsiteY2" fmla="*/ 544194 h 4762982"/>
                  <a:gd name="connsiteX3" fmla="*/ 9830601 w 13239564"/>
                  <a:gd name="connsiteY3" fmla="*/ 1503950 h 4762982"/>
                  <a:gd name="connsiteX4" fmla="*/ 10097751 w 13239564"/>
                  <a:gd name="connsiteY4" fmla="*/ 1784291 h 4762982"/>
                  <a:gd name="connsiteX5" fmla="*/ 12185982 w 13239564"/>
                  <a:gd name="connsiteY5" fmla="*/ 1783189 h 4762982"/>
                  <a:gd name="connsiteX6" fmla="*/ 13239563 w 13239564"/>
                  <a:gd name="connsiteY6" fmla="*/ 1787040 h 4762982"/>
                  <a:gd name="connsiteX7" fmla="*/ 13239564 w 13239564"/>
                  <a:gd name="connsiteY7" fmla="*/ 2078622 h 4762982"/>
                  <a:gd name="connsiteX8" fmla="*/ 12185982 w 13239564"/>
                  <a:gd name="connsiteY8" fmla="*/ 2076942 h 4762982"/>
                  <a:gd name="connsiteX9" fmla="*/ 10051578 w 13239564"/>
                  <a:gd name="connsiteY9" fmla="*/ 2074528 h 4762982"/>
                  <a:gd name="connsiteX10" fmla="*/ 9530471 w 13239564"/>
                  <a:gd name="connsiteY10" fmla="*/ 1563317 h 4762982"/>
                  <a:gd name="connsiteX11" fmla="*/ 9533769 w 13239564"/>
                  <a:gd name="connsiteY11" fmla="*/ 554087 h 4762982"/>
                  <a:gd name="connsiteX12" fmla="*/ 9233640 w 13239564"/>
                  <a:gd name="connsiteY12" fmla="*/ 293535 h 4762982"/>
                  <a:gd name="connsiteX13" fmla="*/ 8329950 w 13239564"/>
                  <a:gd name="connsiteY13" fmla="*/ 296833 h 4762982"/>
                  <a:gd name="connsiteX14" fmla="*/ 8039714 w 13239564"/>
                  <a:gd name="connsiteY14" fmla="*/ 653032 h 4762982"/>
                  <a:gd name="connsiteX15" fmla="*/ 8039715 w 13239564"/>
                  <a:gd name="connsiteY15" fmla="*/ 2414235 h 4762982"/>
                  <a:gd name="connsiteX16" fmla="*/ 7442752 w 13239564"/>
                  <a:gd name="connsiteY16" fmla="*/ 3034285 h 4762982"/>
                  <a:gd name="connsiteX17" fmla="*/ 6545659 w 13239564"/>
                  <a:gd name="connsiteY17" fmla="*/ 3037584 h 4762982"/>
                  <a:gd name="connsiteX18" fmla="*/ 6252124 w 13239564"/>
                  <a:gd name="connsiteY18" fmla="*/ 3397080 h 4762982"/>
                  <a:gd name="connsiteX19" fmla="*/ 6248826 w 13239564"/>
                  <a:gd name="connsiteY19" fmla="*/ 4145757 h 4762982"/>
                  <a:gd name="connsiteX20" fmla="*/ 5635373 w 13239564"/>
                  <a:gd name="connsiteY20" fmla="*/ 4762508 h 4762982"/>
                  <a:gd name="connsiteX21" fmla="*/ 4748175 w 13239564"/>
                  <a:gd name="connsiteY21" fmla="*/ 4762508 h 4762982"/>
                  <a:gd name="connsiteX22" fmla="*/ 4155609 w 13239564"/>
                  <a:gd name="connsiteY22" fmla="*/ 4174340 h 4762982"/>
                  <a:gd name="connsiteX23" fmla="*/ 4153411 w 13239564"/>
                  <a:gd name="connsiteY23" fmla="*/ 1354434 h 4762982"/>
                  <a:gd name="connsiteX24" fmla="*/ 3926938 w 13239564"/>
                  <a:gd name="connsiteY24" fmla="*/ 1121365 h 4762982"/>
                  <a:gd name="connsiteX25" fmla="*/ 2967181 w 13239564"/>
                  <a:gd name="connsiteY25" fmla="*/ 1121365 h 4762982"/>
                  <a:gd name="connsiteX26" fmla="*/ 2683542 w 13239564"/>
                  <a:gd name="connsiteY26" fmla="*/ 1424793 h 4762982"/>
                  <a:gd name="connsiteX27" fmla="*/ 2683542 w 13239564"/>
                  <a:gd name="connsiteY27" fmla="*/ 2344972 h 4762982"/>
                  <a:gd name="connsiteX28" fmla="*/ 2122860 w 13239564"/>
                  <a:gd name="connsiteY28" fmla="*/ 2885867 h 4762982"/>
                  <a:gd name="connsiteX29" fmla="*/ 0 w 13239564"/>
                  <a:gd name="connsiteY29" fmla="*/ 2883472 h 4762982"/>
                  <a:gd name="connsiteX30" fmla="*/ 0 w 13239564"/>
                  <a:gd name="connsiteY30" fmla="*/ 2588062 h 4762982"/>
                  <a:gd name="connsiteX31" fmla="*/ 2106368 w 13239564"/>
                  <a:gd name="connsiteY31" fmla="*/ 2589036 h 4762982"/>
                  <a:gd name="connsiteX32" fmla="*/ 2393305 w 13239564"/>
                  <a:gd name="connsiteY32" fmla="*/ 2229538 h 4762982"/>
                  <a:gd name="connsiteX33" fmla="*/ 2393305 w 13239564"/>
                  <a:gd name="connsiteY33" fmla="*/ 1362130 h 4762982"/>
                  <a:gd name="connsiteX34" fmla="*/ 2921008 w 13239564"/>
                  <a:gd name="connsiteY34" fmla="*/ 824533 h 4762982"/>
                  <a:gd name="connsiteX35" fmla="*/ 3953324 w 13239564"/>
                  <a:gd name="connsiteY35" fmla="*/ 827831 h 4762982"/>
                  <a:gd name="connsiteX36" fmla="*/ 4464536 w 13239564"/>
                  <a:gd name="connsiteY36" fmla="*/ 1335745 h 4762982"/>
                  <a:gd name="connsiteX37" fmla="*/ 4461237 w 13239564"/>
                  <a:gd name="connsiteY37" fmla="*/ 4165545 h 4762982"/>
                  <a:gd name="connsiteX38" fmla="*/ 4764665 w 13239564"/>
                  <a:gd name="connsiteY38" fmla="*/ 4468974 h 4762982"/>
                  <a:gd name="connsiteX39" fmla="*/ 5615584 w 13239564"/>
                  <a:gd name="connsiteY39" fmla="*/ 4468974 h 4762982"/>
                  <a:gd name="connsiteX40" fmla="*/ 5951993 w 13239564"/>
                  <a:gd name="connsiteY40" fmla="*/ 4158950 h 4762982"/>
                  <a:gd name="connsiteX41" fmla="*/ 5955292 w 13239564"/>
                  <a:gd name="connsiteY41" fmla="*/ 3347608 h 4762982"/>
                  <a:gd name="connsiteX42" fmla="*/ 6489591 w 13239564"/>
                  <a:gd name="connsiteY42" fmla="*/ 2744049 h 4762982"/>
                  <a:gd name="connsiteX43" fmla="*/ 7459242 w 13239564"/>
                  <a:gd name="connsiteY43" fmla="*/ 2744049 h 4762982"/>
                  <a:gd name="connsiteX44" fmla="*/ 7742882 w 13239564"/>
                  <a:gd name="connsiteY44" fmla="*/ 2417534 h 4762982"/>
                  <a:gd name="connsiteX45" fmla="*/ 7746180 w 13239564"/>
                  <a:gd name="connsiteY45" fmla="*/ 570579 h 4762982"/>
                  <a:gd name="connsiteX46" fmla="*/ 8303565 w 13239564"/>
                  <a:gd name="connsiteY46" fmla="*/ 0 h 4762982"/>
                  <a:gd name="connsiteX0" fmla="*/ 8303565 w 13239564"/>
                  <a:gd name="connsiteY0" fmla="*/ 0 h 4762982"/>
                  <a:gd name="connsiteX1" fmla="*/ 9312795 w 13239564"/>
                  <a:gd name="connsiteY1" fmla="*/ 3299 h 4762982"/>
                  <a:gd name="connsiteX2" fmla="*/ 9827304 w 13239564"/>
                  <a:gd name="connsiteY2" fmla="*/ 544194 h 4762982"/>
                  <a:gd name="connsiteX3" fmla="*/ 9830601 w 13239564"/>
                  <a:gd name="connsiteY3" fmla="*/ 1503950 h 4762982"/>
                  <a:gd name="connsiteX4" fmla="*/ 10097751 w 13239564"/>
                  <a:gd name="connsiteY4" fmla="*/ 1784291 h 4762982"/>
                  <a:gd name="connsiteX5" fmla="*/ 12185982 w 13239564"/>
                  <a:gd name="connsiteY5" fmla="*/ 1783189 h 4762982"/>
                  <a:gd name="connsiteX6" fmla="*/ 13239563 w 13239564"/>
                  <a:gd name="connsiteY6" fmla="*/ 1787040 h 4762982"/>
                  <a:gd name="connsiteX7" fmla="*/ 13239564 w 13239564"/>
                  <a:gd name="connsiteY7" fmla="*/ 2062029 h 4762982"/>
                  <a:gd name="connsiteX8" fmla="*/ 12185982 w 13239564"/>
                  <a:gd name="connsiteY8" fmla="*/ 2076942 h 4762982"/>
                  <a:gd name="connsiteX9" fmla="*/ 10051578 w 13239564"/>
                  <a:gd name="connsiteY9" fmla="*/ 2074528 h 4762982"/>
                  <a:gd name="connsiteX10" fmla="*/ 9530471 w 13239564"/>
                  <a:gd name="connsiteY10" fmla="*/ 1563317 h 4762982"/>
                  <a:gd name="connsiteX11" fmla="*/ 9533769 w 13239564"/>
                  <a:gd name="connsiteY11" fmla="*/ 554087 h 4762982"/>
                  <a:gd name="connsiteX12" fmla="*/ 9233640 w 13239564"/>
                  <a:gd name="connsiteY12" fmla="*/ 293535 h 4762982"/>
                  <a:gd name="connsiteX13" fmla="*/ 8329950 w 13239564"/>
                  <a:gd name="connsiteY13" fmla="*/ 296833 h 4762982"/>
                  <a:gd name="connsiteX14" fmla="*/ 8039714 w 13239564"/>
                  <a:gd name="connsiteY14" fmla="*/ 653032 h 4762982"/>
                  <a:gd name="connsiteX15" fmla="*/ 8039715 w 13239564"/>
                  <a:gd name="connsiteY15" fmla="*/ 2414235 h 4762982"/>
                  <a:gd name="connsiteX16" fmla="*/ 7442752 w 13239564"/>
                  <a:gd name="connsiteY16" fmla="*/ 3034285 h 4762982"/>
                  <a:gd name="connsiteX17" fmla="*/ 6545659 w 13239564"/>
                  <a:gd name="connsiteY17" fmla="*/ 3037584 h 4762982"/>
                  <a:gd name="connsiteX18" fmla="*/ 6252124 w 13239564"/>
                  <a:gd name="connsiteY18" fmla="*/ 3397080 h 4762982"/>
                  <a:gd name="connsiteX19" fmla="*/ 6248826 w 13239564"/>
                  <a:gd name="connsiteY19" fmla="*/ 4145757 h 4762982"/>
                  <a:gd name="connsiteX20" fmla="*/ 5635373 w 13239564"/>
                  <a:gd name="connsiteY20" fmla="*/ 4762508 h 4762982"/>
                  <a:gd name="connsiteX21" fmla="*/ 4748175 w 13239564"/>
                  <a:gd name="connsiteY21" fmla="*/ 4762508 h 4762982"/>
                  <a:gd name="connsiteX22" fmla="*/ 4155609 w 13239564"/>
                  <a:gd name="connsiteY22" fmla="*/ 4174340 h 4762982"/>
                  <a:gd name="connsiteX23" fmla="*/ 4153411 w 13239564"/>
                  <a:gd name="connsiteY23" fmla="*/ 1354434 h 4762982"/>
                  <a:gd name="connsiteX24" fmla="*/ 3926938 w 13239564"/>
                  <a:gd name="connsiteY24" fmla="*/ 1121365 h 4762982"/>
                  <a:gd name="connsiteX25" fmla="*/ 2967181 w 13239564"/>
                  <a:gd name="connsiteY25" fmla="*/ 1121365 h 4762982"/>
                  <a:gd name="connsiteX26" fmla="*/ 2683542 w 13239564"/>
                  <a:gd name="connsiteY26" fmla="*/ 1424793 h 4762982"/>
                  <a:gd name="connsiteX27" fmla="*/ 2683542 w 13239564"/>
                  <a:gd name="connsiteY27" fmla="*/ 2344972 h 4762982"/>
                  <a:gd name="connsiteX28" fmla="*/ 2122860 w 13239564"/>
                  <a:gd name="connsiteY28" fmla="*/ 2885867 h 4762982"/>
                  <a:gd name="connsiteX29" fmla="*/ 0 w 13239564"/>
                  <a:gd name="connsiteY29" fmla="*/ 2883472 h 4762982"/>
                  <a:gd name="connsiteX30" fmla="*/ 0 w 13239564"/>
                  <a:gd name="connsiteY30" fmla="*/ 2588062 h 4762982"/>
                  <a:gd name="connsiteX31" fmla="*/ 2106368 w 13239564"/>
                  <a:gd name="connsiteY31" fmla="*/ 2589036 h 4762982"/>
                  <a:gd name="connsiteX32" fmla="*/ 2393305 w 13239564"/>
                  <a:gd name="connsiteY32" fmla="*/ 2229538 h 4762982"/>
                  <a:gd name="connsiteX33" fmla="*/ 2393305 w 13239564"/>
                  <a:gd name="connsiteY33" fmla="*/ 1362130 h 4762982"/>
                  <a:gd name="connsiteX34" fmla="*/ 2921008 w 13239564"/>
                  <a:gd name="connsiteY34" fmla="*/ 824533 h 4762982"/>
                  <a:gd name="connsiteX35" fmla="*/ 3953324 w 13239564"/>
                  <a:gd name="connsiteY35" fmla="*/ 827831 h 4762982"/>
                  <a:gd name="connsiteX36" fmla="*/ 4464536 w 13239564"/>
                  <a:gd name="connsiteY36" fmla="*/ 1335745 h 4762982"/>
                  <a:gd name="connsiteX37" fmla="*/ 4461237 w 13239564"/>
                  <a:gd name="connsiteY37" fmla="*/ 4165545 h 4762982"/>
                  <a:gd name="connsiteX38" fmla="*/ 4764665 w 13239564"/>
                  <a:gd name="connsiteY38" fmla="*/ 4468974 h 4762982"/>
                  <a:gd name="connsiteX39" fmla="*/ 5615584 w 13239564"/>
                  <a:gd name="connsiteY39" fmla="*/ 4468974 h 4762982"/>
                  <a:gd name="connsiteX40" fmla="*/ 5951993 w 13239564"/>
                  <a:gd name="connsiteY40" fmla="*/ 4158950 h 4762982"/>
                  <a:gd name="connsiteX41" fmla="*/ 5955292 w 13239564"/>
                  <a:gd name="connsiteY41" fmla="*/ 3347608 h 4762982"/>
                  <a:gd name="connsiteX42" fmla="*/ 6489591 w 13239564"/>
                  <a:gd name="connsiteY42" fmla="*/ 2744049 h 4762982"/>
                  <a:gd name="connsiteX43" fmla="*/ 7459242 w 13239564"/>
                  <a:gd name="connsiteY43" fmla="*/ 2744049 h 4762982"/>
                  <a:gd name="connsiteX44" fmla="*/ 7742882 w 13239564"/>
                  <a:gd name="connsiteY44" fmla="*/ 2417534 h 4762982"/>
                  <a:gd name="connsiteX45" fmla="*/ 7746180 w 13239564"/>
                  <a:gd name="connsiteY45" fmla="*/ 570579 h 4762982"/>
                  <a:gd name="connsiteX46" fmla="*/ 8303565 w 13239564"/>
                  <a:gd name="connsiteY46" fmla="*/ 0 h 4762982"/>
                  <a:gd name="connsiteX0" fmla="*/ 8303565 w 13247938"/>
                  <a:gd name="connsiteY0" fmla="*/ 0 h 4762982"/>
                  <a:gd name="connsiteX1" fmla="*/ 9312795 w 13247938"/>
                  <a:gd name="connsiteY1" fmla="*/ 3299 h 4762982"/>
                  <a:gd name="connsiteX2" fmla="*/ 9827304 w 13247938"/>
                  <a:gd name="connsiteY2" fmla="*/ 544194 h 4762982"/>
                  <a:gd name="connsiteX3" fmla="*/ 9830601 w 13247938"/>
                  <a:gd name="connsiteY3" fmla="*/ 1503950 h 4762982"/>
                  <a:gd name="connsiteX4" fmla="*/ 10097751 w 13247938"/>
                  <a:gd name="connsiteY4" fmla="*/ 1784291 h 4762982"/>
                  <a:gd name="connsiteX5" fmla="*/ 12185982 w 13247938"/>
                  <a:gd name="connsiteY5" fmla="*/ 1783189 h 4762982"/>
                  <a:gd name="connsiteX6" fmla="*/ 13247938 w 13247938"/>
                  <a:gd name="connsiteY6" fmla="*/ 1781508 h 4762982"/>
                  <a:gd name="connsiteX7" fmla="*/ 13239564 w 13247938"/>
                  <a:gd name="connsiteY7" fmla="*/ 2062029 h 4762982"/>
                  <a:gd name="connsiteX8" fmla="*/ 12185982 w 13247938"/>
                  <a:gd name="connsiteY8" fmla="*/ 2076942 h 4762982"/>
                  <a:gd name="connsiteX9" fmla="*/ 10051578 w 13247938"/>
                  <a:gd name="connsiteY9" fmla="*/ 2074528 h 4762982"/>
                  <a:gd name="connsiteX10" fmla="*/ 9530471 w 13247938"/>
                  <a:gd name="connsiteY10" fmla="*/ 1563317 h 4762982"/>
                  <a:gd name="connsiteX11" fmla="*/ 9533769 w 13247938"/>
                  <a:gd name="connsiteY11" fmla="*/ 554087 h 4762982"/>
                  <a:gd name="connsiteX12" fmla="*/ 9233640 w 13247938"/>
                  <a:gd name="connsiteY12" fmla="*/ 293535 h 4762982"/>
                  <a:gd name="connsiteX13" fmla="*/ 8329950 w 13247938"/>
                  <a:gd name="connsiteY13" fmla="*/ 296833 h 4762982"/>
                  <a:gd name="connsiteX14" fmla="*/ 8039714 w 13247938"/>
                  <a:gd name="connsiteY14" fmla="*/ 653032 h 4762982"/>
                  <a:gd name="connsiteX15" fmla="*/ 8039715 w 13247938"/>
                  <a:gd name="connsiteY15" fmla="*/ 2414235 h 4762982"/>
                  <a:gd name="connsiteX16" fmla="*/ 7442752 w 13247938"/>
                  <a:gd name="connsiteY16" fmla="*/ 3034285 h 4762982"/>
                  <a:gd name="connsiteX17" fmla="*/ 6545659 w 13247938"/>
                  <a:gd name="connsiteY17" fmla="*/ 3037584 h 4762982"/>
                  <a:gd name="connsiteX18" fmla="*/ 6252124 w 13247938"/>
                  <a:gd name="connsiteY18" fmla="*/ 3397080 h 4762982"/>
                  <a:gd name="connsiteX19" fmla="*/ 6248826 w 13247938"/>
                  <a:gd name="connsiteY19" fmla="*/ 4145757 h 4762982"/>
                  <a:gd name="connsiteX20" fmla="*/ 5635373 w 13247938"/>
                  <a:gd name="connsiteY20" fmla="*/ 4762508 h 4762982"/>
                  <a:gd name="connsiteX21" fmla="*/ 4748175 w 13247938"/>
                  <a:gd name="connsiteY21" fmla="*/ 4762508 h 4762982"/>
                  <a:gd name="connsiteX22" fmla="*/ 4155609 w 13247938"/>
                  <a:gd name="connsiteY22" fmla="*/ 4174340 h 4762982"/>
                  <a:gd name="connsiteX23" fmla="*/ 4153411 w 13247938"/>
                  <a:gd name="connsiteY23" fmla="*/ 1354434 h 4762982"/>
                  <a:gd name="connsiteX24" fmla="*/ 3926938 w 13247938"/>
                  <a:gd name="connsiteY24" fmla="*/ 1121365 h 4762982"/>
                  <a:gd name="connsiteX25" fmla="*/ 2967181 w 13247938"/>
                  <a:gd name="connsiteY25" fmla="*/ 1121365 h 4762982"/>
                  <a:gd name="connsiteX26" fmla="*/ 2683542 w 13247938"/>
                  <a:gd name="connsiteY26" fmla="*/ 1424793 h 4762982"/>
                  <a:gd name="connsiteX27" fmla="*/ 2683542 w 13247938"/>
                  <a:gd name="connsiteY27" fmla="*/ 2344972 h 4762982"/>
                  <a:gd name="connsiteX28" fmla="*/ 2122860 w 13247938"/>
                  <a:gd name="connsiteY28" fmla="*/ 2885867 h 4762982"/>
                  <a:gd name="connsiteX29" fmla="*/ 0 w 13247938"/>
                  <a:gd name="connsiteY29" fmla="*/ 2883472 h 4762982"/>
                  <a:gd name="connsiteX30" fmla="*/ 0 w 13247938"/>
                  <a:gd name="connsiteY30" fmla="*/ 2588062 h 4762982"/>
                  <a:gd name="connsiteX31" fmla="*/ 2106368 w 13247938"/>
                  <a:gd name="connsiteY31" fmla="*/ 2589036 h 4762982"/>
                  <a:gd name="connsiteX32" fmla="*/ 2393305 w 13247938"/>
                  <a:gd name="connsiteY32" fmla="*/ 2229538 h 4762982"/>
                  <a:gd name="connsiteX33" fmla="*/ 2393305 w 13247938"/>
                  <a:gd name="connsiteY33" fmla="*/ 1362130 h 4762982"/>
                  <a:gd name="connsiteX34" fmla="*/ 2921008 w 13247938"/>
                  <a:gd name="connsiteY34" fmla="*/ 824533 h 4762982"/>
                  <a:gd name="connsiteX35" fmla="*/ 3953324 w 13247938"/>
                  <a:gd name="connsiteY35" fmla="*/ 827831 h 4762982"/>
                  <a:gd name="connsiteX36" fmla="*/ 4464536 w 13247938"/>
                  <a:gd name="connsiteY36" fmla="*/ 1335745 h 4762982"/>
                  <a:gd name="connsiteX37" fmla="*/ 4461237 w 13247938"/>
                  <a:gd name="connsiteY37" fmla="*/ 4165545 h 4762982"/>
                  <a:gd name="connsiteX38" fmla="*/ 4764665 w 13247938"/>
                  <a:gd name="connsiteY38" fmla="*/ 4468974 h 4762982"/>
                  <a:gd name="connsiteX39" fmla="*/ 5615584 w 13247938"/>
                  <a:gd name="connsiteY39" fmla="*/ 4468974 h 4762982"/>
                  <a:gd name="connsiteX40" fmla="*/ 5951993 w 13247938"/>
                  <a:gd name="connsiteY40" fmla="*/ 4158950 h 4762982"/>
                  <a:gd name="connsiteX41" fmla="*/ 5955292 w 13247938"/>
                  <a:gd name="connsiteY41" fmla="*/ 3347608 h 4762982"/>
                  <a:gd name="connsiteX42" fmla="*/ 6489591 w 13247938"/>
                  <a:gd name="connsiteY42" fmla="*/ 2744049 h 4762982"/>
                  <a:gd name="connsiteX43" fmla="*/ 7459242 w 13247938"/>
                  <a:gd name="connsiteY43" fmla="*/ 2744049 h 4762982"/>
                  <a:gd name="connsiteX44" fmla="*/ 7742882 w 13247938"/>
                  <a:gd name="connsiteY44" fmla="*/ 2417534 h 4762982"/>
                  <a:gd name="connsiteX45" fmla="*/ 7746180 w 13247938"/>
                  <a:gd name="connsiteY45" fmla="*/ 570579 h 4762982"/>
                  <a:gd name="connsiteX46" fmla="*/ 8303565 w 13247938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47938 w 13250732"/>
                  <a:gd name="connsiteY6" fmla="*/ 1781508 h 4762982"/>
                  <a:gd name="connsiteX7" fmla="*/ 13250732 w 13250732"/>
                  <a:gd name="connsiteY7" fmla="*/ 2070326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47938 w 13253524"/>
                  <a:gd name="connsiteY6" fmla="*/ 1781508 h 4762982"/>
                  <a:gd name="connsiteX7" fmla="*/ 13253524 w 13253524"/>
                  <a:gd name="connsiteY7" fmla="*/ 207862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47938 w 13253524"/>
                  <a:gd name="connsiteY6" fmla="*/ 1781508 h 4762982"/>
                  <a:gd name="connsiteX7" fmla="*/ 13253524 w 13253524"/>
                  <a:gd name="connsiteY7" fmla="*/ 207862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47938 w 13253524"/>
                  <a:gd name="connsiteY6" fmla="*/ 1781508 h 4762982"/>
                  <a:gd name="connsiteX7" fmla="*/ 13253524 w 13253524"/>
                  <a:gd name="connsiteY7" fmla="*/ 207309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3524"/>
                  <a:gd name="connsiteY0" fmla="*/ 0 h 4762982"/>
                  <a:gd name="connsiteX1" fmla="*/ 9312795 w 13253524"/>
                  <a:gd name="connsiteY1" fmla="*/ 3299 h 4762982"/>
                  <a:gd name="connsiteX2" fmla="*/ 9827304 w 13253524"/>
                  <a:gd name="connsiteY2" fmla="*/ 544194 h 4762982"/>
                  <a:gd name="connsiteX3" fmla="*/ 9830601 w 13253524"/>
                  <a:gd name="connsiteY3" fmla="*/ 1503950 h 4762982"/>
                  <a:gd name="connsiteX4" fmla="*/ 10097751 w 13253524"/>
                  <a:gd name="connsiteY4" fmla="*/ 1784291 h 4762982"/>
                  <a:gd name="connsiteX5" fmla="*/ 12185982 w 13253524"/>
                  <a:gd name="connsiteY5" fmla="*/ 1783189 h 4762982"/>
                  <a:gd name="connsiteX6" fmla="*/ 13250731 w 13253524"/>
                  <a:gd name="connsiteY6" fmla="*/ 1781508 h 4762982"/>
                  <a:gd name="connsiteX7" fmla="*/ 13253524 w 13253524"/>
                  <a:gd name="connsiteY7" fmla="*/ 2073092 h 4762982"/>
                  <a:gd name="connsiteX8" fmla="*/ 12185982 w 13253524"/>
                  <a:gd name="connsiteY8" fmla="*/ 2076942 h 4762982"/>
                  <a:gd name="connsiteX9" fmla="*/ 10051578 w 13253524"/>
                  <a:gd name="connsiteY9" fmla="*/ 2074528 h 4762982"/>
                  <a:gd name="connsiteX10" fmla="*/ 9530471 w 13253524"/>
                  <a:gd name="connsiteY10" fmla="*/ 1563317 h 4762982"/>
                  <a:gd name="connsiteX11" fmla="*/ 9533769 w 13253524"/>
                  <a:gd name="connsiteY11" fmla="*/ 554087 h 4762982"/>
                  <a:gd name="connsiteX12" fmla="*/ 9233640 w 13253524"/>
                  <a:gd name="connsiteY12" fmla="*/ 293535 h 4762982"/>
                  <a:gd name="connsiteX13" fmla="*/ 8329950 w 13253524"/>
                  <a:gd name="connsiteY13" fmla="*/ 296833 h 4762982"/>
                  <a:gd name="connsiteX14" fmla="*/ 8039714 w 13253524"/>
                  <a:gd name="connsiteY14" fmla="*/ 653032 h 4762982"/>
                  <a:gd name="connsiteX15" fmla="*/ 8039715 w 13253524"/>
                  <a:gd name="connsiteY15" fmla="*/ 2414235 h 4762982"/>
                  <a:gd name="connsiteX16" fmla="*/ 7442752 w 13253524"/>
                  <a:gd name="connsiteY16" fmla="*/ 3034285 h 4762982"/>
                  <a:gd name="connsiteX17" fmla="*/ 6545659 w 13253524"/>
                  <a:gd name="connsiteY17" fmla="*/ 3037584 h 4762982"/>
                  <a:gd name="connsiteX18" fmla="*/ 6252124 w 13253524"/>
                  <a:gd name="connsiteY18" fmla="*/ 3397080 h 4762982"/>
                  <a:gd name="connsiteX19" fmla="*/ 6248826 w 13253524"/>
                  <a:gd name="connsiteY19" fmla="*/ 4145757 h 4762982"/>
                  <a:gd name="connsiteX20" fmla="*/ 5635373 w 13253524"/>
                  <a:gd name="connsiteY20" fmla="*/ 4762508 h 4762982"/>
                  <a:gd name="connsiteX21" fmla="*/ 4748175 w 13253524"/>
                  <a:gd name="connsiteY21" fmla="*/ 4762508 h 4762982"/>
                  <a:gd name="connsiteX22" fmla="*/ 4155609 w 13253524"/>
                  <a:gd name="connsiteY22" fmla="*/ 4174340 h 4762982"/>
                  <a:gd name="connsiteX23" fmla="*/ 4153411 w 13253524"/>
                  <a:gd name="connsiteY23" fmla="*/ 1354434 h 4762982"/>
                  <a:gd name="connsiteX24" fmla="*/ 3926938 w 13253524"/>
                  <a:gd name="connsiteY24" fmla="*/ 1121365 h 4762982"/>
                  <a:gd name="connsiteX25" fmla="*/ 2967181 w 13253524"/>
                  <a:gd name="connsiteY25" fmla="*/ 1121365 h 4762982"/>
                  <a:gd name="connsiteX26" fmla="*/ 2683542 w 13253524"/>
                  <a:gd name="connsiteY26" fmla="*/ 1424793 h 4762982"/>
                  <a:gd name="connsiteX27" fmla="*/ 2683542 w 13253524"/>
                  <a:gd name="connsiteY27" fmla="*/ 2344972 h 4762982"/>
                  <a:gd name="connsiteX28" fmla="*/ 2122860 w 13253524"/>
                  <a:gd name="connsiteY28" fmla="*/ 2885867 h 4762982"/>
                  <a:gd name="connsiteX29" fmla="*/ 0 w 13253524"/>
                  <a:gd name="connsiteY29" fmla="*/ 2883472 h 4762982"/>
                  <a:gd name="connsiteX30" fmla="*/ 0 w 13253524"/>
                  <a:gd name="connsiteY30" fmla="*/ 2588062 h 4762982"/>
                  <a:gd name="connsiteX31" fmla="*/ 2106368 w 13253524"/>
                  <a:gd name="connsiteY31" fmla="*/ 2589036 h 4762982"/>
                  <a:gd name="connsiteX32" fmla="*/ 2393305 w 13253524"/>
                  <a:gd name="connsiteY32" fmla="*/ 2229538 h 4762982"/>
                  <a:gd name="connsiteX33" fmla="*/ 2393305 w 13253524"/>
                  <a:gd name="connsiteY33" fmla="*/ 1362130 h 4762982"/>
                  <a:gd name="connsiteX34" fmla="*/ 2921008 w 13253524"/>
                  <a:gd name="connsiteY34" fmla="*/ 824533 h 4762982"/>
                  <a:gd name="connsiteX35" fmla="*/ 3953324 w 13253524"/>
                  <a:gd name="connsiteY35" fmla="*/ 827831 h 4762982"/>
                  <a:gd name="connsiteX36" fmla="*/ 4464536 w 13253524"/>
                  <a:gd name="connsiteY36" fmla="*/ 1335745 h 4762982"/>
                  <a:gd name="connsiteX37" fmla="*/ 4461237 w 13253524"/>
                  <a:gd name="connsiteY37" fmla="*/ 4165545 h 4762982"/>
                  <a:gd name="connsiteX38" fmla="*/ 4764665 w 13253524"/>
                  <a:gd name="connsiteY38" fmla="*/ 4468974 h 4762982"/>
                  <a:gd name="connsiteX39" fmla="*/ 5615584 w 13253524"/>
                  <a:gd name="connsiteY39" fmla="*/ 4468974 h 4762982"/>
                  <a:gd name="connsiteX40" fmla="*/ 5951993 w 13253524"/>
                  <a:gd name="connsiteY40" fmla="*/ 4158950 h 4762982"/>
                  <a:gd name="connsiteX41" fmla="*/ 5955292 w 13253524"/>
                  <a:gd name="connsiteY41" fmla="*/ 3347608 h 4762982"/>
                  <a:gd name="connsiteX42" fmla="*/ 6489591 w 13253524"/>
                  <a:gd name="connsiteY42" fmla="*/ 2744049 h 4762982"/>
                  <a:gd name="connsiteX43" fmla="*/ 7459242 w 13253524"/>
                  <a:gd name="connsiteY43" fmla="*/ 2744049 h 4762982"/>
                  <a:gd name="connsiteX44" fmla="*/ 7742882 w 13253524"/>
                  <a:gd name="connsiteY44" fmla="*/ 2417534 h 4762982"/>
                  <a:gd name="connsiteX45" fmla="*/ 7746180 w 13253524"/>
                  <a:gd name="connsiteY45" fmla="*/ 570579 h 4762982"/>
                  <a:gd name="connsiteX46" fmla="*/ 8303565 w 13253524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50731 w 13250732"/>
                  <a:gd name="connsiteY6" fmla="*/ 1781508 h 4762982"/>
                  <a:gd name="connsiteX7" fmla="*/ 13250732 w 13250732"/>
                  <a:gd name="connsiteY7" fmla="*/ 2073092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3565 w 13250732"/>
                  <a:gd name="connsiteY0" fmla="*/ 0 h 4762982"/>
                  <a:gd name="connsiteX1" fmla="*/ 9312795 w 13250732"/>
                  <a:gd name="connsiteY1" fmla="*/ 3299 h 4762982"/>
                  <a:gd name="connsiteX2" fmla="*/ 9827304 w 13250732"/>
                  <a:gd name="connsiteY2" fmla="*/ 544194 h 4762982"/>
                  <a:gd name="connsiteX3" fmla="*/ 9830601 w 13250732"/>
                  <a:gd name="connsiteY3" fmla="*/ 1503950 h 4762982"/>
                  <a:gd name="connsiteX4" fmla="*/ 10097751 w 13250732"/>
                  <a:gd name="connsiteY4" fmla="*/ 1784291 h 4762982"/>
                  <a:gd name="connsiteX5" fmla="*/ 12185982 w 13250732"/>
                  <a:gd name="connsiteY5" fmla="*/ 1783189 h 4762982"/>
                  <a:gd name="connsiteX6" fmla="*/ 13250731 w 13250732"/>
                  <a:gd name="connsiteY6" fmla="*/ 1781508 h 4762982"/>
                  <a:gd name="connsiteX7" fmla="*/ 13250732 w 13250732"/>
                  <a:gd name="connsiteY7" fmla="*/ 2073092 h 4762982"/>
                  <a:gd name="connsiteX8" fmla="*/ 12185982 w 13250732"/>
                  <a:gd name="connsiteY8" fmla="*/ 2076942 h 4762982"/>
                  <a:gd name="connsiteX9" fmla="*/ 10051578 w 13250732"/>
                  <a:gd name="connsiteY9" fmla="*/ 2074528 h 4762982"/>
                  <a:gd name="connsiteX10" fmla="*/ 9530471 w 13250732"/>
                  <a:gd name="connsiteY10" fmla="*/ 1563317 h 4762982"/>
                  <a:gd name="connsiteX11" fmla="*/ 9533769 w 13250732"/>
                  <a:gd name="connsiteY11" fmla="*/ 554087 h 4762982"/>
                  <a:gd name="connsiteX12" fmla="*/ 9233640 w 13250732"/>
                  <a:gd name="connsiteY12" fmla="*/ 293535 h 4762982"/>
                  <a:gd name="connsiteX13" fmla="*/ 8329950 w 13250732"/>
                  <a:gd name="connsiteY13" fmla="*/ 296833 h 4762982"/>
                  <a:gd name="connsiteX14" fmla="*/ 8039714 w 13250732"/>
                  <a:gd name="connsiteY14" fmla="*/ 653032 h 4762982"/>
                  <a:gd name="connsiteX15" fmla="*/ 8039715 w 13250732"/>
                  <a:gd name="connsiteY15" fmla="*/ 2414235 h 4762982"/>
                  <a:gd name="connsiteX16" fmla="*/ 7442752 w 13250732"/>
                  <a:gd name="connsiteY16" fmla="*/ 3034285 h 4762982"/>
                  <a:gd name="connsiteX17" fmla="*/ 6545659 w 13250732"/>
                  <a:gd name="connsiteY17" fmla="*/ 3037584 h 4762982"/>
                  <a:gd name="connsiteX18" fmla="*/ 6252124 w 13250732"/>
                  <a:gd name="connsiteY18" fmla="*/ 3397080 h 4762982"/>
                  <a:gd name="connsiteX19" fmla="*/ 6248826 w 13250732"/>
                  <a:gd name="connsiteY19" fmla="*/ 4145757 h 4762982"/>
                  <a:gd name="connsiteX20" fmla="*/ 5635373 w 13250732"/>
                  <a:gd name="connsiteY20" fmla="*/ 4762508 h 4762982"/>
                  <a:gd name="connsiteX21" fmla="*/ 4748175 w 13250732"/>
                  <a:gd name="connsiteY21" fmla="*/ 4762508 h 4762982"/>
                  <a:gd name="connsiteX22" fmla="*/ 4155609 w 13250732"/>
                  <a:gd name="connsiteY22" fmla="*/ 4174340 h 4762982"/>
                  <a:gd name="connsiteX23" fmla="*/ 4153411 w 13250732"/>
                  <a:gd name="connsiteY23" fmla="*/ 1354434 h 4762982"/>
                  <a:gd name="connsiteX24" fmla="*/ 3926938 w 13250732"/>
                  <a:gd name="connsiteY24" fmla="*/ 1121365 h 4762982"/>
                  <a:gd name="connsiteX25" fmla="*/ 2967181 w 13250732"/>
                  <a:gd name="connsiteY25" fmla="*/ 1121365 h 4762982"/>
                  <a:gd name="connsiteX26" fmla="*/ 2683542 w 13250732"/>
                  <a:gd name="connsiteY26" fmla="*/ 1424793 h 4762982"/>
                  <a:gd name="connsiteX27" fmla="*/ 2683542 w 13250732"/>
                  <a:gd name="connsiteY27" fmla="*/ 2344972 h 4762982"/>
                  <a:gd name="connsiteX28" fmla="*/ 2122860 w 13250732"/>
                  <a:gd name="connsiteY28" fmla="*/ 2885867 h 4762982"/>
                  <a:gd name="connsiteX29" fmla="*/ 0 w 13250732"/>
                  <a:gd name="connsiteY29" fmla="*/ 2883472 h 4762982"/>
                  <a:gd name="connsiteX30" fmla="*/ 0 w 13250732"/>
                  <a:gd name="connsiteY30" fmla="*/ 2588062 h 4762982"/>
                  <a:gd name="connsiteX31" fmla="*/ 2106368 w 13250732"/>
                  <a:gd name="connsiteY31" fmla="*/ 2589036 h 4762982"/>
                  <a:gd name="connsiteX32" fmla="*/ 2393305 w 13250732"/>
                  <a:gd name="connsiteY32" fmla="*/ 2229538 h 4762982"/>
                  <a:gd name="connsiteX33" fmla="*/ 2393305 w 13250732"/>
                  <a:gd name="connsiteY33" fmla="*/ 1362130 h 4762982"/>
                  <a:gd name="connsiteX34" fmla="*/ 2921008 w 13250732"/>
                  <a:gd name="connsiteY34" fmla="*/ 824533 h 4762982"/>
                  <a:gd name="connsiteX35" fmla="*/ 3953324 w 13250732"/>
                  <a:gd name="connsiteY35" fmla="*/ 827831 h 4762982"/>
                  <a:gd name="connsiteX36" fmla="*/ 4464536 w 13250732"/>
                  <a:gd name="connsiteY36" fmla="*/ 1335745 h 4762982"/>
                  <a:gd name="connsiteX37" fmla="*/ 4461237 w 13250732"/>
                  <a:gd name="connsiteY37" fmla="*/ 4165545 h 4762982"/>
                  <a:gd name="connsiteX38" fmla="*/ 4764665 w 13250732"/>
                  <a:gd name="connsiteY38" fmla="*/ 4468974 h 4762982"/>
                  <a:gd name="connsiteX39" fmla="*/ 5615584 w 13250732"/>
                  <a:gd name="connsiteY39" fmla="*/ 4468974 h 4762982"/>
                  <a:gd name="connsiteX40" fmla="*/ 5951993 w 13250732"/>
                  <a:gd name="connsiteY40" fmla="*/ 4158950 h 4762982"/>
                  <a:gd name="connsiteX41" fmla="*/ 5955292 w 13250732"/>
                  <a:gd name="connsiteY41" fmla="*/ 3347608 h 4762982"/>
                  <a:gd name="connsiteX42" fmla="*/ 6489591 w 13250732"/>
                  <a:gd name="connsiteY42" fmla="*/ 2744049 h 4762982"/>
                  <a:gd name="connsiteX43" fmla="*/ 7459242 w 13250732"/>
                  <a:gd name="connsiteY43" fmla="*/ 2744049 h 4762982"/>
                  <a:gd name="connsiteX44" fmla="*/ 7742882 w 13250732"/>
                  <a:gd name="connsiteY44" fmla="*/ 2417534 h 4762982"/>
                  <a:gd name="connsiteX45" fmla="*/ 7746180 w 13250732"/>
                  <a:gd name="connsiteY45" fmla="*/ 570579 h 4762982"/>
                  <a:gd name="connsiteX46" fmla="*/ 8303565 w 13250732"/>
                  <a:gd name="connsiteY46" fmla="*/ 0 h 4762982"/>
                  <a:gd name="connsiteX0" fmla="*/ 8306357 w 13253524"/>
                  <a:gd name="connsiteY0" fmla="*/ 0 h 4762982"/>
                  <a:gd name="connsiteX1" fmla="*/ 9315587 w 13253524"/>
                  <a:gd name="connsiteY1" fmla="*/ 3299 h 4762982"/>
                  <a:gd name="connsiteX2" fmla="*/ 9830096 w 13253524"/>
                  <a:gd name="connsiteY2" fmla="*/ 544194 h 4762982"/>
                  <a:gd name="connsiteX3" fmla="*/ 9833393 w 13253524"/>
                  <a:gd name="connsiteY3" fmla="*/ 1503950 h 4762982"/>
                  <a:gd name="connsiteX4" fmla="*/ 10100543 w 13253524"/>
                  <a:gd name="connsiteY4" fmla="*/ 1784291 h 4762982"/>
                  <a:gd name="connsiteX5" fmla="*/ 12188774 w 13253524"/>
                  <a:gd name="connsiteY5" fmla="*/ 1783189 h 4762982"/>
                  <a:gd name="connsiteX6" fmla="*/ 13253523 w 13253524"/>
                  <a:gd name="connsiteY6" fmla="*/ 1781508 h 4762982"/>
                  <a:gd name="connsiteX7" fmla="*/ 13253524 w 13253524"/>
                  <a:gd name="connsiteY7" fmla="*/ 2073092 h 4762982"/>
                  <a:gd name="connsiteX8" fmla="*/ 12188774 w 13253524"/>
                  <a:gd name="connsiteY8" fmla="*/ 2076942 h 4762982"/>
                  <a:gd name="connsiteX9" fmla="*/ 10054370 w 13253524"/>
                  <a:gd name="connsiteY9" fmla="*/ 2074528 h 4762982"/>
                  <a:gd name="connsiteX10" fmla="*/ 9533263 w 13253524"/>
                  <a:gd name="connsiteY10" fmla="*/ 1563317 h 4762982"/>
                  <a:gd name="connsiteX11" fmla="*/ 9536561 w 13253524"/>
                  <a:gd name="connsiteY11" fmla="*/ 554087 h 4762982"/>
                  <a:gd name="connsiteX12" fmla="*/ 9236432 w 13253524"/>
                  <a:gd name="connsiteY12" fmla="*/ 293535 h 4762982"/>
                  <a:gd name="connsiteX13" fmla="*/ 8332742 w 13253524"/>
                  <a:gd name="connsiteY13" fmla="*/ 296833 h 4762982"/>
                  <a:gd name="connsiteX14" fmla="*/ 8042506 w 13253524"/>
                  <a:gd name="connsiteY14" fmla="*/ 653032 h 4762982"/>
                  <a:gd name="connsiteX15" fmla="*/ 8042507 w 13253524"/>
                  <a:gd name="connsiteY15" fmla="*/ 2414235 h 4762982"/>
                  <a:gd name="connsiteX16" fmla="*/ 7445544 w 13253524"/>
                  <a:gd name="connsiteY16" fmla="*/ 3034285 h 4762982"/>
                  <a:gd name="connsiteX17" fmla="*/ 6548451 w 13253524"/>
                  <a:gd name="connsiteY17" fmla="*/ 3037584 h 4762982"/>
                  <a:gd name="connsiteX18" fmla="*/ 6254916 w 13253524"/>
                  <a:gd name="connsiteY18" fmla="*/ 3397080 h 4762982"/>
                  <a:gd name="connsiteX19" fmla="*/ 6251618 w 13253524"/>
                  <a:gd name="connsiteY19" fmla="*/ 4145757 h 4762982"/>
                  <a:gd name="connsiteX20" fmla="*/ 5638165 w 13253524"/>
                  <a:gd name="connsiteY20" fmla="*/ 4762508 h 4762982"/>
                  <a:gd name="connsiteX21" fmla="*/ 4750967 w 13253524"/>
                  <a:gd name="connsiteY21" fmla="*/ 4762508 h 4762982"/>
                  <a:gd name="connsiteX22" fmla="*/ 4158401 w 13253524"/>
                  <a:gd name="connsiteY22" fmla="*/ 4174340 h 4762982"/>
                  <a:gd name="connsiteX23" fmla="*/ 4156203 w 13253524"/>
                  <a:gd name="connsiteY23" fmla="*/ 1354434 h 4762982"/>
                  <a:gd name="connsiteX24" fmla="*/ 3929730 w 13253524"/>
                  <a:gd name="connsiteY24" fmla="*/ 1121365 h 4762982"/>
                  <a:gd name="connsiteX25" fmla="*/ 2969973 w 13253524"/>
                  <a:gd name="connsiteY25" fmla="*/ 1121365 h 4762982"/>
                  <a:gd name="connsiteX26" fmla="*/ 2686334 w 13253524"/>
                  <a:gd name="connsiteY26" fmla="*/ 1424793 h 4762982"/>
                  <a:gd name="connsiteX27" fmla="*/ 2686334 w 13253524"/>
                  <a:gd name="connsiteY27" fmla="*/ 2344972 h 4762982"/>
                  <a:gd name="connsiteX28" fmla="*/ 2125652 w 13253524"/>
                  <a:gd name="connsiteY28" fmla="*/ 2885867 h 4762982"/>
                  <a:gd name="connsiteX29" fmla="*/ 2792 w 13253524"/>
                  <a:gd name="connsiteY29" fmla="*/ 2883472 h 4762982"/>
                  <a:gd name="connsiteX30" fmla="*/ 0 w 13253524"/>
                  <a:gd name="connsiteY30" fmla="*/ 2743921 h 4762982"/>
                  <a:gd name="connsiteX31" fmla="*/ 2792 w 13253524"/>
                  <a:gd name="connsiteY31" fmla="*/ 2588062 h 4762982"/>
                  <a:gd name="connsiteX32" fmla="*/ 2109160 w 13253524"/>
                  <a:gd name="connsiteY32" fmla="*/ 2589036 h 4762982"/>
                  <a:gd name="connsiteX33" fmla="*/ 2396097 w 13253524"/>
                  <a:gd name="connsiteY33" fmla="*/ 2229538 h 4762982"/>
                  <a:gd name="connsiteX34" fmla="*/ 2396097 w 13253524"/>
                  <a:gd name="connsiteY34" fmla="*/ 1362130 h 4762982"/>
                  <a:gd name="connsiteX35" fmla="*/ 2923800 w 13253524"/>
                  <a:gd name="connsiteY35" fmla="*/ 824533 h 4762982"/>
                  <a:gd name="connsiteX36" fmla="*/ 3956116 w 13253524"/>
                  <a:gd name="connsiteY36" fmla="*/ 827831 h 4762982"/>
                  <a:gd name="connsiteX37" fmla="*/ 4467328 w 13253524"/>
                  <a:gd name="connsiteY37" fmla="*/ 1335745 h 4762982"/>
                  <a:gd name="connsiteX38" fmla="*/ 4464029 w 13253524"/>
                  <a:gd name="connsiteY38" fmla="*/ 4165545 h 4762982"/>
                  <a:gd name="connsiteX39" fmla="*/ 4767457 w 13253524"/>
                  <a:gd name="connsiteY39" fmla="*/ 4468974 h 4762982"/>
                  <a:gd name="connsiteX40" fmla="*/ 5618376 w 13253524"/>
                  <a:gd name="connsiteY40" fmla="*/ 4468974 h 4762982"/>
                  <a:gd name="connsiteX41" fmla="*/ 5954785 w 13253524"/>
                  <a:gd name="connsiteY41" fmla="*/ 4158950 h 4762982"/>
                  <a:gd name="connsiteX42" fmla="*/ 5958084 w 13253524"/>
                  <a:gd name="connsiteY42" fmla="*/ 3347608 h 4762982"/>
                  <a:gd name="connsiteX43" fmla="*/ 6492383 w 13253524"/>
                  <a:gd name="connsiteY43" fmla="*/ 2744049 h 4762982"/>
                  <a:gd name="connsiteX44" fmla="*/ 7462034 w 13253524"/>
                  <a:gd name="connsiteY44" fmla="*/ 2744049 h 4762982"/>
                  <a:gd name="connsiteX45" fmla="*/ 7745674 w 13253524"/>
                  <a:gd name="connsiteY45" fmla="*/ 2417534 h 4762982"/>
                  <a:gd name="connsiteX46" fmla="*/ 7748972 w 13253524"/>
                  <a:gd name="connsiteY46" fmla="*/ 570579 h 4762982"/>
                  <a:gd name="connsiteX47" fmla="*/ 8306357 w 13253524"/>
                  <a:gd name="connsiteY47" fmla="*/ 0 h 4762982"/>
                  <a:gd name="connsiteX0" fmla="*/ 9364517 w 14311684"/>
                  <a:gd name="connsiteY0" fmla="*/ 0 h 4762982"/>
                  <a:gd name="connsiteX1" fmla="*/ 10373747 w 14311684"/>
                  <a:gd name="connsiteY1" fmla="*/ 3299 h 4762982"/>
                  <a:gd name="connsiteX2" fmla="*/ 10888256 w 14311684"/>
                  <a:gd name="connsiteY2" fmla="*/ 544194 h 4762982"/>
                  <a:gd name="connsiteX3" fmla="*/ 10891553 w 14311684"/>
                  <a:gd name="connsiteY3" fmla="*/ 1503950 h 4762982"/>
                  <a:gd name="connsiteX4" fmla="*/ 11158703 w 14311684"/>
                  <a:gd name="connsiteY4" fmla="*/ 1784291 h 4762982"/>
                  <a:gd name="connsiteX5" fmla="*/ 13246934 w 14311684"/>
                  <a:gd name="connsiteY5" fmla="*/ 1783189 h 4762982"/>
                  <a:gd name="connsiteX6" fmla="*/ 14311683 w 14311684"/>
                  <a:gd name="connsiteY6" fmla="*/ 1781508 h 4762982"/>
                  <a:gd name="connsiteX7" fmla="*/ 14311684 w 14311684"/>
                  <a:gd name="connsiteY7" fmla="*/ 2073092 h 4762982"/>
                  <a:gd name="connsiteX8" fmla="*/ 13246934 w 14311684"/>
                  <a:gd name="connsiteY8" fmla="*/ 2076942 h 4762982"/>
                  <a:gd name="connsiteX9" fmla="*/ 11112530 w 14311684"/>
                  <a:gd name="connsiteY9" fmla="*/ 2074528 h 4762982"/>
                  <a:gd name="connsiteX10" fmla="*/ 10591423 w 14311684"/>
                  <a:gd name="connsiteY10" fmla="*/ 1563317 h 4762982"/>
                  <a:gd name="connsiteX11" fmla="*/ 10594721 w 14311684"/>
                  <a:gd name="connsiteY11" fmla="*/ 554087 h 4762982"/>
                  <a:gd name="connsiteX12" fmla="*/ 10294592 w 14311684"/>
                  <a:gd name="connsiteY12" fmla="*/ 293535 h 4762982"/>
                  <a:gd name="connsiteX13" fmla="*/ 9390902 w 14311684"/>
                  <a:gd name="connsiteY13" fmla="*/ 296833 h 4762982"/>
                  <a:gd name="connsiteX14" fmla="*/ 9100666 w 14311684"/>
                  <a:gd name="connsiteY14" fmla="*/ 653032 h 4762982"/>
                  <a:gd name="connsiteX15" fmla="*/ 9100667 w 14311684"/>
                  <a:gd name="connsiteY15" fmla="*/ 2414235 h 4762982"/>
                  <a:gd name="connsiteX16" fmla="*/ 8503704 w 14311684"/>
                  <a:gd name="connsiteY16" fmla="*/ 3034285 h 4762982"/>
                  <a:gd name="connsiteX17" fmla="*/ 7606611 w 14311684"/>
                  <a:gd name="connsiteY17" fmla="*/ 3037584 h 4762982"/>
                  <a:gd name="connsiteX18" fmla="*/ 7313076 w 14311684"/>
                  <a:gd name="connsiteY18" fmla="*/ 3397080 h 4762982"/>
                  <a:gd name="connsiteX19" fmla="*/ 7309778 w 14311684"/>
                  <a:gd name="connsiteY19" fmla="*/ 4145757 h 4762982"/>
                  <a:gd name="connsiteX20" fmla="*/ 6696325 w 14311684"/>
                  <a:gd name="connsiteY20" fmla="*/ 4762508 h 4762982"/>
                  <a:gd name="connsiteX21" fmla="*/ 5809127 w 14311684"/>
                  <a:gd name="connsiteY21" fmla="*/ 4762508 h 4762982"/>
                  <a:gd name="connsiteX22" fmla="*/ 5216561 w 14311684"/>
                  <a:gd name="connsiteY22" fmla="*/ 4174340 h 4762982"/>
                  <a:gd name="connsiteX23" fmla="*/ 5214363 w 14311684"/>
                  <a:gd name="connsiteY23" fmla="*/ 1354434 h 4762982"/>
                  <a:gd name="connsiteX24" fmla="*/ 4987890 w 14311684"/>
                  <a:gd name="connsiteY24" fmla="*/ 1121365 h 4762982"/>
                  <a:gd name="connsiteX25" fmla="*/ 4028133 w 14311684"/>
                  <a:gd name="connsiteY25" fmla="*/ 1121365 h 4762982"/>
                  <a:gd name="connsiteX26" fmla="*/ 3744494 w 14311684"/>
                  <a:gd name="connsiteY26" fmla="*/ 1424793 h 4762982"/>
                  <a:gd name="connsiteX27" fmla="*/ 3744494 w 14311684"/>
                  <a:gd name="connsiteY27" fmla="*/ 2344972 h 4762982"/>
                  <a:gd name="connsiteX28" fmla="*/ 3183812 w 14311684"/>
                  <a:gd name="connsiteY28" fmla="*/ 2885867 h 4762982"/>
                  <a:gd name="connsiteX29" fmla="*/ 1060952 w 14311684"/>
                  <a:gd name="connsiteY29" fmla="*/ 2883472 h 4762982"/>
                  <a:gd name="connsiteX30" fmla="*/ 0 w 14311684"/>
                  <a:gd name="connsiteY30" fmla="*/ 2622245 h 4762982"/>
                  <a:gd name="connsiteX31" fmla="*/ 1060952 w 14311684"/>
                  <a:gd name="connsiteY31" fmla="*/ 2588062 h 4762982"/>
                  <a:gd name="connsiteX32" fmla="*/ 3167320 w 14311684"/>
                  <a:gd name="connsiteY32" fmla="*/ 2589036 h 4762982"/>
                  <a:gd name="connsiteX33" fmla="*/ 3454257 w 14311684"/>
                  <a:gd name="connsiteY33" fmla="*/ 2229538 h 4762982"/>
                  <a:gd name="connsiteX34" fmla="*/ 3454257 w 14311684"/>
                  <a:gd name="connsiteY34" fmla="*/ 1362130 h 4762982"/>
                  <a:gd name="connsiteX35" fmla="*/ 3981960 w 14311684"/>
                  <a:gd name="connsiteY35" fmla="*/ 824533 h 4762982"/>
                  <a:gd name="connsiteX36" fmla="*/ 5014276 w 14311684"/>
                  <a:gd name="connsiteY36" fmla="*/ 827831 h 4762982"/>
                  <a:gd name="connsiteX37" fmla="*/ 5525488 w 14311684"/>
                  <a:gd name="connsiteY37" fmla="*/ 1335745 h 4762982"/>
                  <a:gd name="connsiteX38" fmla="*/ 5522189 w 14311684"/>
                  <a:gd name="connsiteY38" fmla="*/ 4165545 h 4762982"/>
                  <a:gd name="connsiteX39" fmla="*/ 5825617 w 14311684"/>
                  <a:gd name="connsiteY39" fmla="*/ 4468974 h 4762982"/>
                  <a:gd name="connsiteX40" fmla="*/ 6676536 w 14311684"/>
                  <a:gd name="connsiteY40" fmla="*/ 4468974 h 4762982"/>
                  <a:gd name="connsiteX41" fmla="*/ 7012945 w 14311684"/>
                  <a:gd name="connsiteY41" fmla="*/ 4158950 h 4762982"/>
                  <a:gd name="connsiteX42" fmla="*/ 7016244 w 14311684"/>
                  <a:gd name="connsiteY42" fmla="*/ 3347608 h 4762982"/>
                  <a:gd name="connsiteX43" fmla="*/ 7550543 w 14311684"/>
                  <a:gd name="connsiteY43" fmla="*/ 2744049 h 4762982"/>
                  <a:gd name="connsiteX44" fmla="*/ 8520194 w 14311684"/>
                  <a:gd name="connsiteY44" fmla="*/ 2744049 h 4762982"/>
                  <a:gd name="connsiteX45" fmla="*/ 8803834 w 14311684"/>
                  <a:gd name="connsiteY45" fmla="*/ 2417534 h 4762982"/>
                  <a:gd name="connsiteX46" fmla="*/ 8807132 w 14311684"/>
                  <a:gd name="connsiteY46" fmla="*/ 570579 h 4762982"/>
                  <a:gd name="connsiteX47" fmla="*/ 9364517 w 14311684"/>
                  <a:gd name="connsiteY47" fmla="*/ 0 h 4762982"/>
                  <a:gd name="connsiteX0" fmla="*/ 9455213 w 14402380"/>
                  <a:gd name="connsiteY0" fmla="*/ 0 h 4762982"/>
                  <a:gd name="connsiteX1" fmla="*/ 10464443 w 14402380"/>
                  <a:gd name="connsiteY1" fmla="*/ 3299 h 4762982"/>
                  <a:gd name="connsiteX2" fmla="*/ 10978952 w 14402380"/>
                  <a:gd name="connsiteY2" fmla="*/ 544194 h 4762982"/>
                  <a:gd name="connsiteX3" fmla="*/ 10982249 w 14402380"/>
                  <a:gd name="connsiteY3" fmla="*/ 1503950 h 4762982"/>
                  <a:gd name="connsiteX4" fmla="*/ 11249399 w 14402380"/>
                  <a:gd name="connsiteY4" fmla="*/ 1784291 h 4762982"/>
                  <a:gd name="connsiteX5" fmla="*/ 13337630 w 14402380"/>
                  <a:gd name="connsiteY5" fmla="*/ 1783189 h 4762982"/>
                  <a:gd name="connsiteX6" fmla="*/ 14402379 w 14402380"/>
                  <a:gd name="connsiteY6" fmla="*/ 1781508 h 4762982"/>
                  <a:gd name="connsiteX7" fmla="*/ 14402380 w 14402380"/>
                  <a:gd name="connsiteY7" fmla="*/ 2073092 h 4762982"/>
                  <a:gd name="connsiteX8" fmla="*/ 13337630 w 14402380"/>
                  <a:gd name="connsiteY8" fmla="*/ 2076942 h 4762982"/>
                  <a:gd name="connsiteX9" fmla="*/ 11203226 w 14402380"/>
                  <a:gd name="connsiteY9" fmla="*/ 2074528 h 4762982"/>
                  <a:gd name="connsiteX10" fmla="*/ 10682119 w 14402380"/>
                  <a:gd name="connsiteY10" fmla="*/ 1563317 h 4762982"/>
                  <a:gd name="connsiteX11" fmla="*/ 10685417 w 14402380"/>
                  <a:gd name="connsiteY11" fmla="*/ 554087 h 4762982"/>
                  <a:gd name="connsiteX12" fmla="*/ 10385288 w 14402380"/>
                  <a:gd name="connsiteY12" fmla="*/ 293535 h 4762982"/>
                  <a:gd name="connsiteX13" fmla="*/ 9481598 w 14402380"/>
                  <a:gd name="connsiteY13" fmla="*/ 296833 h 4762982"/>
                  <a:gd name="connsiteX14" fmla="*/ 9191362 w 14402380"/>
                  <a:gd name="connsiteY14" fmla="*/ 653032 h 4762982"/>
                  <a:gd name="connsiteX15" fmla="*/ 9191363 w 14402380"/>
                  <a:gd name="connsiteY15" fmla="*/ 2414235 h 4762982"/>
                  <a:gd name="connsiteX16" fmla="*/ 8594400 w 14402380"/>
                  <a:gd name="connsiteY16" fmla="*/ 3034285 h 4762982"/>
                  <a:gd name="connsiteX17" fmla="*/ 7697307 w 14402380"/>
                  <a:gd name="connsiteY17" fmla="*/ 3037584 h 4762982"/>
                  <a:gd name="connsiteX18" fmla="*/ 7403772 w 14402380"/>
                  <a:gd name="connsiteY18" fmla="*/ 3397080 h 4762982"/>
                  <a:gd name="connsiteX19" fmla="*/ 7400474 w 14402380"/>
                  <a:gd name="connsiteY19" fmla="*/ 4145757 h 4762982"/>
                  <a:gd name="connsiteX20" fmla="*/ 6787021 w 14402380"/>
                  <a:gd name="connsiteY20" fmla="*/ 4762508 h 4762982"/>
                  <a:gd name="connsiteX21" fmla="*/ 5899823 w 14402380"/>
                  <a:gd name="connsiteY21" fmla="*/ 4762508 h 4762982"/>
                  <a:gd name="connsiteX22" fmla="*/ 5307257 w 14402380"/>
                  <a:gd name="connsiteY22" fmla="*/ 4174340 h 4762982"/>
                  <a:gd name="connsiteX23" fmla="*/ 5305059 w 14402380"/>
                  <a:gd name="connsiteY23" fmla="*/ 1354434 h 4762982"/>
                  <a:gd name="connsiteX24" fmla="*/ 5078586 w 14402380"/>
                  <a:gd name="connsiteY24" fmla="*/ 1121365 h 4762982"/>
                  <a:gd name="connsiteX25" fmla="*/ 4118829 w 14402380"/>
                  <a:gd name="connsiteY25" fmla="*/ 1121365 h 4762982"/>
                  <a:gd name="connsiteX26" fmla="*/ 3835190 w 14402380"/>
                  <a:gd name="connsiteY26" fmla="*/ 1424793 h 4762982"/>
                  <a:gd name="connsiteX27" fmla="*/ 3835190 w 14402380"/>
                  <a:gd name="connsiteY27" fmla="*/ 2344972 h 4762982"/>
                  <a:gd name="connsiteX28" fmla="*/ 3274508 w 14402380"/>
                  <a:gd name="connsiteY28" fmla="*/ 2885867 h 4762982"/>
                  <a:gd name="connsiteX29" fmla="*/ 1151648 w 14402380"/>
                  <a:gd name="connsiteY29" fmla="*/ 2883472 h 4762982"/>
                  <a:gd name="connsiteX30" fmla="*/ 177249 w 14402380"/>
                  <a:gd name="connsiteY30" fmla="*/ 2660961 h 4762982"/>
                  <a:gd name="connsiteX31" fmla="*/ 90696 w 14402380"/>
                  <a:gd name="connsiteY31" fmla="*/ 2622245 h 4762982"/>
                  <a:gd name="connsiteX32" fmla="*/ 1151648 w 14402380"/>
                  <a:gd name="connsiteY32" fmla="*/ 2588062 h 4762982"/>
                  <a:gd name="connsiteX33" fmla="*/ 3258016 w 14402380"/>
                  <a:gd name="connsiteY33" fmla="*/ 2589036 h 4762982"/>
                  <a:gd name="connsiteX34" fmla="*/ 3544953 w 14402380"/>
                  <a:gd name="connsiteY34" fmla="*/ 2229538 h 4762982"/>
                  <a:gd name="connsiteX35" fmla="*/ 3544953 w 14402380"/>
                  <a:gd name="connsiteY35" fmla="*/ 1362130 h 4762982"/>
                  <a:gd name="connsiteX36" fmla="*/ 4072656 w 14402380"/>
                  <a:gd name="connsiteY36" fmla="*/ 824533 h 4762982"/>
                  <a:gd name="connsiteX37" fmla="*/ 5104972 w 14402380"/>
                  <a:gd name="connsiteY37" fmla="*/ 827831 h 4762982"/>
                  <a:gd name="connsiteX38" fmla="*/ 5616184 w 14402380"/>
                  <a:gd name="connsiteY38" fmla="*/ 1335745 h 4762982"/>
                  <a:gd name="connsiteX39" fmla="*/ 5612885 w 14402380"/>
                  <a:gd name="connsiteY39" fmla="*/ 4165545 h 4762982"/>
                  <a:gd name="connsiteX40" fmla="*/ 5916313 w 14402380"/>
                  <a:gd name="connsiteY40" fmla="*/ 4468974 h 4762982"/>
                  <a:gd name="connsiteX41" fmla="*/ 6767232 w 14402380"/>
                  <a:gd name="connsiteY41" fmla="*/ 4468974 h 4762982"/>
                  <a:gd name="connsiteX42" fmla="*/ 7103641 w 14402380"/>
                  <a:gd name="connsiteY42" fmla="*/ 4158950 h 4762982"/>
                  <a:gd name="connsiteX43" fmla="*/ 7106940 w 14402380"/>
                  <a:gd name="connsiteY43" fmla="*/ 3347608 h 4762982"/>
                  <a:gd name="connsiteX44" fmla="*/ 7641239 w 14402380"/>
                  <a:gd name="connsiteY44" fmla="*/ 2744049 h 4762982"/>
                  <a:gd name="connsiteX45" fmla="*/ 8610890 w 14402380"/>
                  <a:gd name="connsiteY45" fmla="*/ 2744049 h 4762982"/>
                  <a:gd name="connsiteX46" fmla="*/ 8894530 w 14402380"/>
                  <a:gd name="connsiteY46" fmla="*/ 2417534 h 4762982"/>
                  <a:gd name="connsiteX47" fmla="*/ 8897828 w 14402380"/>
                  <a:gd name="connsiteY47" fmla="*/ 570579 h 4762982"/>
                  <a:gd name="connsiteX48" fmla="*/ 9455213 w 14402380"/>
                  <a:gd name="connsiteY48" fmla="*/ 0 h 4762982"/>
                  <a:gd name="connsiteX0" fmla="*/ 9480810 w 14427977"/>
                  <a:gd name="connsiteY0" fmla="*/ 0 h 4762982"/>
                  <a:gd name="connsiteX1" fmla="*/ 10490040 w 14427977"/>
                  <a:gd name="connsiteY1" fmla="*/ 3299 h 4762982"/>
                  <a:gd name="connsiteX2" fmla="*/ 11004549 w 14427977"/>
                  <a:gd name="connsiteY2" fmla="*/ 544194 h 4762982"/>
                  <a:gd name="connsiteX3" fmla="*/ 11007846 w 14427977"/>
                  <a:gd name="connsiteY3" fmla="*/ 1503950 h 4762982"/>
                  <a:gd name="connsiteX4" fmla="*/ 11274996 w 14427977"/>
                  <a:gd name="connsiteY4" fmla="*/ 1784291 h 4762982"/>
                  <a:gd name="connsiteX5" fmla="*/ 13363227 w 14427977"/>
                  <a:gd name="connsiteY5" fmla="*/ 1783189 h 4762982"/>
                  <a:gd name="connsiteX6" fmla="*/ 14427976 w 14427977"/>
                  <a:gd name="connsiteY6" fmla="*/ 1781508 h 4762982"/>
                  <a:gd name="connsiteX7" fmla="*/ 14427977 w 14427977"/>
                  <a:gd name="connsiteY7" fmla="*/ 2073092 h 4762982"/>
                  <a:gd name="connsiteX8" fmla="*/ 13363227 w 14427977"/>
                  <a:gd name="connsiteY8" fmla="*/ 2076942 h 4762982"/>
                  <a:gd name="connsiteX9" fmla="*/ 11228823 w 14427977"/>
                  <a:gd name="connsiteY9" fmla="*/ 2074528 h 4762982"/>
                  <a:gd name="connsiteX10" fmla="*/ 10707716 w 14427977"/>
                  <a:gd name="connsiteY10" fmla="*/ 1563317 h 4762982"/>
                  <a:gd name="connsiteX11" fmla="*/ 10711014 w 14427977"/>
                  <a:gd name="connsiteY11" fmla="*/ 554087 h 4762982"/>
                  <a:gd name="connsiteX12" fmla="*/ 10410885 w 14427977"/>
                  <a:gd name="connsiteY12" fmla="*/ 293535 h 4762982"/>
                  <a:gd name="connsiteX13" fmla="*/ 9507195 w 14427977"/>
                  <a:gd name="connsiteY13" fmla="*/ 296833 h 4762982"/>
                  <a:gd name="connsiteX14" fmla="*/ 9216959 w 14427977"/>
                  <a:gd name="connsiteY14" fmla="*/ 653032 h 4762982"/>
                  <a:gd name="connsiteX15" fmla="*/ 9216960 w 14427977"/>
                  <a:gd name="connsiteY15" fmla="*/ 2414235 h 4762982"/>
                  <a:gd name="connsiteX16" fmla="*/ 8619997 w 14427977"/>
                  <a:gd name="connsiteY16" fmla="*/ 3034285 h 4762982"/>
                  <a:gd name="connsiteX17" fmla="*/ 7722904 w 14427977"/>
                  <a:gd name="connsiteY17" fmla="*/ 3037584 h 4762982"/>
                  <a:gd name="connsiteX18" fmla="*/ 7429369 w 14427977"/>
                  <a:gd name="connsiteY18" fmla="*/ 3397080 h 4762982"/>
                  <a:gd name="connsiteX19" fmla="*/ 7426071 w 14427977"/>
                  <a:gd name="connsiteY19" fmla="*/ 4145757 h 4762982"/>
                  <a:gd name="connsiteX20" fmla="*/ 6812618 w 14427977"/>
                  <a:gd name="connsiteY20" fmla="*/ 4762508 h 4762982"/>
                  <a:gd name="connsiteX21" fmla="*/ 5925420 w 14427977"/>
                  <a:gd name="connsiteY21" fmla="*/ 4762508 h 4762982"/>
                  <a:gd name="connsiteX22" fmla="*/ 5332854 w 14427977"/>
                  <a:gd name="connsiteY22" fmla="*/ 4174340 h 4762982"/>
                  <a:gd name="connsiteX23" fmla="*/ 5330656 w 14427977"/>
                  <a:gd name="connsiteY23" fmla="*/ 1354434 h 4762982"/>
                  <a:gd name="connsiteX24" fmla="*/ 5104183 w 14427977"/>
                  <a:gd name="connsiteY24" fmla="*/ 1121365 h 4762982"/>
                  <a:gd name="connsiteX25" fmla="*/ 4144426 w 14427977"/>
                  <a:gd name="connsiteY25" fmla="*/ 1121365 h 4762982"/>
                  <a:gd name="connsiteX26" fmla="*/ 3860787 w 14427977"/>
                  <a:gd name="connsiteY26" fmla="*/ 1424793 h 4762982"/>
                  <a:gd name="connsiteX27" fmla="*/ 3860787 w 14427977"/>
                  <a:gd name="connsiteY27" fmla="*/ 2344972 h 4762982"/>
                  <a:gd name="connsiteX28" fmla="*/ 3300105 w 14427977"/>
                  <a:gd name="connsiteY28" fmla="*/ 2885867 h 4762982"/>
                  <a:gd name="connsiteX29" fmla="*/ 1177245 w 14427977"/>
                  <a:gd name="connsiteY29" fmla="*/ 2883472 h 4762982"/>
                  <a:gd name="connsiteX30" fmla="*/ 138630 w 14427977"/>
                  <a:gd name="connsiteY30" fmla="*/ 2849005 h 4762982"/>
                  <a:gd name="connsiteX31" fmla="*/ 116293 w 14427977"/>
                  <a:gd name="connsiteY31" fmla="*/ 2622245 h 4762982"/>
                  <a:gd name="connsiteX32" fmla="*/ 1177245 w 14427977"/>
                  <a:gd name="connsiteY32" fmla="*/ 2588062 h 4762982"/>
                  <a:gd name="connsiteX33" fmla="*/ 3283613 w 14427977"/>
                  <a:gd name="connsiteY33" fmla="*/ 2589036 h 4762982"/>
                  <a:gd name="connsiteX34" fmla="*/ 3570550 w 14427977"/>
                  <a:gd name="connsiteY34" fmla="*/ 2229538 h 4762982"/>
                  <a:gd name="connsiteX35" fmla="*/ 3570550 w 14427977"/>
                  <a:gd name="connsiteY35" fmla="*/ 1362130 h 4762982"/>
                  <a:gd name="connsiteX36" fmla="*/ 4098253 w 14427977"/>
                  <a:gd name="connsiteY36" fmla="*/ 824533 h 4762982"/>
                  <a:gd name="connsiteX37" fmla="*/ 5130569 w 14427977"/>
                  <a:gd name="connsiteY37" fmla="*/ 827831 h 4762982"/>
                  <a:gd name="connsiteX38" fmla="*/ 5641781 w 14427977"/>
                  <a:gd name="connsiteY38" fmla="*/ 1335745 h 4762982"/>
                  <a:gd name="connsiteX39" fmla="*/ 5638482 w 14427977"/>
                  <a:gd name="connsiteY39" fmla="*/ 4165545 h 4762982"/>
                  <a:gd name="connsiteX40" fmla="*/ 5941910 w 14427977"/>
                  <a:gd name="connsiteY40" fmla="*/ 4468974 h 4762982"/>
                  <a:gd name="connsiteX41" fmla="*/ 6792829 w 14427977"/>
                  <a:gd name="connsiteY41" fmla="*/ 4468974 h 4762982"/>
                  <a:gd name="connsiteX42" fmla="*/ 7129238 w 14427977"/>
                  <a:gd name="connsiteY42" fmla="*/ 4158950 h 4762982"/>
                  <a:gd name="connsiteX43" fmla="*/ 7132537 w 14427977"/>
                  <a:gd name="connsiteY43" fmla="*/ 3347608 h 4762982"/>
                  <a:gd name="connsiteX44" fmla="*/ 7666836 w 14427977"/>
                  <a:gd name="connsiteY44" fmla="*/ 2744049 h 4762982"/>
                  <a:gd name="connsiteX45" fmla="*/ 8636487 w 14427977"/>
                  <a:gd name="connsiteY45" fmla="*/ 2744049 h 4762982"/>
                  <a:gd name="connsiteX46" fmla="*/ 8920127 w 14427977"/>
                  <a:gd name="connsiteY46" fmla="*/ 2417534 h 4762982"/>
                  <a:gd name="connsiteX47" fmla="*/ 8923425 w 14427977"/>
                  <a:gd name="connsiteY47" fmla="*/ 570579 h 4762982"/>
                  <a:gd name="connsiteX48" fmla="*/ 9480810 w 14427977"/>
                  <a:gd name="connsiteY48" fmla="*/ 0 h 4762982"/>
                  <a:gd name="connsiteX0" fmla="*/ 9480810 w 14427977"/>
                  <a:gd name="connsiteY0" fmla="*/ 0 h 4762982"/>
                  <a:gd name="connsiteX1" fmla="*/ 10490040 w 14427977"/>
                  <a:gd name="connsiteY1" fmla="*/ 3299 h 4762982"/>
                  <a:gd name="connsiteX2" fmla="*/ 11004549 w 14427977"/>
                  <a:gd name="connsiteY2" fmla="*/ 544194 h 4762982"/>
                  <a:gd name="connsiteX3" fmla="*/ 11007846 w 14427977"/>
                  <a:gd name="connsiteY3" fmla="*/ 1503950 h 4762982"/>
                  <a:gd name="connsiteX4" fmla="*/ 11274996 w 14427977"/>
                  <a:gd name="connsiteY4" fmla="*/ 1784291 h 4762982"/>
                  <a:gd name="connsiteX5" fmla="*/ 13363227 w 14427977"/>
                  <a:gd name="connsiteY5" fmla="*/ 1783189 h 4762982"/>
                  <a:gd name="connsiteX6" fmla="*/ 14427976 w 14427977"/>
                  <a:gd name="connsiteY6" fmla="*/ 1781508 h 4762982"/>
                  <a:gd name="connsiteX7" fmla="*/ 14427977 w 14427977"/>
                  <a:gd name="connsiteY7" fmla="*/ 2073092 h 4762982"/>
                  <a:gd name="connsiteX8" fmla="*/ 13363227 w 14427977"/>
                  <a:gd name="connsiteY8" fmla="*/ 2076942 h 4762982"/>
                  <a:gd name="connsiteX9" fmla="*/ 11228823 w 14427977"/>
                  <a:gd name="connsiteY9" fmla="*/ 2074528 h 4762982"/>
                  <a:gd name="connsiteX10" fmla="*/ 10707716 w 14427977"/>
                  <a:gd name="connsiteY10" fmla="*/ 1563317 h 4762982"/>
                  <a:gd name="connsiteX11" fmla="*/ 10711014 w 14427977"/>
                  <a:gd name="connsiteY11" fmla="*/ 554087 h 4762982"/>
                  <a:gd name="connsiteX12" fmla="*/ 10410885 w 14427977"/>
                  <a:gd name="connsiteY12" fmla="*/ 293535 h 4762982"/>
                  <a:gd name="connsiteX13" fmla="*/ 9507195 w 14427977"/>
                  <a:gd name="connsiteY13" fmla="*/ 296833 h 4762982"/>
                  <a:gd name="connsiteX14" fmla="*/ 9216959 w 14427977"/>
                  <a:gd name="connsiteY14" fmla="*/ 653032 h 4762982"/>
                  <a:gd name="connsiteX15" fmla="*/ 9216960 w 14427977"/>
                  <a:gd name="connsiteY15" fmla="*/ 2414235 h 4762982"/>
                  <a:gd name="connsiteX16" fmla="*/ 8619997 w 14427977"/>
                  <a:gd name="connsiteY16" fmla="*/ 3034285 h 4762982"/>
                  <a:gd name="connsiteX17" fmla="*/ 7722904 w 14427977"/>
                  <a:gd name="connsiteY17" fmla="*/ 3037584 h 4762982"/>
                  <a:gd name="connsiteX18" fmla="*/ 7429369 w 14427977"/>
                  <a:gd name="connsiteY18" fmla="*/ 3397080 h 4762982"/>
                  <a:gd name="connsiteX19" fmla="*/ 7426071 w 14427977"/>
                  <a:gd name="connsiteY19" fmla="*/ 4145757 h 4762982"/>
                  <a:gd name="connsiteX20" fmla="*/ 6812618 w 14427977"/>
                  <a:gd name="connsiteY20" fmla="*/ 4762508 h 4762982"/>
                  <a:gd name="connsiteX21" fmla="*/ 5925420 w 14427977"/>
                  <a:gd name="connsiteY21" fmla="*/ 4762508 h 4762982"/>
                  <a:gd name="connsiteX22" fmla="*/ 5332854 w 14427977"/>
                  <a:gd name="connsiteY22" fmla="*/ 4174340 h 4762982"/>
                  <a:gd name="connsiteX23" fmla="*/ 5330656 w 14427977"/>
                  <a:gd name="connsiteY23" fmla="*/ 1354434 h 4762982"/>
                  <a:gd name="connsiteX24" fmla="*/ 5104183 w 14427977"/>
                  <a:gd name="connsiteY24" fmla="*/ 1121365 h 4762982"/>
                  <a:gd name="connsiteX25" fmla="*/ 4144426 w 14427977"/>
                  <a:gd name="connsiteY25" fmla="*/ 1121365 h 4762982"/>
                  <a:gd name="connsiteX26" fmla="*/ 3860787 w 14427977"/>
                  <a:gd name="connsiteY26" fmla="*/ 1424793 h 4762982"/>
                  <a:gd name="connsiteX27" fmla="*/ 3860787 w 14427977"/>
                  <a:gd name="connsiteY27" fmla="*/ 2344972 h 4762982"/>
                  <a:gd name="connsiteX28" fmla="*/ 3300105 w 14427977"/>
                  <a:gd name="connsiteY28" fmla="*/ 2885867 h 4762982"/>
                  <a:gd name="connsiteX29" fmla="*/ 1177245 w 14427977"/>
                  <a:gd name="connsiteY29" fmla="*/ 2883472 h 4762982"/>
                  <a:gd name="connsiteX30" fmla="*/ 138630 w 14427977"/>
                  <a:gd name="connsiteY30" fmla="*/ 2849005 h 4762982"/>
                  <a:gd name="connsiteX31" fmla="*/ 116293 w 14427977"/>
                  <a:gd name="connsiteY31" fmla="*/ 2622245 h 4762982"/>
                  <a:gd name="connsiteX32" fmla="*/ 1177245 w 14427977"/>
                  <a:gd name="connsiteY32" fmla="*/ 2588062 h 4762982"/>
                  <a:gd name="connsiteX33" fmla="*/ 3283613 w 14427977"/>
                  <a:gd name="connsiteY33" fmla="*/ 2589036 h 4762982"/>
                  <a:gd name="connsiteX34" fmla="*/ 3570550 w 14427977"/>
                  <a:gd name="connsiteY34" fmla="*/ 2229538 h 4762982"/>
                  <a:gd name="connsiteX35" fmla="*/ 3570550 w 14427977"/>
                  <a:gd name="connsiteY35" fmla="*/ 1362130 h 4762982"/>
                  <a:gd name="connsiteX36" fmla="*/ 4098253 w 14427977"/>
                  <a:gd name="connsiteY36" fmla="*/ 824533 h 4762982"/>
                  <a:gd name="connsiteX37" fmla="*/ 5130569 w 14427977"/>
                  <a:gd name="connsiteY37" fmla="*/ 827831 h 4762982"/>
                  <a:gd name="connsiteX38" fmla="*/ 5641781 w 14427977"/>
                  <a:gd name="connsiteY38" fmla="*/ 1335745 h 4762982"/>
                  <a:gd name="connsiteX39" fmla="*/ 5638482 w 14427977"/>
                  <a:gd name="connsiteY39" fmla="*/ 4165545 h 4762982"/>
                  <a:gd name="connsiteX40" fmla="*/ 5941910 w 14427977"/>
                  <a:gd name="connsiteY40" fmla="*/ 4468974 h 4762982"/>
                  <a:gd name="connsiteX41" fmla="*/ 6792829 w 14427977"/>
                  <a:gd name="connsiteY41" fmla="*/ 4468974 h 4762982"/>
                  <a:gd name="connsiteX42" fmla="*/ 7129238 w 14427977"/>
                  <a:gd name="connsiteY42" fmla="*/ 4158950 h 4762982"/>
                  <a:gd name="connsiteX43" fmla="*/ 7132537 w 14427977"/>
                  <a:gd name="connsiteY43" fmla="*/ 3347608 h 4762982"/>
                  <a:gd name="connsiteX44" fmla="*/ 7666836 w 14427977"/>
                  <a:gd name="connsiteY44" fmla="*/ 2744049 h 4762982"/>
                  <a:gd name="connsiteX45" fmla="*/ 8636487 w 14427977"/>
                  <a:gd name="connsiteY45" fmla="*/ 2744049 h 4762982"/>
                  <a:gd name="connsiteX46" fmla="*/ 8920127 w 14427977"/>
                  <a:gd name="connsiteY46" fmla="*/ 2417534 h 4762982"/>
                  <a:gd name="connsiteX47" fmla="*/ 8923425 w 14427977"/>
                  <a:gd name="connsiteY47" fmla="*/ 570579 h 4762982"/>
                  <a:gd name="connsiteX48" fmla="*/ 9480810 w 14427977"/>
                  <a:gd name="connsiteY48" fmla="*/ 0 h 4762982"/>
                  <a:gd name="connsiteX0" fmla="*/ 9480810 w 14427977"/>
                  <a:gd name="connsiteY0" fmla="*/ 0 h 4762982"/>
                  <a:gd name="connsiteX1" fmla="*/ 10490040 w 14427977"/>
                  <a:gd name="connsiteY1" fmla="*/ 3299 h 4762982"/>
                  <a:gd name="connsiteX2" fmla="*/ 11004549 w 14427977"/>
                  <a:gd name="connsiteY2" fmla="*/ 544194 h 4762982"/>
                  <a:gd name="connsiteX3" fmla="*/ 11007846 w 14427977"/>
                  <a:gd name="connsiteY3" fmla="*/ 1503950 h 4762982"/>
                  <a:gd name="connsiteX4" fmla="*/ 11274996 w 14427977"/>
                  <a:gd name="connsiteY4" fmla="*/ 1784291 h 4762982"/>
                  <a:gd name="connsiteX5" fmla="*/ 13363227 w 14427977"/>
                  <a:gd name="connsiteY5" fmla="*/ 1783189 h 4762982"/>
                  <a:gd name="connsiteX6" fmla="*/ 14427976 w 14427977"/>
                  <a:gd name="connsiteY6" fmla="*/ 1781508 h 4762982"/>
                  <a:gd name="connsiteX7" fmla="*/ 14427977 w 14427977"/>
                  <a:gd name="connsiteY7" fmla="*/ 2073092 h 4762982"/>
                  <a:gd name="connsiteX8" fmla="*/ 13363227 w 14427977"/>
                  <a:gd name="connsiteY8" fmla="*/ 2076942 h 4762982"/>
                  <a:gd name="connsiteX9" fmla="*/ 11228823 w 14427977"/>
                  <a:gd name="connsiteY9" fmla="*/ 2074528 h 4762982"/>
                  <a:gd name="connsiteX10" fmla="*/ 10707716 w 14427977"/>
                  <a:gd name="connsiteY10" fmla="*/ 1563317 h 4762982"/>
                  <a:gd name="connsiteX11" fmla="*/ 10711014 w 14427977"/>
                  <a:gd name="connsiteY11" fmla="*/ 554087 h 4762982"/>
                  <a:gd name="connsiteX12" fmla="*/ 10410885 w 14427977"/>
                  <a:gd name="connsiteY12" fmla="*/ 293535 h 4762982"/>
                  <a:gd name="connsiteX13" fmla="*/ 9507195 w 14427977"/>
                  <a:gd name="connsiteY13" fmla="*/ 296833 h 4762982"/>
                  <a:gd name="connsiteX14" fmla="*/ 9216959 w 14427977"/>
                  <a:gd name="connsiteY14" fmla="*/ 653032 h 4762982"/>
                  <a:gd name="connsiteX15" fmla="*/ 9216960 w 14427977"/>
                  <a:gd name="connsiteY15" fmla="*/ 2414235 h 4762982"/>
                  <a:gd name="connsiteX16" fmla="*/ 8619997 w 14427977"/>
                  <a:gd name="connsiteY16" fmla="*/ 3034285 h 4762982"/>
                  <a:gd name="connsiteX17" fmla="*/ 7722904 w 14427977"/>
                  <a:gd name="connsiteY17" fmla="*/ 3037584 h 4762982"/>
                  <a:gd name="connsiteX18" fmla="*/ 7429369 w 14427977"/>
                  <a:gd name="connsiteY18" fmla="*/ 3397080 h 4762982"/>
                  <a:gd name="connsiteX19" fmla="*/ 7426071 w 14427977"/>
                  <a:gd name="connsiteY19" fmla="*/ 4145757 h 4762982"/>
                  <a:gd name="connsiteX20" fmla="*/ 6812618 w 14427977"/>
                  <a:gd name="connsiteY20" fmla="*/ 4762508 h 4762982"/>
                  <a:gd name="connsiteX21" fmla="*/ 5925420 w 14427977"/>
                  <a:gd name="connsiteY21" fmla="*/ 4762508 h 4762982"/>
                  <a:gd name="connsiteX22" fmla="*/ 5332854 w 14427977"/>
                  <a:gd name="connsiteY22" fmla="*/ 4174340 h 4762982"/>
                  <a:gd name="connsiteX23" fmla="*/ 5330656 w 14427977"/>
                  <a:gd name="connsiteY23" fmla="*/ 1354434 h 4762982"/>
                  <a:gd name="connsiteX24" fmla="*/ 5104183 w 14427977"/>
                  <a:gd name="connsiteY24" fmla="*/ 1121365 h 4762982"/>
                  <a:gd name="connsiteX25" fmla="*/ 4144426 w 14427977"/>
                  <a:gd name="connsiteY25" fmla="*/ 1121365 h 4762982"/>
                  <a:gd name="connsiteX26" fmla="*/ 3860787 w 14427977"/>
                  <a:gd name="connsiteY26" fmla="*/ 1424793 h 4762982"/>
                  <a:gd name="connsiteX27" fmla="*/ 3860787 w 14427977"/>
                  <a:gd name="connsiteY27" fmla="*/ 2344972 h 4762982"/>
                  <a:gd name="connsiteX28" fmla="*/ 3300105 w 14427977"/>
                  <a:gd name="connsiteY28" fmla="*/ 2885867 h 4762982"/>
                  <a:gd name="connsiteX29" fmla="*/ 1177245 w 14427977"/>
                  <a:gd name="connsiteY29" fmla="*/ 2883472 h 4762982"/>
                  <a:gd name="connsiteX30" fmla="*/ 138630 w 14427977"/>
                  <a:gd name="connsiteY30" fmla="*/ 2849005 h 4762982"/>
                  <a:gd name="connsiteX31" fmla="*/ 116293 w 14427977"/>
                  <a:gd name="connsiteY31" fmla="*/ 2622245 h 4762982"/>
                  <a:gd name="connsiteX32" fmla="*/ 1177245 w 14427977"/>
                  <a:gd name="connsiteY32" fmla="*/ 2588062 h 4762982"/>
                  <a:gd name="connsiteX33" fmla="*/ 3283613 w 14427977"/>
                  <a:gd name="connsiteY33" fmla="*/ 2589036 h 4762982"/>
                  <a:gd name="connsiteX34" fmla="*/ 3570550 w 14427977"/>
                  <a:gd name="connsiteY34" fmla="*/ 2229538 h 4762982"/>
                  <a:gd name="connsiteX35" fmla="*/ 3570550 w 14427977"/>
                  <a:gd name="connsiteY35" fmla="*/ 1362130 h 4762982"/>
                  <a:gd name="connsiteX36" fmla="*/ 4098253 w 14427977"/>
                  <a:gd name="connsiteY36" fmla="*/ 824533 h 4762982"/>
                  <a:gd name="connsiteX37" fmla="*/ 5130569 w 14427977"/>
                  <a:gd name="connsiteY37" fmla="*/ 827831 h 4762982"/>
                  <a:gd name="connsiteX38" fmla="*/ 5641781 w 14427977"/>
                  <a:gd name="connsiteY38" fmla="*/ 1335745 h 4762982"/>
                  <a:gd name="connsiteX39" fmla="*/ 5638482 w 14427977"/>
                  <a:gd name="connsiteY39" fmla="*/ 4165545 h 4762982"/>
                  <a:gd name="connsiteX40" fmla="*/ 5941910 w 14427977"/>
                  <a:gd name="connsiteY40" fmla="*/ 4468974 h 4762982"/>
                  <a:gd name="connsiteX41" fmla="*/ 6792829 w 14427977"/>
                  <a:gd name="connsiteY41" fmla="*/ 4468974 h 4762982"/>
                  <a:gd name="connsiteX42" fmla="*/ 7129238 w 14427977"/>
                  <a:gd name="connsiteY42" fmla="*/ 4158950 h 4762982"/>
                  <a:gd name="connsiteX43" fmla="*/ 7132537 w 14427977"/>
                  <a:gd name="connsiteY43" fmla="*/ 3347608 h 4762982"/>
                  <a:gd name="connsiteX44" fmla="*/ 7666836 w 14427977"/>
                  <a:gd name="connsiteY44" fmla="*/ 2744049 h 4762982"/>
                  <a:gd name="connsiteX45" fmla="*/ 8636487 w 14427977"/>
                  <a:gd name="connsiteY45" fmla="*/ 2744049 h 4762982"/>
                  <a:gd name="connsiteX46" fmla="*/ 8920127 w 14427977"/>
                  <a:gd name="connsiteY46" fmla="*/ 2417534 h 4762982"/>
                  <a:gd name="connsiteX47" fmla="*/ 8923425 w 14427977"/>
                  <a:gd name="connsiteY47" fmla="*/ 570579 h 4762982"/>
                  <a:gd name="connsiteX48" fmla="*/ 9480810 w 14427977"/>
                  <a:gd name="connsiteY48" fmla="*/ 0 h 4762982"/>
                  <a:gd name="connsiteX0" fmla="*/ 9364517 w 14311684"/>
                  <a:gd name="connsiteY0" fmla="*/ 0 h 4762982"/>
                  <a:gd name="connsiteX1" fmla="*/ 10373747 w 14311684"/>
                  <a:gd name="connsiteY1" fmla="*/ 3299 h 4762982"/>
                  <a:gd name="connsiteX2" fmla="*/ 10888256 w 14311684"/>
                  <a:gd name="connsiteY2" fmla="*/ 544194 h 4762982"/>
                  <a:gd name="connsiteX3" fmla="*/ 10891553 w 14311684"/>
                  <a:gd name="connsiteY3" fmla="*/ 1503950 h 4762982"/>
                  <a:gd name="connsiteX4" fmla="*/ 11158703 w 14311684"/>
                  <a:gd name="connsiteY4" fmla="*/ 1784291 h 4762982"/>
                  <a:gd name="connsiteX5" fmla="*/ 13246934 w 14311684"/>
                  <a:gd name="connsiteY5" fmla="*/ 1783189 h 4762982"/>
                  <a:gd name="connsiteX6" fmla="*/ 14311683 w 14311684"/>
                  <a:gd name="connsiteY6" fmla="*/ 1781508 h 4762982"/>
                  <a:gd name="connsiteX7" fmla="*/ 14311684 w 14311684"/>
                  <a:gd name="connsiteY7" fmla="*/ 2073092 h 4762982"/>
                  <a:gd name="connsiteX8" fmla="*/ 13246934 w 14311684"/>
                  <a:gd name="connsiteY8" fmla="*/ 2076942 h 4762982"/>
                  <a:gd name="connsiteX9" fmla="*/ 11112530 w 14311684"/>
                  <a:gd name="connsiteY9" fmla="*/ 2074528 h 4762982"/>
                  <a:gd name="connsiteX10" fmla="*/ 10591423 w 14311684"/>
                  <a:gd name="connsiteY10" fmla="*/ 1563317 h 4762982"/>
                  <a:gd name="connsiteX11" fmla="*/ 10594721 w 14311684"/>
                  <a:gd name="connsiteY11" fmla="*/ 554087 h 4762982"/>
                  <a:gd name="connsiteX12" fmla="*/ 10294592 w 14311684"/>
                  <a:gd name="connsiteY12" fmla="*/ 293535 h 4762982"/>
                  <a:gd name="connsiteX13" fmla="*/ 9390902 w 14311684"/>
                  <a:gd name="connsiteY13" fmla="*/ 296833 h 4762982"/>
                  <a:gd name="connsiteX14" fmla="*/ 9100666 w 14311684"/>
                  <a:gd name="connsiteY14" fmla="*/ 653032 h 4762982"/>
                  <a:gd name="connsiteX15" fmla="*/ 9100667 w 14311684"/>
                  <a:gd name="connsiteY15" fmla="*/ 2414235 h 4762982"/>
                  <a:gd name="connsiteX16" fmla="*/ 8503704 w 14311684"/>
                  <a:gd name="connsiteY16" fmla="*/ 3034285 h 4762982"/>
                  <a:gd name="connsiteX17" fmla="*/ 7606611 w 14311684"/>
                  <a:gd name="connsiteY17" fmla="*/ 3037584 h 4762982"/>
                  <a:gd name="connsiteX18" fmla="*/ 7313076 w 14311684"/>
                  <a:gd name="connsiteY18" fmla="*/ 3397080 h 4762982"/>
                  <a:gd name="connsiteX19" fmla="*/ 7309778 w 14311684"/>
                  <a:gd name="connsiteY19" fmla="*/ 4145757 h 4762982"/>
                  <a:gd name="connsiteX20" fmla="*/ 6696325 w 14311684"/>
                  <a:gd name="connsiteY20" fmla="*/ 4762508 h 4762982"/>
                  <a:gd name="connsiteX21" fmla="*/ 5809127 w 14311684"/>
                  <a:gd name="connsiteY21" fmla="*/ 4762508 h 4762982"/>
                  <a:gd name="connsiteX22" fmla="*/ 5216561 w 14311684"/>
                  <a:gd name="connsiteY22" fmla="*/ 4174340 h 4762982"/>
                  <a:gd name="connsiteX23" fmla="*/ 5214363 w 14311684"/>
                  <a:gd name="connsiteY23" fmla="*/ 1354434 h 4762982"/>
                  <a:gd name="connsiteX24" fmla="*/ 4987890 w 14311684"/>
                  <a:gd name="connsiteY24" fmla="*/ 1121365 h 4762982"/>
                  <a:gd name="connsiteX25" fmla="*/ 4028133 w 14311684"/>
                  <a:gd name="connsiteY25" fmla="*/ 1121365 h 4762982"/>
                  <a:gd name="connsiteX26" fmla="*/ 3744494 w 14311684"/>
                  <a:gd name="connsiteY26" fmla="*/ 1424793 h 4762982"/>
                  <a:gd name="connsiteX27" fmla="*/ 3744494 w 14311684"/>
                  <a:gd name="connsiteY27" fmla="*/ 2344972 h 4762982"/>
                  <a:gd name="connsiteX28" fmla="*/ 3183812 w 14311684"/>
                  <a:gd name="connsiteY28" fmla="*/ 2885867 h 4762982"/>
                  <a:gd name="connsiteX29" fmla="*/ 1060952 w 14311684"/>
                  <a:gd name="connsiteY29" fmla="*/ 2883472 h 4762982"/>
                  <a:gd name="connsiteX30" fmla="*/ 22337 w 14311684"/>
                  <a:gd name="connsiteY30" fmla="*/ 2849005 h 4762982"/>
                  <a:gd name="connsiteX31" fmla="*/ 0 w 14311684"/>
                  <a:gd name="connsiteY31" fmla="*/ 2622245 h 4762982"/>
                  <a:gd name="connsiteX32" fmla="*/ 1060952 w 14311684"/>
                  <a:gd name="connsiteY32" fmla="*/ 2588062 h 4762982"/>
                  <a:gd name="connsiteX33" fmla="*/ 3167320 w 14311684"/>
                  <a:gd name="connsiteY33" fmla="*/ 2589036 h 4762982"/>
                  <a:gd name="connsiteX34" fmla="*/ 3454257 w 14311684"/>
                  <a:gd name="connsiteY34" fmla="*/ 2229538 h 4762982"/>
                  <a:gd name="connsiteX35" fmla="*/ 3454257 w 14311684"/>
                  <a:gd name="connsiteY35" fmla="*/ 1362130 h 4762982"/>
                  <a:gd name="connsiteX36" fmla="*/ 3981960 w 14311684"/>
                  <a:gd name="connsiteY36" fmla="*/ 824533 h 4762982"/>
                  <a:gd name="connsiteX37" fmla="*/ 5014276 w 14311684"/>
                  <a:gd name="connsiteY37" fmla="*/ 827831 h 4762982"/>
                  <a:gd name="connsiteX38" fmla="*/ 5525488 w 14311684"/>
                  <a:gd name="connsiteY38" fmla="*/ 1335745 h 4762982"/>
                  <a:gd name="connsiteX39" fmla="*/ 5522189 w 14311684"/>
                  <a:gd name="connsiteY39" fmla="*/ 4165545 h 4762982"/>
                  <a:gd name="connsiteX40" fmla="*/ 5825617 w 14311684"/>
                  <a:gd name="connsiteY40" fmla="*/ 4468974 h 4762982"/>
                  <a:gd name="connsiteX41" fmla="*/ 6676536 w 14311684"/>
                  <a:gd name="connsiteY41" fmla="*/ 4468974 h 4762982"/>
                  <a:gd name="connsiteX42" fmla="*/ 7012945 w 14311684"/>
                  <a:gd name="connsiteY42" fmla="*/ 4158950 h 4762982"/>
                  <a:gd name="connsiteX43" fmla="*/ 7016244 w 14311684"/>
                  <a:gd name="connsiteY43" fmla="*/ 3347608 h 4762982"/>
                  <a:gd name="connsiteX44" fmla="*/ 7550543 w 14311684"/>
                  <a:gd name="connsiteY44" fmla="*/ 2744049 h 4762982"/>
                  <a:gd name="connsiteX45" fmla="*/ 8520194 w 14311684"/>
                  <a:gd name="connsiteY45" fmla="*/ 2744049 h 4762982"/>
                  <a:gd name="connsiteX46" fmla="*/ 8803834 w 14311684"/>
                  <a:gd name="connsiteY46" fmla="*/ 2417534 h 4762982"/>
                  <a:gd name="connsiteX47" fmla="*/ 8807132 w 14311684"/>
                  <a:gd name="connsiteY47" fmla="*/ 570579 h 4762982"/>
                  <a:gd name="connsiteX48" fmla="*/ 9364517 w 14311684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602888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591826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583530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16754 w 14306101"/>
                  <a:gd name="connsiteY30" fmla="*/ 2849005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51771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76659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82190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82190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8934 w 14306101"/>
                  <a:gd name="connsiteY0" fmla="*/ 0 h 4762982"/>
                  <a:gd name="connsiteX1" fmla="*/ 10368164 w 14306101"/>
                  <a:gd name="connsiteY1" fmla="*/ 3299 h 4762982"/>
                  <a:gd name="connsiteX2" fmla="*/ 10882673 w 14306101"/>
                  <a:gd name="connsiteY2" fmla="*/ 544194 h 4762982"/>
                  <a:gd name="connsiteX3" fmla="*/ 10885970 w 14306101"/>
                  <a:gd name="connsiteY3" fmla="*/ 1503950 h 4762982"/>
                  <a:gd name="connsiteX4" fmla="*/ 11153120 w 14306101"/>
                  <a:gd name="connsiteY4" fmla="*/ 1784291 h 4762982"/>
                  <a:gd name="connsiteX5" fmla="*/ 13241351 w 14306101"/>
                  <a:gd name="connsiteY5" fmla="*/ 1783189 h 4762982"/>
                  <a:gd name="connsiteX6" fmla="*/ 14306100 w 14306101"/>
                  <a:gd name="connsiteY6" fmla="*/ 1781508 h 4762982"/>
                  <a:gd name="connsiteX7" fmla="*/ 14306101 w 14306101"/>
                  <a:gd name="connsiteY7" fmla="*/ 2073092 h 4762982"/>
                  <a:gd name="connsiteX8" fmla="*/ 13241351 w 14306101"/>
                  <a:gd name="connsiteY8" fmla="*/ 2076942 h 4762982"/>
                  <a:gd name="connsiteX9" fmla="*/ 11106947 w 14306101"/>
                  <a:gd name="connsiteY9" fmla="*/ 2074528 h 4762982"/>
                  <a:gd name="connsiteX10" fmla="*/ 10585840 w 14306101"/>
                  <a:gd name="connsiteY10" fmla="*/ 1563317 h 4762982"/>
                  <a:gd name="connsiteX11" fmla="*/ 10589138 w 14306101"/>
                  <a:gd name="connsiteY11" fmla="*/ 554087 h 4762982"/>
                  <a:gd name="connsiteX12" fmla="*/ 10289009 w 14306101"/>
                  <a:gd name="connsiteY12" fmla="*/ 293535 h 4762982"/>
                  <a:gd name="connsiteX13" fmla="*/ 9385319 w 14306101"/>
                  <a:gd name="connsiteY13" fmla="*/ 296833 h 4762982"/>
                  <a:gd name="connsiteX14" fmla="*/ 9095083 w 14306101"/>
                  <a:gd name="connsiteY14" fmla="*/ 653032 h 4762982"/>
                  <a:gd name="connsiteX15" fmla="*/ 9095084 w 14306101"/>
                  <a:gd name="connsiteY15" fmla="*/ 2414235 h 4762982"/>
                  <a:gd name="connsiteX16" fmla="*/ 8498121 w 14306101"/>
                  <a:gd name="connsiteY16" fmla="*/ 3034285 h 4762982"/>
                  <a:gd name="connsiteX17" fmla="*/ 7601028 w 14306101"/>
                  <a:gd name="connsiteY17" fmla="*/ 3037584 h 4762982"/>
                  <a:gd name="connsiteX18" fmla="*/ 7307493 w 14306101"/>
                  <a:gd name="connsiteY18" fmla="*/ 3397080 h 4762982"/>
                  <a:gd name="connsiteX19" fmla="*/ 7304195 w 14306101"/>
                  <a:gd name="connsiteY19" fmla="*/ 4145757 h 4762982"/>
                  <a:gd name="connsiteX20" fmla="*/ 6690742 w 14306101"/>
                  <a:gd name="connsiteY20" fmla="*/ 4762508 h 4762982"/>
                  <a:gd name="connsiteX21" fmla="*/ 5803544 w 14306101"/>
                  <a:gd name="connsiteY21" fmla="*/ 4762508 h 4762982"/>
                  <a:gd name="connsiteX22" fmla="*/ 5210978 w 14306101"/>
                  <a:gd name="connsiteY22" fmla="*/ 4174340 h 4762982"/>
                  <a:gd name="connsiteX23" fmla="*/ 5208780 w 14306101"/>
                  <a:gd name="connsiteY23" fmla="*/ 1354434 h 4762982"/>
                  <a:gd name="connsiteX24" fmla="*/ 4982307 w 14306101"/>
                  <a:gd name="connsiteY24" fmla="*/ 1121365 h 4762982"/>
                  <a:gd name="connsiteX25" fmla="*/ 4022550 w 14306101"/>
                  <a:gd name="connsiteY25" fmla="*/ 1121365 h 4762982"/>
                  <a:gd name="connsiteX26" fmla="*/ 3738911 w 14306101"/>
                  <a:gd name="connsiteY26" fmla="*/ 1424793 h 4762982"/>
                  <a:gd name="connsiteX27" fmla="*/ 3738911 w 14306101"/>
                  <a:gd name="connsiteY27" fmla="*/ 2344972 h 4762982"/>
                  <a:gd name="connsiteX28" fmla="*/ 3178229 w 14306101"/>
                  <a:gd name="connsiteY28" fmla="*/ 2885867 h 4762982"/>
                  <a:gd name="connsiteX29" fmla="*/ 1055369 w 14306101"/>
                  <a:gd name="connsiteY29" fmla="*/ 2883472 h 4762982"/>
                  <a:gd name="connsiteX30" fmla="*/ 8377 w 14306101"/>
                  <a:gd name="connsiteY30" fmla="*/ 2882190 h 4762982"/>
                  <a:gd name="connsiteX31" fmla="*/ 0 w 14306101"/>
                  <a:gd name="connsiteY31" fmla="*/ 2589061 h 4762982"/>
                  <a:gd name="connsiteX32" fmla="*/ 1055369 w 14306101"/>
                  <a:gd name="connsiteY32" fmla="*/ 2588062 h 4762982"/>
                  <a:gd name="connsiteX33" fmla="*/ 3161737 w 14306101"/>
                  <a:gd name="connsiteY33" fmla="*/ 2589036 h 4762982"/>
                  <a:gd name="connsiteX34" fmla="*/ 3448674 w 14306101"/>
                  <a:gd name="connsiteY34" fmla="*/ 2229538 h 4762982"/>
                  <a:gd name="connsiteX35" fmla="*/ 3448674 w 14306101"/>
                  <a:gd name="connsiteY35" fmla="*/ 1362130 h 4762982"/>
                  <a:gd name="connsiteX36" fmla="*/ 3976377 w 14306101"/>
                  <a:gd name="connsiteY36" fmla="*/ 824533 h 4762982"/>
                  <a:gd name="connsiteX37" fmla="*/ 5008693 w 14306101"/>
                  <a:gd name="connsiteY37" fmla="*/ 827831 h 4762982"/>
                  <a:gd name="connsiteX38" fmla="*/ 5519905 w 14306101"/>
                  <a:gd name="connsiteY38" fmla="*/ 1335745 h 4762982"/>
                  <a:gd name="connsiteX39" fmla="*/ 5516606 w 14306101"/>
                  <a:gd name="connsiteY39" fmla="*/ 4165545 h 4762982"/>
                  <a:gd name="connsiteX40" fmla="*/ 5820034 w 14306101"/>
                  <a:gd name="connsiteY40" fmla="*/ 4468974 h 4762982"/>
                  <a:gd name="connsiteX41" fmla="*/ 6670953 w 14306101"/>
                  <a:gd name="connsiteY41" fmla="*/ 4468974 h 4762982"/>
                  <a:gd name="connsiteX42" fmla="*/ 7007362 w 14306101"/>
                  <a:gd name="connsiteY42" fmla="*/ 4158950 h 4762982"/>
                  <a:gd name="connsiteX43" fmla="*/ 7010661 w 14306101"/>
                  <a:gd name="connsiteY43" fmla="*/ 3347608 h 4762982"/>
                  <a:gd name="connsiteX44" fmla="*/ 7544960 w 14306101"/>
                  <a:gd name="connsiteY44" fmla="*/ 2744049 h 4762982"/>
                  <a:gd name="connsiteX45" fmla="*/ 8514611 w 14306101"/>
                  <a:gd name="connsiteY45" fmla="*/ 2744049 h 4762982"/>
                  <a:gd name="connsiteX46" fmla="*/ 8798251 w 14306101"/>
                  <a:gd name="connsiteY46" fmla="*/ 2417534 h 4762982"/>
                  <a:gd name="connsiteX47" fmla="*/ 8801549 w 14306101"/>
                  <a:gd name="connsiteY47" fmla="*/ 570579 h 4762982"/>
                  <a:gd name="connsiteX48" fmla="*/ 9358934 w 14306101"/>
                  <a:gd name="connsiteY48" fmla="*/ 0 h 4762982"/>
                  <a:gd name="connsiteX0" fmla="*/ 9356141 w 14303308"/>
                  <a:gd name="connsiteY0" fmla="*/ 0 h 4762982"/>
                  <a:gd name="connsiteX1" fmla="*/ 10365371 w 14303308"/>
                  <a:gd name="connsiteY1" fmla="*/ 3299 h 4762982"/>
                  <a:gd name="connsiteX2" fmla="*/ 10879880 w 14303308"/>
                  <a:gd name="connsiteY2" fmla="*/ 544194 h 4762982"/>
                  <a:gd name="connsiteX3" fmla="*/ 10883177 w 14303308"/>
                  <a:gd name="connsiteY3" fmla="*/ 1503950 h 4762982"/>
                  <a:gd name="connsiteX4" fmla="*/ 11150327 w 14303308"/>
                  <a:gd name="connsiteY4" fmla="*/ 1784291 h 4762982"/>
                  <a:gd name="connsiteX5" fmla="*/ 13238558 w 14303308"/>
                  <a:gd name="connsiteY5" fmla="*/ 1783189 h 4762982"/>
                  <a:gd name="connsiteX6" fmla="*/ 14303307 w 14303308"/>
                  <a:gd name="connsiteY6" fmla="*/ 1781508 h 4762982"/>
                  <a:gd name="connsiteX7" fmla="*/ 14303308 w 14303308"/>
                  <a:gd name="connsiteY7" fmla="*/ 2073092 h 4762982"/>
                  <a:gd name="connsiteX8" fmla="*/ 13238558 w 14303308"/>
                  <a:gd name="connsiteY8" fmla="*/ 2076942 h 4762982"/>
                  <a:gd name="connsiteX9" fmla="*/ 11104154 w 14303308"/>
                  <a:gd name="connsiteY9" fmla="*/ 2074528 h 4762982"/>
                  <a:gd name="connsiteX10" fmla="*/ 10583047 w 14303308"/>
                  <a:gd name="connsiteY10" fmla="*/ 1563317 h 4762982"/>
                  <a:gd name="connsiteX11" fmla="*/ 10586345 w 14303308"/>
                  <a:gd name="connsiteY11" fmla="*/ 554087 h 4762982"/>
                  <a:gd name="connsiteX12" fmla="*/ 10286216 w 14303308"/>
                  <a:gd name="connsiteY12" fmla="*/ 293535 h 4762982"/>
                  <a:gd name="connsiteX13" fmla="*/ 9382526 w 14303308"/>
                  <a:gd name="connsiteY13" fmla="*/ 296833 h 4762982"/>
                  <a:gd name="connsiteX14" fmla="*/ 9092290 w 14303308"/>
                  <a:gd name="connsiteY14" fmla="*/ 653032 h 4762982"/>
                  <a:gd name="connsiteX15" fmla="*/ 9092291 w 14303308"/>
                  <a:gd name="connsiteY15" fmla="*/ 2414235 h 4762982"/>
                  <a:gd name="connsiteX16" fmla="*/ 8495328 w 14303308"/>
                  <a:gd name="connsiteY16" fmla="*/ 3034285 h 4762982"/>
                  <a:gd name="connsiteX17" fmla="*/ 7598235 w 14303308"/>
                  <a:gd name="connsiteY17" fmla="*/ 3037584 h 4762982"/>
                  <a:gd name="connsiteX18" fmla="*/ 7304700 w 14303308"/>
                  <a:gd name="connsiteY18" fmla="*/ 3397080 h 4762982"/>
                  <a:gd name="connsiteX19" fmla="*/ 7301402 w 14303308"/>
                  <a:gd name="connsiteY19" fmla="*/ 4145757 h 4762982"/>
                  <a:gd name="connsiteX20" fmla="*/ 6687949 w 14303308"/>
                  <a:gd name="connsiteY20" fmla="*/ 4762508 h 4762982"/>
                  <a:gd name="connsiteX21" fmla="*/ 5800751 w 14303308"/>
                  <a:gd name="connsiteY21" fmla="*/ 4762508 h 4762982"/>
                  <a:gd name="connsiteX22" fmla="*/ 5208185 w 14303308"/>
                  <a:gd name="connsiteY22" fmla="*/ 4174340 h 4762982"/>
                  <a:gd name="connsiteX23" fmla="*/ 5205987 w 14303308"/>
                  <a:gd name="connsiteY23" fmla="*/ 1354434 h 4762982"/>
                  <a:gd name="connsiteX24" fmla="*/ 4979514 w 14303308"/>
                  <a:gd name="connsiteY24" fmla="*/ 1121365 h 4762982"/>
                  <a:gd name="connsiteX25" fmla="*/ 4019757 w 14303308"/>
                  <a:gd name="connsiteY25" fmla="*/ 1121365 h 4762982"/>
                  <a:gd name="connsiteX26" fmla="*/ 3736118 w 14303308"/>
                  <a:gd name="connsiteY26" fmla="*/ 1424793 h 4762982"/>
                  <a:gd name="connsiteX27" fmla="*/ 3736118 w 14303308"/>
                  <a:gd name="connsiteY27" fmla="*/ 2344972 h 4762982"/>
                  <a:gd name="connsiteX28" fmla="*/ 3175436 w 14303308"/>
                  <a:gd name="connsiteY28" fmla="*/ 2885867 h 4762982"/>
                  <a:gd name="connsiteX29" fmla="*/ 1052576 w 14303308"/>
                  <a:gd name="connsiteY29" fmla="*/ 2883472 h 4762982"/>
                  <a:gd name="connsiteX30" fmla="*/ 5584 w 14303308"/>
                  <a:gd name="connsiteY30" fmla="*/ 2882190 h 4762982"/>
                  <a:gd name="connsiteX31" fmla="*/ 0 w 14303308"/>
                  <a:gd name="connsiteY31" fmla="*/ 2589061 h 4762982"/>
                  <a:gd name="connsiteX32" fmla="*/ 1052576 w 14303308"/>
                  <a:gd name="connsiteY32" fmla="*/ 2588062 h 4762982"/>
                  <a:gd name="connsiteX33" fmla="*/ 3158944 w 14303308"/>
                  <a:gd name="connsiteY33" fmla="*/ 2589036 h 4762982"/>
                  <a:gd name="connsiteX34" fmla="*/ 3445881 w 14303308"/>
                  <a:gd name="connsiteY34" fmla="*/ 2229538 h 4762982"/>
                  <a:gd name="connsiteX35" fmla="*/ 3445881 w 14303308"/>
                  <a:gd name="connsiteY35" fmla="*/ 1362130 h 4762982"/>
                  <a:gd name="connsiteX36" fmla="*/ 3973584 w 14303308"/>
                  <a:gd name="connsiteY36" fmla="*/ 824533 h 4762982"/>
                  <a:gd name="connsiteX37" fmla="*/ 5005900 w 14303308"/>
                  <a:gd name="connsiteY37" fmla="*/ 827831 h 4762982"/>
                  <a:gd name="connsiteX38" fmla="*/ 5517112 w 14303308"/>
                  <a:gd name="connsiteY38" fmla="*/ 1335745 h 4762982"/>
                  <a:gd name="connsiteX39" fmla="*/ 5513813 w 14303308"/>
                  <a:gd name="connsiteY39" fmla="*/ 4165545 h 4762982"/>
                  <a:gd name="connsiteX40" fmla="*/ 5817241 w 14303308"/>
                  <a:gd name="connsiteY40" fmla="*/ 4468974 h 4762982"/>
                  <a:gd name="connsiteX41" fmla="*/ 6668160 w 14303308"/>
                  <a:gd name="connsiteY41" fmla="*/ 4468974 h 4762982"/>
                  <a:gd name="connsiteX42" fmla="*/ 7004569 w 14303308"/>
                  <a:gd name="connsiteY42" fmla="*/ 4158950 h 4762982"/>
                  <a:gd name="connsiteX43" fmla="*/ 7007868 w 14303308"/>
                  <a:gd name="connsiteY43" fmla="*/ 3347608 h 4762982"/>
                  <a:gd name="connsiteX44" fmla="*/ 7542167 w 14303308"/>
                  <a:gd name="connsiteY44" fmla="*/ 2744049 h 4762982"/>
                  <a:gd name="connsiteX45" fmla="*/ 8511818 w 14303308"/>
                  <a:gd name="connsiteY45" fmla="*/ 2744049 h 4762982"/>
                  <a:gd name="connsiteX46" fmla="*/ 8795458 w 14303308"/>
                  <a:gd name="connsiteY46" fmla="*/ 2417534 h 4762982"/>
                  <a:gd name="connsiteX47" fmla="*/ 8798756 w 14303308"/>
                  <a:gd name="connsiteY47" fmla="*/ 570579 h 4762982"/>
                  <a:gd name="connsiteX48" fmla="*/ 9356141 w 14303308"/>
                  <a:gd name="connsiteY48" fmla="*/ 0 h 4762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4303308" h="4762982">
                    <a:moveTo>
                      <a:pt x="9356141" y="0"/>
                    </a:moveTo>
                    <a:lnTo>
                      <a:pt x="10365371" y="3299"/>
                    </a:lnTo>
                    <a:cubicBezTo>
                      <a:pt x="10711675" y="2200"/>
                      <a:pt x="10873285" y="198989"/>
                      <a:pt x="10879880" y="544194"/>
                    </a:cubicBezTo>
                    <a:cubicBezTo>
                      <a:pt x="10889224" y="839927"/>
                      <a:pt x="10874382" y="1281326"/>
                      <a:pt x="10883177" y="1503950"/>
                    </a:cubicBezTo>
                    <a:cubicBezTo>
                      <a:pt x="10891972" y="1690294"/>
                      <a:pt x="10901783" y="1760288"/>
                      <a:pt x="11150327" y="1784291"/>
                    </a:cubicBezTo>
                    <a:lnTo>
                      <a:pt x="13238558" y="1783189"/>
                    </a:lnTo>
                    <a:lnTo>
                      <a:pt x="14303307" y="1781508"/>
                    </a:lnTo>
                    <a:cubicBezTo>
                      <a:pt x="14303307" y="1878703"/>
                      <a:pt x="14303308" y="1975897"/>
                      <a:pt x="14303308" y="2073092"/>
                    </a:cubicBezTo>
                    <a:cubicBezTo>
                      <a:pt x="14303308" y="2078274"/>
                      <a:pt x="13243738" y="2076942"/>
                      <a:pt x="13238558" y="2076942"/>
                    </a:cubicBezTo>
                    <a:lnTo>
                      <a:pt x="11104154" y="2074528"/>
                    </a:lnTo>
                    <a:cubicBezTo>
                      <a:pt x="10768841" y="2085523"/>
                      <a:pt x="10555564" y="1925011"/>
                      <a:pt x="10583047" y="1563317"/>
                    </a:cubicBezTo>
                    <a:cubicBezTo>
                      <a:pt x="10584147" y="1226907"/>
                      <a:pt x="10585245" y="890497"/>
                      <a:pt x="10586345" y="554087"/>
                    </a:cubicBezTo>
                    <a:cubicBezTo>
                      <a:pt x="10572054" y="364994"/>
                      <a:pt x="10472011" y="291337"/>
                      <a:pt x="10286216" y="293535"/>
                    </a:cubicBezTo>
                    <a:lnTo>
                      <a:pt x="9382526" y="296833"/>
                    </a:lnTo>
                    <a:cubicBezTo>
                      <a:pt x="9213221" y="293535"/>
                      <a:pt x="9096686" y="356199"/>
                      <a:pt x="9092290" y="653032"/>
                    </a:cubicBezTo>
                    <a:cubicBezTo>
                      <a:pt x="9092473" y="1005896"/>
                      <a:pt x="9096139" y="2017361"/>
                      <a:pt x="9092291" y="2414235"/>
                    </a:cubicBezTo>
                    <a:cubicBezTo>
                      <a:pt x="9097969" y="2906721"/>
                      <a:pt x="8833936" y="3035934"/>
                      <a:pt x="8495328" y="3034285"/>
                    </a:cubicBezTo>
                    <a:lnTo>
                      <a:pt x="7598235" y="3037584"/>
                    </a:lnTo>
                    <a:cubicBezTo>
                      <a:pt x="7354172" y="3070564"/>
                      <a:pt x="7314594" y="3143124"/>
                      <a:pt x="7304700" y="3397080"/>
                    </a:cubicBezTo>
                    <a:cubicBezTo>
                      <a:pt x="7300668" y="3584488"/>
                      <a:pt x="7307999" y="3935778"/>
                      <a:pt x="7301402" y="4145757"/>
                    </a:cubicBezTo>
                    <a:cubicBezTo>
                      <a:pt x="7340247" y="4584373"/>
                      <a:pt x="7056790" y="4761959"/>
                      <a:pt x="6687949" y="4762508"/>
                    </a:cubicBezTo>
                    <a:lnTo>
                      <a:pt x="5800751" y="4762508"/>
                    </a:lnTo>
                    <a:cubicBezTo>
                      <a:pt x="5509416" y="4774602"/>
                      <a:pt x="5189495" y="4554725"/>
                      <a:pt x="5208185" y="4174340"/>
                    </a:cubicBezTo>
                    <a:cubicBezTo>
                      <a:pt x="5208385" y="3621902"/>
                      <a:pt x="5213683" y="1882686"/>
                      <a:pt x="5205987" y="1354434"/>
                    </a:cubicBezTo>
                    <a:cubicBezTo>
                      <a:pt x="5195212" y="1111898"/>
                      <a:pt x="5110888" y="1134557"/>
                      <a:pt x="4979514" y="1121365"/>
                    </a:cubicBezTo>
                    <a:lnTo>
                      <a:pt x="4019757" y="1121365"/>
                    </a:lnTo>
                    <a:cubicBezTo>
                      <a:pt x="3855949" y="1107073"/>
                      <a:pt x="3738315" y="1221409"/>
                      <a:pt x="3736118" y="1424793"/>
                    </a:cubicBezTo>
                    <a:cubicBezTo>
                      <a:pt x="3735568" y="1629241"/>
                      <a:pt x="3731719" y="2089368"/>
                      <a:pt x="3736118" y="2344972"/>
                    </a:cubicBezTo>
                    <a:cubicBezTo>
                      <a:pt x="3733370" y="2704982"/>
                      <a:pt x="3582205" y="2905253"/>
                      <a:pt x="3175436" y="2885867"/>
                    </a:cubicBezTo>
                    <a:lnTo>
                      <a:pt x="1052576" y="2883472"/>
                    </a:lnTo>
                    <a:lnTo>
                      <a:pt x="5584" y="2882190"/>
                    </a:lnTo>
                    <a:lnTo>
                      <a:pt x="0" y="2589061"/>
                    </a:lnTo>
                    <a:lnTo>
                      <a:pt x="1052576" y="2588062"/>
                    </a:lnTo>
                    <a:lnTo>
                      <a:pt x="3158944" y="2589036"/>
                    </a:lnTo>
                    <a:cubicBezTo>
                      <a:pt x="3404654" y="2578602"/>
                      <a:pt x="3451377" y="2402141"/>
                      <a:pt x="3445881" y="2229538"/>
                    </a:cubicBezTo>
                    <a:cubicBezTo>
                      <a:pt x="3451928" y="2038794"/>
                      <a:pt x="3447532" y="1683698"/>
                      <a:pt x="3445881" y="1362130"/>
                    </a:cubicBezTo>
                    <a:cubicBezTo>
                      <a:pt x="3490406" y="968002"/>
                      <a:pt x="3645636" y="848170"/>
                      <a:pt x="3973584" y="824533"/>
                    </a:cubicBezTo>
                    <a:lnTo>
                      <a:pt x="5005900" y="827831"/>
                    </a:lnTo>
                    <a:cubicBezTo>
                      <a:pt x="5347808" y="815738"/>
                      <a:pt x="5505019" y="1031216"/>
                      <a:pt x="5517112" y="1335745"/>
                    </a:cubicBezTo>
                    <a:cubicBezTo>
                      <a:pt x="5516012" y="2279012"/>
                      <a:pt x="5514913" y="3222278"/>
                      <a:pt x="5513813" y="4165545"/>
                    </a:cubicBezTo>
                    <a:cubicBezTo>
                      <a:pt x="5529205" y="4424999"/>
                      <a:pt x="5643539" y="4446986"/>
                      <a:pt x="5817241" y="4468974"/>
                    </a:cubicBezTo>
                    <a:lnTo>
                      <a:pt x="6668160" y="4468974"/>
                    </a:lnTo>
                    <a:cubicBezTo>
                      <a:pt x="6861650" y="4462377"/>
                      <a:pt x="7012264" y="4435993"/>
                      <a:pt x="7004569" y="4158950"/>
                    </a:cubicBezTo>
                    <a:cubicBezTo>
                      <a:pt x="7005119" y="3981952"/>
                      <a:pt x="7005119" y="3631798"/>
                      <a:pt x="7007868" y="3347608"/>
                    </a:cubicBezTo>
                    <a:cubicBezTo>
                      <a:pt x="6987530" y="2967772"/>
                      <a:pt x="7187285" y="2745147"/>
                      <a:pt x="7542167" y="2744049"/>
                    </a:cubicBezTo>
                    <a:lnTo>
                      <a:pt x="8511818" y="2744049"/>
                    </a:lnTo>
                    <a:cubicBezTo>
                      <a:pt x="8686619" y="2730858"/>
                      <a:pt x="8815248" y="2631913"/>
                      <a:pt x="8795458" y="2417534"/>
                    </a:cubicBezTo>
                    <a:cubicBezTo>
                      <a:pt x="8800404" y="2019010"/>
                      <a:pt x="8792342" y="999337"/>
                      <a:pt x="8798756" y="570579"/>
                    </a:cubicBezTo>
                    <a:cubicBezTo>
                      <a:pt x="8802604" y="151167"/>
                      <a:pt x="8952154" y="5497"/>
                      <a:pt x="935614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A639A5C-9622-DA0C-7631-CA9D8E744E5E}"/>
                  </a:ext>
                </a:extLst>
              </p:cNvPr>
              <p:cNvGrpSpPr/>
              <p:nvPr/>
            </p:nvGrpSpPr>
            <p:grpSpPr>
              <a:xfrm flipH="1">
                <a:off x="7231776" y="4733245"/>
                <a:ext cx="2918775" cy="1611794"/>
                <a:chOff x="2156840" y="375989"/>
                <a:chExt cx="6666513" cy="1611794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1CA1764F-84B4-CC0B-6600-AAEF5F419BA4}"/>
                    </a:ext>
                  </a:extLst>
                </p:cNvPr>
                <p:cNvSpPr txBox="1"/>
                <p:nvPr/>
              </p:nvSpPr>
              <p:spPr>
                <a:xfrm>
                  <a:off x="2156840" y="375989"/>
                  <a:ext cx="6578479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marL="0" lvl="1"/>
                  <a:r>
                    <a:rPr lang="en-US" sz="1600" b="1" dirty="0"/>
                    <a:t>Testing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8836463-644E-8CFF-2292-40F962C6967A}"/>
                    </a:ext>
                  </a:extLst>
                </p:cNvPr>
                <p:cNvSpPr txBox="1"/>
                <p:nvPr/>
              </p:nvSpPr>
              <p:spPr>
                <a:xfrm>
                  <a:off x="2217031" y="697577"/>
                  <a:ext cx="6606322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504C1BA-84C0-7EFC-D39D-D608761D2E4A}"/>
                  </a:ext>
                </a:extLst>
              </p:cNvPr>
              <p:cNvGrpSpPr/>
              <p:nvPr/>
            </p:nvGrpSpPr>
            <p:grpSpPr>
              <a:xfrm flipH="1">
                <a:off x="361600" y="4902522"/>
                <a:ext cx="2918774" cy="1611794"/>
                <a:chOff x="3042392" y="680408"/>
                <a:chExt cx="6666512" cy="1611794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93B977A-43D6-2039-ABDA-47D14D0B1C68}"/>
                    </a:ext>
                  </a:extLst>
                </p:cNvPr>
                <p:cNvSpPr txBox="1"/>
                <p:nvPr/>
              </p:nvSpPr>
              <p:spPr>
                <a:xfrm>
                  <a:off x="3042392" y="680408"/>
                  <a:ext cx="6578478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600" b="1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</a:t>
                  </a:r>
                  <a:endParaRPr lang="en-US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830BF0C-8715-6FBD-465A-A02510421137}"/>
                    </a:ext>
                  </a:extLst>
                </p:cNvPr>
                <p:cNvSpPr txBox="1"/>
                <p:nvPr/>
              </p:nvSpPr>
              <p:spPr>
                <a:xfrm>
                  <a:off x="3102581" y="1001996"/>
                  <a:ext cx="6606323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01FCF12-545A-3287-3DCE-DA4068FF39FA}"/>
                  </a:ext>
                </a:extLst>
              </p:cNvPr>
              <p:cNvGrpSpPr/>
              <p:nvPr/>
            </p:nvGrpSpPr>
            <p:grpSpPr>
              <a:xfrm flipH="1">
                <a:off x="3655496" y="1433603"/>
                <a:ext cx="2918774" cy="1611794"/>
                <a:chOff x="3345940" y="550098"/>
                <a:chExt cx="6666510" cy="1611794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365B342-BA7E-E5AA-F749-99B3C3F1CEDF}"/>
                    </a:ext>
                  </a:extLst>
                </p:cNvPr>
                <p:cNvSpPr txBox="1"/>
                <p:nvPr/>
              </p:nvSpPr>
              <p:spPr>
                <a:xfrm>
                  <a:off x="3345940" y="550098"/>
                  <a:ext cx="6578479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marL="0" lvl="1"/>
                  <a:r>
                    <a:rPr lang="en-US" sz="1600" b="1" dirty="0"/>
                    <a:t>Launch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003EA4C-5E60-96E5-A071-7D065BF7B84A}"/>
                    </a:ext>
                  </a:extLst>
                </p:cNvPr>
                <p:cNvSpPr txBox="1"/>
                <p:nvPr/>
              </p:nvSpPr>
              <p:spPr>
                <a:xfrm>
                  <a:off x="3406129" y="871686"/>
                  <a:ext cx="6606321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324E823-FD6C-32B9-F2A1-49A223505A49}"/>
                  </a:ext>
                </a:extLst>
              </p:cNvPr>
              <p:cNvGrpSpPr/>
              <p:nvPr/>
            </p:nvGrpSpPr>
            <p:grpSpPr>
              <a:xfrm flipH="1">
                <a:off x="9174025" y="1665174"/>
                <a:ext cx="2918780" cy="1611795"/>
                <a:chOff x="2443067" y="1243136"/>
                <a:chExt cx="6666523" cy="1611795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32AF852-0433-CFFC-AB8B-1083A827FF10}"/>
                    </a:ext>
                  </a:extLst>
                </p:cNvPr>
                <p:cNvSpPr txBox="1"/>
                <p:nvPr/>
              </p:nvSpPr>
              <p:spPr>
                <a:xfrm>
                  <a:off x="2443067" y="1243136"/>
                  <a:ext cx="6578480" cy="35703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marL="0" lvl="1"/>
                  <a:r>
                    <a:rPr lang="en-US" sz="1600" b="1" dirty="0"/>
                    <a:t>Prototype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F949210-29A3-B3AD-BD55-9DC3D6EE6B5B}"/>
                    </a:ext>
                  </a:extLst>
                </p:cNvPr>
                <p:cNvSpPr txBox="1"/>
                <p:nvPr/>
              </p:nvSpPr>
              <p:spPr>
                <a:xfrm>
                  <a:off x="2503268" y="1564725"/>
                  <a:ext cx="6606322" cy="1290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05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05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4E340D7-BD96-9E67-DFB0-8A602AA2153F}"/>
                </a:ext>
              </a:extLst>
            </p:cNvPr>
            <p:cNvGrpSpPr/>
            <p:nvPr/>
          </p:nvGrpSpPr>
          <p:grpSpPr>
            <a:xfrm>
              <a:off x="299800" y="1361978"/>
              <a:ext cx="8311494" cy="3130476"/>
              <a:chOff x="299800" y="1361978"/>
              <a:chExt cx="8311494" cy="3130476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0AB97275-A600-A7FD-F87E-E21336A30F64}"/>
                  </a:ext>
                </a:extLst>
              </p:cNvPr>
              <p:cNvGrpSpPr/>
              <p:nvPr/>
            </p:nvGrpSpPr>
            <p:grpSpPr>
              <a:xfrm>
                <a:off x="2593926" y="2506803"/>
                <a:ext cx="911361" cy="911359"/>
                <a:chOff x="4200794" y="1937995"/>
                <a:chExt cx="628112" cy="628112"/>
              </a:xfrm>
            </p:grpSpPr>
            <p:sp>
              <p:nvSpPr>
                <p:cNvPr id="22" name="Teardrop 21">
                  <a:extLst>
                    <a:ext uri="{FF2B5EF4-FFF2-40B4-BE49-F238E27FC236}">
                      <a16:creationId xmlns:a16="http://schemas.microsoft.com/office/drawing/2014/main" id="{A28445A4-E476-B823-E2AF-365CDB83A29E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BC34D5B0-B658-0AD0-12C7-59CFB02F0906}"/>
                    </a:ext>
                  </a:extLst>
                </p:cNvPr>
                <p:cNvSpPr/>
                <p:nvPr/>
              </p:nvSpPr>
              <p:spPr>
                <a:xfrm>
                  <a:off x="4274251" y="2011454"/>
                  <a:ext cx="481201" cy="481198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Q3</a:t>
                  </a:r>
                  <a:endParaRPr lang="en-IN" sz="1600" b="1" i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2EF28C0-D806-375D-205A-29A54A9DE3C3}"/>
                  </a:ext>
                </a:extLst>
              </p:cNvPr>
              <p:cNvGrpSpPr/>
              <p:nvPr/>
            </p:nvGrpSpPr>
            <p:grpSpPr>
              <a:xfrm>
                <a:off x="6510090" y="3581095"/>
                <a:ext cx="911361" cy="911359"/>
                <a:chOff x="4200794" y="1937995"/>
                <a:chExt cx="628112" cy="628112"/>
              </a:xfrm>
            </p:grpSpPr>
            <p:sp>
              <p:nvSpPr>
                <p:cNvPr id="25" name="Teardrop 24">
                  <a:extLst>
                    <a:ext uri="{FF2B5EF4-FFF2-40B4-BE49-F238E27FC236}">
                      <a16:creationId xmlns:a16="http://schemas.microsoft.com/office/drawing/2014/main" id="{A0F74423-C0DB-E378-B239-22D7BDA4EA6E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04B432F1-C507-EDB3-4CA9-A85A90565258}"/>
                    </a:ext>
                  </a:extLst>
                </p:cNvPr>
                <p:cNvSpPr/>
                <p:nvPr/>
              </p:nvSpPr>
              <p:spPr>
                <a:xfrm>
                  <a:off x="4274251" y="2011454"/>
                  <a:ext cx="481201" cy="481198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Q2</a:t>
                  </a:r>
                  <a:endParaRPr lang="en-IN" sz="1600" b="1" i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A86CF116-ABAF-C372-8FE0-B8C39C0690D7}"/>
                  </a:ext>
                </a:extLst>
              </p:cNvPr>
              <p:cNvGrpSpPr/>
              <p:nvPr/>
            </p:nvGrpSpPr>
            <p:grpSpPr>
              <a:xfrm>
                <a:off x="299800" y="3448296"/>
                <a:ext cx="911361" cy="911359"/>
                <a:chOff x="4200794" y="1937995"/>
                <a:chExt cx="628112" cy="628112"/>
              </a:xfrm>
            </p:grpSpPr>
            <p:sp>
              <p:nvSpPr>
                <p:cNvPr id="28" name="Teardrop 27">
                  <a:extLst>
                    <a:ext uri="{FF2B5EF4-FFF2-40B4-BE49-F238E27FC236}">
                      <a16:creationId xmlns:a16="http://schemas.microsoft.com/office/drawing/2014/main" id="{B655CB84-6235-FDB7-27C8-915E8D0590BB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8ACB17B2-BF63-E673-A17F-D3E8504DF027}"/>
                    </a:ext>
                  </a:extLst>
                </p:cNvPr>
                <p:cNvSpPr/>
                <p:nvPr/>
              </p:nvSpPr>
              <p:spPr>
                <a:xfrm>
                  <a:off x="4264129" y="2001331"/>
                  <a:ext cx="501445" cy="501441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Q4</a:t>
                  </a:r>
                  <a:endParaRPr lang="en-IN" sz="1600" b="1" i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B5EFE062-D33E-0D8E-C607-EF88685A0DC3}"/>
                  </a:ext>
                </a:extLst>
              </p:cNvPr>
              <p:cNvGrpSpPr/>
              <p:nvPr/>
            </p:nvGrpSpPr>
            <p:grpSpPr>
              <a:xfrm>
                <a:off x="7699933" y="1361978"/>
                <a:ext cx="911361" cy="911359"/>
                <a:chOff x="4200794" y="1937995"/>
                <a:chExt cx="628112" cy="628112"/>
              </a:xfrm>
            </p:grpSpPr>
            <p:sp>
              <p:nvSpPr>
                <p:cNvPr id="31" name="Teardrop 30">
                  <a:extLst>
                    <a:ext uri="{FF2B5EF4-FFF2-40B4-BE49-F238E27FC236}">
                      <a16:creationId xmlns:a16="http://schemas.microsoft.com/office/drawing/2014/main" id="{01CB3229-F049-A949-373D-57884917B63F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270B90DA-C997-3223-332F-E5715F7FE300}"/>
                    </a:ext>
                  </a:extLst>
                </p:cNvPr>
                <p:cNvSpPr/>
                <p:nvPr/>
              </p:nvSpPr>
              <p:spPr>
                <a:xfrm>
                  <a:off x="4274251" y="2011454"/>
                  <a:ext cx="481201" cy="481198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i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Q1</a:t>
                  </a:r>
                  <a:endParaRPr lang="en-IN" sz="1600" b="1" i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6FC12F5-0752-DADB-B1F8-B5A9BB476E94}"/>
              </a:ext>
            </a:extLst>
          </p:cNvPr>
          <p:cNvGrpSpPr/>
          <p:nvPr/>
        </p:nvGrpSpPr>
        <p:grpSpPr>
          <a:xfrm flipV="1">
            <a:off x="9615880" y="-8848"/>
            <a:ext cx="2579709" cy="2577828"/>
            <a:chOff x="9612289" y="-18091"/>
            <a:chExt cx="2579709" cy="2577828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CAF3D08-4FA0-72BF-88AB-54C7234AB6B8}"/>
                </a:ext>
              </a:extLst>
            </p:cNvPr>
            <p:cNvSpPr/>
            <p:nvPr/>
          </p:nvSpPr>
          <p:spPr>
            <a:xfrm>
              <a:off x="11330842" y="-18091"/>
              <a:ext cx="861156" cy="859275"/>
            </a:xfrm>
            <a:custGeom>
              <a:avLst/>
              <a:gdLst>
                <a:gd name="connsiteX0" fmla="*/ 314097 w 314096"/>
                <a:gd name="connsiteY0" fmla="*/ 313411 h 313410"/>
                <a:gd name="connsiteX1" fmla="*/ 0 w 314096"/>
                <a:gd name="connsiteY1" fmla="*/ 313411 h 313410"/>
                <a:gd name="connsiteX2" fmla="*/ 0 w 314096"/>
                <a:gd name="connsiteY2" fmla="*/ 0 h 313410"/>
                <a:gd name="connsiteX3" fmla="*/ 314097 w 314096"/>
                <a:gd name="connsiteY3" fmla="*/ 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96" h="313410">
                  <a:moveTo>
                    <a:pt x="314097" y="313411"/>
                  </a:moveTo>
                  <a:lnTo>
                    <a:pt x="0" y="313411"/>
                  </a:lnTo>
                  <a:lnTo>
                    <a:pt x="0" y="0"/>
                  </a:lnTo>
                  <a:lnTo>
                    <a:pt x="314097" y="0"/>
                  </a:lnTo>
                  <a:close/>
                </a:path>
              </a:pathLst>
            </a:custGeom>
            <a:solidFill>
              <a:schemeClr val="accent1"/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7327E92-4FFF-383C-1C1F-77F200C84A5D}"/>
                </a:ext>
              </a:extLst>
            </p:cNvPr>
            <p:cNvSpPr/>
            <p:nvPr/>
          </p:nvSpPr>
          <p:spPr>
            <a:xfrm>
              <a:off x="11330841" y="841184"/>
              <a:ext cx="861156" cy="859275"/>
            </a:xfrm>
            <a:custGeom>
              <a:avLst/>
              <a:gdLst>
                <a:gd name="connsiteX0" fmla="*/ 0 w 314096"/>
                <a:gd name="connsiteY0" fmla="*/ 156362 h 313410"/>
                <a:gd name="connsiteX1" fmla="*/ 157048 w 314096"/>
                <a:gd name="connsiteY1" fmla="*/ 0 h 313410"/>
                <a:gd name="connsiteX2" fmla="*/ 314097 w 314096"/>
                <a:gd name="connsiteY2" fmla="*/ 156362 h 313410"/>
                <a:gd name="connsiteX3" fmla="*/ 157048 w 314096"/>
                <a:gd name="connsiteY3" fmla="*/ 313410 h 313410"/>
                <a:gd name="connsiteX4" fmla="*/ 0 w 314096"/>
                <a:gd name="connsiteY4" fmla="*/ 156362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096" h="313410">
                  <a:moveTo>
                    <a:pt x="0" y="156362"/>
                  </a:moveTo>
                  <a:cubicBezTo>
                    <a:pt x="0" y="69951"/>
                    <a:pt x="70638" y="0"/>
                    <a:pt x="157048" y="0"/>
                  </a:cubicBezTo>
                  <a:cubicBezTo>
                    <a:pt x="243459" y="0"/>
                    <a:pt x="314097" y="69951"/>
                    <a:pt x="314097" y="156362"/>
                  </a:cubicBezTo>
                  <a:cubicBezTo>
                    <a:pt x="314097" y="243459"/>
                    <a:pt x="243459" y="313410"/>
                    <a:pt x="157048" y="313410"/>
                  </a:cubicBezTo>
                  <a:cubicBezTo>
                    <a:pt x="70638" y="313410"/>
                    <a:pt x="0" y="243459"/>
                    <a:pt x="0" y="15636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CB1E657-37DD-D19A-D52D-FB9D4105C721}"/>
                </a:ext>
              </a:extLst>
            </p:cNvPr>
            <p:cNvSpPr/>
            <p:nvPr/>
          </p:nvSpPr>
          <p:spPr>
            <a:xfrm>
              <a:off x="11330841" y="1700462"/>
              <a:ext cx="861156" cy="859275"/>
            </a:xfrm>
            <a:custGeom>
              <a:avLst/>
              <a:gdLst>
                <a:gd name="connsiteX0" fmla="*/ 0 w 314096"/>
                <a:gd name="connsiteY0" fmla="*/ 313410 h 313410"/>
                <a:gd name="connsiteX1" fmla="*/ 0 w 314096"/>
                <a:gd name="connsiteY1" fmla="*/ 0 h 313410"/>
                <a:gd name="connsiteX2" fmla="*/ 314097 w 314096"/>
                <a:gd name="connsiteY2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096" h="313410">
                  <a:moveTo>
                    <a:pt x="0" y="313410"/>
                  </a:moveTo>
                  <a:lnTo>
                    <a:pt x="0" y="0"/>
                  </a:lnTo>
                  <a:cubicBezTo>
                    <a:pt x="173508" y="0"/>
                    <a:pt x="314097" y="140589"/>
                    <a:pt x="314097" y="31341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F730EEC-9261-D9FB-3444-63C84573FBFB}"/>
                </a:ext>
              </a:extLst>
            </p:cNvPr>
            <p:cNvSpPr/>
            <p:nvPr/>
          </p:nvSpPr>
          <p:spPr>
            <a:xfrm>
              <a:off x="10471567" y="841184"/>
              <a:ext cx="859275" cy="859275"/>
            </a:xfrm>
            <a:custGeom>
              <a:avLst/>
              <a:gdLst>
                <a:gd name="connsiteX0" fmla="*/ 0 w 313410"/>
                <a:gd name="connsiteY0" fmla="*/ 313410 h 313410"/>
                <a:gd name="connsiteX1" fmla="*/ 0 w 313410"/>
                <a:gd name="connsiteY1" fmla="*/ 0 h 313410"/>
                <a:gd name="connsiteX2" fmla="*/ 313410 w 313410"/>
                <a:gd name="connsiteY2" fmla="*/ 0 h 313410"/>
                <a:gd name="connsiteX3" fmla="*/ 313410 w 313410"/>
                <a:gd name="connsiteY3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410" h="313410">
                  <a:moveTo>
                    <a:pt x="0" y="313410"/>
                  </a:moveTo>
                  <a:lnTo>
                    <a:pt x="0" y="0"/>
                  </a:lnTo>
                  <a:lnTo>
                    <a:pt x="313410" y="0"/>
                  </a:lnTo>
                  <a:lnTo>
                    <a:pt x="313410" y="31341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7D4BCE2-1BD3-4667-7222-F6DB27165956}"/>
                </a:ext>
              </a:extLst>
            </p:cNvPr>
            <p:cNvSpPr/>
            <p:nvPr/>
          </p:nvSpPr>
          <p:spPr>
            <a:xfrm>
              <a:off x="9612289" y="1700462"/>
              <a:ext cx="859275" cy="859275"/>
            </a:xfrm>
            <a:custGeom>
              <a:avLst/>
              <a:gdLst>
                <a:gd name="connsiteX0" fmla="*/ 0 w 313410"/>
                <a:gd name="connsiteY0" fmla="*/ 313410 h 313410"/>
                <a:gd name="connsiteX1" fmla="*/ 0 w 313410"/>
                <a:gd name="connsiteY1" fmla="*/ 0 h 313410"/>
                <a:gd name="connsiteX2" fmla="*/ 313411 w 313410"/>
                <a:gd name="connsiteY2" fmla="*/ 0 h 313410"/>
                <a:gd name="connsiteX3" fmla="*/ 313411 w 313410"/>
                <a:gd name="connsiteY3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410" h="313410">
                  <a:moveTo>
                    <a:pt x="0" y="313410"/>
                  </a:moveTo>
                  <a:lnTo>
                    <a:pt x="0" y="0"/>
                  </a:lnTo>
                  <a:lnTo>
                    <a:pt x="313411" y="0"/>
                  </a:lnTo>
                  <a:lnTo>
                    <a:pt x="313411" y="31341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97D83E3-0B32-D025-D788-6A50F4153697}"/>
                </a:ext>
              </a:extLst>
            </p:cNvPr>
            <p:cNvSpPr/>
            <p:nvPr/>
          </p:nvSpPr>
          <p:spPr>
            <a:xfrm flipV="1">
              <a:off x="10471567" y="1700462"/>
              <a:ext cx="859275" cy="859275"/>
            </a:xfrm>
            <a:custGeom>
              <a:avLst/>
              <a:gdLst>
                <a:gd name="connsiteX0" fmla="*/ 0 w 313410"/>
                <a:gd name="connsiteY0" fmla="*/ 313410 h 313410"/>
                <a:gd name="connsiteX1" fmla="*/ 313410 w 313410"/>
                <a:gd name="connsiteY1" fmla="*/ 0 h 313410"/>
                <a:gd name="connsiteX2" fmla="*/ 313410 w 313410"/>
                <a:gd name="connsiteY2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3410" h="313410">
                  <a:moveTo>
                    <a:pt x="0" y="313410"/>
                  </a:moveTo>
                  <a:cubicBezTo>
                    <a:pt x="0" y="140589"/>
                    <a:pt x="140589" y="0"/>
                    <a:pt x="313410" y="0"/>
                  </a:cubicBezTo>
                  <a:lnTo>
                    <a:pt x="313410" y="31341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9063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3">
            <a:extLst>
              <a:ext uri="{FF2B5EF4-FFF2-40B4-BE49-F238E27FC236}">
                <a16:creationId xmlns:a16="http://schemas.microsoft.com/office/drawing/2014/main" id="{5748085C-E92D-8F08-D272-9D5ABCF8BA32}"/>
              </a:ext>
            </a:extLst>
          </p:cNvPr>
          <p:cNvSpPr/>
          <p:nvPr/>
        </p:nvSpPr>
        <p:spPr>
          <a:xfrm>
            <a:off x="9395929" y="-320"/>
            <a:ext cx="2796071" cy="6858320"/>
          </a:xfrm>
          <a:custGeom>
            <a:avLst/>
            <a:gdLst/>
            <a:ahLst/>
            <a:cxnLst/>
            <a:rect l="l" t="t" r="r" b="b"/>
            <a:pathLst>
              <a:path w="1104621" h="2705159">
                <a:moveTo>
                  <a:pt x="0" y="0"/>
                </a:moveTo>
                <a:lnTo>
                  <a:pt x="1104621" y="0"/>
                </a:lnTo>
                <a:lnTo>
                  <a:pt x="1104621" y="2705159"/>
                </a:lnTo>
                <a:lnTo>
                  <a:pt x="0" y="2705159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en-CA" sz="1200"/>
          </a:p>
        </p:txBody>
      </p:sp>
      <p:pic>
        <p:nvPicPr>
          <p:cNvPr id="19" name="Picture Placeholder 18" descr="A person holding a light bulb&#10;&#10;Description automatically generated">
            <a:extLst>
              <a:ext uri="{FF2B5EF4-FFF2-40B4-BE49-F238E27FC236}">
                <a16:creationId xmlns:a16="http://schemas.microsoft.com/office/drawing/2014/main" id="{12618060-6EAA-722C-9954-6EBD1308EBB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319DE7-FCF4-2835-8F88-92365B3AD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Key Takeaways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FF180E-5B11-E738-D248-96B5604A6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3AE02-5891-99A1-E073-8AD259557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E084A2D-F336-3CE1-809D-9C2211C337E7}"/>
              </a:ext>
            </a:extLst>
          </p:cNvPr>
          <p:cNvGrpSpPr/>
          <p:nvPr/>
        </p:nvGrpSpPr>
        <p:grpSpPr>
          <a:xfrm>
            <a:off x="514099" y="1733243"/>
            <a:ext cx="6719278" cy="4759631"/>
            <a:chOff x="731813" y="1423456"/>
            <a:chExt cx="6719278" cy="4759631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8E6FE55-66A9-9CB4-4289-9FBD827CE202}"/>
                </a:ext>
              </a:extLst>
            </p:cNvPr>
            <p:cNvGrpSpPr/>
            <p:nvPr/>
          </p:nvGrpSpPr>
          <p:grpSpPr>
            <a:xfrm>
              <a:off x="3082424" y="1423456"/>
              <a:ext cx="2018056" cy="4759631"/>
              <a:chOff x="2928986" y="1618358"/>
              <a:chExt cx="2018056" cy="4759631"/>
            </a:xfrm>
          </p:grpSpPr>
          <p:sp>
            <p:nvSpPr>
              <p:cNvPr id="9" name="Google Shape;5324;p76">
                <a:extLst>
                  <a:ext uri="{FF2B5EF4-FFF2-40B4-BE49-F238E27FC236}">
                    <a16:creationId xmlns:a16="http://schemas.microsoft.com/office/drawing/2014/main" id="{21F4E4AD-4534-B6B1-2AA3-0508CEA60693}"/>
                  </a:ext>
                </a:extLst>
              </p:cNvPr>
              <p:cNvSpPr/>
              <p:nvPr/>
            </p:nvSpPr>
            <p:spPr>
              <a:xfrm>
                <a:off x="2928986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0" name="Google Shape;5325;p76">
                <a:extLst>
                  <a:ext uri="{FF2B5EF4-FFF2-40B4-BE49-F238E27FC236}">
                    <a16:creationId xmlns:a16="http://schemas.microsoft.com/office/drawing/2014/main" id="{AD2353E1-8C3B-82FD-CA9F-A580E29DB0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28986" y="3942414"/>
                <a:ext cx="2018056" cy="2435575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Google Shape;5332;p76">
                <a:extLst>
                  <a:ext uri="{FF2B5EF4-FFF2-40B4-BE49-F238E27FC236}">
                    <a16:creationId xmlns:a16="http://schemas.microsoft.com/office/drawing/2014/main" id="{051CD287-D365-1043-FDD8-32D7A209E86D}"/>
                  </a:ext>
                </a:extLst>
              </p:cNvPr>
              <p:cNvSpPr/>
              <p:nvPr/>
            </p:nvSpPr>
            <p:spPr>
              <a:xfrm>
                <a:off x="3176463" y="1618358"/>
                <a:ext cx="1523102" cy="15043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bg2"/>
                    </a:solidFill>
                    <a:latin typeface="+mj-lt"/>
                  </a:rPr>
                  <a:t>02</a:t>
                </a:r>
                <a:endParaRPr sz="32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17E76CB-778D-B080-E5D8-D9BC85F1C82A}"/>
                </a:ext>
              </a:extLst>
            </p:cNvPr>
            <p:cNvGrpSpPr/>
            <p:nvPr/>
          </p:nvGrpSpPr>
          <p:grpSpPr>
            <a:xfrm>
              <a:off x="731813" y="1423456"/>
              <a:ext cx="2018056" cy="4759630"/>
              <a:chOff x="5085834" y="1618359"/>
              <a:chExt cx="2018056" cy="4759630"/>
            </a:xfrm>
          </p:grpSpPr>
          <p:sp>
            <p:nvSpPr>
              <p:cNvPr id="11" name="Google Shape;5326;p76">
                <a:extLst>
                  <a:ext uri="{FF2B5EF4-FFF2-40B4-BE49-F238E27FC236}">
                    <a16:creationId xmlns:a16="http://schemas.microsoft.com/office/drawing/2014/main" id="{49F6351B-F7CD-2C3F-E0A4-2D593428D53C}"/>
                  </a:ext>
                </a:extLst>
              </p:cNvPr>
              <p:cNvSpPr/>
              <p:nvPr/>
            </p:nvSpPr>
            <p:spPr>
              <a:xfrm>
                <a:off x="5085834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2" name="Google Shape;5327;p76">
                <a:extLst>
                  <a:ext uri="{FF2B5EF4-FFF2-40B4-BE49-F238E27FC236}">
                    <a16:creationId xmlns:a16="http://schemas.microsoft.com/office/drawing/2014/main" id="{8C4E9FB1-B2DC-A8C8-D22C-AA5B9D9741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85834" y="3942414"/>
                <a:ext cx="2018056" cy="2435575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Google Shape;5333;p76">
                <a:extLst>
                  <a:ext uri="{FF2B5EF4-FFF2-40B4-BE49-F238E27FC236}">
                    <a16:creationId xmlns:a16="http://schemas.microsoft.com/office/drawing/2014/main" id="{6BD44065-64CE-1436-E938-8C3857FE0B16}"/>
                  </a:ext>
                </a:extLst>
              </p:cNvPr>
              <p:cNvSpPr/>
              <p:nvPr/>
            </p:nvSpPr>
            <p:spPr>
              <a:xfrm>
                <a:off x="5333311" y="1618359"/>
                <a:ext cx="1523102" cy="15043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bg2"/>
                    </a:solidFill>
                    <a:latin typeface="+mj-lt"/>
                  </a:rPr>
                  <a:t>01</a:t>
                </a:r>
                <a:endParaRPr sz="32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A868D02-9C7E-196F-212C-401D9B7152AB}"/>
                </a:ext>
              </a:extLst>
            </p:cNvPr>
            <p:cNvGrpSpPr/>
            <p:nvPr/>
          </p:nvGrpSpPr>
          <p:grpSpPr>
            <a:xfrm>
              <a:off x="5423885" y="1423456"/>
              <a:ext cx="2027206" cy="4759630"/>
              <a:chOff x="9397229" y="1618359"/>
              <a:chExt cx="2027206" cy="4759630"/>
            </a:xfrm>
          </p:grpSpPr>
          <p:sp>
            <p:nvSpPr>
              <p:cNvPr id="15" name="Google Shape;5330;p76">
                <a:extLst>
                  <a:ext uri="{FF2B5EF4-FFF2-40B4-BE49-F238E27FC236}">
                    <a16:creationId xmlns:a16="http://schemas.microsoft.com/office/drawing/2014/main" id="{89957773-76AA-D092-C44B-7A1C1766FBBE}"/>
                  </a:ext>
                </a:extLst>
              </p:cNvPr>
              <p:cNvSpPr/>
              <p:nvPr/>
            </p:nvSpPr>
            <p:spPr>
              <a:xfrm>
                <a:off x="9397229" y="3227797"/>
                <a:ext cx="2018056" cy="566217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6" name="Google Shape;5331;p76">
                <a:extLst>
                  <a:ext uri="{FF2B5EF4-FFF2-40B4-BE49-F238E27FC236}">
                    <a16:creationId xmlns:a16="http://schemas.microsoft.com/office/drawing/2014/main" id="{0A13F10B-38EE-3E30-1E75-E396F909B30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06379" y="3942414"/>
                <a:ext cx="2018056" cy="2435575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Google Shape;5335;p76">
                <a:extLst>
                  <a:ext uri="{FF2B5EF4-FFF2-40B4-BE49-F238E27FC236}">
                    <a16:creationId xmlns:a16="http://schemas.microsoft.com/office/drawing/2014/main" id="{D0DD8FA5-C57C-C501-D537-4C156CACF1C0}"/>
                  </a:ext>
                </a:extLst>
              </p:cNvPr>
              <p:cNvSpPr/>
              <p:nvPr/>
            </p:nvSpPr>
            <p:spPr>
              <a:xfrm>
                <a:off x="9644713" y="1618359"/>
                <a:ext cx="1523102" cy="15043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bg2"/>
                    </a:solidFill>
                    <a:latin typeface="+mj-lt"/>
                  </a:rPr>
                  <a:t>03</a:t>
                </a:r>
                <a:endParaRPr sz="32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B2FB9E3-FEE4-BA32-C6A2-624495504778}"/>
              </a:ext>
            </a:extLst>
          </p:cNvPr>
          <p:cNvGrpSpPr/>
          <p:nvPr/>
        </p:nvGrpSpPr>
        <p:grpSpPr>
          <a:xfrm>
            <a:off x="7719216" y="4280172"/>
            <a:ext cx="2579709" cy="2577828"/>
            <a:chOff x="9612289" y="-18091"/>
            <a:chExt cx="2579709" cy="2577828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7134FDE-BF00-D199-E10B-93CAFFB381CE}"/>
                </a:ext>
              </a:extLst>
            </p:cNvPr>
            <p:cNvSpPr/>
            <p:nvPr/>
          </p:nvSpPr>
          <p:spPr>
            <a:xfrm>
              <a:off x="11330842" y="-18091"/>
              <a:ext cx="861156" cy="859275"/>
            </a:xfrm>
            <a:custGeom>
              <a:avLst/>
              <a:gdLst>
                <a:gd name="connsiteX0" fmla="*/ 314097 w 314096"/>
                <a:gd name="connsiteY0" fmla="*/ 313411 h 313410"/>
                <a:gd name="connsiteX1" fmla="*/ 0 w 314096"/>
                <a:gd name="connsiteY1" fmla="*/ 313411 h 313410"/>
                <a:gd name="connsiteX2" fmla="*/ 0 w 314096"/>
                <a:gd name="connsiteY2" fmla="*/ 0 h 313410"/>
                <a:gd name="connsiteX3" fmla="*/ 314097 w 314096"/>
                <a:gd name="connsiteY3" fmla="*/ 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96" h="313410">
                  <a:moveTo>
                    <a:pt x="314097" y="313411"/>
                  </a:moveTo>
                  <a:lnTo>
                    <a:pt x="0" y="313411"/>
                  </a:lnTo>
                  <a:lnTo>
                    <a:pt x="0" y="0"/>
                  </a:lnTo>
                  <a:lnTo>
                    <a:pt x="314097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26CF9C5-B313-02B1-232A-827C73C8FB5F}"/>
                </a:ext>
              </a:extLst>
            </p:cNvPr>
            <p:cNvSpPr/>
            <p:nvPr/>
          </p:nvSpPr>
          <p:spPr>
            <a:xfrm>
              <a:off x="11330841" y="841184"/>
              <a:ext cx="861156" cy="859275"/>
            </a:xfrm>
            <a:custGeom>
              <a:avLst/>
              <a:gdLst>
                <a:gd name="connsiteX0" fmla="*/ 0 w 314096"/>
                <a:gd name="connsiteY0" fmla="*/ 156362 h 313410"/>
                <a:gd name="connsiteX1" fmla="*/ 157048 w 314096"/>
                <a:gd name="connsiteY1" fmla="*/ 0 h 313410"/>
                <a:gd name="connsiteX2" fmla="*/ 314097 w 314096"/>
                <a:gd name="connsiteY2" fmla="*/ 156362 h 313410"/>
                <a:gd name="connsiteX3" fmla="*/ 157048 w 314096"/>
                <a:gd name="connsiteY3" fmla="*/ 313410 h 313410"/>
                <a:gd name="connsiteX4" fmla="*/ 0 w 314096"/>
                <a:gd name="connsiteY4" fmla="*/ 156362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096" h="313410">
                  <a:moveTo>
                    <a:pt x="0" y="156362"/>
                  </a:moveTo>
                  <a:cubicBezTo>
                    <a:pt x="0" y="69951"/>
                    <a:pt x="70638" y="0"/>
                    <a:pt x="157048" y="0"/>
                  </a:cubicBezTo>
                  <a:cubicBezTo>
                    <a:pt x="243459" y="0"/>
                    <a:pt x="314097" y="69951"/>
                    <a:pt x="314097" y="156362"/>
                  </a:cubicBezTo>
                  <a:cubicBezTo>
                    <a:pt x="314097" y="243459"/>
                    <a:pt x="243459" y="313410"/>
                    <a:pt x="157048" y="313410"/>
                  </a:cubicBezTo>
                  <a:cubicBezTo>
                    <a:pt x="70638" y="313410"/>
                    <a:pt x="0" y="243459"/>
                    <a:pt x="0" y="15636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C4A5F5C-A51C-EA5D-8810-3E0785DF9E90}"/>
                </a:ext>
              </a:extLst>
            </p:cNvPr>
            <p:cNvSpPr/>
            <p:nvPr/>
          </p:nvSpPr>
          <p:spPr>
            <a:xfrm>
              <a:off x="11330841" y="1700462"/>
              <a:ext cx="861156" cy="859275"/>
            </a:xfrm>
            <a:custGeom>
              <a:avLst/>
              <a:gdLst>
                <a:gd name="connsiteX0" fmla="*/ 0 w 314096"/>
                <a:gd name="connsiteY0" fmla="*/ 313410 h 313410"/>
                <a:gd name="connsiteX1" fmla="*/ 0 w 314096"/>
                <a:gd name="connsiteY1" fmla="*/ 0 h 313410"/>
                <a:gd name="connsiteX2" fmla="*/ 314097 w 314096"/>
                <a:gd name="connsiteY2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096" h="313410">
                  <a:moveTo>
                    <a:pt x="0" y="313410"/>
                  </a:moveTo>
                  <a:lnTo>
                    <a:pt x="0" y="0"/>
                  </a:lnTo>
                  <a:cubicBezTo>
                    <a:pt x="173508" y="0"/>
                    <a:pt x="314097" y="140589"/>
                    <a:pt x="314097" y="31341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A74C143-1809-57CB-FBE4-632DA39890DF}"/>
                </a:ext>
              </a:extLst>
            </p:cNvPr>
            <p:cNvSpPr/>
            <p:nvPr/>
          </p:nvSpPr>
          <p:spPr>
            <a:xfrm>
              <a:off x="10471567" y="841184"/>
              <a:ext cx="859275" cy="859275"/>
            </a:xfrm>
            <a:custGeom>
              <a:avLst/>
              <a:gdLst>
                <a:gd name="connsiteX0" fmla="*/ 0 w 313410"/>
                <a:gd name="connsiteY0" fmla="*/ 313410 h 313410"/>
                <a:gd name="connsiteX1" fmla="*/ 0 w 313410"/>
                <a:gd name="connsiteY1" fmla="*/ 0 h 313410"/>
                <a:gd name="connsiteX2" fmla="*/ 313410 w 313410"/>
                <a:gd name="connsiteY2" fmla="*/ 0 h 313410"/>
                <a:gd name="connsiteX3" fmla="*/ 313410 w 313410"/>
                <a:gd name="connsiteY3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410" h="313410">
                  <a:moveTo>
                    <a:pt x="0" y="313410"/>
                  </a:moveTo>
                  <a:lnTo>
                    <a:pt x="0" y="0"/>
                  </a:lnTo>
                  <a:lnTo>
                    <a:pt x="313410" y="0"/>
                  </a:lnTo>
                  <a:lnTo>
                    <a:pt x="313410" y="31341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4334604-FA7D-1C76-1134-22F07CCE92F9}"/>
                </a:ext>
              </a:extLst>
            </p:cNvPr>
            <p:cNvSpPr/>
            <p:nvPr/>
          </p:nvSpPr>
          <p:spPr>
            <a:xfrm>
              <a:off x="9612289" y="1700462"/>
              <a:ext cx="859275" cy="859275"/>
            </a:xfrm>
            <a:custGeom>
              <a:avLst/>
              <a:gdLst>
                <a:gd name="connsiteX0" fmla="*/ 0 w 313410"/>
                <a:gd name="connsiteY0" fmla="*/ 313410 h 313410"/>
                <a:gd name="connsiteX1" fmla="*/ 0 w 313410"/>
                <a:gd name="connsiteY1" fmla="*/ 0 h 313410"/>
                <a:gd name="connsiteX2" fmla="*/ 313411 w 313410"/>
                <a:gd name="connsiteY2" fmla="*/ 0 h 313410"/>
                <a:gd name="connsiteX3" fmla="*/ 313411 w 313410"/>
                <a:gd name="connsiteY3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410" h="313410">
                  <a:moveTo>
                    <a:pt x="0" y="313410"/>
                  </a:moveTo>
                  <a:lnTo>
                    <a:pt x="0" y="0"/>
                  </a:lnTo>
                  <a:lnTo>
                    <a:pt x="313411" y="0"/>
                  </a:lnTo>
                  <a:lnTo>
                    <a:pt x="313411" y="31341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E5D8A29-0084-C0DE-F133-08B2ACBFBE60}"/>
                </a:ext>
              </a:extLst>
            </p:cNvPr>
            <p:cNvSpPr/>
            <p:nvPr/>
          </p:nvSpPr>
          <p:spPr>
            <a:xfrm>
              <a:off x="10471567" y="1700462"/>
              <a:ext cx="859275" cy="859275"/>
            </a:xfrm>
            <a:custGeom>
              <a:avLst/>
              <a:gdLst>
                <a:gd name="connsiteX0" fmla="*/ 0 w 313410"/>
                <a:gd name="connsiteY0" fmla="*/ 313410 h 313410"/>
                <a:gd name="connsiteX1" fmla="*/ 313410 w 313410"/>
                <a:gd name="connsiteY1" fmla="*/ 0 h 313410"/>
                <a:gd name="connsiteX2" fmla="*/ 313410 w 313410"/>
                <a:gd name="connsiteY2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3410" h="313410">
                  <a:moveTo>
                    <a:pt x="0" y="313410"/>
                  </a:moveTo>
                  <a:cubicBezTo>
                    <a:pt x="0" y="140589"/>
                    <a:pt x="140589" y="0"/>
                    <a:pt x="313410" y="0"/>
                  </a:cubicBezTo>
                  <a:lnTo>
                    <a:pt x="313410" y="31341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84473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Placeholder 25" descr="A person with curly hair and a computer&#10;&#10;Description automatically generated">
            <a:extLst>
              <a:ext uri="{FF2B5EF4-FFF2-40B4-BE49-F238E27FC236}">
                <a16:creationId xmlns:a16="http://schemas.microsoft.com/office/drawing/2014/main" id="{8890319E-E7AD-AAC3-4B88-124F4C8A3AD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Picture Placeholder 21" descr="A person with a backpack&#10;&#10;Description automatically generated">
            <a:extLst>
              <a:ext uri="{FF2B5EF4-FFF2-40B4-BE49-F238E27FC236}">
                <a16:creationId xmlns:a16="http://schemas.microsoft.com/office/drawing/2014/main" id="{960B469B-9279-396B-B8B5-59B11000855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09ED6-FBE3-918C-5BD8-E4EF8259E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effectLst/>
                <a:latin typeface="+mj-lt"/>
                <a:cs typeface="Aharoni" panose="02010803020104030203" pitchFamily="2" charset="-79"/>
              </a:rPr>
              <a:t>The Team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4E607F-C9DC-3288-BA28-E96D057EB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0FEFE-16C4-DF7B-651A-3F856B449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pic>
        <p:nvPicPr>
          <p:cNvPr id="15" name="Picture Placeholder 14" descr="A person wearing a hat&#10;&#10;Description automatically generated">
            <a:extLst>
              <a:ext uri="{FF2B5EF4-FFF2-40B4-BE49-F238E27FC236}">
                <a16:creationId xmlns:a16="http://schemas.microsoft.com/office/drawing/2014/main" id="{DCCAEF99-7C61-4CFF-4178-04B8DFEDBF0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221264C7-8450-2C77-EDAD-A81D0068B037}"/>
              </a:ext>
            </a:extLst>
          </p:cNvPr>
          <p:cNvGrpSpPr/>
          <p:nvPr/>
        </p:nvGrpSpPr>
        <p:grpSpPr>
          <a:xfrm>
            <a:off x="1015599" y="3693801"/>
            <a:ext cx="10160802" cy="1917097"/>
            <a:chOff x="1108944" y="3693801"/>
            <a:chExt cx="10160802" cy="1917097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40AA0B8-37EF-6E85-5814-961C1A710B23}"/>
                </a:ext>
              </a:extLst>
            </p:cNvPr>
            <p:cNvGrpSpPr/>
            <p:nvPr/>
          </p:nvGrpSpPr>
          <p:grpSpPr>
            <a:xfrm>
              <a:off x="1108944" y="3693801"/>
              <a:ext cx="2761421" cy="1917097"/>
              <a:chOff x="1100502" y="4210277"/>
              <a:chExt cx="2761421" cy="1917097"/>
            </a:xfrm>
          </p:grpSpPr>
          <p:sp>
            <p:nvSpPr>
              <p:cNvPr id="57" name="Rectangle: Rounded Corners 56">
                <a:extLst>
                  <a:ext uri="{FF2B5EF4-FFF2-40B4-BE49-F238E27FC236}">
                    <a16:creationId xmlns:a16="http://schemas.microsoft.com/office/drawing/2014/main" id="{821D86AE-8BD2-B93B-06EB-3F950BF0C702}"/>
                  </a:ext>
                </a:extLst>
              </p:cNvPr>
              <p:cNvSpPr/>
              <p:nvPr/>
            </p:nvSpPr>
            <p:spPr>
              <a:xfrm>
                <a:off x="1146230" y="4210277"/>
                <a:ext cx="2669964" cy="79673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00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</a:endParaRPr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311767C9-B7B5-6585-85B3-90F81678E9CB}"/>
                  </a:ext>
                </a:extLst>
              </p:cNvPr>
              <p:cNvGrpSpPr/>
              <p:nvPr/>
            </p:nvGrpSpPr>
            <p:grpSpPr>
              <a:xfrm>
                <a:off x="1100502" y="4308418"/>
                <a:ext cx="2761421" cy="1818956"/>
                <a:chOff x="1752961" y="4308418"/>
                <a:chExt cx="2761421" cy="1818956"/>
              </a:xfrm>
            </p:grpSpPr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51BE1BF6-3DB3-5AF9-B46E-C5315F94F942}"/>
                    </a:ext>
                  </a:extLst>
                </p:cNvPr>
                <p:cNvSpPr txBox="1"/>
                <p:nvPr/>
              </p:nvSpPr>
              <p:spPr>
                <a:xfrm>
                  <a:off x="2088442" y="4308418"/>
                  <a:ext cx="207711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b="1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b="1" spc="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9D2AE2E4-0061-6C3A-DAAD-D3A0CAB45565}"/>
                    </a:ext>
                  </a:extLst>
                </p:cNvPr>
                <p:cNvSpPr txBox="1"/>
                <p:nvPr/>
              </p:nvSpPr>
              <p:spPr>
                <a:xfrm>
                  <a:off x="2088442" y="4599375"/>
                  <a:ext cx="207711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sz="140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E6E05ACD-A161-4614-F0A7-034F99034CEB}"/>
                    </a:ext>
                  </a:extLst>
                </p:cNvPr>
                <p:cNvSpPr txBox="1"/>
                <p:nvPr/>
              </p:nvSpPr>
              <p:spPr>
                <a:xfrm>
                  <a:off x="1752961" y="5173267"/>
                  <a:ext cx="2761421" cy="95410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CA4A5B7-6223-9126-AEB7-1B371EB3B035}"/>
                </a:ext>
              </a:extLst>
            </p:cNvPr>
            <p:cNvGrpSpPr/>
            <p:nvPr/>
          </p:nvGrpSpPr>
          <p:grpSpPr>
            <a:xfrm>
              <a:off x="8508325" y="3693801"/>
              <a:ext cx="2761421" cy="1917097"/>
              <a:chOff x="1100502" y="4210277"/>
              <a:chExt cx="2761421" cy="1917097"/>
            </a:xfrm>
          </p:grpSpPr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3C8012BA-9296-3731-85B5-D12BB389D747}"/>
                  </a:ext>
                </a:extLst>
              </p:cNvPr>
              <p:cNvSpPr/>
              <p:nvPr/>
            </p:nvSpPr>
            <p:spPr>
              <a:xfrm>
                <a:off x="1146230" y="4210277"/>
                <a:ext cx="2669964" cy="796732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00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</a:endParaRPr>
              </a:p>
            </p:txBody>
          </p: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ECCE7074-0743-1ACE-14A3-7AA88EB24856}"/>
                  </a:ext>
                </a:extLst>
              </p:cNvPr>
              <p:cNvGrpSpPr/>
              <p:nvPr/>
            </p:nvGrpSpPr>
            <p:grpSpPr>
              <a:xfrm>
                <a:off x="1100502" y="4308418"/>
                <a:ext cx="2761421" cy="1818956"/>
                <a:chOff x="1752961" y="4308418"/>
                <a:chExt cx="2761421" cy="1818956"/>
              </a:xfrm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BAF08BEF-1207-EB15-EFA8-D0F33E506518}"/>
                    </a:ext>
                  </a:extLst>
                </p:cNvPr>
                <p:cNvSpPr txBox="1"/>
                <p:nvPr/>
              </p:nvSpPr>
              <p:spPr>
                <a:xfrm>
                  <a:off x="2088442" y="4308418"/>
                  <a:ext cx="207711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b="1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b="1" spc="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8AAD7D5E-A3F0-9B44-CA95-CC1FD0EBBE02}"/>
                    </a:ext>
                  </a:extLst>
                </p:cNvPr>
                <p:cNvSpPr txBox="1"/>
                <p:nvPr/>
              </p:nvSpPr>
              <p:spPr>
                <a:xfrm>
                  <a:off x="2088442" y="4599375"/>
                  <a:ext cx="207711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sz="140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2D87FD3D-CA7E-D4EE-CBA6-577FACCD181F}"/>
                    </a:ext>
                  </a:extLst>
                </p:cNvPr>
                <p:cNvSpPr txBox="1"/>
                <p:nvPr/>
              </p:nvSpPr>
              <p:spPr>
                <a:xfrm>
                  <a:off x="1752961" y="5173267"/>
                  <a:ext cx="2761421" cy="95410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BEE3557-1858-6400-8242-05E5B1B34484}"/>
                </a:ext>
              </a:extLst>
            </p:cNvPr>
            <p:cNvGrpSpPr/>
            <p:nvPr/>
          </p:nvGrpSpPr>
          <p:grpSpPr>
            <a:xfrm>
              <a:off x="4808634" y="3693801"/>
              <a:ext cx="2761421" cy="1917097"/>
              <a:chOff x="1100502" y="4210277"/>
              <a:chExt cx="2761421" cy="1917097"/>
            </a:xfrm>
          </p:grpSpPr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CF1FF4D2-09F9-CCBB-5AA8-2863C20D9813}"/>
                  </a:ext>
                </a:extLst>
              </p:cNvPr>
              <p:cNvSpPr/>
              <p:nvPr/>
            </p:nvSpPr>
            <p:spPr>
              <a:xfrm>
                <a:off x="1146230" y="4210277"/>
                <a:ext cx="2669964" cy="796732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000" dirty="0">
                  <a:solidFill>
                    <a:schemeClr val="bg2"/>
                  </a:solidFill>
                  <a:latin typeface="+mj-lt"/>
                  <a:cs typeface="Cavolini" panose="03000502040302020204" pitchFamily="66" charset="0"/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28D470F0-BBD7-DEFB-5732-AE2A64163F90}"/>
                  </a:ext>
                </a:extLst>
              </p:cNvPr>
              <p:cNvGrpSpPr/>
              <p:nvPr/>
            </p:nvGrpSpPr>
            <p:grpSpPr>
              <a:xfrm>
                <a:off x="1100502" y="4308418"/>
                <a:ext cx="2761421" cy="1818956"/>
                <a:chOff x="1752961" y="4308418"/>
                <a:chExt cx="2761421" cy="1818956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EA14290B-6CC5-31C6-BC5A-BFC6EB1E5267}"/>
                    </a:ext>
                  </a:extLst>
                </p:cNvPr>
                <p:cNvSpPr txBox="1"/>
                <p:nvPr/>
              </p:nvSpPr>
              <p:spPr>
                <a:xfrm>
                  <a:off x="2088442" y="4308418"/>
                  <a:ext cx="207711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b="1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b="1" spc="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A8657D66-072A-110E-ACA9-865B6DA1E393}"/>
                    </a:ext>
                  </a:extLst>
                </p:cNvPr>
                <p:cNvSpPr txBox="1"/>
                <p:nvPr/>
              </p:nvSpPr>
              <p:spPr>
                <a:xfrm>
                  <a:off x="2088442" y="4599375"/>
                  <a:ext cx="207711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bg2"/>
                      </a:solidFill>
                      <a:effectLst/>
                      <a:latin typeface="+mj-lt"/>
                      <a:cs typeface="Cavolini" panose="03000502040302020204" pitchFamily="66" charset="0"/>
                    </a:rPr>
                    <a:t>Lorem ipsum</a:t>
                  </a:r>
                  <a:endParaRPr lang="en-US" sz="1400" dirty="0">
                    <a:solidFill>
                      <a:schemeClr val="bg2"/>
                    </a:solidFill>
                    <a:latin typeface="+mj-lt"/>
                    <a:cs typeface="Cavolini" panose="03000502040302020204" pitchFamily="66" charset="0"/>
                  </a:endParaRP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5F88AB99-6E39-C244-AA41-F177BB7349E8}"/>
                    </a:ext>
                  </a:extLst>
                </p:cNvPr>
                <p:cNvSpPr txBox="1"/>
                <p:nvPr/>
              </p:nvSpPr>
              <p:spPr>
                <a:xfrm>
                  <a:off x="1752961" y="5173267"/>
                  <a:ext cx="2761421" cy="95410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Lorem ipsum dolor sit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amet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consectetur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adipiscing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elit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, sed do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eiusmod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tempor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incididunt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ut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 labore et dolore magna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aliqua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Cavolini" panose="03000502040302020204" pitchFamily="66" charset="0"/>
                    </a:rPr>
                    <a:t>.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4115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>
            <a:extLst>
              <a:ext uri="{FF2B5EF4-FFF2-40B4-BE49-F238E27FC236}">
                <a16:creationId xmlns:a16="http://schemas.microsoft.com/office/drawing/2014/main" id="{71779EF9-EBB4-DB83-1EE1-DA97D1442ADB}"/>
              </a:ext>
            </a:extLst>
          </p:cNvPr>
          <p:cNvSpPr/>
          <p:nvPr/>
        </p:nvSpPr>
        <p:spPr>
          <a:xfrm>
            <a:off x="9395929" y="-320"/>
            <a:ext cx="2796071" cy="3679691"/>
          </a:xfrm>
          <a:custGeom>
            <a:avLst/>
            <a:gdLst/>
            <a:ahLst/>
            <a:cxnLst/>
            <a:rect l="l" t="t" r="r" b="b"/>
            <a:pathLst>
              <a:path w="1104621" h="2705159">
                <a:moveTo>
                  <a:pt x="0" y="0"/>
                </a:moveTo>
                <a:lnTo>
                  <a:pt x="1104621" y="0"/>
                </a:lnTo>
                <a:lnTo>
                  <a:pt x="1104621" y="2705159"/>
                </a:lnTo>
                <a:lnTo>
                  <a:pt x="0" y="2705159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en-CA" sz="1200"/>
          </a:p>
        </p:txBody>
      </p:sp>
      <p:pic>
        <p:nvPicPr>
          <p:cNvPr id="50" name="Picture Placeholder 49" descr="A group of hands on top of each other&#10;&#10;Description automatically generated">
            <a:extLst>
              <a:ext uri="{FF2B5EF4-FFF2-40B4-BE49-F238E27FC236}">
                <a16:creationId xmlns:a16="http://schemas.microsoft.com/office/drawing/2014/main" id="{48BEF8D7-070C-09F1-AE6B-00F76F24DC8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0CA3D4-0083-EF95-3C6E-E8748544A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8300"/>
            <a:ext cx="11693331" cy="944880"/>
          </a:xfrm>
        </p:spPr>
        <p:txBody>
          <a:bodyPr>
            <a:normAutofit/>
          </a:bodyPr>
          <a:lstStyle/>
          <a:p>
            <a:r>
              <a:rPr lang="en-CA" dirty="0"/>
              <a:t>Closing Activity</a:t>
            </a:r>
            <a:endParaRPr lang="en-CA" sz="4000" i="1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5AFD13-55B3-6FCC-F5EB-226E91F15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F8E43-FE44-E99D-A758-4893ABCA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5C40EC1-4EF1-9CE5-0FDB-6811DA6A26CA}"/>
              </a:ext>
            </a:extLst>
          </p:cNvPr>
          <p:cNvGrpSpPr/>
          <p:nvPr/>
        </p:nvGrpSpPr>
        <p:grpSpPr>
          <a:xfrm>
            <a:off x="1198510" y="2308159"/>
            <a:ext cx="5354350" cy="3993875"/>
            <a:chOff x="473784" y="2849021"/>
            <a:chExt cx="3061235" cy="228341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F3D0F6B-ABF7-4DD8-79B5-C758DFA75D69}"/>
                </a:ext>
              </a:extLst>
            </p:cNvPr>
            <p:cNvGrpSpPr/>
            <p:nvPr/>
          </p:nvGrpSpPr>
          <p:grpSpPr>
            <a:xfrm>
              <a:off x="473784" y="2849021"/>
              <a:ext cx="3055952" cy="493032"/>
              <a:chOff x="188821" y="4543004"/>
              <a:chExt cx="3055952" cy="493032"/>
            </a:xfrm>
          </p:grpSpPr>
          <p:grpSp>
            <p:nvGrpSpPr>
              <p:cNvPr id="27" name="Graphic 7">
                <a:extLst>
                  <a:ext uri="{FF2B5EF4-FFF2-40B4-BE49-F238E27FC236}">
                    <a16:creationId xmlns:a16="http://schemas.microsoft.com/office/drawing/2014/main" id="{67599FC7-C45B-0005-086E-B92EB60589AB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C4CA13E-17DC-B53D-FE8B-C9FC49080EFF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DED0CC8D-9F6B-755F-50EF-3F76828A766F}"/>
                    </a:ext>
                  </a:extLst>
                </p:cNvPr>
                <p:cNvSpPr/>
                <p:nvPr/>
              </p:nvSpPr>
              <p:spPr>
                <a:xfrm>
                  <a:off x="7939895" y="4645447"/>
                  <a:ext cx="133305" cy="172573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A574890-DC7E-3972-7AB6-C10D166ED524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2376884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162DF51-5F88-50D1-5646-1DC8C6BFC8BD}"/>
                </a:ext>
              </a:extLst>
            </p:cNvPr>
            <p:cNvGrpSpPr/>
            <p:nvPr/>
          </p:nvGrpSpPr>
          <p:grpSpPr>
            <a:xfrm>
              <a:off x="473784" y="4639401"/>
              <a:ext cx="3061235" cy="493032"/>
              <a:chOff x="188821" y="4605529"/>
              <a:chExt cx="3061235" cy="493032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9F1CF506-972B-056D-254E-B0C6D29BBE7E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061235" cy="493032"/>
                <a:chOff x="188821" y="5063342"/>
                <a:chExt cx="3061235" cy="493032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908DE161-286B-26C5-77E5-669DB66A61A5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9A4FA379-8F3A-0659-FE3D-970ED0F69389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2382167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32322098-266D-7B97-D44D-8E674BA8E39C}"/>
                  </a:ext>
                </a:extLst>
              </p:cNvPr>
              <p:cNvSpPr/>
              <p:nvPr/>
            </p:nvSpPr>
            <p:spPr>
              <a:xfrm>
                <a:off x="348976" y="4767817"/>
                <a:ext cx="172719" cy="168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D2E7216-EE78-ABD6-807D-FDAB37D10C09}"/>
                </a:ext>
              </a:extLst>
            </p:cNvPr>
            <p:cNvGrpSpPr/>
            <p:nvPr/>
          </p:nvGrpSpPr>
          <p:grpSpPr>
            <a:xfrm>
              <a:off x="473784" y="4049364"/>
              <a:ext cx="3061234" cy="493032"/>
              <a:chOff x="4584493" y="1754862"/>
              <a:chExt cx="3061234" cy="493032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5B952A9C-BD18-F0F7-7066-3C03E1967383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061234" cy="493032"/>
                <a:chOff x="188821" y="3502325"/>
                <a:chExt cx="3061234" cy="493032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D886EC92-3D9E-968A-F3EF-12E9F3880A95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92D5C42-3C9E-F44A-A2BF-7FF2AF692561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2382166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E0C2B0F1-70AC-00AA-0281-8DF508299256}"/>
                  </a:ext>
                </a:extLst>
              </p:cNvPr>
              <p:cNvSpPr/>
              <p:nvPr/>
            </p:nvSpPr>
            <p:spPr>
              <a:xfrm>
                <a:off x="4772509" y="1915092"/>
                <a:ext cx="117000" cy="172573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CFC9622-E1F6-7FC9-6227-1599D6520022}"/>
                </a:ext>
              </a:extLst>
            </p:cNvPr>
            <p:cNvGrpSpPr/>
            <p:nvPr/>
          </p:nvGrpSpPr>
          <p:grpSpPr>
            <a:xfrm>
              <a:off x="473784" y="3439057"/>
              <a:ext cx="3061234" cy="493032"/>
              <a:chOff x="8497465" y="2199732"/>
              <a:chExt cx="3061234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7CFC4E9B-4EFE-CC1C-1476-D0C665E9ED6A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061234" cy="493032"/>
                <a:chOff x="188821" y="4022664"/>
                <a:chExt cx="3061234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7E94856-74E1-0B1D-1F19-FF3615BDD4DD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2F4E5FD-663D-4851-EF36-5EB716AC05A8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2382166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DD18BD0-72B5-A1F7-E42A-CD9BE28D58FB}"/>
                  </a:ext>
                </a:extLst>
              </p:cNvPr>
              <p:cNvSpPr/>
              <p:nvPr/>
            </p:nvSpPr>
            <p:spPr>
              <a:xfrm>
                <a:off x="8657610" y="2379946"/>
                <a:ext cx="172647" cy="13279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631CEC2-8058-F3C7-9DA6-586F511C293D}"/>
              </a:ext>
            </a:extLst>
          </p:cNvPr>
          <p:cNvSpPr txBox="1"/>
          <p:nvPr/>
        </p:nvSpPr>
        <p:spPr>
          <a:xfrm>
            <a:off x="253103" y="1202791"/>
            <a:ext cx="62997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What’s one thing you’re taking away from today’s session?</a:t>
            </a:r>
            <a:endParaRPr lang="en-CA" b="1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3FBFCE6-10F9-E412-B1BC-3B2530DE6548}"/>
              </a:ext>
            </a:extLst>
          </p:cNvPr>
          <p:cNvGrpSpPr/>
          <p:nvPr/>
        </p:nvGrpSpPr>
        <p:grpSpPr>
          <a:xfrm>
            <a:off x="6798424" y="4287162"/>
            <a:ext cx="2579709" cy="2577828"/>
            <a:chOff x="9612289" y="-18091"/>
            <a:chExt cx="2579709" cy="2577828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5AB8804-73DC-4544-3751-0C5AD97C96CE}"/>
                </a:ext>
              </a:extLst>
            </p:cNvPr>
            <p:cNvSpPr/>
            <p:nvPr/>
          </p:nvSpPr>
          <p:spPr>
            <a:xfrm>
              <a:off x="11330842" y="-18091"/>
              <a:ext cx="861156" cy="859275"/>
            </a:xfrm>
            <a:custGeom>
              <a:avLst/>
              <a:gdLst>
                <a:gd name="connsiteX0" fmla="*/ 314097 w 314096"/>
                <a:gd name="connsiteY0" fmla="*/ 313411 h 313410"/>
                <a:gd name="connsiteX1" fmla="*/ 0 w 314096"/>
                <a:gd name="connsiteY1" fmla="*/ 313411 h 313410"/>
                <a:gd name="connsiteX2" fmla="*/ 0 w 314096"/>
                <a:gd name="connsiteY2" fmla="*/ 0 h 313410"/>
                <a:gd name="connsiteX3" fmla="*/ 314097 w 314096"/>
                <a:gd name="connsiteY3" fmla="*/ 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96" h="313410">
                  <a:moveTo>
                    <a:pt x="314097" y="313411"/>
                  </a:moveTo>
                  <a:lnTo>
                    <a:pt x="0" y="313411"/>
                  </a:lnTo>
                  <a:lnTo>
                    <a:pt x="0" y="0"/>
                  </a:lnTo>
                  <a:lnTo>
                    <a:pt x="314097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4427040-59FB-ABAA-B3B8-405C428D4E7E}"/>
                </a:ext>
              </a:extLst>
            </p:cNvPr>
            <p:cNvSpPr/>
            <p:nvPr/>
          </p:nvSpPr>
          <p:spPr>
            <a:xfrm>
              <a:off x="11330841" y="841184"/>
              <a:ext cx="861156" cy="859275"/>
            </a:xfrm>
            <a:custGeom>
              <a:avLst/>
              <a:gdLst>
                <a:gd name="connsiteX0" fmla="*/ 0 w 314096"/>
                <a:gd name="connsiteY0" fmla="*/ 156362 h 313410"/>
                <a:gd name="connsiteX1" fmla="*/ 157048 w 314096"/>
                <a:gd name="connsiteY1" fmla="*/ 0 h 313410"/>
                <a:gd name="connsiteX2" fmla="*/ 314097 w 314096"/>
                <a:gd name="connsiteY2" fmla="*/ 156362 h 313410"/>
                <a:gd name="connsiteX3" fmla="*/ 157048 w 314096"/>
                <a:gd name="connsiteY3" fmla="*/ 313410 h 313410"/>
                <a:gd name="connsiteX4" fmla="*/ 0 w 314096"/>
                <a:gd name="connsiteY4" fmla="*/ 156362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096" h="313410">
                  <a:moveTo>
                    <a:pt x="0" y="156362"/>
                  </a:moveTo>
                  <a:cubicBezTo>
                    <a:pt x="0" y="69951"/>
                    <a:pt x="70638" y="0"/>
                    <a:pt x="157048" y="0"/>
                  </a:cubicBezTo>
                  <a:cubicBezTo>
                    <a:pt x="243459" y="0"/>
                    <a:pt x="314097" y="69951"/>
                    <a:pt x="314097" y="156362"/>
                  </a:cubicBezTo>
                  <a:cubicBezTo>
                    <a:pt x="314097" y="243459"/>
                    <a:pt x="243459" y="313410"/>
                    <a:pt x="157048" y="313410"/>
                  </a:cubicBezTo>
                  <a:cubicBezTo>
                    <a:pt x="70638" y="313410"/>
                    <a:pt x="0" y="243459"/>
                    <a:pt x="0" y="15636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6B82E12-EFD9-BE5F-ED20-8C92DCC8837D}"/>
                </a:ext>
              </a:extLst>
            </p:cNvPr>
            <p:cNvSpPr/>
            <p:nvPr/>
          </p:nvSpPr>
          <p:spPr>
            <a:xfrm>
              <a:off x="11330841" y="1700462"/>
              <a:ext cx="861156" cy="859275"/>
            </a:xfrm>
            <a:custGeom>
              <a:avLst/>
              <a:gdLst>
                <a:gd name="connsiteX0" fmla="*/ 0 w 314096"/>
                <a:gd name="connsiteY0" fmla="*/ 313410 h 313410"/>
                <a:gd name="connsiteX1" fmla="*/ 0 w 314096"/>
                <a:gd name="connsiteY1" fmla="*/ 0 h 313410"/>
                <a:gd name="connsiteX2" fmla="*/ 314097 w 314096"/>
                <a:gd name="connsiteY2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096" h="313410">
                  <a:moveTo>
                    <a:pt x="0" y="313410"/>
                  </a:moveTo>
                  <a:lnTo>
                    <a:pt x="0" y="0"/>
                  </a:lnTo>
                  <a:cubicBezTo>
                    <a:pt x="173508" y="0"/>
                    <a:pt x="314097" y="140589"/>
                    <a:pt x="314097" y="31341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D4F11E4-6D4C-E706-D3C5-F34015152E35}"/>
                </a:ext>
              </a:extLst>
            </p:cNvPr>
            <p:cNvSpPr/>
            <p:nvPr/>
          </p:nvSpPr>
          <p:spPr>
            <a:xfrm>
              <a:off x="10471567" y="841184"/>
              <a:ext cx="859275" cy="859275"/>
            </a:xfrm>
            <a:custGeom>
              <a:avLst/>
              <a:gdLst>
                <a:gd name="connsiteX0" fmla="*/ 0 w 313410"/>
                <a:gd name="connsiteY0" fmla="*/ 313410 h 313410"/>
                <a:gd name="connsiteX1" fmla="*/ 0 w 313410"/>
                <a:gd name="connsiteY1" fmla="*/ 0 h 313410"/>
                <a:gd name="connsiteX2" fmla="*/ 313410 w 313410"/>
                <a:gd name="connsiteY2" fmla="*/ 0 h 313410"/>
                <a:gd name="connsiteX3" fmla="*/ 313410 w 313410"/>
                <a:gd name="connsiteY3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410" h="313410">
                  <a:moveTo>
                    <a:pt x="0" y="313410"/>
                  </a:moveTo>
                  <a:lnTo>
                    <a:pt x="0" y="0"/>
                  </a:lnTo>
                  <a:lnTo>
                    <a:pt x="313410" y="0"/>
                  </a:lnTo>
                  <a:lnTo>
                    <a:pt x="313410" y="31341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B7D4704-BA66-4CA7-56DF-641D3298832D}"/>
                </a:ext>
              </a:extLst>
            </p:cNvPr>
            <p:cNvSpPr/>
            <p:nvPr/>
          </p:nvSpPr>
          <p:spPr>
            <a:xfrm>
              <a:off x="9612289" y="1700462"/>
              <a:ext cx="859275" cy="859275"/>
            </a:xfrm>
            <a:custGeom>
              <a:avLst/>
              <a:gdLst>
                <a:gd name="connsiteX0" fmla="*/ 0 w 313410"/>
                <a:gd name="connsiteY0" fmla="*/ 313410 h 313410"/>
                <a:gd name="connsiteX1" fmla="*/ 0 w 313410"/>
                <a:gd name="connsiteY1" fmla="*/ 0 h 313410"/>
                <a:gd name="connsiteX2" fmla="*/ 313411 w 313410"/>
                <a:gd name="connsiteY2" fmla="*/ 0 h 313410"/>
                <a:gd name="connsiteX3" fmla="*/ 313411 w 313410"/>
                <a:gd name="connsiteY3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410" h="313410">
                  <a:moveTo>
                    <a:pt x="0" y="313410"/>
                  </a:moveTo>
                  <a:lnTo>
                    <a:pt x="0" y="0"/>
                  </a:lnTo>
                  <a:lnTo>
                    <a:pt x="313411" y="0"/>
                  </a:lnTo>
                  <a:lnTo>
                    <a:pt x="313411" y="31341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8CDEABC5-909F-43C2-37D0-F32F2C9D3E64}"/>
                </a:ext>
              </a:extLst>
            </p:cNvPr>
            <p:cNvSpPr/>
            <p:nvPr/>
          </p:nvSpPr>
          <p:spPr>
            <a:xfrm>
              <a:off x="10471567" y="1700462"/>
              <a:ext cx="859275" cy="859275"/>
            </a:xfrm>
            <a:custGeom>
              <a:avLst/>
              <a:gdLst>
                <a:gd name="connsiteX0" fmla="*/ 0 w 313410"/>
                <a:gd name="connsiteY0" fmla="*/ 313410 h 313410"/>
                <a:gd name="connsiteX1" fmla="*/ 313410 w 313410"/>
                <a:gd name="connsiteY1" fmla="*/ 0 h 313410"/>
                <a:gd name="connsiteX2" fmla="*/ 313410 w 313410"/>
                <a:gd name="connsiteY2" fmla="*/ 313410 h 3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3410" h="313410">
                  <a:moveTo>
                    <a:pt x="0" y="313410"/>
                  </a:moveTo>
                  <a:cubicBezTo>
                    <a:pt x="0" y="140589"/>
                    <a:pt x="140589" y="0"/>
                    <a:pt x="313410" y="0"/>
                  </a:cubicBezTo>
                  <a:lnTo>
                    <a:pt x="313410" y="31341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6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39753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82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4949E7"/>
      </a:accent1>
      <a:accent2>
        <a:srgbClr val="1A1AC9"/>
      </a:accent2>
      <a:accent3>
        <a:srgbClr val="111186"/>
      </a:accent3>
      <a:accent4>
        <a:srgbClr val="111186"/>
      </a:accent4>
      <a:accent5>
        <a:srgbClr val="4949E7"/>
      </a:accent5>
      <a:accent6>
        <a:srgbClr val="1A1AC9"/>
      </a:accent6>
      <a:hlink>
        <a:srgbClr val="FCBD24"/>
      </a:hlink>
      <a:folHlink>
        <a:srgbClr val="EC3A3B"/>
      </a:folHlink>
    </a:clrScheme>
    <a:fontScheme name="Custom 68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1277</Words>
  <Application>Microsoft Office PowerPoint</Application>
  <PresentationFormat>Widescreen</PresentationFormat>
  <Paragraphs>197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Aparajita</vt:lpstr>
      <vt:lpstr>Arial</vt:lpstr>
      <vt:lpstr>Arial Nova</vt:lpstr>
      <vt:lpstr>Balsamiq Sans</vt:lpstr>
      <vt:lpstr>Calibri</vt:lpstr>
      <vt:lpstr>Cambria</vt:lpstr>
      <vt:lpstr>Cavolini</vt:lpstr>
      <vt:lpstr>Cormorant Garamond Bold Italics</vt:lpstr>
      <vt:lpstr>Courier New</vt:lpstr>
      <vt:lpstr>Poppins</vt:lpstr>
      <vt:lpstr>Prompt ExtraBold</vt:lpstr>
      <vt:lpstr>Roboto</vt:lpstr>
      <vt:lpstr>Office Theme</vt:lpstr>
      <vt:lpstr>DIGITAL BRAINSTORM</vt:lpstr>
      <vt:lpstr>Table of contents</vt:lpstr>
      <vt:lpstr>PowerPoint Presentation</vt:lpstr>
      <vt:lpstr>Icebreaker Activity</vt:lpstr>
      <vt:lpstr>Define the Challenge</vt:lpstr>
      <vt:lpstr>Brainstorm Topics</vt:lpstr>
      <vt:lpstr>Brainstorming Rules</vt:lpstr>
      <vt:lpstr>Idea Generation Template</vt:lpstr>
      <vt:lpstr>Mind map</vt:lpstr>
      <vt:lpstr>Discussion &amp; Prioritization</vt:lpstr>
      <vt:lpstr>PowerPoint Presentation</vt:lpstr>
      <vt:lpstr>PowerPoint Presentation</vt:lpstr>
      <vt:lpstr>Action Planning - Steps to Implement </vt:lpstr>
      <vt:lpstr>Key Takeaways</vt:lpstr>
      <vt:lpstr>The Team</vt:lpstr>
      <vt:lpstr>Closing Activity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2025-01-05T18:07:16Z</dcterms:created>
  <dcterms:modified xsi:type="dcterms:W3CDTF">2025-02-15T01:34:01Z</dcterms:modified>
</cp:coreProperties>
</file>