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0"/>
  </p:notesMasterIdLst>
  <p:sldIdLst>
    <p:sldId id="511" r:id="rId2"/>
    <p:sldId id="267" r:id="rId3"/>
    <p:sldId id="268" r:id="rId4"/>
    <p:sldId id="270" r:id="rId5"/>
    <p:sldId id="272" r:id="rId6"/>
    <p:sldId id="273" r:id="rId7"/>
    <p:sldId id="274" r:id="rId8"/>
    <p:sldId id="284" r:id="rId9"/>
    <p:sldId id="285" r:id="rId10"/>
    <p:sldId id="286" r:id="rId11"/>
    <p:sldId id="509" r:id="rId12"/>
    <p:sldId id="510" r:id="rId13"/>
    <p:sldId id="277" r:id="rId14"/>
    <p:sldId id="276" r:id="rId15"/>
    <p:sldId id="278" r:id="rId16"/>
    <p:sldId id="280" r:id="rId17"/>
    <p:sldId id="281" r:id="rId18"/>
    <p:sldId id="28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3C202B-D657-4A2E-ADE2-DCF942F37BB4}" v="62" dt="2025-04-11T00:07:11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18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2">
                  <a:lumMod val="8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B-4B56-9C5B-0850503BF0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B-4B56-9C5B-0850503BF08C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BB-4B56-9C5B-0850503BF08C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BB-4B56-9C5B-0850503BF0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BB-4B56-9C5B-0850503B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6-43F4-9F68-5CF9D597BD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76-43F4-9F68-5CF9D597BD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2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76-43F4-9F68-5CF9D597B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7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9D8D3-D403-45A5-9771-1BEFEF8D034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586ED-29CD-407D-AE82-42BF8D0195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4556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782EDFF8-5572-EFAB-E68B-8F5406F6C2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909"/>
            <a:ext cx="12191999" cy="6853091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E7B4E-0977-D383-1180-E64F2B93A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873188"/>
            <a:ext cx="6627920" cy="2565648"/>
          </a:xfrm>
        </p:spPr>
        <p:txBody>
          <a:bodyPr anchor="ctr"/>
          <a:lstStyle>
            <a:lvl1pPr algn="l">
              <a:defRPr sz="6000" b="1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A2689-4A7C-4957-6EB6-FA8DE1659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892674"/>
            <a:ext cx="6627920" cy="365126"/>
          </a:xfrm>
        </p:spPr>
        <p:txBody>
          <a:bodyPr anchor="ctr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FF167-C821-571A-D541-B46E6774F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E7FC-AA82-48DA-9EB7-EFE21BBB5252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CB1DE-6319-9D79-DF6D-69F33627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6BAE9-BCBF-1E9E-BBBB-839A4CD9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983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A5167-35D3-01C9-CA8D-84AA213A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EF810-2E24-23AA-9EEA-9C48446CD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072AF-7890-2E1D-C03C-8A0FD2CD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3FDF3-0DE5-433C-8B43-5CD480716660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38821-A94E-8DA8-9093-9D65C4CA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8BD4A-3B79-E686-3AB0-1DEF0A79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3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0486C-817D-E6A1-646C-A6D5DCF27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E1866-BED0-51F7-31F4-ADFF39831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FB71E-BEB3-115C-D8FA-F8AA42607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C428-6DD8-42F2-90A7-F23B2514BC64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FC12A-3B35-E5EA-4DCE-60E3F2610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6C466-B0E0-4041-4B2F-93C3AC284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812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9530-8D51-9614-F76A-088769080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8FA4D-36E2-26CF-CDA3-566ACF932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F529-F346-C932-10E7-3379ED70E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3430D-2B10-158B-F3C3-40BD34ED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6561E-BFFD-4D2E-BAA7-76856DFC513D}" type="datetime1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08F75-582A-195C-56C2-B4C6B421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226782-AAA9-DEBB-D082-E40D2ECF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514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61B8-2705-79BC-A15A-81AD6A23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41B25-5EE3-950B-E3A3-A2A8402DE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3A291-336F-2229-F206-A43E49C45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CF0FA2-D9BF-9EBD-A802-6222E5737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69268-0C50-2A54-3796-EAEB2DFBC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E8C5C-8898-6E1C-C03F-B8637D7DF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8FC1-8A6E-44A1-9BF9-88D9EB26B90D}" type="datetime1">
              <a:rPr lang="en-CA" smtClean="0"/>
              <a:t>2025-04-10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76A452-4BA8-8B8E-3589-16156C482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69E4-6B0A-8D25-EE8C-F6B663B36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840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055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9142-8358-4078-88C6-24CE18058158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DA5B6CE-DF38-C19D-C5EB-FAFA94C6F5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0000" y="3103084"/>
            <a:ext cx="2232000" cy="2232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59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2A25-B00F-4F8E-A674-4F3AD158812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44FF131F-3F50-B59B-284D-810524166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53750"/>
            <a:ext cx="10515600" cy="3151883"/>
          </a:xfrm>
          <a:prstGeom prst="roundRect">
            <a:avLst>
              <a:gd name="adj" fmla="val 4469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587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CA53-3D07-49CF-9B18-1933B5D7DFB9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00815A46-4F9E-7207-D93B-6BD44CA18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08009" y="1853750"/>
            <a:ext cx="2645791" cy="4405647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3214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4"/>
            <a:ext cx="5257800" cy="209513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BD80-F1DF-4C45-9CAF-4E29B801BC87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8476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C921-47ED-4F0A-9ED8-31C5E92B7F9B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90713"/>
            <a:ext cx="525780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5395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1D01-E453-45A8-9825-894674BC0355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90713"/>
            <a:ext cx="399775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82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9F4E-E6B5-4A5A-9AA9-0A8FF8F5D2B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1436" y="1908469"/>
            <a:ext cx="525780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247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AB11-7B3E-4160-83B6-151B8870EEB1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6846" y="1879747"/>
            <a:ext cx="6361537" cy="4305300"/>
          </a:xfrm>
          <a:prstGeom prst="roundRect">
            <a:avLst>
              <a:gd name="adj" fmla="val 437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115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15255-B815-9DE3-B946-CA793C23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B30C-9AE3-429E-B6D7-C47548647098}" type="datetime1">
              <a:rPr lang="en-CA" smtClean="0"/>
              <a:t>2025-04-10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922512-EF4D-E2B7-2B06-39330B79E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FD129-7C65-6601-8016-60BBCBCA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9347A6-F9C7-37D9-84BF-282E4B81B1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2530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166C-BB67-01BB-E695-E3629E1B7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3F9ED-CDD4-0022-DBB8-AAE045FA8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4EAFC-CBE8-1088-BC82-C076B2D5F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0A9B4-1A7C-74C4-EAE5-EE77E64ED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5C80-66CC-45A7-B439-214F56DE1392}" type="datetime1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976E0-8CB6-FC7E-5A35-C49A7BB9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3876B-12CC-68F3-04C1-B59260D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9903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93957-800C-C5C5-A544-FA442D180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D6C0D-1283-BA4E-19E3-C51EF08C4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E22E0-46DF-DF78-D57E-8038A78B7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E4690-7D74-2713-AF8B-2312979D1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A22A-3585-4D31-9FED-BA8ABEA31184}" type="datetime1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51AA2-CA3A-3779-173B-D9465712B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68F5F-EA7B-349B-D8E3-5D928E11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66885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2374-D6A9-4750-CA4E-B3E84389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7F0BD-97F1-54D9-4AE7-91555B48E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1DE32-4867-A6F7-0539-4366900D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390B-D1AE-4C62-B1A6-B81CB3EC1763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3A875-DD27-179E-1475-93D8C08F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7A9ED-F37A-8BBB-8B1C-87637706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91535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A53E2-FD80-CBB6-B380-23DB52D9E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30FC5-D655-535C-A997-E2EBFBBC3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74FCA-EA98-95CD-2A03-58ECCCC98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8CC6B-0FA5-4BE5-B713-C28889F735CA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0E491-3A47-E785-3A34-62D3B2C1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831C1-3EF6-8BCD-E770-65EA55225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398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777B5F6F-7E6F-45BD-93C5-FCD60231B559}" type="datetime1">
              <a:rPr lang="en-CA" smtClean="0"/>
              <a:t>2025-04-10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183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56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C42921B-80FD-A256-D8D0-31163DE87D27}"/>
              </a:ext>
            </a:extLst>
          </p:cNvPr>
          <p:cNvSpPr/>
          <p:nvPr userDrawn="1"/>
        </p:nvSpPr>
        <p:spPr>
          <a:xfrm rot="3633962">
            <a:off x="10812512" y="6327168"/>
            <a:ext cx="691948" cy="881690"/>
          </a:xfrm>
          <a:custGeom>
            <a:avLst/>
            <a:gdLst>
              <a:gd name="connsiteX0" fmla="*/ 43392 w 691948"/>
              <a:gd name="connsiteY0" fmla="*/ 112020 h 881690"/>
              <a:gd name="connsiteX1" fmla="*/ 254076 w 691948"/>
              <a:gd name="connsiteY1" fmla="*/ 0 h 881690"/>
              <a:gd name="connsiteX2" fmla="*/ 638420 w 691948"/>
              <a:gd name="connsiteY2" fmla="*/ 0 h 881690"/>
              <a:gd name="connsiteX3" fmla="*/ 691948 w 691948"/>
              <a:gd name="connsiteY3" fmla="*/ 10806 h 881690"/>
              <a:gd name="connsiteX4" fmla="*/ 200550 w 691948"/>
              <a:gd name="connsiteY4" fmla="*/ 881690 h 881690"/>
              <a:gd name="connsiteX5" fmla="*/ 155178 w 691948"/>
              <a:gd name="connsiteY5" fmla="*/ 872530 h 881690"/>
              <a:gd name="connsiteX6" fmla="*/ 0 w 691948"/>
              <a:gd name="connsiteY6" fmla="*/ 638420 h 881690"/>
              <a:gd name="connsiteX7" fmla="*/ 0 w 691948"/>
              <a:gd name="connsiteY7" fmla="*/ 254076 h 881690"/>
              <a:gd name="connsiteX8" fmla="*/ 43392 w 691948"/>
              <a:gd name="connsiteY8" fmla="*/ 112020 h 88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1948" h="881690">
                <a:moveTo>
                  <a:pt x="43392" y="112020"/>
                </a:moveTo>
                <a:cubicBezTo>
                  <a:pt x="89051" y="44435"/>
                  <a:pt x="166375" y="0"/>
                  <a:pt x="254076" y="0"/>
                </a:cubicBezTo>
                <a:lnTo>
                  <a:pt x="638420" y="0"/>
                </a:lnTo>
                <a:lnTo>
                  <a:pt x="691948" y="10806"/>
                </a:lnTo>
                <a:lnTo>
                  <a:pt x="200550" y="881690"/>
                </a:lnTo>
                <a:lnTo>
                  <a:pt x="155178" y="872530"/>
                </a:lnTo>
                <a:cubicBezTo>
                  <a:pt x="63986" y="833959"/>
                  <a:pt x="0" y="743661"/>
                  <a:pt x="0" y="638420"/>
                </a:cubicBezTo>
                <a:lnTo>
                  <a:pt x="0" y="254076"/>
                </a:lnTo>
                <a:cubicBezTo>
                  <a:pt x="0" y="201456"/>
                  <a:pt x="15997" y="152571"/>
                  <a:pt x="43392" y="1120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2A74A4-F6D8-E035-BE49-4C4D98D4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291F2-7F3A-1464-12D9-D7AD58EA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FCF09-3EB8-F410-06F6-DAE99ECAD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CF86AF-8DDF-4BD3-AE5A-44DA63D027C9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8A7AA-3261-96E0-1C50-65EB4E98E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A9CB-6FD1-F509-A78D-A7FF35F66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0AB6510E-567E-805A-F90C-C535CDFC8394}"/>
              </a:ext>
            </a:extLst>
          </p:cNvPr>
          <p:cNvSpPr txBox="1"/>
          <p:nvPr userDrawn="1"/>
        </p:nvSpPr>
        <p:spPr>
          <a:xfrm>
            <a:off x="3589231" y="0"/>
            <a:ext cx="8602769" cy="6743696"/>
          </a:xfrm>
          <a:custGeom>
            <a:avLst/>
            <a:gdLst>
              <a:gd name="T0" fmla="*/ 1334 w 1598"/>
              <a:gd name="T1" fmla="*/ 584 h 1148"/>
              <a:gd name="T2" fmla="*/ 750 w 1598"/>
              <a:gd name="T3" fmla="*/ 0 h 1148"/>
              <a:gd name="T4" fmla="*/ 0 w 1598"/>
              <a:gd name="T5" fmla="*/ 0 h 1148"/>
              <a:gd name="T6" fmla="*/ 24 w 1598"/>
              <a:gd name="T7" fmla="*/ 27 h 1148"/>
              <a:gd name="T8" fmla="*/ 1021 w 1598"/>
              <a:gd name="T9" fmla="*/ 1024 h 1148"/>
              <a:gd name="T10" fmla="*/ 1473 w 1598"/>
              <a:gd name="T11" fmla="*/ 1024 h 1148"/>
              <a:gd name="T12" fmla="*/ 1598 w 1598"/>
              <a:gd name="T13" fmla="*/ 899 h 1148"/>
              <a:gd name="T14" fmla="*/ 1598 w 1598"/>
              <a:gd name="T15" fmla="*/ 675 h 1148"/>
              <a:gd name="T16" fmla="*/ 1334 w 1598"/>
              <a:gd name="T17" fmla="*/ 584 h 1148"/>
            </a:gdLst>
            <a:ahLst/>
            <a:cxnLst/>
            <a:rect l="0" t="0" r="r" b="b"/>
            <a:pathLst>
              <a:path w="1598" h="1148">
                <a:moveTo>
                  <a:pt x="1334" y="584"/>
                </a:moveTo>
                <a:cubicBezTo>
                  <a:pt x="750" y="0"/>
                  <a:pt x="750" y="0"/>
                  <a:pt x="750" y="0"/>
                </a:cubicBezTo>
                <a:cubicBezTo>
                  <a:pt x="0" y="0"/>
                  <a:pt x="0" y="0"/>
                  <a:pt x="0" y="0"/>
                </a:cubicBezTo>
                <a:cubicBezTo>
                  <a:pt x="7" y="9"/>
                  <a:pt x="15" y="18"/>
                  <a:pt x="24" y="27"/>
                </a:cubicBezTo>
                <a:cubicBezTo>
                  <a:pt x="1021" y="1024"/>
                  <a:pt x="1021" y="1024"/>
                  <a:pt x="1021" y="1024"/>
                </a:cubicBezTo>
                <a:cubicBezTo>
                  <a:pt x="1145" y="1148"/>
                  <a:pt x="1349" y="1148"/>
                  <a:pt x="1473" y="1024"/>
                </a:cubicBezTo>
                <a:cubicBezTo>
                  <a:pt x="1598" y="899"/>
                  <a:pt x="1598" y="899"/>
                  <a:pt x="1598" y="899"/>
                </a:cubicBezTo>
                <a:cubicBezTo>
                  <a:pt x="1598" y="675"/>
                  <a:pt x="1598" y="675"/>
                  <a:pt x="1598" y="675"/>
                </a:cubicBezTo>
                <a:cubicBezTo>
                  <a:pt x="1504" y="686"/>
                  <a:pt x="1406" y="656"/>
                  <a:pt x="1334" y="584"/>
                </a:cubicBezTo>
                <a:close/>
              </a:path>
            </a:pathLst>
          </a:custGeom>
          <a:solidFill>
            <a:schemeClr val="accent5">
              <a:lumMod val="85000"/>
              <a:lumOff val="15000"/>
            </a:schemeClr>
          </a:solidFill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5614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8" r:id="rId7"/>
    <p:sldLayoutId id="2147483666" r:id="rId8"/>
    <p:sldLayoutId id="2147483665" r:id="rId9"/>
    <p:sldLayoutId id="2147483661" r:id="rId10"/>
    <p:sldLayoutId id="2147483660" r:id="rId11"/>
    <p:sldLayoutId id="2147483663" r:id="rId12"/>
    <p:sldLayoutId id="2147483662" r:id="rId13"/>
    <p:sldLayoutId id="2147483664" r:id="rId14"/>
    <p:sldLayoutId id="2147483655" r:id="rId15"/>
    <p:sldLayoutId id="2147483656" r:id="rId16"/>
    <p:sldLayoutId id="2147483657" r:id="rId17"/>
    <p:sldLayoutId id="2147483658" r:id="rId18"/>
    <p:sldLayoutId id="2147483659" r:id="rId19"/>
    <p:sldLayoutId id="2147483667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light bulb with a plant inside&#10;&#10;AI-generated content may be incorrect.">
            <a:extLst>
              <a:ext uri="{FF2B5EF4-FFF2-40B4-BE49-F238E27FC236}">
                <a16:creationId xmlns:a16="http://schemas.microsoft.com/office/drawing/2014/main" id="{CC6CE32C-5E4B-1BB1-308B-FE052CFDD6C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723F1-D244-F441-F991-57422699A969}"/>
              </a:ext>
            </a:extLst>
          </p:cNvPr>
          <p:cNvGrpSpPr/>
          <p:nvPr/>
        </p:nvGrpSpPr>
        <p:grpSpPr>
          <a:xfrm flipH="1">
            <a:off x="0" y="0"/>
            <a:ext cx="12672893" cy="7340326"/>
            <a:chOff x="-480894" y="0"/>
            <a:chExt cx="12672893" cy="7340326"/>
          </a:xfrm>
        </p:grpSpPr>
        <p:sp>
          <p:nvSpPr>
            <p:cNvPr id="16" name="标题 1">
              <a:extLst>
                <a:ext uri="{FF2B5EF4-FFF2-40B4-BE49-F238E27FC236}">
                  <a16:creationId xmlns:a16="http://schemas.microsoft.com/office/drawing/2014/main" id="{F4C5604D-B84D-CD54-130E-B009CE4EA0ED}"/>
                </a:ext>
              </a:extLst>
            </p:cNvPr>
            <p:cNvSpPr txBox="1"/>
            <p:nvPr userDrawn="1"/>
          </p:nvSpPr>
          <p:spPr>
            <a:xfrm>
              <a:off x="3589230" y="0"/>
              <a:ext cx="8602769" cy="6743696"/>
            </a:xfrm>
            <a:custGeom>
              <a:avLst/>
              <a:gdLst>
                <a:gd name="T0" fmla="*/ 1334 w 1598"/>
                <a:gd name="T1" fmla="*/ 584 h 1148"/>
                <a:gd name="T2" fmla="*/ 750 w 1598"/>
                <a:gd name="T3" fmla="*/ 0 h 1148"/>
                <a:gd name="T4" fmla="*/ 0 w 1598"/>
                <a:gd name="T5" fmla="*/ 0 h 1148"/>
                <a:gd name="T6" fmla="*/ 24 w 1598"/>
                <a:gd name="T7" fmla="*/ 27 h 1148"/>
                <a:gd name="T8" fmla="*/ 1021 w 1598"/>
                <a:gd name="T9" fmla="*/ 1024 h 1148"/>
                <a:gd name="T10" fmla="*/ 1473 w 1598"/>
                <a:gd name="T11" fmla="*/ 1024 h 1148"/>
                <a:gd name="T12" fmla="*/ 1598 w 1598"/>
                <a:gd name="T13" fmla="*/ 899 h 1148"/>
                <a:gd name="T14" fmla="*/ 1598 w 1598"/>
                <a:gd name="T15" fmla="*/ 675 h 1148"/>
                <a:gd name="T16" fmla="*/ 1334 w 1598"/>
                <a:gd name="T17" fmla="*/ 584 h 1148"/>
              </a:gdLst>
              <a:ahLst/>
              <a:cxnLst/>
              <a:rect l="0" t="0" r="r" b="b"/>
              <a:pathLst>
                <a:path w="1598" h="1148">
                  <a:moveTo>
                    <a:pt x="1334" y="584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9"/>
                    <a:pt x="15" y="18"/>
                    <a:pt x="24" y="27"/>
                  </a:cubicBezTo>
                  <a:cubicBezTo>
                    <a:pt x="1021" y="1024"/>
                    <a:pt x="1021" y="1024"/>
                    <a:pt x="1021" y="1024"/>
                  </a:cubicBezTo>
                  <a:cubicBezTo>
                    <a:pt x="1145" y="1148"/>
                    <a:pt x="1349" y="1148"/>
                    <a:pt x="1473" y="1024"/>
                  </a:cubicBezTo>
                  <a:cubicBezTo>
                    <a:pt x="1598" y="899"/>
                    <a:pt x="1598" y="899"/>
                    <a:pt x="1598" y="899"/>
                  </a:cubicBezTo>
                  <a:cubicBezTo>
                    <a:pt x="1598" y="675"/>
                    <a:pt x="1598" y="675"/>
                    <a:pt x="1598" y="675"/>
                  </a:cubicBezTo>
                  <a:cubicBezTo>
                    <a:pt x="1504" y="686"/>
                    <a:pt x="1406" y="656"/>
                    <a:pt x="1334" y="584"/>
                  </a:cubicBezTo>
                  <a:close/>
                </a:path>
              </a:pathLst>
            </a:custGeom>
            <a:solidFill>
              <a:schemeClr val="accent1">
                <a:alpha val="49000"/>
              </a:schemeClr>
            </a:solidFill>
            <a:ln cap="sq">
              <a:noFill/>
            </a:ln>
          </p:spPr>
          <p:txBody>
            <a:bodyPr vert="horz" wrap="square" lIns="0" tIns="0" rIns="0" bIns="0" rtlCol="0" anchor="t"/>
            <a:lstStyle/>
            <a:p>
              <a:pPr algn="l"/>
              <a:endParaRPr kumimoji="1" lang="zh-CN" altLang="en-US"/>
            </a:p>
          </p:txBody>
        </p:sp>
        <p:sp>
          <p:nvSpPr>
            <p:cNvPr id="17" name="标题 1">
              <a:extLst>
                <a:ext uri="{FF2B5EF4-FFF2-40B4-BE49-F238E27FC236}">
                  <a16:creationId xmlns:a16="http://schemas.microsoft.com/office/drawing/2014/main" id="{3AFB46A2-A54A-EFDD-5B3C-372DF016F632}"/>
                </a:ext>
              </a:extLst>
            </p:cNvPr>
            <p:cNvSpPr txBox="1"/>
            <p:nvPr userDrawn="1"/>
          </p:nvSpPr>
          <p:spPr>
            <a:xfrm>
              <a:off x="7626525" y="0"/>
              <a:ext cx="4565474" cy="4029408"/>
            </a:xfrm>
            <a:custGeom>
              <a:avLst/>
              <a:gdLst>
                <a:gd name="T0" fmla="*/ 0 w 848"/>
                <a:gd name="T1" fmla="*/ 0 h 686"/>
                <a:gd name="T2" fmla="*/ 584 w 848"/>
                <a:gd name="T3" fmla="*/ 584 h 686"/>
                <a:gd name="T4" fmla="*/ 848 w 848"/>
                <a:gd name="T5" fmla="*/ 675 h 686"/>
                <a:gd name="T6" fmla="*/ 848 w 848"/>
                <a:gd name="T7" fmla="*/ 0 h 686"/>
                <a:gd name="T8" fmla="*/ 0 w 848"/>
                <a:gd name="T9" fmla="*/ 0 h 686"/>
              </a:gdLst>
              <a:ahLst/>
              <a:cxnLst/>
              <a:rect l="0" t="0" r="r" b="b"/>
              <a:pathLst>
                <a:path w="848" h="686">
                  <a:moveTo>
                    <a:pt x="0" y="0"/>
                  </a:moveTo>
                  <a:cubicBezTo>
                    <a:pt x="584" y="584"/>
                    <a:pt x="584" y="584"/>
                    <a:pt x="584" y="584"/>
                  </a:cubicBezTo>
                  <a:cubicBezTo>
                    <a:pt x="656" y="656"/>
                    <a:pt x="754" y="686"/>
                    <a:pt x="848" y="675"/>
                  </a:cubicBezTo>
                  <a:cubicBezTo>
                    <a:pt x="848" y="0"/>
                    <a:pt x="848" y="0"/>
                    <a:pt x="84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52000"/>
              </a:schemeClr>
            </a:solidFill>
            <a:ln cap="sq">
              <a:noFill/>
            </a:ln>
          </p:spPr>
          <p:txBody>
            <a:bodyPr vert="horz" wrap="square" lIns="0" tIns="0" rIns="0" bIns="0" rtlCol="0" anchor="t"/>
            <a:lstStyle/>
            <a:p>
              <a:pPr algn="l"/>
              <a:endParaRPr kumimoji="1" lang="zh-CN" alt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766E8EE-6FBB-9790-31B3-DCF09A6E7C64}"/>
                </a:ext>
              </a:extLst>
            </p:cNvPr>
            <p:cNvSpPr/>
            <p:nvPr userDrawn="1"/>
          </p:nvSpPr>
          <p:spPr>
            <a:xfrm rot="2700000">
              <a:off x="-480894" y="5615105"/>
              <a:ext cx="1725221" cy="1725221"/>
            </a:xfrm>
            <a:prstGeom prst="roundRect">
              <a:avLst>
                <a:gd name="adj" fmla="val 28468"/>
              </a:avLst>
            </a:prstGeom>
            <a:solidFill>
              <a:schemeClr val="accent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E9064965-1471-6337-41F0-E1ABBF355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873188"/>
            <a:ext cx="6627919" cy="2565648"/>
          </a:xfrm>
        </p:spPr>
        <p:txBody>
          <a:bodyPr>
            <a:normAutofit fontScale="90000"/>
          </a:bodyPr>
          <a:lstStyle/>
          <a:p>
            <a:r>
              <a:rPr lang="en-CA" sz="8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 BUSINESS PRESENTATION</a:t>
            </a:r>
            <a:endParaRPr lang="en-CA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F941B98-2F0D-70C8-DF7B-C1148E8DCB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892674"/>
            <a:ext cx="6627920" cy="365126"/>
          </a:xfrm>
        </p:spPr>
        <p:txBody>
          <a:bodyPr/>
          <a:lstStyle/>
          <a:p>
            <a:r>
              <a:rPr lang="en-CA" dirty="0">
                <a:solidFill>
                  <a:schemeClr val="tx2"/>
                </a:solidFill>
              </a:rPr>
              <a:t>Presenter name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3ECC0A43-C827-BBEE-8D3D-3DA4BD85E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</a:t>
            </a:fld>
            <a:endParaRPr lang="en-CA"/>
          </a:p>
        </p:txBody>
      </p:sp>
      <p:sp>
        <p:nvSpPr>
          <p:cNvPr id="2" name="사각형: 둥근 모서리 12">
            <a:extLst>
              <a:ext uri="{FF2B5EF4-FFF2-40B4-BE49-F238E27FC236}">
                <a16:creationId xmlns:a16="http://schemas.microsoft.com/office/drawing/2014/main" id="{A0A94AB4-C152-4DD6-74A1-B6805A67607D}"/>
              </a:ext>
            </a:extLst>
          </p:cNvPr>
          <p:cNvSpPr/>
          <p:nvPr/>
        </p:nvSpPr>
        <p:spPr>
          <a:xfrm>
            <a:off x="9754468" y="163354"/>
            <a:ext cx="2055814" cy="522001"/>
          </a:xfrm>
          <a:prstGeom prst="roundRect">
            <a:avLst>
              <a:gd name="adj" fmla="val 50000"/>
            </a:avLst>
          </a:prstGeom>
          <a:solidFill>
            <a:schemeClr val="tx2">
              <a:alpha val="32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14, March, 20XX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23905C-3AB6-5F6B-4B3E-94578FA524C0}"/>
              </a:ext>
            </a:extLst>
          </p:cNvPr>
          <p:cNvSpPr txBox="1"/>
          <p:nvPr/>
        </p:nvSpPr>
        <p:spPr>
          <a:xfrm>
            <a:off x="838199" y="285856"/>
            <a:ext cx="3304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solidFill>
                  <a:schemeClr val="bg1"/>
                </a:solidFill>
                <a:cs typeface="Arial" panose="020B0604020202020204" pitchFamily="34" charset="0"/>
              </a:rPr>
              <a:t>Company name</a:t>
            </a:r>
            <a:endParaRPr lang="ko-KR" alt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745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2BCBF-59DA-EAE4-E171-CDB313A4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271"/>
              </a:lnSpc>
            </a:pPr>
            <a:r>
              <a:rPr lang="en-US" sz="4400" b="1" spc="-77" dirty="0">
                <a:ea typeface="Arial Bold"/>
                <a:cs typeface="Arial Bold"/>
                <a:sym typeface="Arial Bold"/>
              </a:rPr>
              <a:t>Table of contents </a:t>
            </a:r>
            <a:endParaRPr lang="en-CA" dirty="0"/>
          </a:p>
        </p:txBody>
      </p:sp>
      <p:pic>
        <p:nvPicPr>
          <p:cNvPr id="5" name="Picture Placeholder 4" descr="A hand holding a tablet with a graph and arrow&#10;&#10;AI-generated content may be incorrect.">
            <a:extLst>
              <a:ext uri="{FF2B5EF4-FFF2-40B4-BE49-F238E27FC236}">
                <a16:creationId xmlns:a16="http://schemas.microsoft.com/office/drawing/2014/main" id="{97735244-C32B-ACBD-D274-EC5ED892AE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oundRect">
            <a:avLst>
              <a:gd name="adj" fmla="val 4654"/>
            </a:avLst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C9060754-F9F8-26F6-C89C-C89F9FDC5B5B}"/>
              </a:ext>
            </a:extLst>
          </p:cNvPr>
          <p:cNvGrpSpPr/>
          <p:nvPr/>
        </p:nvGrpSpPr>
        <p:grpSpPr>
          <a:xfrm>
            <a:off x="6725875" y="1890713"/>
            <a:ext cx="4719536" cy="4201862"/>
            <a:chOff x="5955313" y="1508566"/>
            <a:chExt cx="3622700" cy="4430386"/>
          </a:xfrm>
        </p:grpSpPr>
        <p:grpSp>
          <p:nvGrpSpPr>
            <p:cNvPr id="14" name="Group 14"/>
            <p:cNvGrpSpPr/>
            <p:nvPr/>
          </p:nvGrpSpPr>
          <p:grpSpPr>
            <a:xfrm>
              <a:off x="5955313" y="1508566"/>
              <a:ext cx="3622700" cy="470145"/>
              <a:chOff x="0" y="0"/>
              <a:chExt cx="1417549" cy="18396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955313" y="2169298"/>
              <a:ext cx="3622700" cy="470145"/>
              <a:chOff x="0" y="0"/>
              <a:chExt cx="1417549" cy="18396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955313" y="2829200"/>
              <a:ext cx="3622700" cy="470145"/>
              <a:chOff x="0" y="0"/>
              <a:chExt cx="1417549" cy="18396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5955313" y="3489102"/>
              <a:ext cx="3622700" cy="470145"/>
              <a:chOff x="0" y="0"/>
              <a:chExt cx="1417549" cy="18396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5955313" y="4149004"/>
              <a:ext cx="3622700" cy="470145"/>
              <a:chOff x="0" y="0"/>
              <a:chExt cx="1417549" cy="18396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5955313" y="4808905"/>
              <a:ext cx="3622700" cy="470145"/>
              <a:chOff x="0" y="0"/>
              <a:chExt cx="1417549" cy="18396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5955313" y="5468807"/>
              <a:ext cx="3622700" cy="470145"/>
              <a:chOff x="0" y="0"/>
              <a:chExt cx="1417549" cy="18396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6282298" y="1677080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282298" y="2337812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282298" y="2997714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282298" y="3657616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282298" y="4317517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6282298" y="4977419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6282298" y="5637321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FD0704-3553-F6E3-CA78-49798F228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904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Two men shaking hands in a room&#10;&#10;AI-generated content may be incorrect.">
            <a:extLst>
              <a:ext uri="{FF2B5EF4-FFF2-40B4-BE49-F238E27FC236}">
                <a16:creationId xmlns:a16="http://schemas.microsoft.com/office/drawing/2014/main" id="{A90F0687-A880-2735-4FC4-4E05546288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CBA0CE4-0A89-CFDB-4DF9-92A36440E821}"/>
              </a:ext>
            </a:extLst>
          </p:cNvPr>
          <p:cNvGrpSpPr/>
          <p:nvPr/>
        </p:nvGrpSpPr>
        <p:grpSpPr>
          <a:xfrm flipH="1">
            <a:off x="0" y="0"/>
            <a:ext cx="12672893" cy="7340326"/>
            <a:chOff x="-480894" y="0"/>
            <a:chExt cx="12672893" cy="7340326"/>
          </a:xfrm>
        </p:grpSpPr>
        <p:sp>
          <p:nvSpPr>
            <p:cNvPr id="15" name="标题 1">
              <a:extLst>
                <a:ext uri="{FF2B5EF4-FFF2-40B4-BE49-F238E27FC236}">
                  <a16:creationId xmlns:a16="http://schemas.microsoft.com/office/drawing/2014/main" id="{727A46D7-5D38-5924-B841-D234C96C34D7}"/>
                </a:ext>
              </a:extLst>
            </p:cNvPr>
            <p:cNvSpPr txBox="1"/>
            <p:nvPr userDrawn="1"/>
          </p:nvSpPr>
          <p:spPr>
            <a:xfrm>
              <a:off x="3589230" y="0"/>
              <a:ext cx="8602769" cy="6743696"/>
            </a:xfrm>
            <a:custGeom>
              <a:avLst/>
              <a:gdLst>
                <a:gd name="T0" fmla="*/ 1334 w 1598"/>
                <a:gd name="T1" fmla="*/ 584 h 1148"/>
                <a:gd name="T2" fmla="*/ 750 w 1598"/>
                <a:gd name="T3" fmla="*/ 0 h 1148"/>
                <a:gd name="T4" fmla="*/ 0 w 1598"/>
                <a:gd name="T5" fmla="*/ 0 h 1148"/>
                <a:gd name="T6" fmla="*/ 24 w 1598"/>
                <a:gd name="T7" fmla="*/ 27 h 1148"/>
                <a:gd name="T8" fmla="*/ 1021 w 1598"/>
                <a:gd name="T9" fmla="*/ 1024 h 1148"/>
                <a:gd name="T10" fmla="*/ 1473 w 1598"/>
                <a:gd name="T11" fmla="*/ 1024 h 1148"/>
                <a:gd name="T12" fmla="*/ 1598 w 1598"/>
                <a:gd name="T13" fmla="*/ 899 h 1148"/>
                <a:gd name="T14" fmla="*/ 1598 w 1598"/>
                <a:gd name="T15" fmla="*/ 675 h 1148"/>
                <a:gd name="T16" fmla="*/ 1334 w 1598"/>
                <a:gd name="T17" fmla="*/ 584 h 1148"/>
              </a:gdLst>
              <a:ahLst/>
              <a:cxnLst/>
              <a:rect l="0" t="0" r="r" b="b"/>
              <a:pathLst>
                <a:path w="1598" h="1148">
                  <a:moveTo>
                    <a:pt x="1334" y="584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9"/>
                    <a:pt x="15" y="18"/>
                    <a:pt x="24" y="27"/>
                  </a:cubicBezTo>
                  <a:cubicBezTo>
                    <a:pt x="1021" y="1024"/>
                    <a:pt x="1021" y="1024"/>
                    <a:pt x="1021" y="1024"/>
                  </a:cubicBezTo>
                  <a:cubicBezTo>
                    <a:pt x="1145" y="1148"/>
                    <a:pt x="1349" y="1148"/>
                    <a:pt x="1473" y="1024"/>
                  </a:cubicBezTo>
                  <a:cubicBezTo>
                    <a:pt x="1598" y="899"/>
                    <a:pt x="1598" y="899"/>
                    <a:pt x="1598" y="899"/>
                  </a:cubicBezTo>
                  <a:cubicBezTo>
                    <a:pt x="1598" y="675"/>
                    <a:pt x="1598" y="675"/>
                    <a:pt x="1598" y="675"/>
                  </a:cubicBezTo>
                  <a:cubicBezTo>
                    <a:pt x="1504" y="686"/>
                    <a:pt x="1406" y="656"/>
                    <a:pt x="1334" y="584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 cap="sq">
              <a:noFill/>
            </a:ln>
          </p:spPr>
          <p:txBody>
            <a:bodyPr vert="horz" wrap="square" lIns="0" tIns="0" rIns="0" bIns="0" rtlCol="0" anchor="t"/>
            <a:lstStyle/>
            <a:p>
              <a:pPr algn="l"/>
              <a:endParaRPr kumimoji="1" lang="zh-CN" altLang="en-US"/>
            </a:p>
          </p:txBody>
        </p:sp>
        <p:sp>
          <p:nvSpPr>
            <p:cNvPr id="16" name="标题 1">
              <a:extLst>
                <a:ext uri="{FF2B5EF4-FFF2-40B4-BE49-F238E27FC236}">
                  <a16:creationId xmlns:a16="http://schemas.microsoft.com/office/drawing/2014/main" id="{ECD170AB-6481-4AB1-44FB-2210C8C94201}"/>
                </a:ext>
              </a:extLst>
            </p:cNvPr>
            <p:cNvSpPr txBox="1"/>
            <p:nvPr userDrawn="1"/>
          </p:nvSpPr>
          <p:spPr>
            <a:xfrm>
              <a:off x="7626525" y="0"/>
              <a:ext cx="4565474" cy="4029408"/>
            </a:xfrm>
            <a:custGeom>
              <a:avLst/>
              <a:gdLst>
                <a:gd name="T0" fmla="*/ 0 w 848"/>
                <a:gd name="T1" fmla="*/ 0 h 686"/>
                <a:gd name="T2" fmla="*/ 584 w 848"/>
                <a:gd name="T3" fmla="*/ 584 h 686"/>
                <a:gd name="T4" fmla="*/ 848 w 848"/>
                <a:gd name="T5" fmla="*/ 675 h 686"/>
                <a:gd name="T6" fmla="*/ 848 w 848"/>
                <a:gd name="T7" fmla="*/ 0 h 686"/>
                <a:gd name="T8" fmla="*/ 0 w 848"/>
                <a:gd name="T9" fmla="*/ 0 h 686"/>
              </a:gdLst>
              <a:ahLst/>
              <a:cxnLst/>
              <a:rect l="0" t="0" r="r" b="b"/>
              <a:pathLst>
                <a:path w="848" h="686">
                  <a:moveTo>
                    <a:pt x="0" y="0"/>
                  </a:moveTo>
                  <a:cubicBezTo>
                    <a:pt x="584" y="584"/>
                    <a:pt x="584" y="584"/>
                    <a:pt x="584" y="584"/>
                  </a:cubicBezTo>
                  <a:cubicBezTo>
                    <a:pt x="656" y="656"/>
                    <a:pt x="754" y="686"/>
                    <a:pt x="848" y="675"/>
                  </a:cubicBezTo>
                  <a:cubicBezTo>
                    <a:pt x="848" y="0"/>
                    <a:pt x="848" y="0"/>
                    <a:pt x="84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52000"/>
              </a:schemeClr>
            </a:solidFill>
            <a:ln cap="sq">
              <a:noFill/>
            </a:ln>
          </p:spPr>
          <p:txBody>
            <a:bodyPr vert="horz" wrap="square" lIns="0" tIns="0" rIns="0" bIns="0" rtlCol="0" anchor="t"/>
            <a:lstStyle/>
            <a:p>
              <a:pPr algn="l"/>
              <a:endParaRPr kumimoji="1" lang="zh-CN" alt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7774BB82-3696-844C-5BA3-651DC2B5C4BA}"/>
                </a:ext>
              </a:extLst>
            </p:cNvPr>
            <p:cNvSpPr/>
            <p:nvPr userDrawn="1"/>
          </p:nvSpPr>
          <p:spPr>
            <a:xfrm rot="2700000">
              <a:off x="-480894" y="5615105"/>
              <a:ext cx="1725221" cy="1725221"/>
            </a:xfrm>
            <a:prstGeom prst="roundRect">
              <a:avLst>
                <a:gd name="adj" fmla="val 28468"/>
              </a:avLst>
            </a:prstGeom>
            <a:solidFill>
              <a:schemeClr val="accent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11B0977-2F3C-B393-813A-227EAAEE1081}"/>
              </a:ext>
            </a:extLst>
          </p:cNvPr>
          <p:cNvSpPr txBox="1"/>
          <p:nvPr/>
        </p:nvSpPr>
        <p:spPr>
          <a:xfrm>
            <a:off x="1152846" y="3111980"/>
            <a:ext cx="98863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consectetur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adipisicing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elit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sed do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eiusmod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tempor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incididunt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ut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labore et dolore magna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aliqua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. Ut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enim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ad minim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veniam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quis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nostrud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exercitation. 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consectetur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adipisicing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elit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sed do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eiusmod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tempor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incididunt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ut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labore et dolore magna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aliqua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.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655E5DA-75C5-6431-034F-33736AB10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29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2A74-7683-EC43-7E22-0A0A14F0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3"/>
            <a:ext cx="5257800" cy="2446713"/>
          </a:xfrm>
        </p:spPr>
        <p:txBody>
          <a:bodyPr>
            <a:noAutofit/>
          </a:bodyPr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consectetur</a:t>
            </a: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adipisicing</a:t>
            </a: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elit</a:t>
            </a:r>
            <a:endParaRPr lang="en-CA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145DDC-4A60-078C-4533-08A859FCAC06}"/>
              </a:ext>
            </a:extLst>
          </p:cNvPr>
          <p:cNvGrpSpPr/>
          <p:nvPr/>
        </p:nvGrpSpPr>
        <p:grpSpPr>
          <a:xfrm>
            <a:off x="886771" y="1160109"/>
            <a:ext cx="10409172" cy="4721347"/>
            <a:chOff x="1369655" y="1562100"/>
            <a:chExt cx="9649666" cy="4376854"/>
          </a:xfrm>
        </p:grpSpPr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4D4A0D7A-63C9-075D-D547-D68375A503F8}"/>
                </a:ext>
              </a:extLst>
            </p:cNvPr>
            <p:cNvGrpSpPr/>
            <p:nvPr/>
          </p:nvGrpSpPr>
          <p:grpSpPr>
            <a:xfrm>
              <a:off x="1369655" y="3732487"/>
              <a:ext cx="4726345" cy="2206467"/>
              <a:chOff x="0" y="0"/>
              <a:chExt cx="1867198" cy="871690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DC6B521B-783A-591B-94C2-B693A7CCB9D3}"/>
                  </a:ext>
                </a:extLst>
              </p:cNvPr>
              <p:cNvSpPr/>
              <p:nvPr/>
            </p:nvSpPr>
            <p:spPr>
              <a:xfrm>
                <a:off x="0" y="0"/>
                <a:ext cx="1867198" cy="871690"/>
              </a:xfrm>
              <a:custGeom>
                <a:avLst/>
                <a:gdLst/>
                <a:ahLst/>
                <a:cxnLst/>
                <a:rect l="l" t="t" r="r" b="b"/>
                <a:pathLst>
                  <a:path w="1867198" h="871690">
                    <a:moveTo>
                      <a:pt x="41497" y="0"/>
                    </a:moveTo>
                    <a:lnTo>
                      <a:pt x="1825701" y="0"/>
                    </a:lnTo>
                    <a:cubicBezTo>
                      <a:pt x="1836707" y="0"/>
                      <a:pt x="1847262" y="4372"/>
                      <a:pt x="1855044" y="12154"/>
                    </a:cubicBezTo>
                    <a:cubicBezTo>
                      <a:pt x="1862826" y="19936"/>
                      <a:pt x="1867198" y="30491"/>
                      <a:pt x="1867198" y="41497"/>
                    </a:cubicBezTo>
                    <a:lnTo>
                      <a:pt x="1867198" y="830194"/>
                    </a:lnTo>
                    <a:cubicBezTo>
                      <a:pt x="1867198" y="853112"/>
                      <a:pt x="1848620" y="871690"/>
                      <a:pt x="1825701" y="871690"/>
                    </a:cubicBezTo>
                    <a:lnTo>
                      <a:pt x="41497" y="871690"/>
                    </a:lnTo>
                    <a:cubicBezTo>
                      <a:pt x="30491" y="871690"/>
                      <a:pt x="19936" y="867318"/>
                      <a:pt x="12154" y="859536"/>
                    </a:cubicBezTo>
                    <a:cubicBezTo>
                      <a:pt x="4372" y="851754"/>
                      <a:pt x="0" y="841199"/>
                      <a:pt x="0" y="830194"/>
                    </a:cubicBezTo>
                    <a:lnTo>
                      <a:pt x="0" y="41497"/>
                    </a:lnTo>
                    <a:cubicBezTo>
                      <a:pt x="0" y="30491"/>
                      <a:pt x="4372" y="19936"/>
                      <a:pt x="12154" y="12154"/>
                    </a:cubicBezTo>
                    <a:cubicBezTo>
                      <a:pt x="19936" y="4372"/>
                      <a:pt x="30491" y="0"/>
                      <a:pt x="41497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6" name="TextBox 8">
                <a:extLst>
                  <a:ext uri="{FF2B5EF4-FFF2-40B4-BE49-F238E27FC236}">
                    <a16:creationId xmlns:a16="http://schemas.microsoft.com/office/drawing/2014/main" id="{9E9694DD-000D-4601-279B-699E4AE3FABA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867198" cy="852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FF79A629-A8FC-56AA-2B32-2013E266DA4D}"/>
                </a:ext>
              </a:extLst>
            </p:cNvPr>
            <p:cNvGrpSpPr/>
            <p:nvPr/>
          </p:nvGrpSpPr>
          <p:grpSpPr>
            <a:xfrm>
              <a:off x="6292977" y="4757853"/>
              <a:ext cx="4726344" cy="1181100"/>
              <a:chOff x="0" y="0"/>
              <a:chExt cx="1867197" cy="466607"/>
            </a:xfrm>
          </p:grpSpPr>
          <p:sp>
            <p:nvSpPr>
              <p:cNvPr id="23" name="Freeform 10">
                <a:extLst>
                  <a:ext uri="{FF2B5EF4-FFF2-40B4-BE49-F238E27FC236}">
                    <a16:creationId xmlns:a16="http://schemas.microsoft.com/office/drawing/2014/main" id="{A934591C-120C-995B-3184-A2F1A1374308}"/>
                  </a:ext>
                </a:extLst>
              </p:cNvPr>
              <p:cNvSpPr/>
              <p:nvPr/>
            </p:nvSpPr>
            <p:spPr>
              <a:xfrm>
                <a:off x="0" y="0"/>
                <a:ext cx="1867197" cy="466607"/>
              </a:xfrm>
              <a:custGeom>
                <a:avLst/>
                <a:gdLst/>
                <a:ahLst/>
                <a:cxnLst/>
                <a:rect l="l" t="t" r="r" b="b"/>
                <a:pathLst>
                  <a:path w="1733801" h="466607">
                    <a:moveTo>
                      <a:pt x="44690" y="0"/>
                    </a:moveTo>
                    <a:lnTo>
                      <a:pt x="1689111" y="0"/>
                    </a:lnTo>
                    <a:cubicBezTo>
                      <a:pt x="1713792" y="0"/>
                      <a:pt x="1733801" y="20008"/>
                      <a:pt x="1733801" y="44690"/>
                    </a:cubicBezTo>
                    <a:lnTo>
                      <a:pt x="1733801" y="421918"/>
                    </a:lnTo>
                    <a:cubicBezTo>
                      <a:pt x="1733801" y="433770"/>
                      <a:pt x="1729092" y="445137"/>
                      <a:pt x="1720711" y="453518"/>
                    </a:cubicBezTo>
                    <a:cubicBezTo>
                      <a:pt x="1712330" y="461899"/>
                      <a:pt x="1700963" y="466607"/>
                      <a:pt x="1689111" y="466607"/>
                    </a:cubicBezTo>
                    <a:lnTo>
                      <a:pt x="44690" y="466607"/>
                    </a:lnTo>
                    <a:cubicBezTo>
                      <a:pt x="32837" y="466607"/>
                      <a:pt x="21470" y="461899"/>
                      <a:pt x="13089" y="453518"/>
                    </a:cubicBezTo>
                    <a:cubicBezTo>
                      <a:pt x="4708" y="445137"/>
                      <a:pt x="0" y="433770"/>
                      <a:pt x="0" y="421918"/>
                    </a:cubicBezTo>
                    <a:lnTo>
                      <a:pt x="0" y="44690"/>
                    </a:lnTo>
                    <a:cubicBezTo>
                      <a:pt x="0" y="32837"/>
                      <a:pt x="4708" y="21470"/>
                      <a:pt x="13089" y="13089"/>
                    </a:cubicBezTo>
                    <a:cubicBezTo>
                      <a:pt x="21470" y="4708"/>
                      <a:pt x="32837" y="0"/>
                      <a:pt x="44690" y="0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4" name="TextBox 11">
                <a:extLst>
                  <a:ext uri="{FF2B5EF4-FFF2-40B4-BE49-F238E27FC236}">
                    <a16:creationId xmlns:a16="http://schemas.microsoft.com/office/drawing/2014/main" id="{DC481ED5-8244-1440-F243-A966596382F7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733800" cy="447557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70D34B56-914F-25F0-90DA-AF88C55BC3FD}"/>
                </a:ext>
              </a:extLst>
            </p:cNvPr>
            <p:cNvGrpSpPr/>
            <p:nvPr/>
          </p:nvGrpSpPr>
          <p:grpSpPr>
            <a:xfrm>
              <a:off x="6292977" y="1562100"/>
              <a:ext cx="4726344" cy="3010241"/>
              <a:chOff x="0" y="0"/>
              <a:chExt cx="1867197" cy="1189231"/>
            </a:xfrm>
          </p:grpSpPr>
          <p:sp>
            <p:nvSpPr>
              <p:cNvPr id="21" name="Freeform 13">
                <a:extLst>
                  <a:ext uri="{FF2B5EF4-FFF2-40B4-BE49-F238E27FC236}">
                    <a16:creationId xmlns:a16="http://schemas.microsoft.com/office/drawing/2014/main" id="{D70DA74F-76BE-5E76-1A95-37F26CC726ED}"/>
                  </a:ext>
                </a:extLst>
              </p:cNvPr>
              <p:cNvSpPr/>
              <p:nvPr/>
            </p:nvSpPr>
            <p:spPr>
              <a:xfrm>
                <a:off x="0" y="0"/>
                <a:ext cx="1867197" cy="1189231"/>
              </a:xfrm>
              <a:custGeom>
                <a:avLst/>
                <a:gdLst/>
                <a:ahLst/>
                <a:cxnLst/>
                <a:rect l="l" t="t" r="r" b="b"/>
                <a:pathLst>
                  <a:path w="1733801" h="1189231">
                    <a:moveTo>
                      <a:pt x="44690" y="0"/>
                    </a:moveTo>
                    <a:lnTo>
                      <a:pt x="1689111" y="0"/>
                    </a:lnTo>
                    <a:cubicBezTo>
                      <a:pt x="1713792" y="0"/>
                      <a:pt x="1733801" y="20008"/>
                      <a:pt x="1733801" y="44690"/>
                    </a:cubicBezTo>
                    <a:lnTo>
                      <a:pt x="1733801" y="1144541"/>
                    </a:lnTo>
                    <a:cubicBezTo>
                      <a:pt x="1733801" y="1156394"/>
                      <a:pt x="1729092" y="1167761"/>
                      <a:pt x="1720711" y="1176141"/>
                    </a:cubicBezTo>
                    <a:cubicBezTo>
                      <a:pt x="1712330" y="1184522"/>
                      <a:pt x="1700963" y="1189231"/>
                      <a:pt x="1689111" y="1189231"/>
                    </a:cubicBezTo>
                    <a:lnTo>
                      <a:pt x="44690" y="1189231"/>
                    </a:lnTo>
                    <a:cubicBezTo>
                      <a:pt x="32837" y="1189231"/>
                      <a:pt x="21470" y="1184522"/>
                      <a:pt x="13089" y="1176141"/>
                    </a:cubicBezTo>
                    <a:cubicBezTo>
                      <a:pt x="4708" y="1167761"/>
                      <a:pt x="0" y="1156394"/>
                      <a:pt x="0" y="1144541"/>
                    </a:cubicBezTo>
                    <a:lnTo>
                      <a:pt x="0" y="44690"/>
                    </a:lnTo>
                    <a:cubicBezTo>
                      <a:pt x="0" y="32837"/>
                      <a:pt x="4708" y="21470"/>
                      <a:pt x="13089" y="13089"/>
                    </a:cubicBezTo>
                    <a:cubicBezTo>
                      <a:pt x="21470" y="4708"/>
                      <a:pt x="32837" y="0"/>
                      <a:pt x="4469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2" name="TextBox 14">
                <a:extLst>
                  <a:ext uri="{FF2B5EF4-FFF2-40B4-BE49-F238E27FC236}">
                    <a16:creationId xmlns:a16="http://schemas.microsoft.com/office/drawing/2014/main" id="{01FB71EE-9D9B-7BBB-A3AC-28733E6F3024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733800" cy="117018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" name="Group 15">
              <a:extLst>
                <a:ext uri="{FF2B5EF4-FFF2-40B4-BE49-F238E27FC236}">
                  <a16:creationId xmlns:a16="http://schemas.microsoft.com/office/drawing/2014/main" id="{6521406B-29C8-210A-63AC-82A4FC142169}"/>
                </a:ext>
              </a:extLst>
            </p:cNvPr>
            <p:cNvGrpSpPr/>
            <p:nvPr/>
          </p:nvGrpSpPr>
          <p:grpSpPr>
            <a:xfrm>
              <a:off x="1829917" y="4025576"/>
              <a:ext cx="450589" cy="450589"/>
              <a:chOff x="0" y="0"/>
              <a:chExt cx="812800" cy="812800"/>
            </a:xfrm>
          </p:grpSpPr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id="{10C83377-DF57-C502-A29D-99A77E529AC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0" name="TextBox 17">
                <a:extLst>
                  <a:ext uri="{FF2B5EF4-FFF2-40B4-BE49-F238E27FC236}">
                    <a16:creationId xmlns:a16="http://schemas.microsoft.com/office/drawing/2014/main" id="{23394DC4-5D59-97FB-2763-50E783991B6C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B5B273EC-5EFE-2B64-32C4-269514C44B0F}"/>
                </a:ext>
              </a:extLst>
            </p:cNvPr>
            <p:cNvSpPr/>
            <p:nvPr/>
          </p:nvSpPr>
          <p:spPr>
            <a:xfrm>
              <a:off x="1919749" y="4174272"/>
              <a:ext cx="270926" cy="153196"/>
            </a:xfrm>
            <a:custGeom>
              <a:avLst/>
              <a:gdLst/>
              <a:ahLst/>
              <a:cxnLst/>
              <a:rect l="l" t="t" r="r" b="b"/>
              <a:pathLst>
                <a:path w="406389" h="229794">
                  <a:moveTo>
                    <a:pt x="0" y="0"/>
                  </a:moveTo>
                  <a:lnTo>
                    <a:pt x="406389" y="0"/>
                  </a:lnTo>
                  <a:lnTo>
                    <a:pt x="406389" y="229795"/>
                  </a:lnTo>
                  <a:lnTo>
                    <a:pt x="0" y="22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CD911E74-D349-196B-2976-73C64FEECF9E}"/>
                </a:ext>
              </a:extLst>
            </p:cNvPr>
            <p:cNvGrpSpPr/>
            <p:nvPr/>
          </p:nvGrpSpPr>
          <p:grpSpPr>
            <a:xfrm>
              <a:off x="6786465" y="1884487"/>
              <a:ext cx="450589" cy="450589"/>
              <a:chOff x="0" y="0"/>
              <a:chExt cx="812800" cy="812800"/>
            </a:xfrm>
          </p:grpSpPr>
          <p:sp>
            <p:nvSpPr>
              <p:cNvPr id="17" name="Freeform 20">
                <a:extLst>
                  <a:ext uri="{FF2B5EF4-FFF2-40B4-BE49-F238E27FC236}">
                    <a16:creationId xmlns:a16="http://schemas.microsoft.com/office/drawing/2014/main" id="{81FA9826-9484-5619-5F1C-05439334385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8" name="TextBox 21">
                <a:extLst>
                  <a:ext uri="{FF2B5EF4-FFF2-40B4-BE49-F238E27FC236}">
                    <a16:creationId xmlns:a16="http://schemas.microsoft.com/office/drawing/2014/main" id="{99C557A2-1E84-49FF-8329-138499FED045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0C749A8E-45BC-729B-CE83-C693CF73990C}"/>
                </a:ext>
              </a:extLst>
            </p:cNvPr>
            <p:cNvSpPr/>
            <p:nvPr/>
          </p:nvSpPr>
          <p:spPr>
            <a:xfrm>
              <a:off x="6864192" y="1962762"/>
              <a:ext cx="326183" cy="303573"/>
            </a:xfrm>
            <a:custGeom>
              <a:avLst/>
              <a:gdLst/>
              <a:ahLst/>
              <a:cxnLst/>
              <a:rect l="l" t="t" r="r" b="b"/>
              <a:pathLst>
                <a:path w="489274" h="455359">
                  <a:moveTo>
                    <a:pt x="0" y="0"/>
                  </a:moveTo>
                  <a:lnTo>
                    <a:pt x="489274" y="0"/>
                  </a:lnTo>
                  <a:lnTo>
                    <a:pt x="489274" y="455359"/>
                  </a:lnTo>
                  <a:lnTo>
                    <a:pt x="0" y="45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TextBox 29">
              <a:extLst>
                <a:ext uri="{FF2B5EF4-FFF2-40B4-BE49-F238E27FC236}">
                  <a16:creationId xmlns:a16="http://schemas.microsoft.com/office/drawing/2014/main" id="{029A847A-ABA2-A569-2E53-8BACDF08D50B}"/>
                </a:ext>
              </a:extLst>
            </p:cNvPr>
            <p:cNvSpPr txBox="1"/>
            <p:nvPr/>
          </p:nvSpPr>
          <p:spPr>
            <a:xfrm>
              <a:off x="1829917" y="4548536"/>
              <a:ext cx="982785" cy="2021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01"/>
                </a:lnSpc>
              </a:pPr>
              <a:r>
                <a:rPr lang="en-US" sz="1636" b="1" spc="-69" dirty="0">
                  <a:solidFill>
                    <a:schemeClr val="tx2">
                      <a:lumMod val="85000"/>
                      <a:lumOff val="15000"/>
                    </a:schemeClr>
                  </a:solidFill>
                  <a:ea typeface="Arial Bold"/>
                  <a:cs typeface="Arial Bold"/>
                  <a:sym typeface="Arial Bold"/>
                </a:rPr>
                <a:t>VISION</a:t>
              </a:r>
            </a:p>
          </p:txBody>
        </p:sp>
        <p:sp>
          <p:nvSpPr>
            <p:cNvPr id="13" name="TextBox 30">
              <a:extLst>
                <a:ext uri="{FF2B5EF4-FFF2-40B4-BE49-F238E27FC236}">
                  <a16:creationId xmlns:a16="http://schemas.microsoft.com/office/drawing/2014/main" id="{E611A7E4-332D-5A2F-50C8-87B3C7C4CFE6}"/>
                </a:ext>
              </a:extLst>
            </p:cNvPr>
            <p:cNvSpPr txBox="1"/>
            <p:nvPr/>
          </p:nvSpPr>
          <p:spPr>
            <a:xfrm>
              <a:off x="6786465" y="2408092"/>
              <a:ext cx="1276060" cy="2021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01"/>
                </a:lnSpc>
              </a:pPr>
              <a:r>
                <a:rPr lang="en-US" sz="1636" b="1" spc="-69" dirty="0">
                  <a:solidFill>
                    <a:schemeClr val="tx2">
                      <a:lumMod val="85000"/>
                      <a:lumOff val="15000"/>
                    </a:schemeClr>
                  </a:solidFill>
                  <a:ea typeface="Arial Bold"/>
                  <a:cs typeface="Arial Bold"/>
                  <a:sym typeface="Arial Bold"/>
                </a:rPr>
                <a:t>MISSION</a:t>
              </a:r>
            </a:p>
          </p:txBody>
        </p:sp>
        <p:sp>
          <p:nvSpPr>
            <p:cNvPr id="14" name="TextBox 31">
              <a:extLst>
                <a:ext uri="{FF2B5EF4-FFF2-40B4-BE49-F238E27FC236}">
                  <a16:creationId xmlns:a16="http://schemas.microsoft.com/office/drawing/2014/main" id="{6E4C55AA-5F26-CCFE-C2A8-AEA6769CA464}"/>
                </a:ext>
              </a:extLst>
            </p:cNvPr>
            <p:cNvSpPr txBox="1"/>
            <p:nvPr/>
          </p:nvSpPr>
          <p:spPr>
            <a:xfrm>
              <a:off x="6765546" y="5185742"/>
              <a:ext cx="3781204" cy="2258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909"/>
                </a:lnSpc>
              </a:pPr>
              <a:r>
                <a:rPr kumimoji="0" lang="en-C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endParaRPr lang="en-US" sz="1836" b="1" spc="-77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15" name="TextBox 32">
              <a:extLst>
                <a:ext uri="{FF2B5EF4-FFF2-40B4-BE49-F238E27FC236}">
                  <a16:creationId xmlns:a16="http://schemas.microsoft.com/office/drawing/2014/main" id="{07A7363B-AF36-DBAE-EDD5-2F624B43B0A0}"/>
                </a:ext>
              </a:extLst>
            </p:cNvPr>
            <p:cNvSpPr txBox="1"/>
            <p:nvPr/>
          </p:nvSpPr>
          <p:spPr>
            <a:xfrm>
              <a:off x="1829917" y="4961053"/>
              <a:ext cx="3805821" cy="449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exercitation. </a:t>
              </a:r>
            </a:p>
          </p:txBody>
        </p:sp>
        <p:sp>
          <p:nvSpPr>
            <p:cNvPr id="16" name="TextBox 33">
              <a:extLst>
                <a:ext uri="{FF2B5EF4-FFF2-40B4-BE49-F238E27FC236}">
                  <a16:creationId xmlns:a16="http://schemas.microsoft.com/office/drawing/2014/main" id="{F490363E-5BDE-37F2-2114-3EF1FDAB60DD}"/>
                </a:ext>
              </a:extLst>
            </p:cNvPr>
            <p:cNvSpPr txBox="1"/>
            <p:nvPr/>
          </p:nvSpPr>
          <p:spPr>
            <a:xfrm>
              <a:off x="6786465" y="2820609"/>
              <a:ext cx="3401707" cy="748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</a:t>
              </a:r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003FF93-F4FE-ECA6-C3A5-0EE6E000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9336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6C5418-C6AF-1EAD-3A25-73C99AD632A5}"/>
              </a:ext>
            </a:extLst>
          </p:cNvPr>
          <p:cNvGrpSpPr/>
          <p:nvPr/>
        </p:nvGrpSpPr>
        <p:grpSpPr>
          <a:xfrm>
            <a:off x="656212" y="1715798"/>
            <a:ext cx="10879576" cy="4578939"/>
            <a:chOff x="1369655" y="2019766"/>
            <a:chExt cx="9312004" cy="3919188"/>
          </a:xfrm>
        </p:grpSpPr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5EC3C8F9-56A5-27E1-D7F9-B9D2B44CB558}"/>
                </a:ext>
              </a:extLst>
            </p:cNvPr>
            <p:cNvGrpSpPr/>
            <p:nvPr/>
          </p:nvGrpSpPr>
          <p:grpSpPr>
            <a:xfrm>
              <a:off x="4761556" y="2813669"/>
              <a:ext cx="2668889" cy="375043"/>
              <a:chOff x="0" y="0"/>
              <a:chExt cx="2892032" cy="406400"/>
            </a:xfrm>
          </p:grpSpPr>
          <p:sp>
            <p:nvSpPr>
              <p:cNvPr id="48" name="Freeform 7">
                <a:extLst>
                  <a:ext uri="{FF2B5EF4-FFF2-40B4-BE49-F238E27FC236}">
                    <a16:creationId xmlns:a16="http://schemas.microsoft.com/office/drawing/2014/main" id="{6ABDFAF4-8082-F636-788F-548DA7CB1BC1}"/>
                  </a:ext>
                </a:extLst>
              </p:cNvPr>
              <p:cNvSpPr/>
              <p:nvPr/>
            </p:nvSpPr>
            <p:spPr>
              <a:xfrm>
                <a:off x="0" y="0"/>
                <a:ext cx="2892032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2892032" h="406400">
                    <a:moveTo>
                      <a:pt x="2688832" y="0"/>
                    </a:moveTo>
                    <a:cubicBezTo>
                      <a:pt x="2801057" y="0"/>
                      <a:pt x="2892032" y="90976"/>
                      <a:pt x="2892032" y="203200"/>
                    </a:cubicBezTo>
                    <a:cubicBezTo>
                      <a:pt x="2892032" y="315424"/>
                      <a:pt x="2801057" y="406400"/>
                      <a:pt x="2688832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9" name="TextBox 8">
                <a:extLst>
                  <a:ext uri="{FF2B5EF4-FFF2-40B4-BE49-F238E27FC236}">
                    <a16:creationId xmlns:a16="http://schemas.microsoft.com/office/drawing/2014/main" id="{12EA82EA-A0C1-DE04-E3CF-6AAE1C8CAAF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892032" cy="444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FC2F345-CE43-434D-EB25-44F3DCAB557A}"/>
                </a:ext>
              </a:extLst>
            </p:cNvPr>
            <p:cNvGrpSpPr/>
            <p:nvPr/>
          </p:nvGrpSpPr>
          <p:grpSpPr>
            <a:xfrm>
              <a:off x="1369655" y="3690812"/>
              <a:ext cx="1697911" cy="2248142"/>
              <a:chOff x="0" y="19050"/>
              <a:chExt cx="670780" cy="888155"/>
            </a:xfrm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09B949B3-F31C-EA9E-B605-AE360E54D6A0}"/>
                  </a:ext>
                </a:extLst>
              </p:cNvPr>
              <p:cNvSpPr/>
              <p:nvPr/>
            </p:nvSpPr>
            <p:spPr>
              <a:xfrm>
                <a:off x="0" y="72527"/>
                <a:ext cx="669517" cy="669517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7" name="TextBox 14">
                <a:extLst>
                  <a:ext uri="{FF2B5EF4-FFF2-40B4-BE49-F238E27FC236}">
                    <a16:creationId xmlns:a16="http://schemas.microsoft.com/office/drawing/2014/main" id="{A99172A2-010A-6E07-D3F0-8B8CE548B9D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6" name="Group 15">
              <a:extLst>
                <a:ext uri="{FF2B5EF4-FFF2-40B4-BE49-F238E27FC236}">
                  <a16:creationId xmlns:a16="http://schemas.microsoft.com/office/drawing/2014/main" id="{171710B9-B9DE-1EB5-FCAD-3C3E2A1A1D96}"/>
                </a:ext>
              </a:extLst>
            </p:cNvPr>
            <p:cNvGrpSpPr/>
            <p:nvPr/>
          </p:nvGrpSpPr>
          <p:grpSpPr>
            <a:xfrm>
              <a:off x="3274577" y="3690812"/>
              <a:ext cx="1697911" cy="2248142"/>
              <a:chOff x="0" y="19050"/>
              <a:chExt cx="670780" cy="888155"/>
            </a:xfrm>
          </p:grpSpPr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19DAA1DA-3A93-1BC3-7AF3-380876DE0BEC}"/>
                  </a:ext>
                </a:extLst>
              </p:cNvPr>
              <p:cNvSpPr/>
              <p:nvPr/>
            </p:nvSpPr>
            <p:spPr>
              <a:xfrm>
                <a:off x="0" y="72527"/>
                <a:ext cx="669517" cy="669517"/>
              </a:xfrm>
              <a:prstGeom prst="ellipse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17">
                <a:extLst>
                  <a:ext uri="{FF2B5EF4-FFF2-40B4-BE49-F238E27FC236}">
                    <a16:creationId xmlns:a16="http://schemas.microsoft.com/office/drawing/2014/main" id="{97E34FE2-8DAC-C6A3-DA06-B22AF13ACB2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CB385756-F451-EB03-415D-A418A06E00DC}"/>
                </a:ext>
              </a:extLst>
            </p:cNvPr>
            <p:cNvGrpSpPr/>
            <p:nvPr/>
          </p:nvGrpSpPr>
          <p:grpSpPr>
            <a:xfrm>
              <a:off x="5177634" y="3690812"/>
              <a:ext cx="1697911" cy="2248142"/>
              <a:chOff x="0" y="19050"/>
              <a:chExt cx="670780" cy="888155"/>
            </a:xfrm>
          </p:grpSpPr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A3F11C0B-3086-56A6-A1FD-6796D9664202}"/>
                  </a:ext>
                </a:extLst>
              </p:cNvPr>
              <p:cNvSpPr/>
              <p:nvPr/>
            </p:nvSpPr>
            <p:spPr>
              <a:xfrm>
                <a:off x="0" y="72527"/>
                <a:ext cx="669517" cy="669517"/>
              </a:xfrm>
              <a:prstGeom prst="ellipse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TextBox 20">
                <a:extLst>
                  <a:ext uri="{FF2B5EF4-FFF2-40B4-BE49-F238E27FC236}">
                    <a16:creationId xmlns:a16="http://schemas.microsoft.com/office/drawing/2014/main" id="{D598A38B-B1CA-4458-1887-2F520B15D53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4CD022FF-BECA-3AAB-DD77-C17C4A763D69}"/>
                </a:ext>
              </a:extLst>
            </p:cNvPr>
            <p:cNvGrpSpPr/>
            <p:nvPr/>
          </p:nvGrpSpPr>
          <p:grpSpPr>
            <a:xfrm>
              <a:off x="7080691" y="3690812"/>
              <a:ext cx="1697911" cy="2248142"/>
              <a:chOff x="0" y="19050"/>
              <a:chExt cx="670780" cy="888155"/>
            </a:xfrm>
          </p:grpSpPr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2E001B0C-8134-503C-F938-17E91B284E8D}"/>
                  </a:ext>
                </a:extLst>
              </p:cNvPr>
              <p:cNvSpPr/>
              <p:nvPr/>
            </p:nvSpPr>
            <p:spPr>
              <a:xfrm>
                <a:off x="0" y="72527"/>
                <a:ext cx="669517" cy="669517"/>
              </a:xfrm>
              <a:prstGeom prst="ellipse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TextBox 23">
                <a:extLst>
                  <a:ext uri="{FF2B5EF4-FFF2-40B4-BE49-F238E27FC236}">
                    <a16:creationId xmlns:a16="http://schemas.microsoft.com/office/drawing/2014/main" id="{1C240E73-FF0F-6147-A356-E2DC14953AE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F3C82B02-7393-7701-B655-879F55033469}"/>
                </a:ext>
              </a:extLst>
            </p:cNvPr>
            <p:cNvGrpSpPr/>
            <p:nvPr/>
          </p:nvGrpSpPr>
          <p:grpSpPr>
            <a:xfrm>
              <a:off x="8983748" y="3690812"/>
              <a:ext cx="1697911" cy="2248142"/>
              <a:chOff x="0" y="19050"/>
              <a:chExt cx="670780" cy="888155"/>
            </a:xfrm>
          </p:grpSpPr>
          <p:sp>
            <p:nvSpPr>
              <p:cNvPr id="38" name="Freeform 25">
                <a:extLst>
                  <a:ext uri="{FF2B5EF4-FFF2-40B4-BE49-F238E27FC236}">
                    <a16:creationId xmlns:a16="http://schemas.microsoft.com/office/drawing/2014/main" id="{6DE500C7-143C-D1EC-25AE-A5F6C4098507}"/>
                  </a:ext>
                </a:extLst>
              </p:cNvPr>
              <p:cNvSpPr/>
              <p:nvPr/>
            </p:nvSpPr>
            <p:spPr>
              <a:xfrm>
                <a:off x="0" y="72527"/>
                <a:ext cx="669517" cy="669517"/>
              </a:xfrm>
              <a:prstGeom prst="ellipse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9" name="TextBox 26">
                <a:extLst>
                  <a:ext uri="{FF2B5EF4-FFF2-40B4-BE49-F238E27FC236}">
                    <a16:creationId xmlns:a16="http://schemas.microsoft.com/office/drawing/2014/main" id="{AFC43842-7C0C-C5EB-5ADC-E38DB6B6857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37" name="TextBox 29">
              <a:extLst>
                <a:ext uri="{FF2B5EF4-FFF2-40B4-BE49-F238E27FC236}">
                  <a16:creationId xmlns:a16="http://schemas.microsoft.com/office/drawing/2014/main" id="{310165C7-238C-8D4F-60B6-5B3CB27E80F6}"/>
                </a:ext>
              </a:extLst>
            </p:cNvPr>
            <p:cNvSpPr txBox="1"/>
            <p:nvPr/>
          </p:nvSpPr>
          <p:spPr>
            <a:xfrm>
              <a:off x="450635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35" name="TextBox 32">
              <a:extLst>
                <a:ext uri="{FF2B5EF4-FFF2-40B4-BE49-F238E27FC236}">
                  <a16:creationId xmlns:a16="http://schemas.microsoft.com/office/drawing/2014/main" id="{C774B61C-917C-0B00-B51F-C7B7C59B7899}"/>
                </a:ext>
              </a:extLst>
            </p:cNvPr>
            <p:cNvSpPr txBox="1"/>
            <p:nvPr/>
          </p:nvSpPr>
          <p:spPr>
            <a:xfrm>
              <a:off x="2600279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33" name="TextBox 35">
              <a:extLst>
                <a:ext uri="{FF2B5EF4-FFF2-40B4-BE49-F238E27FC236}">
                  <a16:creationId xmlns:a16="http://schemas.microsoft.com/office/drawing/2014/main" id="{0FE4861C-BD1D-3ABB-7E8A-C04E4C5E4E6F}"/>
                </a:ext>
              </a:extLst>
            </p:cNvPr>
            <p:cNvSpPr txBox="1"/>
            <p:nvPr/>
          </p:nvSpPr>
          <p:spPr>
            <a:xfrm>
              <a:off x="640858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13" name="Freeform 36">
              <a:extLst>
                <a:ext uri="{FF2B5EF4-FFF2-40B4-BE49-F238E27FC236}">
                  <a16:creationId xmlns:a16="http://schemas.microsoft.com/office/drawing/2014/main" id="{87B995CC-5B97-2AF2-C51E-A0349E8B450C}"/>
                </a:ext>
              </a:extLst>
            </p:cNvPr>
            <p:cNvSpPr/>
            <p:nvPr/>
          </p:nvSpPr>
          <p:spPr>
            <a:xfrm rot="-5400000">
              <a:off x="7032406" y="2950454"/>
              <a:ext cx="189828" cy="101472"/>
            </a:xfrm>
            <a:custGeom>
              <a:avLst/>
              <a:gdLst/>
              <a:ahLst/>
              <a:cxnLst/>
              <a:rect l="l" t="t" r="r" b="b"/>
              <a:pathLst>
                <a:path w="284742" h="152208">
                  <a:moveTo>
                    <a:pt x="0" y="0"/>
                  </a:moveTo>
                  <a:lnTo>
                    <a:pt x="284742" y="0"/>
                  </a:lnTo>
                  <a:lnTo>
                    <a:pt x="284742" y="152207"/>
                  </a:lnTo>
                  <a:lnTo>
                    <a:pt x="0" y="15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sp>
          <p:nvSpPr>
            <p:cNvPr id="17" name="TextBox 42">
              <a:extLst>
                <a:ext uri="{FF2B5EF4-FFF2-40B4-BE49-F238E27FC236}">
                  <a16:creationId xmlns:a16="http://schemas.microsoft.com/office/drawing/2014/main" id="{0E59907A-0006-4F95-3305-4D0D6D59D20E}"/>
                </a:ext>
              </a:extLst>
            </p:cNvPr>
            <p:cNvSpPr txBox="1"/>
            <p:nvPr/>
          </p:nvSpPr>
          <p:spPr>
            <a:xfrm>
              <a:off x="4730997" y="2888049"/>
              <a:ext cx="2589323" cy="237088"/>
            </a:xfrm>
            <a:prstGeom prst="rect">
              <a:avLst/>
            </a:prstGeom>
          </p:spPr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kumimoji="0" lang="en-CA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LOREM IPSUM</a:t>
              </a:r>
              <a:endParaRPr lang="en-US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TextBox 45">
              <a:extLst>
                <a:ext uri="{FF2B5EF4-FFF2-40B4-BE49-F238E27FC236}">
                  <a16:creationId xmlns:a16="http://schemas.microsoft.com/office/drawing/2014/main" id="{50BCD9B1-2FCC-76A6-FE86-2647C78D5BCD}"/>
                </a:ext>
              </a:extLst>
            </p:cNvPr>
            <p:cNvSpPr txBox="1"/>
            <p:nvPr/>
          </p:nvSpPr>
          <p:spPr>
            <a:xfrm>
              <a:off x="2312469" y="2019766"/>
              <a:ext cx="7426377" cy="553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19" name="TextBox 46">
              <a:extLst>
                <a:ext uri="{FF2B5EF4-FFF2-40B4-BE49-F238E27FC236}">
                  <a16:creationId xmlns:a16="http://schemas.microsoft.com/office/drawing/2014/main" id="{4F041E5F-99D8-3028-B98C-792231F28526}"/>
                </a:ext>
              </a:extLst>
            </p:cNvPr>
            <p:cNvSpPr txBox="1"/>
            <p:nvPr/>
          </p:nvSpPr>
          <p:spPr>
            <a:xfrm>
              <a:off x="1630715" y="4185868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0B1A14B-32AB-5F9C-41DF-396A0DDD6BB4}"/>
                </a:ext>
              </a:extLst>
            </p:cNvPr>
            <p:cNvSpPr txBox="1"/>
            <p:nvPr/>
          </p:nvSpPr>
          <p:spPr>
            <a:xfrm>
              <a:off x="3535635" y="4185868"/>
              <a:ext cx="1377375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70AD4218-E0E6-1F09-1834-5303E5742409}"/>
                </a:ext>
              </a:extLst>
            </p:cNvPr>
            <p:cNvSpPr txBox="1"/>
            <p:nvPr/>
          </p:nvSpPr>
          <p:spPr>
            <a:xfrm>
              <a:off x="5440558" y="4185868"/>
              <a:ext cx="1471274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2A541217-549B-70AB-E5B5-CCF9EB9081E4}"/>
                </a:ext>
              </a:extLst>
            </p:cNvPr>
            <p:cNvSpPr txBox="1"/>
            <p:nvPr/>
          </p:nvSpPr>
          <p:spPr>
            <a:xfrm>
              <a:off x="7345480" y="4185868"/>
              <a:ext cx="1368670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3" name="TextBox 50">
              <a:extLst>
                <a:ext uri="{FF2B5EF4-FFF2-40B4-BE49-F238E27FC236}">
                  <a16:creationId xmlns:a16="http://schemas.microsoft.com/office/drawing/2014/main" id="{4182F990-0FB7-387D-D9E2-44560270CB9C}"/>
                </a:ext>
              </a:extLst>
            </p:cNvPr>
            <p:cNvSpPr txBox="1"/>
            <p:nvPr/>
          </p:nvSpPr>
          <p:spPr>
            <a:xfrm>
              <a:off x="9250402" y="4185868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1" name="TextBox 53">
              <a:extLst>
                <a:ext uri="{FF2B5EF4-FFF2-40B4-BE49-F238E27FC236}">
                  <a16:creationId xmlns:a16="http://schemas.microsoft.com/office/drawing/2014/main" id="{3964EF40-9E90-692C-1DCB-29A366CBDA81}"/>
                </a:ext>
              </a:extLst>
            </p:cNvPr>
            <p:cNvSpPr txBox="1"/>
            <p:nvPr/>
          </p:nvSpPr>
          <p:spPr>
            <a:xfrm>
              <a:off x="831081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29" name="TextBox 57">
              <a:extLst>
                <a:ext uri="{FF2B5EF4-FFF2-40B4-BE49-F238E27FC236}">
                  <a16:creationId xmlns:a16="http://schemas.microsoft.com/office/drawing/2014/main" id="{8CA71959-6037-A1C2-9DCC-F490B53015EE}"/>
                </a:ext>
              </a:extLst>
            </p:cNvPr>
            <p:cNvSpPr txBox="1"/>
            <p:nvPr/>
          </p:nvSpPr>
          <p:spPr>
            <a:xfrm>
              <a:off x="10213049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</p:grp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38C95D21-3DA4-AF67-A77F-94236B67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A39BE9-440F-FCB3-37CB-6E6DB9CDC07D}"/>
              </a:ext>
            </a:extLst>
          </p:cNvPr>
          <p:cNvGrpSpPr/>
          <p:nvPr/>
        </p:nvGrpSpPr>
        <p:grpSpPr>
          <a:xfrm>
            <a:off x="742764" y="1894145"/>
            <a:ext cx="5353236" cy="4382167"/>
            <a:chOff x="742764" y="1894145"/>
            <a:chExt cx="5353236" cy="4382167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785538E-A3BE-D23F-774D-2283FF23138E}"/>
                </a:ext>
              </a:extLst>
            </p:cNvPr>
            <p:cNvSpPr/>
            <p:nvPr/>
          </p:nvSpPr>
          <p:spPr>
            <a:xfrm>
              <a:off x="742764" y="4411285"/>
              <a:ext cx="5353236" cy="1802484"/>
            </a:xfrm>
            <a:prstGeom prst="roundRect">
              <a:avLst>
                <a:gd name="adj" fmla="val 8354"/>
              </a:avLst>
            </a:pr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69172E-69ED-2205-AE55-6DFFFDB1B142}"/>
                </a:ext>
              </a:extLst>
            </p:cNvPr>
            <p:cNvGrpSpPr/>
            <p:nvPr/>
          </p:nvGrpSpPr>
          <p:grpSpPr>
            <a:xfrm>
              <a:off x="742764" y="1894145"/>
              <a:ext cx="5353236" cy="4382167"/>
              <a:chOff x="1369655" y="1556787"/>
              <a:chExt cx="5353236" cy="4382167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369655" y="1556787"/>
                <a:ext cx="5353236" cy="4382167"/>
                <a:chOff x="0" y="19050"/>
                <a:chExt cx="2114858" cy="1731226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0" y="19050"/>
                  <a:ext cx="2114858" cy="956445"/>
                </a:xfrm>
                <a:prstGeom prst="roundRect">
                  <a:avLst>
                    <a:gd name="adj" fmla="val 8354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0" y="19050"/>
                  <a:ext cx="1834320" cy="173122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772429" y="1845905"/>
                <a:ext cx="4643124" cy="200054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3945"/>
                  </a:lnSpc>
                </a:pPr>
                <a:r>
                  <a:rPr kumimoji="0" lang="en-CA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4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4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4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endParaRPr lang="en-US" sz="3794" b="1" spc="-159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874316" y="4320577"/>
                <a:ext cx="3390489" cy="96949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pic>
        <p:nvPicPr>
          <p:cNvPr id="11" name="Picture Placeholder 10" descr="A computer screen with a graph on it&#10;&#10;AI-generated content may be incorrect.">
            <a:extLst>
              <a:ext uri="{FF2B5EF4-FFF2-40B4-BE49-F238E27FC236}">
                <a16:creationId xmlns:a16="http://schemas.microsoft.com/office/drawing/2014/main" id="{2AB1EA5B-AE6F-15B7-1B82-2B335E993A1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A12501-D30F-74B5-3928-56AAD341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0CAC5-3D5D-415F-575E-DC080C10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6F302D8-6DA3-D965-024B-2C10A871CF89}"/>
              </a:ext>
            </a:extLst>
          </p:cNvPr>
          <p:cNvGrpSpPr/>
          <p:nvPr/>
        </p:nvGrpSpPr>
        <p:grpSpPr>
          <a:xfrm>
            <a:off x="4798159" y="1984749"/>
            <a:ext cx="6402703" cy="4031149"/>
            <a:chOff x="5412018" y="1367259"/>
            <a:chExt cx="6402703" cy="403114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0D6F278-175B-106F-EB8E-948D31955464}"/>
                </a:ext>
              </a:extLst>
            </p:cNvPr>
            <p:cNvSpPr txBox="1"/>
            <p:nvPr/>
          </p:nvSpPr>
          <p:spPr>
            <a:xfrm>
              <a:off x="5424719" y="2311503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1" name="직사각형 6">
              <a:extLst>
                <a:ext uri="{FF2B5EF4-FFF2-40B4-BE49-F238E27FC236}">
                  <a16:creationId xmlns:a16="http://schemas.microsoft.com/office/drawing/2014/main" id="{9A1072B8-C5FC-E038-26AA-85AB57E7EC65}"/>
                </a:ext>
              </a:extLst>
            </p:cNvPr>
            <p:cNvSpPr/>
            <p:nvPr/>
          </p:nvSpPr>
          <p:spPr>
            <a:xfrm>
              <a:off x="5424718" y="1862004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2" name="직사각형 7">
              <a:extLst>
                <a:ext uri="{FF2B5EF4-FFF2-40B4-BE49-F238E27FC236}">
                  <a16:creationId xmlns:a16="http://schemas.microsoft.com/office/drawing/2014/main" id="{B44AF1D5-997F-8A77-EA03-B9AE6367B32E}"/>
                </a:ext>
              </a:extLst>
            </p:cNvPr>
            <p:cNvSpPr/>
            <p:nvPr/>
          </p:nvSpPr>
          <p:spPr>
            <a:xfrm>
              <a:off x="5412018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</a:rPr>
                <a:t>01.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7CAB61-AAF1-EA68-E709-4C10C0BBDA3A}"/>
                </a:ext>
              </a:extLst>
            </p:cNvPr>
            <p:cNvSpPr txBox="1"/>
            <p:nvPr/>
          </p:nvSpPr>
          <p:spPr>
            <a:xfrm>
              <a:off x="8675411" y="2311503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4" name="직사각형 9">
              <a:extLst>
                <a:ext uri="{FF2B5EF4-FFF2-40B4-BE49-F238E27FC236}">
                  <a16:creationId xmlns:a16="http://schemas.microsoft.com/office/drawing/2014/main" id="{173EDDFC-F2E6-7E1E-59BA-28375B31A098}"/>
                </a:ext>
              </a:extLst>
            </p:cNvPr>
            <p:cNvSpPr/>
            <p:nvPr/>
          </p:nvSpPr>
          <p:spPr>
            <a:xfrm>
              <a:off x="8675410" y="1862004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5" name="직사각형 10">
              <a:extLst>
                <a:ext uri="{FF2B5EF4-FFF2-40B4-BE49-F238E27FC236}">
                  <a16:creationId xmlns:a16="http://schemas.microsoft.com/office/drawing/2014/main" id="{A3A0B681-8255-F244-462D-AB3C71C5F6FA}"/>
                </a:ext>
              </a:extLst>
            </p:cNvPr>
            <p:cNvSpPr/>
            <p:nvPr/>
          </p:nvSpPr>
          <p:spPr>
            <a:xfrm>
              <a:off x="8662710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</a:rPr>
                <a:t>02.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456BE28-4175-C171-7FF3-BC89774C276C}"/>
                </a:ext>
              </a:extLst>
            </p:cNvPr>
            <p:cNvSpPr txBox="1"/>
            <p:nvPr/>
          </p:nvSpPr>
          <p:spPr>
            <a:xfrm>
              <a:off x="5424719" y="4659744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7" name="직사각형 12">
              <a:extLst>
                <a:ext uri="{FF2B5EF4-FFF2-40B4-BE49-F238E27FC236}">
                  <a16:creationId xmlns:a16="http://schemas.microsoft.com/office/drawing/2014/main" id="{38688AE6-6A0F-4952-4D55-A0FA19DED4DA}"/>
                </a:ext>
              </a:extLst>
            </p:cNvPr>
            <p:cNvSpPr/>
            <p:nvPr/>
          </p:nvSpPr>
          <p:spPr>
            <a:xfrm>
              <a:off x="5424718" y="4210245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8" name="직사각형 13">
              <a:extLst>
                <a:ext uri="{FF2B5EF4-FFF2-40B4-BE49-F238E27FC236}">
                  <a16:creationId xmlns:a16="http://schemas.microsoft.com/office/drawing/2014/main" id="{A6BA6B93-C671-AECA-A5C0-7531436BCCA8}"/>
                </a:ext>
              </a:extLst>
            </p:cNvPr>
            <p:cNvSpPr/>
            <p:nvPr/>
          </p:nvSpPr>
          <p:spPr>
            <a:xfrm>
              <a:off x="5412018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</a:rPr>
                <a:t>03.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440AFCA-CC7E-1DFB-A709-4370E6D3C011}"/>
                </a:ext>
              </a:extLst>
            </p:cNvPr>
            <p:cNvSpPr txBox="1"/>
            <p:nvPr/>
          </p:nvSpPr>
          <p:spPr>
            <a:xfrm>
              <a:off x="8675411" y="4659744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60" name="직사각형 15">
              <a:extLst>
                <a:ext uri="{FF2B5EF4-FFF2-40B4-BE49-F238E27FC236}">
                  <a16:creationId xmlns:a16="http://schemas.microsoft.com/office/drawing/2014/main" id="{6862E69E-D2C6-D37C-0753-65E22E630380}"/>
                </a:ext>
              </a:extLst>
            </p:cNvPr>
            <p:cNvSpPr/>
            <p:nvPr/>
          </p:nvSpPr>
          <p:spPr>
            <a:xfrm>
              <a:off x="8675410" y="4210245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61" name="직사각형 16">
              <a:extLst>
                <a:ext uri="{FF2B5EF4-FFF2-40B4-BE49-F238E27FC236}">
                  <a16:creationId xmlns:a16="http://schemas.microsoft.com/office/drawing/2014/main" id="{28046BF0-A081-F22F-55AC-064A2DF07FE6}"/>
                </a:ext>
              </a:extLst>
            </p:cNvPr>
            <p:cNvSpPr/>
            <p:nvPr/>
          </p:nvSpPr>
          <p:spPr>
            <a:xfrm>
              <a:off x="8662710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</a:rPr>
                <a:t>04.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5F0C0E2-FA21-68C5-1B27-A0743B564FFD}"/>
              </a:ext>
            </a:extLst>
          </p:cNvPr>
          <p:cNvGrpSpPr/>
          <p:nvPr/>
        </p:nvGrpSpPr>
        <p:grpSpPr>
          <a:xfrm>
            <a:off x="838200" y="1816254"/>
            <a:ext cx="3622700" cy="4410375"/>
            <a:chOff x="838200" y="1816254"/>
            <a:chExt cx="3622700" cy="44103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49580EA-016D-934E-70FE-B9D989304236}"/>
                </a:ext>
              </a:extLst>
            </p:cNvPr>
            <p:cNvGrpSpPr/>
            <p:nvPr/>
          </p:nvGrpSpPr>
          <p:grpSpPr>
            <a:xfrm>
              <a:off x="838200" y="1816254"/>
              <a:ext cx="3622700" cy="4410375"/>
              <a:chOff x="6273676" y="1528578"/>
              <a:chExt cx="3622700" cy="4410375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6273676" y="3489102"/>
                <a:ext cx="3622700" cy="470145"/>
                <a:chOff x="0" y="0"/>
                <a:chExt cx="1417549" cy="183966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2" name="Group 12"/>
              <p:cNvGrpSpPr/>
              <p:nvPr/>
            </p:nvGrpSpPr>
            <p:grpSpPr>
              <a:xfrm>
                <a:off x="6273676" y="1528578"/>
                <a:ext cx="3622700" cy="1682085"/>
                <a:chOff x="0" y="0"/>
                <a:chExt cx="1417549" cy="658194"/>
              </a:xfrm>
            </p:grpSpPr>
            <p:sp>
              <p:nvSpPr>
                <p:cNvPr id="13" name="Freeform 13"/>
                <p:cNvSpPr/>
                <p:nvPr/>
              </p:nvSpPr>
              <p:spPr>
                <a:xfrm>
                  <a:off x="0" y="0"/>
                  <a:ext cx="1417549" cy="658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549" h="658194">
                      <a:moveTo>
                        <a:pt x="29919" y="0"/>
                      </a:moveTo>
                      <a:lnTo>
                        <a:pt x="1387630" y="0"/>
                      </a:lnTo>
                      <a:cubicBezTo>
                        <a:pt x="1404154" y="0"/>
                        <a:pt x="1417549" y="13395"/>
                        <a:pt x="1417549" y="29919"/>
                      </a:cubicBezTo>
                      <a:lnTo>
                        <a:pt x="1417549" y="628275"/>
                      </a:lnTo>
                      <a:cubicBezTo>
                        <a:pt x="1417549" y="644799"/>
                        <a:pt x="1404154" y="658194"/>
                        <a:pt x="1387630" y="658194"/>
                      </a:cubicBezTo>
                      <a:lnTo>
                        <a:pt x="29919" y="658194"/>
                      </a:lnTo>
                      <a:cubicBezTo>
                        <a:pt x="13395" y="658194"/>
                        <a:pt x="0" y="644799"/>
                        <a:pt x="0" y="628275"/>
                      </a:cubicBezTo>
                      <a:lnTo>
                        <a:pt x="0" y="29919"/>
                      </a:lnTo>
                      <a:cubicBezTo>
                        <a:pt x="0" y="13395"/>
                        <a:pt x="13395" y="0"/>
                        <a:pt x="299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0" y="19050"/>
                  <a:ext cx="1417549" cy="639144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5" name="Group 15"/>
              <p:cNvGrpSpPr/>
              <p:nvPr/>
            </p:nvGrpSpPr>
            <p:grpSpPr>
              <a:xfrm>
                <a:off x="6273676" y="4149004"/>
                <a:ext cx="3622700" cy="470145"/>
                <a:chOff x="0" y="0"/>
                <a:chExt cx="1417549" cy="183966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6273676" y="4808906"/>
                <a:ext cx="3622700" cy="470145"/>
                <a:chOff x="0" y="0"/>
                <a:chExt cx="1417549" cy="183966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0" name="TextBox 20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1" name="Group 21"/>
              <p:cNvGrpSpPr/>
              <p:nvPr/>
            </p:nvGrpSpPr>
            <p:grpSpPr>
              <a:xfrm>
                <a:off x="6273676" y="5468808"/>
                <a:ext cx="3622700" cy="470145"/>
                <a:chOff x="0" y="0"/>
                <a:chExt cx="1417549" cy="183966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rgbClr val="000000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23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  <a:solidFill>
                  <a:schemeClr val="accent2"/>
                </a:solidFill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6600661" y="3657616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600661" y="4317517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600661" y="4977419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600661" y="5637321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600661" y="1869358"/>
                <a:ext cx="1093897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b="1" spc="-92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Key Trends Highlights</a:t>
                </a:r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4F82F0D-CBAA-E29A-ACE4-5301784130C8}"/>
                </a:ext>
              </a:extLst>
            </p:cNvPr>
            <p:cNvSpPr/>
            <p:nvPr/>
          </p:nvSpPr>
          <p:spPr>
            <a:xfrm>
              <a:off x="3512916" y="2377556"/>
              <a:ext cx="540141" cy="540136"/>
            </a:xfrm>
            <a:custGeom>
              <a:avLst/>
              <a:gdLst>
                <a:gd name="connsiteX0" fmla="*/ 136938 w 922262"/>
                <a:gd name="connsiteY0" fmla="*/ 594344 h 922255"/>
                <a:gd name="connsiteX1" fmla="*/ 299048 w 922262"/>
                <a:gd name="connsiteY1" fmla="*/ 594344 h 922255"/>
                <a:gd name="connsiteX2" fmla="*/ 326066 w 922262"/>
                <a:gd name="connsiteY2" fmla="*/ 621361 h 922255"/>
                <a:gd name="connsiteX3" fmla="*/ 326066 w 922262"/>
                <a:gd name="connsiteY3" fmla="*/ 787163 h 922255"/>
                <a:gd name="connsiteX4" fmla="*/ 299048 w 922262"/>
                <a:gd name="connsiteY4" fmla="*/ 814183 h 922255"/>
                <a:gd name="connsiteX5" fmla="*/ 136938 w 922262"/>
                <a:gd name="connsiteY5" fmla="*/ 814183 h 922255"/>
                <a:gd name="connsiteX6" fmla="*/ 109920 w 922262"/>
                <a:gd name="connsiteY6" fmla="*/ 787163 h 922255"/>
                <a:gd name="connsiteX7" fmla="*/ 109920 w 922262"/>
                <a:gd name="connsiteY7" fmla="*/ 621361 h 922255"/>
                <a:gd name="connsiteX8" fmla="*/ 136938 w 922262"/>
                <a:gd name="connsiteY8" fmla="*/ 594344 h 922255"/>
                <a:gd name="connsiteX9" fmla="*/ 407122 w 922262"/>
                <a:gd name="connsiteY9" fmla="*/ 432237 h 922255"/>
                <a:gd name="connsiteX10" fmla="*/ 569230 w 922262"/>
                <a:gd name="connsiteY10" fmla="*/ 432237 h 922255"/>
                <a:gd name="connsiteX11" fmla="*/ 596250 w 922262"/>
                <a:gd name="connsiteY11" fmla="*/ 459254 h 922255"/>
                <a:gd name="connsiteX12" fmla="*/ 596250 w 922262"/>
                <a:gd name="connsiteY12" fmla="*/ 787166 h 922255"/>
                <a:gd name="connsiteX13" fmla="*/ 569230 w 922262"/>
                <a:gd name="connsiteY13" fmla="*/ 814183 h 922255"/>
                <a:gd name="connsiteX14" fmla="*/ 407122 w 922262"/>
                <a:gd name="connsiteY14" fmla="*/ 814183 h 922255"/>
                <a:gd name="connsiteX15" fmla="*/ 380104 w 922262"/>
                <a:gd name="connsiteY15" fmla="*/ 787166 h 922255"/>
                <a:gd name="connsiteX16" fmla="*/ 380104 w 922262"/>
                <a:gd name="connsiteY16" fmla="*/ 459254 h 922255"/>
                <a:gd name="connsiteX17" fmla="*/ 407122 w 922262"/>
                <a:gd name="connsiteY17" fmla="*/ 432237 h 922255"/>
                <a:gd name="connsiteX18" fmla="*/ 758273 w 922262"/>
                <a:gd name="connsiteY18" fmla="*/ 108943 h 922255"/>
                <a:gd name="connsiteX19" fmla="*/ 781221 w 922262"/>
                <a:gd name="connsiteY19" fmla="*/ 120722 h 922255"/>
                <a:gd name="connsiteX20" fmla="*/ 918162 w 922262"/>
                <a:gd name="connsiteY20" fmla="*/ 336866 h 922255"/>
                <a:gd name="connsiteX21" fmla="*/ 918853 w 922262"/>
                <a:gd name="connsiteY21" fmla="*/ 364344 h 922255"/>
                <a:gd name="connsiteX22" fmla="*/ 895299 w 922262"/>
                <a:gd name="connsiteY22" fmla="*/ 378200 h 922255"/>
                <a:gd name="connsiteX23" fmla="*/ 868282 w 922262"/>
                <a:gd name="connsiteY23" fmla="*/ 378200 h 922255"/>
                <a:gd name="connsiteX24" fmla="*/ 868282 w 922262"/>
                <a:gd name="connsiteY24" fmla="*/ 787166 h 922255"/>
                <a:gd name="connsiteX25" fmla="*/ 841262 w 922262"/>
                <a:gd name="connsiteY25" fmla="*/ 814183 h 922255"/>
                <a:gd name="connsiteX26" fmla="*/ 677306 w 922262"/>
                <a:gd name="connsiteY26" fmla="*/ 814183 h 922255"/>
                <a:gd name="connsiteX27" fmla="*/ 650286 w 922262"/>
                <a:gd name="connsiteY27" fmla="*/ 787166 h 922255"/>
                <a:gd name="connsiteX28" fmla="*/ 650286 w 922262"/>
                <a:gd name="connsiteY28" fmla="*/ 378200 h 922255"/>
                <a:gd name="connsiteX29" fmla="*/ 623268 w 922262"/>
                <a:gd name="connsiteY29" fmla="*/ 378200 h 922255"/>
                <a:gd name="connsiteX30" fmla="*/ 599715 w 922262"/>
                <a:gd name="connsiteY30" fmla="*/ 364344 h 922255"/>
                <a:gd name="connsiteX31" fmla="*/ 600406 w 922262"/>
                <a:gd name="connsiteY31" fmla="*/ 336866 h 922255"/>
                <a:gd name="connsiteX32" fmla="*/ 735499 w 922262"/>
                <a:gd name="connsiteY32" fmla="*/ 120722 h 922255"/>
                <a:gd name="connsiteX33" fmla="*/ 758273 w 922262"/>
                <a:gd name="connsiteY33" fmla="*/ 108943 h 922255"/>
                <a:gd name="connsiteX34" fmla="*/ 456771 w 922262"/>
                <a:gd name="connsiteY34" fmla="*/ 108020 h 922255"/>
                <a:gd name="connsiteX35" fmla="*/ 569463 w 922262"/>
                <a:gd name="connsiteY35" fmla="*/ 108020 h 922255"/>
                <a:gd name="connsiteX36" fmla="*/ 596480 w 922262"/>
                <a:gd name="connsiteY36" fmla="*/ 135037 h 922255"/>
                <a:gd name="connsiteX37" fmla="*/ 596480 w 922262"/>
                <a:gd name="connsiteY37" fmla="*/ 243110 h 922255"/>
                <a:gd name="connsiteX38" fmla="*/ 550065 w 922262"/>
                <a:gd name="connsiteY38" fmla="*/ 263201 h 922255"/>
                <a:gd name="connsiteX39" fmla="*/ 542445 w 922262"/>
                <a:gd name="connsiteY39" fmla="*/ 247728 h 922255"/>
                <a:gd name="connsiteX40" fmla="*/ 542445 w 922262"/>
                <a:gd name="connsiteY40" fmla="*/ 200389 h 922255"/>
                <a:gd name="connsiteX41" fmla="*/ 366712 w 922262"/>
                <a:gd name="connsiteY41" fmla="*/ 376122 h 922255"/>
                <a:gd name="connsiteX42" fmla="*/ 339692 w 922262"/>
                <a:gd name="connsiteY42" fmla="*/ 376122 h 922255"/>
                <a:gd name="connsiteX43" fmla="*/ 299049 w 922262"/>
                <a:gd name="connsiteY43" fmla="*/ 335479 h 922255"/>
                <a:gd name="connsiteX44" fmla="*/ 156106 w 922262"/>
                <a:gd name="connsiteY44" fmla="*/ 478421 h 922255"/>
                <a:gd name="connsiteX45" fmla="*/ 109230 w 922262"/>
                <a:gd name="connsiteY45" fmla="*/ 459715 h 922255"/>
                <a:gd name="connsiteX46" fmla="*/ 114772 w 922262"/>
                <a:gd name="connsiteY46" fmla="*/ 443321 h 922255"/>
                <a:gd name="connsiteX47" fmla="*/ 285657 w 922262"/>
                <a:gd name="connsiteY47" fmla="*/ 272438 h 922255"/>
                <a:gd name="connsiteX48" fmla="*/ 312674 w 922262"/>
                <a:gd name="connsiteY48" fmla="*/ 272438 h 922255"/>
                <a:gd name="connsiteX49" fmla="*/ 353317 w 922262"/>
                <a:gd name="connsiteY49" fmla="*/ 313080 h 922255"/>
                <a:gd name="connsiteX50" fmla="*/ 504341 w 922262"/>
                <a:gd name="connsiteY50" fmla="*/ 162055 h 922255"/>
                <a:gd name="connsiteX51" fmla="*/ 461390 w 922262"/>
                <a:gd name="connsiteY51" fmla="*/ 162055 h 922255"/>
                <a:gd name="connsiteX52" fmla="*/ 441299 w 922262"/>
                <a:gd name="connsiteY52" fmla="*/ 115640 h 922255"/>
                <a:gd name="connsiteX53" fmla="*/ 456771 w 922262"/>
                <a:gd name="connsiteY53" fmla="*/ 108020 h 922255"/>
                <a:gd name="connsiteX54" fmla="*/ 30019 w 922262"/>
                <a:gd name="connsiteY54" fmla="*/ 178 h 922255"/>
                <a:gd name="connsiteX55" fmla="*/ 54035 w 922262"/>
                <a:gd name="connsiteY55" fmla="*/ 27656 h 922255"/>
                <a:gd name="connsiteX56" fmla="*/ 54035 w 922262"/>
                <a:gd name="connsiteY56" fmla="*/ 868218 h 922255"/>
                <a:gd name="connsiteX57" fmla="*/ 894603 w 922262"/>
                <a:gd name="connsiteY57" fmla="*/ 868218 h 922255"/>
                <a:gd name="connsiteX58" fmla="*/ 922084 w 922262"/>
                <a:gd name="connsiteY58" fmla="*/ 892234 h 922255"/>
                <a:gd name="connsiteX59" fmla="*/ 895296 w 922262"/>
                <a:gd name="connsiteY59" fmla="*/ 922255 h 922255"/>
                <a:gd name="connsiteX60" fmla="*/ 27017 w 922262"/>
                <a:gd name="connsiteY60" fmla="*/ 922255 h 922255"/>
                <a:gd name="connsiteX61" fmla="*/ 0 w 922262"/>
                <a:gd name="connsiteY61" fmla="*/ 895238 h 922255"/>
                <a:gd name="connsiteX62" fmla="*/ 0 w 922262"/>
                <a:gd name="connsiteY62" fmla="*/ 26965 h 922255"/>
                <a:gd name="connsiteX63" fmla="*/ 30019 w 922262"/>
                <a:gd name="connsiteY63" fmla="*/ 178 h 92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922262" h="922255">
                  <a:moveTo>
                    <a:pt x="136938" y="594344"/>
                  </a:moveTo>
                  <a:lnTo>
                    <a:pt x="299048" y="594344"/>
                  </a:lnTo>
                  <a:cubicBezTo>
                    <a:pt x="314058" y="594344"/>
                    <a:pt x="326066" y="606352"/>
                    <a:pt x="326066" y="621361"/>
                  </a:cubicBezTo>
                  <a:lnTo>
                    <a:pt x="326066" y="787163"/>
                  </a:lnTo>
                  <a:cubicBezTo>
                    <a:pt x="326066" y="802175"/>
                    <a:pt x="314058" y="814183"/>
                    <a:pt x="299048" y="814183"/>
                  </a:cubicBezTo>
                  <a:lnTo>
                    <a:pt x="136938" y="814183"/>
                  </a:lnTo>
                  <a:cubicBezTo>
                    <a:pt x="121928" y="814183"/>
                    <a:pt x="109920" y="801943"/>
                    <a:pt x="109920" y="787163"/>
                  </a:cubicBezTo>
                  <a:lnTo>
                    <a:pt x="109920" y="621361"/>
                  </a:lnTo>
                  <a:cubicBezTo>
                    <a:pt x="109920" y="606352"/>
                    <a:pt x="121928" y="594344"/>
                    <a:pt x="136938" y="594344"/>
                  </a:cubicBezTo>
                  <a:close/>
                  <a:moveTo>
                    <a:pt x="407122" y="432237"/>
                  </a:moveTo>
                  <a:lnTo>
                    <a:pt x="569230" y="432237"/>
                  </a:lnTo>
                  <a:cubicBezTo>
                    <a:pt x="584242" y="432237"/>
                    <a:pt x="596250" y="444475"/>
                    <a:pt x="596250" y="459254"/>
                  </a:cubicBezTo>
                  <a:lnTo>
                    <a:pt x="596250" y="787166"/>
                  </a:lnTo>
                  <a:cubicBezTo>
                    <a:pt x="596250" y="802175"/>
                    <a:pt x="584242" y="814183"/>
                    <a:pt x="569230" y="814183"/>
                  </a:cubicBezTo>
                  <a:lnTo>
                    <a:pt x="407122" y="814183"/>
                  </a:lnTo>
                  <a:cubicBezTo>
                    <a:pt x="392112" y="814183"/>
                    <a:pt x="380104" y="802175"/>
                    <a:pt x="380104" y="787166"/>
                  </a:cubicBezTo>
                  <a:lnTo>
                    <a:pt x="380104" y="459254"/>
                  </a:lnTo>
                  <a:cubicBezTo>
                    <a:pt x="380104" y="444245"/>
                    <a:pt x="392112" y="432237"/>
                    <a:pt x="407122" y="432237"/>
                  </a:cubicBezTo>
                  <a:close/>
                  <a:moveTo>
                    <a:pt x="758273" y="108943"/>
                  </a:moveTo>
                  <a:cubicBezTo>
                    <a:pt x="767250" y="108943"/>
                    <a:pt x="776256" y="112869"/>
                    <a:pt x="781221" y="120722"/>
                  </a:cubicBezTo>
                  <a:lnTo>
                    <a:pt x="918162" y="336866"/>
                  </a:lnTo>
                  <a:cubicBezTo>
                    <a:pt x="923241" y="345179"/>
                    <a:pt x="923704" y="355801"/>
                    <a:pt x="918853" y="364344"/>
                  </a:cubicBezTo>
                  <a:cubicBezTo>
                    <a:pt x="914234" y="372888"/>
                    <a:pt x="905227" y="378200"/>
                    <a:pt x="895299" y="378200"/>
                  </a:cubicBezTo>
                  <a:lnTo>
                    <a:pt x="868282" y="378200"/>
                  </a:lnTo>
                  <a:lnTo>
                    <a:pt x="868282" y="787166"/>
                  </a:lnTo>
                  <a:cubicBezTo>
                    <a:pt x="868282" y="802175"/>
                    <a:pt x="856271" y="814183"/>
                    <a:pt x="841262" y="814183"/>
                  </a:cubicBezTo>
                  <a:lnTo>
                    <a:pt x="677306" y="814183"/>
                  </a:lnTo>
                  <a:cubicBezTo>
                    <a:pt x="662294" y="814183"/>
                    <a:pt x="650286" y="802175"/>
                    <a:pt x="650286" y="787166"/>
                  </a:cubicBezTo>
                  <a:lnTo>
                    <a:pt x="650286" y="378200"/>
                  </a:lnTo>
                  <a:lnTo>
                    <a:pt x="623268" y="378200"/>
                  </a:lnTo>
                  <a:cubicBezTo>
                    <a:pt x="613570" y="378200"/>
                    <a:pt x="604333" y="372888"/>
                    <a:pt x="599715" y="364344"/>
                  </a:cubicBezTo>
                  <a:cubicBezTo>
                    <a:pt x="594864" y="355801"/>
                    <a:pt x="595096" y="345179"/>
                    <a:pt x="600406" y="336866"/>
                  </a:cubicBezTo>
                  <a:lnTo>
                    <a:pt x="735499" y="120722"/>
                  </a:lnTo>
                  <a:cubicBezTo>
                    <a:pt x="740348" y="112869"/>
                    <a:pt x="749296" y="108943"/>
                    <a:pt x="758273" y="108943"/>
                  </a:cubicBezTo>
                  <a:close/>
                  <a:moveTo>
                    <a:pt x="456771" y="108020"/>
                  </a:moveTo>
                  <a:lnTo>
                    <a:pt x="569463" y="108020"/>
                  </a:lnTo>
                  <a:cubicBezTo>
                    <a:pt x="584242" y="108020"/>
                    <a:pt x="596480" y="120028"/>
                    <a:pt x="596480" y="135037"/>
                  </a:cubicBezTo>
                  <a:lnTo>
                    <a:pt x="596480" y="243110"/>
                  </a:lnTo>
                  <a:cubicBezTo>
                    <a:pt x="596480" y="264124"/>
                    <a:pt x="572234" y="279597"/>
                    <a:pt x="550065" y="263201"/>
                  </a:cubicBezTo>
                  <a:cubicBezTo>
                    <a:pt x="545216" y="259736"/>
                    <a:pt x="542445" y="253731"/>
                    <a:pt x="542445" y="247728"/>
                  </a:cubicBezTo>
                  <a:lnTo>
                    <a:pt x="542445" y="200389"/>
                  </a:lnTo>
                  <a:lnTo>
                    <a:pt x="366712" y="376122"/>
                  </a:lnTo>
                  <a:cubicBezTo>
                    <a:pt x="359320" y="383511"/>
                    <a:pt x="347081" y="383511"/>
                    <a:pt x="339692" y="376122"/>
                  </a:cubicBezTo>
                  <a:lnTo>
                    <a:pt x="299049" y="335479"/>
                  </a:lnTo>
                  <a:lnTo>
                    <a:pt x="156106" y="478421"/>
                  </a:lnTo>
                  <a:cubicBezTo>
                    <a:pt x="141096" y="493431"/>
                    <a:pt x="113155" y="487195"/>
                    <a:pt x="109230" y="459715"/>
                  </a:cubicBezTo>
                  <a:cubicBezTo>
                    <a:pt x="108306" y="453712"/>
                    <a:pt x="110384" y="447707"/>
                    <a:pt x="114772" y="443321"/>
                  </a:cubicBezTo>
                  <a:lnTo>
                    <a:pt x="285657" y="272438"/>
                  </a:lnTo>
                  <a:cubicBezTo>
                    <a:pt x="293046" y="265048"/>
                    <a:pt x="305285" y="265048"/>
                    <a:pt x="312674" y="272438"/>
                  </a:cubicBezTo>
                  <a:lnTo>
                    <a:pt x="353317" y="313080"/>
                  </a:lnTo>
                  <a:lnTo>
                    <a:pt x="504341" y="162055"/>
                  </a:lnTo>
                  <a:lnTo>
                    <a:pt x="461390" y="162055"/>
                  </a:lnTo>
                  <a:cubicBezTo>
                    <a:pt x="440375" y="162055"/>
                    <a:pt x="424903" y="137809"/>
                    <a:pt x="441299" y="115640"/>
                  </a:cubicBezTo>
                  <a:cubicBezTo>
                    <a:pt x="444763" y="110791"/>
                    <a:pt x="450766" y="108020"/>
                    <a:pt x="456771" y="108020"/>
                  </a:cubicBezTo>
                  <a:close/>
                  <a:moveTo>
                    <a:pt x="30019" y="178"/>
                  </a:moveTo>
                  <a:cubicBezTo>
                    <a:pt x="43874" y="1562"/>
                    <a:pt x="54035" y="13801"/>
                    <a:pt x="54035" y="27656"/>
                  </a:cubicBezTo>
                  <a:lnTo>
                    <a:pt x="54035" y="868218"/>
                  </a:lnTo>
                  <a:lnTo>
                    <a:pt x="894603" y="868218"/>
                  </a:lnTo>
                  <a:cubicBezTo>
                    <a:pt x="908458" y="868218"/>
                    <a:pt x="920699" y="878378"/>
                    <a:pt x="922084" y="892234"/>
                  </a:cubicBezTo>
                  <a:cubicBezTo>
                    <a:pt x="923931" y="908400"/>
                    <a:pt x="911229" y="922255"/>
                    <a:pt x="895296" y="922255"/>
                  </a:cubicBezTo>
                  <a:lnTo>
                    <a:pt x="27017" y="922255"/>
                  </a:lnTo>
                  <a:cubicBezTo>
                    <a:pt x="12008" y="922255"/>
                    <a:pt x="0" y="910247"/>
                    <a:pt x="0" y="895238"/>
                  </a:cubicBezTo>
                  <a:lnTo>
                    <a:pt x="0" y="26965"/>
                  </a:lnTo>
                  <a:cubicBezTo>
                    <a:pt x="0" y="11030"/>
                    <a:pt x="13625" y="-1669"/>
                    <a:pt x="30019" y="178"/>
                  </a:cubicBezTo>
                  <a:close/>
                </a:path>
              </a:pathLst>
            </a:custGeom>
            <a:solidFill>
              <a:schemeClr val="tx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D7B84B-A714-91B0-7BF3-718AF17CF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1710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13869B-5FB7-A35D-2271-83951D6D759C}"/>
              </a:ext>
            </a:extLst>
          </p:cNvPr>
          <p:cNvGrpSpPr/>
          <p:nvPr/>
        </p:nvGrpSpPr>
        <p:grpSpPr>
          <a:xfrm>
            <a:off x="774719" y="1899962"/>
            <a:ext cx="10642562" cy="4457698"/>
            <a:chOff x="312337" y="1468307"/>
            <a:chExt cx="11669557" cy="488786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8FC3AB-D4C4-C7F3-BD9C-A9964D95698D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685375"/>
              <a:chOff x="312337" y="1471620"/>
              <a:chExt cx="2523684" cy="4685375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AC9050F8-F5E6-6875-A0C8-B853170A1E65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BBC6B7-4969-36D6-7B34-B812E06D249D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71DEE0-6AE3-69E7-E059-B178A441085F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C619D67-0793-993C-AE5B-1F92FBB9C6B6}"/>
                  </a:ext>
                </a:extLst>
              </p:cNvPr>
              <p:cNvSpPr txBox="1"/>
              <p:nvPr/>
            </p:nvSpPr>
            <p:spPr>
              <a:xfrm>
                <a:off x="891537" y="3172365"/>
                <a:ext cx="1367484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Strengths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E1D9CD-C77B-EE91-92D4-5729E67A5FA9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685375"/>
              <a:chOff x="3360538" y="1488554"/>
              <a:chExt cx="2519416" cy="4685375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5BC68D2-E36B-3526-147F-C385C0FF3E02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7ABCD14-4509-E561-2AE9-EF080D7EBE3B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671358"/>
                <a:chOff x="3367009" y="1502571"/>
                <a:chExt cx="2512945" cy="4671358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7ACCBF2-2E72-50D2-FC8B-3C9A11FFC77D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8223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9F472F0-1F1B-980C-F293-DCDFC5A88554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92361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9662D2C-DD1A-9162-A5C0-279DAC4CA9E4}"/>
                    </a:ext>
                  </a:extLst>
                </p:cNvPr>
                <p:cNvSpPr txBox="1"/>
                <p:nvPr/>
              </p:nvSpPr>
              <p:spPr>
                <a:xfrm>
                  <a:off x="3752369" y="3189299"/>
                  <a:ext cx="1742226" cy="4387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Weaknesses</a:t>
                  </a:r>
                  <a:endParaRPr lang="en-IN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56671D-3394-D998-EB93-5C6235344670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887861"/>
              <a:chOff x="6411124" y="1468307"/>
              <a:chExt cx="2517506" cy="4887861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AF21976-63F2-A1AB-AE1D-BB1A86CB191A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5BC331-CC74-00F1-1B47-8179AB17DA78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DFDA58-9851-48AB-CD4D-BE1DC2BF46C6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21261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7A1638-761A-0146-FCDE-262EA2E615C9}"/>
                  </a:ext>
                </a:extLst>
              </p:cNvPr>
              <p:cNvSpPr txBox="1"/>
              <p:nvPr/>
            </p:nvSpPr>
            <p:spPr>
              <a:xfrm>
                <a:off x="6730889" y="3169052"/>
                <a:ext cx="1886355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Opportunities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9128069-4C15-5933-23E2-B4E7623BBD0E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685375"/>
              <a:chOff x="9461812" y="1468307"/>
              <a:chExt cx="2520082" cy="4685375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FAE806B9-6DA6-A1C7-C3BC-7170A691EDE1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CCEABF-4C08-A1C5-0C41-492D481D4D9A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786854-ECF9-66F0-FE47-DE3239F358FD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8D1C49-4CBC-AF15-A5B3-590FD71CAE6F}"/>
                  </a:ext>
                </a:extLst>
              </p:cNvPr>
              <p:cNvSpPr txBox="1"/>
              <p:nvPr/>
            </p:nvSpPr>
            <p:spPr>
              <a:xfrm>
                <a:off x="10172241" y="3169052"/>
                <a:ext cx="1105519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Threats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9F2A0A9-B7A5-E10F-592E-1311532F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2BF9-DAB7-AF83-2A47-7537F43A4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38276D-19AD-CCA3-14E4-0179BD2ED009}"/>
              </a:ext>
            </a:extLst>
          </p:cNvPr>
          <p:cNvGrpSpPr/>
          <p:nvPr/>
        </p:nvGrpSpPr>
        <p:grpSpPr>
          <a:xfrm>
            <a:off x="838199" y="1659316"/>
            <a:ext cx="10515601" cy="4699923"/>
            <a:chOff x="838199" y="1515480"/>
            <a:chExt cx="10515601" cy="4699923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86E04E4A-AA58-BD88-805B-FB70B6CB49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68530779"/>
                </p:ext>
              </p:extLst>
            </p:nvPr>
          </p:nvGraphicFramePr>
          <p:xfrm>
            <a:off x="2742273" y="1515480"/>
            <a:ext cx="6707454" cy="4610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AF1F880-9849-F470-46FB-7B747B16C068}"/>
                </a:ext>
              </a:extLst>
            </p:cNvPr>
            <p:cNvGrpSpPr/>
            <p:nvPr/>
          </p:nvGrpSpPr>
          <p:grpSpPr>
            <a:xfrm>
              <a:off x="838199" y="1908634"/>
              <a:ext cx="10515601" cy="3774141"/>
              <a:chOff x="838199" y="2059356"/>
              <a:chExt cx="10515601" cy="377414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9CC93BD-DC4A-ECDA-4563-6A07E7137073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2976629" cy="1548152"/>
                <a:chOff x="1130087" y="3599110"/>
                <a:chExt cx="2976629" cy="1548152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015EF22-BF47-325D-CAF4-AC0CB72F3107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9C0B47-F0FD-6630-7F14-48E51EAE7D22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35ACFF8-9D57-DB5A-5A7C-DFD48B321F6A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2976629" cy="1548152"/>
                <a:chOff x="1130087" y="4008038"/>
                <a:chExt cx="2976629" cy="154815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AA5A415-AFE9-62BE-32C3-5F97DC84E09A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08AB5E-C5E7-31F3-BD2E-658112F0A15E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4A85411-0AD2-6E1F-3860-3974BC1242D7}"/>
                  </a:ext>
                </a:extLst>
              </p:cNvPr>
              <p:cNvGrpSpPr/>
              <p:nvPr/>
            </p:nvGrpSpPr>
            <p:grpSpPr>
              <a:xfrm flipH="1">
                <a:off x="838199" y="2059356"/>
                <a:ext cx="2940914" cy="1548152"/>
                <a:chOff x="1139818" y="3599110"/>
                <a:chExt cx="2940914" cy="154815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D282AB9-1EC7-7F5C-44DC-0909A09EDC55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1878070-54A7-38BB-3FAD-62511D143093}"/>
                    </a:ext>
                  </a:extLst>
                </p:cNvPr>
                <p:cNvSpPr txBox="1"/>
                <p:nvPr/>
              </p:nvSpPr>
              <p:spPr>
                <a:xfrm>
                  <a:off x="1139819" y="403926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CE5785F-570C-A8E7-BCF2-39EB35CEFF10}"/>
                  </a:ext>
                </a:extLst>
              </p:cNvPr>
              <p:cNvGrpSpPr/>
              <p:nvPr/>
            </p:nvGrpSpPr>
            <p:grpSpPr>
              <a:xfrm flipH="1">
                <a:off x="838199" y="4285345"/>
                <a:ext cx="2940914" cy="1548152"/>
                <a:chOff x="1139818" y="4008038"/>
                <a:chExt cx="2940914" cy="1548152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9E9E84E-7899-811E-32A5-740B4A824E9B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D49646D-CF78-6549-7BE7-2C80AF5E64D3}"/>
                    </a:ext>
                  </a:extLst>
                </p:cNvPr>
                <p:cNvSpPr txBox="1"/>
                <p:nvPr/>
              </p:nvSpPr>
              <p:spPr>
                <a:xfrm>
                  <a:off x="1139819" y="4448194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94EF60A2-0C83-4F08-8A10-BF502E2FA3B7}"/>
                </a:ext>
              </a:extLst>
            </p:cNvPr>
            <p:cNvSpPr txBox="1"/>
            <p:nvPr/>
          </p:nvSpPr>
          <p:spPr>
            <a:xfrm>
              <a:off x="1283110" y="598457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0A9CE1F-54BE-A3AC-996C-E8318C28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5153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E80CC0-055F-41DC-904E-B78F57C42B9A}"/>
              </a:ext>
            </a:extLst>
          </p:cNvPr>
          <p:cNvGrpSpPr/>
          <p:nvPr/>
        </p:nvGrpSpPr>
        <p:grpSpPr>
          <a:xfrm>
            <a:off x="858801" y="2178117"/>
            <a:ext cx="10474399" cy="3675159"/>
            <a:chOff x="422910" y="1257301"/>
            <a:chExt cx="11070353" cy="388426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0838791-0B67-AC71-4E43-0E69F7C755C7}"/>
                </a:ext>
              </a:extLst>
            </p:cNvPr>
            <p:cNvGrpSpPr/>
            <p:nvPr/>
          </p:nvGrpSpPr>
          <p:grpSpPr>
            <a:xfrm>
              <a:off x="560823" y="3317651"/>
              <a:ext cx="10794526" cy="1823911"/>
              <a:chOff x="920147" y="3397858"/>
              <a:chExt cx="9921398" cy="1676382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08F051C-54F4-5880-B60F-6813D04E2CFD}"/>
                  </a:ext>
                </a:extLst>
              </p:cNvPr>
              <p:cNvGrpSpPr/>
              <p:nvPr/>
            </p:nvGrpSpPr>
            <p:grpSpPr>
              <a:xfrm>
                <a:off x="3521059" y="3397860"/>
                <a:ext cx="2118661" cy="1676376"/>
                <a:chOff x="3521060" y="3621796"/>
                <a:chExt cx="2118661" cy="1676376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98AFCE6-F733-625D-608F-598600B47E14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2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460D814-C19F-1A5A-7B63-92768A4A5304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2407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8BA7DD6-E969-E6EF-0679-63192B7E426C}"/>
                  </a:ext>
                </a:extLst>
              </p:cNvPr>
              <p:cNvGrpSpPr/>
              <p:nvPr/>
            </p:nvGrpSpPr>
            <p:grpSpPr>
              <a:xfrm>
                <a:off x="6121971" y="3397859"/>
                <a:ext cx="2118661" cy="1676381"/>
                <a:chOff x="6091087" y="3621795"/>
                <a:chExt cx="2118661" cy="1676381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F11E86-EB2A-8E52-4DD0-6A8BDA8CFAA4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2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6EFD1A4-37CB-A56D-4EAD-B1201B6B62AF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2407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651E66E-FDB9-0A13-8203-A6380CA16711}"/>
                  </a:ext>
                </a:extLst>
              </p:cNvPr>
              <p:cNvGrpSpPr/>
              <p:nvPr/>
            </p:nvGrpSpPr>
            <p:grpSpPr>
              <a:xfrm>
                <a:off x="8722884" y="3397858"/>
                <a:ext cx="2118661" cy="1676381"/>
                <a:chOff x="8722884" y="3621794"/>
                <a:chExt cx="2118661" cy="1676381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6D7BF4A-A002-ABA5-F523-524B8078FCB6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2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AB525CF-5E15-9756-BDD2-FFD803F6596F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2407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55862F6-C696-6FF9-8BCD-C1A3B5A67F3B}"/>
                  </a:ext>
                </a:extLst>
              </p:cNvPr>
              <p:cNvGrpSpPr/>
              <p:nvPr/>
            </p:nvGrpSpPr>
            <p:grpSpPr>
              <a:xfrm>
                <a:off x="920147" y="3397858"/>
                <a:ext cx="2118661" cy="1676378"/>
                <a:chOff x="1438247" y="3953439"/>
                <a:chExt cx="1989276" cy="1574003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997E589-5AF4-FDCB-1944-FE35B8412286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3087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DABF33E-EAB9-8CDF-8077-0B6BA1C7096D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116498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80F8ED-C5E2-47BA-4B64-24DD301A5221}"/>
                </a:ext>
              </a:extLst>
            </p:cNvPr>
            <p:cNvGrpSpPr/>
            <p:nvPr/>
          </p:nvGrpSpPr>
          <p:grpSpPr>
            <a:xfrm>
              <a:off x="422910" y="1257301"/>
              <a:ext cx="11070353" cy="1752059"/>
              <a:chOff x="483135" y="1257301"/>
              <a:chExt cx="11708866" cy="1752059"/>
            </a:xfrm>
          </p:grpSpPr>
          <p:sp>
            <p:nvSpPr>
              <p:cNvPr id="6" name="Arrow: Chevron 5">
                <a:extLst>
                  <a:ext uri="{FF2B5EF4-FFF2-40B4-BE49-F238E27FC236}">
                    <a16:creationId xmlns:a16="http://schemas.microsoft.com/office/drawing/2014/main" id="{4C220316-2E17-53D0-1237-BAF82D8701F7}"/>
                  </a:ext>
                </a:extLst>
              </p:cNvPr>
              <p:cNvSpPr/>
              <p:nvPr/>
            </p:nvSpPr>
            <p:spPr>
              <a:xfrm>
                <a:off x="3312938" y="1257302"/>
                <a:ext cx="3219461" cy="1752058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02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E0E08F45-A30A-A118-7E04-2832971AB2CD}"/>
                  </a:ext>
                </a:extLst>
              </p:cNvPr>
              <p:cNvSpPr/>
              <p:nvPr/>
            </p:nvSpPr>
            <p:spPr>
              <a:xfrm>
                <a:off x="6142742" y="1257301"/>
                <a:ext cx="3219462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03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3837AD6E-518D-9032-0CFE-5DA1AAA4CC08}"/>
                  </a:ext>
                </a:extLst>
              </p:cNvPr>
              <p:cNvSpPr/>
              <p:nvPr/>
            </p:nvSpPr>
            <p:spPr>
              <a:xfrm>
                <a:off x="8972551" y="1257301"/>
                <a:ext cx="3219450" cy="1752059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04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C5AD5A9A-636E-FBFA-E953-A7BB1EE62D9C}"/>
                  </a:ext>
                </a:extLst>
              </p:cNvPr>
              <p:cNvSpPr/>
              <p:nvPr/>
            </p:nvSpPr>
            <p:spPr>
              <a:xfrm>
                <a:off x="483135" y="1257301"/>
                <a:ext cx="3219463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01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0D75B276-1D8F-8450-8C37-6304959BD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D5AFB2-DD3B-BD3D-DABE-A650B2617C09}"/>
              </a:ext>
            </a:extLst>
          </p:cNvPr>
          <p:cNvSpPr/>
          <p:nvPr/>
        </p:nvSpPr>
        <p:spPr>
          <a:xfrm>
            <a:off x="774719" y="1612670"/>
            <a:ext cx="2295950" cy="287380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A8ED4C-188C-D21D-6F51-4EFA555C04ED}"/>
              </a:ext>
            </a:extLst>
          </p:cNvPr>
          <p:cNvSpPr/>
          <p:nvPr/>
        </p:nvSpPr>
        <p:spPr>
          <a:xfrm>
            <a:off x="4948025" y="1612670"/>
            <a:ext cx="2295950" cy="2873809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67F75B8-DF88-74CB-2753-40216C0AE7BF}"/>
              </a:ext>
            </a:extLst>
          </p:cNvPr>
          <p:cNvSpPr/>
          <p:nvPr/>
        </p:nvSpPr>
        <p:spPr>
          <a:xfrm>
            <a:off x="9121331" y="1612670"/>
            <a:ext cx="2295950" cy="287380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F35FD1-593F-A97F-AAFC-6207263FF56A}"/>
              </a:ext>
            </a:extLst>
          </p:cNvPr>
          <p:cNvGrpSpPr/>
          <p:nvPr/>
        </p:nvGrpSpPr>
        <p:grpSpPr>
          <a:xfrm>
            <a:off x="903001" y="4069907"/>
            <a:ext cx="10395167" cy="1839310"/>
            <a:chOff x="903001" y="4069907"/>
            <a:chExt cx="10395167" cy="183931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B47FAD8-3790-479D-25BD-E9DBF867FEA2}"/>
                </a:ext>
              </a:extLst>
            </p:cNvPr>
            <p:cNvGrpSpPr/>
            <p:nvPr/>
          </p:nvGrpSpPr>
          <p:grpSpPr>
            <a:xfrm>
              <a:off x="5034597" y="4073745"/>
              <a:ext cx="2122808" cy="1835472"/>
              <a:chOff x="3747452" y="4215093"/>
              <a:chExt cx="2122808" cy="183547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068E36D-B06E-A84C-213B-CEB0B53AE2F8}"/>
                  </a:ext>
                </a:extLst>
              </p:cNvPr>
              <p:cNvGrpSpPr/>
              <p:nvPr/>
            </p:nvGrpSpPr>
            <p:grpSpPr>
              <a:xfrm>
                <a:off x="3747452" y="4215093"/>
                <a:ext cx="2122808" cy="837363"/>
                <a:chOff x="3712118" y="3983204"/>
                <a:chExt cx="2122808" cy="837363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036DB18-1007-C387-2BB1-12252EEAAC61}"/>
                    </a:ext>
                  </a:extLst>
                </p:cNvPr>
                <p:cNvSpPr txBox="1"/>
                <p:nvPr/>
              </p:nvSpPr>
              <p:spPr>
                <a:xfrm>
                  <a:off x="3712118" y="3983204"/>
                  <a:ext cx="212280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07E3E09-515B-F6F5-486E-7BD6762B0D72}"/>
                    </a:ext>
                  </a:extLst>
                </p:cNvPr>
                <p:cNvSpPr txBox="1"/>
                <p:nvPr/>
              </p:nvSpPr>
              <p:spPr>
                <a:xfrm>
                  <a:off x="3931016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0502432-A2A6-71BB-1228-1DE1BBC8BD3D}"/>
                  </a:ext>
                </a:extLst>
              </p:cNvPr>
              <p:cNvSpPr txBox="1"/>
              <p:nvPr/>
            </p:nvSpPr>
            <p:spPr>
              <a:xfrm>
                <a:off x="3814106" y="5111846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D33FBFE-795A-3A9A-5910-DD2CFFD017DB}"/>
                </a:ext>
              </a:extLst>
            </p:cNvPr>
            <p:cNvGrpSpPr/>
            <p:nvPr/>
          </p:nvGrpSpPr>
          <p:grpSpPr>
            <a:xfrm>
              <a:off x="9218808" y="4069907"/>
              <a:ext cx="2079360" cy="1835472"/>
              <a:chOff x="8993059" y="4215093"/>
              <a:chExt cx="2079360" cy="1835472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AC3932E-F3B0-E089-340F-7FE3710390F8}"/>
                  </a:ext>
                </a:extLst>
              </p:cNvPr>
              <p:cNvGrpSpPr/>
              <p:nvPr/>
            </p:nvGrpSpPr>
            <p:grpSpPr>
              <a:xfrm>
                <a:off x="8993059" y="4215093"/>
                <a:ext cx="2079360" cy="837363"/>
                <a:chOff x="9244231" y="3939711"/>
                <a:chExt cx="2079360" cy="837363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6DF3778-9709-F098-D422-AF61B1555909}"/>
                    </a:ext>
                  </a:extLst>
                </p:cNvPr>
                <p:cNvSpPr txBox="1"/>
                <p:nvPr/>
              </p:nvSpPr>
              <p:spPr>
                <a:xfrm>
                  <a:off x="9244231" y="3939711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07A9BEB-4BB3-4A0C-8C2F-FBC90BE846CD}"/>
                    </a:ext>
                  </a:extLst>
                </p:cNvPr>
                <p:cNvSpPr txBox="1"/>
                <p:nvPr/>
              </p:nvSpPr>
              <p:spPr>
                <a:xfrm>
                  <a:off x="9441405" y="4469297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AE36FB6-4E64-D852-DCAC-EDDEA7C2243A}"/>
                  </a:ext>
                </a:extLst>
              </p:cNvPr>
              <p:cNvSpPr txBox="1"/>
              <p:nvPr/>
            </p:nvSpPr>
            <p:spPr>
              <a:xfrm>
                <a:off x="9037989" y="5111846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pic>
        <p:nvPicPr>
          <p:cNvPr id="14" name="Picture Placeholder 13" descr="A person with brown hair and a scarf&#10;&#10;Description automatically generated">
            <a:extLst>
              <a:ext uri="{FF2B5EF4-FFF2-40B4-BE49-F238E27FC236}">
                <a16:creationId xmlns:a16="http://schemas.microsoft.com/office/drawing/2014/main" id="{7846A6B0-1B41-314A-9745-4D386D3B9A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31" name="Picture Placeholder 30" descr="A person in a black suit&#10;&#10;Description automatically generated">
            <a:extLst>
              <a:ext uri="{FF2B5EF4-FFF2-40B4-BE49-F238E27FC236}">
                <a16:creationId xmlns:a16="http://schemas.microsoft.com/office/drawing/2014/main" id="{9301C393-2357-162A-9289-131A0E4EE1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52" name="Picture Placeholder 51" descr="A person in a suit&#10;&#10;Description automatically generated">
            <a:extLst>
              <a:ext uri="{FF2B5EF4-FFF2-40B4-BE49-F238E27FC236}">
                <a16:creationId xmlns:a16="http://schemas.microsoft.com/office/drawing/2014/main" id="{96B8A8E9-A549-094C-93C2-F97EAACC0D7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1298" y="1805940"/>
            <a:ext cx="2160000" cy="2160000"/>
          </a:xfrm>
          <a:ln w="50800">
            <a:noFill/>
          </a:ln>
        </p:spPr>
      </p:pic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A3668-8154-E675-3062-14A1FFB4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F421A6-8B0F-B2EC-229E-2A0C69BCEF93}"/>
              </a:ext>
            </a:extLst>
          </p:cNvPr>
          <p:cNvGrpSpPr/>
          <p:nvPr/>
        </p:nvGrpSpPr>
        <p:grpSpPr>
          <a:xfrm>
            <a:off x="838199" y="2216854"/>
            <a:ext cx="10515601" cy="4000173"/>
            <a:chOff x="838199" y="2216854"/>
            <a:chExt cx="10515601" cy="400017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1C9745F-546B-63C9-AE27-4971EF03616A}"/>
                </a:ext>
              </a:extLst>
            </p:cNvPr>
            <p:cNvGrpSpPr/>
            <p:nvPr/>
          </p:nvGrpSpPr>
          <p:grpSpPr>
            <a:xfrm>
              <a:off x="3939584" y="2440472"/>
              <a:ext cx="4312830" cy="3552936"/>
              <a:chOff x="3743539" y="1935646"/>
              <a:chExt cx="4701961" cy="3873506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1ACF27C-95CA-ED0E-D71B-13D816FEF309}"/>
                  </a:ext>
                </a:extLst>
              </p:cNvPr>
              <p:cNvSpPr/>
              <p:nvPr/>
            </p:nvSpPr>
            <p:spPr>
              <a:xfrm>
                <a:off x="3743539" y="1935649"/>
                <a:ext cx="783388" cy="783389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01</a:t>
                </a: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19AA053-9462-6D21-E224-10F0FB44C66E}"/>
                  </a:ext>
                </a:extLst>
              </p:cNvPr>
              <p:cNvSpPr/>
              <p:nvPr/>
            </p:nvSpPr>
            <p:spPr>
              <a:xfrm rot="10800000" flipH="1" flipV="1">
                <a:off x="7662113" y="5025766"/>
                <a:ext cx="783387" cy="783386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03</a:t>
                </a: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DF6A52CA-DBF5-969C-2F93-3CE4EE4FAF7D}"/>
                  </a:ext>
                </a:extLst>
              </p:cNvPr>
              <p:cNvSpPr/>
              <p:nvPr/>
            </p:nvSpPr>
            <p:spPr>
              <a:xfrm rot="10800000" flipV="1">
                <a:off x="3743539" y="5025765"/>
                <a:ext cx="783388" cy="783386"/>
              </a:xfrm>
              <a:prstGeom prst="ellipse">
                <a:avLst/>
              </a:prstGeom>
              <a:solidFill>
                <a:schemeClr val="accent1">
                  <a:lumMod val="75000"/>
                  <a:lumOff val="2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04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ED19534-08B0-9E60-3C5A-F6D1702A884E}"/>
                  </a:ext>
                </a:extLst>
              </p:cNvPr>
              <p:cNvSpPr/>
              <p:nvPr/>
            </p:nvSpPr>
            <p:spPr>
              <a:xfrm flipH="1">
                <a:off x="7662113" y="1935646"/>
                <a:ext cx="783387" cy="783388"/>
              </a:xfrm>
              <a:prstGeom prst="ellipse">
                <a:avLst/>
              </a:prstGeom>
              <a:solidFill>
                <a:schemeClr val="accent1">
                  <a:lumMod val="75000"/>
                  <a:lumOff val="2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02</a:t>
                </a: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84EFB8E-0084-19FA-187C-A3E6EE85E88A}"/>
                  </a:ext>
                </a:extLst>
              </p:cNvPr>
              <p:cNvSpPr/>
              <p:nvPr/>
            </p:nvSpPr>
            <p:spPr>
              <a:xfrm>
                <a:off x="4546871" y="2323274"/>
                <a:ext cx="1459766" cy="1459766"/>
              </a:xfrm>
              <a:custGeom>
                <a:avLst/>
                <a:gdLst>
                  <a:gd name="connsiteX0" fmla="*/ 1272060 w 1272060"/>
                  <a:gd name="connsiteY0" fmla="*/ 0 h 1272060"/>
                  <a:gd name="connsiteX1" fmla="*/ 1272060 w 1272060"/>
                  <a:gd name="connsiteY1" fmla="*/ 162069 h 1272060"/>
                  <a:gd name="connsiteX2" fmla="*/ 1228078 w 1272060"/>
                  <a:gd name="connsiteY2" fmla="*/ 164290 h 1272060"/>
                  <a:gd name="connsiteX3" fmla="*/ 164291 w 1272060"/>
                  <a:gd name="connsiteY3" fmla="*/ 1228077 h 1272060"/>
                  <a:gd name="connsiteX4" fmla="*/ 162070 w 1272060"/>
                  <a:gd name="connsiteY4" fmla="*/ 1272060 h 1272060"/>
                  <a:gd name="connsiteX5" fmla="*/ 0 w 1272060"/>
                  <a:gd name="connsiteY5" fmla="*/ 1272060 h 1272060"/>
                  <a:gd name="connsiteX6" fmla="*/ 3058 w 1272060"/>
                  <a:gd name="connsiteY6" fmla="*/ 1211506 h 1272060"/>
                  <a:gd name="connsiteX7" fmla="*/ 1211506 w 1272060"/>
                  <a:gd name="connsiteY7" fmla="*/ 3058 h 1272060"/>
                  <a:gd name="connsiteX8" fmla="*/ 1272060 w 1272060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60">
                    <a:moveTo>
                      <a:pt x="1272060" y="0"/>
                    </a:moveTo>
                    <a:lnTo>
                      <a:pt x="1272060" y="162069"/>
                    </a:lnTo>
                    <a:lnTo>
                      <a:pt x="1228078" y="164290"/>
                    </a:lnTo>
                    <a:cubicBezTo>
                      <a:pt x="667173" y="221253"/>
                      <a:pt x="221254" y="667172"/>
                      <a:pt x="164291" y="1228077"/>
                    </a:cubicBezTo>
                    <a:lnTo>
                      <a:pt x="162070" y="1272060"/>
                    </a:lnTo>
                    <a:lnTo>
                      <a:pt x="0" y="1272060"/>
                    </a:lnTo>
                    <a:lnTo>
                      <a:pt x="3058" y="1211506"/>
                    </a:lnTo>
                    <a:cubicBezTo>
                      <a:pt x="67767" y="574326"/>
                      <a:pt x="574325" y="67767"/>
                      <a:pt x="1211506" y="3058"/>
                    </a:cubicBezTo>
                    <a:lnTo>
                      <a:pt x="127206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53B13710-CA6E-BFCC-BCF2-F56E488E309B}"/>
                  </a:ext>
                </a:extLst>
              </p:cNvPr>
              <p:cNvSpPr/>
              <p:nvPr/>
            </p:nvSpPr>
            <p:spPr>
              <a:xfrm>
                <a:off x="6185364" y="2323274"/>
                <a:ext cx="1459765" cy="1459766"/>
              </a:xfrm>
              <a:custGeom>
                <a:avLst/>
                <a:gdLst>
                  <a:gd name="connsiteX0" fmla="*/ 0 w 1272059"/>
                  <a:gd name="connsiteY0" fmla="*/ 0 h 1272060"/>
                  <a:gd name="connsiteX1" fmla="*/ 60553 w 1272059"/>
                  <a:gd name="connsiteY1" fmla="*/ 3058 h 1272060"/>
                  <a:gd name="connsiteX2" fmla="*/ 1269001 w 1272059"/>
                  <a:gd name="connsiteY2" fmla="*/ 1211506 h 1272060"/>
                  <a:gd name="connsiteX3" fmla="*/ 1272059 w 1272059"/>
                  <a:gd name="connsiteY3" fmla="*/ 1272060 h 1272060"/>
                  <a:gd name="connsiteX4" fmla="*/ 1109990 w 1272059"/>
                  <a:gd name="connsiteY4" fmla="*/ 1272060 h 1272060"/>
                  <a:gd name="connsiteX5" fmla="*/ 1107769 w 1272059"/>
                  <a:gd name="connsiteY5" fmla="*/ 1228077 h 1272060"/>
                  <a:gd name="connsiteX6" fmla="*/ 43982 w 1272059"/>
                  <a:gd name="connsiteY6" fmla="*/ 164290 h 1272060"/>
                  <a:gd name="connsiteX7" fmla="*/ 0 w 1272059"/>
                  <a:gd name="connsiteY7" fmla="*/ 162069 h 1272060"/>
                  <a:gd name="connsiteX8" fmla="*/ 0 w 1272059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60">
                    <a:moveTo>
                      <a:pt x="0" y="0"/>
                    </a:moveTo>
                    <a:lnTo>
                      <a:pt x="60553" y="3058"/>
                    </a:lnTo>
                    <a:cubicBezTo>
                      <a:pt x="697734" y="67767"/>
                      <a:pt x="1204292" y="574326"/>
                      <a:pt x="1269001" y="1211506"/>
                    </a:cubicBezTo>
                    <a:lnTo>
                      <a:pt x="1272059" y="1272060"/>
                    </a:lnTo>
                    <a:lnTo>
                      <a:pt x="1109990" y="1272060"/>
                    </a:lnTo>
                    <a:lnTo>
                      <a:pt x="1107769" y="1228077"/>
                    </a:lnTo>
                    <a:cubicBezTo>
                      <a:pt x="1050806" y="667172"/>
                      <a:pt x="604887" y="221253"/>
                      <a:pt x="43982" y="164290"/>
                    </a:cubicBezTo>
                    <a:lnTo>
                      <a:pt x="0" y="1620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5000"/>
                  <a:lumOff val="3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AF8AFDFA-E5DF-3771-9BAB-F454B6108E5B}"/>
                  </a:ext>
                </a:extLst>
              </p:cNvPr>
              <p:cNvSpPr/>
              <p:nvPr/>
            </p:nvSpPr>
            <p:spPr>
              <a:xfrm>
                <a:off x="4546871" y="3961765"/>
                <a:ext cx="1459766" cy="1459765"/>
              </a:xfrm>
              <a:custGeom>
                <a:avLst/>
                <a:gdLst>
                  <a:gd name="connsiteX0" fmla="*/ 0 w 1272060"/>
                  <a:gd name="connsiteY0" fmla="*/ 0 h 1272059"/>
                  <a:gd name="connsiteX1" fmla="*/ 162070 w 1272060"/>
                  <a:gd name="connsiteY1" fmla="*/ 0 h 1272059"/>
                  <a:gd name="connsiteX2" fmla="*/ 164291 w 1272060"/>
                  <a:gd name="connsiteY2" fmla="*/ 43982 h 1272059"/>
                  <a:gd name="connsiteX3" fmla="*/ 1228078 w 1272060"/>
                  <a:gd name="connsiteY3" fmla="*/ 1107769 h 1272059"/>
                  <a:gd name="connsiteX4" fmla="*/ 1272060 w 1272060"/>
                  <a:gd name="connsiteY4" fmla="*/ 1109990 h 1272059"/>
                  <a:gd name="connsiteX5" fmla="*/ 1272060 w 1272060"/>
                  <a:gd name="connsiteY5" fmla="*/ 1272059 h 1272059"/>
                  <a:gd name="connsiteX6" fmla="*/ 1211506 w 1272060"/>
                  <a:gd name="connsiteY6" fmla="*/ 1269001 h 1272059"/>
                  <a:gd name="connsiteX7" fmla="*/ 3058 w 1272060"/>
                  <a:gd name="connsiteY7" fmla="*/ 60553 h 1272059"/>
                  <a:gd name="connsiteX8" fmla="*/ 0 w 1272060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59">
                    <a:moveTo>
                      <a:pt x="0" y="0"/>
                    </a:moveTo>
                    <a:lnTo>
                      <a:pt x="162070" y="0"/>
                    </a:lnTo>
                    <a:lnTo>
                      <a:pt x="164291" y="43982"/>
                    </a:lnTo>
                    <a:cubicBezTo>
                      <a:pt x="221254" y="604887"/>
                      <a:pt x="667173" y="1050806"/>
                      <a:pt x="1228078" y="1107769"/>
                    </a:cubicBezTo>
                    <a:lnTo>
                      <a:pt x="1272060" y="1109990"/>
                    </a:lnTo>
                    <a:lnTo>
                      <a:pt x="1272060" y="1272059"/>
                    </a:lnTo>
                    <a:lnTo>
                      <a:pt x="1211506" y="1269001"/>
                    </a:lnTo>
                    <a:cubicBezTo>
                      <a:pt x="574325" y="1204292"/>
                      <a:pt x="67767" y="697734"/>
                      <a:pt x="3058" y="605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5000"/>
                  <a:lumOff val="3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4EC1CE3-BA0E-7A0B-5689-EA7F0D413B03}"/>
                  </a:ext>
                </a:extLst>
              </p:cNvPr>
              <p:cNvSpPr/>
              <p:nvPr/>
            </p:nvSpPr>
            <p:spPr>
              <a:xfrm>
                <a:off x="6185364" y="3961765"/>
                <a:ext cx="1459765" cy="1459765"/>
              </a:xfrm>
              <a:custGeom>
                <a:avLst/>
                <a:gdLst>
                  <a:gd name="connsiteX0" fmla="*/ 1109990 w 1272059"/>
                  <a:gd name="connsiteY0" fmla="*/ 0 h 1272059"/>
                  <a:gd name="connsiteX1" fmla="*/ 1272059 w 1272059"/>
                  <a:gd name="connsiteY1" fmla="*/ 0 h 1272059"/>
                  <a:gd name="connsiteX2" fmla="*/ 1269001 w 1272059"/>
                  <a:gd name="connsiteY2" fmla="*/ 60553 h 1272059"/>
                  <a:gd name="connsiteX3" fmla="*/ 60553 w 1272059"/>
                  <a:gd name="connsiteY3" fmla="*/ 1269001 h 1272059"/>
                  <a:gd name="connsiteX4" fmla="*/ 0 w 1272059"/>
                  <a:gd name="connsiteY4" fmla="*/ 1272059 h 1272059"/>
                  <a:gd name="connsiteX5" fmla="*/ 0 w 1272059"/>
                  <a:gd name="connsiteY5" fmla="*/ 1109990 h 1272059"/>
                  <a:gd name="connsiteX6" fmla="*/ 43982 w 1272059"/>
                  <a:gd name="connsiteY6" fmla="*/ 1107769 h 1272059"/>
                  <a:gd name="connsiteX7" fmla="*/ 1107769 w 1272059"/>
                  <a:gd name="connsiteY7" fmla="*/ 43982 h 1272059"/>
                  <a:gd name="connsiteX8" fmla="*/ 1109990 w 1272059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59">
                    <a:moveTo>
                      <a:pt x="1109990" y="0"/>
                    </a:moveTo>
                    <a:lnTo>
                      <a:pt x="1272059" y="0"/>
                    </a:lnTo>
                    <a:lnTo>
                      <a:pt x="1269001" y="60553"/>
                    </a:lnTo>
                    <a:cubicBezTo>
                      <a:pt x="1204292" y="697734"/>
                      <a:pt x="697734" y="1204292"/>
                      <a:pt x="60553" y="1269001"/>
                    </a:cubicBezTo>
                    <a:lnTo>
                      <a:pt x="0" y="1272059"/>
                    </a:lnTo>
                    <a:lnTo>
                      <a:pt x="0" y="1109990"/>
                    </a:lnTo>
                    <a:lnTo>
                      <a:pt x="43982" y="1107769"/>
                    </a:lnTo>
                    <a:cubicBezTo>
                      <a:pt x="604887" y="1050806"/>
                      <a:pt x="1050806" y="604887"/>
                      <a:pt x="1107769" y="43982"/>
                    </a:cubicBezTo>
                    <a:lnTo>
                      <a:pt x="110999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A5121F2-1009-973B-2B2C-1A8DC783ED54}"/>
                </a:ext>
              </a:extLst>
            </p:cNvPr>
            <p:cNvGrpSpPr/>
            <p:nvPr/>
          </p:nvGrpSpPr>
          <p:grpSpPr>
            <a:xfrm>
              <a:off x="838199" y="2216854"/>
              <a:ext cx="10515601" cy="4000173"/>
              <a:chOff x="838199" y="2216854"/>
              <a:chExt cx="10515601" cy="400017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3C66E37-C61F-203D-4B28-8757AEA43115}"/>
                  </a:ext>
                </a:extLst>
              </p:cNvPr>
              <p:cNvGrpSpPr/>
              <p:nvPr/>
            </p:nvGrpSpPr>
            <p:grpSpPr>
              <a:xfrm>
                <a:off x="838199" y="2216854"/>
                <a:ext cx="10515601" cy="1383768"/>
                <a:chOff x="838199" y="2216854"/>
                <a:chExt cx="10515601" cy="138376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7D66FB3-E398-8143-2BD7-FB8DA3E644F3}"/>
                    </a:ext>
                  </a:extLst>
                </p:cNvPr>
                <p:cNvSpPr txBox="1"/>
                <p:nvPr/>
              </p:nvSpPr>
              <p:spPr>
                <a:xfrm>
                  <a:off x="8377171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4A296C6-50EF-B3E7-F7FD-FA96A50EA41F}"/>
                    </a:ext>
                  </a:extLst>
                </p:cNvPr>
                <p:cNvSpPr txBox="1"/>
                <p:nvPr/>
              </p:nvSpPr>
              <p:spPr>
                <a:xfrm>
                  <a:off x="8377171" y="249262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3322550-2A7F-10B5-D4C8-4540582D5A3F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DCDE9AD-0066-A598-088E-6D260026D104}"/>
                    </a:ext>
                  </a:extLst>
                </p:cNvPr>
                <p:cNvSpPr txBox="1"/>
                <p:nvPr/>
              </p:nvSpPr>
              <p:spPr>
                <a:xfrm flipH="1">
                  <a:off x="838199" y="249262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D154FD1-F857-F1B7-9532-A81020ED1355}"/>
                  </a:ext>
                </a:extLst>
              </p:cNvPr>
              <p:cNvGrpSpPr/>
              <p:nvPr/>
            </p:nvGrpSpPr>
            <p:grpSpPr>
              <a:xfrm>
                <a:off x="838199" y="4833259"/>
                <a:ext cx="10515601" cy="1383768"/>
                <a:chOff x="838199" y="4442843"/>
                <a:chExt cx="10515601" cy="1383768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3DF5E21-9B6A-DEC1-2EDC-5FF524F283DF}"/>
                    </a:ext>
                  </a:extLst>
                </p:cNvPr>
                <p:cNvSpPr txBox="1"/>
                <p:nvPr/>
              </p:nvSpPr>
              <p:spPr>
                <a:xfrm>
                  <a:off x="8377171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47EA37C-80B7-1E64-A40C-382B0FB76825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0C8EA25-956E-40AC-F5BE-96F869A1199B}"/>
                    </a:ext>
                  </a:extLst>
                </p:cNvPr>
                <p:cNvSpPr txBox="1"/>
                <p:nvPr/>
              </p:nvSpPr>
              <p:spPr>
                <a:xfrm flipH="1">
                  <a:off x="838199" y="4718615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3501222-653B-878A-BB44-FDC8AA7A5609}"/>
                    </a:ext>
                  </a:extLst>
                </p:cNvPr>
                <p:cNvSpPr txBox="1"/>
                <p:nvPr/>
              </p:nvSpPr>
              <p:spPr>
                <a:xfrm>
                  <a:off x="8377171" y="4718615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D7EF9A-AC68-4DBE-7EF6-D92D1F6EE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12</a:t>
            </a:fld>
            <a:endParaRPr lang="en-CA"/>
          </a:p>
        </p:txBody>
      </p:sp>
      <p:pic>
        <p:nvPicPr>
          <p:cNvPr id="29" name="Picture Placeholder 28" descr="A group of people sitting at a table with stacks of money and coins&#10;&#10;AI-generated content may be incorrect.">
            <a:extLst>
              <a:ext uri="{FF2B5EF4-FFF2-40B4-BE49-F238E27FC236}">
                <a16:creationId xmlns:a16="http://schemas.microsoft.com/office/drawing/2014/main" id="{8C4CC19D-C139-D223-784A-889B55069E9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0000" y="3103084"/>
            <a:ext cx="2232000" cy="2232000"/>
          </a:xfrm>
        </p:spPr>
      </p:pic>
    </p:spTree>
    <p:extLst>
      <p:ext uri="{BB962C8B-B14F-4D97-AF65-F5344CB8AC3E}">
        <p14:creationId xmlns:p14="http://schemas.microsoft.com/office/powerpoint/2010/main" val="2299494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E57E9-FD84-7BA9-1372-80DFE4A4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</a:t>
            </a:r>
            <a:endParaRPr lang="en-CA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530509-A2DA-568C-41C2-072664EEF4DB}"/>
              </a:ext>
            </a:extLst>
          </p:cNvPr>
          <p:cNvGrpSpPr/>
          <p:nvPr/>
        </p:nvGrpSpPr>
        <p:grpSpPr>
          <a:xfrm>
            <a:off x="5048390" y="1901255"/>
            <a:ext cx="6684697" cy="4294758"/>
            <a:chOff x="5048390" y="1901255"/>
            <a:chExt cx="6684697" cy="429475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95930D-8664-71EF-0EB2-003714E00774}"/>
                </a:ext>
              </a:extLst>
            </p:cNvPr>
            <p:cNvSpPr/>
            <p:nvPr/>
          </p:nvSpPr>
          <p:spPr>
            <a:xfrm>
              <a:off x="5048390" y="1901255"/>
              <a:ext cx="6684697" cy="4294758"/>
            </a:xfrm>
            <a:prstGeom prst="roundRect">
              <a:avLst>
                <a:gd name="adj" fmla="val 374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3531560-9C21-797E-1787-0A75AFE6C638}"/>
                </a:ext>
              </a:extLst>
            </p:cNvPr>
            <p:cNvGrpSpPr/>
            <p:nvPr/>
          </p:nvGrpSpPr>
          <p:grpSpPr>
            <a:xfrm>
              <a:off x="5187798" y="2069046"/>
              <a:ext cx="6093227" cy="4055050"/>
              <a:chOff x="6355990" y="1638408"/>
              <a:chExt cx="6666622" cy="443664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997F289-FAE6-7C04-BD38-8BB3AB760D97}"/>
                  </a:ext>
                </a:extLst>
              </p:cNvPr>
              <p:cNvGrpSpPr/>
              <p:nvPr/>
            </p:nvGrpSpPr>
            <p:grpSpPr>
              <a:xfrm>
                <a:off x="6355990" y="1638408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43" name="Google Shape;4822;p73">
                  <a:extLst>
                    <a:ext uri="{FF2B5EF4-FFF2-40B4-BE49-F238E27FC236}">
                      <a16:creationId xmlns:a16="http://schemas.microsoft.com/office/drawing/2014/main" id="{9D0E7176-C261-FCBA-96E1-50935988BBD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B93FBE72-8419-8CDE-1878-32CCBD5BE171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45" name="Google Shape;4547;p70">
                    <a:extLst>
                      <a:ext uri="{FF2B5EF4-FFF2-40B4-BE49-F238E27FC236}">
                        <a16:creationId xmlns:a16="http://schemas.microsoft.com/office/drawing/2014/main" id="{942744A8-0E8B-23FC-1D65-764F399B8D17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6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C52FB6C9-E35D-9738-28DD-1834F65D595E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7" name="Google Shape;4550;p70">
                    <a:extLst>
                      <a:ext uri="{FF2B5EF4-FFF2-40B4-BE49-F238E27FC236}">
                        <a16:creationId xmlns:a16="http://schemas.microsoft.com/office/drawing/2014/main" id="{B861F33F-CD3C-128B-95AF-4D38F98B3DE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01.</a:t>
                    </a:r>
                  </a:p>
                </p:txBody>
              </p:sp>
              <p:sp>
                <p:nvSpPr>
                  <p:cNvPr id="48" name="Google Shape;4563;p70">
                    <a:extLst>
                      <a:ext uri="{FF2B5EF4-FFF2-40B4-BE49-F238E27FC236}">
                        <a16:creationId xmlns:a16="http://schemas.microsoft.com/office/drawing/2014/main" id="{69A71169-6203-3ADB-58AB-BE58A386809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7826F36-29AD-8E2F-4722-1DCAF31C1FE1}"/>
                  </a:ext>
                </a:extLst>
              </p:cNvPr>
              <p:cNvGrpSpPr/>
              <p:nvPr/>
            </p:nvGrpSpPr>
            <p:grpSpPr>
              <a:xfrm>
                <a:off x="6355990" y="3213064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37" name="Google Shape;4822;p73">
                  <a:extLst>
                    <a:ext uri="{FF2B5EF4-FFF2-40B4-BE49-F238E27FC236}">
                      <a16:creationId xmlns:a16="http://schemas.microsoft.com/office/drawing/2014/main" id="{3B07F374-7F2A-5002-2BC8-146FD4CB332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DD806D4-690A-A447-1F9E-560D8B327B10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39" name="Google Shape;4547;p70">
                    <a:extLst>
                      <a:ext uri="{FF2B5EF4-FFF2-40B4-BE49-F238E27FC236}">
                        <a16:creationId xmlns:a16="http://schemas.microsoft.com/office/drawing/2014/main" id="{536229D9-B7F9-4540-BA2A-773557A7B74E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0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8C1F7E3-8E21-8798-848D-34F2AD967DAC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1" name="Google Shape;4550;p70">
                    <a:extLst>
                      <a:ext uri="{FF2B5EF4-FFF2-40B4-BE49-F238E27FC236}">
                        <a16:creationId xmlns:a16="http://schemas.microsoft.com/office/drawing/2014/main" id="{A92EBB56-092F-629C-7CB4-95A2E2206FF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02.</a:t>
                    </a:r>
                  </a:p>
                </p:txBody>
              </p:sp>
              <p:sp>
                <p:nvSpPr>
                  <p:cNvPr id="42" name="Google Shape;4563;p70">
                    <a:extLst>
                      <a:ext uri="{FF2B5EF4-FFF2-40B4-BE49-F238E27FC236}">
                        <a16:creationId xmlns:a16="http://schemas.microsoft.com/office/drawing/2014/main" id="{767A3D2F-1CB9-75D4-F234-7976DB70C0BE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2E842E9-462E-4B3A-D830-69C9AA4AB2B6}"/>
                  </a:ext>
                </a:extLst>
              </p:cNvPr>
              <p:cNvGrpSpPr/>
              <p:nvPr/>
            </p:nvGrpSpPr>
            <p:grpSpPr>
              <a:xfrm>
                <a:off x="6355990" y="4787720"/>
                <a:ext cx="6666621" cy="1287332"/>
                <a:chOff x="1591713" y="2770382"/>
                <a:chExt cx="6666621" cy="1287332"/>
              </a:xfrm>
            </p:grpSpPr>
            <p:sp>
              <p:nvSpPr>
                <p:cNvPr id="26" name="Google Shape;4822;p73">
                  <a:extLst>
                    <a:ext uri="{FF2B5EF4-FFF2-40B4-BE49-F238E27FC236}">
                      <a16:creationId xmlns:a16="http://schemas.microsoft.com/office/drawing/2014/main" id="{9CEB7072-8927-BA45-E9A1-3084533FB7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1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F243C7-0B9D-5EBC-1ED8-9C664C55FEE4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28" name="Google Shape;4547;p70">
                    <a:extLst>
                      <a:ext uri="{FF2B5EF4-FFF2-40B4-BE49-F238E27FC236}">
                        <a16:creationId xmlns:a16="http://schemas.microsoft.com/office/drawing/2014/main" id="{01C52891-223A-4F84-94F9-1EFB3C434C49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3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C30B23F-E195-20E6-9752-C298FB36E6A8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5" name="Google Shape;4550;p70">
                    <a:extLst>
                      <a:ext uri="{FF2B5EF4-FFF2-40B4-BE49-F238E27FC236}">
                        <a16:creationId xmlns:a16="http://schemas.microsoft.com/office/drawing/2014/main" id="{A6E2D040-1F4A-6DBD-DCB6-F56C51E7288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03.</a:t>
                    </a:r>
                  </a:p>
                </p:txBody>
              </p:sp>
              <p:sp>
                <p:nvSpPr>
                  <p:cNvPr id="36" name="Google Shape;4563;p70">
                    <a:extLst>
                      <a:ext uri="{FF2B5EF4-FFF2-40B4-BE49-F238E27FC236}">
                        <a16:creationId xmlns:a16="http://schemas.microsoft.com/office/drawing/2014/main" id="{7D384415-10EF-63BE-DB13-9A07078BDA1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0B15DD-CF0B-DDDD-D2FD-2B769B554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13</a:t>
            </a:fld>
            <a:endParaRPr lang="en-CA"/>
          </a:p>
        </p:txBody>
      </p:sp>
      <p:pic>
        <p:nvPicPr>
          <p:cNvPr id="12" name="Picture Placeholder 11" descr="A stack of coins with a plant growing from it&#10;&#10;AI-generated content may be incorrect.">
            <a:extLst>
              <a:ext uri="{FF2B5EF4-FFF2-40B4-BE49-F238E27FC236}">
                <a16:creationId xmlns:a16="http://schemas.microsoft.com/office/drawing/2014/main" id="{9BF67EE2-142D-97FD-A06B-802E5CC440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2031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AEC7-8C36-0A64-B724-DC50772E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6797F3-E5F2-6313-6335-4A96599C1BA4}"/>
              </a:ext>
            </a:extLst>
          </p:cNvPr>
          <p:cNvGrpSpPr/>
          <p:nvPr/>
        </p:nvGrpSpPr>
        <p:grpSpPr>
          <a:xfrm>
            <a:off x="895109" y="1548717"/>
            <a:ext cx="2930239" cy="4336077"/>
            <a:chOff x="813237" y="2212946"/>
            <a:chExt cx="2930239" cy="43360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2A9A46A-2F01-D8DA-31F0-A2D22488DDF2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D834AD-83BF-D04E-827E-995B7138FE3A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996C13-60FA-2797-7F26-519677F68CB1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1B41246-AE66-C97F-AAB4-C7F72880DEF1}"/>
                </a:ext>
              </a:extLst>
            </p:cNvPr>
            <p:cNvGrpSpPr/>
            <p:nvPr/>
          </p:nvGrpSpPr>
          <p:grpSpPr>
            <a:xfrm>
              <a:off x="830920" y="3693740"/>
              <a:ext cx="2912556" cy="1306812"/>
              <a:chOff x="5304628" y="1391182"/>
              <a:chExt cx="4502822" cy="130681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81BC97-B1B5-9B20-D4A4-57BDE1EBC8D2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7E8576-CBA7-9B9C-C9C9-8C692AFD1D2D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280ABB-E07B-57F5-088B-A07F86E74776}"/>
                </a:ext>
              </a:extLst>
            </p:cNvPr>
            <p:cNvGrpSpPr/>
            <p:nvPr/>
          </p:nvGrpSpPr>
          <p:grpSpPr>
            <a:xfrm>
              <a:off x="830920" y="5242211"/>
              <a:ext cx="2912556" cy="1306812"/>
              <a:chOff x="5304628" y="1391182"/>
              <a:chExt cx="4502822" cy="1306812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B27B20-7075-F78F-95DB-051334BFCD71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933335-BD3F-298D-EBA6-F9CE541224CB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5F05DF-16CE-9B68-5AA0-37A6F64C0E86}"/>
              </a:ext>
            </a:extLst>
          </p:cNvPr>
          <p:cNvGrpSpPr/>
          <p:nvPr/>
        </p:nvGrpSpPr>
        <p:grpSpPr>
          <a:xfrm>
            <a:off x="3973013" y="1650627"/>
            <a:ext cx="7133351" cy="4396152"/>
            <a:chOff x="3990697" y="1547447"/>
            <a:chExt cx="7681877" cy="4396152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68EC4EC2-57B2-27D5-D299-81A4128188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19249433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DB0D97D5-08DD-B352-7F0C-E7015E519AAB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76F5152-47C0-7E59-6A01-4FFCEA59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2785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1EFA-7964-3E73-FB1C-1E0F6A93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954A3D-3E7A-AB64-A40A-A19978A58517}"/>
              </a:ext>
            </a:extLst>
          </p:cNvPr>
          <p:cNvGrpSpPr/>
          <p:nvPr/>
        </p:nvGrpSpPr>
        <p:grpSpPr>
          <a:xfrm>
            <a:off x="7448763" y="1794384"/>
            <a:ext cx="4000472" cy="4476026"/>
            <a:chOff x="6681188" y="1455033"/>
            <a:chExt cx="4000472" cy="4476026"/>
          </a:xfrm>
        </p:grpSpPr>
        <p:sp>
          <p:nvSpPr>
            <p:cNvPr id="16" name="TextBox 16"/>
            <p:cNvSpPr txBox="1"/>
            <p:nvPr/>
          </p:nvSpPr>
          <p:spPr>
            <a:xfrm>
              <a:off x="6773656" y="1455033"/>
              <a:ext cx="3908004" cy="9848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6681188" y="2583776"/>
              <a:ext cx="4000472" cy="1006524"/>
              <a:chOff x="-379721" y="0"/>
              <a:chExt cx="1565370" cy="39384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-379721" y="0"/>
                <a:ext cx="1565370" cy="393849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6681188" y="3754156"/>
              <a:ext cx="4000472" cy="1006524"/>
              <a:chOff x="-379721" y="0"/>
              <a:chExt cx="1565370" cy="393849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-379721" y="0"/>
                <a:ext cx="1565370" cy="393849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6907222" y="2747405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907222" y="3905618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6681188" y="4924535"/>
              <a:ext cx="4000472" cy="1006524"/>
              <a:chOff x="-379721" y="0"/>
              <a:chExt cx="1565370" cy="39384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-379721" y="0"/>
                <a:ext cx="1565370" cy="393849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6907222" y="5103279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A0F95F-F9D3-DBF5-6707-E00678FF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15</a:t>
            </a:fld>
            <a:endParaRPr lang="en-CA"/>
          </a:p>
        </p:txBody>
      </p:sp>
      <p:pic>
        <p:nvPicPr>
          <p:cNvPr id="8" name="Picture Placeholder 7" descr="A plant growing from a jar of coins&#10;&#10;AI-generated content may be incorrect.">
            <a:extLst>
              <a:ext uri="{FF2B5EF4-FFF2-40B4-BE49-F238E27FC236}">
                <a16:creationId xmlns:a16="http://schemas.microsoft.com/office/drawing/2014/main" id="{8E68C760-542C-71A1-8D5C-7E4253CE4D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30" b="13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9888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503DE-EA6A-94E4-3039-0348E6A4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DB0AA4-ED8E-FAC2-10F5-352F24A53737}"/>
              </a:ext>
            </a:extLst>
          </p:cNvPr>
          <p:cNvGrpSpPr/>
          <p:nvPr/>
        </p:nvGrpSpPr>
        <p:grpSpPr>
          <a:xfrm>
            <a:off x="838200" y="1847614"/>
            <a:ext cx="7730447" cy="4430386"/>
            <a:chOff x="1369655" y="1508567"/>
            <a:chExt cx="6939951" cy="443038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184234-2043-A542-7ED7-2ACE977D5273}"/>
                </a:ext>
              </a:extLst>
            </p:cNvPr>
            <p:cNvGrpSpPr/>
            <p:nvPr/>
          </p:nvGrpSpPr>
          <p:grpSpPr>
            <a:xfrm>
              <a:off x="1369655" y="1508567"/>
              <a:ext cx="6939951" cy="4430386"/>
              <a:chOff x="1369655" y="1508567"/>
              <a:chExt cx="6939951" cy="4430386"/>
            </a:xfrm>
          </p:grpSpPr>
          <p:grpSp>
            <p:nvGrpSpPr>
              <p:cNvPr id="5" name="Group 6"/>
              <p:cNvGrpSpPr/>
              <p:nvPr/>
            </p:nvGrpSpPr>
            <p:grpSpPr>
              <a:xfrm>
                <a:off x="1369655" y="3500553"/>
                <a:ext cx="2195844" cy="2438400"/>
                <a:chOff x="0" y="0"/>
                <a:chExt cx="867494" cy="963319"/>
              </a:xfrm>
            </p:grpSpPr>
            <p:sp>
              <p:nvSpPr>
                <p:cNvPr id="35" name="Freeform 7"/>
                <p:cNvSpPr/>
                <p:nvPr/>
              </p:nvSpPr>
              <p:spPr>
                <a:xfrm>
                  <a:off x="0" y="0"/>
                  <a:ext cx="867494" cy="944269"/>
                </a:xfrm>
                <a:prstGeom prst="roundRect">
                  <a:avLst>
                    <a:gd name="adj" fmla="val 6373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6" name="TextBox 8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6" name="Group 9"/>
              <p:cNvGrpSpPr/>
              <p:nvPr/>
            </p:nvGrpSpPr>
            <p:grpSpPr>
              <a:xfrm>
                <a:off x="1369655" y="1508567"/>
                <a:ext cx="6939951" cy="1845089"/>
                <a:chOff x="0" y="0"/>
                <a:chExt cx="2741709" cy="728924"/>
              </a:xfrm>
            </p:grpSpPr>
            <p:sp>
              <p:nvSpPr>
                <p:cNvPr id="33" name="Freeform 10"/>
                <p:cNvSpPr/>
                <p:nvPr/>
              </p:nvSpPr>
              <p:spPr>
                <a:xfrm>
                  <a:off x="0" y="0"/>
                  <a:ext cx="2741709" cy="728924"/>
                </a:xfrm>
                <a:prstGeom prst="roundRect">
                  <a:avLst>
                    <a:gd name="adj" fmla="val 6152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4" name="TextBox 11"/>
                <p:cNvSpPr txBox="1"/>
                <p:nvPr/>
              </p:nvSpPr>
              <p:spPr>
                <a:xfrm>
                  <a:off x="0" y="19050"/>
                  <a:ext cx="2741709" cy="675767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8" name="Group 12"/>
              <p:cNvGrpSpPr/>
              <p:nvPr/>
            </p:nvGrpSpPr>
            <p:grpSpPr>
              <a:xfrm>
                <a:off x="3741708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2" name="Freeform 13"/>
                <p:cNvSpPr/>
                <p:nvPr/>
              </p:nvSpPr>
              <p:spPr>
                <a:xfrm>
                  <a:off x="0" y="0"/>
                  <a:ext cx="867494" cy="944269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14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9" name="Group 15"/>
              <p:cNvGrpSpPr/>
              <p:nvPr/>
            </p:nvGrpSpPr>
            <p:grpSpPr>
              <a:xfrm>
                <a:off x="6113761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0" name="Freeform 16"/>
                <p:cNvSpPr/>
                <p:nvPr/>
              </p:nvSpPr>
              <p:spPr>
                <a:xfrm>
                  <a:off x="0" y="0"/>
                  <a:ext cx="867494" cy="955970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1" name="TextBox 17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24" name="TextBox 24"/>
            <p:cNvSpPr txBox="1"/>
            <p:nvPr/>
          </p:nvSpPr>
          <p:spPr>
            <a:xfrm>
              <a:off x="1722433" y="1896845"/>
              <a:ext cx="6234395" cy="11079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22434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138170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22434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138170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53905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53905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pic>
        <p:nvPicPr>
          <p:cNvPr id="10" name="Picture Placeholder 9" descr="A person in a suit walking on a sidewalk&#10;&#10;AI-generated content may be incorrect.">
            <a:extLst>
              <a:ext uri="{FF2B5EF4-FFF2-40B4-BE49-F238E27FC236}">
                <a16:creationId xmlns:a16="http://schemas.microsoft.com/office/drawing/2014/main" id="{999B57F5-9318-0819-AE0B-D3CBE714A2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73C61C1-1FB9-AFD8-DEB4-3A5ABA705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4129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24C7A-3766-C9DF-BB7F-25291F509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DE13CD8-6C5F-E39D-56A3-19CCA4F459E4}"/>
              </a:ext>
            </a:extLst>
          </p:cNvPr>
          <p:cNvGrpSpPr/>
          <p:nvPr/>
        </p:nvGrpSpPr>
        <p:grpSpPr>
          <a:xfrm>
            <a:off x="680877" y="2260314"/>
            <a:ext cx="10830246" cy="3563419"/>
            <a:chOff x="838200" y="2260314"/>
            <a:chExt cx="10830246" cy="3563419"/>
          </a:xfrm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44AF39DA-2EF8-7F41-AF3F-DBB4478F5840}"/>
                </a:ext>
              </a:extLst>
            </p:cNvPr>
            <p:cNvSpPr/>
            <p:nvPr/>
          </p:nvSpPr>
          <p:spPr>
            <a:xfrm>
              <a:off x="1152846" y="2587374"/>
              <a:ext cx="10515600" cy="3236359"/>
            </a:xfrm>
            <a:prstGeom prst="roundRect">
              <a:avLst>
                <a:gd name="adj" fmla="val 6152"/>
              </a:avLst>
            </a:prstGeom>
            <a:solidFill>
              <a:schemeClr val="accent1"/>
            </a:solidFill>
          </p:spPr>
          <p:txBody>
            <a:bodyPr/>
            <a:lstStyle/>
            <a:p>
              <a:pPr algn="ctr"/>
              <a:endParaRPr lang="en-CA" sz="1200" b="1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8671FCD-1D3F-C6D6-BA04-82A4F52BA11C}"/>
                </a:ext>
              </a:extLst>
            </p:cNvPr>
            <p:cNvGrpSpPr/>
            <p:nvPr/>
          </p:nvGrpSpPr>
          <p:grpSpPr>
            <a:xfrm>
              <a:off x="838200" y="2260314"/>
              <a:ext cx="10515600" cy="3236359"/>
              <a:chOff x="838200" y="2260314"/>
              <a:chExt cx="10515600" cy="3236359"/>
            </a:xfrm>
          </p:grpSpPr>
          <p:sp>
            <p:nvSpPr>
              <p:cNvPr id="3" name="Freeform 10">
                <a:extLst>
                  <a:ext uri="{FF2B5EF4-FFF2-40B4-BE49-F238E27FC236}">
                    <a16:creationId xmlns:a16="http://schemas.microsoft.com/office/drawing/2014/main" id="{4A68B61A-039F-762A-1E82-4C7F8A200B9D}"/>
                  </a:ext>
                </a:extLst>
              </p:cNvPr>
              <p:cNvSpPr/>
              <p:nvPr/>
            </p:nvSpPr>
            <p:spPr>
              <a:xfrm>
                <a:off x="838200" y="2260314"/>
                <a:ext cx="10515600" cy="3236359"/>
              </a:xfrm>
              <a:prstGeom prst="roundRect">
                <a:avLst>
                  <a:gd name="adj" fmla="val 6152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pPr algn="ctr"/>
                <a:endParaRPr lang="en-CA" sz="1200" b="1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1F43C2-6A13-D128-FAD3-017BB776D09C}"/>
                  </a:ext>
                </a:extLst>
              </p:cNvPr>
              <p:cNvSpPr txBox="1"/>
              <p:nvPr/>
            </p:nvSpPr>
            <p:spPr>
              <a:xfrm>
                <a:off x="1152846" y="3111980"/>
                <a:ext cx="988630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E519727-674B-438C-5E2A-727B1DF7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642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96992-BA65-B595-60CA-D35B0530B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Thank you for your time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5E21EF5-432F-EF23-8478-3CD3BA243A2F}"/>
              </a:ext>
            </a:extLst>
          </p:cNvPr>
          <p:cNvGrpSpPr/>
          <p:nvPr/>
        </p:nvGrpSpPr>
        <p:grpSpPr>
          <a:xfrm>
            <a:off x="1030617" y="5286910"/>
            <a:ext cx="10130767" cy="784879"/>
            <a:chOff x="850412" y="5286909"/>
            <a:chExt cx="10130767" cy="7848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C8E58A3-8CF5-289B-1577-B86878DDBC0B}"/>
                </a:ext>
              </a:extLst>
            </p:cNvPr>
            <p:cNvGrpSpPr/>
            <p:nvPr/>
          </p:nvGrpSpPr>
          <p:grpSpPr>
            <a:xfrm>
              <a:off x="850412" y="5286909"/>
              <a:ext cx="3468952" cy="784879"/>
              <a:chOff x="838200" y="2340963"/>
              <a:chExt cx="3468952" cy="784879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C2B5C729-7589-FBD4-DC2A-E02AE3FDDD00}"/>
                  </a:ext>
                </a:extLst>
              </p:cNvPr>
              <p:cNvGrpSpPr/>
              <p:nvPr/>
            </p:nvGrpSpPr>
            <p:grpSpPr>
              <a:xfrm>
                <a:off x="838200" y="2340963"/>
                <a:ext cx="3468952" cy="784879"/>
                <a:chOff x="5462984" y="2992029"/>
                <a:chExt cx="3751800" cy="84887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E077E7B4-BF5F-A925-9547-ED42D166ACB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F429094-8B91-85B3-A61D-674991730C52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894872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Email: email@address.com</a:t>
                  </a:r>
                </a:p>
              </p:txBody>
            </p:sp>
          </p:grpSp>
          <p:sp>
            <p:nvSpPr>
              <p:cNvPr id="33" name="Graphic 8">
                <a:extLst>
                  <a:ext uri="{FF2B5EF4-FFF2-40B4-BE49-F238E27FC236}">
                    <a16:creationId xmlns:a16="http://schemas.microsoft.com/office/drawing/2014/main" id="{D865A8D1-D716-73A8-98D0-D2A617779B70}"/>
                  </a:ext>
                </a:extLst>
              </p:cNvPr>
              <p:cNvSpPr/>
              <p:nvPr/>
            </p:nvSpPr>
            <p:spPr>
              <a:xfrm>
                <a:off x="1053956" y="2586684"/>
                <a:ext cx="352284" cy="293438"/>
              </a:xfrm>
              <a:custGeom>
                <a:avLst/>
                <a:gdLst>
                  <a:gd name="connsiteX0" fmla="*/ 162211 w 232539"/>
                  <a:gd name="connsiteY0" fmla="*/ 140895 h 219619"/>
                  <a:gd name="connsiteX1" fmla="*/ 156327 w 232539"/>
                  <a:gd name="connsiteY1" fmla="*/ 146745 h 219619"/>
                  <a:gd name="connsiteX2" fmla="*/ 104166 w 232539"/>
                  <a:gd name="connsiteY2" fmla="*/ 122693 h 219619"/>
                  <a:gd name="connsiteX3" fmla="*/ 79977 w 232539"/>
                  <a:gd name="connsiteY3" fmla="*/ 70828 h 219619"/>
                  <a:gd name="connsiteX4" fmla="*/ 83682 w 232539"/>
                  <a:gd name="connsiteY4" fmla="*/ 67144 h 219619"/>
                  <a:gd name="connsiteX5" fmla="*/ 85706 w 232539"/>
                  <a:gd name="connsiteY5" fmla="*/ 32859 h 219619"/>
                  <a:gd name="connsiteX6" fmla="*/ 69416 w 232539"/>
                  <a:gd name="connsiteY6" fmla="*/ 11098 h 219619"/>
                  <a:gd name="connsiteX7" fmla="*/ 29215 w 232539"/>
                  <a:gd name="connsiteY7" fmla="*/ 7426 h 219619"/>
                  <a:gd name="connsiteX8" fmla="*/ 8938 w 232539"/>
                  <a:gd name="connsiteY8" fmla="*/ 27588 h 219619"/>
                  <a:gd name="connsiteX9" fmla="*/ 37 w 232539"/>
                  <a:gd name="connsiteY9" fmla="*/ 48389 h 219619"/>
                  <a:gd name="connsiteX10" fmla="*/ 62209 w 232539"/>
                  <a:gd name="connsiteY10" fmla="*/ 164413 h 219619"/>
                  <a:gd name="connsiteX11" fmla="*/ 189601 w 232539"/>
                  <a:gd name="connsiteY11" fmla="*/ 219169 h 219619"/>
                  <a:gd name="connsiteX12" fmla="*/ 206716 w 232539"/>
                  <a:gd name="connsiteY12" fmla="*/ 210518 h 219619"/>
                  <a:gd name="connsiteX13" fmla="*/ 225068 w 232539"/>
                  <a:gd name="connsiteY13" fmla="*/ 192271 h 219619"/>
                  <a:gd name="connsiteX14" fmla="*/ 218113 w 232539"/>
                  <a:gd name="connsiteY14" fmla="*/ 150220 h 219619"/>
                  <a:gd name="connsiteX15" fmla="*/ 193431 w 232539"/>
                  <a:gd name="connsiteY15" fmla="*/ 136803 h 219619"/>
                  <a:gd name="connsiteX16" fmla="*/ 162211 w 232539"/>
                  <a:gd name="connsiteY16" fmla="*/ 140895 h 219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2539" h="219619">
                    <a:moveTo>
                      <a:pt x="162211" y="140895"/>
                    </a:moveTo>
                    <a:lnTo>
                      <a:pt x="156327" y="146745"/>
                    </a:lnTo>
                    <a:cubicBezTo>
                      <a:pt x="156327" y="146745"/>
                      <a:pt x="142341" y="160652"/>
                      <a:pt x="104166" y="122693"/>
                    </a:cubicBezTo>
                    <a:cubicBezTo>
                      <a:pt x="65991" y="84735"/>
                      <a:pt x="79977" y="70828"/>
                      <a:pt x="79977" y="70828"/>
                    </a:cubicBezTo>
                    <a:lnTo>
                      <a:pt x="83682" y="67144"/>
                    </a:lnTo>
                    <a:cubicBezTo>
                      <a:pt x="92810" y="58068"/>
                      <a:pt x="93671" y="43497"/>
                      <a:pt x="85706" y="32859"/>
                    </a:cubicBezTo>
                    <a:lnTo>
                      <a:pt x="69416" y="11098"/>
                    </a:lnTo>
                    <a:cubicBezTo>
                      <a:pt x="59559" y="-2068"/>
                      <a:pt x="40513" y="-3807"/>
                      <a:pt x="29215" y="7426"/>
                    </a:cubicBezTo>
                    <a:lnTo>
                      <a:pt x="8938" y="27588"/>
                    </a:lnTo>
                    <a:cubicBezTo>
                      <a:pt x="3336" y="33158"/>
                      <a:pt x="-418" y="40379"/>
                      <a:pt x="37" y="48389"/>
                    </a:cubicBezTo>
                    <a:cubicBezTo>
                      <a:pt x="1202" y="68881"/>
                      <a:pt x="10473" y="112971"/>
                      <a:pt x="62209" y="164413"/>
                    </a:cubicBezTo>
                    <a:cubicBezTo>
                      <a:pt x="117072" y="218964"/>
                      <a:pt x="168549" y="221132"/>
                      <a:pt x="189601" y="219169"/>
                    </a:cubicBezTo>
                    <a:cubicBezTo>
                      <a:pt x="196259" y="218549"/>
                      <a:pt x="202049" y="215158"/>
                      <a:pt x="206716" y="210518"/>
                    </a:cubicBezTo>
                    <a:lnTo>
                      <a:pt x="225068" y="192271"/>
                    </a:lnTo>
                    <a:cubicBezTo>
                      <a:pt x="237456" y="179953"/>
                      <a:pt x="233963" y="158836"/>
                      <a:pt x="218113" y="150220"/>
                    </a:cubicBezTo>
                    <a:lnTo>
                      <a:pt x="193431" y="136803"/>
                    </a:lnTo>
                    <a:cubicBezTo>
                      <a:pt x="183024" y="131145"/>
                      <a:pt x="170345" y="132807"/>
                      <a:pt x="162211" y="140895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FF757C-77C6-C214-F083-391E5DD20DAC}"/>
                </a:ext>
              </a:extLst>
            </p:cNvPr>
            <p:cNvGrpSpPr/>
            <p:nvPr/>
          </p:nvGrpSpPr>
          <p:grpSpPr>
            <a:xfrm>
              <a:off x="7622060" y="5286909"/>
              <a:ext cx="3359119" cy="784879"/>
              <a:chOff x="838200" y="5493540"/>
              <a:chExt cx="3359119" cy="784879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CB4B556-324F-95CA-F82F-E25BB2B0FBCA}"/>
                  </a:ext>
                </a:extLst>
              </p:cNvPr>
              <p:cNvGrpSpPr/>
              <p:nvPr/>
            </p:nvGrpSpPr>
            <p:grpSpPr>
              <a:xfrm>
                <a:off x="838200" y="5493540"/>
                <a:ext cx="3359119" cy="784879"/>
                <a:chOff x="5462984" y="2992029"/>
                <a:chExt cx="3633012" cy="848876"/>
              </a:xfrm>
            </p:grpSpPr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517FD21D-869F-26C8-30DF-A03D252EB22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0EB92662-1024-52C0-38C0-2E406E56A6A5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Website: www.website.com</a:t>
                  </a:r>
                </a:p>
              </p:txBody>
            </p:sp>
          </p:grp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C4851DD-9C9D-9F27-030B-480AED170A5B}"/>
                  </a:ext>
                </a:extLst>
              </p:cNvPr>
              <p:cNvSpPr/>
              <p:nvPr/>
            </p:nvSpPr>
            <p:spPr>
              <a:xfrm>
                <a:off x="1062485" y="5738153"/>
                <a:ext cx="335225" cy="295655"/>
              </a:xfrm>
              <a:custGeom>
                <a:avLst/>
                <a:gdLst>
                  <a:gd name="connsiteX0" fmla="*/ 212062 w 310052"/>
                  <a:gd name="connsiteY0" fmla="*/ 185357 h 310051"/>
                  <a:gd name="connsiteX1" fmla="*/ 238671 w 310052"/>
                  <a:gd name="connsiteY1" fmla="*/ 185357 h 310051"/>
                  <a:gd name="connsiteX2" fmla="*/ 196309 w 310052"/>
                  <a:gd name="connsiteY2" fmla="*/ 248669 h 310051"/>
                  <a:gd name="connsiteX3" fmla="*/ 197432 w 310052"/>
                  <a:gd name="connsiteY3" fmla="*/ 246493 h 310051"/>
                  <a:gd name="connsiteX4" fmla="*/ 212062 w 310052"/>
                  <a:gd name="connsiteY4" fmla="*/ 185357 h 310051"/>
                  <a:gd name="connsiteX5" fmla="*/ 165136 w 310052"/>
                  <a:gd name="connsiteY5" fmla="*/ 185357 h 310051"/>
                  <a:gd name="connsiteX6" fmla="*/ 191807 w 310052"/>
                  <a:gd name="connsiteY6" fmla="*/ 185357 h 310051"/>
                  <a:gd name="connsiteX7" fmla="*/ 179345 w 310052"/>
                  <a:gd name="connsiteY7" fmla="*/ 237451 h 310051"/>
                  <a:gd name="connsiteX8" fmla="*/ 165136 w 310052"/>
                  <a:gd name="connsiteY8" fmla="*/ 255829 h 310051"/>
                  <a:gd name="connsiteX9" fmla="*/ 118244 w 310052"/>
                  <a:gd name="connsiteY9" fmla="*/ 185357 h 310051"/>
                  <a:gd name="connsiteX10" fmla="*/ 144915 w 310052"/>
                  <a:gd name="connsiteY10" fmla="*/ 185357 h 310051"/>
                  <a:gd name="connsiteX11" fmla="*/ 144915 w 310052"/>
                  <a:gd name="connsiteY11" fmla="*/ 255829 h 310051"/>
                  <a:gd name="connsiteX12" fmla="*/ 130705 w 310052"/>
                  <a:gd name="connsiteY12" fmla="*/ 237451 h 310051"/>
                  <a:gd name="connsiteX13" fmla="*/ 118244 w 310052"/>
                  <a:gd name="connsiteY13" fmla="*/ 185357 h 310051"/>
                  <a:gd name="connsiteX14" fmla="*/ 71382 w 310052"/>
                  <a:gd name="connsiteY14" fmla="*/ 185357 h 310051"/>
                  <a:gd name="connsiteX15" fmla="*/ 97990 w 310052"/>
                  <a:gd name="connsiteY15" fmla="*/ 185357 h 310051"/>
                  <a:gd name="connsiteX16" fmla="*/ 112620 w 310052"/>
                  <a:gd name="connsiteY16" fmla="*/ 246493 h 310051"/>
                  <a:gd name="connsiteX17" fmla="*/ 113744 w 310052"/>
                  <a:gd name="connsiteY17" fmla="*/ 248669 h 310051"/>
                  <a:gd name="connsiteX18" fmla="*/ 71382 w 310052"/>
                  <a:gd name="connsiteY18" fmla="*/ 185357 h 310051"/>
                  <a:gd name="connsiteX19" fmla="*/ 196308 w 310052"/>
                  <a:gd name="connsiteY19" fmla="*/ 101824 h 310051"/>
                  <a:gd name="connsiteX20" fmla="*/ 238670 w 310052"/>
                  <a:gd name="connsiteY20" fmla="*/ 165136 h 310051"/>
                  <a:gd name="connsiteX21" fmla="*/ 212062 w 310052"/>
                  <a:gd name="connsiteY21" fmla="*/ 165136 h 310051"/>
                  <a:gd name="connsiteX22" fmla="*/ 197431 w 310052"/>
                  <a:gd name="connsiteY22" fmla="*/ 104000 h 310051"/>
                  <a:gd name="connsiteX23" fmla="*/ 196308 w 310052"/>
                  <a:gd name="connsiteY23" fmla="*/ 101824 h 310051"/>
                  <a:gd name="connsiteX24" fmla="*/ 113742 w 310052"/>
                  <a:gd name="connsiteY24" fmla="*/ 101824 h 310051"/>
                  <a:gd name="connsiteX25" fmla="*/ 112619 w 310052"/>
                  <a:gd name="connsiteY25" fmla="*/ 104000 h 310051"/>
                  <a:gd name="connsiteX26" fmla="*/ 97989 w 310052"/>
                  <a:gd name="connsiteY26" fmla="*/ 165136 h 310051"/>
                  <a:gd name="connsiteX27" fmla="*/ 71380 w 310052"/>
                  <a:gd name="connsiteY27" fmla="*/ 165136 h 310051"/>
                  <a:gd name="connsiteX28" fmla="*/ 113742 w 310052"/>
                  <a:gd name="connsiteY28" fmla="*/ 101824 h 310051"/>
                  <a:gd name="connsiteX29" fmla="*/ 165136 w 310052"/>
                  <a:gd name="connsiteY29" fmla="*/ 94664 h 310051"/>
                  <a:gd name="connsiteX30" fmla="*/ 179345 w 310052"/>
                  <a:gd name="connsiteY30" fmla="*/ 113042 h 310051"/>
                  <a:gd name="connsiteX31" fmla="*/ 191807 w 310052"/>
                  <a:gd name="connsiteY31" fmla="*/ 165136 h 310051"/>
                  <a:gd name="connsiteX32" fmla="*/ 165136 w 310052"/>
                  <a:gd name="connsiteY32" fmla="*/ 165136 h 310051"/>
                  <a:gd name="connsiteX33" fmla="*/ 144915 w 310052"/>
                  <a:gd name="connsiteY33" fmla="*/ 94664 h 310051"/>
                  <a:gd name="connsiteX34" fmla="*/ 144915 w 310052"/>
                  <a:gd name="connsiteY34" fmla="*/ 165136 h 310051"/>
                  <a:gd name="connsiteX35" fmla="*/ 118244 w 310052"/>
                  <a:gd name="connsiteY35" fmla="*/ 165136 h 310051"/>
                  <a:gd name="connsiteX36" fmla="*/ 130705 w 310052"/>
                  <a:gd name="connsiteY36" fmla="*/ 113042 h 310051"/>
                  <a:gd name="connsiteX37" fmla="*/ 144915 w 310052"/>
                  <a:gd name="connsiteY37" fmla="*/ 94664 h 310051"/>
                  <a:gd name="connsiteX38" fmla="*/ 155026 w 310052"/>
                  <a:gd name="connsiteY38" fmla="*/ 70772 h 310051"/>
                  <a:gd name="connsiteX39" fmla="*/ 50552 w 310052"/>
                  <a:gd name="connsiteY39" fmla="*/ 175246 h 310051"/>
                  <a:gd name="connsiteX40" fmla="*/ 155026 w 310052"/>
                  <a:gd name="connsiteY40" fmla="*/ 279720 h 310051"/>
                  <a:gd name="connsiteX41" fmla="*/ 259500 w 310052"/>
                  <a:gd name="connsiteY41" fmla="*/ 175246 h 310051"/>
                  <a:gd name="connsiteX42" fmla="*/ 155026 w 310052"/>
                  <a:gd name="connsiteY42" fmla="*/ 70772 h 310051"/>
                  <a:gd name="connsiteX43" fmla="*/ 0 w 310052"/>
                  <a:gd name="connsiteY43" fmla="*/ 50551 h 310051"/>
                  <a:gd name="connsiteX44" fmla="*/ 310052 w 310052"/>
                  <a:gd name="connsiteY44" fmla="*/ 50551 h 310051"/>
                  <a:gd name="connsiteX45" fmla="*/ 310052 w 310052"/>
                  <a:gd name="connsiteY45" fmla="*/ 310051 h 310051"/>
                  <a:gd name="connsiteX46" fmla="*/ 0 w 310052"/>
                  <a:gd name="connsiteY46" fmla="*/ 310051 h 310051"/>
                  <a:gd name="connsiteX47" fmla="*/ 266240 w 310052"/>
                  <a:gd name="connsiteY47" fmla="*/ 0 h 310051"/>
                  <a:gd name="connsiteX48" fmla="*/ 310052 w 310052"/>
                  <a:gd name="connsiteY48" fmla="*/ 0 h 310051"/>
                  <a:gd name="connsiteX49" fmla="*/ 310052 w 310052"/>
                  <a:gd name="connsiteY49" fmla="*/ 30331 h 310051"/>
                  <a:gd name="connsiteX50" fmla="*/ 266240 w 310052"/>
                  <a:gd name="connsiteY50" fmla="*/ 30331 h 310051"/>
                  <a:gd name="connsiteX51" fmla="*/ 0 w 310052"/>
                  <a:gd name="connsiteY51" fmla="*/ 0 h 310051"/>
                  <a:gd name="connsiteX52" fmla="*/ 246020 w 310052"/>
                  <a:gd name="connsiteY52" fmla="*/ 0 h 310051"/>
                  <a:gd name="connsiteX53" fmla="*/ 246020 w 310052"/>
                  <a:gd name="connsiteY53" fmla="*/ 30331 h 310051"/>
                  <a:gd name="connsiteX54" fmla="*/ 0 w 310052"/>
                  <a:gd name="connsiteY54" fmla="*/ 30331 h 310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10052" h="310051">
                    <a:moveTo>
                      <a:pt x="212062" y="185357"/>
                    </a:moveTo>
                    <a:lnTo>
                      <a:pt x="238671" y="185357"/>
                    </a:lnTo>
                    <a:cubicBezTo>
                      <a:pt x="235405" y="212537"/>
                      <a:pt x="219150" y="235776"/>
                      <a:pt x="196309" y="248669"/>
                    </a:cubicBezTo>
                    <a:cubicBezTo>
                      <a:pt x="196687" y="247954"/>
                      <a:pt x="197063" y="247231"/>
                      <a:pt x="197432" y="246493"/>
                    </a:cubicBezTo>
                    <a:cubicBezTo>
                      <a:pt x="205812" y="229732"/>
                      <a:pt x="210904" y="208319"/>
                      <a:pt x="212062" y="185357"/>
                    </a:cubicBezTo>
                    <a:close/>
                    <a:moveTo>
                      <a:pt x="165136" y="185357"/>
                    </a:moveTo>
                    <a:lnTo>
                      <a:pt x="191807" y="185357"/>
                    </a:lnTo>
                    <a:cubicBezTo>
                      <a:pt x="190705" y="205154"/>
                      <a:pt x="186384" y="223373"/>
                      <a:pt x="179345" y="237451"/>
                    </a:cubicBezTo>
                    <a:cubicBezTo>
                      <a:pt x="175119" y="245903"/>
                      <a:pt x="170216" y="252178"/>
                      <a:pt x="165136" y="255829"/>
                    </a:cubicBezTo>
                    <a:close/>
                    <a:moveTo>
                      <a:pt x="118244" y="185357"/>
                    </a:moveTo>
                    <a:lnTo>
                      <a:pt x="144915" y="185357"/>
                    </a:lnTo>
                    <a:lnTo>
                      <a:pt x="144915" y="255829"/>
                    </a:lnTo>
                    <a:cubicBezTo>
                      <a:pt x="139835" y="252177"/>
                      <a:pt x="134932" y="245904"/>
                      <a:pt x="130705" y="237451"/>
                    </a:cubicBezTo>
                    <a:cubicBezTo>
                      <a:pt x="123666" y="223373"/>
                      <a:pt x="119346" y="205154"/>
                      <a:pt x="118244" y="185357"/>
                    </a:cubicBezTo>
                    <a:close/>
                    <a:moveTo>
                      <a:pt x="71382" y="185357"/>
                    </a:moveTo>
                    <a:lnTo>
                      <a:pt x="97990" y="185357"/>
                    </a:lnTo>
                    <a:cubicBezTo>
                      <a:pt x="99149" y="208319"/>
                      <a:pt x="104240" y="229732"/>
                      <a:pt x="112620" y="246493"/>
                    </a:cubicBezTo>
                    <a:cubicBezTo>
                      <a:pt x="112989" y="247231"/>
                      <a:pt x="113364" y="247954"/>
                      <a:pt x="113744" y="248669"/>
                    </a:cubicBezTo>
                    <a:cubicBezTo>
                      <a:pt x="90903" y="235776"/>
                      <a:pt x="74648" y="212537"/>
                      <a:pt x="71382" y="185357"/>
                    </a:cubicBezTo>
                    <a:close/>
                    <a:moveTo>
                      <a:pt x="196308" y="101824"/>
                    </a:moveTo>
                    <a:cubicBezTo>
                      <a:pt x="219148" y="114717"/>
                      <a:pt x="235404" y="137956"/>
                      <a:pt x="238670" y="165136"/>
                    </a:cubicBezTo>
                    <a:lnTo>
                      <a:pt x="212062" y="165136"/>
                    </a:lnTo>
                    <a:cubicBezTo>
                      <a:pt x="210903" y="142174"/>
                      <a:pt x="205812" y="120761"/>
                      <a:pt x="197431" y="104000"/>
                    </a:cubicBezTo>
                    <a:cubicBezTo>
                      <a:pt x="197063" y="103262"/>
                      <a:pt x="196688" y="102539"/>
                      <a:pt x="196308" y="101824"/>
                    </a:cubicBezTo>
                    <a:close/>
                    <a:moveTo>
                      <a:pt x="113742" y="101824"/>
                    </a:moveTo>
                    <a:cubicBezTo>
                      <a:pt x="113364" y="102539"/>
                      <a:pt x="112988" y="103262"/>
                      <a:pt x="112619" y="104000"/>
                    </a:cubicBezTo>
                    <a:cubicBezTo>
                      <a:pt x="104239" y="120761"/>
                      <a:pt x="99147" y="142174"/>
                      <a:pt x="97989" y="165136"/>
                    </a:cubicBezTo>
                    <a:lnTo>
                      <a:pt x="71380" y="165136"/>
                    </a:lnTo>
                    <a:cubicBezTo>
                      <a:pt x="74645" y="137955"/>
                      <a:pt x="90901" y="114717"/>
                      <a:pt x="113742" y="101824"/>
                    </a:cubicBezTo>
                    <a:close/>
                    <a:moveTo>
                      <a:pt x="165136" y="94664"/>
                    </a:moveTo>
                    <a:cubicBezTo>
                      <a:pt x="170216" y="98316"/>
                      <a:pt x="175119" y="104589"/>
                      <a:pt x="179345" y="113042"/>
                    </a:cubicBezTo>
                    <a:cubicBezTo>
                      <a:pt x="186384" y="127120"/>
                      <a:pt x="190704" y="145338"/>
                      <a:pt x="191807" y="165136"/>
                    </a:cubicBezTo>
                    <a:lnTo>
                      <a:pt x="165136" y="165136"/>
                    </a:lnTo>
                    <a:close/>
                    <a:moveTo>
                      <a:pt x="144915" y="94664"/>
                    </a:moveTo>
                    <a:lnTo>
                      <a:pt x="144915" y="165136"/>
                    </a:lnTo>
                    <a:lnTo>
                      <a:pt x="118244" y="165136"/>
                    </a:lnTo>
                    <a:cubicBezTo>
                      <a:pt x="119346" y="145339"/>
                      <a:pt x="123667" y="127120"/>
                      <a:pt x="130705" y="113042"/>
                    </a:cubicBezTo>
                    <a:cubicBezTo>
                      <a:pt x="134932" y="104589"/>
                      <a:pt x="139835" y="98315"/>
                      <a:pt x="144915" y="94664"/>
                    </a:cubicBezTo>
                    <a:close/>
                    <a:moveTo>
                      <a:pt x="155026" y="70772"/>
                    </a:moveTo>
                    <a:cubicBezTo>
                      <a:pt x="97419" y="70772"/>
                      <a:pt x="50552" y="117638"/>
                      <a:pt x="50552" y="175246"/>
                    </a:cubicBezTo>
                    <a:cubicBezTo>
                      <a:pt x="50552" y="232854"/>
                      <a:pt x="97419" y="279720"/>
                      <a:pt x="155026" y="279720"/>
                    </a:cubicBezTo>
                    <a:cubicBezTo>
                      <a:pt x="212633" y="279720"/>
                      <a:pt x="259500" y="232854"/>
                      <a:pt x="259500" y="175246"/>
                    </a:cubicBezTo>
                    <a:cubicBezTo>
                      <a:pt x="259500" y="117639"/>
                      <a:pt x="212633" y="70772"/>
                      <a:pt x="155026" y="70772"/>
                    </a:cubicBezTo>
                    <a:close/>
                    <a:moveTo>
                      <a:pt x="0" y="50551"/>
                    </a:moveTo>
                    <a:lnTo>
                      <a:pt x="310052" y="50551"/>
                    </a:lnTo>
                    <a:lnTo>
                      <a:pt x="310052" y="310051"/>
                    </a:lnTo>
                    <a:lnTo>
                      <a:pt x="0" y="310051"/>
                    </a:lnTo>
                    <a:close/>
                    <a:moveTo>
                      <a:pt x="266240" y="0"/>
                    </a:moveTo>
                    <a:lnTo>
                      <a:pt x="310052" y="0"/>
                    </a:lnTo>
                    <a:lnTo>
                      <a:pt x="310052" y="30331"/>
                    </a:lnTo>
                    <a:lnTo>
                      <a:pt x="266240" y="30331"/>
                    </a:lnTo>
                    <a:close/>
                    <a:moveTo>
                      <a:pt x="0" y="0"/>
                    </a:moveTo>
                    <a:lnTo>
                      <a:pt x="246020" y="0"/>
                    </a:lnTo>
                    <a:lnTo>
                      <a:pt x="246020" y="30331"/>
                    </a:lnTo>
                    <a:lnTo>
                      <a:pt x="0" y="30331"/>
                    </a:lnTo>
                    <a:close/>
                  </a:path>
                </a:pathLst>
              </a:custGeom>
              <a:solidFill>
                <a:schemeClr val="bg2"/>
              </a:solidFill>
              <a:ln w="59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D5B3DC-72DE-BCA5-1536-4FC07EFD4EBF}"/>
                </a:ext>
              </a:extLst>
            </p:cNvPr>
            <p:cNvGrpSpPr/>
            <p:nvPr/>
          </p:nvGrpSpPr>
          <p:grpSpPr>
            <a:xfrm>
              <a:off x="4319364" y="5286909"/>
              <a:ext cx="3359119" cy="784879"/>
              <a:chOff x="838200" y="3917251"/>
              <a:chExt cx="3359119" cy="78487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CEE69E3-3D96-A939-364E-F0DB5E1CD828}"/>
                  </a:ext>
                </a:extLst>
              </p:cNvPr>
              <p:cNvGrpSpPr/>
              <p:nvPr/>
            </p:nvGrpSpPr>
            <p:grpSpPr>
              <a:xfrm>
                <a:off x="838200" y="3917251"/>
                <a:ext cx="3359119" cy="784879"/>
                <a:chOff x="5462984" y="2992029"/>
                <a:chExt cx="3633012" cy="848876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59992F3D-97A2-5E3B-CB56-ECC8A5D49465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8E52179-F1C7-DD59-F2EC-825060073BBD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Phone: 0123456789</a:t>
                  </a:r>
                </a:p>
              </p:txBody>
            </p: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DC133F8-3E9F-B254-5377-C2F0154F222E}"/>
                  </a:ext>
                </a:extLst>
              </p:cNvPr>
              <p:cNvSpPr/>
              <p:nvPr/>
            </p:nvSpPr>
            <p:spPr>
              <a:xfrm>
                <a:off x="1053957" y="4176018"/>
                <a:ext cx="352282" cy="267347"/>
              </a:xfrm>
              <a:custGeom>
                <a:avLst/>
                <a:gdLst>
                  <a:gd name="connsiteX0" fmla="*/ 74283 w 277754"/>
                  <a:gd name="connsiteY0" fmla="*/ 0 h 238998"/>
                  <a:gd name="connsiteX1" fmla="*/ 20860 w 277754"/>
                  <a:gd name="connsiteY1" fmla="*/ 17930 h 238998"/>
                  <a:gd name="connsiteX2" fmla="*/ 0 w 277754"/>
                  <a:gd name="connsiteY2" fmla="*/ 74283 h 238998"/>
                  <a:gd name="connsiteX3" fmla="*/ 0 w 277754"/>
                  <a:gd name="connsiteY3" fmla="*/ 164715 h 238998"/>
                  <a:gd name="connsiteX4" fmla="*/ 20860 w 277754"/>
                  <a:gd name="connsiteY4" fmla="*/ 221068 h 238998"/>
                  <a:gd name="connsiteX5" fmla="*/ 74283 w 277754"/>
                  <a:gd name="connsiteY5" fmla="*/ 238998 h 238998"/>
                  <a:gd name="connsiteX6" fmla="*/ 203472 w 277754"/>
                  <a:gd name="connsiteY6" fmla="*/ 238998 h 238998"/>
                  <a:gd name="connsiteX7" fmla="*/ 256895 w 277754"/>
                  <a:gd name="connsiteY7" fmla="*/ 221068 h 238998"/>
                  <a:gd name="connsiteX8" fmla="*/ 277755 w 277754"/>
                  <a:gd name="connsiteY8" fmla="*/ 164715 h 238998"/>
                  <a:gd name="connsiteX9" fmla="*/ 277755 w 277754"/>
                  <a:gd name="connsiteY9" fmla="*/ 74283 h 238998"/>
                  <a:gd name="connsiteX10" fmla="*/ 256895 w 277754"/>
                  <a:gd name="connsiteY10" fmla="*/ 17930 h 238998"/>
                  <a:gd name="connsiteX11" fmla="*/ 203472 w 277754"/>
                  <a:gd name="connsiteY11" fmla="*/ 0 h 238998"/>
                  <a:gd name="connsiteX12" fmla="*/ 74283 w 277754"/>
                  <a:gd name="connsiteY12" fmla="*/ 0 h 238998"/>
                  <a:gd name="connsiteX13" fmla="*/ 232261 w 277754"/>
                  <a:gd name="connsiteY13" fmla="*/ 72504 h 238998"/>
                  <a:gd name="connsiteX14" fmla="*/ 234003 w 277754"/>
                  <a:gd name="connsiteY14" fmla="*/ 58913 h 238998"/>
                  <a:gd name="connsiteX15" fmla="*/ 220412 w 277754"/>
                  <a:gd name="connsiteY15" fmla="*/ 57171 h 238998"/>
                  <a:gd name="connsiteX16" fmla="*/ 148750 w 277754"/>
                  <a:gd name="connsiteY16" fmla="*/ 112544 h 238998"/>
                  <a:gd name="connsiteX17" fmla="*/ 129002 w 277754"/>
                  <a:gd name="connsiteY17" fmla="*/ 112544 h 238998"/>
                  <a:gd name="connsiteX18" fmla="*/ 57342 w 277754"/>
                  <a:gd name="connsiteY18" fmla="*/ 57171 h 238998"/>
                  <a:gd name="connsiteX19" fmla="*/ 43750 w 277754"/>
                  <a:gd name="connsiteY19" fmla="*/ 58913 h 238998"/>
                  <a:gd name="connsiteX20" fmla="*/ 45493 w 277754"/>
                  <a:gd name="connsiteY20" fmla="*/ 72504 h 238998"/>
                  <a:gd name="connsiteX21" fmla="*/ 117154 w 277754"/>
                  <a:gd name="connsiteY21" fmla="*/ 127878 h 238998"/>
                  <a:gd name="connsiteX22" fmla="*/ 160599 w 277754"/>
                  <a:gd name="connsiteY22" fmla="*/ 127878 h 238998"/>
                  <a:gd name="connsiteX23" fmla="*/ 232261 w 277754"/>
                  <a:gd name="connsiteY23" fmla="*/ 72504 h 238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7754" h="238998">
                    <a:moveTo>
                      <a:pt x="74283" y="0"/>
                    </a:moveTo>
                    <a:cubicBezTo>
                      <a:pt x="53420" y="0"/>
                      <a:pt x="34553" y="5214"/>
                      <a:pt x="20860" y="17930"/>
                    </a:cubicBezTo>
                    <a:cubicBezTo>
                      <a:pt x="7036" y="30766"/>
                      <a:pt x="0" y="49829"/>
                      <a:pt x="0" y="74283"/>
                    </a:cubicBezTo>
                    <a:lnTo>
                      <a:pt x="0" y="164715"/>
                    </a:lnTo>
                    <a:cubicBezTo>
                      <a:pt x="0" y="189170"/>
                      <a:pt x="7036" y="208232"/>
                      <a:pt x="20860" y="221068"/>
                    </a:cubicBezTo>
                    <a:cubicBezTo>
                      <a:pt x="34553" y="233784"/>
                      <a:pt x="53420" y="238998"/>
                      <a:pt x="74283" y="238998"/>
                    </a:cubicBezTo>
                    <a:lnTo>
                      <a:pt x="203472" y="238998"/>
                    </a:lnTo>
                    <a:cubicBezTo>
                      <a:pt x="224336" y="238998"/>
                      <a:pt x="243202" y="233784"/>
                      <a:pt x="256895" y="221068"/>
                    </a:cubicBezTo>
                    <a:cubicBezTo>
                      <a:pt x="270719" y="208232"/>
                      <a:pt x="277755" y="189170"/>
                      <a:pt x="277755" y="164715"/>
                    </a:cubicBezTo>
                    <a:lnTo>
                      <a:pt x="277755" y="74283"/>
                    </a:lnTo>
                    <a:cubicBezTo>
                      <a:pt x="277755" y="49829"/>
                      <a:pt x="270719" y="30766"/>
                      <a:pt x="256895" y="17930"/>
                    </a:cubicBezTo>
                    <a:cubicBezTo>
                      <a:pt x="243202" y="5214"/>
                      <a:pt x="224336" y="0"/>
                      <a:pt x="203472" y="0"/>
                    </a:cubicBezTo>
                    <a:lnTo>
                      <a:pt x="74283" y="0"/>
                    </a:lnTo>
                    <a:close/>
                    <a:moveTo>
                      <a:pt x="232261" y="72504"/>
                    </a:moveTo>
                    <a:cubicBezTo>
                      <a:pt x="236495" y="69233"/>
                      <a:pt x="237275" y="63148"/>
                      <a:pt x="234003" y="58913"/>
                    </a:cubicBezTo>
                    <a:cubicBezTo>
                      <a:pt x="230732" y="54679"/>
                      <a:pt x="224647" y="53899"/>
                      <a:pt x="220412" y="57171"/>
                    </a:cubicBezTo>
                    <a:lnTo>
                      <a:pt x="148750" y="112544"/>
                    </a:lnTo>
                    <a:cubicBezTo>
                      <a:pt x="142935" y="117038"/>
                      <a:pt x="134818" y="117038"/>
                      <a:pt x="129002" y="112544"/>
                    </a:cubicBezTo>
                    <a:lnTo>
                      <a:pt x="57342" y="57171"/>
                    </a:lnTo>
                    <a:cubicBezTo>
                      <a:pt x="53107" y="53899"/>
                      <a:pt x="47022" y="54679"/>
                      <a:pt x="43750" y="58913"/>
                    </a:cubicBezTo>
                    <a:cubicBezTo>
                      <a:pt x="40478" y="63148"/>
                      <a:pt x="41258" y="69233"/>
                      <a:pt x="45493" y="72504"/>
                    </a:cubicBezTo>
                    <a:lnTo>
                      <a:pt x="117154" y="127878"/>
                    </a:lnTo>
                    <a:cubicBezTo>
                      <a:pt x="129949" y="137764"/>
                      <a:pt x="147804" y="137764"/>
                      <a:pt x="160599" y="127878"/>
                    </a:cubicBezTo>
                    <a:lnTo>
                      <a:pt x="232261" y="7250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</p:grpSp>
      <p:pic>
        <p:nvPicPr>
          <p:cNvPr id="43" name="Picture Placeholder 42" descr="Close-up of hands shaking&#10;&#10;AI-generated content may be incorrect.">
            <a:extLst>
              <a:ext uri="{FF2B5EF4-FFF2-40B4-BE49-F238E27FC236}">
                <a16:creationId xmlns:a16="http://schemas.microsoft.com/office/drawing/2014/main" id="{796F6C46-E0C5-F760-B95F-CCCAD02CFD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2BCE6598-05C9-827C-73BE-7A3643E7E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1624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57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66FF33"/>
      </a:accent1>
      <a:accent2>
        <a:srgbClr val="FFFFFF"/>
      </a:accent2>
      <a:accent3>
        <a:srgbClr val="66FF33"/>
      </a:accent3>
      <a:accent4>
        <a:srgbClr val="FFFFFF"/>
      </a:accent4>
      <a:accent5>
        <a:srgbClr val="000000"/>
      </a:accent5>
      <a:accent6>
        <a:srgbClr val="6C6C6C"/>
      </a:accent6>
      <a:hlink>
        <a:srgbClr val="FFC000"/>
      </a:hlink>
      <a:folHlink>
        <a:srgbClr val="C00000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1781</Words>
  <Application>Microsoft Office PowerPoint</Application>
  <PresentationFormat>Widescreen</PresentationFormat>
  <Paragraphs>178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Aparajita</vt:lpstr>
      <vt:lpstr>Aptos</vt:lpstr>
      <vt:lpstr>Arial</vt:lpstr>
      <vt:lpstr>Arial Bold</vt:lpstr>
      <vt:lpstr>Arial Rounded MT Bold</vt:lpstr>
      <vt:lpstr>Century Gothic</vt:lpstr>
      <vt:lpstr>Courier New</vt:lpstr>
      <vt:lpstr>Roboto</vt:lpstr>
      <vt:lpstr>Rockwell</vt:lpstr>
      <vt:lpstr>Tw Cen MT</vt:lpstr>
      <vt:lpstr>Office Theme</vt:lpstr>
      <vt:lpstr>GROW BUSINESS PRESENTATION</vt:lpstr>
      <vt:lpstr>Table of contents </vt:lpstr>
      <vt:lpstr>PowerPoint Presentation</vt:lpstr>
      <vt:lpstr>Lorem ipsum dolor sit amet, consectetur adipisicing elit</vt:lpstr>
      <vt:lpstr>Lorem ipsum dolor sit amet</vt:lpstr>
      <vt:lpstr>Lorem ipsum dolor sit amet</vt:lpstr>
      <vt:lpstr>Lorem ipsum dolor sit amet</vt:lpstr>
      <vt:lpstr>Lorem ipsum dolor</vt:lpstr>
      <vt:lpstr>Lorem ipsum dolor sit amet</vt:lpstr>
      <vt:lpstr>Lorem ipsum dolor</vt:lpstr>
      <vt:lpstr>Lorem ipsum dolor sit amet</vt:lpstr>
      <vt:lpstr>Lorem ipsum dolor</vt:lpstr>
      <vt:lpstr>Lorem ipsum dolor sit</vt:lpstr>
      <vt:lpstr>Lorem ipsum dolor sit amet</vt:lpstr>
      <vt:lpstr>Lorem ipsum dolor sit amet</vt:lpstr>
      <vt:lpstr>Lorem ipsum dolor</vt:lpstr>
      <vt:lpstr>Lorem ipsum dolor sit amet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2025-04-11T00:06:59Z</dcterms:created>
  <dcterms:modified xsi:type="dcterms:W3CDTF">2025-04-11T00:07:11Z</dcterms:modified>
</cp:coreProperties>
</file>