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24" r:id="rId2"/>
    <p:sldId id="521" r:id="rId3"/>
    <p:sldId id="272" r:id="rId4"/>
    <p:sldId id="516" r:id="rId5"/>
    <p:sldId id="517" r:id="rId6"/>
    <p:sldId id="268" r:id="rId7"/>
    <p:sldId id="274" r:id="rId8"/>
    <p:sldId id="284" r:id="rId9"/>
    <p:sldId id="273" r:id="rId10"/>
    <p:sldId id="285" r:id="rId11"/>
    <p:sldId id="286" r:id="rId12"/>
    <p:sldId id="518" r:id="rId13"/>
    <p:sldId id="519" r:id="rId14"/>
    <p:sldId id="520" r:id="rId15"/>
    <p:sldId id="511" r:id="rId16"/>
    <p:sldId id="510" r:id="rId17"/>
    <p:sldId id="276" r:id="rId18"/>
    <p:sldId id="278" r:id="rId19"/>
    <p:sldId id="52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72589C-5EB7-4C5A-B1CE-58862479ED95}" v="283" dt="2025-04-11T00:04:26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2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206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0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>
                  <a:lumMod val="8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3F4-9F68-5CF9D597B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6-43F4-9F68-5CF9D597B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6-43F4-9F68-5CF9D597B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46F94C-8BA5-4B47-E376-832DD1D71D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FED1F-08CF-65FD-B853-7F3C55E9F3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97DE4-F767-4E23-9107-88EDB957C063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AD1CE-54D0-1C44-9157-6A7ED6D0D1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E5C0D-DB96-F6FA-C472-00AD616B24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1BCC0-3C2B-4160-95B4-B346E510D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47979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13984-D8AE-44C2-8AD3-1F119CF7B3AA}" type="datetimeFigureOut">
              <a:rPr lang="en-CA" smtClean="0"/>
              <a:t>2025-04-10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21FE1-504D-40F2-8729-C758BB1CA36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2510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21FE1-504D-40F2-8729-C758BB1CA36D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1424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>
            <a:extLst>
              <a:ext uri="{FF2B5EF4-FFF2-40B4-BE49-F238E27FC236}">
                <a16:creationId xmlns:a16="http://schemas.microsoft.com/office/drawing/2014/main" id="{1E41B549-3E7C-4EF3-1DE0-25860FCD4CA7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477647D-F936-A1FF-586D-977FD416ED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6925" y="620713"/>
            <a:ext cx="10609650" cy="5616575"/>
          </a:xfrm>
          <a:prstGeom prst="roundRect">
            <a:avLst>
              <a:gd name="adj" fmla="val 6035"/>
            </a:avLst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F167-C821-571A-D541-B46E6774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2E5D-AE97-4930-B044-CE8DE4C91305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CB1DE-6319-9D79-DF6D-69F33627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6BAE9-BCBF-1E9E-BBBB-839A4CD9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E7B4E-0977-D383-1180-E64F2B93A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534" y="2071396"/>
            <a:ext cx="8883784" cy="2530822"/>
          </a:xfrm>
        </p:spPr>
        <p:txBody>
          <a:bodyPr anchor="ctr"/>
          <a:lstStyle>
            <a:lvl1pPr algn="l">
              <a:defRPr sz="6000"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A2689-4A7C-4957-6EB6-FA8DE165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4534" y="4602218"/>
            <a:ext cx="5477620" cy="365126"/>
          </a:xfrm>
        </p:spPr>
        <p:txBody>
          <a:bodyPr anchor="ctr">
            <a:noAutofit/>
          </a:bodyPr>
          <a:lstStyle>
            <a:lvl1pPr marL="0" indent="0" algn="l">
              <a:buNone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0983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167-35D3-01C9-CA8D-84AA213A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F810-2E24-23AA-9EEA-9C48446C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72AF-7890-2E1D-C03C-8A0FD2C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EB33-C22F-4443-9540-577503E5D69F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38821-A94E-8DA8-9093-9D65C4CA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4A-3B79-E686-3AB0-1DEF0A79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486C-817D-E6A1-646C-A6D5DCF27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1866-BED0-51F7-31F4-ADFF39831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B71E-BEB3-115C-D8FA-F8AA4260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FA75C-4B9C-4B54-AE24-C3987F2BA60D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FC12A-3B35-E5EA-4DCE-60E3F261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C466-B0E0-4041-4B2F-93C3AC2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1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9530-8D51-9614-F76A-08876908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FA4D-36E2-26CF-CDA3-566ACF93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F529-F346-C932-10E7-3379ED70E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3430D-2B10-158B-F3C3-40BD34ED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6915-9A39-4372-ADCA-8A808CB44858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08F75-582A-195C-56C2-B4C6B421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6782-AAA9-DEBB-D082-E40D2ECF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B8-2705-79BC-A15A-81AD6A23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1B25-5EE3-950B-E3A3-A2A8402D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A291-336F-2229-F206-A43E49C45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0FA2-D9BF-9EBD-A802-6222E573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69268-0C50-2A54-3796-EAEB2DF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E8C5C-8898-6E1C-C03F-B8637D7D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22F7E-C426-44B4-A19F-37F0361F4FF5}" type="datetime1">
              <a:rPr lang="en-CA" smtClean="0"/>
              <a:t>2025-04-10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6A452-4BA8-8B8E-3589-16156C4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69E4-6B0A-8D25-EE8C-F6B663B3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4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B6895-4F47-486D-A29A-7C3FFAD23D38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05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F0D0C8C-93FC-E584-6C14-6A2C19FCF0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059366"/>
            <a:ext cx="10515600" cy="3871666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9F6B-058F-405B-92B9-59516CAFF3E0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773" y="2145007"/>
            <a:ext cx="7490454" cy="1325563"/>
          </a:xfrm>
        </p:spPr>
        <p:txBody>
          <a:bodyPr/>
          <a:lstStyle>
            <a:lvl1pPr algn="ctr">
              <a:defRPr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1112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D9B4C-8A87-48B0-8C77-070A33B36F16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A5B6CE-DF38-C19D-C5EB-FAFA94C6F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453" y="2201709"/>
            <a:ext cx="3315093" cy="3315093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59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CEA9-073F-46B7-AB24-0B7421E883A6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44FF131F-3F50-B59B-284D-810524166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53750"/>
            <a:ext cx="10515600" cy="3151883"/>
          </a:xfrm>
          <a:prstGeom prst="roundRect">
            <a:avLst>
              <a:gd name="adj" fmla="val 446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87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BDD7-0778-466B-8F35-EAFA1BE33963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00815A46-4F9E-7207-D93B-6BD44CA18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8009" y="1853751"/>
            <a:ext cx="2645791" cy="4112152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3214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4"/>
            <a:ext cx="5257800" cy="209513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6D5-FB7E-425E-A817-0774BF358A42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47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4F6479-AED2-87E0-C474-13DC693468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8376" y="1866581"/>
            <a:ext cx="2038037" cy="4493995"/>
          </a:xfrm>
          <a:custGeom>
            <a:avLst/>
            <a:gdLst>
              <a:gd name="connsiteX0" fmla="*/ 471212 w 2038037"/>
              <a:gd name="connsiteY0" fmla="*/ 2796 h 4493995"/>
              <a:gd name="connsiteX1" fmla="*/ 506939 w 2038037"/>
              <a:gd name="connsiteY1" fmla="*/ 37200 h 4493995"/>
              <a:gd name="connsiteX2" fmla="*/ 628677 w 2038037"/>
              <a:gd name="connsiteY2" fmla="*/ 136442 h 4493995"/>
              <a:gd name="connsiteX3" fmla="*/ 1408061 w 2038037"/>
              <a:gd name="connsiteY3" fmla="*/ 136442 h 4493995"/>
              <a:gd name="connsiteX4" fmla="*/ 1415921 w 2038037"/>
              <a:gd name="connsiteY4" fmla="*/ 137242 h 4493995"/>
              <a:gd name="connsiteX5" fmla="*/ 1529798 w 2038037"/>
              <a:gd name="connsiteY5" fmla="*/ 37200 h 4493995"/>
              <a:gd name="connsiteX6" fmla="*/ 1564202 w 2038037"/>
              <a:gd name="connsiteY6" fmla="*/ 2796 h 4493995"/>
              <a:gd name="connsiteX7" fmla="*/ 1859283 w 2038037"/>
              <a:gd name="connsiteY7" fmla="*/ 26614 h 4493995"/>
              <a:gd name="connsiteX8" fmla="*/ 2008809 w 2038037"/>
              <a:gd name="connsiteY8" fmla="*/ 178785 h 4493995"/>
              <a:gd name="connsiteX9" fmla="*/ 2033950 w 2038037"/>
              <a:gd name="connsiteY9" fmla="*/ 473866 h 4493995"/>
              <a:gd name="connsiteX10" fmla="*/ 2033950 w 2038037"/>
              <a:gd name="connsiteY10" fmla="*/ 4016160 h 4493995"/>
              <a:gd name="connsiteX11" fmla="*/ 2014102 w 2038037"/>
              <a:gd name="connsiteY11" fmla="*/ 4316534 h 4493995"/>
              <a:gd name="connsiteX12" fmla="*/ 1864576 w 2038037"/>
              <a:gd name="connsiteY12" fmla="*/ 4467383 h 4493995"/>
              <a:gd name="connsiteX13" fmla="*/ 1569495 w 2038037"/>
              <a:gd name="connsiteY13" fmla="*/ 4491201 h 4493995"/>
              <a:gd name="connsiteX14" fmla="*/ 476505 w 2038037"/>
              <a:gd name="connsiteY14" fmla="*/ 4491201 h 4493995"/>
              <a:gd name="connsiteX15" fmla="*/ 181424 w 2038037"/>
              <a:gd name="connsiteY15" fmla="*/ 4467383 h 4493995"/>
              <a:gd name="connsiteX16" fmla="*/ 26606 w 2038037"/>
              <a:gd name="connsiteY16" fmla="*/ 4312565 h 4493995"/>
              <a:gd name="connsiteX17" fmla="*/ 2788 w 2038037"/>
              <a:gd name="connsiteY17" fmla="*/ 4016160 h 4493995"/>
              <a:gd name="connsiteX18" fmla="*/ 2788 w 2038037"/>
              <a:gd name="connsiteY18" fmla="*/ 473866 h 4493995"/>
              <a:gd name="connsiteX19" fmla="*/ 26606 w 2038037"/>
              <a:gd name="connsiteY19" fmla="*/ 178785 h 4493995"/>
              <a:gd name="connsiteX20" fmla="*/ 181424 w 2038037"/>
              <a:gd name="connsiteY20" fmla="*/ 26614 h 4493995"/>
              <a:gd name="connsiteX21" fmla="*/ 471212 w 2038037"/>
              <a:gd name="connsiteY21" fmla="*/ 2796 h 449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38037" h="4493995">
                <a:moveTo>
                  <a:pt x="471212" y="2796"/>
                </a:moveTo>
                <a:cubicBezTo>
                  <a:pt x="497677" y="2796"/>
                  <a:pt x="506939" y="16028"/>
                  <a:pt x="506939" y="37200"/>
                </a:cubicBezTo>
                <a:cubicBezTo>
                  <a:pt x="513555" y="99391"/>
                  <a:pt x="550606" y="136442"/>
                  <a:pt x="628677" y="136442"/>
                </a:cubicBezTo>
                <a:lnTo>
                  <a:pt x="1408061" y="136442"/>
                </a:lnTo>
                <a:cubicBezTo>
                  <a:pt x="1410667" y="136806"/>
                  <a:pt x="1413287" y="137072"/>
                  <a:pt x="1415921" y="137242"/>
                </a:cubicBezTo>
                <a:cubicBezTo>
                  <a:pt x="1474990" y="141062"/>
                  <a:pt x="1525974" y="96271"/>
                  <a:pt x="1529798" y="37200"/>
                </a:cubicBezTo>
                <a:cubicBezTo>
                  <a:pt x="1531121" y="16028"/>
                  <a:pt x="1537738" y="2796"/>
                  <a:pt x="1564202" y="2796"/>
                </a:cubicBezTo>
                <a:cubicBezTo>
                  <a:pt x="1663207" y="-4842"/>
                  <a:pt x="1762793" y="3196"/>
                  <a:pt x="1859283" y="26614"/>
                </a:cubicBezTo>
                <a:cubicBezTo>
                  <a:pt x="1930328" y="50932"/>
                  <a:pt x="1985745" y="107328"/>
                  <a:pt x="2008809" y="178785"/>
                </a:cubicBezTo>
                <a:cubicBezTo>
                  <a:pt x="2032521" y="275235"/>
                  <a:pt x="2041003" y="374797"/>
                  <a:pt x="2033950" y="473866"/>
                </a:cubicBezTo>
                <a:lnTo>
                  <a:pt x="2033950" y="4016160"/>
                </a:lnTo>
                <a:cubicBezTo>
                  <a:pt x="2043292" y="4116699"/>
                  <a:pt x="2036597" y="4218099"/>
                  <a:pt x="2014102" y="4316534"/>
                </a:cubicBezTo>
                <a:cubicBezTo>
                  <a:pt x="1990680" y="4387485"/>
                  <a:pt x="1935316" y="4443339"/>
                  <a:pt x="1864576" y="4467383"/>
                </a:cubicBezTo>
                <a:cubicBezTo>
                  <a:pt x="1768086" y="4490804"/>
                  <a:pt x="1668499" y="4498836"/>
                  <a:pt x="1569495" y="4491201"/>
                </a:cubicBezTo>
                <a:lnTo>
                  <a:pt x="476505" y="4491201"/>
                </a:lnTo>
                <a:cubicBezTo>
                  <a:pt x="377504" y="4498836"/>
                  <a:pt x="277918" y="4490804"/>
                  <a:pt x="181424" y="4467383"/>
                </a:cubicBezTo>
                <a:cubicBezTo>
                  <a:pt x="107751" y="4443961"/>
                  <a:pt x="50030" y="4386242"/>
                  <a:pt x="26606" y="4312565"/>
                </a:cubicBezTo>
                <a:cubicBezTo>
                  <a:pt x="3201" y="4215625"/>
                  <a:pt x="-4836" y="4115601"/>
                  <a:pt x="2788" y="4016160"/>
                </a:cubicBezTo>
                <a:lnTo>
                  <a:pt x="2788" y="473866"/>
                </a:lnTo>
                <a:cubicBezTo>
                  <a:pt x="-4697" y="374866"/>
                  <a:pt x="3340" y="275304"/>
                  <a:pt x="26606" y="178785"/>
                </a:cubicBezTo>
                <a:cubicBezTo>
                  <a:pt x="50754" y="106125"/>
                  <a:pt x="108359" y="49504"/>
                  <a:pt x="181424" y="26614"/>
                </a:cubicBezTo>
                <a:cubicBezTo>
                  <a:pt x="276208" y="3748"/>
                  <a:pt x="373965" y="-4287"/>
                  <a:pt x="471212" y="279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641D9-E51A-440F-B3C5-BAE51E1AE5A9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39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76E9-DDD2-4A5F-AD16-23E488D4A01E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723448"/>
            <a:ext cx="399775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2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1BF15-C089-4D8D-8B0B-680FD6A7E829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4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04CC2-F946-4DD4-BAAC-C5BADB9AEB8B}" type="datetime1">
              <a:rPr lang="en-CA" smtClean="0"/>
              <a:t>2025-04-10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46656" y="1768237"/>
            <a:ext cx="5802579" cy="4305300"/>
          </a:xfrm>
          <a:prstGeom prst="roundRect">
            <a:avLst>
              <a:gd name="adj" fmla="val 437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115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15255-B815-9DE3-B946-CA793C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28BE-A36E-4806-BF47-0137A219D0C9}" type="datetime1">
              <a:rPr lang="en-CA" smtClean="0"/>
              <a:t>2025-04-10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22512-EF4D-E2B7-2B06-39330B79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FD129-7C65-6601-8016-60BBCBCA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9347A6-F9C7-37D9-84BF-282E4B81B1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53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66C-BB67-01BB-E695-E3629E1B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F9ED-CDD4-0022-DBB8-AAE045F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EAFC-CBE8-1088-BC82-C076B2D5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0A9B4-1A7C-74C4-EAE5-EE77E64E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AAB3-FD93-40FC-BF0B-C79DF00FD09A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976E0-8CB6-FC7E-5A35-C49A7B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876B-12CC-68F3-04C1-B59260D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90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3957-800C-C5C5-A544-FA442D18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D6C0D-1283-BA4E-19E3-C51EF08C4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22E0-46DF-DF78-D57E-8038A78B7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E4690-7D74-2713-AF8B-2312979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89D-457A-4B49-8BD4-D4E4E2C5CB78}" type="datetime1">
              <a:rPr lang="en-CA" smtClean="0"/>
              <a:t>2025-04-10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1AA2-CA3A-3779-173B-D9465712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68F5F-EA7B-349B-D8E3-5D928E11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88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2374-D6A9-4750-CA4E-B3E8438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F0BD-97F1-54D9-4AE7-91555B48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DE32-4867-A6F7-0539-4366900D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80DD1-BE14-478C-B571-1884707AA900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A875-DD27-179E-1475-93D8C08F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A9ED-F37A-8BBB-8B1C-87637706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153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A53E2-FD80-CBB6-B380-23DB52D9E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30FC5-D655-535C-A997-E2EBFBB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74FCA-EA98-95CD-2A03-58ECCCC9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B5E3-FC49-4D20-A73D-E9A1EFF701D3}" type="datetime1">
              <a:rPr lang="en-CA" smtClean="0"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E491-3A47-E785-3A34-62D3B2C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31C1-3EF6-8BCD-E770-65EA5522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398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284468A-F203-416F-846E-0BBF895C6247}" type="datetime1">
              <a:rPr lang="en-CA" smtClean="0"/>
              <a:t>2025-04-10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17939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D6031E1F-0E3E-5C59-0FDA-085EBCB17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25726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56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A close up of grass&#10;&#10;AI-generated content may be incorrect.">
            <a:extLst>
              <a:ext uri="{FF2B5EF4-FFF2-40B4-BE49-F238E27FC236}">
                <a16:creationId xmlns:a16="http://schemas.microsoft.com/office/drawing/2014/main" id="{5E63AE6B-C710-3617-00CA-4FC26CDC37CD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58357"/>
            <a:ext cx="12192000" cy="179964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74A4-F6D8-E035-BE49-4C4D98D4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91F2-7F3A-1464-12D9-D7AD58E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CF09-3EB8-F410-06F6-DAE99ECA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fld id="{0C598627-165E-49BB-BCD2-623285C5FC7D}" type="datetime1">
              <a:rPr lang="en-CA" smtClean="0"/>
              <a:pPr/>
              <a:t>2025-04-10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A7AA-3261-96E0-1C50-65EB4E98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A9CB-6FD1-F509-A78D-A7FF35F6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fld id="{F9558AB2-C6B2-4C69-AE42-B01655ABE26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61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9" r:id="rId7"/>
    <p:sldLayoutId id="2147483668" r:id="rId8"/>
    <p:sldLayoutId id="2147483666" r:id="rId9"/>
    <p:sldLayoutId id="2147483665" r:id="rId10"/>
    <p:sldLayoutId id="2147483661" r:id="rId11"/>
    <p:sldLayoutId id="2147483660" r:id="rId12"/>
    <p:sldLayoutId id="2147483663" r:id="rId13"/>
    <p:sldLayoutId id="2147483662" r:id="rId14"/>
    <p:sldLayoutId id="214748366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7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bunny next to a basket of eggs and flowers&#10;&#10;AI-generated content may be incorrect.">
            <a:extLst>
              <a:ext uri="{FF2B5EF4-FFF2-40B4-BE49-F238E27FC236}">
                <a16:creationId xmlns:a16="http://schemas.microsoft.com/office/drawing/2014/main" id="{EFBC5841-E19B-7F38-D72C-E8AB54EBB4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96925" y="620713"/>
            <a:ext cx="10609650" cy="5616575"/>
          </a:xfrm>
        </p:spPr>
      </p:pic>
      <p:cxnSp>
        <p:nvCxnSpPr>
          <p:cNvPr id="11" name="标题 1">
            <a:extLst>
              <a:ext uri="{FF2B5EF4-FFF2-40B4-BE49-F238E27FC236}">
                <a16:creationId xmlns:a16="http://schemas.microsoft.com/office/drawing/2014/main" id="{7A534A62-AA5F-A749-3BD8-E369C0D73120}"/>
              </a:ext>
            </a:extLst>
          </p:cNvPr>
          <p:cNvCxnSpPr>
            <a:cxnSpLocks/>
          </p:cNvCxnSpPr>
          <p:nvPr/>
        </p:nvCxnSpPr>
        <p:spPr>
          <a:xfrm>
            <a:off x="1539054" y="1495069"/>
            <a:ext cx="947292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miter/>
          </a:ln>
        </p:spPr>
      </p:cxnSp>
      <p:sp>
        <p:nvSpPr>
          <p:cNvPr id="15" name="标题 1">
            <a:extLst>
              <a:ext uri="{FF2B5EF4-FFF2-40B4-BE49-F238E27FC236}">
                <a16:creationId xmlns:a16="http://schemas.microsoft.com/office/drawing/2014/main" id="{A25C4DA3-A36B-6139-D10E-86CE0BBA4918}"/>
              </a:ext>
            </a:extLst>
          </p:cNvPr>
          <p:cNvSpPr txBox="1"/>
          <p:nvPr/>
        </p:nvSpPr>
        <p:spPr>
          <a:xfrm>
            <a:off x="1323300" y="4604645"/>
            <a:ext cx="3955002" cy="38297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9CC4C1-2CD8-B4F6-A441-51DE40040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</a:t>
            </a:fld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4604BC-4C33-3976-2E1F-180690AB9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534" y="2071396"/>
            <a:ext cx="8883784" cy="2530822"/>
          </a:xfrm>
        </p:spPr>
        <p:txBody>
          <a:bodyPr>
            <a:normAutofit/>
          </a:bodyPr>
          <a:lstStyle/>
          <a:p>
            <a:pPr algn="l"/>
            <a:r>
              <a:rPr lang="en-CA" sz="6600" b="1" i="0" dirty="0">
                <a:solidFill>
                  <a:srgbClr val="000000"/>
                </a:solidFill>
                <a:effectLst/>
              </a:rPr>
              <a:t>Happy Easter </a:t>
            </a:r>
            <a:br>
              <a:rPr lang="en-CA" sz="6600" b="1" i="0" dirty="0">
                <a:solidFill>
                  <a:srgbClr val="000000"/>
                </a:solidFill>
                <a:effectLst/>
              </a:rPr>
            </a:br>
            <a:r>
              <a:rPr lang="en-CA" sz="6600" b="1" i="0" dirty="0">
                <a:solidFill>
                  <a:srgbClr val="000000"/>
                </a:solidFill>
                <a:effectLst/>
              </a:rPr>
              <a:t>Celebration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8A9D7A9-4202-1EA9-44CB-334A4149A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4534" y="4602218"/>
            <a:ext cx="5477620" cy="365126"/>
          </a:xfrm>
        </p:spPr>
        <p:txBody>
          <a:bodyPr/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John Deo, CEO </a:t>
            </a:r>
          </a:p>
        </p:txBody>
      </p:sp>
      <p:sp>
        <p:nvSpPr>
          <p:cNvPr id="8" name="사각형: 둥근 모서리 12">
            <a:extLst>
              <a:ext uri="{FF2B5EF4-FFF2-40B4-BE49-F238E27FC236}">
                <a16:creationId xmlns:a16="http://schemas.microsoft.com/office/drawing/2014/main" id="{72C9C791-13D9-9236-D753-BF609EAF6B68}"/>
              </a:ext>
            </a:extLst>
          </p:cNvPr>
          <p:cNvSpPr/>
          <p:nvPr/>
        </p:nvSpPr>
        <p:spPr>
          <a:xfrm>
            <a:off x="1454534" y="5462004"/>
            <a:ext cx="2929759" cy="522001"/>
          </a:xfrm>
          <a:prstGeom prst="rect">
            <a:avLst/>
          </a:pr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altLang="ko-KR" sz="1400" i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26 March, 20XX</a:t>
            </a:r>
            <a:endParaRPr lang="ko-KR" altLang="en-US" sz="1400" i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637360-4BC4-3FCB-CFF2-799DFBF0F0F7}"/>
              </a:ext>
            </a:extLst>
          </p:cNvPr>
          <p:cNvSpPr txBox="1"/>
          <p:nvPr/>
        </p:nvSpPr>
        <p:spPr>
          <a:xfrm>
            <a:off x="1454534" y="1187203"/>
            <a:ext cx="3304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i="1" dirty="0">
                <a:solidFill>
                  <a:schemeClr val="tx2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Company name</a:t>
            </a:r>
            <a:endParaRPr lang="ko-KR" altLang="en-US" sz="1100" i="1" dirty="0">
              <a:solidFill>
                <a:schemeClr val="tx2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2" name="Graphic 20">
            <a:extLst>
              <a:ext uri="{FF2B5EF4-FFF2-40B4-BE49-F238E27FC236}">
                <a16:creationId xmlns:a16="http://schemas.microsoft.com/office/drawing/2014/main" id="{F8545FEB-92FD-5884-9F23-A1C21E9B81C3}"/>
              </a:ext>
            </a:extLst>
          </p:cNvPr>
          <p:cNvSpPr/>
          <p:nvPr/>
        </p:nvSpPr>
        <p:spPr>
          <a:xfrm>
            <a:off x="9502346" y="840968"/>
            <a:ext cx="1671944" cy="2222732"/>
          </a:xfrm>
          <a:custGeom>
            <a:avLst/>
            <a:gdLst>
              <a:gd name="connsiteX0" fmla="*/ 424245 w 1317513"/>
              <a:gd name="connsiteY0" fmla="*/ 1183201 h 1751541"/>
              <a:gd name="connsiteX1" fmla="*/ 643357 w 1317513"/>
              <a:gd name="connsiteY1" fmla="*/ 1142048 h 1751541"/>
              <a:gd name="connsiteX2" fmla="*/ 892841 w 1317513"/>
              <a:gd name="connsiteY2" fmla="*/ 1095366 h 1751541"/>
              <a:gd name="connsiteX3" fmla="*/ 1211961 w 1317513"/>
              <a:gd name="connsiteY3" fmla="*/ 1175461 h 1751541"/>
              <a:gd name="connsiteX4" fmla="*/ 1299644 w 1317513"/>
              <a:gd name="connsiteY4" fmla="*/ 1209414 h 1751541"/>
              <a:gd name="connsiteX5" fmla="*/ 1317513 w 1317513"/>
              <a:gd name="connsiteY5" fmla="*/ 1020447 h 1751541"/>
              <a:gd name="connsiteX6" fmla="*/ 1315523 w 1317513"/>
              <a:gd name="connsiteY6" fmla="*/ 955190 h 1751541"/>
              <a:gd name="connsiteX7" fmla="*/ 1170110 w 1317513"/>
              <a:gd name="connsiteY7" fmla="*/ 903320 h 1751541"/>
              <a:gd name="connsiteX8" fmla="*/ 892834 w 1317513"/>
              <a:gd name="connsiteY8" fmla="*/ 831872 h 1751541"/>
              <a:gd name="connsiteX9" fmla="*/ 674197 w 1317513"/>
              <a:gd name="connsiteY9" fmla="*/ 872956 h 1751541"/>
              <a:gd name="connsiteX10" fmla="*/ 424238 w 1317513"/>
              <a:gd name="connsiteY10" fmla="*/ 919706 h 1751541"/>
              <a:gd name="connsiteX11" fmla="*/ 127024 w 1317513"/>
              <a:gd name="connsiteY11" fmla="*/ 866333 h 1751541"/>
              <a:gd name="connsiteX12" fmla="*/ 13902 w 1317513"/>
              <a:gd name="connsiteY12" fmla="*/ 835962 h 1751541"/>
              <a:gd name="connsiteX13" fmla="*/ 0 w 1317513"/>
              <a:gd name="connsiteY13" fmla="*/ 1020449 h 1751541"/>
              <a:gd name="connsiteX14" fmla="*/ 3074 w 1317513"/>
              <a:gd name="connsiteY14" fmla="*/ 1102628 h 1751541"/>
              <a:gd name="connsiteX15" fmla="*/ 128732 w 1317513"/>
              <a:gd name="connsiteY15" fmla="*/ 1133810 h 1751541"/>
              <a:gd name="connsiteX16" fmla="*/ 424242 w 1317513"/>
              <a:gd name="connsiteY16" fmla="*/ 1183209 h 1751541"/>
              <a:gd name="connsiteX17" fmla="*/ 1054017 w 1317513"/>
              <a:gd name="connsiteY17" fmla="*/ 963404 h 1751541"/>
              <a:gd name="connsiteX18" fmla="*/ 1085227 w 1317513"/>
              <a:gd name="connsiteY18" fmla="*/ 976324 h 1751541"/>
              <a:gd name="connsiteX19" fmla="*/ 1098149 w 1317513"/>
              <a:gd name="connsiteY19" fmla="*/ 1007535 h 1751541"/>
              <a:gd name="connsiteX20" fmla="*/ 1085227 w 1317513"/>
              <a:gd name="connsiteY20" fmla="*/ 1038745 h 1751541"/>
              <a:gd name="connsiteX21" fmla="*/ 1054017 w 1317513"/>
              <a:gd name="connsiteY21" fmla="*/ 1051665 h 1751541"/>
              <a:gd name="connsiteX22" fmla="*/ 1022808 w 1317513"/>
              <a:gd name="connsiteY22" fmla="*/ 1038745 h 1751541"/>
              <a:gd name="connsiteX23" fmla="*/ 1009886 w 1317513"/>
              <a:gd name="connsiteY23" fmla="*/ 1007535 h 1751541"/>
              <a:gd name="connsiteX24" fmla="*/ 1022848 w 1317513"/>
              <a:gd name="connsiteY24" fmla="*/ 976368 h 1751541"/>
              <a:gd name="connsiteX25" fmla="*/ 1054016 w 1317513"/>
              <a:gd name="connsiteY25" fmla="*/ 963406 h 1751541"/>
              <a:gd name="connsiteX26" fmla="*/ 790514 w 1317513"/>
              <a:gd name="connsiteY26" fmla="*/ 919487 h 1751541"/>
              <a:gd name="connsiteX27" fmla="*/ 821724 w 1317513"/>
              <a:gd name="connsiteY27" fmla="*/ 932407 h 1751541"/>
              <a:gd name="connsiteX28" fmla="*/ 834646 w 1317513"/>
              <a:gd name="connsiteY28" fmla="*/ 963618 h 1751541"/>
              <a:gd name="connsiteX29" fmla="*/ 821724 w 1317513"/>
              <a:gd name="connsiteY29" fmla="*/ 994828 h 1751541"/>
              <a:gd name="connsiteX30" fmla="*/ 790514 w 1317513"/>
              <a:gd name="connsiteY30" fmla="*/ 1007748 h 1751541"/>
              <a:gd name="connsiteX31" fmla="*/ 759305 w 1317513"/>
              <a:gd name="connsiteY31" fmla="*/ 994828 h 1751541"/>
              <a:gd name="connsiteX32" fmla="*/ 746383 w 1317513"/>
              <a:gd name="connsiteY32" fmla="*/ 963618 h 1751541"/>
              <a:gd name="connsiteX33" fmla="*/ 759345 w 1317513"/>
              <a:gd name="connsiteY33" fmla="*/ 932451 h 1751541"/>
              <a:gd name="connsiteX34" fmla="*/ 790513 w 1317513"/>
              <a:gd name="connsiteY34" fmla="*/ 919488 h 1751541"/>
              <a:gd name="connsiteX35" fmla="*/ 527011 w 1317513"/>
              <a:gd name="connsiteY35" fmla="*/ 1007321 h 1751541"/>
              <a:gd name="connsiteX36" fmla="*/ 558221 w 1317513"/>
              <a:gd name="connsiteY36" fmla="*/ 1020241 h 1751541"/>
              <a:gd name="connsiteX37" fmla="*/ 571143 w 1317513"/>
              <a:gd name="connsiteY37" fmla="*/ 1051453 h 1751541"/>
              <a:gd name="connsiteX38" fmla="*/ 558221 w 1317513"/>
              <a:gd name="connsiteY38" fmla="*/ 1082662 h 1751541"/>
              <a:gd name="connsiteX39" fmla="*/ 527011 w 1317513"/>
              <a:gd name="connsiteY39" fmla="*/ 1095582 h 1751541"/>
              <a:gd name="connsiteX40" fmla="*/ 495802 w 1317513"/>
              <a:gd name="connsiteY40" fmla="*/ 1082662 h 1751541"/>
              <a:gd name="connsiteX41" fmla="*/ 482882 w 1317513"/>
              <a:gd name="connsiteY41" fmla="*/ 1051453 h 1751541"/>
              <a:gd name="connsiteX42" fmla="*/ 495849 w 1317513"/>
              <a:gd name="connsiteY42" fmla="*/ 1020291 h 1751541"/>
              <a:gd name="connsiteX43" fmla="*/ 527010 w 1317513"/>
              <a:gd name="connsiteY43" fmla="*/ 1007323 h 1751541"/>
              <a:gd name="connsiteX44" fmla="*/ 263508 w 1317513"/>
              <a:gd name="connsiteY44" fmla="*/ 963404 h 1751541"/>
              <a:gd name="connsiteX45" fmla="*/ 294718 w 1317513"/>
              <a:gd name="connsiteY45" fmla="*/ 976324 h 1751541"/>
              <a:gd name="connsiteX46" fmla="*/ 307638 w 1317513"/>
              <a:gd name="connsiteY46" fmla="*/ 1007535 h 1751541"/>
              <a:gd name="connsiteX47" fmla="*/ 294718 w 1317513"/>
              <a:gd name="connsiteY47" fmla="*/ 1038745 h 1751541"/>
              <a:gd name="connsiteX48" fmla="*/ 263508 w 1317513"/>
              <a:gd name="connsiteY48" fmla="*/ 1051665 h 1751541"/>
              <a:gd name="connsiteX49" fmla="*/ 232299 w 1317513"/>
              <a:gd name="connsiteY49" fmla="*/ 1038745 h 1751541"/>
              <a:gd name="connsiteX50" fmla="*/ 219379 w 1317513"/>
              <a:gd name="connsiteY50" fmla="*/ 1007535 h 1751541"/>
              <a:gd name="connsiteX51" fmla="*/ 232346 w 1317513"/>
              <a:gd name="connsiteY51" fmla="*/ 976374 h 1751541"/>
              <a:gd name="connsiteX52" fmla="*/ 263507 w 1317513"/>
              <a:gd name="connsiteY52" fmla="*/ 963406 h 1751541"/>
              <a:gd name="connsiteX53" fmla="*/ 153331 w 1317513"/>
              <a:gd name="connsiteY53" fmla="*/ 782518 h 1751541"/>
              <a:gd name="connsiteX54" fmla="*/ 424247 w 1317513"/>
              <a:gd name="connsiteY54" fmla="*/ 831863 h 1751541"/>
              <a:gd name="connsiteX55" fmla="*/ 643358 w 1317513"/>
              <a:gd name="connsiteY55" fmla="*/ 790711 h 1751541"/>
              <a:gd name="connsiteX56" fmla="*/ 892843 w 1317513"/>
              <a:gd name="connsiteY56" fmla="*/ 744029 h 1751541"/>
              <a:gd name="connsiteX57" fmla="*/ 1204128 w 1317513"/>
              <a:gd name="connsiteY57" fmla="*/ 822317 h 1751541"/>
              <a:gd name="connsiteX58" fmla="*/ 1306998 w 1317513"/>
              <a:gd name="connsiteY58" fmla="*/ 861520 h 1751541"/>
              <a:gd name="connsiteX59" fmla="*/ 1306998 w 1317513"/>
              <a:gd name="connsiteY59" fmla="*/ 861527 h 1751541"/>
              <a:gd name="connsiteX60" fmla="*/ 1250331 w 1317513"/>
              <a:gd name="connsiteY60" fmla="*/ 607527 h 1751541"/>
              <a:gd name="connsiteX61" fmla="*/ 1118100 w 1317513"/>
              <a:gd name="connsiteY61" fmla="*/ 555677 h 1751541"/>
              <a:gd name="connsiteX62" fmla="*/ 863415 w 1317513"/>
              <a:gd name="connsiteY62" fmla="*/ 480517 h 1751541"/>
              <a:gd name="connsiteX63" fmla="*/ 676082 w 1317513"/>
              <a:gd name="connsiteY63" fmla="*/ 520852 h 1751541"/>
              <a:gd name="connsiteX64" fmla="*/ 453668 w 1317513"/>
              <a:gd name="connsiteY64" fmla="*/ 568351 h 1751541"/>
              <a:gd name="connsiteX65" fmla="*/ 173178 w 1317513"/>
              <a:gd name="connsiteY65" fmla="*/ 479015 h 1751541"/>
              <a:gd name="connsiteX66" fmla="*/ 126104 w 1317513"/>
              <a:gd name="connsiteY66" fmla="*/ 455259 h 1751541"/>
              <a:gd name="connsiteX67" fmla="*/ 126111 w 1317513"/>
              <a:gd name="connsiteY67" fmla="*/ 455259 h 1751541"/>
              <a:gd name="connsiteX68" fmla="*/ 29342 w 1317513"/>
              <a:gd name="connsiteY68" fmla="*/ 749522 h 1751541"/>
              <a:gd name="connsiteX69" fmla="*/ 153325 w 1317513"/>
              <a:gd name="connsiteY69" fmla="*/ 782514 h 1751541"/>
              <a:gd name="connsiteX70" fmla="*/ 1054019 w 1317513"/>
              <a:gd name="connsiteY70" fmla="*/ 612065 h 1751541"/>
              <a:gd name="connsiteX71" fmla="*/ 1085228 w 1317513"/>
              <a:gd name="connsiteY71" fmla="*/ 624985 h 1751541"/>
              <a:gd name="connsiteX72" fmla="*/ 1098149 w 1317513"/>
              <a:gd name="connsiteY72" fmla="*/ 656195 h 1751541"/>
              <a:gd name="connsiteX73" fmla="*/ 1085228 w 1317513"/>
              <a:gd name="connsiteY73" fmla="*/ 687406 h 1751541"/>
              <a:gd name="connsiteX74" fmla="*/ 1054019 w 1317513"/>
              <a:gd name="connsiteY74" fmla="*/ 700326 h 1751541"/>
              <a:gd name="connsiteX75" fmla="*/ 1022810 w 1317513"/>
              <a:gd name="connsiteY75" fmla="*/ 687406 h 1751541"/>
              <a:gd name="connsiteX76" fmla="*/ 1009889 w 1317513"/>
              <a:gd name="connsiteY76" fmla="*/ 656195 h 1751541"/>
              <a:gd name="connsiteX77" fmla="*/ 1022850 w 1317513"/>
              <a:gd name="connsiteY77" fmla="*/ 625029 h 1751541"/>
              <a:gd name="connsiteX78" fmla="*/ 1054017 w 1317513"/>
              <a:gd name="connsiteY78" fmla="*/ 612067 h 1751541"/>
              <a:gd name="connsiteX79" fmla="*/ 790516 w 1317513"/>
              <a:gd name="connsiteY79" fmla="*/ 568148 h 1751541"/>
              <a:gd name="connsiteX80" fmla="*/ 821725 w 1317513"/>
              <a:gd name="connsiteY80" fmla="*/ 581068 h 1751541"/>
              <a:gd name="connsiteX81" fmla="*/ 834646 w 1317513"/>
              <a:gd name="connsiteY81" fmla="*/ 612277 h 1751541"/>
              <a:gd name="connsiteX82" fmla="*/ 821725 w 1317513"/>
              <a:gd name="connsiteY82" fmla="*/ 643488 h 1751541"/>
              <a:gd name="connsiteX83" fmla="*/ 790516 w 1317513"/>
              <a:gd name="connsiteY83" fmla="*/ 656409 h 1751541"/>
              <a:gd name="connsiteX84" fmla="*/ 759307 w 1317513"/>
              <a:gd name="connsiteY84" fmla="*/ 643488 h 1751541"/>
              <a:gd name="connsiteX85" fmla="*/ 746386 w 1317513"/>
              <a:gd name="connsiteY85" fmla="*/ 612277 h 1751541"/>
              <a:gd name="connsiteX86" fmla="*/ 759347 w 1317513"/>
              <a:gd name="connsiteY86" fmla="*/ 581112 h 1751541"/>
              <a:gd name="connsiteX87" fmla="*/ 790514 w 1317513"/>
              <a:gd name="connsiteY87" fmla="*/ 568149 h 1751541"/>
              <a:gd name="connsiteX88" fmla="*/ 527013 w 1317513"/>
              <a:gd name="connsiteY88" fmla="*/ 655982 h 1751541"/>
              <a:gd name="connsiteX89" fmla="*/ 558222 w 1317513"/>
              <a:gd name="connsiteY89" fmla="*/ 668902 h 1751541"/>
              <a:gd name="connsiteX90" fmla="*/ 571143 w 1317513"/>
              <a:gd name="connsiteY90" fmla="*/ 700112 h 1751541"/>
              <a:gd name="connsiteX91" fmla="*/ 558222 w 1317513"/>
              <a:gd name="connsiteY91" fmla="*/ 731321 h 1751541"/>
              <a:gd name="connsiteX92" fmla="*/ 527013 w 1317513"/>
              <a:gd name="connsiteY92" fmla="*/ 744243 h 1751541"/>
              <a:gd name="connsiteX93" fmla="*/ 495804 w 1317513"/>
              <a:gd name="connsiteY93" fmla="*/ 731321 h 1751541"/>
              <a:gd name="connsiteX94" fmla="*/ 482882 w 1317513"/>
              <a:gd name="connsiteY94" fmla="*/ 700112 h 1751541"/>
              <a:gd name="connsiteX95" fmla="*/ 495851 w 1317513"/>
              <a:gd name="connsiteY95" fmla="*/ 668953 h 1751541"/>
              <a:gd name="connsiteX96" fmla="*/ 527011 w 1317513"/>
              <a:gd name="connsiteY96" fmla="*/ 655984 h 1751541"/>
              <a:gd name="connsiteX97" fmla="*/ 263510 w 1317513"/>
              <a:gd name="connsiteY97" fmla="*/ 612065 h 1751541"/>
              <a:gd name="connsiteX98" fmla="*/ 294719 w 1317513"/>
              <a:gd name="connsiteY98" fmla="*/ 624985 h 1751541"/>
              <a:gd name="connsiteX99" fmla="*/ 307640 w 1317513"/>
              <a:gd name="connsiteY99" fmla="*/ 656195 h 1751541"/>
              <a:gd name="connsiteX100" fmla="*/ 294719 w 1317513"/>
              <a:gd name="connsiteY100" fmla="*/ 687406 h 1751541"/>
              <a:gd name="connsiteX101" fmla="*/ 263510 w 1317513"/>
              <a:gd name="connsiteY101" fmla="*/ 700326 h 1751541"/>
              <a:gd name="connsiteX102" fmla="*/ 232301 w 1317513"/>
              <a:gd name="connsiteY102" fmla="*/ 687406 h 1751541"/>
              <a:gd name="connsiteX103" fmla="*/ 219379 w 1317513"/>
              <a:gd name="connsiteY103" fmla="*/ 656195 h 1751541"/>
              <a:gd name="connsiteX104" fmla="*/ 232348 w 1317513"/>
              <a:gd name="connsiteY104" fmla="*/ 625036 h 1751541"/>
              <a:gd name="connsiteX105" fmla="*/ 263508 w 1317513"/>
              <a:gd name="connsiteY105" fmla="*/ 612067 h 1751541"/>
              <a:gd name="connsiteX106" fmla="*/ 165417 w 1317513"/>
              <a:gd name="connsiteY106" fmla="*/ 376757 h 1751541"/>
              <a:gd name="connsiteX107" fmla="*/ 658765 w 1317513"/>
              <a:gd name="connsiteY107" fmla="*/ 0 h 1751541"/>
              <a:gd name="connsiteX108" fmla="*/ 1211330 w 1317513"/>
              <a:gd name="connsiteY108" fmla="*/ 501130 h 1751541"/>
              <a:gd name="connsiteX109" fmla="*/ 1154890 w 1317513"/>
              <a:gd name="connsiteY109" fmla="*/ 475918 h 1751541"/>
              <a:gd name="connsiteX110" fmla="*/ 863420 w 1317513"/>
              <a:gd name="connsiteY110" fmla="*/ 392674 h 1751541"/>
              <a:gd name="connsiteX111" fmla="*/ 641481 w 1317513"/>
              <a:gd name="connsiteY111" fmla="*/ 440104 h 1751541"/>
              <a:gd name="connsiteX112" fmla="*/ 453673 w 1317513"/>
              <a:gd name="connsiteY112" fmla="*/ 480508 h 1751541"/>
              <a:gd name="connsiteX113" fmla="*/ 213639 w 1317513"/>
              <a:gd name="connsiteY113" fmla="*/ 401018 h 1751541"/>
              <a:gd name="connsiteX114" fmla="*/ 165427 w 1317513"/>
              <a:gd name="connsiteY114" fmla="*/ 376748 h 1751541"/>
              <a:gd name="connsiteX115" fmla="*/ 1278752 w 1317513"/>
              <a:gd name="connsiteY115" fmla="*/ 1294942 h 1751541"/>
              <a:gd name="connsiteX116" fmla="*/ 658765 w 1317513"/>
              <a:gd name="connsiteY116" fmla="*/ 1751541 h 1751541"/>
              <a:gd name="connsiteX117" fmla="*/ 15027 w 1317513"/>
              <a:gd name="connsiteY117" fmla="*/ 1195074 h 1751541"/>
              <a:gd name="connsiteX118" fmla="*/ 105380 w 1317513"/>
              <a:gd name="connsiteY118" fmla="*/ 1218466 h 1751541"/>
              <a:gd name="connsiteX119" fmla="*/ 105380 w 1317513"/>
              <a:gd name="connsiteY119" fmla="*/ 1218459 h 1751541"/>
              <a:gd name="connsiteX120" fmla="*/ 424254 w 1317513"/>
              <a:gd name="connsiteY120" fmla="*/ 1271023 h 1751541"/>
              <a:gd name="connsiteX121" fmla="*/ 674213 w 1317513"/>
              <a:gd name="connsiteY121" fmla="*/ 1224272 h 1751541"/>
              <a:gd name="connsiteX122" fmla="*/ 892850 w 1317513"/>
              <a:gd name="connsiteY122" fmla="*/ 1183188 h 1751541"/>
              <a:gd name="connsiteX123" fmla="*/ 1178523 w 1317513"/>
              <a:gd name="connsiteY123" fmla="*/ 1256674 h 1751541"/>
              <a:gd name="connsiteX124" fmla="*/ 1278763 w 1317513"/>
              <a:gd name="connsiteY124" fmla="*/ 1294936 h 175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317513" h="1751541">
                <a:moveTo>
                  <a:pt x="424245" y="1183201"/>
                </a:moveTo>
                <a:cubicBezTo>
                  <a:pt x="499365" y="1185054"/>
                  <a:pt x="574031" y="1171034"/>
                  <a:pt x="643357" y="1142048"/>
                </a:cubicBezTo>
                <a:cubicBezTo>
                  <a:pt x="722360" y="1109302"/>
                  <a:pt x="807333" y="1093404"/>
                  <a:pt x="892841" y="1095366"/>
                </a:cubicBezTo>
                <a:cubicBezTo>
                  <a:pt x="1003553" y="1100122"/>
                  <a:pt x="1112129" y="1127371"/>
                  <a:pt x="1211961" y="1175461"/>
                </a:cubicBezTo>
                <a:cubicBezTo>
                  <a:pt x="1242181" y="1187908"/>
                  <a:pt x="1271400" y="1199745"/>
                  <a:pt x="1299644" y="1209414"/>
                </a:cubicBezTo>
                <a:cubicBezTo>
                  <a:pt x="1311556" y="1147127"/>
                  <a:pt x="1317541" y="1083851"/>
                  <a:pt x="1317513" y="1020447"/>
                </a:cubicBezTo>
                <a:cubicBezTo>
                  <a:pt x="1317513" y="998845"/>
                  <a:pt x="1316711" y="977052"/>
                  <a:pt x="1315523" y="955190"/>
                </a:cubicBezTo>
                <a:cubicBezTo>
                  <a:pt x="1265745" y="941816"/>
                  <a:pt x="1217113" y="924469"/>
                  <a:pt x="1170110" y="903320"/>
                </a:cubicBezTo>
                <a:cubicBezTo>
                  <a:pt x="1083669" y="860453"/>
                  <a:pt x="989224" y="836113"/>
                  <a:pt x="892834" y="831872"/>
                </a:cubicBezTo>
                <a:cubicBezTo>
                  <a:pt x="817873" y="830040"/>
                  <a:pt x="743372" y="844039"/>
                  <a:pt x="674197" y="872956"/>
                </a:cubicBezTo>
                <a:cubicBezTo>
                  <a:pt x="595042" y="905778"/>
                  <a:pt x="509906" y="921697"/>
                  <a:pt x="424238" y="919706"/>
                </a:cubicBezTo>
                <a:cubicBezTo>
                  <a:pt x="322898" y="918457"/>
                  <a:pt x="222465" y="900423"/>
                  <a:pt x="127024" y="866333"/>
                </a:cubicBezTo>
                <a:cubicBezTo>
                  <a:pt x="89879" y="854235"/>
                  <a:pt x="52117" y="844100"/>
                  <a:pt x="13902" y="835962"/>
                </a:cubicBezTo>
                <a:cubicBezTo>
                  <a:pt x="4810" y="897042"/>
                  <a:pt x="158" y="958696"/>
                  <a:pt x="0" y="1020449"/>
                </a:cubicBezTo>
                <a:cubicBezTo>
                  <a:pt x="0" y="1048487"/>
                  <a:pt x="1022" y="1075881"/>
                  <a:pt x="3074" y="1102628"/>
                </a:cubicBezTo>
                <a:cubicBezTo>
                  <a:pt x="45379" y="1110822"/>
                  <a:pt x="86167" y="1122049"/>
                  <a:pt x="128732" y="1133810"/>
                </a:cubicBezTo>
                <a:cubicBezTo>
                  <a:pt x="224348" y="1164393"/>
                  <a:pt x="323882" y="1181028"/>
                  <a:pt x="424242" y="1183209"/>
                </a:cubicBezTo>
                <a:close/>
                <a:moveTo>
                  <a:pt x="1054017" y="963404"/>
                </a:moveTo>
                <a:cubicBezTo>
                  <a:pt x="1065724" y="963404"/>
                  <a:pt x="1076951" y="968049"/>
                  <a:pt x="1085227" y="976324"/>
                </a:cubicBezTo>
                <a:cubicBezTo>
                  <a:pt x="1093502" y="984600"/>
                  <a:pt x="1098149" y="995829"/>
                  <a:pt x="1098149" y="1007535"/>
                </a:cubicBezTo>
                <a:cubicBezTo>
                  <a:pt x="1098149" y="1019242"/>
                  <a:pt x="1093502" y="1030469"/>
                  <a:pt x="1085227" y="1038745"/>
                </a:cubicBezTo>
                <a:cubicBezTo>
                  <a:pt x="1076951" y="1047020"/>
                  <a:pt x="1065724" y="1051665"/>
                  <a:pt x="1054017" y="1051665"/>
                </a:cubicBezTo>
                <a:cubicBezTo>
                  <a:pt x="1042311" y="1051665"/>
                  <a:pt x="1031084" y="1047020"/>
                  <a:pt x="1022808" y="1038745"/>
                </a:cubicBezTo>
                <a:cubicBezTo>
                  <a:pt x="1014532" y="1030469"/>
                  <a:pt x="1009886" y="1019242"/>
                  <a:pt x="1009886" y="1007535"/>
                </a:cubicBezTo>
                <a:cubicBezTo>
                  <a:pt x="1009921" y="995841"/>
                  <a:pt x="1014580" y="984635"/>
                  <a:pt x="1022848" y="976368"/>
                </a:cubicBezTo>
                <a:cubicBezTo>
                  <a:pt x="1031117" y="968098"/>
                  <a:pt x="1042323" y="963439"/>
                  <a:pt x="1054016" y="963406"/>
                </a:cubicBezTo>
                <a:close/>
                <a:moveTo>
                  <a:pt x="790514" y="919487"/>
                </a:moveTo>
                <a:cubicBezTo>
                  <a:pt x="802221" y="919487"/>
                  <a:pt x="813448" y="924131"/>
                  <a:pt x="821724" y="932407"/>
                </a:cubicBezTo>
                <a:cubicBezTo>
                  <a:pt x="829999" y="940683"/>
                  <a:pt x="834646" y="951912"/>
                  <a:pt x="834646" y="963618"/>
                </a:cubicBezTo>
                <a:cubicBezTo>
                  <a:pt x="834646" y="975325"/>
                  <a:pt x="829999" y="986552"/>
                  <a:pt x="821724" y="994828"/>
                </a:cubicBezTo>
                <a:cubicBezTo>
                  <a:pt x="813448" y="1003103"/>
                  <a:pt x="802221" y="1007748"/>
                  <a:pt x="790514" y="1007748"/>
                </a:cubicBezTo>
                <a:cubicBezTo>
                  <a:pt x="778808" y="1007748"/>
                  <a:pt x="767581" y="1003103"/>
                  <a:pt x="759305" y="994828"/>
                </a:cubicBezTo>
                <a:cubicBezTo>
                  <a:pt x="751029" y="986552"/>
                  <a:pt x="746383" y="975325"/>
                  <a:pt x="746383" y="963618"/>
                </a:cubicBezTo>
                <a:cubicBezTo>
                  <a:pt x="746418" y="951924"/>
                  <a:pt x="751077" y="940718"/>
                  <a:pt x="759345" y="932451"/>
                </a:cubicBezTo>
                <a:cubicBezTo>
                  <a:pt x="767614" y="924181"/>
                  <a:pt x="778820" y="919522"/>
                  <a:pt x="790513" y="919488"/>
                </a:cubicBezTo>
                <a:close/>
                <a:moveTo>
                  <a:pt x="527011" y="1007321"/>
                </a:moveTo>
                <a:cubicBezTo>
                  <a:pt x="538718" y="1007321"/>
                  <a:pt x="549945" y="1011966"/>
                  <a:pt x="558221" y="1020241"/>
                </a:cubicBezTo>
                <a:cubicBezTo>
                  <a:pt x="566496" y="1028517"/>
                  <a:pt x="571143" y="1039746"/>
                  <a:pt x="571143" y="1051453"/>
                </a:cubicBezTo>
                <a:cubicBezTo>
                  <a:pt x="571143" y="1063159"/>
                  <a:pt x="566496" y="1074386"/>
                  <a:pt x="558221" y="1082662"/>
                </a:cubicBezTo>
                <a:cubicBezTo>
                  <a:pt x="549945" y="1090938"/>
                  <a:pt x="538718" y="1095582"/>
                  <a:pt x="527011" y="1095582"/>
                </a:cubicBezTo>
                <a:cubicBezTo>
                  <a:pt x="515305" y="1095582"/>
                  <a:pt x="504078" y="1090938"/>
                  <a:pt x="495802" y="1082662"/>
                </a:cubicBezTo>
                <a:cubicBezTo>
                  <a:pt x="487526" y="1074386"/>
                  <a:pt x="482882" y="1063159"/>
                  <a:pt x="482882" y="1051453"/>
                </a:cubicBezTo>
                <a:cubicBezTo>
                  <a:pt x="482922" y="1039758"/>
                  <a:pt x="487581" y="1028561"/>
                  <a:pt x="495849" y="1020291"/>
                </a:cubicBezTo>
                <a:cubicBezTo>
                  <a:pt x="504118" y="1012024"/>
                  <a:pt x="515317" y="1007363"/>
                  <a:pt x="527010" y="1007323"/>
                </a:cubicBezTo>
                <a:close/>
                <a:moveTo>
                  <a:pt x="263508" y="963404"/>
                </a:moveTo>
                <a:cubicBezTo>
                  <a:pt x="275215" y="963404"/>
                  <a:pt x="286442" y="968049"/>
                  <a:pt x="294718" y="976324"/>
                </a:cubicBezTo>
                <a:cubicBezTo>
                  <a:pt x="302993" y="984600"/>
                  <a:pt x="307638" y="995829"/>
                  <a:pt x="307638" y="1007535"/>
                </a:cubicBezTo>
                <a:cubicBezTo>
                  <a:pt x="307638" y="1019242"/>
                  <a:pt x="302993" y="1030469"/>
                  <a:pt x="294718" y="1038745"/>
                </a:cubicBezTo>
                <a:cubicBezTo>
                  <a:pt x="286442" y="1047020"/>
                  <a:pt x="275215" y="1051665"/>
                  <a:pt x="263508" y="1051665"/>
                </a:cubicBezTo>
                <a:cubicBezTo>
                  <a:pt x="251802" y="1051665"/>
                  <a:pt x="240575" y="1047020"/>
                  <a:pt x="232299" y="1038745"/>
                </a:cubicBezTo>
                <a:cubicBezTo>
                  <a:pt x="224023" y="1030469"/>
                  <a:pt x="219379" y="1019242"/>
                  <a:pt x="219379" y="1007535"/>
                </a:cubicBezTo>
                <a:cubicBezTo>
                  <a:pt x="219419" y="995841"/>
                  <a:pt x="224078" y="984644"/>
                  <a:pt x="232346" y="976374"/>
                </a:cubicBezTo>
                <a:cubicBezTo>
                  <a:pt x="240615" y="968107"/>
                  <a:pt x="251814" y="963446"/>
                  <a:pt x="263507" y="963406"/>
                </a:cubicBezTo>
                <a:close/>
                <a:moveTo>
                  <a:pt x="153331" y="782518"/>
                </a:moveTo>
                <a:cubicBezTo>
                  <a:pt x="240266" y="813898"/>
                  <a:pt x="331828" y="830572"/>
                  <a:pt x="424247" y="831863"/>
                </a:cubicBezTo>
                <a:cubicBezTo>
                  <a:pt x="499366" y="833716"/>
                  <a:pt x="574033" y="819696"/>
                  <a:pt x="643358" y="790711"/>
                </a:cubicBezTo>
                <a:cubicBezTo>
                  <a:pt x="722362" y="757965"/>
                  <a:pt x="807335" y="742067"/>
                  <a:pt x="892843" y="744029"/>
                </a:cubicBezTo>
                <a:cubicBezTo>
                  <a:pt x="1000934" y="748090"/>
                  <a:pt x="1106966" y="774764"/>
                  <a:pt x="1204128" y="822317"/>
                </a:cubicBezTo>
                <a:cubicBezTo>
                  <a:pt x="1239474" y="837153"/>
                  <a:pt x="1273517" y="851015"/>
                  <a:pt x="1306998" y="861520"/>
                </a:cubicBezTo>
                <a:lnTo>
                  <a:pt x="1306998" y="861527"/>
                </a:lnTo>
                <a:cubicBezTo>
                  <a:pt x="1295922" y="775305"/>
                  <a:pt x="1276955" y="690285"/>
                  <a:pt x="1250331" y="607527"/>
                </a:cubicBezTo>
                <a:cubicBezTo>
                  <a:pt x="1204822" y="594154"/>
                  <a:pt x="1160574" y="576799"/>
                  <a:pt x="1118100" y="555677"/>
                </a:cubicBezTo>
                <a:cubicBezTo>
                  <a:pt x="1039591" y="512624"/>
                  <a:pt x="952723" y="486994"/>
                  <a:pt x="863415" y="480517"/>
                </a:cubicBezTo>
                <a:cubicBezTo>
                  <a:pt x="798651" y="478890"/>
                  <a:pt x="734436" y="492717"/>
                  <a:pt x="676082" y="520852"/>
                </a:cubicBezTo>
                <a:cubicBezTo>
                  <a:pt x="606638" y="553743"/>
                  <a:pt x="530490" y="570004"/>
                  <a:pt x="453668" y="568351"/>
                </a:cubicBezTo>
                <a:cubicBezTo>
                  <a:pt x="354325" y="561674"/>
                  <a:pt x="258078" y="531022"/>
                  <a:pt x="173178" y="479015"/>
                </a:cubicBezTo>
                <a:cubicBezTo>
                  <a:pt x="156867" y="470555"/>
                  <a:pt x="141090" y="462450"/>
                  <a:pt x="126104" y="455259"/>
                </a:cubicBezTo>
                <a:lnTo>
                  <a:pt x="126111" y="455259"/>
                </a:lnTo>
                <a:cubicBezTo>
                  <a:pt x="83176" y="549509"/>
                  <a:pt x="50724" y="648179"/>
                  <a:pt x="29342" y="749522"/>
                </a:cubicBezTo>
                <a:cubicBezTo>
                  <a:pt x="71228" y="758305"/>
                  <a:pt x="112612" y="769313"/>
                  <a:pt x="153325" y="782514"/>
                </a:cubicBezTo>
                <a:close/>
                <a:moveTo>
                  <a:pt x="1054019" y="612065"/>
                </a:moveTo>
                <a:cubicBezTo>
                  <a:pt x="1065726" y="612065"/>
                  <a:pt x="1076953" y="616709"/>
                  <a:pt x="1085228" y="624985"/>
                </a:cubicBezTo>
                <a:cubicBezTo>
                  <a:pt x="1093504" y="633261"/>
                  <a:pt x="1098149" y="644488"/>
                  <a:pt x="1098149" y="656195"/>
                </a:cubicBezTo>
                <a:cubicBezTo>
                  <a:pt x="1098149" y="667901"/>
                  <a:pt x="1093504" y="679130"/>
                  <a:pt x="1085228" y="687406"/>
                </a:cubicBezTo>
                <a:cubicBezTo>
                  <a:pt x="1076953" y="695681"/>
                  <a:pt x="1065726" y="700326"/>
                  <a:pt x="1054019" y="700326"/>
                </a:cubicBezTo>
                <a:cubicBezTo>
                  <a:pt x="1042312" y="700326"/>
                  <a:pt x="1031085" y="695681"/>
                  <a:pt x="1022810" y="687406"/>
                </a:cubicBezTo>
                <a:cubicBezTo>
                  <a:pt x="1014534" y="679130"/>
                  <a:pt x="1009889" y="667901"/>
                  <a:pt x="1009889" y="656195"/>
                </a:cubicBezTo>
                <a:cubicBezTo>
                  <a:pt x="1009923" y="644502"/>
                  <a:pt x="1014581" y="633298"/>
                  <a:pt x="1022850" y="625029"/>
                </a:cubicBezTo>
                <a:cubicBezTo>
                  <a:pt x="1031119" y="616760"/>
                  <a:pt x="1042325" y="612100"/>
                  <a:pt x="1054017" y="612067"/>
                </a:cubicBezTo>
                <a:close/>
                <a:moveTo>
                  <a:pt x="790516" y="568148"/>
                </a:moveTo>
                <a:cubicBezTo>
                  <a:pt x="802223" y="568148"/>
                  <a:pt x="813450" y="572792"/>
                  <a:pt x="821725" y="581068"/>
                </a:cubicBezTo>
                <a:cubicBezTo>
                  <a:pt x="830001" y="589344"/>
                  <a:pt x="834646" y="600571"/>
                  <a:pt x="834646" y="612277"/>
                </a:cubicBezTo>
                <a:cubicBezTo>
                  <a:pt x="834646" y="623984"/>
                  <a:pt x="830001" y="635213"/>
                  <a:pt x="821725" y="643488"/>
                </a:cubicBezTo>
                <a:cubicBezTo>
                  <a:pt x="813450" y="651764"/>
                  <a:pt x="802223" y="656409"/>
                  <a:pt x="790516" y="656409"/>
                </a:cubicBezTo>
                <a:cubicBezTo>
                  <a:pt x="778809" y="656409"/>
                  <a:pt x="767582" y="651764"/>
                  <a:pt x="759307" y="643488"/>
                </a:cubicBezTo>
                <a:cubicBezTo>
                  <a:pt x="751031" y="635213"/>
                  <a:pt x="746386" y="623984"/>
                  <a:pt x="746386" y="612277"/>
                </a:cubicBezTo>
                <a:cubicBezTo>
                  <a:pt x="746420" y="600585"/>
                  <a:pt x="751078" y="589381"/>
                  <a:pt x="759347" y="581112"/>
                </a:cubicBezTo>
                <a:cubicBezTo>
                  <a:pt x="767616" y="572843"/>
                  <a:pt x="778822" y="568183"/>
                  <a:pt x="790514" y="568149"/>
                </a:cubicBezTo>
                <a:close/>
                <a:moveTo>
                  <a:pt x="527013" y="655982"/>
                </a:moveTo>
                <a:cubicBezTo>
                  <a:pt x="538720" y="655982"/>
                  <a:pt x="549947" y="660627"/>
                  <a:pt x="558222" y="668902"/>
                </a:cubicBezTo>
                <a:cubicBezTo>
                  <a:pt x="566498" y="677178"/>
                  <a:pt x="571143" y="688405"/>
                  <a:pt x="571143" y="700112"/>
                </a:cubicBezTo>
                <a:cubicBezTo>
                  <a:pt x="571143" y="711818"/>
                  <a:pt x="566498" y="723045"/>
                  <a:pt x="558222" y="731321"/>
                </a:cubicBezTo>
                <a:cubicBezTo>
                  <a:pt x="549947" y="739597"/>
                  <a:pt x="538720" y="744243"/>
                  <a:pt x="527013" y="744243"/>
                </a:cubicBezTo>
                <a:cubicBezTo>
                  <a:pt x="515306" y="744243"/>
                  <a:pt x="504080" y="739597"/>
                  <a:pt x="495804" y="731321"/>
                </a:cubicBezTo>
                <a:cubicBezTo>
                  <a:pt x="487528" y="723045"/>
                  <a:pt x="482882" y="711818"/>
                  <a:pt x="482882" y="700112"/>
                </a:cubicBezTo>
                <a:cubicBezTo>
                  <a:pt x="482924" y="688419"/>
                  <a:pt x="487582" y="677222"/>
                  <a:pt x="495851" y="668953"/>
                </a:cubicBezTo>
                <a:cubicBezTo>
                  <a:pt x="504120" y="660685"/>
                  <a:pt x="515319" y="656024"/>
                  <a:pt x="527011" y="655984"/>
                </a:cubicBezTo>
                <a:close/>
                <a:moveTo>
                  <a:pt x="263510" y="612065"/>
                </a:moveTo>
                <a:cubicBezTo>
                  <a:pt x="275217" y="612065"/>
                  <a:pt x="286444" y="616709"/>
                  <a:pt x="294719" y="624985"/>
                </a:cubicBezTo>
                <a:cubicBezTo>
                  <a:pt x="302995" y="633261"/>
                  <a:pt x="307640" y="644488"/>
                  <a:pt x="307640" y="656195"/>
                </a:cubicBezTo>
                <a:cubicBezTo>
                  <a:pt x="307640" y="667901"/>
                  <a:pt x="302995" y="679130"/>
                  <a:pt x="294719" y="687406"/>
                </a:cubicBezTo>
                <a:cubicBezTo>
                  <a:pt x="286444" y="695681"/>
                  <a:pt x="275217" y="700326"/>
                  <a:pt x="263510" y="700326"/>
                </a:cubicBezTo>
                <a:cubicBezTo>
                  <a:pt x="251803" y="700326"/>
                  <a:pt x="240577" y="695681"/>
                  <a:pt x="232301" y="687406"/>
                </a:cubicBezTo>
                <a:cubicBezTo>
                  <a:pt x="224025" y="679130"/>
                  <a:pt x="219379" y="667901"/>
                  <a:pt x="219379" y="656195"/>
                </a:cubicBezTo>
                <a:cubicBezTo>
                  <a:pt x="219421" y="644502"/>
                  <a:pt x="224079" y="633305"/>
                  <a:pt x="232348" y="625036"/>
                </a:cubicBezTo>
                <a:cubicBezTo>
                  <a:pt x="240617" y="616767"/>
                  <a:pt x="251816" y="612107"/>
                  <a:pt x="263508" y="612067"/>
                </a:cubicBezTo>
                <a:close/>
                <a:moveTo>
                  <a:pt x="165417" y="376757"/>
                </a:moveTo>
                <a:cubicBezTo>
                  <a:pt x="284947" y="157750"/>
                  <a:pt x="459855" y="0"/>
                  <a:pt x="658765" y="0"/>
                </a:cubicBezTo>
                <a:cubicBezTo>
                  <a:pt x="893651" y="0"/>
                  <a:pt x="1095090" y="220007"/>
                  <a:pt x="1211330" y="501130"/>
                </a:cubicBezTo>
                <a:cubicBezTo>
                  <a:pt x="1193112" y="493416"/>
                  <a:pt x="1174310" y="484881"/>
                  <a:pt x="1154890" y="475918"/>
                </a:cubicBezTo>
                <a:cubicBezTo>
                  <a:pt x="1065079" y="426957"/>
                  <a:pt x="965537" y="398527"/>
                  <a:pt x="863420" y="392674"/>
                </a:cubicBezTo>
                <a:cubicBezTo>
                  <a:pt x="786757" y="391033"/>
                  <a:pt x="710768" y="407270"/>
                  <a:pt x="641481" y="440104"/>
                </a:cubicBezTo>
                <a:cubicBezTo>
                  <a:pt x="582981" y="468301"/>
                  <a:pt x="518602" y="482156"/>
                  <a:pt x="453673" y="480508"/>
                </a:cubicBezTo>
                <a:cubicBezTo>
                  <a:pt x="368495" y="473406"/>
                  <a:pt x="286219" y="446156"/>
                  <a:pt x="213639" y="401018"/>
                </a:cubicBezTo>
                <a:cubicBezTo>
                  <a:pt x="197142" y="392475"/>
                  <a:pt x="181134" y="384330"/>
                  <a:pt x="165427" y="376748"/>
                </a:cubicBezTo>
                <a:close/>
                <a:moveTo>
                  <a:pt x="1278752" y="1294942"/>
                </a:moveTo>
                <a:cubicBezTo>
                  <a:pt x="1193031" y="1578894"/>
                  <a:pt x="968679" y="1751541"/>
                  <a:pt x="658765" y="1751541"/>
                </a:cubicBezTo>
                <a:cubicBezTo>
                  <a:pt x="313945" y="1751541"/>
                  <a:pt x="74754" y="1538137"/>
                  <a:pt x="15027" y="1195074"/>
                </a:cubicBezTo>
                <a:cubicBezTo>
                  <a:pt x="44725" y="1201881"/>
                  <a:pt x="74549" y="1209944"/>
                  <a:pt x="105380" y="1218466"/>
                </a:cubicBezTo>
                <a:lnTo>
                  <a:pt x="105380" y="1218459"/>
                </a:lnTo>
                <a:cubicBezTo>
                  <a:pt x="208607" y="1251142"/>
                  <a:pt x="315989" y="1268848"/>
                  <a:pt x="424254" y="1271023"/>
                </a:cubicBezTo>
                <a:cubicBezTo>
                  <a:pt x="509920" y="1273013"/>
                  <a:pt x="595051" y="1257087"/>
                  <a:pt x="674213" y="1224272"/>
                </a:cubicBezTo>
                <a:cubicBezTo>
                  <a:pt x="743396" y="1195355"/>
                  <a:pt x="817898" y="1181356"/>
                  <a:pt x="892850" y="1183188"/>
                </a:cubicBezTo>
                <a:cubicBezTo>
                  <a:pt x="992062" y="1188130"/>
                  <a:pt x="1089248" y="1213127"/>
                  <a:pt x="1178523" y="1256674"/>
                </a:cubicBezTo>
                <a:cubicBezTo>
                  <a:pt x="1212731" y="1270756"/>
                  <a:pt x="1245839" y="1284061"/>
                  <a:pt x="1278763" y="1294936"/>
                </a:cubicBezTo>
                <a:close/>
              </a:path>
            </a:pathLst>
          </a:custGeom>
          <a:solidFill>
            <a:schemeClr val="bg2">
              <a:alpha val="17000"/>
            </a:schemeClr>
          </a:solidFill>
          <a:ln w="1754" cap="flat">
            <a:noFill/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567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32CC6-5F50-F9B1-2C24-62C85254F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标题 1">
            <a:extLst>
              <a:ext uri="{FF2B5EF4-FFF2-40B4-BE49-F238E27FC236}">
                <a16:creationId xmlns:a16="http://schemas.microsoft.com/office/drawing/2014/main" id="{61D756C0-A4B3-CBED-2D86-20610CD08182}"/>
              </a:ext>
            </a:extLst>
          </p:cNvPr>
          <p:cNvSpPr txBox="1"/>
          <p:nvPr/>
        </p:nvSpPr>
        <p:spPr>
          <a:xfrm>
            <a:off x="892980" y="1788550"/>
            <a:ext cx="2182356" cy="4644766"/>
          </a:xfrm>
          <a:custGeom>
            <a:avLst/>
            <a:gdLst>
              <a:gd name="connsiteX0" fmla="*/ 4109456 w 4114890"/>
              <a:gd name="connsiteY0" fmla="*/ 7734676 h 8757829"/>
              <a:gd name="connsiteX1" fmla="*/ 4057061 w 4114890"/>
              <a:gd name="connsiteY1" fmla="*/ 8333474 h 8757829"/>
              <a:gd name="connsiteX2" fmla="*/ 3690298 w 4114890"/>
              <a:gd name="connsiteY2" fmla="*/ 8702732 h 8757829"/>
              <a:gd name="connsiteX3" fmla="*/ 3089005 w 4114890"/>
              <a:gd name="connsiteY3" fmla="*/ 8752632 h 8757829"/>
              <a:gd name="connsiteX4" fmla="*/ 1023153 w 4114890"/>
              <a:gd name="connsiteY4" fmla="*/ 8752632 h 8757829"/>
              <a:gd name="connsiteX5" fmla="*/ 424356 w 4114890"/>
              <a:gd name="connsiteY5" fmla="*/ 8702732 h 8757829"/>
              <a:gd name="connsiteX6" fmla="*/ 55097 w 4114890"/>
              <a:gd name="connsiteY6" fmla="*/ 8333474 h 8757829"/>
              <a:gd name="connsiteX7" fmla="*/ 5197 w 4114890"/>
              <a:gd name="connsiteY7" fmla="*/ 7734676 h 8757829"/>
              <a:gd name="connsiteX8" fmla="*/ 5197 w 4114890"/>
              <a:gd name="connsiteY8" fmla="*/ 1023153 h 8757829"/>
              <a:gd name="connsiteX9" fmla="*/ 55097 w 4114890"/>
              <a:gd name="connsiteY9" fmla="*/ 424356 h 8757829"/>
              <a:gd name="connsiteX10" fmla="*/ 424356 w 4114890"/>
              <a:gd name="connsiteY10" fmla="*/ 55097 h 8757829"/>
              <a:gd name="connsiteX11" fmla="*/ 1023153 w 4114890"/>
              <a:gd name="connsiteY11" fmla="*/ 5197 h 8757829"/>
              <a:gd name="connsiteX12" fmla="*/ 3089005 w 4114890"/>
              <a:gd name="connsiteY12" fmla="*/ 5197 h 8757829"/>
              <a:gd name="connsiteX13" fmla="*/ 3690298 w 4114890"/>
              <a:gd name="connsiteY13" fmla="*/ 55097 h 8757829"/>
              <a:gd name="connsiteX14" fmla="*/ 4057061 w 4114890"/>
              <a:gd name="connsiteY14" fmla="*/ 424356 h 8757829"/>
              <a:gd name="connsiteX15" fmla="*/ 4109456 w 4114890"/>
              <a:gd name="connsiteY15" fmla="*/ 1023153 h 8757829"/>
            </a:gdLst>
            <a:ahLst/>
            <a:cxnLst/>
            <a:rect l="l" t="t" r="r" b="b"/>
            <a:pathLst>
              <a:path w="4114890" h="8757829">
                <a:moveTo>
                  <a:pt x="4109456" y="7734676"/>
                </a:moveTo>
                <a:cubicBezTo>
                  <a:pt x="4124950" y="7935798"/>
                  <a:pt x="4107260" y="8138091"/>
                  <a:pt x="4057061" y="8333474"/>
                </a:cubicBezTo>
                <a:cubicBezTo>
                  <a:pt x="3996857" y="8505629"/>
                  <a:pt x="3862053" y="8641356"/>
                  <a:pt x="3690298" y="8702732"/>
                </a:cubicBezTo>
                <a:cubicBezTo>
                  <a:pt x="3493667" y="8750412"/>
                  <a:pt x="3290800" y="8767228"/>
                  <a:pt x="3089005" y="8752632"/>
                </a:cubicBezTo>
                <a:lnTo>
                  <a:pt x="1023153" y="8752632"/>
                </a:lnTo>
                <a:cubicBezTo>
                  <a:pt x="822172" y="8767427"/>
                  <a:pt x="620115" y="8750587"/>
                  <a:pt x="424356" y="8702732"/>
                </a:cubicBezTo>
                <a:cubicBezTo>
                  <a:pt x="251455" y="8642304"/>
                  <a:pt x="115521" y="8506377"/>
                  <a:pt x="55097" y="8333474"/>
                </a:cubicBezTo>
                <a:cubicBezTo>
                  <a:pt x="7241" y="8137717"/>
                  <a:pt x="-9597" y="7935648"/>
                  <a:pt x="5197" y="7734676"/>
                </a:cubicBezTo>
                <a:lnTo>
                  <a:pt x="5197" y="1023153"/>
                </a:lnTo>
                <a:cubicBezTo>
                  <a:pt x="-9597" y="822172"/>
                  <a:pt x="7241" y="620115"/>
                  <a:pt x="55097" y="424356"/>
                </a:cubicBezTo>
                <a:cubicBezTo>
                  <a:pt x="115521" y="251455"/>
                  <a:pt x="251455" y="115521"/>
                  <a:pt x="424356" y="55097"/>
                </a:cubicBezTo>
                <a:cubicBezTo>
                  <a:pt x="620115" y="7241"/>
                  <a:pt x="822172" y="-9597"/>
                  <a:pt x="1023153" y="5197"/>
                </a:cubicBezTo>
                <a:lnTo>
                  <a:pt x="3089005" y="5197"/>
                </a:lnTo>
                <a:cubicBezTo>
                  <a:pt x="3290800" y="-9408"/>
                  <a:pt x="3493667" y="7426"/>
                  <a:pt x="3690298" y="55097"/>
                </a:cubicBezTo>
                <a:cubicBezTo>
                  <a:pt x="3862053" y="116471"/>
                  <a:pt x="3996857" y="252191"/>
                  <a:pt x="4057061" y="424356"/>
                </a:cubicBezTo>
                <a:cubicBezTo>
                  <a:pt x="4107260" y="619731"/>
                  <a:pt x="4124950" y="822032"/>
                  <a:pt x="4109456" y="1023153"/>
                </a:cubicBezTo>
                <a:close/>
              </a:path>
            </a:pathLst>
          </a:custGeom>
          <a:solidFill>
            <a:schemeClr val="tx1"/>
          </a:solidFill>
          <a:ln w="24933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116115-B4D2-D359-732F-B451B1298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-77" dirty="0">
                <a:ea typeface="Arial Bold"/>
                <a:cs typeface="Arial Bold"/>
                <a:sym typeface="Arial Bold"/>
              </a:rPr>
              <a:t>Table of contents </a:t>
            </a:r>
            <a:endParaRPr lang="en-CA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899433B-78C9-2303-2CAC-E3D75EE09372}"/>
              </a:ext>
            </a:extLst>
          </p:cNvPr>
          <p:cNvGrpSpPr/>
          <p:nvPr/>
        </p:nvGrpSpPr>
        <p:grpSpPr>
          <a:xfrm>
            <a:off x="4029030" y="1822741"/>
            <a:ext cx="6843920" cy="4528967"/>
            <a:chOff x="4029030" y="1822741"/>
            <a:chExt cx="6843920" cy="45289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5A05FE-576B-E736-8CBE-40D6ADEDC902}"/>
                </a:ext>
              </a:extLst>
            </p:cNvPr>
            <p:cNvGrpSpPr/>
            <p:nvPr/>
          </p:nvGrpSpPr>
          <p:grpSpPr>
            <a:xfrm>
              <a:off x="4029030" y="1822741"/>
              <a:ext cx="3181065" cy="4528967"/>
              <a:chOff x="5955313" y="1508566"/>
              <a:chExt cx="3622700" cy="4430386"/>
            </a:xfrm>
          </p:grpSpPr>
          <p:grpSp>
            <p:nvGrpSpPr>
              <p:cNvPr id="7" name="Group 14">
                <a:extLst>
                  <a:ext uri="{FF2B5EF4-FFF2-40B4-BE49-F238E27FC236}">
                    <a16:creationId xmlns:a16="http://schemas.microsoft.com/office/drawing/2014/main" id="{D86E7DB6-C0EE-7780-1008-38EC6A809CD8}"/>
                  </a:ext>
                </a:extLst>
              </p:cNvPr>
              <p:cNvGrpSpPr/>
              <p:nvPr/>
            </p:nvGrpSpPr>
            <p:grpSpPr>
              <a:xfrm>
                <a:off x="5955313" y="1508566"/>
                <a:ext cx="3622700" cy="470145"/>
                <a:chOff x="0" y="0"/>
                <a:chExt cx="1417549" cy="183966"/>
              </a:xfrm>
            </p:grpSpPr>
            <p:sp>
              <p:nvSpPr>
                <p:cNvPr id="33" name="Freeform 15">
                  <a:extLst>
                    <a:ext uri="{FF2B5EF4-FFF2-40B4-BE49-F238E27FC236}">
                      <a16:creationId xmlns:a16="http://schemas.microsoft.com/office/drawing/2014/main" id="{EF45F342-0A94-D1AA-1953-0C53AE39B0E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6">
                  <a:extLst>
                    <a:ext uri="{FF2B5EF4-FFF2-40B4-BE49-F238E27FC236}">
                      <a16:creationId xmlns:a16="http://schemas.microsoft.com/office/drawing/2014/main" id="{D64DA14B-6B93-1B9F-F11E-CA4E63D4D3EA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8" name="Group 17">
                <a:extLst>
                  <a:ext uri="{FF2B5EF4-FFF2-40B4-BE49-F238E27FC236}">
                    <a16:creationId xmlns:a16="http://schemas.microsoft.com/office/drawing/2014/main" id="{7A1545FB-DA15-E973-61C7-1EFA956B78BB}"/>
                  </a:ext>
                </a:extLst>
              </p:cNvPr>
              <p:cNvGrpSpPr/>
              <p:nvPr/>
            </p:nvGrpSpPr>
            <p:grpSpPr>
              <a:xfrm>
                <a:off x="5955313" y="2169298"/>
                <a:ext cx="3622700" cy="470145"/>
                <a:chOff x="0" y="0"/>
                <a:chExt cx="1417549" cy="183966"/>
              </a:xfrm>
            </p:grpSpPr>
            <p:sp>
              <p:nvSpPr>
                <p:cNvPr id="31" name="Freeform 18">
                  <a:extLst>
                    <a:ext uri="{FF2B5EF4-FFF2-40B4-BE49-F238E27FC236}">
                      <a16:creationId xmlns:a16="http://schemas.microsoft.com/office/drawing/2014/main" id="{5C326B50-FCF8-39B3-354F-27E01AB94E8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2" name="TextBox 19">
                  <a:extLst>
                    <a:ext uri="{FF2B5EF4-FFF2-40B4-BE49-F238E27FC236}">
                      <a16:creationId xmlns:a16="http://schemas.microsoft.com/office/drawing/2014/main" id="{1CEB451A-79E1-B316-855B-A94F1AA1DF4C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20">
                <a:extLst>
                  <a:ext uri="{FF2B5EF4-FFF2-40B4-BE49-F238E27FC236}">
                    <a16:creationId xmlns:a16="http://schemas.microsoft.com/office/drawing/2014/main" id="{9031FBBF-B095-E774-7357-8848E6590B22}"/>
                  </a:ext>
                </a:extLst>
              </p:cNvPr>
              <p:cNvGrpSpPr/>
              <p:nvPr/>
            </p:nvGrpSpPr>
            <p:grpSpPr>
              <a:xfrm>
                <a:off x="5955313" y="2829200"/>
                <a:ext cx="3622700" cy="470145"/>
                <a:chOff x="0" y="0"/>
                <a:chExt cx="1417549" cy="183966"/>
              </a:xfrm>
            </p:grpSpPr>
            <p:sp>
              <p:nvSpPr>
                <p:cNvPr id="29" name="Freeform 21">
                  <a:extLst>
                    <a:ext uri="{FF2B5EF4-FFF2-40B4-BE49-F238E27FC236}">
                      <a16:creationId xmlns:a16="http://schemas.microsoft.com/office/drawing/2014/main" id="{325F65FA-3DB6-7D11-CA9C-2809EFF7C5B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2">
                  <a:extLst>
                    <a:ext uri="{FF2B5EF4-FFF2-40B4-BE49-F238E27FC236}">
                      <a16:creationId xmlns:a16="http://schemas.microsoft.com/office/drawing/2014/main" id="{55488DEF-2E27-A669-3316-56FBDAEBA497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Group 23">
                <a:extLst>
                  <a:ext uri="{FF2B5EF4-FFF2-40B4-BE49-F238E27FC236}">
                    <a16:creationId xmlns:a16="http://schemas.microsoft.com/office/drawing/2014/main" id="{161F9010-DC29-EECB-EA7F-89F42682DB31}"/>
                  </a:ext>
                </a:extLst>
              </p:cNvPr>
              <p:cNvGrpSpPr/>
              <p:nvPr/>
            </p:nvGrpSpPr>
            <p:grpSpPr>
              <a:xfrm>
                <a:off x="5955313" y="3489102"/>
                <a:ext cx="3622700" cy="470145"/>
                <a:chOff x="0" y="0"/>
                <a:chExt cx="1417549" cy="183966"/>
              </a:xfrm>
            </p:grpSpPr>
            <p:sp>
              <p:nvSpPr>
                <p:cNvPr id="27" name="Freeform 24">
                  <a:extLst>
                    <a:ext uri="{FF2B5EF4-FFF2-40B4-BE49-F238E27FC236}">
                      <a16:creationId xmlns:a16="http://schemas.microsoft.com/office/drawing/2014/main" id="{97C0F03D-1753-56E5-66B0-40A6C452124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" name="TextBox 25">
                  <a:extLst>
                    <a:ext uri="{FF2B5EF4-FFF2-40B4-BE49-F238E27FC236}">
                      <a16:creationId xmlns:a16="http://schemas.microsoft.com/office/drawing/2014/main" id="{903E32CA-31F8-51AC-B8BE-AEDF1D922D22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Group 26">
                <a:extLst>
                  <a:ext uri="{FF2B5EF4-FFF2-40B4-BE49-F238E27FC236}">
                    <a16:creationId xmlns:a16="http://schemas.microsoft.com/office/drawing/2014/main" id="{FE5124DD-62E1-9F39-649A-861D92F3FB06}"/>
                  </a:ext>
                </a:extLst>
              </p:cNvPr>
              <p:cNvGrpSpPr/>
              <p:nvPr/>
            </p:nvGrpSpPr>
            <p:grpSpPr>
              <a:xfrm>
                <a:off x="5955313" y="4149004"/>
                <a:ext cx="3622700" cy="470145"/>
                <a:chOff x="0" y="0"/>
                <a:chExt cx="1417549" cy="183966"/>
              </a:xfrm>
            </p:grpSpPr>
            <p:sp>
              <p:nvSpPr>
                <p:cNvPr id="25" name="Freeform 27">
                  <a:extLst>
                    <a:ext uri="{FF2B5EF4-FFF2-40B4-BE49-F238E27FC236}">
                      <a16:creationId xmlns:a16="http://schemas.microsoft.com/office/drawing/2014/main" id="{483F8C52-8060-7B59-3E83-BAB7749D9E1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8">
                  <a:extLst>
                    <a:ext uri="{FF2B5EF4-FFF2-40B4-BE49-F238E27FC236}">
                      <a16:creationId xmlns:a16="http://schemas.microsoft.com/office/drawing/2014/main" id="{7BB5DED9-DE4C-9F54-5E78-E5718520F86F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04006714-D3EA-4FFF-C5F9-BD588CE9D091}"/>
                  </a:ext>
                </a:extLst>
              </p:cNvPr>
              <p:cNvGrpSpPr/>
              <p:nvPr/>
            </p:nvGrpSpPr>
            <p:grpSpPr>
              <a:xfrm>
                <a:off x="5955313" y="4808905"/>
                <a:ext cx="3622700" cy="470145"/>
                <a:chOff x="0" y="0"/>
                <a:chExt cx="1417549" cy="183966"/>
              </a:xfrm>
            </p:grpSpPr>
            <p:sp>
              <p:nvSpPr>
                <p:cNvPr id="23" name="Freeform 30">
                  <a:extLst>
                    <a:ext uri="{FF2B5EF4-FFF2-40B4-BE49-F238E27FC236}">
                      <a16:creationId xmlns:a16="http://schemas.microsoft.com/office/drawing/2014/main" id="{DE5F750B-44D7-184D-270B-E951F9F6F09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31">
                  <a:extLst>
                    <a:ext uri="{FF2B5EF4-FFF2-40B4-BE49-F238E27FC236}">
                      <a16:creationId xmlns:a16="http://schemas.microsoft.com/office/drawing/2014/main" id="{292B75EB-97FF-89A8-3455-8B56B9479B84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" name="Group 32">
                <a:extLst>
                  <a:ext uri="{FF2B5EF4-FFF2-40B4-BE49-F238E27FC236}">
                    <a16:creationId xmlns:a16="http://schemas.microsoft.com/office/drawing/2014/main" id="{D4B87B81-395A-BD40-CA14-C32F3B1C3A93}"/>
                  </a:ext>
                </a:extLst>
              </p:cNvPr>
              <p:cNvGrpSpPr/>
              <p:nvPr/>
            </p:nvGrpSpPr>
            <p:grpSpPr>
              <a:xfrm>
                <a:off x="5955313" y="5468807"/>
                <a:ext cx="3622700" cy="470145"/>
                <a:chOff x="0" y="0"/>
                <a:chExt cx="1417549" cy="183966"/>
              </a:xfrm>
            </p:grpSpPr>
            <p:sp>
              <p:nvSpPr>
                <p:cNvPr id="21" name="Freeform 33">
                  <a:extLst>
                    <a:ext uri="{FF2B5EF4-FFF2-40B4-BE49-F238E27FC236}">
                      <a16:creationId xmlns:a16="http://schemas.microsoft.com/office/drawing/2014/main" id="{31E55DB6-E954-B805-036F-6A7D0B213DA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34">
                  <a:extLst>
                    <a:ext uri="{FF2B5EF4-FFF2-40B4-BE49-F238E27FC236}">
                      <a16:creationId xmlns:a16="http://schemas.microsoft.com/office/drawing/2014/main" id="{83FFF119-BF57-FA7F-60F1-B8E97395EF66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4" name="TextBox 39">
                <a:extLst>
                  <a:ext uri="{FF2B5EF4-FFF2-40B4-BE49-F238E27FC236}">
                    <a16:creationId xmlns:a16="http://schemas.microsoft.com/office/drawing/2014/main" id="{9B2D45E7-5E63-A035-FDDD-5E74F9C97A2D}"/>
                  </a:ext>
                </a:extLst>
              </p:cNvPr>
              <p:cNvSpPr txBox="1"/>
              <p:nvPr/>
            </p:nvSpPr>
            <p:spPr>
              <a:xfrm>
                <a:off x="6282298" y="1677080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F92319D4-16CF-1261-8846-BB3E519539C5}"/>
                  </a:ext>
                </a:extLst>
              </p:cNvPr>
              <p:cNvSpPr txBox="1"/>
              <p:nvPr/>
            </p:nvSpPr>
            <p:spPr>
              <a:xfrm>
                <a:off x="6282298" y="2337812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6" name="TextBox 42">
                <a:extLst>
                  <a:ext uri="{FF2B5EF4-FFF2-40B4-BE49-F238E27FC236}">
                    <a16:creationId xmlns:a16="http://schemas.microsoft.com/office/drawing/2014/main" id="{C95C6B33-A532-9A4E-E2E6-C34693E7EEFF}"/>
                  </a:ext>
                </a:extLst>
              </p:cNvPr>
              <p:cNvSpPr txBox="1"/>
              <p:nvPr/>
            </p:nvSpPr>
            <p:spPr>
              <a:xfrm>
                <a:off x="6282298" y="2997714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7" name="TextBox 43">
                <a:extLst>
                  <a:ext uri="{FF2B5EF4-FFF2-40B4-BE49-F238E27FC236}">
                    <a16:creationId xmlns:a16="http://schemas.microsoft.com/office/drawing/2014/main" id="{E0B02B87-55C6-7EDC-5324-70D671D55323}"/>
                  </a:ext>
                </a:extLst>
              </p:cNvPr>
              <p:cNvSpPr txBox="1"/>
              <p:nvPr/>
            </p:nvSpPr>
            <p:spPr>
              <a:xfrm>
                <a:off x="6282298" y="3657616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8" name="TextBox 44">
                <a:extLst>
                  <a:ext uri="{FF2B5EF4-FFF2-40B4-BE49-F238E27FC236}">
                    <a16:creationId xmlns:a16="http://schemas.microsoft.com/office/drawing/2014/main" id="{7EAF60E1-D20E-1B45-52CB-5336D30AD56A}"/>
                  </a:ext>
                </a:extLst>
              </p:cNvPr>
              <p:cNvSpPr txBox="1"/>
              <p:nvPr/>
            </p:nvSpPr>
            <p:spPr>
              <a:xfrm>
                <a:off x="6282298" y="4317517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9" name="TextBox 45">
                <a:extLst>
                  <a:ext uri="{FF2B5EF4-FFF2-40B4-BE49-F238E27FC236}">
                    <a16:creationId xmlns:a16="http://schemas.microsoft.com/office/drawing/2014/main" id="{1CFCEF0E-616B-6326-F72E-0E1D5C50C301}"/>
                  </a:ext>
                </a:extLst>
              </p:cNvPr>
              <p:cNvSpPr txBox="1"/>
              <p:nvPr/>
            </p:nvSpPr>
            <p:spPr>
              <a:xfrm>
                <a:off x="6282298" y="4977419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20" name="TextBox 46">
                <a:extLst>
                  <a:ext uri="{FF2B5EF4-FFF2-40B4-BE49-F238E27FC236}">
                    <a16:creationId xmlns:a16="http://schemas.microsoft.com/office/drawing/2014/main" id="{B8B78A65-C8F9-5C58-9001-B6F8BD27C7E7}"/>
                  </a:ext>
                </a:extLst>
              </p:cNvPr>
              <p:cNvSpPr txBox="1"/>
              <p:nvPr/>
            </p:nvSpPr>
            <p:spPr>
              <a:xfrm>
                <a:off x="6282298" y="5637321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17E6C65-A495-E60F-9C70-473859A846A8}"/>
                </a:ext>
              </a:extLst>
            </p:cNvPr>
            <p:cNvGrpSpPr/>
            <p:nvPr/>
          </p:nvGrpSpPr>
          <p:grpSpPr>
            <a:xfrm>
              <a:off x="7691885" y="1822741"/>
              <a:ext cx="3181065" cy="4528967"/>
              <a:chOff x="5955313" y="1508566"/>
              <a:chExt cx="3622700" cy="4430386"/>
            </a:xfrm>
          </p:grpSpPr>
          <p:grpSp>
            <p:nvGrpSpPr>
              <p:cNvPr id="37" name="Group 14">
                <a:extLst>
                  <a:ext uri="{FF2B5EF4-FFF2-40B4-BE49-F238E27FC236}">
                    <a16:creationId xmlns:a16="http://schemas.microsoft.com/office/drawing/2014/main" id="{35A6110A-6D0B-6806-913A-8D89A01ECDE9}"/>
                  </a:ext>
                </a:extLst>
              </p:cNvPr>
              <p:cNvGrpSpPr/>
              <p:nvPr/>
            </p:nvGrpSpPr>
            <p:grpSpPr>
              <a:xfrm>
                <a:off x="5955313" y="1508566"/>
                <a:ext cx="3622700" cy="470145"/>
                <a:chOff x="0" y="0"/>
                <a:chExt cx="1417549" cy="183966"/>
              </a:xfrm>
            </p:grpSpPr>
            <p:sp>
              <p:nvSpPr>
                <p:cNvPr id="63" name="Freeform 15">
                  <a:extLst>
                    <a:ext uri="{FF2B5EF4-FFF2-40B4-BE49-F238E27FC236}">
                      <a16:creationId xmlns:a16="http://schemas.microsoft.com/office/drawing/2014/main" id="{73CC7775-94D1-7627-254B-52E4436EEC4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4" name="TextBox 16">
                  <a:extLst>
                    <a:ext uri="{FF2B5EF4-FFF2-40B4-BE49-F238E27FC236}">
                      <a16:creationId xmlns:a16="http://schemas.microsoft.com/office/drawing/2014/main" id="{0084E144-1D65-B998-F9F2-477E96ED3B67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8" name="Group 17">
                <a:extLst>
                  <a:ext uri="{FF2B5EF4-FFF2-40B4-BE49-F238E27FC236}">
                    <a16:creationId xmlns:a16="http://schemas.microsoft.com/office/drawing/2014/main" id="{32D95393-20AF-AA6A-6FF0-7D475AB8CFB3}"/>
                  </a:ext>
                </a:extLst>
              </p:cNvPr>
              <p:cNvGrpSpPr/>
              <p:nvPr/>
            </p:nvGrpSpPr>
            <p:grpSpPr>
              <a:xfrm>
                <a:off x="5955313" y="2169298"/>
                <a:ext cx="3622700" cy="470145"/>
                <a:chOff x="0" y="0"/>
                <a:chExt cx="1417549" cy="183966"/>
              </a:xfrm>
            </p:grpSpPr>
            <p:sp>
              <p:nvSpPr>
                <p:cNvPr id="61" name="Freeform 18">
                  <a:extLst>
                    <a:ext uri="{FF2B5EF4-FFF2-40B4-BE49-F238E27FC236}">
                      <a16:creationId xmlns:a16="http://schemas.microsoft.com/office/drawing/2014/main" id="{40C2D5BE-0461-DEB5-C3C0-B88438956CA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2" name="TextBox 19">
                  <a:extLst>
                    <a:ext uri="{FF2B5EF4-FFF2-40B4-BE49-F238E27FC236}">
                      <a16:creationId xmlns:a16="http://schemas.microsoft.com/office/drawing/2014/main" id="{D8811E8F-A9BA-F660-BB02-7C19AFE8EE38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9" name="Group 20">
                <a:extLst>
                  <a:ext uri="{FF2B5EF4-FFF2-40B4-BE49-F238E27FC236}">
                    <a16:creationId xmlns:a16="http://schemas.microsoft.com/office/drawing/2014/main" id="{ED2FDC8D-D2B7-BBBC-2D98-D5C14101044F}"/>
                  </a:ext>
                </a:extLst>
              </p:cNvPr>
              <p:cNvGrpSpPr/>
              <p:nvPr/>
            </p:nvGrpSpPr>
            <p:grpSpPr>
              <a:xfrm>
                <a:off x="5955313" y="2829200"/>
                <a:ext cx="3622700" cy="470145"/>
                <a:chOff x="0" y="0"/>
                <a:chExt cx="1417549" cy="183966"/>
              </a:xfrm>
            </p:grpSpPr>
            <p:sp>
              <p:nvSpPr>
                <p:cNvPr id="59" name="Freeform 21">
                  <a:extLst>
                    <a:ext uri="{FF2B5EF4-FFF2-40B4-BE49-F238E27FC236}">
                      <a16:creationId xmlns:a16="http://schemas.microsoft.com/office/drawing/2014/main" id="{FAFC5408-30FE-EF5C-7311-62753FF8EB4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0" name="TextBox 22">
                  <a:extLst>
                    <a:ext uri="{FF2B5EF4-FFF2-40B4-BE49-F238E27FC236}">
                      <a16:creationId xmlns:a16="http://schemas.microsoft.com/office/drawing/2014/main" id="{F06278D3-B4F9-CC1D-8C41-E9005C93143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0" name="Group 23">
                <a:extLst>
                  <a:ext uri="{FF2B5EF4-FFF2-40B4-BE49-F238E27FC236}">
                    <a16:creationId xmlns:a16="http://schemas.microsoft.com/office/drawing/2014/main" id="{ACDD6F75-D0A8-18AD-BDFD-A423373754E2}"/>
                  </a:ext>
                </a:extLst>
              </p:cNvPr>
              <p:cNvGrpSpPr/>
              <p:nvPr/>
            </p:nvGrpSpPr>
            <p:grpSpPr>
              <a:xfrm>
                <a:off x="5955313" y="3489102"/>
                <a:ext cx="3622700" cy="470145"/>
                <a:chOff x="0" y="0"/>
                <a:chExt cx="1417549" cy="183966"/>
              </a:xfrm>
            </p:grpSpPr>
            <p:sp>
              <p:nvSpPr>
                <p:cNvPr id="57" name="Freeform 24">
                  <a:extLst>
                    <a:ext uri="{FF2B5EF4-FFF2-40B4-BE49-F238E27FC236}">
                      <a16:creationId xmlns:a16="http://schemas.microsoft.com/office/drawing/2014/main" id="{2C9850CC-DD60-9BE5-03C8-B0976900F9E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8" name="TextBox 25">
                  <a:extLst>
                    <a:ext uri="{FF2B5EF4-FFF2-40B4-BE49-F238E27FC236}">
                      <a16:creationId xmlns:a16="http://schemas.microsoft.com/office/drawing/2014/main" id="{A5B8070B-F618-A27E-8712-1F871400A7C7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1" name="Group 26">
                <a:extLst>
                  <a:ext uri="{FF2B5EF4-FFF2-40B4-BE49-F238E27FC236}">
                    <a16:creationId xmlns:a16="http://schemas.microsoft.com/office/drawing/2014/main" id="{0E317E25-7C81-F533-EDCA-409466336C63}"/>
                  </a:ext>
                </a:extLst>
              </p:cNvPr>
              <p:cNvGrpSpPr/>
              <p:nvPr/>
            </p:nvGrpSpPr>
            <p:grpSpPr>
              <a:xfrm>
                <a:off x="5955313" y="4149004"/>
                <a:ext cx="3622700" cy="470145"/>
                <a:chOff x="0" y="0"/>
                <a:chExt cx="1417549" cy="183966"/>
              </a:xfrm>
            </p:grpSpPr>
            <p:sp>
              <p:nvSpPr>
                <p:cNvPr id="55" name="Freeform 27">
                  <a:extLst>
                    <a:ext uri="{FF2B5EF4-FFF2-40B4-BE49-F238E27FC236}">
                      <a16:creationId xmlns:a16="http://schemas.microsoft.com/office/drawing/2014/main" id="{5900AF47-CE2B-7CBD-EF4C-6D117E5346C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6" name="TextBox 28">
                  <a:extLst>
                    <a:ext uri="{FF2B5EF4-FFF2-40B4-BE49-F238E27FC236}">
                      <a16:creationId xmlns:a16="http://schemas.microsoft.com/office/drawing/2014/main" id="{AB24CCBE-429C-1F5E-F2AC-F1506D814A67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2" name="Group 29">
                <a:extLst>
                  <a:ext uri="{FF2B5EF4-FFF2-40B4-BE49-F238E27FC236}">
                    <a16:creationId xmlns:a16="http://schemas.microsoft.com/office/drawing/2014/main" id="{655364FD-EAAA-998B-84E1-31CA06A4BF1E}"/>
                  </a:ext>
                </a:extLst>
              </p:cNvPr>
              <p:cNvGrpSpPr/>
              <p:nvPr/>
            </p:nvGrpSpPr>
            <p:grpSpPr>
              <a:xfrm>
                <a:off x="5955313" y="4808905"/>
                <a:ext cx="3622700" cy="470145"/>
                <a:chOff x="0" y="0"/>
                <a:chExt cx="1417549" cy="183966"/>
              </a:xfrm>
            </p:grpSpPr>
            <p:sp>
              <p:nvSpPr>
                <p:cNvPr id="53" name="Freeform 30">
                  <a:extLst>
                    <a:ext uri="{FF2B5EF4-FFF2-40B4-BE49-F238E27FC236}">
                      <a16:creationId xmlns:a16="http://schemas.microsoft.com/office/drawing/2014/main" id="{64368F55-0AA7-731D-1F6C-2F61C2057FB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4" name="TextBox 31">
                  <a:extLst>
                    <a:ext uri="{FF2B5EF4-FFF2-40B4-BE49-F238E27FC236}">
                      <a16:creationId xmlns:a16="http://schemas.microsoft.com/office/drawing/2014/main" id="{7CB03644-803D-3A48-3D04-929F0FD92BB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3" name="Group 32">
                <a:extLst>
                  <a:ext uri="{FF2B5EF4-FFF2-40B4-BE49-F238E27FC236}">
                    <a16:creationId xmlns:a16="http://schemas.microsoft.com/office/drawing/2014/main" id="{B601C8BE-65E8-37C9-54AF-5377D29B59A0}"/>
                  </a:ext>
                </a:extLst>
              </p:cNvPr>
              <p:cNvGrpSpPr/>
              <p:nvPr/>
            </p:nvGrpSpPr>
            <p:grpSpPr>
              <a:xfrm>
                <a:off x="5955313" y="5468807"/>
                <a:ext cx="3622700" cy="470145"/>
                <a:chOff x="0" y="0"/>
                <a:chExt cx="1417549" cy="183966"/>
              </a:xfrm>
            </p:grpSpPr>
            <p:sp>
              <p:nvSpPr>
                <p:cNvPr id="51" name="Freeform 33">
                  <a:extLst>
                    <a:ext uri="{FF2B5EF4-FFF2-40B4-BE49-F238E27FC236}">
                      <a16:creationId xmlns:a16="http://schemas.microsoft.com/office/drawing/2014/main" id="{A3BD45A0-8BE7-C947-3162-E5E0D47E8CC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2" name="TextBox 34">
                  <a:extLst>
                    <a:ext uri="{FF2B5EF4-FFF2-40B4-BE49-F238E27FC236}">
                      <a16:creationId xmlns:a16="http://schemas.microsoft.com/office/drawing/2014/main" id="{6F1333BA-C901-031A-9757-F391E2743BA6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44" name="TextBox 39">
                <a:extLst>
                  <a:ext uri="{FF2B5EF4-FFF2-40B4-BE49-F238E27FC236}">
                    <a16:creationId xmlns:a16="http://schemas.microsoft.com/office/drawing/2014/main" id="{C2687D64-2EA9-AF90-8088-64D12EC7A7F2}"/>
                  </a:ext>
                </a:extLst>
              </p:cNvPr>
              <p:cNvSpPr txBox="1"/>
              <p:nvPr/>
            </p:nvSpPr>
            <p:spPr>
              <a:xfrm>
                <a:off x="6282298" y="1677080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5" name="TextBox 40">
                <a:extLst>
                  <a:ext uri="{FF2B5EF4-FFF2-40B4-BE49-F238E27FC236}">
                    <a16:creationId xmlns:a16="http://schemas.microsoft.com/office/drawing/2014/main" id="{B8A94DA8-A3D7-E698-AEE0-80A300EA4B0C}"/>
                  </a:ext>
                </a:extLst>
              </p:cNvPr>
              <p:cNvSpPr txBox="1"/>
              <p:nvPr/>
            </p:nvSpPr>
            <p:spPr>
              <a:xfrm>
                <a:off x="6282298" y="2337812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6" name="TextBox 42">
                <a:extLst>
                  <a:ext uri="{FF2B5EF4-FFF2-40B4-BE49-F238E27FC236}">
                    <a16:creationId xmlns:a16="http://schemas.microsoft.com/office/drawing/2014/main" id="{ABA8ECB2-DCBA-25DD-ED10-4AAA84732CD2}"/>
                  </a:ext>
                </a:extLst>
              </p:cNvPr>
              <p:cNvSpPr txBox="1"/>
              <p:nvPr/>
            </p:nvSpPr>
            <p:spPr>
              <a:xfrm>
                <a:off x="6282298" y="2997714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7" name="TextBox 43">
                <a:extLst>
                  <a:ext uri="{FF2B5EF4-FFF2-40B4-BE49-F238E27FC236}">
                    <a16:creationId xmlns:a16="http://schemas.microsoft.com/office/drawing/2014/main" id="{976012C3-9D58-F7A9-7003-0D019D1D921C}"/>
                  </a:ext>
                </a:extLst>
              </p:cNvPr>
              <p:cNvSpPr txBox="1"/>
              <p:nvPr/>
            </p:nvSpPr>
            <p:spPr>
              <a:xfrm>
                <a:off x="6282298" y="3657616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8" name="TextBox 44">
                <a:extLst>
                  <a:ext uri="{FF2B5EF4-FFF2-40B4-BE49-F238E27FC236}">
                    <a16:creationId xmlns:a16="http://schemas.microsoft.com/office/drawing/2014/main" id="{250417F1-4143-DD39-DBD3-854AE3B0E009}"/>
                  </a:ext>
                </a:extLst>
              </p:cNvPr>
              <p:cNvSpPr txBox="1"/>
              <p:nvPr/>
            </p:nvSpPr>
            <p:spPr>
              <a:xfrm>
                <a:off x="6282298" y="4317517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9" name="TextBox 45">
                <a:extLst>
                  <a:ext uri="{FF2B5EF4-FFF2-40B4-BE49-F238E27FC236}">
                    <a16:creationId xmlns:a16="http://schemas.microsoft.com/office/drawing/2014/main" id="{B8C129CF-4D4B-EAE8-4E39-7EB822F0BEF7}"/>
                  </a:ext>
                </a:extLst>
              </p:cNvPr>
              <p:cNvSpPr txBox="1"/>
              <p:nvPr/>
            </p:nvSpPr>
            <p:spPr>
              <a:xfrm>
                <a:off x="6282298" y="4977419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50" name="TextBox 46">
                <a:extLst>
                  <a:ext uri="{FF2B5EF4-FFF2-40B4-BE49-F238E27FC236}">
                    <a16:creationId xmlns:a16="http://schemas.microsoft.com/office/drawing/2014/main" id="{50437F9F-0945-FAE6-F693-544E71C5617E}"/>
                  </a:ext>
                </a:extLst>
              </p:cNvPr>
              <p:cNvSpPr txBox="1"/>
              <p:nvPr/>
            </p:nvSpPr>
            <p:spPr>
              <a:xfrm>
                <a:off x="6282298" y="5637321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sp>
        <p:nvSpPr>
          <p:cNvPr id="74" name="Slide Number Placeholder 73">
            <a:extLst>
              <a:ext uri="{FF2B5EF4-FFF2-40B4-BE49-F238E27FC236}">
                <a16:creationId xmlns:a16="http://schemas.microsoft.com/office/drawing/2014/main" id="{A1289E4E-28E9-7EFD-7255-0BC05EB6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</a:t>
            </a:fld>
            <a:endParaRPr lang="en-CA"/>
          </a:p>
        </p:txBody>
      </p:sp>
      <p:pic>
        <p:nvPicPr>
          <p:cNvPr id="66" name="Picture Placeholder 65" descr="A rabbit holding a pink egg&#10;&#10;AI-generated content may be incorrect.">
            <a:extLst>
              <a:ext uri="{FF2B5EF4-FFF2-40B4-BE49-F238E27FC236}">
                <a16:creationId xmlns:a16="http://schemas.microsoft.com/office/drawing/2014/main" id="{77490168-AF13-3AEA-DA89-E4E091E105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60070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sp>
        <p:nvSpPr>
          <p:cNvPr id="49" name="TextBox 8">
            <a:extLst>
              <a:ext uri="{FF2B5EF4-FFF2-40B4-BE49-F238E27FC236}">
                <a16:creationId xmlns:a16="http://schemas.microsoft.com/office/drawing/2014/main" id="{12EA82EA-A0C1-DE04-E3CF-6AAE1C8CAAF4}"/>
              </a:ext>
            </a:extLst>
          </p:cNvPr>
          <p:cNvSpPr txBox="1"/>
          <p:nvPr/>
        </p:nvSpPr>
        <p:spPr>
          <a:xfrm>
            <a:off x="4619102" y="2602267"/>
            <a:ext cx="3118167" cy="47925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  <a:spcBef>
                <a:spcPct val="0"/>
              </a:spcBef>
            </a:pPr>
            <a:endParaRPr sz="12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" name="Group 12">
            <a:extLst>
              <a:ext uri="{FF2B5EF4-FFF2-40B4-BE49-F238E27FC236}">
                <a16:creationId xmlns:a16="http://schemas.microsoft.com/office/drawing/2014/main" id="{3FC2F345-CE43-434D-EB25-44F3DCAB557A}"/>
              </a:ext>
            </a:extLst>
          </p:cNvPr>
          <p:cNvGrpSpPr/>
          <p:nvPr/>
        </p:nvGrpSpPr>
        <p:grpSpPr>
          <a:xfrm>
            <a:off x="656212" y="3611808"/>
            <a:ext cx="1983735" cy="2682929"/>
            <a:chOff x="0" y="0"/>
            <a:chExt cx="670780" cy="907205"/>
          </a:xfrm>
        </p:grpSpPr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09B949B3-F31C-EA9E-B605-AE360E54D6A0}"/>
                </a:ext>
              </a:extLst>
            </p:cNvPr>
            <p:cNvSpPr/>
            <p:nvPr/>
          </p:nvSpPr>
          <p:spPr>
            <a:xfrm>
              <a:off x="0" y="0"/>
              <a:ext cx="670780" cy="907205"/>
            </a:xfrm>
            <a:custGeom>
              <a:avLst/>
              <a:gdLst/>
              <a:ahLst/>
              <a:cxnLst/>
              <a:rect l="l" t="t" r="r" b="b"/>
              <a:pathLst>
                <a:path w="670780" h="907205">
                  <a:moveTo>
                    <a:pt x="85114" y="0"/>
                  </a:moveTo>
                  <a:lnTo>
                    <a:pt x="585666" y="0"/>
                  </a:lnTo>
                  <a:cubicBezTo>
                    <a:pt x="632673" y="0"/>
                    <a:pt x="670780" y="38107"/>
                    <a:pt x="670780" y="85114"/>
                  </a:cubicBezTo>
                  <a:lnTo>
                    <a:pt x="670780" y="822091"/>
                  </a:lnTo>
                  <a:cubicBezTo>
                    <a:pt x="670780" y="869098"/>
                    <a:pt x="632673" y="907205"/>
                    <a:pt x="585666" y="907205"/>
                  </a:cubicBezTo>
                  <a:lnTo>
                    <a:pt x="85114" y="907205"/>
                  </a:lnTo>
                  <a:cubicBezTo>
                    <a:pt x="38107" y="907205"/>
                    <a:pt x="0" y="869098"/>
                    <a:pt x="0" y="822091"/>
                  </a:cubicBezTo>
                  <a:lnTo>
                    <a:pt x="0" y="85114"/>
                  </a:lnTo>
                  <a:cubicBezTo>
                    <a:pt x="0" y="38107"/>
                    <a:pt x="38107" y="0"/>
                    <a:pt x="85114" y="0"/>
                  </a:cubicBez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7" name="TextBox 14">
              <a:extLst>
                <a:ext uri="{FF2B5EF4-FFF2-40B4-BE49-F238E27FC236}">
                  <a16:creationId xmlns:a16="http://schemas.microsoft.com/office/drawing/2014/main" id="{A99172A2-010A-6E07-D3F0-8B8CE548B9D8}"/>
                </a:ext>
              </a:extLst>
            </p:cNvPr>
            <p:cNvSpPr txBox="1"/>
            <p:nvPr/>
          </p:nvSpPr>
          <p:spPr>
            <a:xfrm>
              <a:off x="0" y="19050"/>
              <a:ext cx="670780" cy="8881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" name="Group 15">
            <a:extLst>
              <a:ext uri="{FF2B5EF4-FFF2-40B4-BE49-F238E27FC236}">
                <a16:creationId xmlns:a16="http://schemas.microsoft.com/office/drawing/2014/main" id="{171710B9-B9DE-1EB5-FCAD-3C3E2A1A1D96}"/>
              </a:ext>
            </a:extLst>
          </p:cNvPr>
          <p:cNvGrpSpPr/>
          <p:nvPr/>
        </p:nvGrpSpPr>
        <p:grpSpPr>
          <a:xfrm>
            <a:off x="2881806" y="3611808"/>
            <a:ext cx="1983735" cy="2682929"/>
            <a:chOff x="0" y="0"/>
            <a:chExt cx="670780" cy="907205"/>
          </a:xfrm>
        </p:grpSpPr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19DAA1DA-3A93-1BC3-7AF3-380876DE0BEC}"/>
                </a:ext>
              </a:extLst>
            </p:cNvPr>
            <p:cNvSpPr/>
            <p:nvPr/>
          </p:nvSpPr>
          <p:spPr>
            <a:xfrm>
              <a:off x="0" y="0"/>
              <a:ext cx="670780" cy="907205"/>
            </a:xfrm>
            <a:custGeom>
              <a:avLst/>
              <a:gdLst/>
              <a:ahLst/>
              <a:cxnLst/>
              <a:rect l="l" t="t" r="r" b="b"/>
              <a:pathLst>
                <a:path w="670780" h="907205">
                  <a:moveTo>
                    <a:pt x="85114" y="0"/>
                  </a:moveTo>
                  <a:lnTo>
                    <a:pt x="585666" y="0"/>
                  </a:lnTo>
                  <a:cubicBezTo>
                    <a:pt x="632673" y="0"/>
                    <a:pt x="670780" y="38107"/>
                    <a:pt x="670780" y="85114"/>
                  </a:cubicBezTo>
                  <a:lnTo>
                    <a:pt x="670780" y="822091"/>
                  </a:lnTo>
                  <a:cubicBezTo>
                    <a:pt x="670780" y="869098"/>
                    <a:pt x="632673" y="907205"/>
                    <a:pt x="585666" y="907205"/>
                  </a:cubicBezTo>
                  <a:lnTo>
                    <a:pt x="85114" y="907205"/>
                  </a:lnTo>
                  <a:cubicBezTo>
                    <a:pt x="38107" y="907205"/>
                    <a:pt x="0" y="869098"/>
                    <a:pt x="0" y="822091"/>
                  </a:cubicBezTo>
                  <a:lnTo>
                    <a:pt x="0" y="85114"/>
                  </a:lnTo>
                  <a:cubicBezTo>
                    <a:pt x="0" y="38107"/>
                    <a:pt x="38107" y="0"/>
                    <a:pt x="85114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5" name="TextBox 17">
              <a:extLst>
                <a:ext uri="{FF2B5EF4-FFF2-40B4-BE49-F238E27FC236}">
                  <a16:creationId xmlns:a16="http://schemas.microsoft.com/office/drawing/2014/main" id="{97E34FE2-8DAC-C6A3-DA06-B22AF13ACB28}"/>
                </a:ext>
              </a:extLst>
            </p:cNvPr>
            <p:cNvSpPr txBox="1"/>
            <p:nvPr/>
          </p:nvSpPr>
          <p:spPr>
            <a:xfrm>
              <a:off x="0" y="19050"/>
              <a:ext cx="670780" cy="8881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" name="Group 18">
            <a:extLst>
              <a:ext uri="{FF2B5EF4-FFF2-40B4-BE49-F238E27FC236}">
                <a16:creationId xmlns:a16="http://schemas.microsoft.com/office/drawing/2014/main" id="{CB385756-F451-EB03-415D-A418A06E00DC}"/>
              </a:ext>
            </a:extLst>
          </p:cNvPr>
          <p:cNvGrpSpPr/>
          <p:nvPr/>
        </p:nvGrpSpPr>
        <p:grpSpPr>
          <a:xfrm>
            <a:off x="5105222" y="3611808"/>
            <a:ext cx="1983735" cy="2682929"/>
            <a:chOff x="0" y="0"/>
            <a:chExt cx="670780" cy="907205"/>
          </a:xfrm>
        </p:grpSpPr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A3F11C0B-3086-56A6-A1FD-6796D9664202}"/>
                </a:ext>
              </a:extLst>
            </p:cNvPr>
            <p:cNvSpPr/>
            <p:nvPr/>
          </p:nvSpPr>
          <p:spPr>
            <a:xfrm>
              <a:off x="0" y="0"/>
              <a:ext cx="670780" cy="907205"/>
            </a:xfrm>
            <a:custGeom>
              <a:avLst/>
              <a:gdLst/>
              <a:ahLst/>
              <a:cxnLst/>
              <a:rect l="l" t="t" r="r" b="b"/>
              <a:pathLst>
                <a:path w="670780" h="907205">
                  <a:moveTo>
                    <a:pt x="85114" y="0"/>
                  </a:moveTo>
                  <a:lnTo>
                    <a:pt x="585666" y="0"/>
                  </a:lnTo>
                  <a:cubicBezTo>
                    <a:pt x="632673" y="0"/>
                    <a:pt x="670780" y="38107"/>
                    <a:pt x="670780" y="85114"/>
                  </a:cubicBezTo>
                  <a:lnTo>
                    <a:pt x="670780" y="822091"/>
                  </a:lnTo>
                  <a:cubicBezTo>
                    <a:pt x="670780" y="869098"/>
                    <a:pt x="632673" y="907205"/>
                    <a:pt x="585666" y="907205"/>
                  </a:cubicBezTo>
                  <a:lnTo>
                    <a:pt x="85114" y="907205"/>
                  </a:lnTo>
                  <a:cubicBezTo>
                    <a:pt x="38107" y="907205"/>
                    <a:pt x="0" y="869098"/>
                    <a:pt x="0" y="822091"/>
                  </a:cubicBezTo>
                  <a:lnTo>
                    <a:pt x="0" y="85114"/>
                  </a:lnTo>
                  <a:cubicBezTo>
                    <a:pt x="0" y="38107"/>
                    <a:pt x="38107" y="0"/>
                    <a:pt x="85114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3" name="TextBox 20">
              <a:extLst>
                <a:ext uri="{FF2B5EF4-FFF2-40B4-BE49-F238E27FC236}">
                  <a16:creationId xmlns:a16="http://schemas.microsoft.com/office/drawing/2014/main" id="{D598A38B-B1CA-4458-1887-2F520B15D531}"/>
                </a:ext>
              </a:extLst>
            </p:cNvPr>
            <p:cNvSpPr txBox="1"/>
            <p:nvPr/>
          </p:nvSpPr>
          <p:spPr>
            <a:xfrm>
              <a:off x="0" y="19050"/>
              <a:ext cx="670780" cy="8881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oup 21">
            <a:extLst>
              <a:ext uri="{FF2B5EF4-FFF2-40B4-BE49-F238E27FC236}">
                <a16:creationId xmlns:a16="http://schemas.microsoft.com/office/drawing/2014/main" id="{4CD022FF-BECA-3AAB-DD77-C17C4A763D69}"/>
              </a:ext>
            </a:extLst>
          </p:cNvPr>
          <p:cNvGrpSpPr/>
          <p:nvPr/>
        </p:nvGrpSpPr>
        <p:grpSpPr>
          <a:xfrm>
            <a:off x="7328637" y="3611808"/>
            <a:ext cx="1983735" cy="2682929"/>
            <a:chOff x="0" y="0"/>
            <a:chExt cx="670780" cy="907205"/>
          </a:xfrm>
        </p:grpSpPr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2E001B0C-8134-503C-F938-17E91B284E8D}"/>
                </a:ext>
              </a:extLst>
            </p:cNvPr>
            <p:cNvSpPr/>
            <p:nvPr/>
          </p:nvSpPr>
          <p:spPr>
            <a:xfrm>
              <a:off x="0" y="0"/>
              <a:ext cx="670780" cy="907205"/>
            </a:xfrm>
            <a:custGeom>
              <a:avLst/>
              <a:gdLst/>
              <a:ahLst/>
              <a:cxnLst/>
              <a:rect l="l" t="t" r="r" b="b"/>
              <a:pathLst>
                <a:path w="670780" h="907205">
                  <a:moveTo>
                    <a:pt x="85114" y="0"/>
                  </a:moveTo>
                  <a:lnTo>
                    <a:pt x="585666" y="0"/>
                  </a:lnTo>
                  <a:cubicBezTo>
                    <a:pt x="632673" y="0"/>
                    <a:pt x="670780" y="38107"/>
                    <a:pt x="670780" y="85114"/>
                  </a:cubicBezTo>
                  <a:lnTo>
                    <a:pt x="670780" y="822091"/>
                  </a:lnTo>
                  <a:cubicBezTo>
                    <a:pt x="670780" y="869098"/>
                    <a:pt x="632673" y="907205"/>
                    <a:pt x="585666" y="907205"/>
                  </a:cubicBezTo>
                  <a:lnTo>
                    <a:pt x="85114" y="907205"/>
                  </a:lnTo>
                  <a:cubicBezTo>
                    <a:pt x="38107" y="907205"/>
                    <a:pt x="0" y="869098"/>
                    <a:pt x="0" y="822091"/>
                  </a:cubicBezTo>
                  <a:lnTo>
                    <a:pt x="0" y="85114"/>
                  </a:lnTo>
                  <a:cubicBezTo>
                    <a:pt x="0" y="38107"/>
                    <a:pt x="38107" y="0"/>
                    <a:pt x="85114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1" name="TextBox 23">
              <a:extLst>
                <a:ext uri="{FF2B5EF4-FFF2-40B4-BE49-F238E27FC236}">
                  <a16:creationId xmlns:a16="http://schemas.microsoft.com/office/drawing/2014/main" id="{1C240E73-FF0F-6147-A356-E2DC14953AE1}"/>
                </a:ext>
              </a:extLst>
            </p:cNvPr>
            <p:cNvSpPr txBox="1"/>
            <p:nvPr/>
          </p:nvSpPr>
          <p:spPr>
            <a:xfrm>
              <a:off x="0" y="19050"/>
              <a:ext cx="670780" cy="8881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" name="Group 24">
            <a:extLst>
              <a:ext uri="{FF2B5EF4-FFF2-40B4-BE49-F238E27FC236}">
                <a16:creationId xmlns:a16="http://schemas.microsoft.com/office/drawing/2014/main" id="{F3C82B02-7393-7701-B655-879F55033469}"/>
              </a:ext>
            </a:extLst>
          </p:cNvPr>
          <p:cNvGrpSpPr/>
          <p:nvPr/>
        </p:nvGrpSpPr>
        <p:grpSpPr>
          <a:xfrm>
            <a:off x="9552053" y="3611808"/>
            <a:ext cx="1983735" cy="2682929"/>
            <a:chOff x="0" y="0"/>
            <a:chExt cx="670780" cy="907205"/>
          </a:xfrm>
        </p:grpSpPr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6DE500C7-143C-D1EC-25AE-A5F6C4098507}"/>
                </a:ext>
              </a:extLst>
            </p:cNvPr>
            <p:cNvSpPr/>
            <p:nvPr/>
          </p:nvSpPr>
          <p:spPr>
            <a:xfrm>
              <a:off x="0" y="0"/>
              <a:ext cx="670780" cy="907205"/>
            </a:xfrm>
            <a:custGeom>
              <a:avLst/>
              <a:gdLst/>
              <a:ahLst/>
              <a:cxnLst/>
              <a:rect l="l" t="t" r="r" b="b"/>
              <a:pathLst>
                <a:path w="670780" h="907205">
                  <a:moveTo>
                    <a:pt x="85114" y="0"/>
                  </a:moveTo>
                  <a:lnTo>
                    <a:pt x="585666" y="0"/>
                  </a:lnTo>
                  <a:cubicBezTo>
                    <a:pt x="632673" y="0"/>
                    <a:pt x="670780" y="38107"/>
                    <a:pt x="670780" y="85114"/>
                  </a:cubicBezTo>
                  <a:lnTo>
                    <a:pt x="670780" y="822091"/>
                  </a:lnTo>
                  <a:cubicBezTo>
                    <a:pt x="670780" y="869098"/>
                    <a:pt x="632673" y="907205"/>
                    <a:pt x="585666" y="907205"/>
                  </a:cubicBezTo>
                  <a:lnTo>
                    <a:pt x="85114" y="907205"/>
                  </a:lnTo>
                  <a:cubicBezTo>
                    <a:pt x="38107" y="907205"/>
                    <a:pt x="0" y="869098"/>
                    <a:pt x="0" y="822091"/>
                  </a:cubicBezTo>
                  <a:lnTo>
                    <a:pt x="0" y="85114"/>
                  </a:lnTo>
                  <a:cubicBezTo>
                    <a:pt x="0" y="38107"/>
                    <a:pt x="38107" y="0"/>
                    <a:pt x="85114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TextBox 26">
              <a:extLst>
                <a:ext uri="{FF2B5EF4-FFF2-40B4-BE49-F238E27FC236}">
                  <a16:creationId xmlns:a16="http://schemas.microsoft.com/office/drawing/2014/main" id="{AFC43842-7C0C-C5EB-5ADC-E38DB6B68573}"/>
                </a:ext>
              </a:extLst>
            </p:cNvPr>
            <p:cNvSpPr txBox="1"/>
            <p:nvPr/>
          </p:nvSpPr>
          <p:spPr>
            <a:xfrm>
              <a:off x="0" y="19050"/>
              <a:ext cx="670780" cy="8881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7" name="TextBox 42">
            <a:extLst>
              <a:ext uri="{FF2B5EF4-FFF2-40B4-BE49-F238E27FC236}">
                <a16:creationId xmlns:a16="http://schemas.microsoft.com/office/drawing/2014/main" id="{0E59907A-0006-4F95-3305-4D0D6D59D20E}"/>
              </a:ext>
            </a:extLst>
          </p:cNvPr>
          <p:cNvSpPr txBox="1"/>
          <p:nvPr/>
        </p:nvSpPr>
        <p:spPr>
          <a:xfrm>
            <a:off x="4423546" y="2731730"/>
            <a:ext cx="3327728" cy="276999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pPr algn="ctr"/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 DOLOR</a:t>
            </a:r>
            <a:endParaRPr lang="en-US" b="1" dirty="0">
              <a:solidFill>
                <a:schemeClr val="bg2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50BCD9B1-2FCC-76A6-FE86-2647C78D5BCD}"/>
              </a:ext>
            </a:extLst>
          </p:cNvPr>
          <p:cNvSpPr txBox="1"/>
          <p:nvPr/>
        </p:nvSpPr>
        <p:spPr>
          <a:xfrm>
            <a:off x="1757738" y="1715798"/>
            <a:ext cx="8676525" cy="64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amet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consectetur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adipisicing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elit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sed do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eiusmod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tempor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incididunt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ut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aliqua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. Ut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enim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ad minim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veniam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quis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nostrud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exercitation. Lorem ipsum dolor sit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amet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consectetur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adipisicing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elit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, sed do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eiusmod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tempor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incididunt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ut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labore et dolore magna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aliqua</a:t>
            </a:r>
            <a:r>
              <a:rPr kumimoji="0" lang="en-CA" sz="1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. </a:t>
            </a:r>
          </a:p>
        </p:txBody>
      </p:sp>
      <p:sp>
        <p:nvSpPr>
          <p:cNvPr id="19" name="TextBox 46">
            <a:extLst>
              <a:ext uri="{FF2B5EF4-FFF2-40B4-BE49-F238E27FC236}">
                <a16:creationId xmlns:a16="http://schemas.microsoft.com/office/drawing/2014/main" id="{4F041E5F-99D8-3028-B98C-792231F28526}"/>
              </a:ext>
            </a:extLst>
          </p:cNvPr>
          <p:cNvSpPr txBox="1"/>
          <p:nvPr/>
        </p:nvSpPr>
        <p:spPr>
          <a:xfrm>
            <a:off x="961219" y="4032052"/>
            <a:ext cx="1392011" cy="927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96"/>
              </a:lnSpc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endParaRPr lang="en-US" sz="1727" b="1" spc="-72" dirty="0">
              <a:solidFill>
                <a:schemeClr val="tx1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id="{50B1A14B-32AB-5F9C-41DF-396A0DDD6BB4}"/>
              </a:ext>
            </a:extLst>
          </p:cNvPr>
          <p:cNvSpPr txBox="1"/>
          <p:nvPr/>
        </p:nvSpPr>
        <p:spPr>
          <a:xfrm>
            <a:off x="3186811" y="4032052"/>
            <a:ext cx="1609241" cy="696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96"/>
              </a:lnSpc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endParaRPr lang="en-US" sz="1727" b="1" spc="-72" dirty="0">
              <a:solidFill>
                <a:schemeClr val="tx1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id="{70AD4218-E0E6-1F09-1834-5303E5742409}"/>
              </a:ext>
            </a:extLst>
          </p:cNvPr>
          <p:cNvSpPr txBox="1"/>
          <p:nvPr/>
        </p:nvSpPr>
        <p:spPr>
          <a:xfrm>
            <a:off x="5412406" y="4032052"/>
            <a:ext cx="1718947" cy="696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96"/>
              </a:lnSpc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endParaRPr lang="en-US" sz="1727" b="1" spc="-72" dirty="0">
              <a:solidFill>
                <a:schemeClr val="tx1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2A541217-549B-70AB-E5B5-CCF9EB9081E4}"/>
              </a:ext>
            </a:extLst>
          </p:cNvPr>
          <p:cNvSpPr txBox="1"/>
          <p:nvPr/>
        </p:nvSpPr>
        <p:spPr>
          <a:xfrm>
            <a:off x="7638000" y="4032052"/>
            <a:ext cx="1599070" cy="696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96"/>
              </a:lnSpc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endParaRPr lang="en-US" sz="1727" b="1" spc="-72" dirty="0">
              <a:solidFill>
                <a:schemeClr val="tx1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id="{4182F990-0FB7-387D-D9E2-44560270CB9C}"/>
              </a:ext>
            </a:extLst>
          </p:cNvPr>
          <p:cNvSpPr txBox="1"/>
          <p:nvPr/>
        </p:nvSpPr>
        <p:spPr>
          <a:xfrm>
            <a:off x="9863595" y="4032052"/>
            <a:ext cx="1392011" cy="927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96"/>
              </a:lnSpc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Lorem ipsum dolor sit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amet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C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consectetur</a:t>
            </a:r>
            <a:endParaRPr lang="en-US" sz="1727" b="1" spc="-72" dirty="0">
              <a:solidFill>
                <a:schemeClr val="tx1">
                  <a:lumMod val="85000"/>
                  <a:lumOff val="15000"/>
                </a:schemeClr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CB65053-8882-5A6B-9993-E27B7D8CC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7570-7E8A-452E-E5BE-47A1FC45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0D7E8B-589A-36B8-3D28-18660244B797}"/>
              </a:ext>
            </a:extLst>
          </p:cNvPr>
          <p:cNvGrpSpPr/>
          <p:nvPr/>
        </p:nvGrpSpPr>
        <p:grpSpPr>
          <a:xfrm>
            <a:off x="966746" y="1865174"/>
            <a:ext cx="10252604" cy="3941596"/>
            <a:chOff x="966746" y="1865174"/>
            <a:chExt cx="10252604" cy="3941596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6D18D42-3518-194D-86D3-AF3E1C2AFEC2}"/>
                </a:ext>
              </a:extLst>
            </p:cNvPr>
            <p:cNvGrpSpPr/>
            <p:nvPr/>
          </p:nvGrpSpPr>
          <p:grpSpPr>
            <a:xfrm>
              <a:off x="966746" y="1865174"/>
              <a:ext cx="10252604" cy="1603931"/>
              <a:chOff x="977605" y="2384500"/>
              <a:chExt cx="10252604" cy="1325563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CDBBBAE-B4ED-46E9-853F-467115B50439}"/>
                  </a:ext>
                </a:extLst>
              </p:cNvPr>
              <p:cNvGrpSpPr/>
              <p:nvPr/>
            </p:nvGrpSpPr>
            <p:grpSpPr>
              <a:xfrm>
                <a:off x="977605" y="2384500"/>
                <a:ext cx="4922934" cy="1325563"/>
                <a:chOff x="977605" y="2384500"/>
                <a:chExt cx="4922934" cy="1325563"/>
              </a:xfrm>
            </p:grpSpPr>
            <p:sp>
              <p:nvSpPr>
                <p:cNvPr id="20" name="Freeform 15">
                  <a:extLst>
                    <a:ext uri="{FF2B5EF4-FFF2-40B4-BE49-F238E27FC236}">
                      <a16:creationId xmlns:a16="http://schemas.microsoft.com/office/drawing/2014/main" id="{1DE667E0-20E4-8914-CB46-A3882E669FCD}"/>
                    </a:ext>
                  </a:extLst>
                </p:cNvPr>
                <p:cNvSpPr/>
                <p:nvPr/>
              </p:nvSpPr>
              <p:spPr>
                <a:xfrm>
                  <a:off x="977605" y="2384500"/>
                  <a:ext cx="4922934" cy="1325563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581D5EA7-B078-85F6-A1CB-0918F0C34C5D}"/>
                    </a:ext>
                  </a:extLst>
                </p:cNvPr>
                <p:cNvGrpSpPr/>
                <p:nvPr/>
              </p:nvGrpSpPr>
              <p:grpSpPr>
                <a:xfrm>
                  <a:off x="1063368" y="2677899"/>
                  <a:ext cx="4821357" cy="800226"/>
                  <a:chOff x="1063368" y="2677899"/>
                  <a:chExt cx="4821357" cy="800226"/>
                </a:xfrm>
              </p:grpSpPr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489B8EC-FC18-6460-DEE1-4C940563D935}"/>
                      </a:ext>
                    </a:extLst>
                  </p:cNvPr>
                  <p:cNvSpPr txBox="1"/>
                  <p:nvPr/>
                </p:nvSpPr>
                <p:spPr>
                  <a:xfrm>
                    <a:off x="1759637" y="3016460"/>
                    <a:ext cx="412508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Lorem ipsum dolor sit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amet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,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consectetur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adipisicing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elit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, sed do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eiusmod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tempor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incididunt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ut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labore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et dolore magna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aliqua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.</a:t>
                    </a:r>
                    <a:endParaRPr lang="ko-KR" alt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" name="직사각형 18">
                    <a:extLst>
                      <a:ext uri="{FF2B5EF4-FFF2-40B4-BE49-F238E27FC236}">
                        <a16:creationId xmlns:a16="http://schemas.microsoft.com/office/drawing/2014/main" id="{4EE21AE8-F92E-BEF7-D596-643843D3E0F8}"/>
                      </a:ext>
                    </a:extLst>
                  </p:cNvPr>
                  <p:cNvSpPr/>
                  <p:nvPr/>
                </p:nvSpPr>
                <p:spPr>
                  <a:xfrm>
                    <a:off x="1063368" y="2677899"/>
                    <a:ext cx="1035607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20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01.</a:t>
                    </a:r>
                    <a:endParaRPr lang="ko-KR" alt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" name="직사각형 19">
                    <a:extLst>
                      <a:ext uri="{FF2B5EF4-FFF2-40B4-BE49-F238E27FC236}">
                        <a16:creationId xmlns:a16="http://schemas.microsoft.com/office/drawing/2014/main" id="{DF2E7850-FBBC-EC07-30AC-6888235B0FE3}"/>
                      </a:ext>
                    </a:extLst>
                  </p:cNvPr>
                  <p:cNvSpPr/>
                  <p:nvPr/>
                </p:nvSpPr>
                <p:spPr>
                  <a:xfrm>
                    <a:off x="1739644" y="2677899"/>
                    <a:ext cx="4139178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Lorem ipsum</a:t>
                    </a:r>
                    <a:endParaRPr lang="ko-KR" alt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713AF061-29F1-0CB1-8484-18108D0C9F5A}"/>
                  </a:ext>
                </a:extLst>
              </p:cNvPr>
              <p:cNvGrpSpPr/>
              <p:nvPr/>
            </p:nvGrpSpPr>
            <p:grpSpPr>
              <a:xfrm>
                <a:off x="6307275" y="2384500"/>
                <a:ext cx="4922934" cy="1325563"/>
                <a:chOff x="6307275" y="2384500"/>
                <a:chExt cx="4922934" cy="1325563"/>
              </a:xfrm>
            </p:grpSpPr>
            <p:sp>
              <p:nvSpPr>
                <p:cNvPr id="21" name="Freeform 15">
                  <a:extLst>
                    <a:ext uri="{FF2B5EF4-FFF2-40B4-BE49-F238E27FC236}">
                      <a16:creationId xmlns:a16="http://schemas.microsoft.com/office/drawing/2014/main" id="{741FB99B-58F1-5CD9-1760-98F3157AAFFE}"/>
                    </a:ext>
                  </a:extLst>
                </p:cNvPr>
                <p:cNvSpPr/>
                <p:nvPr/>
              </p:nvSpPr>
              <p:spPr>
                <a:xfrm>
                  <a:off x="6307275" y="2384500"/>
                  <a:ext cx="4922934" cy="1325563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B64D8F9D-3B02-7291-D29C-AA49956F20B2}"/>
                    </a:ext>
                  </a:extLst>
                </p:cNvPr>
                <p:cNvGrpSpPr/>
                <p:nvPr/>
              </p:nvGrpSpPr>
              <p:grpSpPr>
                <a:xfrm>
                  <a:off x="6399741" y="2677899"/>
                  <a:ext cx="4821357" cy="800226"/>
                  <a:chOff x="6307275" y="2677899"/>
                  <a:chExt cx="4821357" cy="800226"/>
                </a:xfrm>
              </p:grpSpPr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A00F7130-0F7D-7782-B0D9-8B2C7B677590}"/>
                      </a:ext>
                    </a:extLst>
                  </p:cNvPr>
                  <p:cNvSpPr txBox="1"/>
                  <p:nvPr/>
                </p:nvSpPr>
                <p:spPr>
                  <a:xfrm>
                    <a:off x="7003544" y="3016460"/>
                    <a:ext cx="412508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Lorem ipsum dolor sit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amet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,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consectetur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adipisicing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elit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, sed do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eiusmod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tempor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incididunt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ut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labore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et dolore magna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aliqua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.</a:t>
                    </a:r>
                    <a:endParaRPr lang="ko-KR" alt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" name="직사각형 35">
                    <a:extLst>
                      <a:ext uri="{FF2B5EF4-FFF2-40B4-BE49-F238E27FC236}">
                        <a16:creationId xmlns:a16="http://schemas.microsoft.com/office/drawing/2014/main" id="{F69DDB1E-77D9-38BB-EC91-B569C124ADA4}"/>
                      </a:ext>
                    </a:extLst>
                  </p:cNvPr>
                  <p:cNvSpPr/>
                  <p:nvPr/>
                </p:nvSpPr>
                <p:spPr>
                  <a:xfrm>
                    <a:off x="6307275" y="2677899"/>
                    <a:ext cx="1035607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20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02.</a:t>
                    </a:r>
                    <a:endParaRPr lang="ko-KR" alt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" name="직사각형 36">
                    <a:extLst>
                      <a:ext uri="{FF2B5EF4-FFF2-40B4-BE49-F238E27FC236}">
                        <a16:creationId xmlns:a16="http://schemas.microsoft.com/office/drawing/2014/main" id="{1B1600DF-8C37-E65F-4EEC-EC62ACD94CA9}"/>
                      </a:ext>
                    </a:extLst>
                  </p:cNvPr>
                  <p:cNvSpPr/>
                  <p:nvPr/>
                </p:nvSpPr>
                <p:spPr>
                  <a:xfrm>
                    <a:off x="6983551" y="2677899"/>
                    <a:ext cx="4139178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Lorem ipsum</a:t>
                    </a:r>
                    <a:endParaRPr lang="ko-KR" alt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D776E24-6C01-DDA7-0CB3-1E3ADBE4BDBC}"/>
                </a:ext>
              </a:extLst>
            </p:cNvPr>
            <p:cNvGrpSpPr/>
            <p:nvPr/>
          </p:nvGrpSpPr>
          <p:grpSpPr>
            <a:xfrm>
              <a:off x="966746" y="4202839"/>
              <a:ext cx="10252604" cy="1603931"/>
              <a:chOff x="955888" y="4342023"/>
              <a:chExt cx="10252604" cy="1325563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29CC999-F6A1-0DA9-4030-7E9F97AFF376}"/>
                  </a:ext>
                </a:extLst>
              </p:cNvPr>
              <p:cNvGrpSpPr/>
              <p:nvPr/>
            </p:nvGrpSpPr>
            <p:grpSpPr>
              <a:xfrm>
                <a:off x="955888" y="4342023"/>
                <a:ext cx="4922934" cy="1325563"/>
                <a:chOff x="977605" y="2384500"/>
                <a:chExt cx="4922934" cy="1325563"/>
              </a:xfrm>
            </p:grpSpPr>
            <p:sp>
              <p:nvSpPr>
                <p:cNvPr id="25" name="Freeform 15">
                  <a:extLst>
                    <a:ext uri="{FF2B5EF4-FFF2-40B4-BE49-F238E27FC236}">
                      <a16:creationId xmlns:a16="http://schemas.microsoft.com/office/drawing/2014/main" id="{6F75C3AB-838E-3279-B9E0-447180433514}"/>
                    </a:ext>
                  </a:extLst>
                </p:cNvPr>
                <p:cNvSpPr/>
                <p:nvPr/>
              </p:nvSpPr>
              <p:spPr>
                <a:xfrm>
                  <a:off x="977605" y="2384500"/>
                  <a:ext cx="4922934" cy="1325563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16B4AFD6-62A2-BC5B-83F5-F254CFFDBC57}"/>
                    </a:ext>
                  </a:extLst>
                </p:cNvPr>
                <p:cNvGrpSpPr/>
                <p:nvPr/>
              </p:nvGrpSpPr>
              <p:grpSpPr>
                <a:xfrm>
                  <a:off x="1063368" y="2677899"/>
                  <a:ext cx="4821357" cy="800226"/>
                  <a:chOff x="1063368" y="2677899"/>
                  <a:chExt cx="4821357" cy="800226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6A40A3E0-BF68-43BA-1D03-2562F0DFF8E6}"/>
                      </a:ext>
                    </a:extLst>
                  </p:cNvPr>
                  <p:cNvSpPr txBox="1"/>
                  <p:nvPr/>
                </p:nvSpPr>
                <p:spPr>
                  <a:xfrm>
                    <a:off x="1759637" y="3016460"/>
                    <a:ext cx="412508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Lorem ipsum dolor sit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amet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,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consectetur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adipisicing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elit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, sed do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eiusmod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tempor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incididunt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ut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labore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et dolore magna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aliqua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.</a:t>
                    </a:r>
                    <a:endParaRPr lang="ko-KR" alt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8" name="직사각형 18">
                    <a:extLst>
                      <a:ext uri="{FF2B5EF4-FFF2-40B4-BE49-F238E27FC236}">
                        <a16:creationId xmlns:a16="http://schemas.microsoft.com/office/drawing/2014/main" id="{CBB2EF13-5F40-24BA-A968-0BE5DC14B8D1}"/>
                      </a:ext>
                    </a:extLst>
                  </p:cNvPr>
                  <p:cNvSpPr/>
                  <p:nvPr/>
                </p:nvSpPr>
                <p:spPr>
                  <a:xfrm>
                    <a:off x="1063368" y="2677899"/>
                    <a:ext cx="1035607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20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03.</a:t>
                    </a:r>
                    <a:endParaRPr lang="ko-KR" alt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9" name="직사각형 19">
                    <a:extLst>
                      <a:ext uri="{FF2B5EF4-FFF2-40B4-BE49-F238E27FC236}">
                        <a16:creationId xmlns:a16="http://schemas.microsoft.com/office/drawing/2014/main" id="{30BB06D0-DEE6-96A4-BED2-DCA99F3C8478}"/>
                      </a:ext>
                    </a:extLst>
                  </p:cNvPr>
                  <p:cNvSpPr/>
                  <p:nvPr/>
                </p:nvSpPr>
                <p:spPr>
                  <a:xfrm>
                    <a:off x="1739644" y="2677899"/>
                    <a:ext cx="4139178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Lorem ipsum</a:t>
                    </a:r>
                    <a:endParaRPr lang="ko-KR" alt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DB6426D4-02EF-AB71-00A8-F9466667B4C9}"/>
                  </a:ext>
                </a:extLst>
              </p:cNvPr>
              <p:cNvGrpSpPr/>
              <p:nvPr/>
            </p:nvGrpSpPr>
            <p:grpSpPr>
              <a:xfrm>
                <a:off x="6285558" y="4342023"/>
                <a:ext cx="4922934" cy="1325563"/>
                <a:chOff x="6307275" y="2384500"/>
                <a:chExt cx="4922934" cy="1325563"/>
              </a:xfrm>
            </p:grpSpPr>
            <p:sp>
              <p:nvSpPr>
                <p:cNvPr id="31" name="Freeform 15">
                  <a:extLst>
                    <a:ext uri="{FF2B5EF4-FFF2-40B4-BE49-F238E27FC236}">
                      <a16:creationId xmlns:a16="http://schemas.microsoft.com/office/drawing/2014/main" id="{A543C05A-D8E4-84A6-6E89-09705BCBEDF1}"/>
                    </a:ext>
                  </a:extLst>
                </p:cNvPr>
                <p:cNvSpPr/>
                <p:nvPr/>
              </p:nvSpPr>
              <p:spPr>
                <a:xfrm>
                  <a:off x="6307275" y="2384500"/>
                  <a:ext cx="4922934" cy="1325563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61D3BACC-D763-FBA9-A8B7-EAB0C7C9AB01}"/>
                    </a:ext>
                  </a:extLst>
                </p:cNvPr>
                <p:cNvGrpSpPr/>
                <p:nvPr/>
              </p:nvGrpSpPr>
              <p:grpSpPr>
                <a:xfrm>
                  <a:off x="6399741" y="2677899"/>
                  <a:ext cx="4821357" cy="800226"/>
                  <a:chOff x="6307275" y="2677899"/>
                  <a:chExt cx="4821357" cy="800226"/>
                </a:xfrm>
              </p:grpSpPr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28CABC00-B2FD-7664-6E38-D08DC9D6E388}"/>
                      </a:ext>
                    </a:extLst>
                  </p:cNvPr>
                  <p:cNvSpPr txBox="1"/>
                  <p:nvPr/>
                </p:nvSpPr>
                <p:spPr>
                  <a:xfrm>
                    <a:off x="7003544" y="3016460"/>
                    <a:ext cx="412508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Lorem ipsum dolor sit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amet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,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consectetur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adipisicing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elit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, sed do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eiusmod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tempor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incididunt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ut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labore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 et dolore magna </a:t>
                    </a:r>
                    <a:r>
                      <a:rPr lang="en-US" altLang="ko-KR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aliqua</a:t>
                    </a:r>
                    <a:r>
                      <a:rPr lang="en-US" altLang="ko-KR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.</a:t>
                    </a:r>
                    <a:endParaRPr lang="ko-KR" alt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4" name="직사각형 35">
                    <a:extLst>
                      <a:ext uri="{FF2B5EF4-FFF2-40B4-BE49-F238E27FC236}">
                        <a16:creationId xmlns:a16="http://schemas.microsoft.com/office/drawing/2014/main" id="{226A1100-D817-47A6-A583-E2BE50984732}"/>
                      </a:ext>
                    </a:extLst>
                  </p:cNvPr>
                  <p:cNvSpPr/>
                  <p:nvPr/>
                </p:nvSpPr>
                <p:spPr>
                  <a:xfrm>
                    <a:off x="6307275" y="2677899"/>
                    <a:ext cx="1035607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20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04.</a:t>
                    </a:r>
                    <a:endParaRPr lang="ko-KR" altLang="en-US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5" name="직사각형 36">
                    <a:extLst>
                      <a:ext uri="{FF2B5EF4-FFF2-40B4-BE49-F238E27FC236}">
                        <a16:creationId xmlns:a16="http://schemas.microsoft.com/office/drawing/2014/main" id="{64106EB7-A63D-59D5-DDD6-9C1E808984DE}"/>
                      </a:ext>
                    </a:extLst>
                  </p:cNvPr>
                  <p:cNvSpPr/>
                  <p:nvPr/>
                </p:nvSpPr>
                <p:spPr>
                  <a:xfrm>
                    <a:off x="6983551" y="2677899"/>
                    <a:ext cx="4139178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rPr>
                      <a:t>Lorem ipsum</a:t>
                    </a:r>
                    <a:endParaRPr lang="ko-KR" altLang="en-US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endParaRPr>
                  </a:p>
                </p:txBody>
              </p:sp>
            </p:grpSp>
          </p:grpSp>
        </p:grp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0A0F190-C7F1-E149-652F-3CFA3A1A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5076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5481-28BD-BD90-F1BE-39949336B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E68353-1B3F-31DC-09CC-EA22209474E3}"/>
              </a:ext>
            </a:extLst>
          </p:cNvPr>
          <p:cNvGrpSpPr/>
          <p:nvPr/>
        </p:nvGrpSpPr>
        <p:grpSpPr>
          <a:xfrm>
            <a:off x="1044539" y="2128727"/>
            <a:ext cx="10102922" cy="3701107"/>
            <a:chOff x="1809145" y="2856654"/>
            <a:chExt cx="8573709" cy="3140896"/>
          </a:xfrm>
        </p:grpSpPr>
        <p:sp>
          <p:nvSpPr>
            <p:cNvPr id="4" name="타원 63">
              <a:extLst>
                <a:ext uri="{FF2B5EF4-FFF2-40B4-BE49-F238E27FC236}">
                  <a16:creationId xmlns:a16="http://schemas.microsoft.com/office/drawing/2014/main" id="{5B9C6883-7EF9-8733-486B-11C613ECEB9F}"/>
                </a:ext>
              </a:extLst>
            </p:cNvPr>
            <p:cNvSpPr/>
            <p:nvPr/>
          </p:nvSpPr>
          <p:spPr>
            <a:xfrm>
              <a:off x="1809145" y="2885238"/>
              <a:ext cx="1030658" cy="1030656"/>
            </a:xfrm>
            <a:prstGeom prst="ellipse">
              <a:avLst/>
            </a:pr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ko-KR" altLang="en-US" sz="2400" i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5" name="타원 64">
              <a:extLst>
                <a:ext uri="{FF2B5EF4-FFF2-40B4-BE49-F238E27FC236}">
                  <a16:creationId xmlns:a16="http://schemas.microsoft.com/office/drawing/2014/main" id="{CBC9D832-D83D-A1F5-6833-192F04E0875C}"/>
                </a:ext>
              </a:extLst>
            </p:cNvPr>
            <p:cNvSpPr/>
            <p:nvPr/>
          </p:nvSpPr>
          <p:spPr>
            <a:xfrm>
              <a:off x="6213352" y="2885238"/>
              <a:ext cx="1030658" cy="1030656"/>
            </a:xfrm>
            <a:prstGeom prst="ellipse">
              <a:avLst/>
            </a:prstGeom>
            <a:solidFill>
              <a:schemeClr val="accent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ko-KR" altLang="en-US" sz="2400" i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9A4010A-1D41-728B-60AA-4123566B1E0C}"/>
                </a:ext>
              </a:extLst>
            </p:cNvPr>
            <p:cNvSpPr txBox="1"/>
            <p:nvPr/>
          </p:nvSpPr>
          <p:spPr>
            <a:xfrm>
              <a:off x="2944035" y="3249990"/>
              <a:ext cx="3008463" cy="44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rgbClr val="212761"/>
                  </a:solidFill>
                </a:defRPr>
              </a:lvl1pPr>
            </a:lstStyle>
            <a:p>
              <a:pPr algn="l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7" name="직사각형 66">
              <a:extLst>
                <a:ext uri="{FF2B5EF4-FFF2-40B4-BE49-F238E27FC236}">
                  <a16:creationId xmlns:a16="http://schemas.microsoft.com/office/drawing/2014/main" id="{23E252A5-8515-61FF-21D9-889AA0592034}"/>
                </a:ext>
              </a:extLst>
            </p:cNvPr>
            <p:cNvSpPr/>
            <p:nvPr/>
          </p:nvSpPr>
          <p:spPr>
            <a:xfrm>
              <a:off x="2924404" y="2873165"/>
              <a:ext cx="3028094" cy="339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Lorem ipsum</a:t>
              </a:r>
              <a:endParaRPr lang="ko-KR" altLang="en-US" sz="20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EB7F6A6-559C-DE86-D1C0-A979A7E01E16}"/>
                </a:ext>
              </a:extLst>
            </p:cNvPr>
            <p:cNvSpPr txBox="1"/>
            <p:nvPr/>
          </p:nvSpPr>
          <p:spPr>
            <a:xfrm>
              <a:off x="7374391" y="3249990"/>
              <a:ext cx="3008463" cy="44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rgbClr val="212761"/>
                  </a:solidFill>
                </a:defRPr>
              </a:lvl1pPr>
            </a:lstStyle>
            <a:p>
              <a:pPr algn="l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9" name="직사각형 68">
              <a:extLst>
                <a:ext uri="{FF2B5EF4-FFF2-40B4-BE49-F238E27FC236}">
                  <a16:creationId xmlns:a16="http://schemas.microsoft.com/office/drawing/2014/main" id="{7022F595-6FA0-AB48-4951-5E5965160ABA}"/>
                </a:ext>
              </a:extLst>
            </p:cNvPr>
            <p:cNvSpPr/>
            <p:nvPr/>
          </p:nvSpPr>
          <p:spPr>
            <a:xfrm>
              <a:off x="7354760" y="2856654"/>
              <a:ext cx="3028094" cy="339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Lorem ipsum</a:t>
              </a:r>
              <a:endParaRPr lang="ko-KR" altLang="en-US" sz="20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0" name="타원 69">
              <a:extLst>
                <a:ext uri="{FF2B5EF4-FFF2-40B4-BE49-F238E27FC236}">
                  <a16:creationId xmlns:a16="http://schemas.microsoft.com/office/drawing/2014/main" id="{1FD0A609-D12E-9AC1-C94C-4E29FAD80BC4}"/>
                </a:ext>
              </a:extLst>
            </p:cNvPr>
            <p:cNvSpPr/>
            <p:nvPr/>
          </p:nvSpPr>
          <p:spPr>
            <a:xfrm>
              <a:off x="1809145" y="4966894"/>
              <a:ext cx="1030658" cy="1030656"/>
            </a:xfrm>
            <a:prstGeom prst="ellipse">
              <a:avLst/>
            </a:prstGeom>
            <a:solidFill>
              <a:schemeClr val="accent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ko-KR" altLang="en-US" sz="2400" i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1" name="타원 70">
              <a:extLst>
                <a:ext uri="{FF2B5EF4-FFF2-40B4-BE49-F238E27FC236}">
                  <a16:creationId xmlns:a16="http://schemas.microsoft.com/office/drawing/2014/main" id="{79FACA07-5C3C-784E-50E6-4D485F5D0DEB}"/>
                </a:ext>
              </a:extLst>
            </p:cNvPr>
            <p:cNvSpPr/>
            <p:nvPr/>
          </p:nvSpPr>
          <p:spPr>
            <a:xfrm>
              <a:off x="6213352" y="4966894"/>
              <a:ext cx="1030658" cy="1030656"/>
            </a:xfrm>
            <a:prstGeom prst="ellipse">
              <a:avLst/>
            </a:pr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ko-KR" altLang="en-US" sz="2400" i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5FFB82-D40B-94DD-AC58-45C3AEBBDE2E}"/>
                </a:ext>
              </a:extLst>
            </p:cNvPr>
            <p:cNvSpPr txBox="1"/>
            <p:nvPr/>
          </p:nvSpPr>
          <p:spPr>
            <a:xfrm>
              <a:off x="2944035" y="5319733"/>
              <a:ext cx="3008463" cy="44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rgbClr val="212761"/>
                  </a:solidFill>
                </a:defRPr>
              </a:lvl1pPr>
            </a:lstStyle>
            <a:p>
              <a:pPr algn="l"/>
              <a:r>
                <a:rPr lang="en-US" altLang="ko-KR" sz="1400" dirty="0">
                  <a:solidFill>
                    <a:schemeClr val="bg2"/>
                  </a:solidFill>
                </a:rPr>
                <a:t>Lorem ipsum dolor </a:t>
              </a:r>
              <a:r>
                <a:rPr lang="en-US" altLang="ko-KR" sz="1400">
                  <a:solidFill>
                    <a:schemeClr val="bg2"/>
                  </a:solidFill>
                </a:rPr>
                <a:t>sit amet, consectetur adipisicing 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</a:t>
              </a:r>
              <a:r>
                <a:rPr lang="en-US" altLang="ko-KR" sz="1400">
                  <a:solidFill>
                    <a:schemeClr val="bg2"/>
                  </a:solidFill>
                </a:rPr>
                <a:t>do eiusmod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3" name="직사각형 72">
              <a:extLst>
                <a:ext uri="{FF2B5EF4-FFF2-40B4-BE49-F238E27FC236}">
                  <a16:creationId xmlns:a16="http://schemas.microsoft.com/office/drawing/2014/main" id="{1C43E83D-1C5F-6BCC-1A00-C527FD53779E}"/>
                </a:ext>
              </a:extLst>
            </p:cNvPr>
            <p:cNvSpPr/>
            <p:nvPr/>
          </p:nvSpPr>
          <p:spPr>
            <a:xfrm>
              <a:off x="2924404" y="4942908"/>
              <a:ext cx="3028094" cy="339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Lorem ipsum</a:t>
              </a:r>
              <a:endParaRPr lang="ko-KR" altLang="en-US" sz="20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FD36A1-491C-76BC-F896-675AC7CF069D}"/>
                </a:ext>
              </a:extLst>
            </p:cNvPr>
            <p:cNvSpPr txBox="1"/>
            <p:nvPr/>
          </p:nvSpPr>
          <p:spPr>
            <a:xfrm>
              <a:off x="7374391" y="5319733"/>
              <a:ext cx="3008463" cy="44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rgbClr val="212761"/>
                  </a:solidFill>
                </a:defRPr>
              </a:lvl1pPr>
            </a:lstStyle>
            <a:p>
              <a:pPr algn="l"/>
              <a:r>
                <a:rPr lang="en-US" altLang="ko-KR" sz="1400" dirty="0">
                  <a:solidFill>
                    <a:schemeClr val="bg2"/>
                  </a:solidFill>
                </a:rPr>
                <a:t>Lorem ipsum dolor </a:t>
              </a:r>
              <a:r>
                <a:rPr lang="en-US" altLang="ko-KR" sz="1400">
                  <a:solidFill>
                    <a:schemeClr val="bg2"/>
                  </a:solidFill>
                </a:rPr>
                <a:t>sit amet, consectetur adipisicing 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</a:t>
              </a:r>
              <a:r>
                <a:rPr lang="en-US" altLang="ko-KR" sz="1400">
                  <a:solidFill>
                    <a:schemeClr val="bg2"/>
                  </a:solidFill>
                </a:rPr>
                <a:t>do eiusmod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5" name="직사각형 74">
              <a:extLst>
                <a:ext uri="{FF2B5EF4-FFF2-40B4-BE49-F238E27FC236}">
                  <a16:creationId xmlns:a16="http://schemas.microsoft.com/office/drawing/2014/main" id="{70146BA0-AAE2-0A97-AE9C-1386EB592992}"/>
                </a:ext>
              </a:extLst>
            </p:cNvPr>
            <p:cNvSpPr/>
            <p:nvPr/>
          </p:nvSpPr>
          <p:spPr>
            <a:xfrm>
              <a:off x="7354760" y="4926397"/>
              <a:ext cx="3028094" cy="339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Lorem ipsum</a:t>
              </a:r>
              <a:endParaRPr lang="ko-KR" altLang="en-US" sz="2000" dirty="0">
                <a:solidFill>
                  <a:schemeClr val="bg2"/>
                </a:solidFill>
                <a:latin typeface="+mj-lt"/>
              </a:endParaRPr>
            </a:p>
          </p:txBody>
        </p:sp>
        <p:pic>
          <p:nvPicPr>
            <p:cNvPr id="16" name="그래픽 75">
              <a:extLst>
                <a:ext uri="{FF2B5EF4-FFF2-40B4-BE49-F238E27FC236}">
                  <a16:creationId xmlns:a16="http://schemas.microsoft.com/office/drawing/2014/main" id="{2765570F-A8C5-B991-5702-D0BD4725A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30429" y="3235268"/>
              <a:ext cx="388090" cy="330596"/>
            </a:xfrm>
            <a:prstGeom prst="rect">
              <a:avLst/>
            </a:prstGeom>
          </p:spPr>
        </p:pic>
        <p:pic>
          <p:nvPicPr>
            <p:cNvPr id="17" name="그래픽 76">
              <a:extLst>
                <a:ext uri="{FF2B5EF4-FFF2-40B4-BE49-F238E27FC236}">
                  <a16:creationId xmlns:a16="http://schemas.microsoft.com/office/drawing/2014/main" id="{B21C4261-21A4-CF83-D7E2-2909772C3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28731" y="5288176"/>
              <a:ext cx="438400" cy="388092"/>
            </a:xfrm>
            <a:prstGeom prst="rect">
              <a:avLst/>
            </a:prstGeom>
          </p:spPr>
        </p:pic>
        <p:pic>
          <p:nvPicPr>
            <p:cNvPr id="18" name="그래픽 77">
              <a:extLst>
                <a:ext uri="{FF2B5EF4-FFF2-40B4-BE49-F238E27FC236}">
                  <a16:creationId xmlns:a16="http://schemas.microsoft.com/office/drawing/2014/main" id="{A35B4837-C111-8E4B-4DAA-8A196DE7A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7143" y="5291770"/>
              <a:ext cx="294662" cy="380904"/>
            </a:xfrm>
            <a:prstGeom prst="rect">
              <a:avLst/>
            </a:prstGeom>
          </p:spPr>
        </p:pic>
        <p:pic>
          <p:nvPicPr>
            <p:cNvPr id="19" name="그래픽 78">
              <a:extLst>
                <a:ext uri="{FF2B5EF4-FFF2-40B4-BE49-F238E27FC236}">
                  <a16:creationId xmlns:a16="http://schemas.microsoft.com/office/drawing/2014/main" id="{10D5547A-9026-AE36-A73B-0C9F55E8D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81350" y="3224488"/>
              <a:ext cx="294662" cy="352156"/>
            </a:xfrm>
            <a:prstGeom prst="rect">
              <a:avLst/>
            </a:prstGeom>
          </p:spPr>
        </p:pic>
      </p:grp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3CEAB61-394E-4C75-B708-66E67249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1157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group of eggs in grass&#10;&#10;AI-generated content may be incorrect.">
            <a:extLst>
              <a:ext uri="{FF2B5EF4-FFF2-40B4-BE49-F238E27FC236}">
                <a16:creationId xmlns:a16="http://schemas.microsoft.com/office/drawing/2014/main" id="{6B32B10F-F5D8-6F62-AD59-ECF8AC76A6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7C1B87D-F317-23FB-7BF3-375C17EF55D3}"/>
              </a:ext>
            </a:extLst>
          </p:cNvPr>
          <p:cNvGrpSpPr/>
          <p:nvPr/>
        </p:nvGrpSpPr>
        <p:grpSpPr>
          <a:xfrm>
            <a:off x="838200" y="2260314"/>
            <a:ext cx="10515600" cy="3236359"/>
            <a:chOff x="838200" y="2260314"/>
            <a:chExt cx="10515600" cy="3236359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7ABB5FB0-249C-0AB5-323C-BD74BA4DE01C}"/>
                </a:ext>
              </a:extLst>
            </p:cNvPr>
            <p:cNvSpPr/>
            <p:nvPr/>
          </p:nvSpPr>
          <p:spPr>
            <a:xfrm>
              <a:off x="838200" y="2260314"/>
              <a:ext cx="10515600" cy="3236359"/>
            </a:xfrm>
            <a:prstGeom prst="roundRect">
              <a:avLst>
                <a:gd name="adj" fmla="val 6152"/>
              </a:avLst>
            </a:prstGeom>
            <a:solidFill>
              <a:schemeClr val="accent1">
                <a:lumMod val="75000"/>
                <a:alpha val="58000"/>
              </a:schemeClr>
            </a:solidFill>
          </p:spPr>
          <p:txBody>
            <a:bodyPr/>
            <a:lstStyle/>
            <a:p>
              <a:pPr algn="ctr"/>
              <a:endParaRPr lang="en-CA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1B0977-2F3C-B393-813A-227EAAEE1081}"/>
                </a:ext>
              </a:extLst>
            </p:cNvPr>
            <p:cNvSpPr txBox="1"/>
            <p:nvPr/>
          </p:nvSpPr>
          <p:spPr>
            <a:xfrm>
              <a:off x="1152846" y="3111980"/>
              <a:ext cx="988630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F3C5B1-A30A-B014-D39B-975073E5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9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CAC5-3D5D-415F-575E-DC080C10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6F302D8-6DA3-D965-024B-2C10A871CF89}"/>
              </a:ext>
            </a:extLst>
          </p:cNvPr>
          <p:cNvGrpSpPr/>
          <p:nvPr/>
        </p:nvGrpSpPr>
        <p:grpSpPr>
          <a:xfrm>
            <a:off x="4951097" y="1702902"/>
            <a:ext cx="6402703" cy="4031149"/>
            <a:chOff x="5412018" y="1367259"/>
            <a:chExt cx="6402703" cy="403114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0D6F278-175B-106F-EB8E-948D31955464}"/>
                </a:ext>
              </a:extLst>
            </p:cNvPr>
            <p:cNvSpPr txBox="1"/>
            <p:nvPr/>
          </p:nvSpPr>
          <p:spPr>
            <a:xfrm>
              <a:off x="5424719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1" name="직사각형 6">
              <a:extLst>
                <a:ext uri="{FF2B5EF4-FFF2-40B4-BE49-F238E27FC236}">
                  <a16:creationId xmlns:a16="http://schemas.microsoft.com/office/drawing/2014/main" id="{9A1072B8-C5FC-E038-26AA-85AB57E7EC65}"/>
                </a:ext>
              </a:extLst>
            </p:cNvPr>
            <p:cNvSpPr/>
            <p:nvPr/>
          </p:nvSpPr>
          <p:spPr>
            <a:xfrm>
              <a:off x="5424718" y="1862004"/>
              <a:ext cx="2920243" cy="408623"/>
            </a:xfrm>
            <a:prstGeom prst="round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직사각형 7">
              <a:extLst>
                <a:ext uri="{FF2B5EF4-FFF2-40B4-BE49-F238E27FC236}">
                  <a16:creationId xmlns:a16="http://schemas.microsoft.com/office/drawing/2014/main" id="{B44AF1D5-997F-8A77-EA03-B9AE6367B32E}"/>
                </a:ext>
              </a:extLst>
            </p:cNvPr>
            <p:cNvSpPr/>
            <p:nvPr/>
          </p:nvSpPr>
          <p:spPr>
            <a:xfrm>
              <a:off x="5412018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2"/>
                  </a:solidFill>
                </a:rPr>
                <a:t>01.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7CAB61-AAF1-EA68-E709-4C10C0BBDA3A}"/>
                </a:ext>
              </a:extLst>
            </p:cNvPr>
            <p:cNvSpPr txBox="1"/>
            <p:nvPr/>
          </p:nvSpPr>
          <p:spPr>
            <a:xfrm>
              <a:off x="8675411" y="2311503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4" name="직사각형 9">
              <a:extLst>
                <a:ext uri="{FF2B5EF4-FFF2-40B4-BE49-F238E27FC236}">
                  <a16:creationId xmlns:a16="http://schemas.microsoft.com/office/drawing/2014/main" id="{173EDDFC-F2E6-7E1E-59BA-28375B31A098}"/>
                </a:ext>
              </a:extLst>
            </p:cNvPr>
            <p:cNvSpPr/>
            <p:nvPr/>
          </p:nvSpPr>
          <p:spPr>
            <a:xfrm>
              <a:off x="8675410" y="1862004"/>
              <a:ext cx="2920243" cy="408623"/>
            </a:xfrm>
            <a:prstGeom prst="round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직사각형 10">
              <a:extLst>
                <a:ext uri="{FF2B5EF4-FFF2-40B4-BE49-F238E27FC236}">
                  <a16:creationId xmlns:a16="http://schemas.microsoft.com/office/drawing/2014/main" id="{A3A0B681-8255-F244-462D-AB3C71C5F6FA}"/>
                </a:ext>
              </a:extLst>
            </p:cNvPr>
            <p:cNvSpPr/>
            <p:nvPr/>
          </p:nvSpPr>
          <p:spPr>
            <a:xfrm>
              <a:off x="8662710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2"/>
                  </a:solidFill>
                </a:rPr>
                <a:t>02.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456BE28-4175-C171-7FF3-BC89774C276C}"/>
                </a:ext>
              </a:extLst>
            </p:cNvPr>
            <p:cNvSpPr txBox="1"/>
            <p:nvPr/>
          </p:nvSpPr>
          <p:spPr>
            <a:xfrm>
              <a:off x="5424719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57" name="직사각형 12">
              <a:extLst>
                <a:ext uri="{FF2B5EF4-FFF2-40B4-BE49-F238E27FC236}">
                  <a16:creationId xmlns:a16="http://schemas.microsoft.com/office/drawing/2014/main" id="{38688AE6-6A0F-4952-4D55-A0FA19DED4DA}"/>
                </a:ext>
              </a:extLst>
            </p:cNvPr>
            <p:cNvSpPr/>
            <p:nvPr/>
          </p:nvSpPr>
          <p:spPr>
            <a:xfrm>
              <a:off x="5424718" y="4210245"/>
              <a:ext cx="2920243" cy="408623"/>
            </a:xfrm>
            <a:prstGeom prst="round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직사각형 13">
              <a:extLst>
                <a:ext uri="{FF2B5EF4-FFF2-40B4-BE49-F238E27FC236}">
                  <a16:creationId xmlns:a16="http://schemas.microsoft.com/office/drawing/2014/main" id="{A6BA6B93-C671-AECA-A5C0-7531436BCCA8}"/>
                </a:ext>
              </a:extLst>
            </p:cNvPr>
            <p:cNvSpPr/>
            <p:nvPr/>
          </p:nvSpPr>
          <p:spPr>
            <a:xfrm>
              <a:off x="5412018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2"/>
                  </a:solidFill>
                </a:rPr>
                <a:t>03.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40AFCA-CC7E-1DFB-A709-4370E6D3C011}"/>
                </a:ext>
              </a:extLst>
            </p:cNvPr>
            <p:cNvSpPr txBox="1"/>
            <p:nvPr/>
          </p:nvSpPr>
          <p:spPr>
            <a:xfrm>
              <a:off x="8675411" y="4659744"/>
              <a:ext cx="31393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60" name="직사각형 15">
              <a:extLst>
                <a:ext uri="{FF2B5EF4-FFF2-40B4-BE49-F238E27FC236}">
                  <a16:creationId xmlns:a16="http://schemas.microsoft.com/office/drawing/2014/main" id="{6862E69E-D2C6-D37C-0753-65E22E630380}"/>
                </a:ext>
              </a:extLst>
            </p:cNvPr>
            <p:cNvSpPr/>
            <p:nvPr/>
          </p:nvSpPr>
          <p:spPr>
            <a:xfrm>
              <a:off x="8675410" y="4210245"/>
              <a:ext cx="2920243" cy="408623"/>
            </a:xfrm>
            <a:prstGeom prst="round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직사각형 16">
              <a:extLst>
                <a:ext uri="{FF2B5EF4-FFF2-40B4-BE49-F238E27FC236}">
                  <a16:creationId xmlns:a16="http://schemas.microsoft.com/office/drawing/2014/main" id="{28046BF0-A081-F22F-55AC-064A2DF07FE6}"/>
                </a:ext>
              </a:extLst>
            </p:cNvPr>
            <p:cNvSpPr/>
            <p:nvPr/>
          </p:nvSpPr>
          <p:spPr>
            <a:xfrm>
              <a:off x="8662710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2"/>
                  </a:solidFill>
                </a:rPr>
                <a:t>04.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5F0C0E2-FA21-68C5-1B27-A0743B564FFD}"/>
              </a:ext>
            </a:extLst>
          </p:cNvPr>
          <p:cNvGrpSpPr/>
          <p:nvPr/>
        </p:nvGrpSpPr>
        <p:grpSpPr>
          <a:xfrm>
            <a:off x="838200" y="1481717"/>
            <a:ext cx="3622700" cy="4410375"/>
            <a:chOff x="838200" y="1816254"/>
            <a:chExt cx="3622700" cy="44103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49580EA-016D-934E-70FE-B9D989304236}"/>
                </a:ext>
              </a:extLst>
            </p:cNvPr>
            <p:cNvGrpSpPr/>
            <p:nvPr/>
          </p:nvGrpSpPr>
          <p:grpSpPr>
            <a:xfrm>
              <a:off x="838200" y="1816254"/>
              <a:ext cx="3622700" cy="4410375"/>
              <a:chOff x="6273676" y="1528578"/>
              <a:chExt cx="3622700" cy="44103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6273676" y="3489102"/>
                <a:ext cx="3622700" cy="470145"/>
                <a:chOff x="0" y="0"/>
                <a:chExt cx="1417549" cy="183966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6273676" y="1528578"/>
                <a:ext cx="3622700" cy="1682085"/>
                <a:chOff x="0" y="0"/>
                <a:chExt cx="1417549" cy="658194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1417549" cy="6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549" h="658194">
                      <a:moveTo>
                        <a:pt x="29919" y="0"/>
                      </a:moveTo>
                      <a:lnTo>
                        <a:pt x="1387630" y="0"/>
                      </a:lnTo>
                      <a:cubicBezTo>
                        <a:pt x="1404154" y="0"/>
                        <a:pt x="1417549" y="13395"/>
                        <a:pt x="1417549" y="29919"/>
                      </a:cubicBezTo>
                      <a:lnTo>
                        <a:pt x="1417549" y="628275"/>
                      </a:lnTo>
                      <a:cubicBezTo>
                        <a:pt x="1417549" y="644799"/>
                        <a:pt x="1404154" y="658194"/>
                        <a:pt x="1387630" y="658194"/>
                      </a:cubicBezTo>
                      <a:lnTo>
                        <a:pt x="29919" y="658194"/>
                      </a:lnTo>
                      <a:cubicBezTo>
                        <a:pt x="13395" y="658194"/>
                        <a:pt x="0" y="644799"/>
                        <a:pt x="0" y="628275"/>
                      </a:cubicBezTo>
                      <a:lnTo>
                        <a:pt x="0" y="29919"/>
                      </a:lnTo>
                      <a:cubicBezTo>
                        <a:pt x="0" y="13395"/>
                        <a:pt x="13395" y="0"/>
                        <a:pt x="29919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0" y="19050"/>
                  <a:ext cx="1417549" cy="639144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6273676" y="4149004"/>
                <a:ext cx="3622700" cy="470145"/>
                <a:chOff x="0" y="0"/>
                <a:chExt cx="1417549" cy="18396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273676" y="4808906"/>
                <a:ext cx="3622700" cy="470145"/>
                <a:chOff x="0" y="0"/>
                <a:chExt cx="1417549" cy="183966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1" name="Group 21"/>
              <p:cNvGrpSpPr/>
              <p:nvPr/>
            </p:nvGrpSpPr>
            <p:grpSpPr>
              <a:xfrm>
                <a:off x="6273676" y="5468808"/>
                <a:ext cx="3622700" cy="470145"/>
                <a:chOff x="0" y="0"/>
                <a:chExt cx="1417549" cy="183966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6600661" y="3657616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00661" y="4317517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00661" y="4977419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00661" y="5637321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600661" y="1869358"/>
                <a:ext cx="1093897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b="1" spc="-92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Key Trends Highlights</a:t>
                </a:r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F82F0D-CBAA-E29A-ACE4-5301784130C8}"/>
                </a:ext>
              </a:extLst>
            </p:cNvPr>
            <p:cNvSpPr/>
            <p:nvPr/>
          </p:nvSpPr>
          <p:spPr>
            <a:xfrm>
              <a:off x="2903913" y="2190360"/>
              <a:ext cx="922262" cy="922255"/>
            </a:xfrm>
            <a:custGeom>
              <a:avLst/>
              <a:gdLst>
                <a:gd name="connsiteX0" fmla="*/ 136938 w 922262"/>
                <a:gd name="connsiteY0" fmla="*/ 594344 h 922255"/>
                <a:gd name="connsiteX1" fmla="*/ 299048 w 922262"/>
                <a:gd name="connsiteY1" fmla="*/ 594344 h 922255"/>
                <a:gd name="connsiteX2" fmla="*/ 326066 w 922262"/>
                <a:gd name="connsiteY2" fmla="*/ 621361 h 922255"/>
                <a:gd name="connsiteX3" fmla="*/ 326066 w 922262"/>
                <a:gd name="connsiteY3" fmla="*/ 787163 h 922255"/>
                <a:gd name="connsiteX4" fmla="*/ 299048 w 922262"/>
                <a:gd name="connsiteY4" fmla="*/ 814183 h 922255"/>
                <a:gd name="connsiteX5" fmla="*/ 136938 w 922262"/>
                <a:gd name="connsiteY5" fmla="*/ 814183 h 922255"/>
                <a:gd name="connsiteX6" fmla="*/ 109920 w 922262"/>
                <a:gd name="connsiteY6" fmla="*/ 787163 h 922255"/>
                <a:gd name="connsiteX7" fmla="*/ 109920 w 922262"/>
                <a:gd name="connsiteY7" fmla="*/ 621361 h 922255"/>
                <a:gd name="connsiteX8" fmla="*/ 136938 w 922262"/>
                <a:gd name="connsiteY8" fmla="*/ 594344 h 922255"/>
                <a:gd name="connsiteX9" fmla="*/ 407122 w 922262"/>
                <a:gd name="connsiteY9" fmla="*/ 432237 h 922255"/>
                <a:gd name="connsiteX10" fmla="*/ 569230 w 922262"/>
                <a:gd name="connsiteY10" fmla="*/ 432237 h 922255"/>
                <a:gd name="connsiteX11" fmla="*/ 596250 w 922262"/>
                <a:gd name="connsiteY11" fmla="*/ 459254 h 922255"/>
                <a:gd name="connsiteX12" fmla="*/ 596250 w 922262"/>
                <a:gd name="connsiteY12" fmla="*/ 787166 h 922255"/>
                <a:gd name="connsiteX13" fmla="*/ 569230 w 922262"/>
                <a:gd name="connsiteY13" fmla="*/ 814183 h 922255"/>
                <a:gd name="connsiteX14" fmla="*/ 407122 w 922262"/>
                <a:gd name="connsiteY14" fmla="*/ 814183 h 922255"/>
                <a:gd name="connsiteX15" fmla="*/ 380104 w 922262"/>
                <a:gd name="connsiteY15" fmla="*/ 787166 h 922255"/>
                <a:gd name="connsiteX16" fmla="*/ 380104 w 922262"/>
                <a:gd name="connsiteY16" fmla="*/ 459254 h 922255"/>
                <a:gd name="connsiteX17" fmla="*/ 407122 w 922262"/>
                <a:gd name="connsiteY17" fmla="*/ 432237 h 922255"/>
                <a:gd name="connsiteX18" fmla="*/ 758273 w 922262"/>
                <a:gd name="connsiteY18" fmla="*/ 108943 h 922255"/>
                <a:gd name="connsiteX19" fmla="*/ 781221 w 922262"/>
                <a:gd name="connsiteY19" fmla="*/ 120722 h 922255"/>
                <a:gd name="connsiteX20" fmla="*/ 918162 w 922262"/>
                <a:gd name="connsiteY20" fmla="*/ 336866 h 922255"/>
                <a:gd name="connsiteX21" fmla="*/ 918853 w 922262"/>
                <a:gd name="connsiteY21" fmla="*/ 364344 h 922255"/>
                <a:gd name="connsiteX22" fmla="*/ 895299 w 922262"/>
                <a:gd name="connsiteY22" fmla="*/ 378200 h 922255"/>
                <a:gd name="connsiteX23" fmla="*/ 868282 w 922262"/>
                <a:gd name="connsiteY23" fmla="*/ 378200 h 922255"/>
                <a:gd name="connsiteX24" fmla="*/ 868282 w 922262"/>
                <a:gd name="connsiteY24" fmla="*/ 787166 h 922255"/>
                <a:gd name="connsiteX25" fmla="*/ 841262 w 922262"/>
                <a:gd name="connsiteY25" fmla="*/ 814183 h 922255"/>
                <a:gd name="connsiteX26" fmla="*/ 677306 w 922262"/>
                <a:gd name="connsiteY26" fmla="*/ 814183 h 922255"/>
                <a:gd name="connsiteX27" fmla="*/ 650286 w 922262"/>
                <a:gd name="connsiteY27" fmla="*/ 787166 h 922255"/>
                <a:gd name="connsiteX28" fmla="*/ 650286 w 922262"/>
                <a:gd name="connsiteY28" fmla="*/ 378200 h 922255"/>
                <a:gd name="connsiteX29" fmla="*/ 623268 w 922262"/>
                <a:gd name="connsiteY29" fmla="*/ 378200 h 922255"/>
                <a:gd name="connsiteX30" fmla="*/ 599715 w 922262"/>
                <a:gd name="connsiteY30" fmla="*/ 364344 h 922255"/>
                <a:gd name="connsiteX31" fmla="*/ 600406 w 922262"/>
                <a:gd name="connsiteY31" fmla="*/ 336866 h 922255"/>
                <a:gd name="connsiteX32" fmla="*/ 735499 w 922262"/>
                <a:gd name="connsiteY32" fmla="*/ 120722 h 922255"/>
                <a:gd name="connsiteX33" fmla="*/ 758273 w 922262"/>
                <a:gd name="connsiteY33" fmla="*/ 108943 h 922255"/>
                <a:gd name="connsiteX34" fmla="*/ 456771 w 922262"/>
                <a:gd name="connsiteY34" fmla="*/ 108020 h 922255"/>
                <a:gd name="connsiteX35" fmla="*/ 569463 w 922262"/>
                <a:gd name="connsiteY35" fmla="*/ 108020 h 922255"/>
                <a:gd name="connsiteX36" fmla="*/ 596480 w 922262"/>
                <a:gd name="connsiteY36" fmla="*/ 135037 h 922255"/>
                <a:gd name="connsiteX37" fmla="*/ 596480 w 922262"/>
                <a:gd name="connsiteY37" fmla="*/ 243110 h 922255"/>
                <a:gd name="connsiteX38" fmla="*/ 550065 w 922262"/>
                <a:gd name="connsiteY38" fmla="*/ 263201 h 922255"/>
                <a:gd name="connsiteX39" fmla="*/ 542445 w 922262"/>
                <a:gd name="connsiteY39" fmla="*/ 247728 h 922255"/>
                <a:gd name="connsiteX40" fmla="*/ 542445 w 922262"/>
                <a:gd name="connsiteY40" fmla="*/ 200389 h 922255"/>
                <a:gd name="connsiteX41" fmla="*/ 366712 w 922262"/>
                <a:gd name="connsiteY41" fmla="*/ 376122 h 922255"/>
                <a:gd name="connsiteX42" fmla="*/ 339692 w 922262"/>
                <a:gd name="connsiteY42" fmla="*/ 376122 h 922255"/>
                <a:gd name="connsiteX43" fmla="*/ 299049 w 922262"/>
                <a:gd name="connsiteY43" fmla="*/ 335479 h 922255"/>
                <a:gd name="connsiteX44" fmla="*/ 156106 w 922262"/>
                <a:gd name="connsiteY44" fmla="*/ 478421 h 922255"/>
                <a:gd name="connsiteX45" fmla="*/ 109230 w 922262"/>
                <a:gd name="connsiteY45" fmla="*/ 459715 h 922255"/>
                <a:gd name="connsiteX46" fmla="*/ 114772 w 922262"/>
                <a:gd name="connsiteY46" fmla="*/ 443321 h 922255"/>
                <a:gd name="connsiteX47" fmla="*/ 285657 w 922262"/>
                <a:gd name="connsiteY47" fmla="*/ 272438 h 922255"/>
                <a:gd name="connsiteX48" fmla="*/ 312674 w 922262"/>
                <a:gd name="connsiteY48" fmla="*/ 272438 h 922255"/>
                <a:gd name="connsiteX49" fmla="*/ 353317 w 922262"/>
                <a:gd name="connsiteY49" fmla="*/ 313080 h 922255"/>
                <a:gd name="connsiteX50" fmla="*/ 504341 w 922262"/>
                <a:gd name="connsiteY50" fmla="*/ 162055 h 922255"/>
                <a:gd name="connsiteX51" fmla="*/ 461390 w 922262"/>
                <a:gd name="connsiteY51" fmla="*/ 162055 h 922255"/>
                <a:gd name="connsiteX52" fmla="*/ 441299 w 922262"/>
                <a:gd name="connsiteY52" fmla="*/ 115640 h 922255"/>
                <a:gd name="connsiteX53" fmla="*/ 456771 w 922262"/>
                <a:gd name="connsiteY53" fmla="*/ 108020 h 922255"/>
                <a:gd name="connsiteX54" fmla="*/ 30019 w 922262"/>
                <a:gd name="connsiteY54" fmla="*/ 178 h 922255"/>
                <a:gd name="connsiteX55" fmla="*/ 54035 w 922262"/>
                <a:gd name="connsiteY55" fmla="*/ 27656 h 922255"/>
                <a:gd name="connsiteX56" fmla="*/ 54035 w 922262"/>
                <a:gd name="connsiteY56" fmla="*/ 868218 h 922255"/>
                <a:gd name="connsiteX57" fmla="*/ 894603 w 922262"/>
                <a:gd name="connsiteY57" fmla="*/ 868218 h 922255"/>
                <a:gd name="connsiteX58" fmla="*/ 922084 w 922262"/>
                <a:gd name="connsiteY58" fmla="*/ 892234 h 922255"/>
                <a:gd name="connsiteX59" fmla="*/ 895296 w 922262"/>
                <a:gd name="connsiteY59" fmla="*/ 922255 h 922255"/>
                <a:gd name="connsiteX60" fmla="*/ 27017 w 922262"/>
                <a:gd name="connsiteY60" fmla="*/ 922255 h 922255"/>
                <a:gd name="connsiteX61" fmla="*/ 0 w 922262"/>
                <a:gd name="connsiteY61" fmla="*/ 895238 h 922255"/>
                <a:gd name="connsiteX62" fmla="*/ 0 w 922262"/>
                <a:gd name="connsiteY62" fmla="*/ 26965 h 922255"/>
                <a:gd name="connsiteX63" fmla="*/ 30019 w 922262"/>
                <a:gd name="connsiteY63" fmla="*/ 178 h 92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922262" h="922255">
                  <a:moveTo>
                    <a:pt x="136938" y="594344"/>
                  </a:moveTo>
                  <a:lnTo>
                    <a:pt x="299048" y="594344"/>
                  </a:lnTo>
                  <a:cubicBezTo>
                    <a:pt x="314058" y="594344"/>
                    <a:pt x="326066" y="606352"/>
                    <a:pt x="326066" y="621361"/>
                  </a:cubicBezTo>
                  <a:lnTo>
                    <a:pt x="326066" y="787163"/>
                  </a:lnTo>
                  <a:cubicBezTo>
                    <a:pt x="326066" y="802175"/>
                    <a:pt x="314058" y="814183"/>
                    <a:pt x="299048" y="814183"/>
                  </a:cubicBezTo>
                  <a:lnTo>
                    <a:pt x="136938" y="814183"/>
                  </a:lnTo>
                  <a:cubicBezTo>
                    <a:pt x="121928" y="814183"/>
                    <a:pt x="109920" y="801943"/>
                    <a:pt x="109920" y="787163"/>
                  </a:cubicBezTo>
                  <a:lnTo>
                    <a:pt x="109920" y="621361"/>
                  </a:lnTo>
                  <a:cubicBezTo>
                    <a:pt x="109920" y="606352"/>
                    <a:pt x="121928" y="594344"/>
                    <a:pt x="136938" y="594344"/>
                  </a:cubicBezTo>
                  <a:close/>
                  <a:moveTo>
                    <a:pt x="407122" y="432237"/>
                  </a:moveTo>
                  <a:lnTo>
                    <a:pt x="569230" y="432237"/>
                  </a:lnTo>
                  <a:cubicBezTo>
                    <a:pt x="584242" y="432237"/>
                    <a:pt x="596250" y="444475"/>
                    <a:pt x="596250" y="459254"/>
                  </a:cubicBezTo>
                  <a:lnTo>
                    <a:pt x="596250" y="787166"/>
                  </a:lnTo>
                  <a:cubicBezTo>
                    <a:pt x="596250" y="802175"/>
                    <a:pt x="584242" y="814183"/>
                    <a:pt x="569230" y="814183"/>
                  </a:cubicBezTo>
                  <a:lnTo>
                    <a:pt x="407122" y="814183"/>
                  </a:lnTo>
                  <a:cubicBezTo>
                    <a:pt x="392112" y="814183"/>
                    <a:pt x="380104" y="802175"/>
                    <a:pt x="380104" y="787166"/>
                  </a:cubicBezTo>
                  <a:lnTo>
                    <a:pt x="380104" y="459254"/>
                  </a:lnTo>
                  <a:cubicBezTo>
                    <a:pt x="380104" y="444245"/>
                    <a:pt x="392112" y="432237"/>
                    <a:pt x="407122" y="432237"/>
                  </a:cubicBezTo>
                  <a:close/>
                  <a:moveTo>
                    <a:pt x="758273" y="108943"/>
                  </a:moveTo>
                  <a:cubicBezTo>
                    <a:pt x="767250" y="108943"/>
                    <a:pt x="776256" y="112869"/>
                    <a:pt x="781221" y="120722"/>
                  </a:cubicBezTo>
                  <a:lnTo>
                    <a:pt x="918162" y="336866"/>
                  </a:lnTo>
                  <a:cubicBezTo>
                    <a:pt x="923241" y="345179"/>
                    <a:pt x="923704" y="355801"/>
                    <a:pt x="918853" y="364344"/>
                  </a:cubicBezTo>
                  <a:cubicBezTo>
                    <a:pt x="914234" y="372888"/>
                    <a:pt x="905227" y="378200"/>
                    <a:pt x="895299" y="378200"/>
                  </a:cubicBezTo>
                  <a:lnTo>
                    <a:pt x="868282" y="378200"/>
                  </a:lnTo>
                  <a:lnTo>
                    <a:pt x="868282" y="787166"/>
                  </a:lnTo>
                  <a:cubicBezTo>
                    <a:pt x="868282" y="802175"/>
                    <a:pt x="856271" y="814183"/>
                    <a:pt x="841262" y="814183"/>
                  </a:cubicBezTo>
                  <a:lnTo>
                    <a:pt x="677306" y="814183"/>
                  </a:lnTo>
                  <a:cubicBezTo>
                    <a:pt x="662294" y="814183"/>
                    <a:pt x="650286" y="802175"/>
                    <a:pt x="650286" y="787166"/>
                  </a:cubicBezTo>
                  <a:lnTo>
                    <a:pt x="650286" y="378200"/>
                  </a:lnTo>
                  <a:lnTo>
                    <a:pt x="623268" y="378200"/>
                  </a:lnTo>
                  <a:cubicBezTo>
                    <a:pt x="613570" y="378200"/>
                    <a:pt x="604333" y="372888"/>
                    <a:pt x="599715" y="364344"/>
                  </a:cubicBezTo>
                  <a:cubicBezTo>
                    <a:pt x="594864" y="355801"/>
                    <a:pt x="595096" y="345179"/>
                    <a:pt x="600406" y="336866"/>
                  </a:cubicBezTo>
                  <a:lnTo>
                    <a:pt x="735499" y="120722"/>
                  </a:lnTo>
                  <a:cubicBezTo>
                    <a:pt x="740348" y="112869"/>
                    <a:pt x="749296" y="108943"/>
                    <a:pt x="758273" y="108943"/>
                  </a:cubicBezTo>
                  <a:close/>
                  <a:moveTo>
                    <a:pt x="456771" y="108020"/>
                  </a:moveTo>
                  <a:lnTo>
                    <a:pt x="569463" y="108020"/>
                  </a:lnTo>
                  <a:cubicBezTo>
                    <a:pt x="584242" y="108020"/>
                    <a:pt x="596480" y="120028"/>
                    <a:pt x="596480" y="135037"/>
                  </a:cubicBezTo>
                  <a:lnTo>
                    <a:pt x="596480" y="243110"/>
                  </a:lnTo>
                  <a:cubicBezTo>
                    <a:pt x="596480" y="264124"/>
                    <a:pt x="572234" y="279597"/>
                    <a:pt x="550065" y="263201"/>
                  </a:cubicBezTo>
                  <a:cubicBezTo>
                    <a:pt x="545216" y="259736"/>
                    <a:pt x="542445" y="253731"/>
                    <a:pt x="542445" y="247728"/>
                  </a:cubicBezTo>
                  <a:lnTo>
                    <a:pt x="542445" y="200389"/>
                  </a:lnTo>
                  <a:lnTo>
                    <a:pt x="366712" y="376122"/>
                  </a:lnTo>
                  <a:cubicBezTo>
                    <a:pt x="359320" y="383511"/>
                    <a:pt x="347081" y="383511"/>
                    <a:pt x="339692" y="376122"/>
                  </a:cubicBezTo>
                  <a:lnTo>
                    <a:pt x="299049" y="335479"/>
                  </a:lnTo>
                  <a:lnTo>
                    <a:pt x="156106" y="478421"/>
                  </a:lnTo>
                  <a:cubicBezTo>
                    <a:pt x="141096" y="493431"/>
                    <a:pt x="113155" y="487195"/>
                    <a:pt x="109230" y="459715"/>
                  </a:cubicBezTo>
                  <a:cubicBezTo>
                    <a:pt x="108306" y="453712"/>
                    <a:pt x="110384" y="447707"/>
                    <a:pt x="114772" y="443321"/>
                  </a:cubicBezTo>
                  <a:lnTo>
                    <a:pt x="285657" y="272438"/>
                  </a:lnTo>
                  <a:cubicBezTo>
                    <a:pt x="293046" y="265048"/>
                    <a:pt x="305285" y="265048"/>
                    <a:pt x="312674" y="272438"/>
                  </a:cubicBezTo>
                  <a:lnTo>
                    <a:pt x="353317" y="313080"/>
                  </a:lnTo>
                  <a:lnTo>
                    <a:pt x="504341" y="162055"/>
                  </a:lnTo>
                  <a:lnTo>
                    <a:pt x="461390" y="162055"/>
                  </a:lnTo>
                  <a:cubicBezTo>
                    <a:pt x="440375" y="162055"/>
                    <a:pt x="424903" y="137809"/>
                    <a:pt x="441299" y="115640"/>
                  </a:cubicBezTo>
                  <a:cubicBezTo>
                    <a:pt x="444763" y="110791"/>
                    <a:pt x="450766" y="108020"/>
                    <a:pt x="456771" y="108020"/>
                  </a:cubicBezTo>
                  <a:close/>
                  <a:moveTo>
                    <a:pt x="30019" y="178"/>
                  </a:moveTo>
                  <a:cubicBezTo>
                    <a:pt x="43874" y="1562"/>
                    <a:pt x="54035" y="13801"/>
                    <a:pt x="54035" y="27656"/>
                  </a:cubicBezTo>
                  <a:lnTo>
                    <a:pt x="54035" y="868218"/>
                  </a:lnTo>
                  <a:lnTo>
                    <a:pt x="894603" y="868218"/>
                  </a:lnTo>
                  <a:cubicBezTo>
                    <a:pt x="908458" y="868218"/>
                    <a:pt x="920699" y="878378"/>
                    <a:pt x="922084" y="892234"/>
                  </a:cubicBezTo>
                  <a:cubicBezTo>
                    <a:pt x="923931" y="908400"/>
                    <a:pt x="911229" y="922255"/>
                    <a:pt x="895296" y="922255"/>
                  </a:cubicBezTo>
                  <a:lnTo>
                    <a:pt x="27017" y="922255"/>
                  </a:lnTo>
                  <a:cubicBezTo>
                    <a:pt x="12008" y="922255"/>
                    <a:pt x="0" y="910247"/>
                    <a:pt x="0" y="895238"/>
                  </a:cubicBezTo>
                  <a:lnTo>
                    <a:pt x="0" y="26965"/>
                  </a:lnTo>
                  <a:cubicBezTo>
                    <a:pt x="0" y="11030"/>
                    <a:pt x="13625" y="-1669"/>
                    <a:pt x="30019" y="17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bg2"/>
                </a:solidFill>
                <a:latin typeface="+mj-lt"/>
              </a:endParaRPr>
            </a:p>
          </p:txBody>
        </p: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ABD74207-720F-FAB7-1CCB-B6181499FCE8}"/>
              </a:ext>
            </a:extLst>
          </p:cNvPr>
          <p:cNvSpPr txBox="1"/>
          <p:nvPr userDrawn="1"/>
        </p:nvSpPr>
        <p:spPr>
          <a:xfrm flipH="1">
            <a:off x="11299543" y="1701009"/>
            <a:ext cx="646092" cy="646092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6BEEDBF7-A867-0C7A-B191-7E5641C30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710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690688"/>
            <a:ext cx="10642562" cy="4273033"/>
            <a:chOff x="312337" y="1468307"/>
            <a:chExt cx="11669557" cy="46853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930944" y="3172365"/>
                <a:ext cx="128866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Strengths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671358"/>
                <a:chOff x="3367009" y="1502571"/>
                <a:chExt cx="2512945" cy="467135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94555" y="3189299"/>
                  <a:ext cx="1657854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685376"/>
              <a:chOff x="6411124" y="1468307"/>
              <a:chExt cx="2517506" cy="4685376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923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90651" y="3169052"/>
                <a:ext cx="1766831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Opportunities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99346" y="3169052"/>
                <a:ext cx="1051310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45E1984D-FF89-0ABB-0ABD-FB148B8B5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63AE9-70CC-46E2-491A-ED003CDC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9</a:t>
            </a:fld>
            <a:endParaRPr lang="en-CA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A984AF-0877-ADF8-D3DF-6E659C80A3D1}"/>
              </a:ext>
            </a:extLst>
          </p:cNvPr>
          <p:cNvGrpSpPr/>
          <p:nvPr/>
        </p:nvGrpSpPr>
        <p:grpSpPr>
          <a:xfrm>
            <a:off x="860257" y="2174488"/>
            <a:ext cx="10493543" cy="3127956"/>
            <a:chOff x="733257" y="2620450"/>
            <a:chExt cx="9561418" cy="285010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13EB35-4FB3-F219-4B4C-1E740F403A6F}"/>
                </a:ext>
              </a:extLst>
            </p:cNvPr>
            <p:cNvGrpSpPr/>
            <p:nvPr/>
          </p:nvGrpSpPr>
          <p:grpSpPr>
            <a:xfrm>
              <a:off x="733257" y="2620450"/>
              <a:ext cx="1835789" cy="2850105"/>
              <a:chOff x="391143" y="2188898"/>
              <a:chExt cx="1835789" cy="2850105"/>
            </a:xfrm>
          </p:grpSpPr>
          <p:sp>
            <p:nvSpPr>
              <p:cNvPr id="22" name="직사각형 25">
                <a:extLst>
                  <a:ext uri="{FF2B5EF4-FFF2-40B4-BE49-F238E27FC236}">
                    <a16:creationId xmlns:a16="http://schemas.microsoft.com/office/drawing/2014/main" id="{DD950B4F-8573-A705-5736-5BF4ECF4A906}"/>
                  </a:ext>
                </a:extLst>
              </p:cNvPr>
              <p:cNvSpPr/>
              <p:nvPr/>
            </p:nvSpPr>
            <p:spPr>
              <a:xfrm>
                <a:off x="391143" y="3341231"/>
                <a:ext cx="1835789" cy="308481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bg2"/>
                    </a:solidFill>
                    <a:latin typeface="+mj-lt"/>
                  </a:rPr>
                  <a:t>Lorem ipsum</a:t>
                </a:r>
                <a:endParaRPr lang="ko-KR" altLang="en-US" sz="16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1" name="타원 24">
                <a:extLst>
                  <a:ext uri="{FF2B5EF4-FFF2-40B4-BE49-F238E27FC236}">
                    <a16:creationId xmlns:a16="http://schemas.microsoft.com/office/drawing/2014/main" id="{66A08CC9-629D-D18E-C060-B009513CEE70}"/>
                  </a:ext>
                </a:extLst>
              </p:cNvPr>
              <p:cNvSpPr/>
              <p:nvPr/>
            </p:nvSpPr>
            <p:spPr>
              <a:xfrm>
                <a:off x="391143" y="2188898"/>
                <a:ext cx="913121" cy="913119"/>
              </a:xfrm>
              <a:prstGeom prst="ellipse">
                <a:avLst/>
              </a:prstGeom>
              <a:solidFill>
                <a:schemeClr val="bg2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ko-KR" sz="2400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01</a:t>
                </a:r>
                <a:endParaRPr lang="ko-KR" altLang="en-US" sz="2400" i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452D34-1253-FFDA-BDAD-D042B0522298}"/>
                  </a:ext>
                </a:extLst>
              </p:cNvPr>
              <p:cNvSpPr txBox="1"/>
              <p:nvPr/>
            </p:nvSpPr>
            <p:spPr>
              <a:xfrm>
                <a:off x="391143" y="3777035"/>
                <a:ext cx="1472323" cy="12619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sz="14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4090684-3A55-891C-2C49-0ED9507B106A}"/>
                </a:ext>
              </a:extLst>
            </p:cNvPr>
            <p:cNvGrpSpPr/>
            <p:nvPr/>
          </p:nvGrpSpPr>
          <p:grpSpPr>
            <a:xfrm>
              <a:off x="2664664" y="2620450"/>
              <a:ext cx="1835789" cy="2850105"/>
              <a:chOff x="2300157" y="2188898"/>
              <a:chExt cx="1835789" cy="2850105"/>
            </a:xfrm>
          </p:grpSpPr>
          <p:sp>
            <p:nvSpPr>
              <p:cNvPr id="19" name="직사각형 22">
                <a:extLst>
                  <a:ext uri="{FF2B5EF4-FFF2-40B4-BE49-F238E27FC236}">
                    <a16:creationId xmlns:a16="http://schemas.microsoft.com/office/drawing/2014/main" id="{5BA6081D-0A5B-FD33-3C3D-BEE4DA4ACE42}"/>
                  </a:ext>
                </a:extLst>
              </p:cNvPr>
              <p:cNvSpPr/>
              <p:nvPr/>
            </p:nvSpPr>
            <p:spPr>
              <a:xfrm>
                <a:off x="2300157" y="3341231"/>
                <a:ext cx="1835789" cy="308481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bg2"/>
                    </a:solidFill>
                    <a:latin typeface="+mj-lt"/>
                  </a:rPr>
                  <a:t>Lorem ipsum</a:t>
                </a:r>
                <a:endParaRPr lang="ko-KR" altLang="en-US" sz="16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8" name="타원 21">
                <a:extLst>
                  <a:ext uri="{FF2B5EF4-FFF2-40B4-BE49-F238E27FC236}">
                    <a16:creationId xmlns:a16="http://schemas.microsoft.com/office/drawing/2014/main" id="{3B81EE88-4C78-D2C8-ECFE-95B3AD51011A}"/>
                  </a:ext>
                </a:extLst>
              </p:cNvPr>
              <p:cNvSpPr/>
              <p:nvPr/>
            </p:nvSpPr>
            <p:spPr>
              <a:xfrm>
                <a:off x="2300157" y="2188898"/>
                <a:ext cx="913121" cy="91311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ko-KR" sz="2400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02</a:t>
                </a:r>
                <a:endParaRPr lang="ko-KR" altLang="en-US" sz="2400" i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71DB153-4384-0AA2-B394-0A379657B6BF}"/>
                  </a:ext>
                </a:extLst>
              </p:cNvPr>
              <p:cNvSpPr txBox="1"/>
              <p:nvPr/>
            </p:nvSpPr>
            <p:spPr>
              <a:xfrm>
                <a:off x="2300157" y="3777035"/>
                <a:ext cx="1472323" cy="12619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sz="14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471F4E3-EE77-E200-2833-42BB9AF000CC}"/>
                </a:ext>
              </a:extLst>
            </p:cNvPr>
            <p:cNvGrpSpPr/>
            <p:nvPr/>
          </p:nvGrpSpPr>
          <p:grpSpPr>
            <a:xfrm>
              <a:off x="4596071" y="2620450"/>
              <a:ext cx="1835789" cy="2850105"/>
              <a:chOff x="4209172" y="2188898"/>
              <a:chExt cx="1835789" cy="2850105"/>
            </a:xfrm>
          </p:grpSpPr>
          <p:sp>
            <p:nvSpPr>
              <p:cNvPr id="9" name="직사각형 19">
                <a:extLst>
                  <a:ext uri="{FF2B5EF4-FFF2-40B4-BE49-F238E27FC236}">
                    <a16:creationId xmlns:a16="http://schemas.microsoft.com/office/drawing/2014/main" id="{CFE26715-0AAC-203C-27DE-B3D1B0B80DF6}"/>
                  </a:ext>
                </a:extLst>
              </p:cNvPr>
              <p:cNvSpPr/>
              <p:nvPr/>
            </p:nvSpPr>
            <p:spPr>
              <a:xfrm>
                <a:off x="4209172" y="3341231"/>
                <a:ext cx="1835789" cy="308481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bg2"/>
                    </a:solidFill>
                    <a:latin typeface="+mj-lt"/>
                  </a:rPr>
                  <a:t>Lorem ipsum</a:t>
                </a:r>
                <a:endParaRPr lang="ko-KR" altLang="en-US" sz="16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5" name="타원 17">
                <a:extLst>
                  <a:ext uri="{FF2B5EF4-FFF2-40B4-BE49-F238E27FC236}">
                    <a16:creationId xmlns:a16="http://schemas.microsoft.com/office/drawing/2014/main" id="{54ADECBF-B2D2-759B-4BB2-5EC22555C6DC}"/>
                  </a:ext>
                </a:extLst>
              </p:cNvPr>
              <p:cNvSpPr/>
              <p:nvPr/>
            </p:nvSpPr>
            <p:spPr>
              <a:xfrm>
                <a:off x="4209172" y="2188898"/>
                <a:ext cx="913121" cy="913119"/>
              </a:xfrm>
              <a:prstGeom prst="ellipse">
                <a:avLst/>
              </a:prstGeom>
              <a:solidFill>
                <a:schemeClr val="bg2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ko-KR" sz="2400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03</a:t>
                </a:r>
                <a:endParaRPr lang="ko-KR" altLang="en-US" sz="2400" i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B069070-9B32-D55A-7719-21563FCCC212}"/>
                  </a:ext>
                </a:extLst>
              </p:cNvPr>
              <p:cNvSpPr txBox="1"/>
              <p:nvPr/>
            </p:nvSpPr>
            <p:spPr>
              <a:xfrm>
                <a:off x="4209172" y="3777035"/>
                <a:ext cx="1472323" cy="12619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sz="14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718B70A-23B8-13E5-632A-E359A54BB014}"/>
                </a:ext>
              </a:extLst>
            </p:cNvPr>
            <p:cNvGrpSpPr/>
            <p:nvPr/>
          </p:nvGrpSpPr>
          <p:grpSpPr>
            <a:xfrm>
              <a:off x="6527478" y="2620450"/>
              <a:ext cx="1835789" cy="2850105"/>
              <a:chOff x="2300157" y="2188898"/>
              <a:chExt cx="1835789" cy="2850105"/>
            </a:xfrm>
          </p:grpSpPr>
          <p:sp>
            <p:nvSpPr>
              <p:cNvPr id="41" name="직사각형 22">
                <a:extLst>
                  <a:ext uri="{FF2B5EF4-FFF2-40B4-BE49-F238E27FC236}">
                    <a16:creationId xmlns:a16="http://schemas.microsoft.com/office/drawing/2014/main" id="{75F6B05A-26C0-A722-D8CC-BD9AC4C116B0}"/>
                  </a:ext>
                </a:extLst>
              </p:cNvPr>
              <p:cNvSpPr/>
              <p:nvPr/>
            </p:nvSpPr>
            <p:spPr>
              <a:xfrm>
                <a:off x="2300157" y="3341231"/>
                <a:ext cx="1835789" cy="308481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bg2"/>
                    </a:solidFill>
                    <a:latin typeface="+mj-lt"/>
                  </a:rPr>
                  <a:t>Lorem ipsum</a:t>
                </a:r>
                <a:endParaRPr lang="ko-KR" altLang="en-US" sz="16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4" name="타원 21">
                <a:extLst>
                  <a:ext uri="{FF2B5EF4-FFF2-40B4-BE49-F238E27FC236}">
                    <a16:creationId xmlns:a16="http://schemas.microsoft.com/office/drawing/2014/main" id="{29E4E450-4DCD-E793-75DF-DE1C05756B4F}"/>
                  </a:ext>
                </a:extLst>
              </p:cNvPr>
              <p:cNvSpPr/>
              <p:nvPr/>
            </p:nvSpPr>
            <p:spPr>
              <a:xfrm>
                <a:off x="2300157" y="2188898"/>
                <a:ext cx="913121" cy="913119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ko-KR" sz="2400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04</a:t>
                </a:r>
                <a:endParaRPr lang="ko-KR" altLang="en-US" sz="2400" i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FBC3991-D2A5-E119-FDA8-193D2131CBBB}"/>
                  </a:ext>
                </a:extLst>
              </p:cNvPr>
              <p:cNvSpPr txBox="1"/>
              <p:nvPr/>
            </p:nvSpPr>
            <p:spPr>
              <a:xfrm>
                <a:off x="2300157" y="3777035"/>
                <a:ext cx="1472323" cy="12619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sz="14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EE496AB-04FF-DF04-5114-6409C087E434}"/>
                </a:ext>
              </a:extLst>
            </p:cNvPr>
            <p:cNvGrpSpPr/>
            <p:nvPr/>
          </p:nvGrpSpPr>
          <p:grpSpPr>
            <a:xfrm>
              <a:off x="8458886" y="2620450"/>
              <a:ext cx="1835789" cy="2850105"/>
              <a:chOff x="4209172" y="2188898"/>
              <a:chExt cx="1835789" cy="2850105"/>
            </a:xfrm>
          </p:grpSpPr>
          <p:sp>
            <p:nvSpPr>
              <p:cNvPr id="35" name="직사각형 19">
                <a:extLst>
                  <a:ext uri="{FF2B5EF4-FFF2-40B4-BE49-F238E27FC236}">
                    <a16:creationId xmlns:a16="http://schemas.microsoft.com/office/drawing/2014/main" id="{1D55BA1D-9C5A-1C4C-E447-32D0AB0469D5}"/>
                  </a:ext>
                </a:extLst>
              </p:cNvPr>
              <p:cNvSpPr/>
              <p:nvPr/>
            </p:nvSpPr>
            <p:spPr>
              <a:xfrm>
                <a:off x="4209172" y="3341231"/>
                <a:ext cx="1835789" cy="308481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bg2"/>
                    </a:solidFill>
                    <a:latin typeface="+mj-lt"/>
                  </a:rPr>
                  <a:t>Lorem ipsum</a:t>
                </a:r>
                <a:endParaRPr lang="ko-KR" altLang="en-US" sz="16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9" name="타원 17">
                <a:extLst>
                  <a:ext uri="{FF2B5EF4-FFF2-40B4-BE49-F238E27FC236}">
                    <a16:creationId xmlns:a16="http://schemas.microsoft.com/office/drawing/2014/main" id="{3687DFBF-D890-EA92-3C50-8283F0F934E0}"/>
                  </a:ext>
                </a:extLst>
              </p:cNvPr>
              <p:cNvSpPr/>
              <p:nvPr/>
            </p:nvSpPr>
            <p:spPr>
              <a:xfrm>
                <a:off x="4209172" y="2188898"/>
                <a:ext cx="913121" cy="913119"/>
              </a:xfrm>
              <a:prstGeom prst="ellipse">
                <a:avLst/>
              </a:prstGeom>
              <a:solidFill>
                <a:schemeClr val="bg2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ko-KR" sz="2400" i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05</a:t>
                </a:r>
                <a:endParaRPr lang="ko-KR" altLang="en-US" sz="2400" i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D1682EC-A68A-1D65-E3DB-89B3E6E3AEB0}"/>
                  </a:ext>
                </a:extLst>
              </p:cNvPr>
              <p:cNvSpPr txBox="1"/>
              <p:nvPr/>
            </p:nvSpPr>
            <p:spPr>
              <a:xfrm>
                <a:off x="4209172" y="3777035"/>
                <a:ext cx="1472323" cy="12619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sz="14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659316"/>
            <a:ext cx="10515601" cy="4610812"/>
            <a:chOff x="838199" y="1515480"/>
            <a:chExt cx="10515601" cy="461081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32671475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839608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F2BEA6D-4983-5AA9-5B29-1803658B6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EDACF2-466B-7071-0B24-19272AFDDC63}"/>
              </a:ext>
            </a:extLst>
          </p:cNvPr>
          <p:cNvGrpSpPr/>
          <p:nvPr/>
        </p:nvGrpSpPr>
        <p:grpSpPr>
          <a:xfrm>
            <a:off x="858802" y="2138923"/>
            <a:ext cx="10474396" cy="3469030"/>
            <a:chOff x="641635" y="2138923"/>
            <a:chExt cx="10474396" cy="34690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E80CC0-055F-41DC-904E-B78F57C42B9A}"/>
                </a:ext>
              </a:extLst>
            </p:cNvPr>
            <p:cNvGrpSpPr/>
            <p:nvPr/>
          </p:nvGrpSpPr>
          <p:grpSpPr>
            <a:xfrm>
              <a:off x="641635" y="2138923"/>
              <a:ext cx="10474396" cy="3469030"/>
              <a:chOff x="193392" y="1475156"/>
              <a:chExt cx="11070348" cy="3666406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A0838791-0B67-AC71-4E43-0E69F7C755C7}"/>
                  </a:ext>
                </a:extLst>
              </p:cNvPr>
              <p:cNvGrpSpPr/>
              <p:nvPr/>
            </p:nvGrpSpPr>
            <p:grpSpPr>
              <a:xfrm>
                <a:off x="282983" y="3317651"/>
                <a:ext cx="10794523" cy="1823911"/>
                <a:chOff x="664778" y="3397858"/>
                <a:chExt cx="9921396" cy="1676382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8F051C-54F4-5880-B60F-6813D04E2CFD}"/>
                    </a:ext>
                  </a:extLst>
                </p:cNvPr>
                <p:cNvGrpSpPr/>
                <p:nvPr/>
              </p:nvGrpSpPr>
              <p:grpSpPr>
                <a:xfrm>
                  <a:off x="3265693" y="3397860"/>
                  <a:ext cx="2118661" cy="1676376"/>
                  <a:chOff x="3265694" y="3621796"/>
                  <a:chExt cx="2118661" cy="1676376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98AFCE6-F733-625D-608F-598600B47E14}"/>
                      </a:ext>
                    </a:extLst>
                  </p:cNvPr>
                  <p:cNvSpPr txBox="1"/>
                  <p:nvPr/>
                </p:nvSpPr>
                <p:spPr>
                  <a:xfrm>
                    <a:off x="3543876" y="3621796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4460D814-C19F-1A5A-7B63-92768A4A5304}"/>
                      </a:ext>
                    </a:extLst>
                  </p:cNvPr>
                  <p:cNvSpPr txBox="1"/>
                  <p:nvPr/>
                </p:nvSpPr>
                <p:spPr>
                  <a:xfrm>
                    <a:off x="3265694" y="4057419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enim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ad minim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veniam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,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quis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nostrud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 exercitation.</a:t>
                    </a: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BA7DD6-E969-E6EF-0679-63192B7E426C}"/>
                    </a:ext>
                  </a:extLst>
                </p:cNvPr>
                <p:cNvGrpSpPr/>
                <p:nvPr/>
              </p:nvGrpSpPr>
              <p:grpSpPr>
                <a:xfrm>
                  <a:off x="5866598" y="3397859"/>
                  <a:ext cx="2118661" cy="1676381"/>
                  <a:chOff x="5835714" y="3621795"/>
                  <a:chExt cx="2118661" cy="1676381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6F11E86-EB2A-8E52-4DD0-6A8BDA8CFAA4}"/>
                      </a:ext>
                    </a:extLst>
                  </p:cNvPr>
                  <p:cNvSpPr txBox="1"/>
                  <p:nvPr/>
                </p:nvSpPr>
                <p:spPr>
                  <a:xfrm>
                    <a:off x="6113902" y="3621795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36EFD1A4-37CB-A56D-4EAD-B1201B6B62AF}"/>
                      </a:ext>
                    </a:extLst>
                  </p:cNvPr>
                  <p:cNvSpPr txBox="1"/>
                  <p:nvPr/>
                </p:nvSpPr>
                <p:spPr>
                  <a:xfrm>
                    <a:off x="5835714" y="4057423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651E66E-FDB9-0A13-8203-A6380CA16711}"/>
                    </a:ext>
                  </a:extLst>
                </p:cNvPr>
                <p:cNvGrpSpPr/>
                <p:nvPr/>
              </p:nvGrpSpPr>
              <p:grpSpPr>
                <a:xfrm>
                  <a:off x="8467513" y="3397858"/>
                  <a:ext cx="2118661" cy="1676381"/>
                  <a:chOff x="8467513" y="3621794"/>
                  <a:chExt cx="2118661" cy="1676381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6D7BF4A-A002-ABA5-F523-524B8078FCB6}"/>
                      </a:ext>
                    </a:extLst>
                  </p:cNvPr>
                  <p:cNvSpPr txBox="1"/>
                  <p:nvPr/>
                </p:nvSpPr>
                <p:spPr>
                  <a:xfrm>
                    <a:off x="8745700" y="3621794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B525CF-5E15-9756-BDD2-FFD803F6596F}"/>
                      </a:ext>
                    </a:extLst>
                  </p:cNvPr>
                  <p:cNvSpPr txBox="1"/>
                  <p:nvPr/>
                </p:nvSpPr>
                <p:spPr>
                  <a:xfrm>
                    <a:off x="8467513" y="4057422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55862F6-C696-6FF9-8BCD-C1A3B5A67F3B}"/>
                    </a:ext>
                  </a:extLst>
                </p:cNvPr>
                <p:cNvGrpSpPr/>
                <p:nvPr/>
              </p:nvGrpSpPr>
              <p:grpSpPr>
                <a:xfrm>
                  <a:off x="664778" y="3397858"/>
                  <a:ext cx="2118661" cy="1676378"/>
                  <a:chOff x="1198472" y="3953439"/>
                  <a:chExt cx="1989276" cy="1574003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997E589-5AF4-FDCB-1944-FE35B8412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459671" y="3953439"/>
                    <a:ext cx="1489443" cy="3087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bg2"/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DABF33E-EAB9-8CDF-8077-0B6BA1C7096D}"/>
                      </a:ext>
                    </a:extLst>
                  </p:cNvPr>
                  <p:cNvSpPr txBox="1"/>
                  <p:nvPr/>
                </p:nvSpPr>
                <p:spPr>
                  <a:xfrm>
                    <a:off x="1198472" y="4362461"/>
                    <a:ext cx="1989276" cy="11649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E80F8ED-C5E2-47BA-4B64-24DD301A5221}"/>
                  </a:ext>
                </a:extLst>
              </p:cNvPr>
              <p:cNvGrpSpPr/>
              <p:nvPr/>
            </p:nvGrpSpPr>
            <p:grpSpPr>
              <a:xfrm>
                <a:off x="193392" y="1475156"/>
                <a:ext cx="11070348" cy="1316351"/>
                <a:chOff x="240373" y="1475156"/>
                <a:chExt cx="11708863" cy="1316351"/>
              </a:xfrm>
            </p:grpSpPr>
            <p:sp>
              <p:nvSpPr>
                <p:cNvPr id="6" name="Arrow: Chevron 5">
                  <a:extLst>
                    <a:ext uri="{FF2B5EF4-FFF2-40B4-BE49-F238E27FC236}">
                      <a16:creationId xmlns:a16="http://schemas.microsoft.com/office/drawing/2014/main" id="{4C220316-2E17-53D0-1237-BAF82D8701F7}"/>
                    </a:ext>
                  </a:extLst>
                </p:cNvPr>
                <p:cNvSpPr/>
                <p:nvPr/>
              </p:nvSpPr>
              <p:spPr>
                <a:xfrm>
                  <a:off x="3070174" y="1475156"/>
                  <a:ext cx="3219461" cy="1316346"/>
                </a:xfrm>
                <a:prstGeom prst="chevron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" name="Arrow: Chevron 6">
                  <a:extLst>
                    <a:ext uri="{FF2B5EF4-FFF2-40B4-BE49-F238E27FC236}">
                      <a16:creationId xmlns:a16="http://schemas.microsoft.com/office/drawing/2014/main" id="{E0E08F45-A30A-A118-7E04-2832971AB2CD}"/>
                    </a:ext>
                  </a:extLst>
                </p:cNvPr>
                <p:cNvSpPr/>
                <p:nvPr/>
              </p:nvSpPr>
              <p:spPr>
                <a:xfrm>
                  <a:off x="5899982" y="1475158"/>
                  <a:ext cx="3219461" cy="1316349"/>
                </a:xfrm>
                <a:prstGeom prst="chevron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" name="Arrow: Chevron 7">
                  <a:extLst>
                    <a:ext uri="{FF2B5EF4-FFF2-40B4-BE49-F238E27FC236}">
                      <a16:creationId xmlns:a16="http://schemas.microsoft.com/office/drawing/2014/main" id="{3837AD6E-518D-9032-0CFE-5DA1AAA4CC08}"/>
                    </a:ext>
                  </a:extLst>
                </p:cNvPr>
                <p:cNvSpPr/>
                <p:nvPr/>
              </p:nvSpPr>
              <p:spPr>
                <a:xfrm>
                  <a:off x="8729781" y="1475158"/>
                  <a:ext cx="3219455" cy="1316349"/>
                </a:xfrm>
                <a:prstGeom prst="chevron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" name="Arrow: Pentagon 8">
                  <a:extLst>
                    <a:ext uri="{FF2B5EF4-FFF2-40B4-BE49-F238E27FC236}">
                      <a16:creationId xmlns:a16="http://schemas.microsoft.com/office/drawing/2014/main" id="{C5AD5A9A-636E-FBFA-E953-A7BB1EE62D9C}"/>
                    </a:ext>
                  </a:extLst>
                </p:cNvPr>
                <p:cNvSpPr/>
                <p:nvPr/>
              </p:nvSpPr>
              <p:spPr>
                <a:xfrm>
                  <a:off x="240373" y="1475156"/>
                  <a:ext cx="3219461" cy="1316348"/>
                </a:xfrm>
                <a:prstGeom prst="homePlat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7D8F086-6D9E-46E8-F2A4-522FFE372078}"/>
                </a:ext>
              </a:extLst>
            </p:cNvPr>
            <p:cNvSpPr txBox="1"/>
            <p:nvPr/>
          </p:nvSpPr>
          <p:spPr>
            <a:xfrm>
              <a:off x="1428351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01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80DE58-E51E-3975-F79A-D18B9CFC185A}"/>
                </a:ext>
              </a:extLst>
            </p:cNvPr>
            <p:cNvSpPr txBox="1"/>
            <p:nvPr/>
          </p:nvSpPr>
          <p:spPr>
            <a:xfrm>
              <a:off x="3953132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02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915F0E-8240-ABC1-AC0A-EAB47C2BF70B}"/>
                </a:ext>
              </a:extLst>
            </p:cNvPr>
            <p:cNvSpPr txBox="1"/>
            <p:nvPr/>
          </p:nvSpPr>
          <p:spPr>
            <a:xfrm>
              <a:off x="6507146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03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DD0736-5142-0D9F-FACD-05D8E95B9F87}"/>
                </a:ext>
              </a:extLst>
            </p:cNvPr>
            <p:cNvSpPr txBox="1"/>
            <p:nvPr/>
          </p:nvSpPr>
          <p:spPr>
            <a:xfrm>
              <a:off x="8934243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04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D874D585-A607-262A-6361-8F100F9E2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58F72-3E75-38C6-93F2-6679B769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73D7B9-6C7C-29A1-5E4C-9A905327A363}"/>
              </a:ext>
            </a:extLst>
          </p:cNvPr>
          <p:cNvGrpSpPr/>
          <p:nvPr/>
        </p:nvGrpSpPr>
        <p:grpSpPr>
          <a:xfrm>
            <a:off x="1196342" y="1911573"/>
            <a:ext cx="9799318" cy="3955895"/>
            <a:chOff x="1625601" y="2086506"/>
            <a:chExt cx="8940800" cy="36093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ED0536-E610-A361-2AC8-1C83D54CE318}"/>
                </a:ext>
              </a:extLst>
            </p:cNvPr>
            <p:cNvSpPr txBox="1"/>
            <p:nvPr/>
          </p:nvSpPr>
          <p:spPr>
            <a:xfrm>
              <a:off x="5130800" y="2086506"/>
              <a:ext cx="5435601" cy="365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Your target market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4ED0FF-66A5-1C79-7EEC-70F6DD6975FC}"/>
                </a:ext>
              </a:extLst>
            </p:cNvPr>
            <p:cNvSpPr txBox="1"/>
            <p:nvPr/>
          </p:nvSpPr>
          <p:spPr>
            <a:xfrm>
              <a:off x="5130800" y="2546226"/>
              <a:ext cx="5435601" cy="477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incididunt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ut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labore</a:t>
              </a:r>
              <a:endParaRPr lang="en-US" altLang="ko-KR" sz="1400" dirty="0">
                <a:solidFill>
                  <a:schemeClr val="bg2"/>
                </a:solidFill>
              </a:endParaRPr>
            </a:p>
          </p:txBody>
        </p:sp>
        <p:sp>
          <p:nvSpPr>
            <p:cNvPr id="6" name="사각형: 둥근 모서리 4">
              <a:extLst>
                <a:ext uri="{FF2B5EF4-FFF2-40B4-BE49-F238E27FC236}">
                  <a16:creationId xmlns:a16="http://schemas.microsoft.com/office/drawing/2014/main" id="{07AB0EEB-E7BF-BBB9-8B0A-6D3E7685F215}"/>
                </a:ext>
              </a:extLst>
            </p:cNvPr>
            <p:cNvSpPr/>
            <p:nvPr/>
          </p:nvSpPr>
          <p:spPr>
            <a:xfrm>
              <a:off x="1625601" y="2120776"/>
              <a:ext cx="3136900" cy="9144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noFill/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12,000</a:t>
              </a:r>
              <a:endParaRPr lang="ko-KR" altLang="en-US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D0468BA-0916-0C4C-2570-021F56D4D7BF}"/>
                </a:ext>
              </a:extLst>
            </p:cNvPr>
            <p:cNvSpPr txBox="1"/>
            <p:nvPr/>
          </p:nvSpPr>
          <p:spPr>
            <a:xfrm>
              <a:off x="5130800" y="3416831"/>
              <a:ext cx="5435601" cy="365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Serviceable available market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D14BA2-549B-ABFE-360A-157704472D65}"/>
                </a:ext>
              </a:extLst>
            </p:cNvPr>
            <p:cNvSpPr txBox="1"/>
            <p:nvPr/>
          </p:nvSpPr>
          <p:spPr>
            <a:xfrm>
              <a:off x="5130800" y="3876551"/>
              <a:ext cx="5435601" cy="477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incididunt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ut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labore</a:t>
              </a:r>
              <a:endParaRPr lang="en-US" altLang="ko-KR" sz="1400" dirty="0">
                <a:solidFill>
                  <a:schemeClr val="bg2"/>
                </a:solidFill>
              </a:endParaRPr>
            </a:p>
          </p:txBody>
        </p:sp>
        <p:sp>
          <p:nvSpPr>
            <p:cNvPr id="9" name="사각형: 둥근 모서리 7">
              <a:extLst>
                <a:ext uri="{FF2B5EF4-FFF2-40B4-BE49-F238E27FC236}">
                  <a16:creationId xmlns:a16="http://schemas.microsoft.com/office/drawing/2014/main" id="{25E0884B-488D-737B-111D-67F0D0CB29CC}"/>
                </a:ext>
              </a:extLst>
            </p:cNvPr>
            <p:cNvSpPr/>
            <p:nvPr/>
          </p:nvSpPr>
          <p:spPr>
            <a:xfrm>
              <a:off x="1625601" y="3451101"/>
              <a:ext cx="3136900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24,000</a:t>
              </a:r>
              <a:endParaRPr lang="ko-KR" altLang="en-US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098D33-C1F1-1C54-B10A-0F77EC67AA8C}"/>
                </a:ext>
              </a:extLst>
            </p:cNvPr>
            <p:cNvSpPr txBox="1"/>
            <p:nvPr/>
          </p:nvSpPr>
          <p:spPr>
            <a:xfrm>
              <a:off x="5130800" y="4747156"/>
              <a:ext cx="5435601" cy="365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Total available market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82D2D71-E78F-00A2-3B72-F833517F7CF7}"/>
                </a:ext>
              </a:extLst>
            </p:cNvPr>
            <p:cNvSpPr txBox="1"/>
            <p:nvPr/>
          </p:nvSpPr>
          <p:spPr>
            <a:xfrm>
              <a:off x="5130800" y="5206876"/>
              <a:ext cx="5435601" cy="477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incididunt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ut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labore</a:t>
              </a:r>
              <a:endParaRPr lang="en-US" altLang="ko-KR" sz="1400" dirty="0">
                <a:solidFill>
                  <a:schemeClr val="bg2"/>
                </a:solidFill>
              </a:endParaRPr>
            </a:p>
          </p:txBody>
        </p:sp>
        <p:sp>
          <p:nvSpPr>
            <p:cNvPr id="12" name="사각형: 둥근 모서리 10">
              <a:extLst>
                <a:ext uri="{FF2B5EF4-FFF2-40B4-BE49-F238E27FC236}">
                  <a16:creationId xmlns:a16="http://schemas.microsoft.com/office/drawing/2014/main" id="{12987FE5-DB48-1B82-EF20-07808BEE20C0}"/>
                </a:ext>
              </a:extLst>
            </p:cNvPr>
            <p:cNvSpPr/>
            <p:nvPr/>
          </p:nvSpPr>
          <p:spPr>
            <a:xfrm>
              <a:off x="1625601" y="4781426"/>
              <a:ext cx="3136900" cy="9144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25400">
              <a:noFill/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36,000</a:t>
              </a:r>
              <a:endParaRPr lang="ko-KR" altLang="en-US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06C7635-0FBF-8500-699C-66D98C17B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2165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C9C6F-D27F-CDEA-730A-102118C94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B9AC-5086-2B53-9D6B-F89A8CFF4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89C3D3-3A9D-9701-A513-57F7C6EEB6CB}"/>
              </a:ext>
            </a:extLst>
          </p:cNvPr>
          <p:cNvGrpSpPr/>
          <p:nvPr/>
        </p:nvGrpSpPr>
        <p:grpSpPr>
          <a:xfrm>
            <a:off x="1060423" y="1920240"/>
            <a:ext cx="10071154" cy="3747102"/>
            <a:chOff x="1231902" y="2120900"/>
            <a:chExt cx="9728196" cy="361950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4D953E-8D11-C252-A775-455B612BA3C3}"/>
                </a:ext>
              </a:extLst>
            </p:cNvPr>
            <p:cNvSpPr txBox="1"/>
            <p:nvPr/>
          </p:nvSpPr>
          <p:spPr>
            <a:xfrm>
              <a:off x="1395123" y="2778151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5" name="직사각형 31">
              <a:extLst>
                <a:ext uri="{FF2B5EF4-FFF2-40B4-BE49-F238E27FC236}">
                  <a16:creationId xmlns:a16="http://schemas.microsoft.com/office/drawing/2014/main" id="{ED16BECC-AD47-2D21-EC19-B41DAFDC8268}"/>
                </a:ext>
              </a:extLst>
            </p:cNvPr>
            <p:cNvSpPr/>
            <p:nvPr/>
          </p:nvSpPr>
          <p:spPr>
            <a:xfrm>
              <a:off x="1395123" y="2185749"/>
              <a:ext cx="2630778" cy="35675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kumimoji="0" lang="en-CA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rPr>
                <a:t>Lorem ipsum</a:t>
              </a:r>
              <a:endParaRPr lang="ko-KR" altLang="en-US" sz="9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54A3E0-DBDF-D57A-FB26-C2ACA74FFE47}"/>
                </a:ext>
              </a:extLst>
            </p:cNvPr>
            <p:cNvSpPr txBox="1"/>
            <p:nvPr/>
          </p:nvSpPr>
          <p:spPr>
            <a:xfrm>
              <a:off x="1395123" y="3815316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DFD71F-522A-BAE0-FA7D-E2DF2B36AE76}"/>
                </a:ext>
              </a:extLst>
            </p:cNvPr>
            <p:cNvSpPr txBox="1"/>
            <p:nvPr/>
          </p:nvSpPr>
          <p:spPr>
            <a:xfrm>
              <a:off x="1395123" y="4852481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B134D5-423F-AA19-A709-AA3C008E6AF0}"/>
                </a:ext>
              </a:extLst>
            </p:cNvPr>
            <p:cNvSpPr txBox="1"/>
            <p:nvPr/>
          </p:nvSpPr>
          <p:spPr>
            <a:xfrm>
              <a:off x="4780612" y="2778151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9" name="직사각형 35">
              <a:extLst>
                <a:ext uri="{FF2B5EF4-FFF2-40B4-BE49-F238E27FC236}">
                  <a16:creationId xmlns:a16="http://schemas.microsoft.com/office/drawing/2014/main" id="{7A1FBE06-0A95-B693-A524-B80670F79FC8}"/>
                </a:ext>
              </a:extLst>
            </p:cNvPr>
            <p:cNvSpPr/>
            <p:nvPr/>
          </p:nvSpPr>
          <p:spPr>
            <a:xfrm>
              <a:off x="4780612" y="2185749"/>
              <a:ext cx="2630778" cy="3567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kumimoji="0" lang="en-CA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rPr>
                <a:t>Lorem ipsum</a:t>
              </a:r>
              <a:endParaRPr lang="ko-KR" altLang="en-US" sz="9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CAFECF-40E4-EBA7-195B-73779985F620}"/>
                </a:ext>
              </a:extLst>
            </p:cNvPr>
            <p:cNvSpPr txBox="1"/>
            <p:nvPr/>
          </p:nvSpPr>
          <p:spPr>
            <a:xfrm>
              <a:off x="4780612" y="3815316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10E982-2945-0C87-004A-57DDD6E7D9F2}"/>
                </a:ext>
              </a:extLst>
            </p:cNvPr>
            <p:cNvSpPr txBox="1"/>
            <p:nvPr/>
          </p:nvSpPr>
          <p:spPr>
            <a:xfrm>
              <a:off x="4780612" y="4852481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28385D-1263-6A1E-53B3-454AA49E8AA3}"/>
                </a:ext>
              </a:extLst>
            </p:cNvPr>
            <p:cNvSpPr txBox="1"/>
            <p:nvPr/>
          </p:nvSpPr>
          <p:spPr>
            <a:xfrm>
              <a:off x="8166102" y="2778151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23" name="직사각형 39">
              <a:extLst>
                <a:ext uri="{FF2B5EF4-FFF2-40B4-BE49-F238E27FC236}">
                  <a16:creationId xmlns:a16="http://schemas.microsoft.com/office/drawing/2014/main" id="{A4614C7B-82A5-68C7-F1AF-90D797932B46}"/>
                </a:ext>
              </a:extLst>
            </p:cNvPr>
            <p:cNvSpPr/>
            <p:nvPr/>
          </p:nvSpPr>
          <p:spPr>
            <a:xfrm>
              <a:off x="8166102" y="2185749"/>
              <a:ext cx="2630778" cy="35675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kumimoji="0" lang="en-CA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</a:rPr>
                <a:t>Lorem ipsum</a:t>
              </a:r>
              <a:endParaRPr lang="ko-KR" altLang="en-US" sz="9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E526454-1B1E-44C0-7EA0-8EC461349E56}"/>
                </a:ext>
              </a:extLst>
            </p:cNvPr>
            <p:cNvSpPr txBox="1"/>
            <p:nvPr/>
          </p:nvSpPr>
          <p:spPr>
            <a:xfrm>
              <a:off x="8166102" y="3815316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612752-00D4-1172-71E6-0B4C1ECE9C20}"/>
                </a:ext>
              </a:extLst>
            </p:cNvPr>
            <p:cNvSpPr txBox="1"/>
            <p:nvPr/>
          </p:nvSpPr>
          <p:spPr>
            <a:xfrm>
              <a:off x="8166102" y="4852481"/>
              <a:ext cx="263077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amet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elit</a:t>
              </a:r>
              <a:r>
                <a:rPr lang="en-US" altLang="ko-KR" sz="1400" dirty="0">
                  <a:solidFill>
                    <a:schemeClr val="bg2"/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eiusmod</a:t>
              </a:r>
              <a:r>
                <a:rPr lang="en-US" altLang="ko-KR" sz="1400" dirty="0">
                  <a:solidFill>
                    <a:schemeClr val="bg2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2"/>
                  </a:solidFill>
                </a:rPr>
                <a:t>tempor</a:t>
              </a:r>
              <a:endParaRPr lang="ko-KR" altLang="en-US" sz="1400" dirty="0">
                <a:solidFill>
                  <a:schemeClr val="bg2"/>
                </a:solidFill>
              </a:endParaRPr>
            </a:p>
          </p:txBody>
        </p:sp>
        <p:cxnSp>
          <p:nvCxnSpPr>
            <p:cNvPr id="26" name="직선 연결선 42">
              <a:extLst>
                <a:ext uri="{FF2B5EF4-FFF2-40B4-BE49-F238E27FC236}">
                  <a16:creationId xmlns:a16="http://schemas.microsoft.com/office/drawing/2014/main" id="{0BCBBC61-06B5-60EE-0F82-6EB9E543F475}"/>
                </a:ext>
              </a:extLst>
            </p:cNvPr>
            <p:cNvCxnSpPr/>
            <p:nvPr/>
          </p:nvCxnSpPr>
          <p:spPr>
            <a:xfrm>
              <a:off x="1231902" y="2120900"/>
              <a:ext cx="9728196" cy="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43">
              <a:extLst>
                <a:ext uri="{FF2B5EF4-FFF2-40B4-BE49-F238E27FC236}">
                  <a16:creationId xmlns:a16="http://schemas.microsoft.com/office/drawing/2014/main" id="{BF4BAC2A-5269-8B00-EF41-5106B9C26B59}"/>
                </a:ext>
              </a:extLst>
            </p:cNvPr>
            <p:cNvCxnSpPr/>
            <p:nvPr/>
          </p:nvCxnSpPr>
          <p:spPr>
            <a:xfrm>
              <a:off x="1231902" y="2628900"/>
              <a:ext cx="9728196" cy="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44">
              <a:extLst>
                <a:ext uri="{FF2B5EF4-FFF2-40B4-BE49-F238E27FC236}">
                  <a16:creationId xmlns:a16="http://schemas.microsoft.com/office/drawing/2014/main" id="{4FAFDC6F-3A77-0AF3-B1CD-1D662ADE7FD1}"/>
                </a:ext>
              </a:extLst>
            </p:cNvPr>
            <p:cNvCxnSpPr/>
            <p:nvPr/>
          </p:nvCxnSpPr>
          <p:spPr>
            <a:xfrm>
              <a:off x="1231902" y="3666067"/>
              <a:ext cx="9728196" cy="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45">
              <a:extLst>
                <a:ext uri="{FF2B5EF4-FFF2-40B4-BE49-F238E27FC236}">
                  <a16:creationId xmlns:a16="http://schemas.microsoft.com/office/drawing/2014/main" id="{51857277-2466-8BE1-4D0B-81D6E7D4E5E5}"/>
                </a:ext>
              </a:extLst>
            </p:cNvPr>
            <p:cNvCxnSpPr/>
            <p:nvPr/>
          </p:nvCxnSpPr>
          <p:spPr>
            <a:xfrm>
              <a:off x="1231902" y="4703234"/>
              <a:ext cx="9728196" cy="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46">
              <a:extLst>
                <a:ext uri="{FF2B5EF4-FFF2-40B4-BE49-F238E27FC236}">
                  <a16:creationId xmlns:a16="http://schemas.microsoft.com/office/drawing/2014/main" id="{CE032144-B57C-B436-9DF4-B5D9649CE51D}"/>
                </a:ext>
              </a:extLst>
            </p:cNvPr>
            <p:cNvCxnSpPr/>
            <p:nvPr/>
          </p:nvCxnSpPr>
          <p:spPr>
            <a:xfrm>
              <a:off x="1231902" y="5740400"/>
              <a:ext cx="9728196" cy="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5AECF-27EF-993C-8ED3-4AC6631A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9695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793AE-7E26-99A4-CC1C-A321E896C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9BFFF-F6EA-1C05-3B88-F850F3DF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25A20E-C99A-1CBF-C7A6-160BD3412D9D}"/>
              </a:ext>
            </a:extLst>
          </p:cNvPr>
          <p:cNvGrpSpPr/>
          <p:nvPr/>
        </p:nvGrpSpPr>
        <p:grpSpPr>
          <a:xfrm>
            <a:off x="791936" y="2391620"/>
            <a:ext cx="10608128" cy="2337440"/>
            <a:chOff x="791936" y="2723090"/>
            <a:chExt cx="10608128" cy="2337440"/>
          </a:xfrm>
        </p:grpSpPr>
        <p:cxnSp>
          <p:nvCxnSpPr>
            <p:cNvPr id="12" name="직선 연결선 50">
              <a:extLst>
                <a:ext uri="{FF2B5EF4-FFF2-40B4-BE49-F238E27FC236}">
                  <a16:creationId xmlns:a16="http://schemas.microsoft.com/office/drawing/2014/main" id="{9DF52678-0735-C1AB-DE9E-76D506B908AD}"/>
                </a:ext>
              </a:extLst>
            </p:cNvPr>
            <p:cNvCxnSpPr>
              <a:cxnSpLocks/>
              <a:stCxn id="31" idx="6"/>
              <a:endCxn id="32" idx="2"/>
            </p:cNvCxnSpPr>
            <p:nvPr/>
          </p:nvCxnSpPr>
          <p:spPr>
            <a:xfrm>
              <a:off x="2325494" y="3543298"/>
              <a:ext cx="2118112" cy="0"/>
            </a:xfrm>
            <a:prstGeom prst="line">
              <a:avLst/>
            </a:prstGeom>
            <a:ln w="9525" cap="rnd">
              <a:solidFill>
                <a:schemeClr val="bg2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58">
              <a:extLst>
                <a:ext uri="{FF2B5EF4-FFF2-40B4-BE49-F238E27FC236}">
                  <a16:creationId xmlns:a16="http://schemas.microsoft.com/office/drawing/2014/main" id="{15AD8832-0631-1C1C-C49F-DC7A797D8A11}"/>
                </a:ext>
              </a:extLst>
            </p:cNvPr>
            <p:cNvCxnSpPr>
              <a:cxnSpLocks/>
            </p:cNvCxnSpPr>
            <p:nvPr/>
          </p:nvCxnSpPr>
          <p:spPr>
            <a:xfrm>
              <a:off x="4905375" y="3543298"/>
              <a:ext cx="2381250" cy="0"/>
            </a:xfrm>
            <a:prstGeom prst="line">
              <a:avLst/>
            </a:prstGeom>
            <a:ln w="9525" cap="rnd">
              <a:solidFill>
                <a:schemeClr val="bg2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59">
              <a:extLst>
                <a:ext uri="{FF2B5EF4-FFF2-40B4-BE49-F238E27FC236}">
                  <a16:creationId xmlns:a16="http://schemas.microsoft.com/office/drawing/2014/main" id="{A5209A2D-D204-627A-635D-AEB5BC2280DF}"/>
                </a:ext>
              </a:extLst>
            </p:cNvPr>
            <p:cNvCxnSpPr>
              <a:cxnSpLocks/>
            </p:cNvCxnSpPr>
            <p:nvPr/>
          </p:nvCxnSpPr>
          <p:spPr>
            <a:xfrm>
              <a:off x="7616825" y="3543298"/>
              <a:ext cx="2381250" cy="0"/>
            </a:xfrm>
            <a:prstGeom prst="line">
              <a:avLst/>
            </a:prstGeom>
            <a:ln w="9525" cap="rnd">
              <a:solidFill>
                <a:schemeClr val="bg2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F96365-C636-6207-3DF1-7116D1512699}"/>
                </a:ext>
              </a:extLst>
            </p:cNvPr>
            <p:cNvSpPr txBox="1"/>
            <p:nvPr/>
          </p:nvSpPr>
          <p:spPr>
            <a:xfrm>
              <a:off x="791936" y="4352644"/>
              <a:ext cx="2473778" cy="70788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Lorem ipsum dolor sit </a:t>
              </a:r>
              <a:r>
                <a:rPr lang="en-US" altLang="ko-KR" sz="2000" dirty="0" err="1">
                  <a:solidFill>
                    <a:schemeClr val="bg2"/>
                  </a:solidFill>
                  <a:latin typeface="+mj-lt"/>
                </a:rPr>
                <a:t>amet</a:t>
              </a:r>
              <a:endParaRPr lang="ko-KR" altLang="en-US" sz="20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" name="직사각형 45">
              <a:extLst>
                <a:ext uri="{FF2B5EF4-FFF2-40B4-BE49-F238E27FC236}">
                  <a16:creationId xmlns:a16="http://schemas.microsoft.com/office/drawing/2014/main" id="{8C80CFC6-BC13-50A1-91D1-6E1D73EB09C1}"/>
                </a:ext>
              </a:extLst>
            </p:cNvPr>
            <p:cNvSpPr/>
            <p:nvPr/>
          </p:nvSpPr>
          <p:spPr>
            <a:xfrm>
              <a:off x="1110762" y="2723090"/>
              <a:ext cx="1836124" cy="461665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bg2"/>
                  </a:solidFill>
                </a:rPr>
                <a:t>20xx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0B8462B-583C-9D35-4722-C8B99CEF786E}"/>
                </a:ext>
              </a:extLst>
            </p:cNvPr>
            <p:cNvSpPr txBox="1"/>
            <p:nvPr/>
          </p:nvSpPr>
          <p:spPr>
            <a:xfrm>
              <a:off x="3503386" y="4352644"/>
              <a:ext cx="2473778" cy="70788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Lorem ipsum dolor sit </a:t>
              </a:r>
              <a:r>
                <a:rPr lang="en-US" altLang="ko-KR" sz="2000" dirty="0" err="1">
                  <a:solidFill>
                    <a:schemeClr val="bg2"/>
                  </a:solidFill>
                  <a:latin typeface="+mj-lt"/>
                </a:rPr>
                <a:t>amet</a:t>
              </a:r>
              <a:endParaRPr lang="ko-KR" altLang="en-US" sz="20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9" name="직사각형 47">
              <a:extLst>
                <a:ext uri="{FF2B5EF4-FFF2-40B4-BE49-F238E27FC236}">
                  <a16:creationId xmlns:a16="http://schemas.microsoft.com/office/drawing/2014/main" id="{84C00AAF-5129-A83E-D259-41784772DC6D}"/>
                </a:ext>
              </a:extLst>
            </p:cNvPr>
            <p:cNvSpPr/>
            <p:nvPr/>
          </p:nvSpPr>
          <p:spPr>
            <a:xfrm>
              <a:off x="3822212" y="2723090"/>
              <a:ext cx="1836124" cy="461665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bg2"/>
                  </a:solidFill>
                </a:rPr>
                <a:t>20xx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0EA11A-E792-026D-C269-71B081236220}"/>
                </a:ext>
              </a:extLst>
            </p:cNvPr>
            <p:cNvSpPr txBox="1"/>
            <p:nvPr/>
          </p:nvSpPr>
          <p:spPr>
            <a:xfrm>
              <a:off x="6214836" y="4352644"/>
              <a:ext cx="2473778" cy="70788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Lorem ipsum dolor sit </a:t>
              </a:r>
              <a:r>
                <a:rPr lang="en-US" altLang="ko-KR" sz="2000" dirty="0" err="1">
                  <a:solidFill>
                    <a:schemeClr val="bg2"/>
                  </a:solidFill>
                  <a:latin typeface="+mj-lt"/>
                </a:rPr>
                <a:t>amet</a:t>
              </a:r>
              <a:endParaRPr lang="ko-KR" altLang="en-US" sz="20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1" name="직사각형 49">
              <a:extLst>
                <a:ext uri="{FF2B5EF4-FFF2-40B4-BE49-F238E27FC236}">
                  <a16:creationId xmlns:a16="http://schemas.microsoft.com/office/drawing/2014/main" id="{4C7BDB73-A7DC-4A24-7220-C0F8082109B5}"/>
                </a:ext>
              </a:extLst>
            </p:cNvPr>
            <p:cNvSpPr/>
            <p:nvPr/>
          </p:nvSpPr>
          <p:spPr>
            <a:xfrm>
              <a:off x="6533662" y="2723090"/>
              <a:ext cx="1836124" cy="461665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bg2"/>
                  </a:solidFill>
                </a:rPr>
                <a:t>20xx</a:t>
              </a:r>
            </a:p>
          </p:txBody>
        </p:sp>
        <p:sp>
          <p:nvSpPr>
            <p:cNvPr id="31" name="타원 51">
              <a:extLst>
                <a:ext uri="{FF2B5EF4-FFF2-40B4-BE49-F238E27FC236}">
                  <a16:creationId xmlns:a16="http://schemas.microsoft.com/office/drawing/2014/main" id="{27E97E7D-A94E-F6CF-522F-F76FDC9622FD}"/>
                </a:ext>
              </a:extLst>
            </p:cNvPr>
            <p:cNvSpPr/>
            <p:nvPr/>
          </p:nvSpPr>
          <p:spPr>
            <a:xfrm>
              <a:off x="1732156" y="3246629"/>
              <a:ext cx="593338" cy="593338"/>
            </a:xfrm>
            <a:prstGeom prst="ellipse">
              <a:avLst/>
            </a:prstGeom>
            <a:solidFill>
              <a:schemeClr val="bg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32" name="타원 52">
              <a:extLst>
                <a:ext uri="{FF2B5EF4-FFF2-40B4-BE49-F238E27FC236}">
                  <a16:creationId xmlns:a16="http://schemas.microsoft.com/office/drawing/2014/main" id="{A2B37819-963E-1D48-76B0-8AFCE6FFE6D7}"/>
                </a:ext>
              </a:extLst>
            </p:cNvPr>
            <p:cNvSpPr/>
            <p:nvPr/>
          </p:nvSpPr>
          <p:spPr>
            <a:xfrm>
              <a:off x="4443606" y="3246629"/>
              <a:ext cx="593338" cy="593338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33" name="타원 53">
              <a:extLst>
                <a:ext uri="{FF2B5EF4-FFF2-40B4-BE49-F238E27FC236}">
                  <a16:creationId xmlns:a16="http://schemas.microsoft.com/office/drawing/2014/main" id="{F725D346-563E-1C58-3540-8B955D979760}"/>
                </a:ext>
              </a:extLst>
            </p:cNvPr>
            <p:cNvSpPr/>
            <p:nvPr/>
          </p:nvSpPr>
          <p:spPr>
            <a:xfrm>
              <a:off x="7155056" y="3246629"/>
              <a:ext cx="593338" cy="593338"/>
            </a:xfrm>
            <a:prstGeom prst="ellipse">
              <a:avLst/>
            </a:prstGeom>
            <a:solidFill>
              <a:schemeClr val="bg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34" name="타원 54">
              <a:extLst>
                <a:ext uri="{FF2B5EF4-FFF2-40B4-BE49-F238E27FC236}">
                  <a16:creationId xmlns:a16="http://schemas.microsoft.com/office/drawing/2014/main" id="{05325FD7-A298-29A9-22BA-897181402046}"/>
                </a:ext>
              </a:extLst>
            </p:cNvPr>
            <p:cNvSpPr/>
            <p:nvPr/>
          </p:nvSpPr>
          <p:spPr>
            <a:xfrm>
              <a:off x="9866506" y="3246629"/>
              <a:ext cx="593338" cy="593338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schemeClr val="bg2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21F7F1-21E5-7F91-B9FB-69A783E62399}"/>
                </a:ext>
              </a:extLst>
            </p:cNvPr>
            <p:cNvSpPr txBox="1"/>
            <p:nvPr/>
          </p:nvSpPr>
          <p:spPr>
            <a:xfrm>
              <a:off x="8926286" y="4352644"/>
              <a:ext cx="2473778" cy="70788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bg2"/>
                  </a:solidFill>
                  <a:latin typeface="+mj-lt"/>
                </a:rPr>
                <a:t>Lorem ipsum dolor sit </a:t>
              </a:r>
              <a:r>
                <a:rPr lang="en-US" altLang="ko-KR" sz="2000" dirty="0" err="1">
                  <a:solidFill>
                    <a:schemeClr val="bg2"/>
                  </a:solidFill>
                  <a:latin typeface="+mj-lt"/>
                </a:rPr>
                <a:t>amet</a:t>
              </a:r>
              <a:endParaRPr lang="ko-KR" altLang="en-US" sz="20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36" name="직사각형 56">
              <a:extLst>
                <a:ext uri="{FF2B5EF4-FFF2-40B4-BE49-F238E27FC236}">
                  <a16:creationId xmlns:a16="http://schemas.microsoft.com/office/drawing/2014/main" id="{99585DF8-5765-DA72-5744-5246C70B1C3F}"/>
                </a:ext>
              </a:extLst>
            </p:cNvPr>
            <p:cNvSpPr/>
            <p:nvPr/>
          </p:nvSpPr>
          <p:spPr>
            <a:xfrm>
              <a:off x="9245112" y="2723090"/>
              <a:ext cx="1836124" cy="461665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bg2"/>
                  </a:solidFill>
                </a:rPr>
                <a:t>20xx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C6973-8785-51B5-4714-2E60AB1BC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461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5DA4-DC22-4F68-C3D4-4F9A261E5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pic>
        <p:nvPicPr>
          <p:cNvPr id="8" name="Picture Placeholder 7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807C7954-CD0C-D471-DDB1-88D0CE9CA0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with a backpack&#10;&#10;AI-generated content may be incorrect.">
            <a:extLst>
              <a:ext uri="{FF2B5EF4-FFF2-40B4-BE49-F238E27FC236}">
                <a16:creationId xmlns:a16="http://schemas.microsoft.com/office/drawing/2014/main" id="{95245C31-8989-8D30-A057-0BD35A8FB2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looking to the side&#10;&#10;AI-generated content may be incorrect.">
            <a:extLst>
              <a:ext uri="{FF2B5EF4-FFF2-40B4-BE49-F238E27FC236}">
                <a16:creationId xmlns:a16="http://schemas.microsoft.com/office/drawing/2014/main" id="{C7323E75-A521-06C2-8BCD-3D21F091797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AA873324-4CB1-D7D9-0EFE-73DE4A3270A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95B8A2E-504C-97FF-243C-B2BBC266F08C}"/>
              </a:ext>
            </a:extLst>
          </p:cNvPr>
          <p:cNvGrpSpPr/>
          <p:nvPr/>
        </p:nvGrpSpPr>
        <p:grpSpPr>
          <a:xfrm>
            <a:off x="765538" y="3954196"/>
            <a:ext cx="10692198" cy="1933613"/>
            <a:chOff x="765538" y="3954196"/>
            <a:chExt cx="10692198" cy="193361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32BC06-AC6F-F0FC-34E2-F5055B7CA228}"/>
                </a:ext>
              </a:extLst>
            </p:cNvPr>
            <p:cNvGrpSpPr/>
            <p:nvPr/>
          </p:nvGrpSpPr>
          <p:grpSpPr>
            <a:xfrm>
              <a:off x="765538" y="3954196"/>
              <a:ext cx="2295950" cy="1933613"/>
              <a:chOff x="774719" y="3975604"/>
              <a:chExt cx="2295950" cy="1933613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A0213058-4C27-E25C-5BC5-CAD28A758C79}"/>
                  </a:ext>
                </a:extLst>
              </p:cNvPr>
              <p:cNvSpPr/>
              <p:nvPr/>
            </p:nvSpPr>
            <p:spPr>
              <a:xfrm>
                <a:off x="774719" y="3975604"/>
                <a:ext cx="2295950" cy="510875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AD261FBA-D3BC-D236-A055-BCCA39FC43E9}"/>
                  </a:ext>
                </a:extLst>
              </p:cNvPr>
              <p:cNvGrpSpPr/>
              <p:nvPr/>
            </p:nvGrpSpPr>
            <p:grpSpPr>
              <a:xfrm>
                <a:off x="903001" y="4073745"/>
                <a:ext cx="2059549" cy="1835472"/>
                <a:chOff x="990371" y="4435695"/>
                <a:chExt cx="2059549" cy="1835472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A822119-2B6B-850D-1B82-10E0D96AC230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837363"/>
                  <a:chOff x="1536792" y="3983204"/>
                  <a:chExt cx="2058076" cy="837363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391216D-5BFB-A077-F6EB-84FC6FD3CBDC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556AE9B-3610-3E28-400F-F787E2914F2C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512790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3BD8FE6-7F18-6D39-A01D-63A91153195F}"/>
                    </a:ext>
                  </a:extLst>
                </p:cNvPr>
                <p:cNvSpPr txBox="1"/>
                <p:nvPr/>
              </p:nvSpPr>
              <p:spPr>
                <a:xfrm>
                  <a:off x="990371" y="5332448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A94A119-14E8-7E48-D329-9121A991B7C5}"/>
                </a:ext>
              </a:extLst>
            </p:cNvPr>
            <p:cNvGrpSpPr/>
            <p:nvPr/>
          </p:nvGrpSpPr>
          <p:grpSpPr>
            <a:xfrm>
              <a:off x="3564287" y="3954196"/>
              <a:ext cx="2295950" cy="1933613"/>
              <a:chOff x="774719" y="3975604"/>
              <a:chExt cx="2295950" cy="1933613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658D4E7-93E0-2DDA-C427-1B6BB71D4CA6}"/>
                  </a:ext>
                </a:extLst>
              </p:cNvPr>
              <p:cNvSpPr/>
              <p:nvPr/>
            </p:nvSpPr>
            <p:spPr>
              <a:xfrm>
                <a:off x="774719" y="3975604"/>
                <a:ext cx="2295950" cy="51087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4691CAB-DBE2-D868-EA93-2DBE113C5032}"/>
                  </a:ext>
                </a:extLst>
              </p:cNvPr>
              <p:cNvGrpSpPr/>
              <p:nvPr/>
            </p:nvGrpSpPr>
            <p:grpSpPr>
              <a:xfrm>
                <a:off x="903001" y="4073745"/>
                <a:ext cx="2059549" cy="1835472"/>
                <a:chOff x="990371" y="4435695"/>
                <a:chExt cx="2059549" cy="1835472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0D40885D-2A92-2752-70C8-1D67ED3DA032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837363"/>
                  <a:chOff x="1536792" y="3983204"/>
                  <a:chExt cx="2058076" cy="837363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330E6D40-8AE7-E4E5-4B6A-D4CB5F88D66C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12A47D7-20F3-9E91-2595-4F50CF0E0AB5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512790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FEF79EA-6188-FE9A-E229-F0CC2F837CCE}"/>
                    </a:ext>
                  </a:extLst>
                </p:cNvPr>
                <p:cNvSpPr txBox="1"/>
                <p:nvPr/>
              </p:nvSpPr>
              <p:spPr>
                <a:xfrm>
                  <a:off x="990371" y="5332448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4BA32DC-FFC0-6D05-1645-12E135B015FA}"/>
                </a:ext>
              </a:extLst>
            </p:cNvPr>
            <p:cNvGrpSpPr/>
            <p:nvPr/>
          </p:nvGrpSpPr>
          <p:grpSpPr>
            <a:xfrm>
              <a:off x="6363036" y="3954196"/>
              <a:ext cx="2295950" cy="1933613"/>
              <a:chOff x="774719" y="3975604"/>
              <a:chExt cx="2295950" cy="1933613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DFB848F3-1E4D-13AA-3BCF-A4EC201C0A02}"/>
                  </a:ext>
                </a:extLst>
              </p:cNvPr>
              <p:cNvSpPr/>
              <p:nvPr/>
            </p:nvSpPr>
            <p:spPr>
              <a:xfrm>
                <a:off x="774719" y="3975604"/>
                <a:ext cx="2295950" cy="510875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6D01647-64F8-BCEA-5B7D-D9CA9D109371}"/>
                  </a:ext>
                </a:extLst>
              </p:cNvPr>
              <p:cNvGrpSpPr/>
              <p:nvPr/>
            </p:nvGrpSpPr>
            <p:grpSpPr>
              <a:xfrm>
                <a:off x="903001" y="4073745"/>
                <a:ext cx="2059549" cy="1835472"/>
                <a:chOff x="990371" y="4435695"/>
                <a:chExt cx="2059549" cy="183547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A1BD346B-C30F-8553-6989-A08AE4A45523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837363"/>
                  <a:chOff x="1536792" y="3983204"/>
                  <a:chExt cx="2058076" cy="837363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9FFA873-658F-094F-DBF8-DDE624F29EFF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CA5CED69-0C65-5C7B-EB70-B73540C41FBC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512790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7A813AE-2EC4-032D-3881-ABF812A2198B}"/>
                    </a:ext>
                  </a:extLst>
                </p:cNvPr>
                <p:cNvSpPr txBox="1"/>
                <p:nvPr/>
              </p:nvSpPr>
              <p:spPr>
                <a:xfrm>
                  <a:off x="990371" y="5332448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EDEA1C9-D35C-1CC0-01BC-8999CC19B7AF}"/>
                </a:ext>
              </a:extLst>
            </p:cNvPr>
            <p:cNvGrpSpPr/>
            <p:nvPr/>
          </p:nvGrpSpPr>
          <p:grpSpPr>
            <a:xfrm>
              <a:off x="9161786" y="3954196"/>
              <a:ext cx="2295950" cy="1933613"/>
              <a:chOff x="774719" y="3975604"/>
              <a:chExt cx="2295950" cy="1933613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F68FF7B0-F96F-2407-4DC5-5525F658FB82}"/>
                  </a:ext>
                </a:extLst>
              </p:cNvPr>
              <p:cNvSpPr/>
              <p:nvPr/>
            </p:nvSpPr>
            <p:spPr>
              <a:xfrm>
                <a:off x="774719" y="3975604"/>
                <a:ext cx="2295950" cy="51087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bg2"/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D01C4DE0-8E4E-DCB9-1E2F-A698E8F7AD3D}"/>
                  </a:ext>
                </a:extLst>
              </p:cNvPr>
              <p:cNvGrpSpPr/>
              <p:nvPr/>
            </p:nvGrpSpPr>
            <p:grpSpPr>
              <a:xfrm>
                <a:off x="903001" y="4073745"/>
                <a:ext cx="2059549" cy="1835472"/>
                <a:chOff x="990371" y="4435695"/>
                <a:chExt cx="2059549" cy="1835472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87CBB44B-2C6E-39C9-9A78-99A1FD1D47ED}"/>
                    </a:ext>
                  </a:extLst>
                </p:cNvPr>
                <p:cNvGrpSpPr/>
                <p:nvPr/>
              </p:nvGrpSpPr>
              <p:grpSpPr>
                <a:xfrm>
                  <a:off x="991844" y="4435695"/>
                  <a:ext cx="2058076" cy="837363"/>
                  <a:chOff x="1536792" y="3983204"/>
                  <a:chExt cx="2058076" cy="837363"/>
                </a:xfrm>
              </p:grpSpPr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86978DC4-F1E0-B297-9C35-40DC0D747E83}"/>
                      </a:ext>
                    </a:extLst>
                  </p:cNvPr>
                  <p:cNvSpPr txBox="1"/>
                  <p:nvPr/>
                </p:nvSpPr>
                <p:spPr>
                  <a:xfrm>
                    <a:off x="1536792" y="3983204"/>
                    <a:ext cx="2058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fontAlgn="base"/>
                    <a:r>
                      <a:rPr lang="en-CA" sz="16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600" b="1" i="0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4E6F2FDD-7DDD-CE3F-C87B-31BE1C6DE87F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324" y="4512790"/>
                    <a:ext cx="168501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400" b="1" dirty="0">
                      <a:solidFill>
                        <a:schemeClr val="bg2"/>
                      </a:solidFill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4AA0BE3-0F8E-9AA1-D829-28CD37216B40}"/>
                    </a:ext>
                  </a:extLst>
                </p:cNvPr>
                <p:cNvSpPr txBox="1"/>
                <p:nvPr/>
              </p:nvSpPr>
              <p:spPr>
                <a:xfrm>
                  <a:off x="990371" y="5332448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FAAC516-11FD-9153-0926-5AB579B9C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7686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 descr="A rabbit holding a pink egg&#10;&#10;AI-generated content may be incorrect.">
            <a:extLst>
              <a:ext uri="{FF2B5EF4-FFF2-40B4-BE49-F238E27FC236}">
                <a16:creationId xmlns:a16="http://schemas.microsoft.com/office/drawing/2014/main" id="{B2832D4E-0731-869D-925D-AC83AFAC6C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EA3668-8154-E675-3062-14A1FF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F421A6-8B0F-B2EC-229E-2A0C69BCEF93}"/>
              </a:ext>
            </a:extLst>
          </p:cNvPr>
          <p:cNvGrpSpPr/>
          <p:nvPr/>
        </p:nvGrpSpPr>
        <p:grpSpPr>
          <a:xfrm>
            <a:off x="838199" y="1860016"/>
            <a:ext cx="10515601" cy="4000173"/>
            <a:chOff x="838199" y="2216854"/>
            <a:chExt cx="10515601" cy="4000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C9745F-546B-63C9-AE27-4971EF03616A}"/>
                </a:ext>
              </a:extLst>
            </p:cNvPr>
            <p:cNvGrpSpPr/>
            <p:nvPr/>
          </p:nvGrpSpPr>
          <p:grpSpPr>
            <a:xfrm>
              <a:off x="3939584" y="2440472"/>
              <a:ext cx="4312830" cy="3552936"/>
              <a:chOff x="3743539" y="1935646"/>
              <a:chExt cx="4701961" cy="38735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1ACF27C-95CA-ED0E-D71B-13D816FEF309}"/>
                  </a:ext>
                </a:extLst>
              </p:cNvPr>
              <p:cNvSpPr/>
              <p:nvPr/>
            </p:nvSpPr>
            <p:spPr>
              <a:xfrm>
                <a:off x="3743539" y="1935649"/>
                <a:ext cx="783388" cy="783389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19AA053-9462-6D21-E224-10F0FB44C66E}"/>
                  </a:ext>
                </a:extLst>
              </p:cNvPr>
              <p:cNvSpPr/>
              <p:nvPr/>
            </p:nvSpPr>
            <p:spPr>
              <a:xfrm rot="10800000" flipH="1" flipV="1">
                <a:off x="7662113" y="5025766"/>
                <a:ext cx="783387" cy="783386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F6A52CA-DBF5-969C-2F93-3CE4EE4FAF7D}"/>
                  </a:ext>
                </a:extLst>
              </p:cNvPr>
              <p:cNvSpPr/>
              <p:nvPr/>
            </p:nvSpPr>
            <p:spPr>
              <a:xfrm rot="10800000" flipV="1">
                <a:off x="3743539" y="5025765"/>
                <a:ext cx="783388" cy="783386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ED19534-08B0-9E60-3C5A-F6D1702A884E}"/>
                  </a:ext>
                </a:extLst>
              </p:cNvPr>
              <p:cNvSpPr/>
              <p:nvPr/>
            </p:nvSpPr>
            <p:spPr>
              <a:xfrm flipH="1">
                <a:off x="7662113" y="1935646"/>
                <a:ext cx="783387" cy="783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4EFB8E-0084-19FA-187C-A3E6EE85E88A}"/>
                  </a:ext>
                </a:extLst>
              </p:cNvPr>
              <p:cNvSpPr/>
              <p:nvPr/>
            </p:nvSpPr>
            <p:spPr>
              <a:xfrm>
                <a:off x="4546871" y="2323274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3B13710-CA6E-BFCC-BCF2-F56E488E309B}"/>
                  </a:ext>
                </a:extLst>
              </p:cNvPr>
              <p:cNvSpPr/>
              <p:nvPr/>
            </p:nvSpPr>
            <p:spPr>
              <a:xfrm>
                <a:off x="6185364" y="2323274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F8AFDFA-E5DF-3771-9BAB-F454B6108E5B}"/>
                  </a:ext>
                </a:extLst>
              </p:cNvPr>
              <p:cNvSpPr/>
              <p:nvPr/>
            </p:nvSpPr>
            <p:spPr>
              <a:xfrm>
                <a:off x="4546871" y="3961765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4EC1CE3-BA0E-7A0B-5689-EA7F0D413B03}"/>
                  </a:ext>
                </a:extLst>
              </p:cNvPr>
              <p:cNvSpPr/>
              <p:nvPr/>
            </p:nvSpPr>
            <p:spPr>
              <a:xfrm>
                <a:off x="6185364" y="3961765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5121F2-1009-973B-2B2C-1A8DC783ED54}"/>
                </a:ext>
              </a:extLst>
            </p:cNvPr>
            <p:cNvGrpSpPr/>
            <p:nvPr/>
          </p:nvGrpSpPr>
          <p:grpSpPr>
            <a:xfrm>
              <a:off x="838199" y="2216854"/>
              <a:ext cx="10515601" cy="4000173"/>
              <a:chOff x="838199" y="2216854"/>
              <a:chExt cx="10515601" cy="400017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C66E37-C61F-203D-4B28-8757AEA43115}"/>
                  </a:ext>
                </a:extLst>
              </p:cNvPr>
              <p:cNvGrpSpPr/>
              <p:nvPr/>
            </p:nvGrpSpPr>
            <p:grpSpPr>
              <a:xfrm>
                <a:off x="838199" y="2216854"/>
                <a:ext cx="10515601" cy="1383768"/>
                <a:chOff x="838199" y="2216854"/>
                <a:chExt cx="10515601" cy="138376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7D66FB3-E398-8143-2BD7-FB8DA3E644F3}"/>
                    </a:ext>
                  </a:extLst>
                </p:cNvPr>
                <p:cNvSpPr txBox="1"/>
                <p:nvPr/>
              </p:nvSpPr>
              <p:spPr>
                <a:xfrm>
                  <a:off x="8377171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4A296C6-50EF-B3E7-F7FD-FA96A50EA41F}"/>
                    </a:ext>
                  </a:extLst>
                </p:cNvPr>
                <p:cNvSpPr txBox="1"/>
                <p:nvPr/>
              </p:nvSpPr>
              <p:spPr>
                <a:xfrm>
                  <a:off x="8377171" y="249262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3322550-2A7F-10B5-D4C8-4540582D5A3F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DCDE9AD-0066-A598-088E-6D260026D104}"/>
                    </a:ext>
                  </a:extLst>
                </p:cNvPr>
                <p:cNvSpPr txBox="1"/>
                <p:nvPr/>
              </p:nvSpPr>
              <p:spPr>
                <a:xfrm flipH="1">
                  <a:off x="838199" y="249262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D154FD1-F857-F1B7-9532-A81020ED1355}"/>
                  </a:ext>
                </a:extLst>
              </p:cNvPr>
              <p:cNvGrpSpPr/>
              <p:nvPr/>
            </p:nvGrpSpPr>
            <p:grpSpPr>
              <a:xfrm>
                <a:off x="838199" y="4833259"/>
                <a:ext cx="10515601" cy="1383768"/>
                <a:chOff x="838199" y="4442843"/>
                <a:chExt cx="10515601" cy="138376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3DF5E21-9B6A-DEC1-2EDC-5FF524F283DF}"/>
                    </a:ext>
                  </a:extLst>
                </p:cNvPr>
                <p:cNvSpPr txBox="1"/>
                <p:nvPr/>
              </p:nvSpPr>
              <p:spPr>
                <a:xfrm>
                  <a:off x="8377171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7EA37C-80B7-1E64-A40C-382B0FB76825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C8EA25-956E-40AC-F5BE-96F869A1199B}"/>
                    </a:ext>
                  </a:extLst>
                </p:cNvPr>
                <p:cNvSpPr txBox="1"/>
                <p:nvPr/>
              </p:nvSpPr>
              <p:spPr>
                <a:xfrm flipH="1">
                  <a:off x="838199" y="4718615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3501222-653B-878A-BB44-FDC8AA7A5609}"/>
                    </a:ext>
                  </a:extLst>
                </p:cNvPr>
                <p:cNvSpPr txBox="1"/>
                <p:nvPr/>
              </p:nvSpPr>
              <p:spPr>
                <a:xfrm>
                  <a:off x="8377171" y="4718615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5B086645-5F84-663C-3BF1-EEB7FADF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494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AEC7-8C36-0A64-B724-DC50772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6797F3-E5F2-6313-6335-4A96599C1BA4}"/>
              </a:ext>
            </a:extLst>
          </p:cNvPr>
          <p:cNvGrpSpPr/>
          <p:nvPr/>
        </p:nvGrpSpPr>
        <p:grpSpPr>
          <a:xfrm>
            <a:off x="895109" y="1548717"/>
            <a:ext cx="2930239" cy="4336077"/>
            <a:chOff x="813237" y="2212946"/>
            <a:chExt cx="2930239" cy="43360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A9A46A-2F01-D8DA-31F0-A2D22488DDF2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D834AD-83BF-D04E-827E-995B7138FE3A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996C13-60FA-2797-7F26-519677F68CB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B41246-AE66-C97F-AAB4-C7F72880DEF1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81BC97-B1B5-9B20-D4A4-57BDE1EBC8D2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E8576-CBA7-9B9C-C9C9-8C692AFD1D2D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80ABB-E07B-57F5-088B-A07F86E74776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B27B20-7075-F78F-95DB-051334BFCD71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bg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933335-BD3F-298D-EBA6-F9CE541224CB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5F05DF-16CE-9B68-5AA0-37A6F64C0E86}"/>
              </a:ext>
            </a:extLst>
          </p:cNvPr>
          <p:cNvGrpSpPr/>
          <p:nvPr/>
        </p:nvGrpSpPr>
        <p:grpSpPr>
          <a:xfrm>
            <a:off x="3973013" y="1650627"/>
            <a:ext cx="7133351" cy="4396152"/>
            <a:chOff x="3990697" y="1547447"/>
            <a:chExt cx="7681877" cy="439615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68EC4EC2-57B2-27D5-D299-81A4128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31643159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DB0D97D5-08DD-B352-7F0C-E7015E519AAB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054C443D-9FAA-F11B-0460-C1C301ED1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2785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1EFA-7964-3E73-FB1C-1E0F6A93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954A3D-3E7A-AB64-A40A-A19978A58517}"/>
              </a:ext>
            </a:extLst>
          </p:cNvPr>
          <p:cNvGrpSpPr/>
          <p:nvPr/>
        </p:nvGrpSpPr>
        <p:grpSpPr>
          <a:xfrm>
            <a:off x="736846" y="1764201"/>
            <a:ext cx="4729008" cy="4264155"/>
            <a:chOff x="6681187" y="1666904"/>
            <a:chExt cx="4729008" cy="4264155"/>
          </a:xfrm>
        </p:grpSpPr>
        <p:sp>
          <p:nvSpPr>
            <p:cNvPr id="16" name="TextBox 16"/>
            <p:cNvSpPr txBox="1"/>
            <p:nvPr/>
          </p:nvSpPr>
          <p:spPr>
            <a:xfrm>
              <a:off x="6773655" y="1666904"/>
              <a:ext cx="4545573" cy="7386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600" b="1" i="0" dirty="0" err="1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600" b="1" i="0" dirty="0">
                  <a:solidFill>
                    <a:schemeClr val="bg2"/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681188" y="2583776"/>
              <a:ext cx="4729007" cy="1006524"/>
              <a:chOff x="-379721" y="0"/>
              <a:chExt cx="1850443" cy="3938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379721" y="0"/>
                <a:ext cx="1850443" cy="393849"/>
              </a:xfrm>
              <a:prstGeom prst="roundRect">
                <a:avLst>
                  <a:gd name="adj" fmla="val 22303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681187" y="3754156"/>
              <a:ext cx="4729006" cy="1006524"/>
            </a:xfrm>
            <a:prstGeom prst="roundRect">
              <a:avLst>
                <a:gd name="adj" fmla="val 22303"/>
              </a:avLst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907222" y="2747405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07222" y="3905618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681188" y="4924535"/>
              <a:ext cx="4729007" cy="1006524"/>
              <a:chOff x="-379721" y="0"/>
              <a:chExt cx="1850443" cy="39384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379721" y="0"/>
                <a:ext cx="1850443" cy="393849"/>
              </a:xfrm>
              <a:prstGeom prst="roundRect">
                <a:avLst>
                  <a:gd name="adj" fmla="val 24518"/>
                </a:avLst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07222" y="5103279"/>
              <a:ext cx="3450264" cy="4847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22" name="标题 1">
            <a:extLst>
              <a:ext uri="{FF2B5EF4-FFF2-40B4-BE49-F238E27FC236}">
                <a16:creationId xmlns:a16="http://schemas.microsoft.com/office/drawing/2014/main" id="{33DB17BA-2DC0-FACB-4783-0C0C681EE3CE}"/>
              </a:ext>
            </a:extLst>
          </p:cNvPr>
          <p:cNvSpPr txBox="1"/>
          <p:nvPr userDrawn="1"/>
        </p:nvSpPr>
        <p:spPr>
          <a:xfrm>
            <a:off x="4629067" y="4645874"/>
            <a:ext cx="645348" cy="645348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>
            <a:extLst>
              <a:ext uri="{FF2B5EF4-FFF2-40B4-BE49-F238E27FC236}">
                <a16:creationId xmlns:a16="http://schemas.microsoft.com/office/drawing/2014/main" id="{B34B3064-F795-5C39-8817-B00AD0E239DD}"/>
              </a:ext>
            </a:extLst>
          </p:cNvPr>
          <p:cNvSpPr txBox="1"/>
          <p:nvPr/>
        </p:nvSpPr>
        <p:spPr>
          <a:xfrm>
            <a:off x="3796993" y="3334020"/>
            <a:ext cx="323286" cy="323286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A21B2-2C96-F392-1E22-06C48CB9A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18</a:t>
            </a:fld>
            <a:endParaRPr lang="en-CA"/>
          </a:p>
        </p:txBody>
      </p:sp>
      <p:pic>
        <p:nvPicPr>
          <p:cNvPr id="7" name="Picture Placeholder 6" descr="A basket full of colored eggs&#10;&#10;AI-generated content may be incorrect.">
            <a:extLst>
              <a:ext uri="{FF2B5EF4-FFF2-40B4-BE49-F238E27FC236}">
                <a16:creationId xmlns:a16="http://schemas.microsoft.com/office/drawing/2014/main" id="{3314CED8-FB8F-5C22-0E9E-BEA497FC3F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9888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 descr="A rabbit holding a pink egg&#10;&#10;AI-generated content may be incorrect.">
            <a:extLst>
              <a:ext uri="{FF2B5EF4-FFF2-40B4-BE49-F238E27FC236}">
                <a16:creationId xmlns:a16="http://schemas.microsoft.com/office/drawing/2014/main" id="{87DBD5BF-AAB5-4609-960A-024F302CFD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08A02B-4285-1A7B-0F19-1C39A17B3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19</a:t>
            </a:fld>
            <a:endParaRPr lang="en-C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9C8867-8E8F-CDEC-A0E1-EF56E70D4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773" y="2332417"/>
            <a:ext cx="7490454" cy="1325563"/>
          </a:xfrm>
        </p:spPr>
        <p:txBody>
          <a:bodyPr>
            <a:normAutofit/>
          </a:bodyPr>
          <a:lstStyle/>
          <a:p>
            <a:r>
              <a:rPr kumimoji="0" lang="en-CA" sz="6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Thank You</a:t>
            </a:r>
            <a:endParaRPr lang="en-CA" sz="66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71D75E5-173E-A515-FEC4-2F04B94DCFE5}"/>
              </a:ext>
            </a:extLst>
          </p:cNvPr>
          <p:cNvGrpSpPr/>
          <p:nvPr/>
        </p:nvGrpSpPr>
        <p:grpSpPr>
          <a:xfrm>
            <a:off x="1030616" y="5003893"/>
            <a:ext cx="10130767" cy="784879"/>
            <a:chOff x="850412" y="5286909"/>
            <a:chExt cx="10130767" cy="7848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7F775BB-D38F-313C-5379-AE81E6F813D2}"/>
                </a:ext>
              </a:extLst>
            </p:cNvPr>
            <p:cNvGrpSpPr/>
            <p:nvPr/>
          </p:nvGrpSpPr>
          <p:grpSpPr>
            <a:xfrm>
              <a:off x="850412" y="5286909"/>
              <a:ext cx="3468952" cy="784879"/>
              <a:chOff x="838200" y="2340963"/>
              <a:chExt cx="3468952" cy="78487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8BF236A-4BE1-AD83-4FF4-0D004BEBF67E}"/>
                  </a:ext>
                </a:extLst>
              </p:cNvPr>
              <p:cNvGrpSpPr/>
              <p:nvPr/>
            </p:nvGrpSpPr>
            <p:grpSpPr>
              <a:xfrm>
                <a:off x="838200" y="2340963"/>
                <a:ext cx="3468952" cy="784879"/>
                <a:chOff x="5462984" y="2992029"/>
                <a:chExt cx="3751800" cy="848876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AAE5A5E0-C1E3-7136-594C-ABB338E2CA4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4F0AC55-281E-B8BD-CA1B-FD16F995FE3F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894872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Email: email@address.com</a:t>
                  </a:r>
                </a:p>
              </p:txBody>
            </p:sp>
          </p:grpSp>
          <p:sp>
            <p:nvSpPr>
              <p:cNvPr id="20" name="Graphic 8">
                <a:extLst>
                  <a:ext uri="{FF2B5EF4-FFF2-40B4-BE49-F238E27FC236}">
                    <a16:creationId xmlns:a16="http://schemas.microsoft.com/office/drawing/2014/main" id="{3C7063A8-E334-6FE7-33F0-00ADDBA549C2}"/>
                  </a:ext>
                </a:extLst>
              </p:cNvPr>
              <p:cNvSpPr/>
              <p:nvPr/>
            </p:nvSpPr>
            <p:spPr>
              <a:xfrm>
                <a:off x="1053956" y="2586684"/>
                <a:ext cx="352284" cy="293438"/>
              </a:xfrm>
              <a:custGeom>
                <a:avLst/>
                <a:gdLst>
                  <a:gd name="connsiteX0" fmla="*/ 162211 w 232539"/>
                  <a:gd name="connsiteY0" fmla="*/ 140895 h 219619"/>
                  <a:gd name="connsiteX1" fmla="*/ 156327 w 232539"/>
                  <a:gd name="connsiteY1" fmla="*/ 146745 h 219619"/>
                  <a:gd name="connsiteX2" fmla="*/ 104166 w 232539"/>
                  <a:gd name="connsiteY2" fmla="*/ 122693 h 219619"/>
                  <a:gd name="connsiteX3" fmla="*/ 79977 w 232539"/>
                  <a:gd name="connsiteY3" fmla="*/ 70828 h 219619"/>
                  <a:gd name="connsiteX4" fmla="*/ 83682 w 232539"/>
                  <a:gd name="connsiteY4" fmla="*/ 67144 h 219619"/>
                  <a:gd name="connsiteX5" fmla="*/ 85706 w 232539"/>
                  <a:gd name="connsiteY5" fmla="*/ 32859 h 219619"/>
                  <a:gd name="connsiteX6" fmla="*/ 69416 w 232539"/>
                  <a:gd name="connsiteY6" fmla="*/ 11098 h 219619"/>
                  <a:gd name="connsiteX7" fmla="*/ 29215 w 232539"/>
                  <a:gd name="connsiteY7" fmla="*/ 7426 h 219619"/>
                  <a:gd name="connsiteX8" fmla="*/ 8938 w 232539"/>
                  <a:gd name="connsiteY8" fmla="*/ 27588 h 219619"/>
                  <a:gd name="connsiteX9" fmla="*/ 37 w 232539"/>
                  <a:gd name="connsiteY9" fmla="*/ 48389 h 219619"/>
                  <a:gd name="connsiteX10" fmla="*/ 62209 w 232539"/>
                  <a:gd name="connsiteY10" fmla="*/ 164413 h 219619"/>
                  <a:gd name="connsiteX11" fmla="*/ 189601 w 232539"/>
                  <a:gd name="connsiteY11" fmla="*/ 219169 h 219619"/>
                  <a:gd name="connsiteX12" fmla="*/ 206716 w 232539"/>
                  <a:gd name="connsiteY12" fmla="*/ 210518 h 219619"/>
                  <a:gd name="connsiteX13" fmla="*/ 225068 w 232539"/>
                  <a:gd name="connsiteY13" fmla="*/ 192271 h 219619"/>
                  <a:gd name="connsiteX14" fmla="*/ 218113 w 232539"/>
                  <a:gd name="connsiteY14" fmla="*/ 150220 h 219619"/>
                  <a:gd name="connsiteX15" fmla="*/ 193431 w 232539"/>
                  <a:gd name="connsiteY15" fmla="*/ 136803 h 219619"/>
                  <a:gd name="connsiteX16" fmla="*/ 162211 w 232539"/>
                  <a:gd name="connsiteY16" fmla="*/ 140895 h 21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539" h="219619">
                    <a:moveTo>
                      <a:pt x="162211" y="140895"/>
                    </a:moveTo>
                    <a:lnTo>
                      <a:pt x="156327" y="146745"/>
                    </a:lnTo>
                    <a:cubicBezTo>
                      <a:pt x="156327" y="146745"/>
                      <a:pt x="142341" y="160652"/>
                      <a:pt x="104166" y="122693"/>
                    </a:cubicBezTo>
                    <a:cubicBezTo>
                      <a:pt x="65991" y="84735"/>
                      <a:pt x="79977" y="70828"/>
                      <a:pt x="79977" y="70828"/>
                    </a:cubicBezTo>
                    <a:lnTo>
                      <a:pt x="83682" y="67144"/>
                    </a:lnTo>
                    <a:cubicBezTo>
                      <a:pt x="92810" y="58068"/>
                      <a:pt x="93671" y="43497"/>
                      <a:pt x="85706" y="32859"/>
                    </a:cubicBezTo>
                    <a:lnTo>
                      <a:pt x="69416" y="11098"/>
                    </a:lnTo>
                    <a:cubicBezTo>
                      <a:pt x="59559" y="-2068"/>
                      <a:pt x="40513" y="-3807"/>
                      <a:pt x="29215" y="7426"/>
                    </a:cubicBezTo>
                    <a:lnTo>
                      <a:pt x="8938" y="27588"/>
                    </a:lnTo>
                    <a:cubicBezTo>
                      <a:pt x="3336" y="33158"/>
                      <a:pt x="-418" y="40379"/>
                      <a:pt x="37" y="48389"/>
                    </a:cubicBezTo>
                    <a:cubicBezTo>
                      <a:pt x="1202" y="68881"/>
                      <a:pt x="10473" y="112971"/>
                      <a:pt x="62209" y="164413"/>
                    </a:cubicBezTo>
                    <a:cubicBezTo>
                      <a:pt x="117072" y="218964"/>
                      <a:pt x="168549" y="221132"/>
                      <a:pt x="189601" y="219169"/>
                    </a:cubicBezTo>
                    <a:cubicBezTo>
                      <a:pt x="196259" y="218549"/>
                      <a:pt x="202049" y="215158"/>
                      <a:pt x="206716" y="210518"/>
                    </a:cubicBezTo>
                    <a:lnTo>
                      <a:pt x="225068" y="192271"/>
                    </a:lnTo>
                    <a:cubicBezTo>
                      <a:pt x="237456" y="179953"/>
                      <a:pt x="233963" y="158836"/>
                      <a:pt x="218113" y="150220"/>
                    </a:cubicBezTo>
                    <a:lnTo>
                      <a:pt x="193431" y="136803"/>
                    </a:lnTo>
                    <a:cubicBezTo>
                      <a:pt x="183024" y="131145"/>
                      <a:pt x="170345" y="132807"/>
                      <a:pt x="162211" y="140895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C51BE82-8B7D-DD79-F2E2-9C6D70DBA3CA}"/>
                </a:ext>
              </a:extLst>
            </p:cNvPr>
            <p:cNvGrpSpPr/>
            <p:nvPr/>
          </p:nvGrpSpPr>
          <p:grpSpPr>
            <a:xfrm>
              <a:off x="7622060" y="5286909"/>
              <a:ext cx="3359119" cy="784879"/>
              <a:chOff x="838200" y="5493540"/>
              <a:chExt cx="3359119" cy="78487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580AD85-AB86-DA20-35B7-37EEB0FBA9D7}"/>
                  </a:ext>
                </a:extLst>
              </p:cNvPr>
              <p:cNvGrpSpPr/>
              <p:nvPr/>
            </p:nvGrpSpPr>
            <p:grpSpPr>
              <a:xfrm>
                <a:off x="838200" y="5493540"/>
                <a:ext cx="3359119" cy="784879"/>
                <a:chOff x="5462984" y="2992029"/>
                <a:chExt cx="3633012" cy="848876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5A2CE6A7-A5A4-545B-B699-9E5248DAC1C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00F0AE1-A267-F227-9DEF-3B13E3EE1EC1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Website: www.website.com</a:t>
                  </a:r>
                </a:p>
              </p:txBody>
            </p: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4F56E2B3-BFE4-AAC2-037C-F9ACA177D06B}"/>
                  </a:ext>
                </a:extLst>
              </p:cNvPr>
              <p:cNvSpPr/>
              <p:nvPr/>
            </p:nvSpPr>
            <p:spPr>
              <a:xfrm>
                <a:off x="1062485" y="5738153"/>
                <a:ext cx="335225" cy="295655"/>
              </a:xfrm>
              <a:custGeom>
                <a:avLst/>
                <a:gdLst>
                  <a:gd name="connsiteX0" fmla="*/ 212062 w 310052"/>
                  <a:gd name="connsiteY0" fmla="*/ 185357 h 310051"/>
                  <a:gd name="connsiteX1" fmla="*/ 238671 w 310052"/>
                  <a:gd name="connsiteY1" fmla="*/ 185357 h 310051"/>
                  <a:gd name="connsiteX2" fmla="*/ 196309 w 310052"/>
                  <a:gd name="connsiteY2" fmla="*/ 248669 h 310051"/>
                  <a:gd name="connsiteX3" fmla="*/ 197432 w 310052"/>
                  <a:gd name="connsiteY3" fmla="*/ 246493 h 310051"/>
                  <a:gd name="connsiteX4" fmla="*/ 212062 w 310052"/>
                  <a:gd name="connsiteY4" fmla="*/ 185357 h 310051"/>
                  <a:gd name="connsiteX5" fmla="*/ 165136 w 310052"/>
                  <a:gd name="connsiteY5" fmla="*/ 185357 h 310051"/>
                  <a:gd name="connsiteX6" fmla="*/ 191807 w 310052"/>
                  <a:gd name="connsiteY6" fmla="*/ 185357 h 310051"/>
                  <a:gd name="connsiteX7" fmla="*/ 179345 w 310052"/>
                  <a:gd name="connsiteY7" fmla="*/ 237451 h 310051"/>
                  <a:gd name="connsiteX8" fmla="*/ 165136 w 310052"/>
                  <a:gd name="connsiteY8" fmla="*/ 255829 h 310051"/>
                  <a:gd name="connsiteX9" fmla="*/ 118244 w 310052"/>
                  <a:gd name="connsiteY9" fmla="*/ 185357 h 310051"/>
                  <a:gd name="connsiteX10" fmla="*/ 144915 w 310052"/>
                  <a:gd name="connsiteY10" fmla="*/ 185357 h 310051"/>
                  <a:gd name="connsiteX11" fmla="*/ 144915 w 310052"/>
                  <a:gd name="connsiteY11" fmla="*/ 255829 h 310051"/>
                  <a:gd name="connsiteX12" fmla="*/ 130705 w 310052"/>
                  <a:gd name="connsiteY12" fmla="*/ 237451 h 310051"/>
                  <a:gd name="connsiteX13" fmla="*/ 118244 w 310052"/>
                  <a:gd name="connsiteY13" fmla="*/ 185357 h 310051"/>
                  <a:gd name="connsiteX14" fmla="*/ 71382 w 310052"/>
                  <a:gd name="connsiteY14" fmla="*/ 185357 h 310051"/>
                  <a:gd name="connsiteX15" fmla="*/ 97990 w 310052"/>
                  <a:gd name="connsiteY15" fmla="*/ 185357 h 310051"/>
                  <a:gd name="connsiteX16" fmla="*/ 112620 w 310052"/>
                  <a:gd name="connsiteY16" fmla="*/ 246493 h 310051"/>
                  <a:gd name="connsiteX17" fmla="*/ 113744 w 310052"/>
                  <a:gd name="connsiteY17" fmla="*/ 248669 h 310051"/>
                  <a:gd name="connsiteX18" fmla="*/ 71382 w 310052"/>
                  <a:gd name="connsiteY18" fmla="*/ 185357 h 310051"/>
                  <a:gd name="connsiteX19" fmla="*/ 196308 w 310052"/>
                  <a:gd name="connsiteY19" fmla="*/ 101824 h 310051"/>
                  <a:gd name="connsiteX20" fmla="*/ 238670 w 310052"/>
                  <a:gd name="connsiteY20" fmla="*/ 165136 h 310051"/>
                  <a:gd name="connsiteX21" fmla="*/ 212062 w 310052"/>
                  <a:gd name="connsiteY21" fmla="*/ 165136 h 310051"/>
                  <a:gd name="connsiteX22" fmla="*/ 197431 w 310052"/>
                  <a:gd name="connsiteY22" fmla="*/ 104000 h 310051"/>
                  <a:gd name="connsiteX23" fmla="*/ 196308 w 310052"/>
                  <a:gd name="connsiteY23" fmla="*/ 101824 h 310051"/>
                  <a:gd name="connsiteX24" fmla="*/ 113742 w 310052"/>
                  <a:gd name="connsiteY24" fmla="*/ 101824 h 310051"/>
                  <a:gd name="connsiteX25" fmla="*/ 112619 w 310052"/>
                  <a:gd name="connsiteY25" fmla="*/ 104000 h 310051"/>
                  <a:gd name="connsiteX26" fmla="*/ 97989 w 310052"/>
                  <a:gd name="connsiteY26" fmla="*/ 165136 h 310051"/>
                  <a:gd name="connsiteX27" fmla="*/ 71380 w 310052"/>
                  <a:gd name="connsiteY27" fmla="*/ 165136 h 310051"/>
                  <a:gd name="connsiteX28" fmla="*/ 113742 w 310052"/>
                  <a:gd name="connsiteY28" fmla="*/ 101824 h 310051"/>
                  <a:gd name="connsiteX29" fmla="*/ 165136 w 310052"/>
                  <a:gd name="connsiteY29" fmla="*/ 94664 h 310051"/>
                  <a:gd name="connsiteX30" fmla="*/ 179345 w 310052"/>
                  <a:gd name="connsiteY30" fmla="*/ 113042 h 310051"/>
                  <a:gd name="connsiteX31" fmla="*/ 191807 w 310052"/>
                  <a:gd name="connsiteY31" fmla="*/ 165136 h 310051"/>
                  <a:gd name="connsiteX32" fmla="*/ 165136 w 310052"/>
                  <a:gd name="connsiteY32" fmla="*/ 165136 h 310051"/>
                  <a:gd name="connsiteX33" fmla="*/ 144915 w 310052"/>
                  <a:gd name="connsiteY33" fmla="*/ 94664 h 310051"/>
                  <a:gd name="connsiteX34" fmla="*/ 144915 w 310052"/>
                  <a:gd name="connsiteY34" fmla="*/ 165136 h 310051"/>
                  <a:gd name="connsiteX35" fmla="*/ 118244 w 310052"/>
                  <a:gd name="connsiteY35" fmla="*/ 165136 h 310051"/>
                  <a:gd name="connsiteX36" fmla="*/ 130705 w 310052"/>
                  <a:gd name="connsiteY36" fmla="*/ 113042 h 310051"/>
                  <a:gd name="connsiteX37" fmla="*/ 144915 w 310052"/>
                  <a:gd name="connsiteY37" fmla="*/ 94664 h 310051"/>
                  <a:gd name="connsiteX38" fmla="*/ 155026 w 310052"/>
                  <a:gd name="connsiteY38" fmla="*/ 70772 h 310051"/>
                  <a:gd name="connsiteX39" fmla="*/ 50552 w 310052"/>
                  <a:gd name="connsiteY39" fmla="*/ 175246 h 310051"/>
                  <a:gd name="connsiteX40" fmla="*/ 155026 w 310052"/>
                  <a:gd name="connsiteY40" fmla="*/ 279720 h 310051"/>
                  <a:gd name="connsiteX41" fmla="*/ 259500 w 310052"/>
                  <a:gd name="connsiteY41" fmla="*/ 175246 h 310051"/>
                  <a:gd name="connsiteX42" fmla="*/ 155026 w 310052"/>
                  <a:gd name="connsiteY42" fmla="*/ 70772 h 310051"/>
                  <a:gd name="connsiteX43" fmla="*/ 0 w 310052"/>
                  <a:gd name="connsiteY43" fmla="*/ 50551 h 310051"/>
                  <a:gd name="connsiteX44" fmla="*/ 310052 w 310052"/>
                  <a:gd name="connsiteY44" fmla="*/ 50551 h 310051"/>
                  <a:gd name="connsiteX45" fmla="*/ 310052 w 310052"/>
                  <a:gd name="connsiteY45" fmla="*/ 310051 h 310051"/>
                  <a:gd name="connsiteX46" fmla="*/ 0 w 310052"/>
                  <a:gd name="connsiteY46" fmla="*/ 310051 h 310051"/>
                  <a:gd name="connsiteX47" fmla="*/ 266240 w 310052"/>
                  <a:gd name="connsiteY47" fmla="*/ 0 h 310051"/>
                  <a:gd name="connsiteX48" fmla="*/ 310052 w 310052"/>
                  <a:gd name="connsiteY48" fmla="*/ 0 h 310051"/>
                  <a:gd name="connsiteX49" fmla="*/ 310052 w 310052"/>
                  <a:gd name="connsiteY49" fmla="*/ 30331 h 310051"/>
                  <a:gd name="connsiteX50" fmla="*/ 266240 w 310052"/>
                  <a:gd name="connsiteY50" fmla="*/ 30331 h 310051"/>
                  <a:gd name="connsiteX51" fmla="*/ 0 w 310052"/>
                  <a:gd name="connsiteY51" fmla="*/ 0 h 310051"/>
                  <a:gd name="connsiteX52" fmla="*/ 246020 w 310052"/>
                  <a:gd name="connsiteY52" fmla="*/ 0 h 310051"/>
                  <a:gd name="connsiteX53" fmla="*/ 246020 w 310052"/>
                  <a:gd name="connsiteY53" fmla="*/ 30331 h 310051"/>
                  <a:gd name="connsiteX54" fmla="*/ 0 w 310052"/>
                  <a:gd name="connsiteY54" fmla="*/ 30331 h 31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10052" h="310051">
                    <a:moveTo>
                      <a:pt x="212062" y="185357"/>
                    </a:moveTo>
                    <a:lnTo>
                      <a:pt x="238671" y="185357"/>
                    </a:lnTo>
                    <a:cubicBezTo>
                      <a:pt x="235405" y="212537"/>
                      <a:pt x="219150" y="235776"/>
                      <a:pt x="196309" y="248669"/>
                    </a:cubicBezTo>
                    <a:cubicBezTo>
                      <a:pt x="196687" y="247954"/>
                      <a:pt x="197063" y="247231"/>
                      <a:pt x="197432" y="246493"/>
                    </a:cubicBezTo>
                    <a:cubicBezTo>
                      <a:pt x="205812" y="229732"/>
                      <a:pt x="210904" y="208319"/>
                      <a:pt x="212062" y="185357"/>
                    </a:cubicBezTo>
                    <a:close/>
                    <a:moveTo>
                      <a:pt x="165136" y="185357"/>
                    </a:moveTo>
                    <a:lnTo>
                      <a:pt x="191807" y="185357"/>
                    </a:lnTo>
                    <a:cubicBezTo>
                      <a:pt x="190705" y="205154"/>
                      <a:pt x="186384" y="223373"/>
                      <a:pt x="179345" y="237451"/>
                    </a:cubicBezTo>
                    <a:cubicBezTo>
                      <a:pt x="175119" y="245903"/>
                      <a:pt x="170216" y="252178"/>
                      <a:pt x="165136" y="255829"/>
                    </a:cubicBezTo>
                    <a:close/>
                    <a:moveTo>
                      <a:pt x="118244" y="185357"/>
                    </a:moveTo>
                    <a:lnTo>
                      <a:pt x="144915" y="185357"/>
                    </a:lnTo>
                    <a:lnTo>
                      <a:pt x="144915" y="255829"/>
                    </a:lnTo>
                    <a:cubicBezTo>
                      <a:pt x="139835" y="252177"/>
                      <a:pt x="134932" y="245904"/>
                      <a:pt x="130705" y="237451"/>
                    </a:cubicBezTo>
                    <a:cubicBezTo>
                      <a:pt x="123666" y="223373"/>
                      <a:pt x="119346" y="205154"/>
                      <a:pt x="118244" y="185357"/>
                    </a:cubicBezTo>
                    <a:close/>
                    <a:moveTo>
                      <a:pt x="71382" y="185357"/>
                    </a:moveTo>
                    <a:lnTo>
                      <a:pt x="97990" y="185357"/>
                    </a:lnTo>
                    <a:cubicBezTo>
                      <a:pt x="99149" y="208319"/>
                      <a:pt x="104240" y="229732"/>
                      <a:pt x="112620" y="246493"/>
                    </a:cubicBezTo>
                    <a:cubicBezTo>
                      <a:pt x="112989" y="247231"/>
                      <a:pt x="113364" y="247954"/>
                      <a:pt x="113744" y="248669"/>
                    </a:cubicBezTo>
                    <a:cubicBezTo>
                      <a:pt x="90903" y="235776"/>
                      <a:pt x="74648" y="212537"/>
                      <a:pt x="71382" y="185357"/>
                    </a:cubicBezTo>
                    <a:close/>
                    <a:moveTo>
                      <a:pt x="196308" y="101824"/>
                    </a:moveTo>
                    <a:cubicBezTo>
                      <a:pt x="219148" y="114717"/>
                      <a:pt x="235404" y="137956"/>
                      <a:pt x="238670" y="165136"/>
                    </a:cubicBezTo>
                    <a:lnTo>
                      <a:pt x="212062" y="165136"/>
                    </a:lnTo>
                    <a:cubicBezTo>
                      <a:pt x="210903" y="142174"/>
                      <a:pt x="205812" y="120761"/>
                      <a:pt x="197431" y="104000"/>
                    </a:cubicBezTo>
                    <a:cubicBezTo>
                      <a:pt x="197063" y="103262"/>
                      <a:pt x="196688" y="102539"/>
                      <a:pt x="196308" y="101824"/>
                    </a:cubicBezTo>
                    <a:close/>
                    <a:moveTo>
                      <a:pt x="113742" y="101824"/>
                    </a:moveTo>
                    <a:cubicBezTo>
                      <a:pt x="113364" y="102539"/>
                      <a:pt x="112988" y="103262"/>
                      <a:pt x="112619" y="104000"/>
                    </a:cubicBezTo>
                    <a:cubicBezTo>
                      <a:pt x="104239" y="120761"/>
                      <a:pt x="99147" y="142174"/>
                      <a:pt x="97989" y="165136"/>
                    </a:cubicBezTo>
                    <a:lnTo>
                      <a:pt x="71380" y="165136"/>
                    </a:lnTo>
                    <a:cubicBezTo>
                      <a:pt x="74645" y="137955"/>
                      <a:pt x="90901" y="114717"/>
                      <a:pt x="113742" y="101824"/>
                    </a:cubicBezTo>
                    <a:close/>
                    <a:moveTo>
                      <a:pt x="165136" y="94664"/>
                    </a:moveTo>
                    <a:cubicBezTo>
                      <a:pt x="170216" y="98316"/>
                      <a:pt x="175119" y="104589"/>
                      <a:pt x="179345" y="113042"/>
                    </a:cubicBezTo>
                    <a:cubicBezTo>
                      <a:pt x="186384" y="127120"/>
                      <a:pt x="190704" y="145338"/>
                      <a:pt x="191807" y="165136"/>
                    </a:cubicBezTo>
                    <a:lnTo>
                      <a:pt x="165136" y="165136"/>
                    </a:lnTo>
                    <a:close/>
                    <a:moveTo>
                      <a:pt x="144915" y="94664"/>
                    </a:moveTo>
                    <a:lnTo>
                      <a:pt x="144915" y="165136"/>
                    </a:lnTo>
                    <a:lnTo>
                      <a:pt x="118244" y="165136"/>
                    </a:lnTo>
                    <a:cubicBezTo>
                      <a:pt x="119346" y="145339"/>
                      <a:pt x="123667" y="127120"/>
                      <a:pt x="130705" y="113042"/>
                    </a:cubicBezTo>
                    <a:cubicBezTo>
                      <a:pt x="134932" y="104589"/>
                      <a:pt x="139835" y="98315"/>
                      <a:pt x="144915" y="94664"/>
                    </a:cubicBezTo>
                    <a:close/>
                    <a:moveTo>
                      <a:pt x="155026" y="70772"/>
                    </a:moveTo>
                    <a:cubicBezTo>
                      <a:pt x="97419" y="70772"/>
                      <a:pt x="50552" y="117638"/>
                      <a:pt x="50552" y="175246"/>
                    </a:cubicBezTo>
                    <a:cubicBezTo>
                      <a:pt x="50552" y="232854"/>
                      <a:pt x="97419" y="279720"/>
                      <a:pt x="155026" y="279720"/>
                    </a:cubicBezTo>
                    <a:cubicBezTo>
                      <a:pt x="212633" y="279720"/>
                      <a:pt x="259500" y="232854"/>
                      <a:pt x="259500" y="175246"/>
                    </a:cubicBezTo>
                    <a:cubicBezTo>
                      <a:pt x="259500" y="117639"/>
                      <a:pt x="212633" y="70772"/>
                      <a:pt x="155026" y="70772"/>
                    </a:cubicBezTo>
                    <a:close/>
                    <a:moveTo>
                      <a:pt x="0" y="50551"/>
                    </a:moveTo>
                    <a:lnTo>
                      <a:pt x="310052" y="50551"/>
                    </a:lnTo>
                    <a:lnTo>
                      <a:pt x="310052" y="310051"/>
                    </a:lnTo>
                    <a:lnTo>
                      <a:pt x="0" y="310051"/>
                    </a:lnTo>
                    <a:close/>
                    <a:moveTo>
                      <a:pt x="266240" y="0"/>
                    </a:moveTo>
                    <a:lnTo>
                      <a:pt x="310052" y="0"/>
                    </a:lnTo>
                    <a:lnTo>
                      <a:pt x="310052" y="30331"/>
                    </a:lnTo>
                    <a:lnTo>
                      <a:pt x="266240" y="30331"/>
                    </a:lnTo>
                    <a:close/>
                    <a:moveTo>
                      <a:pt x="0" y="0"/>
                    </a:moveTo>
                    <a:lnTo>
                      <a:pt x="246020" y="0"/>
                    </a:lnTo>
                    <a:lnTo>
                      <a:pt x="246020" y="30331"/>
                    </a:lnTo>
                    <a:lnTo>
                      <a:pt x="0" y="30331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59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E1FB173-98E8-93E0-12C9-E655010FB4B1}"/>
                </a:ext>
              </a:extLst>
            </p:cNvPr>
            <p:cNvGrpSpPr/>
            <p:nvPr/>
          </p:nvGrpSpPr>
          <p:grpSpPr>
            <a:xfrm>
              <a:off x="4319364" y="5286909"/>
              <a:ext cx="3359119" cy="784879"/>
              <a:chOff x="838200" y="3917251"/>
              <a:chExt cx="3359119" cy="78487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90D7DEE-4C5A-6F1B-B3C8-E207231C1EE4}"/>
                  </a:ext>
                </a:extLst>
              </p:cNvPr>
              <p:cNvGrpSpPr/>
              <p:nvPr/>
            </p:nvGrpSpPr>
            <p:grpSpPr>
              <a:xfrm>
                <a:off x="838200" y="3917251"/>
                <a:ext cx="3359119" cy="784879"/>
                <a:chOff x="5462984" y="2992029"/>
                <a:chExt cx="3633012" cy="848876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B659B647-3432-F82E-DA2A-42FCCCA2B33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92E9898-C83A-D942-B9CB-C3137B717F59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bg2"/>
                      </a:solidFill>
                    </a:rPr>
                    <a:t>Phone: 0123456789</a:t>
                  </a:r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6E61A79-AB2D-9ECB-3B5C-09771ED7B689}"/>
                  </a:ext>
                </a:extLst>
              </p:cNvPr>
              <p:cNvSpPr/>
              <p:nvPr/>
            </p:nvSpPr>
            <p:spPr>
              <a:xfrm>
                <a:off x="1053957" y="4176018"/>
                <a:ext cx="352282" cy="267347"/>
              </a:xfrm>
              <a:custGeom>
                <a:avLst/>
                <a:gdLst>
                  <a:gd name="connsiteX0" fmla="*/ 74283 w 277754"/>
                  <a:gd name="connsiteY0" fmla="*/ 0 h 238998"/>
                  <a:gd name="connsiteX1" fmla="*/ 20860 w 277754"/>
                  <a:gd name="connsiteY1" fmla="*/ 17930 h 238998"/>
                  <a:gd name="connsiteX2" fmla="*/ 0 w 277754"/>
                  <a:gd name="connsiteY2" fmla="*/ 74283 h 238998"/>
                  <a:gd name="connsiteX3" fmla="*/ 0 w 277754"/>
                  <a:gd name="connsiteY3" fmla="*/ 164715 h 238998"/>
                  <a:gd name="connsiteX4" fmla="*/ 20860 w 277754"/>
                  <a:gd name="connsiteY4" fmla="*/ 221068 h 238998"/>
                  <a:gd name="connsiteX5" fmla="*/ 74283 w 277754"/>
                  <a:gd name="connsiteY5" fmla="*/ 238998 h 238998"/>
                  <a:gd name="connsiteX6" fmla="*/ 203472 w 277754"/>
                  <a:gd name="connsiteY6" fmla="*/ 238998 h 238998"/>
                  <a:gd name="connsiteX7" fmla="*/ 256895 w 277754"/>
                  <a:gd name="connsiteY7" fmla="*/ 221068 h 238998"/>
                  <a:gd name="connsiteX8" fmla="*/ 277755 w 277754"/>
                  <a:gd name="connsiteY8" fmla="*/ 164715 h 238998"/>
                  <a:gd name="connsiteX9" fmla="*/ 277755 w 277754"/>
                  <a:gd name="connsiteY9" fmla="*/ 74283 h 238998"/>
                  <a:gd name="connsiteX10" fmla="*/ 256895 w 277754"/>
                  <a:gd name="connsiteY10" fmla="*/ 17930 h 238998"/>
                  <a:gd name="connsiteX11" fmla="*/ 203472 w 277754"/>
                  <a:gd name="connsiteY11" fmla="*/ 0 h 238998"/>
                  <a:gd name="connsiteX12" fmla="*/ 74283 w 277754"/>
                  <a:gd name="connsiteY12" fmla="*/ 0 h 238998"/>
                  <a:gd name="connsiteX13" fmla="*/ 232261 w 277754"/>
                  <a:gd name="connsiteY13" fmla="*/ 72504 h 238998"/>
                  <a:gd name="connsiteX14" fmla="*/ 234003 w 277754"/>
                  <a:gd name="connsiteY14" fmla="*/ 58913 h 238998"/>
                  <a:gd name="connsiteX15" fmla="*/ 220412 w 277754"/>
                  <a:gd name="connsiteY15" fmla="*/ 57171 h 238998"/>
                  <a:gd name="connsiteX16" fmla="*/ 148750 w 277754"/>
                  <a:gd name="connsiteY16" fmla="*/ 112544 h 238998"/>
                  <a:gd name="connsiteX17" fmla="*/ 129002 w 277754"/>
                  <a:gd name="connsiteY17" fmla="*/ 112544 h 238998"/>
                  <a:gd name="connsiteX18" fmla="*/ 57342 w 277754"/>
                  <a:gd name="connsiteY18" fmla="*/ 57171 h 238998"/>
                  <a:gd name="connsiteX19" fmla="*/ 43750 w 277754"/>
                  <a:gd name="connsiteY19" fmla="*/ 58913 h 238998"/>
                  <a:gd name="connsiteX20" fmla="*/ 45493 w 277754"/>
                  <a:gd name="connsiteY20" fmla="*/ 72504 h 238998"/>
                  <a:gd name="connsiteX21" fmla="*/ 117154 w 277754"/>
                  <a:gd name="connsiteY21" fmla="*/ 127878 h 238998"/>
                  <a:gd name="connsiteX22" fmla="*/ 160599 w 277754"/>
                  <a:gd name="connsiteY22" fmla="*/ 127878 h 238998"/>
                  <a:gd name="connsiteX23" fmla="*/ 232261 w 277754"/>
                  <a:gd name="connsiteY23" fmla="*/ 72504 h 23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7754" h="238998">
                    <a:moveTo>
                      <a:pt x="74283" y="0"/>
                    </a:moveTo>
                    <a:cubicBezTo>
                      <a:pt x="53420" y="0"/>
                      <a:pt x="34553" y="5214"/>
                      <a:pt x="20860" y="17930"/>
                    </a:cubicBezTo>
                    <a:cubicBezTo>
                      <a:pt x="7036" y="30766"/>
                      <a:pt x="0" y="49829"/>
                      <a:pt x="0" y="74283"/>
                    </a:cubicBezTo>
                    <a:lnTo>
                      <a:pt x="0" y="164715"/>
                    </a:lnTo>
                    <a:cubicBezTo>
                      <a:pt x="0" y="189170"/>
                      <a:pt x="7036" y="208232"/>
                      <a:pt x="20860" y="221068"/>
                    </a:cubicBezTo>
                    <a:cubicBezTo>
                      <a:pt x="34553" y="233784"/>
                      <a:pt x="53420" y="238998"/>
                      <a:pt x="74283" y="238998"/>
                    </a:cubicBezTo>
                    <a:lnTo>
                      <a:pt x="203472" y="238998"/>
                    </a:lnTo>
                    <a:cubicBezTo>
                      <a:pt x="224336" y="238998"/>
                      <a:pt x="243202" y="233784"/>
                      <a:pt x="256895" y="221068"/>
                    </a:cubicBezTo>
                    <a:cubicBezTo>
                      <a:pt x="270719" y="208232"/>
                      <a:pt x="277755" y="189170"/>
                      <a:pt x="277755" y="164715"/>
                    </a:cubicBezTo>
                    <a:lnTo>
                      <a:pt x="277755" y="74283"/>
                    </a:lnTo>
                    <a:cubicBezTo>
                      <a:pt x="277755" y="49829"/>
                      <a:pt x="270719" y="30766"/>
                      <a:pt x="256895" y="17930"/>
                    </a:cubicBezTo>
                    <a:cubicBezTo>
                      <a:pt x="243202" y="5214"/>
                      <a:pt x="224336" y="0"/>
                      <a:pt x="203472" y="0"/>
                    </a:cubicBezTo>
                    <a:lnTo>
                      <a:pt x="74283" y="0"/>
                    </a:lnTo>
                    <a:close/>
                    <a:moveTo>
                      <a:pt x="232261" y="72504"/>
                    </a:moveTo>
                    <a:cubicBezTo>
                      <a:pt x="236495" y="69233"/>
                      <a:pt x="237275" y="63148"/>
                      <a:pt x="234003" y="58913"/>
                    </a:cubicBezTo>
                    <a:cubicBezTo>
                      <a:pt x="230732" y="54679"/>
                      <a:pt x="224647" y="53899"/>
                      <a:pt x="220412" y="57171"/>
                    </a:cubicBezTo>
                    <a:lnTo>
                      <a:pt x="148750" y="112544"/>
                    </a:lnTo>
                    <a:cubicBezTo>
                      <a:pt x="142935" y="117038"/>
                      <a:pt x="134818" y="117038"/>
                      <a:pt x="129002" y="112544"/>
                    </a:cubicBezTo>
                    <a:lnTo>
                      <a:pt x="57342" y="57171"/>
                    </a:lnTo>
                    <a:cubicBezTo>
                      <a:pt x="53107" y="53899"/>
                      <a:pt x="47022" y="54679"/>
                      <a:pt x="43750" y="58913"/>
                    </a:cubicBezTo>
                    <a:cubicBezTo>
                      <a:pt x="40478" y="63148"/>
                      <a:pt x="41258" y="69233"/>
                      <a:pt x="45493" y="72504"/>
                    </a:cubicBezTo>
                    <a:lnTo>
                      <a:pt x="117154" y="127878"/>
                    </a:lnTo>
                    <a:cubicBezTo>
                      <a:pt x="129949" y="137764"/>
                      <a:pt x="147804" y="137764"/>
                      <a:pt x="160599" y="127878"/>
                    </a:cubicBezTo>
                    <a:lnTo>
                      <a:pt x="232261" y="72504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6279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88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050"/>
      </a:accent1>
      <a:accent2>
        <a:srgbClr val="FEE599"/>
      </a:accent2>
      <a:accent3>
        <a:srgbClr val="F9AAC2"/>
      </a:accent3>
      <a:accent4>
        <a:srgbClr val="F0CAEB"/>
      </a:accent4>
      <a:accent5>
        <a:srgbClr val="E16011"/>
      </a:accent5>
      <a:accent6>
        <a:srgbClr val="54184D"/>
      </a:accent6>
      <a:hlink>
        <a:srgbClr val="00B0F0"/>
      </a:hlink>
      <a:folHlink>
        <a:srgbClr val="FF0000"/>
      </a:folHlink>
    </a:clrScheme>
    <a:fontScheme name="Custom 32">
      <a:majorFont>
        <a:latin typeface="Baguet Script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1887</Words>
  <Application>Microsoft Office PowerPoint</Application>
  <PresentationFormat>Widescreen</PresentationFormat>
  <Paragraphs>231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Aparajita</vt:lpstr>
      <vt:lpstr>Aptos</vt:lpstr>
      <vt:lpstr>Arial</vt:lpstr>
      <vt:lpstr>Arial Bold</vt:lpstr>
      <vt:lpstr>Arial Nova</vt:lpstr>
      <vt:lpstr>Arial Rounded MT Bold</vt:lpstr>
      <vt:lpstr>Baguet Script</vt:lpstr>
      <vt:lpstr>Century Gothic</vt:lpstr>
      <vt:lpstr>Courier New</vt:lpstr>
      <vt:lpstr>Roboto</vt:lpstr>
      <vt:lpstr>Office Theme</vt:lpstr>
      <vt:lpstr>Happy Easter  Celebration</vt:lpstr>
      <vt:lpstr>Table of contents </vt:lpstr>
      <vt:lpstr>Lorem ipsum dolor sit amet</vt:lpstr>
      <vt:lpstr>Lorem ipsum dolor sit amet</vt:lpstr>
      <vt:lpstr>Lorem ipsum dolor sit amet</vt:lpstr>
      <vt:lpstr>PowerPoint Presentation</vt:lpstr>
      <vt:lpstr>Lorem ipsum dolor sit amet</vt:lpstr>
      <vt:lpstr>Lorem ipsum dolor</vt:lpstr>
      <vt:lpstr>Lorem ipsum dolor</vt:lpstr>
      <vt:lpstr>Lorem ipsum dolor sit amet</vt:lpstr>
      <vt:lpstr>Lorem ipsum dolor</vt:lpstr>
      <vt:lpstr>Lorem ipsum dolor sit amet</vt:lpstr>
      <vt:lpstr>Lorem ipsum dolor sit amet</vt:lpstr>
      <vt:lpstr>Lorem ipsum dolor sit amet</vt:lpstr>
      <vt:lpstr>Lorem ipsum dolor sit amet</vt:lpstr>
      <vt:lpstr>Lorem ipsum dolor</vt:lpstr>
      <vt:lpstr>Lorem ipsum dolor sit amet</vt:lpstr>
      <vt:lpstr>Lorem ipsum dolor sit amet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2025-04-11T00:04:00Z</dcterms:created>
  <dcterms:modified xsi:type="dcterms:W3CDTF">2025-04-11T00:04:26Z</dcterms:modified>
</cp:coreProperties>
</file>