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3"/>
  </p:notesMasterIdLst>
  <p:handoutMasterIdLst>
    <p:handoutMasterId r:id="rId24"/>
  </p:handoutMasterIdLst>
  <p:sldIdLst>
    <p:sldId id="2141413493" r:id="rId2"/>
    <p:sldId id="2141413482" r:id="rId3"/>
    <p:sldId id="2141413483" r:id="rId4"/>
    <p:sldId id="2141413434" r:id="rId5"/>
    <p:sldId id="2141413472" r:id="rId6"/>
    <p:sldId id="2141413440" r:id="rId7"/>
    <p:sldId id="2141413473" r:id="rId8"/>
    <p:sldId id="2141413475" r:id="rId9"/>
    <p:sldId id="2141413476" r:id="rId10"/>
    <p:sldId id="2141413436" r:id="rId11"/>
    <p:sldId id="2141413437" r:id="rId12"/>
    <p:sldId id="2141413479" r:id="rId13"/>
    <p:sldId id="2141413470" r:id="rId14"/>
    <p:sldId id="2141413480" r:id="rId15"/>
    <p:sldId id="2141413494" r:id="rId16"/>
    <p:sldId id="2140757960" r:id="rId17"/>
    <p:sldId id="2141413495" r:id="rId18"/>
    <p:sldId id="2141413464" r:id="rId19"/>
    <p:sldId id="2141413484" r:id="rId20"/>
    <p:sldId id="2141413471" r:id="rId21"/>
    <p:sldId id="21414134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A28101-EFD0-47E0-9055-1AF89C97B523}" v="4" dt="2025-02-15T01:35:57.3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2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102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2025-02-14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-5"/>
            <a:ext cx="12195590" cy="685800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"/>
            <a:ext cx="12178848" cy="6858004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47724" y="1856509"/>
            <a:ext cx="5285243" cy="2444729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547724" y="4350811"/>
            <a:ext cx="5284120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0172276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4151" y="884216"/>
            <a:ext cx="3967894" cy="5645346"/>
          </a:xfrm>
          <a:custGeom>
            <a:avLst/>
            <a:gdLst>
              <a:gd name="connsiteX0" fmla="*/ 1590173 w 3967894"/>
              <a:gd name="connsiteY0" fmla="*/ 0 h 5645346"/>
              <a:gd name="connsiteX1" fmla="*/ 2377721 w 3967894"/>
              <a:gd name="connsiteY1" fmla="*/ 0 h 5645346"/>
              <a:gd name="connsiteX2" fmla="*/ 3967894 w 3967894"/>
              <a:gd name="connsiteY2" fmla="*/ 1590173 h 5645346"/>
              <a:gd name="connsiteX3" fmla="*/ 3967894 w 3967894"/>
              <a:gd name="connsiteY3" fmla="*/ 4055173 h 5645346"/>
              <a:gd name="connsiteX4" fmla="*/ 2377721 w 3967894"/>
              <a:gd name="connsiteY4" fmla="*/ 5645346 h 5645346"/>
              <a:gd name="connsiteX5" fmla="*/ 1590173 w 3967894"/>
              <a:gd name="connsiteY5" fmla="*/ 5645346 h 5645346"/>
              <a:gd name="connsiteX6" fmla="*/ 0 w 3967894"/>
              <a:gd name="connsiteY6" fmla="*/ 4055173 h 5645346"/>
              <a:gd name="connsiteX7" fmla="*/ 0 w 3967894"/>
              <a:gd name="connsiteY7" fmla="*/ 1590173 h 5645346"/>
              <a:gd name="connsiteX8" fmla="*/ 1590173 w 3967894"/>
              <a:gd name="connsiteY8" fmla="*/ 0 h 564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7894" h="5645346">
                <a:moveTo>
                  <a:pt x="1590173" y="0"/>
                </a:moveTo>
                <a:lnTo>
                  <a:pt x="2377721" y="0"/>
                </a:lnTo>
                <a:cubicBezTo>
                  <a:pt x="3255949" y="0"/>
                  <a:pt x="3967894" y="711945"/>
                  <a:pt x="3967894" y="1590173"/>
                </a:cubicBezTo>
                <a:lnTo>
                  <a:pt x="3967894" y="4055173"/>
                </a:lnTo>
                <a:cubicBezTo>
                  <a:pt x="3967894" y="4933401"/>
                  <a:pt x="3255949" y="5645346"/>
                  <a:pt x="2377721" y="5645346"/>
                </a:cubicBezTo>
                <a:lnTo>
                  <a:pt x="1590173" y="5645346"/>
                </a:lnTo>
                <a:cubicBezTo>
                  <a:pt x="711945" y="5645346"/>
                  <a:pt x="0" y="4933401"/>
                  <a:pt x="0" y="4055173"/>
                </a:cubicBezTo>
                <a:lnTo>
                  <a:pt x="0" y="1590173"/>
                </a:lnTo>
                <a:cubicBezTo>
                  <a:pt x="0" y="711945"/>
                  <a:pt x="711945" y="0"/>
                  <a:pt x="15901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79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862" y="1186748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4783" y="1085850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2016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27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72204" y="1085850"/>
            <a:ext cx="4647592" cy="5772150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1750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623" y="443344"/>
            <a:ext cx="6309813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9302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1" cy="3107944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646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4679" y="801666"/>
            <a:ext cx="5127322" cy="573527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0030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2395"/>
            <a:ext cx="12192001" cy="521082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214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5369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98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3758" y="614440"/>
            <a:ext cx="4840390" cy="484039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0453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3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BA840C8-86B7-3531-0769-54D4549E72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3" y="2032209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639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567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2" r:id="rId5"/>
    <p:sldLayoutId id="2147483711" r:id="rId6"/>
    <p:sldLayoutId id="2147483717" r:id="rId7"/>
    <p:sldLayoutId id="2147483716" r:id="rId8"/>
    <p:sldLayoutId id="2147483706" r:id="rId9"/>
    <p:sldLayoutId id="2147483705" r:id="rId10"/>
    <p:sldLayoutId id="2147483719" r:id="rId11"/>
    <p:sldLayoutId id="2147483720" r:id="rId12"/>
    <p:sldLayoutId id="2147483702" r:id="rId13"/>
    <p:sldLayoutId id="2147483701" r:id="rId14"/>
    <p:sldLayoutId id="2147483677" r:id="rId15"/>
    <p:sldLayoutId id="2147483678" r:id="rId16"/>
    <p:sldLayoutId id="2147483679" r:id="rId17"/>
    <p:sldLayoutId id="2147483683" r:id="rId18"/>
    <p:sldLayoutId id="2147483684" r:id="rId19"/>
    <p:sldLayoutId id="2147483685" r:id="rId20"/>
    <p:sldLayoutId id="2147483686" r:id="rId21"/>
    <p:sldLayoutId id="2147483721" r:id="rId22"/>
    <p:sldLayoutId id="2147483722" r:id="rId23"/>
    <p:sldLayoutId id="2147483728" r:id="rId24"/>
    <p:sldLayoutId id="2147483727" r:id="rId25"/>
    <p:sldLayoutId id="2147483723" r:id="rId26"/>
    <p:sldLayoutId id="2147483724" r:id="rId27"/>
    <p:sldLayoutId id="2147483725" r:id="rId28"/>
    <p:sldLayoutId id="2147483726" r:id="rId2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group of students in a classroom&#10;&#10;Description automatically generated">
            <a:extLst>
              <a:ext uri="{FF2B5EF4-FFF2-40B4-BE49-F238E27FC236}">
                <a16:creationId xmlns:a16="http://schemas.microsoft.com/office/drawing/2014/main" id="{F416EB33-77DC-FF52-F056-FBB395C313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0D88F7C-12F5-0A37-DE96-96273BF1B260}"/>
              </a:ext>
            </a:extLst>
          </p:cNvPr>
          <p:cNvSpPr/>
          <p:nvPr/>
        </p:nvSpPr>
        <p:spPr>
          <a:xfrm>
            <a:off x="6753426" y="805446"/>
            <a:ext cx="5060887" cy="5060887"/>
          </a:xfrm>
          <a:prstGeom prst="ellipse">
            <a:avLst/>
          </a:prstGeom>
          <a:gradFill>
            <a:gsLst>
              <a:gs pos="0">
                <a:schemeClr val="accent4">
                  <a:alpha val="55000"/>
                </a:schemeClr>
              </a:gs>
              <a:gs pos="100000">
                <a:schemeClr val="accent2">
                  <a:alpha val="6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145910-5295-D6EF-F5DA-7DF99D829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0FC8A-5B21-D9F3-546A-499B7E5AC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6A9625-D1E6-3F72-AE71-F11F88B06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7724" y="1533236"/>
            <a:ext cx="5285243" cy="2481676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Education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DDD2921-2689-DB5E-CC99-B2DA40CA75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pc="300" dirty="0">
                <a:solidFill>
                  <a:schemeClr val="bg2"/>
                </a:solidFill>
              </a:rPr>
              <a:t>PRESENTER NAME</a:t>
            </a: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DD1A58F0-524F-CEAC-FE5B-149C01CC5C33}"/>
              </a:ext>
            </a:extLst>
          </p:cNvPr>
          <p:cNvSpPr/>
          <p:nvPr/>
        </p:nvSpPr>
        <p:spPr>
          <a:xfrm>
            <a:off x="63268" y="6206092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D62393-8327-819B-4364-043EA61EF7B9}"/>
              </a:ext>
            </a:extLst>
          </p:cNvPr>
          <p:cNvGrpSpPr/>
          <p:nvPr/>
        </p:nvGrpSpPr>
        <p:grpSpPr>
          <a:xfrm>
            <a:off x="907478" y="805446"/>
            <a:ext cx="1595595" cy="533888"/>
            <a:chOff x="4844307" y="5029935"/>
            <a:chExt cx="1595595" cy="533888"/>
          </a:xfrm>
        </p:grpSpPr>
        <p:sp>
          <p:nvSpPr>
            <p:cNvPr id="12" name="Google Shape;12;p2">
              <a:extLst>
                <a:ext uri="{FF2B5EF4-FFF2-40B4-BE49-F238E27FC236}">
                  <a16:creationId xmlns:a16="http://schemas.microsoft.com/office/drawing/2014/main" id="{7EF7E825-723F-827D-9000-5C5A6C6735A2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>
              <a:extLst>
                <a:ext uri="{FF2B5EF4-FFF2-40B4-BE49-F238E27FC236}">
                  <a16:creationId xmlns:a16="http://schemas.microsoft.com/office/drawing/2014/main" id="{3010FCF6-83C4-E007-ACEB-BE05116D28D2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>
              <a:extLst>
                <a:ext uri="{FF2B5EF4-FFF2-40B4-BE49-F238E27FC236}">
                  <a16:creationId xmlns:a16="http://schemas.microsoft.com/office/drawing/2014/main" id="{4B089FE3-4F29-9499-DAF1-9ACE0C2B03B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>
              <a:extLst>
                <a:ext uri="{FF2B5EF4-FFF2-40B4-BE49-F238E27FC236}">
                  <a16:creationId xmlns:a16="http://schemas.microsoft.com/office/drawing/2014/main" id="{F257B477-392C-CAB6-B3AB-DBD62E76CB5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>
              <a:extLst>
                <a:ext uri="{FF2B5EF4-FFF2-40B4-BE49-F238E27FC236}">
                  <a16:creationId xmlns:a16="http://schemas.microsoft.com/office/drawing/2014/main" id="{CAE3282B-4368-11E0-DBD1-475FE7818B1A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>
              <a:extLst>
                <a:ext uri="{FF2B5EF4-FFF2-40B4-BE49-F238E27FC236}">
                  <a16:creationId xmlns:a16="http://schemas.microsoft.com/office/drawing/2014/main" id="{31E0DB3F-9290-1DE0-5745-9D4F7FC18DD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>
              <a:extLst>
                <a:ext uri="{FF2B5EF4-FFF2-40B4-BE49-F238E27FC236}">
                  <a16:creationId xmlns:a16="http://schemas.microsoft.com/office/drawing/2014/main" id="{EFC882DD-7D45-12EA-0074-D16F0FD34BD3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48C72366-1C11-795F-4426-F1EEE82BE89F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;p2">
              <a:extLst>
                <a:ext uri="{FF2B5EF4-FFF2-40B4-BE49-F238E27FC236}">
                  <a16:creationId xmlns:a16="http://schemas.microsoft.com/office/drawing/2014/main" id="{D98556B3-9026-B816-5721-243F03A965E4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3;p2">
              <a:extLst>
                <a:ext uri="{FF2B5EF4-FFF2-40B4-BE49-F238E27FC236}">
                  <a16:creationId xmlns:a16="http://schemas.microsoft.com/office/drawing/2014/main" id="{F3D631CF-02A8-CAD9-82EF-0C57EB50DDA0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4;p2">
              <a:extLst>
                <a:ext uri="{FF2B5EF4-FFF2-40B4-BE49-F238E27FC236}">
                  <a16:creationId xmlns:a16="http://schemas.microsoft.com/office/drawing/2014/main" id="{D48D20D0-767C-3D8F-7C72-5D132EABB0CB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1AADFC6C-0FE0-FAA9-E604-24A8531F8280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F8ED83B7-880F-7936-A8CA-75E37AB39CBC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4D87D16F-ACE5-E5F4-7100-FB1416CCAC6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8DB23DD5-5910-7990-8A1F-A484DBF5CD21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7F1CFE8B-9985-8708-0F64-5AD30B428569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EA5143A-AEB9-C365-40B0-CD129ED5D101}"/>
              </a:ext>
            </a:extLst>
          </p:cNvPr>
          <p:cNvGrpSpPr/>
          <p:nvPr/>
        </p:nvGrpSpPr>
        <p:grpSpPr>
          <a:xfrm>
            <a:off x="10644682" y="541569"/>
            <a:ext cx="1079800" cy="1539230"/>
            <a:chOff x="5946630" y="1526788"/>
            <a:chExt cx="1649861" cy="23518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701CB08-FE2E-3DD2-B09C-D89D0A8058FC}"/>
                </a:ext>
              </a:extLst>
            </p:cNvPr>
            <p:cNvSpPr/>
            <p:nvPr/>
          </p:nvSpPr>
          <p:spPr>
            <a:xfrm>
              <a:off x="6230627" y="2205569"/>
              <a:ext cx="1266354" cy="12663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30" name="Google Shape;517;p30">
              <a:extLst>
                <a:ext uri="{FF2B5EF4-FFF2-40B4-BE49-F238E27FC236}">
                  <a16:creationId xmlns:a16="http://schemas.microsoft.com/office/drawing/2014/main" id="{52793C30-5893-A7FA-8E25-349CF1035BFA}"/>
                </a:ext>
              </a:extLst>
            </p:cNvPr>
            <p:cNvSpPr/>
            <p:nvPr/>
          </p:nvSpPr>
          <p:spPr>
            <a:xfrm rot="10800000">
              <a:off x="5946630" y="2047020"/>
              <a:ext cx="265299" cy="2652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518;p30">
              <a:extLst>
                <a:ext uri="{FF2B5EF4-FFF2-40B4-BE49-F238E27FC236}">
                  <a16:creationId xmlns:a16="http://schemas.microsoft.com/office/drawing/2014/main" id="{FC74DE87-6C13-7E8B-0822-BA5BD2951242}"/>
                </a:ext>
              </a:extLst>
            </p:cNvPr>
            <p:cNvSpPr/>
            <p:nvPr/>
          </p:nvSpPr>
          <p:spPr>
            <a:xfrm rot="10800000">
              <a:off x="7189786" y="3471923"/>
              <a:ext cx="406705" cy="4067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518;p30">
              <a:extLst>
                <a:ext uri="{FF2B5EF4-FFF2-40B4-BE49-F238E27FC236}">
                  <a16:creationId xmlns:a16="http://schemas.microsoft.com/office/drawing/2014/main" id="{D752534A-5D2A-8442-0EB3-B84642769FCC}"/>
                </a:ext>
              </a:extLst>
            </p:cNvPr>
            <p:cNvSpPr/>
            <p:nvPr/>
          </p:nvSpPr>
          <p:spPr>
            <a:xfrm rot="10800000">
              <a:off x="6573047" y="1526788"/>
              <a:ext cx="406705" cy="40670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EE6E89A-B8C2-628D-D32E-C1DE1C242878}"/>
              </a:ext>
            </a:extLst>
          </p:cNvPr>
          <p:cNvGrpSpPr/>
          <p:nvPr/>
        </p:nvGrpSpPr>
        <p:grpSpPr>
          <a:xfrm>
            <a:off x="10373850" y="1300382"/>
            <a:ext cx="1005414" cy="1005414"/>
            <a:chOff x="9291548" y="4086415"/>
            <a:chExt cx="2382984" cy="238298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4236D8-7835-F03B-D5BE-6EC16F6FEABB}"/>
                </a:ext>
              </a:extLst>
            </p:cNvPr>
            <p:cNvSpPr/>
            <p:nvPr/>
          </p:nvSpPr>
          <p:spPr>
            <a:xfrm flipV="1">
              <a:off x="9459357" y="6270112"/>
              <a:ext cx="2043815" cy="197981"/>
            </a:xfrm>
            <a:prstGeom prst="ellipse">
              <a:avLst/>
            </a:prstGeom>
            <a:solidFill>
              <a:schemeClr val="tx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9" name="Picture 8" descr="A globe with continents and continents&#10;&#10;Description automatically generated">
              <a:extLst>
                <a:ext uri="{FF2B5EF4-FFF2-40B4-BE49-F238E27FC236}">
                  <a16:creationId xmlns:a16="http://schemas.microsoft.com/office/drawing/2014/main" id="{1B5F7052-32C7-DE6B-5E13-795C0BDB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548" y="4086415"/>
              <a:ext cx="2382984" cy="238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995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196551"/>
            <a:ext cx="9938499" cy="5145940"/>
            <a:chOff x="194195" y="1059917"/>
            <a:chExt cx="9938499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/>
                      </a:solidFill>
                    </a:rPr>
                    <a:t>Welcome and Introduction</a:t>
                  </a:r>
                  <a:endParaRPr lang="en-US" sz="12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Key Facts and Statistics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Importance of High School Education</a:t>
                  </a:r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dirty="0">
                      <a:solidFill>
                        <a:schemeClr val="bg2"/>
                      </a:solidFill>
                    </a:rPr>
                    <a:t>Curriculum Overview</a:t>
                  </a:r>
                  <a:endParaRPr lang="en-US" sz="12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Academic Achievements</a:t>
                  </a: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Extracurricular Activities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240335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Teacher Testimonials</a:t>
                  </a: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Technology in Learning</a:t>
                  </a: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44077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Facilities</a:t>
                  </a: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Achievements of Alumni</a:t>
                  </a: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352293"/>
                  <a:ext cx="1592747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Academic Support</a:t>
                  </a: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371527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Safety and Security</a:t>
                  </a:r>
                  <a:endParaRPr lang="en-US" sz="8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406154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Our Professionals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786841"/>
                <a:chOff x="5501692" y="3115603"/>
                <a:chExt cx="2300452" cy="786841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256113"/>
                  <a:ext cx="1592746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Parent and Community Engagement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Future Goals and Vision</a:t>
                  </a: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59917"/>
              <a:ext cx="2300452" cy="2891170"/>
              <a:chOff x="363965" y="1185469"/>
              <a:chExt cx="2300452" cy="289117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Education centres in the world</a:t>
                  </a: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37152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Upcoming Events</a:t>
                  </a: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406154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</a:rPr>
                    <a:t>Thanks</a:t>
                  </a:r>
                </a:p>
              </p:txBody>
            </p:sp>
          </p:grp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31F4BA4-8EC5-854F-F09B-609DE1E2EE3A}"/>
              </a:ext>
            </a:extLst>
          </p:cNvPr>
          <p:cNvGrpSpPr/>
          <p:nvPr/>
        </p:nvGrpSpPr>
        <p:grpSpPr>
          <a:xfrm>
            <a:off x="10350839" y="141250"/>
            <a:ext cx="1595595" cy="533888"/>
            <a:chOff x="4844307" y="5029935"/>
            <a:chExt cx="1595595" cy="533888"/>
          </a:xfrm>
        </p:grpSpPr>
        <p:sp>
          <p:nvSpPr>
            <p:cNvPr id="209" name="Google Shape;12;p2">
              <a:extLst>
                <a:ext uri="{FF2B5EF4-FFF2-40B4-BE49-F238E27FC236}">
                  <a16:creationId xmlns:a16="http://schemas.microsoft.com/office/drawing/2014/main" id="{562D49C2-5FE8-A333-48D7-A15F1AFE263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13;p2">
              <a:extLst>
                <a:ext uri="{FF2B5EF4-FFF2-40B4-BE49-F238E27FC236}">
                  <a16:creationId xmlns:a16="http://schemas.microsoft.com/office/drawing/2014/main" id="{8B048419-8C25-07E0-4D82-793361CE420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14;p2">
              <a:extLst>
                <a:ext uri="{FF2B5EF4-FFF2-40B4-BE49-F238E27FC236}">
                  <a16:creationId xmlns:a16="http://schemas.microsoft.com/office/drawing/2014/main" id="{0357A1BB-1A83-BD21-4127-B899A09D0B59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15;p2">
              <a:extLst>
                <a:ext uri="{FF2B5EF4-FFF2-40B4-BE49-F238E27FC236}">
                  <a16:creationId xmlns:a16="http://schemas.microsoft.com/office/drawing/2014/main" id="{131A416F-E703-46E5-906D-CF71120B30E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16;p2">
              <a:extLst>
                <a:ext uri="{FF2B5EF4-FFF2-40B4-BE49-F238E27FC236}">
                  <a16:creationId xmlns:a16="http://schemas.microsoft.com/office/drawing/2014/main" id="{98FED29C-42A6-96F9-BC64-A235195508F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17;p2">
              <a:extLst>
                <a:ext uri="{FF2B5EF4-FFF2-40B4-BE49-F238E27FC236}">
                  <a16:creationId xmlns:a16="http://schemas.microsoft.com/office/drawing/2014/main" id="{C11E7AA8-00F8-2D3A-EF98-53DFD58C8C3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18;p2">
              <a:extLst>
                <a:ext uri="{FF2B5EF4-FFF2-40B4-BE49-F238E27FC236}">
                  <a16:creationId xmlns:a16="http://schemas.microsoft.com/office/drawing/2014/main" id="{35A0F9D7-D857-4806-BA61-1F7F5C2C9F9A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19;p2">
              <a:extLst>
                <a:ext uri="{FF2B5EF4-FFF2-40B4-BE49-F238E27FC236}">
                  <a16:creationId xmlns:a16="http://schemas.microsoft.com/office/drawing/2014/main" id="{93C8422E-27D0-E09F-D1DC-D9D1F333912B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12;p2">
              <a:extLst>
                <a:ext uri="{FF2B5EF4-FFF2-40B4-BE49-F238E27FC236}">
                  <a16:creationId xmlns:a16="http://schemas.microsoft.com/office/drawing/2014/main" id="{EEA5C25C-7F51-926E-7D34-694072554380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13;p2">
              <a:extLst>
                <a:ext uri="{FF2B5EF4-FFF2-40B4-BE49-F238E27FC236}">
                  <a16:creationId xmlns:a16="http://schemas.microsoft.com/office/drawing/2014/main" id="{4B3C7585-BFC7-D6A1-54D0-E635A216460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14;p2">
              <a:extLst>
                <a:ext uri="{FF2B5EF4-FFF2-40B4-BE49-F238E27FC236}">
                  <a16:creationId xmlns:a16="http://schemas.microsoft.com/office/drawing/2014/main" id="{D3318D30-0F4D-BA02-C781-6FDB9CDF40C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15;p2">
              <a:extLst>
                <a:ext uri="{FF2B5EF4-FFF2-40B4-BE49-F238E27FC236}">
                  <a16:creationId xmlns:a16="http://schemas.microsoft.com/office/drawing/2014/main" id="{180B05B2-D1F9-55C2-EABA-D369FF9A65FF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16;p2">
              <a:extLst>
                <a:ext uri="{FF2B5EF4-FFF2-40B4-BE49-F238E27FC236}">
                  <a16:creationId xmlns:a16="http://schemas.microsoft.com/office/drawing/2014/main" id="{1F4BC717-185C-49E6-931F-2B508FD4D8A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17;p2">
              <a:extLst>
                <a:ext uri="{FF2B5EF4-FFF2-40B4-BE49-F238E27FC236}">
                  <a16:creationId xmlns:a16="http://schemas.microsoft.com/office/drawing/2014/main" id="{85E3ECFD-B407-A448-B821-40ACD88702C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18;p2">
              <a:extLst>
                <a:ext uri="{FF2B5EF4-FFF2-40B4-BE49-F238E27FC236}">
                  <a16:creationId xmlns:a16="http://schemas.microsoft.com/office/drawing/2014/main" id="{66F723CC-0BDC-A85F-AB33-FB903D949C1F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19;p2">
              <a:extLst>
                <a:ext uri="{FF2B5EF4-FFF2-40B4-BE49-F238E27FC236}">
                  <a16:creationId xmlns:a16="http://schemas.microsoft.com/office/drawing/2014/main" id="{72F6A531-3E79-6195-BF32-0AA44B49FC2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80CB4A-F7C0-FFDA-1232-DED47006B2A1}"/>
              </a:ext>
            </a:extLst>
          </p:cNvPr>
          <p:cNvGrpSpPr/>
          <p:nvPr/>
        </p:nvGrpSpPr>
        <p:grpSpPr>
          <a:xfrm>
            <a:off x="9291548" y="4086415"/>
            <a:ext cx="2382984" cy="2382984"/>
            <a:chOff x="9291548" y="4086415"/>
            <a:chExt cx="2382984" cy="23829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48BAFC0-0219-86F2-C61A-80A1737F5F24}"/>
                </a:ext>
              </a:extLst>
            </p:cNvPr>
            <p:cNvSpPr/>
            <p:nvPr/>
          </p:nvSpPr>
          <p:spPr>
            <a:xfrm flipV="1">
              <a:off x="9459357" y="6270112"/>
              <a:ext cx="2043815" cy="197981"/>
            </a:xfrm>
            <a:prstGeom prst="ellipse">
              <a:avLst/>
            </a:prstGeom>
            <a:solidFill>
              <a:schemeClr val="tx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 descr="A globe with continents and continents&#10;&#10;Description automatically generated">
              <a:extLst>
                <a:ext uri="{FF2B5EF4-FFF2-40B4-BE49-F238E27FC236}">
                  <a16:creationId xmlns:a16="http://schemas.microsoft.com/office/drawing/2014/main" id="{32F0AB0F-13F9-7312-8142-4DE808D9B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548" y="4086415"/>
              <a:ext cx="2382984" cy="238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74;p30">
            <a:extLst>
              <a:ext uri="{FF2B5EF4-FFF2-40B4-BE49-F238E27FC236}">
                <a16:creationId xmlns:a16="http://schemas.microsoft.com/office/drawing/2014/main" id="{626B3966-C153-EC7D-16BF-7A8D4B21451E}"/>
              </a:ext>
            </a:extLst>
          </p:cNvPr>
          <p:cNvSpPr/>
          <p:nvPr/>
        </p:nvSpPr>
        <p:spPr>
          <a:xfrm rot="18900000">
            <a:off x="-687450" y="-440547"/>
            <a:ext cx="3023546" cy="3023546"/>
          </a:xfrm>
          <a:custGeom>
            <a:avLst/>
            <a:gdLst/>
            <a:ahLst/>
            <a:cxnLst/>
            <a:rect l="l" t="t" r="r" b="b"/>
            <a:pathLst>
              <a:path w="459500" h="459500" extrusionOk="0">
                <a:moveTo>
                  <a:pt x="459501" y="229750"/>
                </a:moveTo>
                <a:cubicBezTo>
                  <a:pt x="459501" y="356638"/>
                  <a:pt x="356638" y="459501"/>
                  <a:pt x="229750" y="459501"/>
                </a:cubicBezTo>
                <a:cubicBezTo>
                  <a:pt x="102863" y="459501"/>
                  <a:pt x="0" y="356638"/>
                  <a:pt x="0" y="229750"/>
                </a:cubicBezTo>
                <a:cubicBezTo>
                  <a:pt x="0" y="102863"/>
                  <a:pt x="102863" y="0"/>
                  <a:pt x="229750" y="0"/>
                </a:cubicBezTo>
                <a:cubicBezTo>
                  <a:pt x="356638" y="0"/>
                  <a:pt x="459501" y="102863"/>
                  <a:pt x="459501" y="229750"/>
                </a:cubicBezTo>
                <a:close/>
              </a:path>
            </a:pathLst>
          </a:custGeom>
          <a:gradFill>
            <a:gsLst>
              <a:gs pos="0">
                <a:schemeClr val="accent4">
                  <a:alpha val="55000"/>
                </a:schemeClr>
              </a:gs>
              <a:gs pos="100000">
                <a:schemeClr val="accent2">
                  <a:alpha val="67000"/>
                </a:schemeClr>
              </a:gs>
            </a:gsLst>
            <a:lin ang="5400000" scaled="1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234582" y="1739378"/>
            <a:ext cx="7448981" cy="3940917"/>
            <a:chOff x="2055065" y="1174218"/>
            <a:chExt cx="7448981" cy="394091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055065" y="1174218"/>
              <a:ext cx="7448981" cy="2308324"/>
              <a:chOff x="2055065" y="1174218"/>
              <a:chExt cx="7448981" cy="230832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200633" y="1174218"/>
                <a:ext cx="5303413" cy="2308324"/>
                <a:chOff x="4803626" y="507507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803626" y="507507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gradFill>
                  <a:gsLst>
                    <a:gs pos="0">
                      <a:schemeClr val="accent4">
                        <a:alpha val="55000"/>
                      </a:schemeClr>
                    </a:gs>
                    <a:gs pos="100000">
                      <a:schemeClr val="accent2">
                        <a:alpha val="67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165325" y="696692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3D980B-DB71-E1BF-2F9E-D07E59DFF66C}"/>
              </a:ext>
            </a:extLst>
          </p:cNvPr>
          <p:cNvGrpSpPr/>
          <p:nvPr/>
        </p:nvGrpSpPr>
        <p:grpSpPr>
          <a:xfrm>
            <a:off x="824323" y="3068513"/>
            <a:ext cx="1595595" cy="533888"/>
            <a:chOff x="4844307" y="5029935"/>
            <a:chExt cx="1595595" cy="533888"/>
          </a:xfrm>
        </p:grpSpPr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A5FCF0D-D89D-147A-D504-70622C4E77C7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637CC779-E985-04EC-54A2-1461FACB22FB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50A5C914-A4BA-923E-E5A2-3FF225F18858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2B345B10-A857-05C0-D99E-2B5DBCBEB1BE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3250D76-C7CB-FBF4-B41F-065453D68905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0A290C42-EEDD-052D-E5E1-0BAB38D6C07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A168EC02-349C-903A-B309-24355F56BA6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9;p2">
              <a:extLst>
                <a:ext uri="{FF2B5EF4-FFF2-40B4-BE49-F238E27FC236}">
                  <a16:creationId xmlns:a16="http://schemas.microsoft.com/office/drawing/2014/main" id="{66DD1B61-CF8F-7883-82B0-FA1D83CFC103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;p2">
              <a:extLst>
                <a:ext uri="{FF2B5EF4-FFF2-40B4-BE49-F238E27FC236}">
                  <a16:creationId xmlns:a16="http://schemas.microsoft.com/office/drawing/2014/main" id="{CD4F2438-3735-78E1-4820-B83C4240E86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3;p2">
              <a:extLst>
                <a:ext uri="{FF2B5EF4-FFF2-40B4-BE49-F238E27FC236}">
                  <a16:creationId xmlns:a16="http://schemas.microsoft.com/office/drawing/2014/main" id="{D6BA6DF6-9018-C1A5-B227-EBD3A453FCAC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;p2">
              <a:extLst>
                <a:ext uri="{FF2B5EF4-FFF2-40B4-BE49-F238E27FC236}">
                  <a16:creationId xmlns:a16="http://schemas.microsoft.com/office/drawing/2014/main" id="{010CAE27-24BB-0668-C7AC-FD83B9A884A3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;p2">
              <a:extLst>
                <a:ext uri="{FF2B5EF4-FFF2-40B4-BE49-F238E27FC236}">
                  <a16:creationId xmlns:a16="http://schemas.microsoft.com/office/drawing/2014/main" id="{4C359971-E06F-EC83-B65D-DA7A833F87E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;p2">
              <a:extLst>
                <a:ext uri="{FF2B5EF4-FFF2-40B4-BE49-F238E27FC236}">
                  <a16:creationId xmlns:a16="http://schemas.microsoft.com/office/drawing/2014/main" id="{1724E2B7-A299-04F2-3B68-D7B95D92E487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;p2">
              <a:extLst>
                <a:ext uri="{FF2B5EF4-FFF2-40B4-BE49-F238E27FC236}">
                  <a16:creationId xmlns:a16="http://schemas.microsoft.com/office/drawing/2014/main" id="{325C09C8-75CB-34CB-092B-2F66DD17D55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;p2">
              <a:extLst>
                <a:ext uri="{FF2B5EF4-FFF2-40B4-BE49-F238E27FC236}">
                  <a16:creationId xmlns:a16="http://schemas.microsoft.com/office/drawing/2014/main" id="{C72DC55A-0880-55E1-569C-E3B9A1249981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9;p2">
              <a:extLst>
                <a:ext uri="{FF2B5EF4-FFF2-40B4-BE49-F238E27FC236}">
                  <a16:creationId xmlns:a16="http://schemas.microsoft.com/office/drawing/2014/main" id="{552C0C59-E0FE-B50F-449B-7F63BD89C64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A3F328B-04D8-D7D4-9F79-822022011298}"/>
              </a:ext>
            </a:extLst>
          </p:cNvPr>
          <p:cNvGrpSpPr/>
          <p:nvPr/>
        </p:nvGrpSpPr>
        <p:grpSpPr>
          <a:xfrm>
            <a:off x="2332660" y="3681786"/>
            <a:ext cx="1907205" cy="2268282"/>
            <a:chOff x="5718271" y="2205569"/>
            <a:chExt cx="2914080" cy="346578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7AB43C5-8627-578A-D8F6-85277E0B0EEA}"/>
                </a:ext>
              </a:extLst>
            </p:cNvPr>
            <p:cNvSpPr/>
            <p:nvPr/>
          </p:nvSpPr>
          <p:spPr>
            <a:xfrm>
              <a:off x="6230627" y="2205569"/>
              <a:ext cx="1266354" cy="12663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6" name="Google Shape;517;p30">
              <a:extLst>
                <a:ext uri="{FF2B5EF4-FFF2-40B4-BE49-F238E27FC236}">
                  <a16:creationId xmlns:a16="http://schemas.microsoft.com/office/drawing/2014/main" id="{FAE41027-628C-C5B9-95BF-8A30E3E1C36E}"/>
                </a:ext>
              </a:extLst>
            </p:cNvPr>
            <p:cNvSpPr/>
            <p:nvPr/>
          </p:nvSpPr>
          <p:spPr>
            <a:xfrm rot="10800000">
              <a:off x="5718271" y="5406052"/>
              <a:ext cx="265299" cy="26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518;p30">
              <a:extLst>
                <a:ext uri="{FF2B5EF4-FFF2-40B4-BE49-F238E27FC236}">
                  <a16:creationId xmlns:a16="http://schemas.microsoft.com/office/drawing/2014/main" id="{3CD4C5AA-B989-54FE-4E62-FFFA6CF1CBAD}"/>
                </a:ext>
              </a:extLst>
            </p:cNvPr>
            <p:cNvSpPr/>
            <p:nvPr/>
          </p:nvSpPr>
          <p:spPr>
            <a:xfrm rot="10800000">
              <a:off x="8225646" y="2997269"/>
              <a:ext cx="406705" cy="4067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06F8E4F-5427-B7CA-39CE-A819DFC09086}"/>
              </a:ext>
            </a:extLst>
          </p:cNvPr>
          <p:cNvGrpSpPr/>
          <p:nvPr/>
        </p:nvGrpSpPr>
        <p:grpSpPr>
          <a:xfrm>
            <a:off x="853786" y="4100945"/>
            <a:ext cx="1723484" cy="1723484"/>
            <a:chOff x="9291548" y="4086415"/>
            <a:chExt cx="2382984" cy="23829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EB8F7F0-FB3F-3C58-F30F-F1BAF4B062CA}"/>
                </a:ext>
              </a:extLst>
            </p:cNvPr>
            <p:cNvSpPr/>
            <p:nvPr/>
          </p:nvSpPr>
          <p:spPr>
            <a:xfrm flipV="1">
              <a:off x="9459357" y="6270112"/>
              <a:ext cx="2043815" cy="197981"/>
            </a:xfrm>
            <a:prstGeom prst="ellipse">
              <a:avLst/>
            </a:prstGeom>
            <a:solidFill>
              <a:schemeClr val="tx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0" name="Picture 9" descr="A globe with continents and continents&#10;&#10;Description automatically generated">
              <a:extLst>
                <a:ext uri="{FF2B5EF4-FFF2-40B4-BE49-F238E27FC236}">
                  <a16:creationId xmlns:a16="http://schemas.microsoft.com/office/drawing/2014/main" id="{67D6D813-7A47-1650-390B-4A5F90B43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548" y="4086415"/>
              <a:ext cx="2382984" cy="2382984"/>
            </a:xfrm>
            <a:prstGeom prst="rect">
              <a:avLst/>
            </a:prstGeom>
          </p:spPr>
        </p:pic>
      </p:grp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EC5ACDC2-AE98-BB1E-4F33-2E7C686140E4}"/>
              </a:ext>
            </a:extLst>
          </p:cNvPr>
          <p:cNvSpPr/>
          <p:nvPr/>
        </p:nvSpPr>
        <p:spPr>
          <a:xfrm>
            <a:off x="1466438" y="-615364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10454"/>
            <a:ext cx="5850436" cy="9561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j-lt"/>
              </a:rPr>
              <a:t>Welcome and Introduction</a:t>
            </a:r>
            <a:endParaRPr lang="en-US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BE43B8-702B-4875-1FA2-9D4482C8BA66}"/>
              </a:ext>
            </a:extLst>
          </p:cNvPr>
          <p:cNvGrpSpPr/>
          <p:nvPr/>
        </p:nvGrpSpPr>
        <p:grpSpPr>
          <a:xfrm>
            <a:off x="4493611" y="1277959"/>
            <a:ext cx="5538190" cy="3783809"/>
            <a:chOff x="5850246" y="1166570"/>
            <a:chExt cx="5538190" cy="378380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AE87C69-3CCA-42DE-67EB-56A57B7A2D8F}"/>
                </a:ext>
              </a:extLst>
            </p:cNvPr>
            <p:cNvGrpSpPr/>
            <p:nvPr/>
          </p:nvGrpSpPr>
          <p:grpSpPr>
            <a:xfrm>
              <a:off x="5850246" y="1686802"/>
              <a:ext cx="5538190" cy="3263577"/>
              <a:chOff x="5850246" y="1686802"/>
              <a:chExt cx="5538190" cy="326357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F19DC80-663C-1980-E5CC-6E49BEC82253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47ECEDF4-4961-2DCA-C69B-168C97ECD39A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FCD32E9C-F47B-FE63-7517-98B8DB8F40D8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B7BA27A1-EF53-F022-2076-ADEE1883D2A3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3DBD8A0-9557-8DCA-E593-56F33D375A5E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56E906E-217A-8053-25E6-72BD8105FE0F}"/>
                  </a:ext>
                </a:extLst>
              </p:cNvPr>
              <p:cNvGrpSpPr/>
              <p:nvPr/>
            </p:nvGrpSpPr>
            <p:grpSpPr>
              <a:xfrm>
                <a:off x="5850246" y="1686802"/>
                <a:ext cx="1649861" cy="1831608"/>
                <a:chOff x="4925978" y="592043"/>
                <a:chExt cx="1649861" cy="1831608"/>
              </a:xfrm>
            </p:grpSpPr>
            <p:sp>
              <p:nvSpPr>
                <p:cNvPr id="14" name="Google Shape;517;p30">
                  <a:extLst>
                    <a:ext uri="{FF2B5EF4-FFF2-40B4-BE49-F238E27FC236}">
                      <a16:creationId xmlns:a16="http://schemas.microsoft.com/office/drawing/2014/main" id="{D3B72956-7CCE-212B-8518-A13B87F10969}"/>
                    </a:ext>
                  </a:extLst>
                </p:cNvPr>
                <p:cNvSpPr/>
                <p:nvPr/>
              </p:nvSpPr>
              <p:spPr>
                <a:xfrm rot="10800000">
                  <a:off x="4925978" y="592043"/>
                  <a:ext cx="265299" cy="2652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518;p30">
                  <a:extLst>
                    <a:ext uri="{FF2B5EF4-FFF2-40B4-BE49-F238E27FC236}">
                      <a16:creationId xmlns:a16="http://schemas.microsoft.com/office/drawing/2014/main" id="{20CC6EF8-94CD-4553-D492-52F23DFF770C}"/>
                    </a:ext>
                  </a:extLst>
                </p:cNvPr>
                <p:cNvSpPr/>
                <p:nvPr/>
              </p:nvSpPr>
              <p:spPr>
                <a:xfrm rot="10800000">
                  <a:off x="6169134" y="2016946"/>
                  <a:ext cx="406705" cy="40670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2" name="Google Shape;518;p30">
              <a:extLst>
                <a:ext uri="{FF2B5EF4-FFF2-40B4-BE49-F238E27FC236}">
                  <a16:creationId xmlns:a16="http://schemas.microsoft.com/office/drawing/2014/main" id="{7AA016DE-3E24-BCD5-E52B-7F620F159EED}"/>
                </a:ext>
              </a:extLst>
            </p:cNvPr>
            <p:cNvSpPr/>
            <p:nvPr/>
          </p:nvSpPr>
          <p:spPr>
            <a:xfrm rot="10800000">
              <a:off x="6476663" y="1166570"/>
              <a:ext cx="406705" cy="40670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E7B0C4-C469-BBAC-15ED-72ED86861F57}"/>
              </a:ext>
            </a:extLst>
          </p:cNvPr>
          <p:cNvGrpSpPr/>
          <p:nvPr/>
        </p:nvGrpSpPr>
        <p:grpSpPr>
          <a:xfrm>
            <a:off x="407268" y="388720"/>
            <a:ext cx="1595595" cy="533888"/>
            <a:chOff x="4844307" y="5029935"/>
            <a:chExt cx="1595595" cy="533888"/>
          </a:xfrm>
        </p:grpSpPr>
        <p:sp>
          <p:nvSpPr>
            <p:cNvPr id="59" name="Google Shape;12;p2">
              <a:extLst>
                <a:ext uri="{FF2B5EF4-FFF2-40B4-BE49-F238E27FC236}">
                  <a16:creationId xmlns:a16="http://schemas.microsoft.com/office/drawing/2014/main" id="{C87B5F15-DF44-D2B7-4458-1F55A25DCD35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3;p2">
              <a:extLst>
                <a:ext uri="{FF2B5EF4-FFF2-40B4-BE49-F238E27FC236}">
                  <a16:creationId xmlns:a16="http://schemas.microsoft.com/office/drawing/2014/main" id="{876306BB-1417-9BA8-B3F9-F6A7B6D4FF9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4;p2">
              <a:extLst>
                <a:ext uri="{FF2B5EF4-FFF2-40B4-BE49-F238E27FC236}">
                  <a16:creationId xmlns:a16="http://schemas.microsoft.com/office/drawing/2014/main" id="{327956AE-7D68-E30E-9AF0-B4291A80DADC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5;p2">
              <a:extLst>
                <a:ext uri="{FF2B5EF4-FFF2-40B4-BE49-F238E27FC236}">
                  <a16:creationId xmlns:a16="http://schemas.microsoft.com/office/drawing/2014/main" id="{BAAC10F6-D558-2CC5-4BAF-65B23691F3A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6;p2">
              <a:extLst>
                <a:ext uri="{FF2B5EF4-FFF2-40B4-BE49-F238E27FC236}">
                  <a16:creationId xmlns:a16="http://schemas.microsoft.com/office/drawing/2014/main" id="{3D765A25-38E1-FC5B-CD35-ED6F0D48227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7;p2">
              <a:extLst>
                <a:ext uri="{FF2B5EF4-FFF2-40B4-BE49-F238E27FC236}">
                  <a16:creationId xmlns:a16="http://schemas.microsoft.com/office/drawing/2014/main" id="{1CBC4E2B-20A9-3C77-207B-63B4395D6A45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8;p2">
              <a:extLst>
                <a:ext uri="{FF2B5EF4-FFF2-40B4-BE49-F238E27FC236}">
                  <a16:creationId xmlns:a16="http://schemas.microsoft.com/office/drawing/2014/main" id="{19D15DB3-1FDE-0B18-C916-A4A1C3B3C7D4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9;p2">
              <a:extLst>
                <a:ext uri="{FF2B5EF4-FFF2-40B4-BE49-F238E27FC236}">
                  <a16:creationId xmlns:a16="http://schemas.microsoft.com/office/drawing/2014/main" id="{5238F875-7AFB-BFF7-CA13-F1D21C04CC5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2;p2">
              <a:extLst>
                <a:ext uri="{FF2B5EF4-FFF2-40B4-BE49-F238E27FC236}">
                  <a16:creationId xmlns:a16="http://schemas.microsoft.com/office/drawing/2014/main" id="{36E6B070-A355-FDA9-6CD1-D8B8AA0816E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3;p2">
              <a:extLst>
                <a:ext uri="{FF2B5EF4-FFF2-40B4-BE49-F238E27FC236}">
                  <a16:creationId xmlns:a16="http://schemas.microsoft.com/office/drawing/2014/main" id="{2525649E-98BB-74FA-06FB-CD7C1A5F1A0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4;p2">
              <a:extLst>
                <a:ext uri="{FF2B5EF4-FFF2-40B4-BE49-F238E27FC236}">
                  <a16:creationId xmlns:a16="http://schemas.microsoft.com/office/drawing/2014/main" id="{850193A7-A2D9-E120-4610-6F52F78AEAA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5;p2">
              <a:extLst>
                <a:ext uri="{FF2B5EF4-FFF2-40B4-BE49-F238E27FC236}">
                  <a16:creationId xmlns:a16="http://schemas.microsoft.com/office/drawing/2014/main" id="{5C631FBD-D206-3F3D-5805-49DE4B53E5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6;p2">
              <a:extLst>
                <a:ext uri="{FF2B5EF4-FFF2-40B4-BE49-F238E27FC236}">
                  <a16:creationId xmlns:a16="http://schemas.microsoft.com/office/drawing/2014/main" id="{555B2922-C748-2371-3834-E0BD767979B1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7;p2">
              <a:extLst>
                <a:ext uri="{FF2B5EF4-FFF2-40B4-BE49-F238E27FC236}">
                  <a16:creationId xmlns:a16="http://schemas.microsoft.com/office/drawing/2014/main" id="{AAFCCE69-585F-A4EB-21FF-4EA79CAE26E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8;p2">
              <a:extLst>
                <a:ext uri="{FF2B5EF4-FFF2-40B4-BE49-F238E27FC236}">
                  <a16:creationId xmlns:a16="http://schemas.microsoft.com/office/drawing/2014/main" id="{0B1A961E-9F49-D663-822E-8542A8CA431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9;p2">
              <a:extLst>
                <a:ext uri="{FF2B5EF4-FFF2-40B4-BE49-F238E27FC236}">
                  <a16:creationId xmlns:a16="http://schemas.microsoft.com/office/drawing/2014/main" id="{629BF271-5DA6-64B5-BC26-BEF0EFEC2114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5DA0A08-B8F2-B07F-4B6C-FBF645089388}"/>
              </a:ext>
            </a:extLst>
          </p:cNvPr>
          <p:cNvGrpSpPr/>
          <p:nvPr/>
        </p:nvGrpSpPr>
        <p:grpSpPr>
          <a:xfrm>
            <a:off x="240615" y="569435"/>
            <a:ext cx="4396748" cy="6296025"/>
            <a:chOff x="935326" y="561975"/>
            <a:chExt cx="4396748" cy="629602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48A38F-C22D-8BFA-E8C5-62DA47ACF7B3}"/>
                </a:ext>
              </a:extLst>
            </p:cNvPr>
            <p:cNvSpPr/>
            <p:nvPr/>
          </p:nvSpPr>
          <p:spPr>
            <a:xfrm>
              <a:off x="935326" y="673364"/>
              <a:ext cx="4396748" cy="5863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 descr="A person smiling with her hands together&#10;&#10;Description automatically generated">
              <a:extLst>
                <a:ext uri="{FF2B5EF4-FFF2-40B4-BE49-F238E27FC236}">
                  <a16:creationId xmlns:a16="http://schemas.microsoft.com/office/drawing/2014/main" id="{57674B7B-3744-A110-A191-10D9FFC56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8238" y="561975"/>
              <a:ext cx="3590925" cy="6296025"/>
            </a:xfrm>
            <a:prstGeom prst="rect">
              <a:avLst/>
            </a:prstGeom>
          </p:spPr>
        </p:pic>
      </p:grp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4A6AAAA5-F21E-1FF2-85ED-5C97C756CC92}"/>
              </a:ext>
            </a:extLst>
          </p:cNvPr>
          <p:cNvSpPr/>
          <p:nvPr/>
        </p:nvSpPr>
        <p:spPr>
          <a:xfrm>
            <a:off x="1466438" y="-615364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605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829676"/>
              </p:ext>
            </p:extLst>
          </p:nvPr>
        </p:nvGraphicFramePr>
        <p:xfrm>
          <a:off x="646991" y="1425303"/>
          <a:ext cx="5119915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063341"/>
              </p:ext>
            </p:extLst>
          </p:nvPr>
        </p:nvGraphicFramePr>
        <p:xfrm>
          <a:off x="6142789" y="1415575"/>
          <a:ext cx="5668211" cy="329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91D30-95F2-C94C-86FA-BA0CC9986D7F}"/>
              </a:ext>
            </a:extLst>
          </p:cNvPr>
          <p:cNvGrpSpPr/>
          <p:nvPr/>
        </p:nvGrpSpPr>
        <p:grpSpPr>
          <a:xfrm>
            <a:off x="9499898" y="725878"/>
            <a:ext cx="1595595" cy="533888"/>
            <a:chOff x="4844307" y="5029935"/>
            <a:chExt cx="1595595" cy="533888"/>
          </a:xfrm>
        </p:grpSpPr>
        <p:sp>
          <p:nvSpPr>
            <p:cNvPr id="20" name="Google Shape;12;p2">
              <a:extLst>
                <a:ext uri="{FF2B5EF4-FFF2-40B4-BE49-F238E27FC236}">
                  <a16:creationId xmlns:a16="http://schemas.microsoft.com/office/drawing/2014/main" id="{F13E3321-72A8-A253-BAE0-CE88FE58EB97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DD8E7C36-3F5A-421B-A643-11846AFE297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159C64A8-29C6-5B4E-2A82-921F2230ADF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;p2">
              <a:extLst>
                <a:ext uri="{FF2B5EF4-FFF2-40B4-BE49-F238E27FC236}">
                  <a16:creationId xmlns:a16="http://schemas.microsoft.com/office/drawing/2014/main" id="{21C93E0A-38FA-EEEE-2F46-0EA1839FEB3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;p2">
              <a:extLst>
                <a:ext uri="{FF2B5EF4-FFF2-40B4-BE49-F238E27FC236}">
                  <a16:creationId xmlns:a16="http://schemas.microsoft.com/office/drawing/2014/main" id="{DB639707-E8FE-4C50-7BDD-C8767BF3198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;p2">
              <a:extLst>
                <a:ext uri="{FF2B5EF4-FFF2-40B4-BE49-F238E27FC236}">
                  <a16:creationId xmlns:a16="http://schemas.microsoft.com/office/drawing/2014/main" id="{4C8508B9-A557-382D-A731-46DCE484A9F2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;p2">
              <a:extLst>
                <a:ext uri="{FF2B5EF4-FFF2-40B4-BE49-F238E27FC236}">
                  <a16:creationId xmlns:a16="http://schemas.microsoft.com/office/drawing/2014/main" id="{2D45A2FC-BAC5-FD7A-EB59-20ED661EFC8E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;p2">
              <a:extLst>
                <a:ext uri="{FF2B5EF4-FFF2-40B4-BE49-F238E27FC236}">
                  <a16:creationId xmlns:a16="http://schemas.microsoft.com/office/drawing/2014/main" id="{8058DAFA-51C1-9AF2-0D89-22EA6B3EB2A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;p2">
              <a:extLst>
                <a:ext uri="{FF2B5EF4-FFF2-40B4-BE49-F238E27FC236}">
                  <a16:creationId xmlns:a16="http://schemas.microsoft.com/office/drawing/2014/main" id="{C123793E-A8C5-6942-2BB3-A193D0ABBA14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3;p2">
              <a:extLst>
                <a:ext uri="{FF2B5EF4-FFF2-40B4-BE49-F238E27FC236}">
                  <a16:creationId xmlns:a16="http://schemas.microsoft.com/office/drawing/2014/main" id="{342B079E-3AB0-DD97-9D28-23F059098F82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4;p2">
              <a:extLst>
                <a:ext uri="{FF2B5EF4-FFF2-40B4-BE49-F238E27FC236}">
                  <a16:creationId xmlns:a16="http://schemas.microsoft.com/office/drawing/2014/main" id="{FFDFFB9D-41AF-4020-83C8-BC0BAB657731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;p2">
              <a:extLst>
                <a:ext uri="{FF2B5EF4-FFF2-40B4-BE49-F238E27FC236}">
                  <a16:creationId xmlns:a16="http://schemas.microsoft.com/office/drawing/2014/main" id="{37BF2D04-A504-C336-B5F7-C94CE6A24209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;p2">
              <a:extLst>
                <a:ext uri="{FF2B5EF4-FFF2-40B4-BE49-F238E27FC236}">
                  <a16:creationId xmlns:a16="http://schemas.microsoft.com/office/drawing/2014/main" id="{9F806339-83F5-5C8A-00F9-A3E7DBE9C78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7;p2">
              <a:extLst>
                <a:ext uri="{FF2B5EF4-FFF2-40B4-BE49-F238E27FC236}">
                  <a16:creationId xmlns:a16="http://schemas.microsoft.com/office/drawing/2014/main" id="{573D32BF-7AFF-DF2E-F18C-41C035D37D8E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8;p2">
              <a:extLst>
                <a:ext uri="{FF2B5EF4-FFF2-40B4-BE49-F238E27FC236}">
                  <a16:creationId xmlns:a16="http://schemas.microsoft.com/office/drawing/2014/main" id="{50BA2B78-A59D-41D1-2327-D5CE744437C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9;p2">
              <a:extLst>
                <a:ext uri="{FF2B5EF4-FFF2-40B4-BE49-F238E27FC236}">
                  <a16:creationId xmlns:a16="http://schemas.microsoft.com/office/drawing/2014/main" id="{970B3DB4-DC07-1945-41A4-FF2EC819F848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4AB5D3ED-7236-DEAB-27F6-0EE266C96620}"/>
              </a:ext>
            </a:extLst>
          </p:cNvPr>
          <p:cNvSpPr/>
          <p:nvPr/>
        </p:nvSpPr>
        <p:spPr>
          <a:xfrm>
            <a:off x="8236693" y="-676400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28">
            <a:extLst>
              <a:ext uri="{FF2B5EF4-FFF2-40B4-BE49-F238E27FC236}">
                <a16:creationId xmlns:a16="http://schemas.microsoft.com/office/drawing/2014/main" id="{AE0603AE-2BA0-4A11-9D49-E4782D657101}"/>
              </a:ext>
            </a:extLst>
          </p:cNvPr>
          <p:cNvSpPr/>
          <p:nvPr/>
        </p:nvSpPr>
        <p:spPr>
          <a:xfrm>
            <a:off x="0" y="2675304"/>
            <a:ext cx="12192000" cy="6182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/>
              <a:t>Importance of High School Education</a:t>
            </a:r>
            <a:endParaRPr lang="en-CA" sz="54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171949"/>
            <a:chOff x="1487635" y="4423660"/>
            <a:chExt cx="9353023" cy="117194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CEE6EE0-2092-0049-2586-38D026910485}"/>
              </a:ext>
            </a:extLst>
          </p:cNvPr>
          <p:cNvGrpSpPr/>
          <p:nvPr/>
        </p:nvGrpSpPr>
        <p:grpSpPr>
          <a:xfrm>
            <a:off x="3485929" y="1486411"/>
            <a:ext cx="1595595" cy="533888"/>
            <a:chOff x="4844307" y="5029935"/>
            <a:chExt cx="1595595" cy="533888"/>
          </a:xfrm>
        </p:grpSpPr>
        <p:sp>
          <p:nvSpPr>
            <p:cNvPr id="24" name="Google Shape;12;p2">
              <a:extLst>
                <a:ext uri="{FF2B5EF4-FFF2-40B4-BE49-F238E27FC236}">
                  <a16:creationId xmlns:a16="http://schemas.microsoft.com/office/drawing/2014/main" id="{64E240D6-4683-3539-9EF5-303CB19EAEC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3;p2">
              <a:extLst>
                <a:ext uri="{FF2B5EF4-FFF2-40B4-BE49-F238E27FC236}">
                  <a16:creationId xmlns:a16="http://schemas.microsoft.com/office/drawing/2014/main" id="{133B60F6-58BB-B9BB-780C-481971BAA889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4;p2">
              <a:extLst>
                <a:ext uri="{FF2B5EF4-FFF2-40B4-BE49-F238E27FC236}">
                  <a16:creationId xmlns:a16="http://schemas.microsoft.com/office/drawing/2014/main" id="{779263FF-7476-F09B-CE64-7DAEA4FC9DE8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5;p2">
              <a:extLst>
                <a:ext uri="{FF2B5EF4-FFF2-40B4-BE49-F238E27FC236}">
                  <a16:creationId xmlns:a16="http://schemas.microsoft.com/office/drawing/2014/main" id="{CBEF0C6D-4756-A378-DD06-4C06AA67B529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6;p2">
              <a:extLst>
                <a:ext uri="{FF2B5EF4-FFF2-40B4-BE49-F238E27FC236}">
                  <a16:creationId xmlns:a16="http://schemas.microsoft.com/office/drawing/2014/main" id="{B2D932B6-1774-1920-7AC4-E47D7199DED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7;p2">
              <a:extLst>
                <a:ext uri="{FF2B5EF4-FFF2-40B4-BE49-F238E27FC236}">
                  <a16:creationId xmlns:a16="http://schemas.microsoft.com/office/drawing/2014/main" id="{682F03B1-C803-60F9-237F-67DE55D5D512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8;p2">
              <a:extLst>
                <a:ext uri="{FF2B5EF4-FFF2-40B4-BE49-F238E27FC236}">
                  <a16:creationId xmlns:a16="http://schemas.microsoft.com/office/drawing/2014/main" id="{F62C9319-7A2C-B4F4-C9E1-184247245C71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9;p2">
              <a:extLst>
                <a:ext uri="{FF2B5EF4-FFF2-40B4-BE49-F238E27FC236}">
                  <a16:creationId xmlns:a16="http://schemas.microsoft.com/office/drawing/2014/main" id="{40839D3C-80D6-8A8E-F2D0-3488E3A71FB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2;p2">
              <a:extLst>
                <a:ext uri="{FF2B5EF4-FFF2-40B4-BE49-F238E27FC236}">
                  <a16:creationId xmlns:a16="http://schemas.microsoft.com/office/drawing/2014/main" id="{0249E95A-0CAD-212C-15FC-C80348B0548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3;p2">
              <a:extLst>
                <a:ext uri="{FF2B5EF4-FFF2-40B4-BE49-F238E27FC236}">
                  <a16:creationId xmlns:a16="http://schemas.microsoft.com/office/drawing/2014/main" id="{3693920D-FC7C-4477-287F-C0A572EFFE7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4;p2">
              <a:extLst>
                <a:ext uri="{FF2B5EF4-FFF2-40B4-BE49-F238E27FC236}">
                  <a16:creationId xmlns:a16="http://schemas.microsoft.com/office/drawing/2014/main" id="{9E7DBCD5-C36F-056C-17A8-AE13E3FEF25F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5;p2">
              <a:extLst>
                <a:ext uri="{FF2B5EF4-FFF2-40B4-BE49-F238E27FC236}">
                  <a16:creationId xmlns:a16="http://schemas.microsoft.com/office/drawing/2014/main" id="{78C91145-37FC-FD32-19E2-548E8631648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6;p2">
              <a:extLst>
                <a:ext uri="{FF2B5EF4-FFF2-40B4-BE49-F238E27FC236}">
                  <a16:creationId xmlns:a16="http://schemas.microsoft.com/office/drawing/2014/main" id="{7695BD16-C958-ACD6-B103-21F38469E699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7;p2">
              <a:extLst>
                <a:ext uri="{FF2B5EF4-FFF2-40B4-BE49-F238E27FC236}">
                  <a16:creationId xmlns:a16="http://schemas.microsoft.com/office/drawing/2014/main" id="{067F8E02-068B-82CD-CE72-4878FE6AF377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8;p2">
              <a:extLst>
                <a:ext uri="{FF2B5EF4-FFF2-40B4-BE49-F238E27FC236}">
                  <a16:creationId xmlns:a16="http://schemas.microsoft.com/office/drawing/2014/main" id="{FF68724A-FECA-4477-87F1-BD47AA28681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9;p2">
              <a:extLst>
                <a:ext uri="{FF2B5EF4-FFF2-40B4-BE49-F238E27FC236}">
                  <a16:creationId xmlns:a16="http://schemas.microsoft.com/office/drawing/2014/main" id="{EC8AA434-CF6F-AC3C-E1D6-EA7E4B8298F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D8C145-3712-207A-62C4-7817F5261512}"/>
              </a:ext>
            </a:extLst>
          </p:cNvPr>
          <p:cNvGrpSpPr/>
          <p:nvPr/>
        </p:nvGrpSpPr>
        <p:grpSpPr>
          <a:xfrm>
            <a:off x="7174183" y="3855549"/>
            <a:ext cx="1595595" cy="533888"/>
            <a:chOff x="4844307" y="5029935"/>
            <a:chExt cx="1595595" cy="533888"/>
          </a:xfrm>
        </p:grpSpPr>
        <p:sp>
          <p:nvSpPr>
            <p:cNvPr id="41" name="Google Shape;12;p2">
              <a:extLst>
                <a:ext uri="{FF2B5EF4-FFF2-40B4-BE49-F238E27FC236}">
                  <a16:creationId xmlns:a16="http://schemas.microsoft.com/office/drawing/2014/main" id="{87CF517A-628A-AB1A-4509-F8050D518EC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3;p2">
              <a:extLst>
                <a:ext uri="{FF2B5EF4-FFF2-40B4-BE49-F238E27FC236}">
                  <a16:creationId xmlns:a16="http://schemas.microsoft.com/office/drawing/2014/main" id="{73B7FB41-FAE9-A7E0-B2C8-E9C7645B95BB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4;p2">
              <a:extLst>
                <a:ext uri="{FF2B5EF4-FFF2-40B4-BE49-F238E27FC236}">
                  <a16:creationId xmlns:a16="http://schemas.microsoft.com/office/drawing/2014/main" id="{1930FA0C-7ADD-F9F7-136C-471893E57D4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5;p2">
              <a:extLst>
                <a:ext uri="{FF2B5EF4-FFF2-40B4-BE49-F238E27FC236}">
                  <a16:creationId xmlns:a16="http://schemas.microsoft.com/office/drawing/2014/main" id="{B51FAA46-DCFE-E936-EB3D-E310014C888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6;p2">
              <a:extLst>
                <a:ext uri="{FF2B5EF4-FFF2-40B4-BE49-F238E27FC236}">
                  <a16:creationId xmlns:a16="http://schemas.microsoft.com/office/drawing/2014/main" id="{BEBB77A7-FD6F-BC8C-27FF-00AB103C6927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7;p2">
              <a:extLst>
                <a:ext uri="{FF2B5EF4-FFF2-40B4-BE49-F238E27FC236}">
                  <a16:creationId xmlns:a16="http://schemas.microsoft.com/office/drawing/2014/main" id="{97A8FCFE-C281-D455-824B-3C50927E403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8;p2">
              <a:extLst>
                <a:ext uri="{FF2B5EF4-FFF2-40B4-BE49-F238E27FC236}">
                  <a16:creationId xmlns:a16="http://schemas.microsoft.com/office/drawing/2014/main" id="{33CC2461-8DE0-EC6C-C0C6-AF39A5A846C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9;p2">
              <a:extLst>
                <a:ext uri="{FF2B5EF4-FFF2-40B4-BE49-F238E27FC236}">
                  <a16:creationId xmlns:a16="http://schemas.microsoft.com/office/drawing/2014/main" id="{ACF47E7B-48EC-88CD-3118-A91FA30878ED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2;p2">
              <a:extLst>
                <a:ext uri="{FF2B5EF4-FFF2-40B4-BE49-F238E27FC236}">
                  <a16:creationId xmlns:a16="http://schemas.microsoft.com/office/drawing/2014/main" id="{B1FD4280-4C58-83A0-DEAA-B4477293567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3;p2">
              <a:extLst>
                <a:ext uri="{FF2B5EF4-FFF2-40B4-BE49-F238E27FC236}">
                  <a16:creationId xmlns:a16="http://schemas.microsoft.com/office/drawing/2014/main" id="{7643E78E-B3DB-91F4-892B-C3D9C443C7B9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4;p2">
              <a:extLst>
                <a:ext uri="{FF2B5EF4-FFF2-40B4-BE49-F238E27FC236}">
                  <a16:creationId xmlns:a16="http://schemas.microsoft.com/office/drawing/2014/main" id="{525A18A1-96BC-CBD3-6BFE-09AC094E0276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5;p2">
              <a:extLst>
                <a:ext uri="{FF2B5EF4-FFF2-40B4-BE49-F238E27FC236}">
                  <a16:creationId xmlns:a16="http://schemas.microsoft.com/office/drawing/2014/main" id="{C3FB32A2-C053-7B51-EBC3-F86CA57EB95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6;p2">
              <a:extLst>
                <a:ext uri="{FF2B5EF4-FFF2-40B4-BE49-F238E27FC236}">
                  <a16:creationId xmlns:a16="http://schemas.microsoft.com/office/drawing/2014/main" id="{0854B8E4-B7AC-F140-F34D-BF2EB5413F1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7;p2">
              <a:extLst>
                <a:ext uri="{FF2B5EF4-FFF2-40B4-BE49-F238E27FC236}">
                  <a16:creationId xmlns:a16="http://schemas.microsoft.com/office/drawing/2014/main" id="{60A41087-55F3-E783-3C81-580225268CD9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8;p2">
              <a:extLst>
                <a:ext uri="{FF2B5EF4-FFF2-40B4-BE49-F238E27FC236}">
                  <a16:creationId xmlns:a16="http://schemas.microsoft.com/office/drawing/2014/main" id="{C0F081E9-491E-6B37-E5F0-D044176B9027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9;p2">
              <a:extLst>
                <a:ext uri="{FF2B5EF4-FFF2-40B4-BE49-F238E27FC236}">
                  <a16:creationId xmlns:a16="http://schemas.microsoft.com/office/drawing/2014/main" id="{DA25A1F4-94EE-38F4-4AF0-6A1C0B180B51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7198AF-252E-8374-C515-C819F03B2DB4}"/>
              </a:ext>
            </a:extLst>
          </p:cNvPr>
          <p:cNvGrpSpPr/>
          <p:nvPr/>
        </p:nvGrpSpPr>
        <p:grpSpPr>
          <a:xfrm>
            <a:off x="1519827" y="1870942"/>
            <a:ext cx="2220406" cy="2220404"/>
            <a:chOff x="1519827" y="1870942"/>
            <a:chExt cx="2220406" cy="222040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177A2DA-B685-4B15-AB34-024C5ACEB0E6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B60E1F5-2C58-5912-FEFF-81BFA7EE2CF3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9C3713-B19F-6341-E8CB-43DD438EC93E}"/>
              </a:ext>
            </a:extLst>
          </p:cNvPr>
          <p:cNvGrpSpPr/>
          <p:nvPr/>
        </p:nvGrpSpPr>
        <p:grpSpPr>
          <a:xfrm>
            <a:off x="4983240" y="1870942"/>
            <a:ext cx="2220406" cy="2220404"/>
            <a:chOff x="4983240" y="1870942"/>
            <a:chExt cx="2220406" cy="222040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288B31-4416-4D3A-A753-41B8E2BFE0B2}"/>
                </a:ext>
              </a:extLst>
            </p:cNvPr>
            <p:cNvSpPr/>
            <p:nvPr/>
          </p:nvSpPr>
          <p:spPr>
            <a:xfrm>
              <a:off x="4983240" y="1870942"/>
              <a:ext cx="2220406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8BEADB-22F6-D8FD-F52E-5F82A9EA6848}"/>
                </a:ext>
              </a:extLst>
            </p:cNvPr>
            <p:cNvSpPr/>
            <p:nvPr/>
          </p:nvSpPr>
          <p:spPr>
            <a:xfrm rot="1713121">
              <a:off x="5470513" y="2499661"/>
              <a:ext cx="1245860" cy="962966"/>
            </a:xfrm>
            <a:custGeom>
              <a:avLst/>
              <a:gdLst>
                <a:gd name="connsiteX0" fmla="*/ 1401477 w 1763638"/>
                <a:gd name="connsiteY0" fmla="*/ 1006812 h 1363174"/>
                <a:gd name="connsiteX1" fmla="*/ 1325212 w 1763638"/>
                <a:gd name="connsiteY1" fmla="*/ 1286227 h 1363174"/>
                <a:gd name="connsiteX2" fmla="*/ 1445870 w 1763638"/>
                <a:gd name="connsiteY2" fmla="*/ 1329933 h 1363174"/>
                <a:gd name="connsiteX3" fmla="*/ 1474950 w 1763638"/>
                <a:gd name="connsiteY3" fmla="*/ 1311638 h 1363174"/>
                <a:gd name="connsiteX4" fmla="*/ 1528510 w 1763638"/>
                <a:gd name="connsiteY4" fmla="*/ 1139448 h 1363174"/>
                <a:gd name="connsiteX5" fmla="*/ 1537874 w 1763638"/>
                <a:gd name="connsiteY5" fmla="*/ 1070129 h 1363174"/>
                <a:gd name="connsiteX6" fmla="*/ 1505725 w 1763638"/>
                <a:gd name="connsiteY6" fmla="*/ 1045460 h 1363174"/>
                <a:gd name="connsiteX7" fmla="*/ 1401477 w 1763638"/>
                <a:gd name="connsiteY7" fmla="*/ 1006812 h 1363174"/>
                <a:gd name="connsiteX8" fmla="*/ 1364730 w 1763638"/>
                <a:gd name="connsiteY8" fmla="*/ 996703 h 1363174"/>
                <a:gd name="connsiteX9" fmla="*/ 1283372 w 1763638"/>
                <a:gd name="connsiteY9" fmla="*/ 1268966 h 1363174"/>
                <a:gd name="connsiteX10" fmla="*/ 1297474 w 1763638"/>
                <a:gd name="connsiteY10" fmla="*/ 1275413 h 1363174"/>
                <a:gd name="connsiteX11" fmla="*/ 1371200 w 1763638"/>
                <a:gd name="connsiteY11" fmla="*/ 998311 h 1363174"/>
                <a:gd name="connsiteX12" fmla="*/ 1364730 w 1763638"/>
                <a:gd name="connsiteY12" fmla="*/ 996703 h 1363174"/>
                <a:gd name="connsiteX13" fmla="*/ 327346 w 1763638"/>
                <a:gd name="connsiteY13" fmla="*/ 767526 h 1363174"/>
                <a:gd name="connsiteX14" fmla="*/ 264940 w 1763638"/>
                <a:gd name="connsiteY14" fmla="*/ 896298 h 1363174"/>
                <a:gd name="connsiteX15" fmla="*/ 1252401 w 1763638"/>
                <a:gd name="connsiteY15" fmla="*/ 1259311 h 1363174"/>
                <a:gd name="connsiteX16" fmla="*/ 1292857 w 1763638"/>
                <a:gd name="connsiteY16" fmla="*/ 1128031 h 1363174"/>
                <a:gd name="connsiteX17" fmla="*/ 327346 w 1763638"/>
                <a:gd name="connsiteY17" fmla="*/ 767526 h 1363174"/>
                <a:gd name="connsiteX18" fmla="*/ 371245 w 1763638"/>
                <a:gd name="connsiteY18" fmla="*/ 622380 h 1363174"/>
                <a:gd name="connsiteX19" fmla="*/ 335152 w 1763638"/>
                <a:gd name="connsiteY19" fmla="*/ 736096 h 1363174"/>
                <a:gd name="connsiteX20" fmla="*/ 1302741 w 1763638"/>
                <a:gd name="connsiteY20" fmla="*/ 1096135 h 1363174"/>
                <a:gd name="connsiteX21" fmla="*/ 1333516 w 1763638"/>
                <a:gd name="connsiteY21" fmla="*/ 980119 h 1363174"/>
                <a:gd name="connsiteX22" fmla="*/ 371245 w 1763638"/>
                <a:gd name="connsiteY22" fmla="*/ 622380 h 1363174"/>
                <a:gd name="connsiteX23" fmla="*/ 969180 w 1763638"/>
                <a:gd name="connsiteY23" fmla="*/ 289312 h 1363174"/>
                <a:gd name="connsiteX24" fmla="*/ 889717 w 1763638"/>
                <a:gd name="connsiteY24" fmla="*/ 362781 h 1363174"/>
                <a:gd name="connsiteX25" fmla="*/ 1371683 w 1763638"/>
                <a:gd name="connsiteY25" fmla="*/ 538993 h 1363174"/>
                <a:gd name="connsiteX26" fmla="*/ 1144035 w 1763638"/>
                <a:gd name="connsiteY26" fmla="*/ 261816 h 1363174"/>
                <a:gd name="connsiteX27" fmla="*/ 1072151 w 1763638"/>
                <a:gd name="connsiteY27" fmla="*/ 257232 h 1363174"/>
                <a:gd name="connsiteX28" fmla="*/ 969180 w 1763638"/>
                <a:gd name="connsiteY28" fmla="*/ 289312 h 1363174"/>
                <a:gd name="connsiteX29" fmla="*/ 951169 w 1763638"/>
                <a:gd name="connsiteY29" fmla="*/ 254306 h 1363174"/>
                <a:gd name="connsiteX30" fmla="*/ 1066764 w 1763638"/>
                <a:gd name="connsiteY30" fmla="*/ 218760 h 1363174"/>
                <a:gd name="connsiteX31" fmla="*/ 1147845 w 1763638"/>
                <a:gd name="connsiteY31" fmla="*/ 222764 h 1363174"/>
                <a:gd name="connsiteX32" fmla="*/ 1408830 w 1763638"/>
                <a:gd name="connsiteY32" fmla="*/ 561854 h 1363174"/>
                <a:gd name="connsiteX33" fmla="*/ 1365967 w 1763638"/>
                <a:gd name="connsiteY33" fmla="*/ 577093 h 1363174"/>
                <a:gd name="connsiteX34" fmla="*/ 849712 w 1763638"/>
                <a:gd name="connsiteY34" fmla="*/ 389451 h 1363174"/>
                <a:gd name="connsiteX35" fmla="*/ 862095 w 1763638"/>
                <a:gd name="connsiteY35" fmla="*/ 335158 h 1363174"/>
                <a:gd name="connsiteX36" fmla="*/ 951169 w 1763638"/>
                <a:gd name="connsiteY36" fmla="*/ 254306 h 1363174"/>
                <a:gd name="connsiteX37" fmla="*/ 178146 w 1763638"/>
                <a:gd name="connsiteY37" fmla="*/ 641160 h 1363174"/>
                <a:gd name="connsiteX38" fmla="*/ 129359 w 1763638"/>
                <a:gd name="connsiteY38" fmla="*/ 762519 h 1363174"/>
                <a:gd name="connsiteX39" fmla="*/ 236035 w 1763638"/>
                <a:gd name="connsiteY39" fmla="*/ 878324 h 1363174"/>
                <a:gd name="connsiteX40" fmla="*/ 295052 w 1763638"/>
                <a:gd name="connsiteY40" fmla="*/ 798763 h 1363174"/>
                <a:gd name="connsiteX41" fmla="*/ 277862 w 1763638"/>
                <a:gd name="connsiteY41" fmla="*/ 737571 h 1363174"/>
                <a:gd name="connsiteX42" fmla="*/ 301626 w 1763638"/>
                <a:gd name="connsiteY42" fmla="*/ 716973 h 1363174"/>
                <a:gd name="connsiteX43" fmla="*/ 336117 w 1763638"/>
                <a:gd name="connsiteY43" fmla="*/ 613656 h 1363174"/>
                <a:gd name="connsiteX44" fmla="*/ 178146 w 1763638"/>
                <a:gd name="connsiteY44" fmla="*/ 641160 h 1363174"/>
                <a:gd name="connsiteX45" fmla="*/ 39345 w 1763638"/>
                <a:gd name="connsiteY45" fmla="*/ 666557 h 1363174"/>
                <a:gd name="connsiteX46" fmla="*/ 109227 w 1763638"/>
                <a:gd name="connsiteY46" fmla="*/ 740835 h 1363174"/>
                <a:gd name="connsiteX47" fmla="*/ 147894 w 1763638"/>
                <a:gd name="connsiteY47" fmla="*/ 648369 h 1363174"/>
                <a:gd name="connsiteX48" fmla="*/ 39345 w 1763638"/>
                <a:gd name="connsiteY48" fmla="*/ 666557 h 1363174"/>
                <a:gd name="connsiteX49" fmla="*/ 18241 w 1763638"/>
                <a:gd name="connsiteY49" fmla="*/ 637730 h 1363174"/>
                <a:gd name="connsiteX50" fmla="*/ 32825 w 1763638"/>
                <a:gd name="connsiteY50" fmla="*/ 633531 h 1363174"/>
                <a:gd name="connsiteX51" fmla="*/ 345766 w 1763638"/>
                <a:gd name="connsiteY51" fmla="*/ 578758 h 1363174"/>
                <a:gd name="connsiteX52" fmla="*/ 1489719 w 1763638"/>
                <a:gd name="connsiteY52" fmla="*/ 1003210 h 1363174"/>
                <a:gd name="connsiteX53" fmla="*/ 1557921 w 1763638"/>
                <a:gd name="connsiteY53" fmla="*/ 1036832 h 1363174"/>
                <a:gd name="connsiteX54" fmla="*/ 1564314 w 1763638"/>
                <a:gd name="connsiteY54" fmla="*/ 1137545 h 1363174"/>
                <a:gd name="connsiteX55" fmla="*/ 1505462 w 1763638"/>
                <a:gd name="connsiteY55" fmla="*/ 1323141 h 1363174"/>
                <a:gd name="connsiteX56" fmla="*/ 1447538 w 1763638"/>
                <a:gd name="connsiteY56" fmla="*/ 1362735 h 1363174"/>
                <a:gd name="connsiteX57" fmla="*/ 1324113 w 1763638"/>
                <a:gd name="connsiteY57" fmla="*/ 1322267 h 1363174"/>
                <a:gd name="connsiteX58" fmla="*/ 241419 w 1763638"/>
                <a:gd name="connsiteY58" fmla="*/ 923825 h 1363174"/>
                <a:gd name="connsiteX59" fmla="*/ 206031 w 1763638"/>
                <a:gd name="connsiteY59" fmla="*/ 896390 h 1363174"/>
                <a:gd name="connsiteX60" fmla="*/ 3553 w 1763638"/>
                <a:gd name="connsiteY60" fmla="*/ 676314 h 1363174"/>
                <a:gd name="connsiteX61" fmla="*/ 18241 w 1763638"/>
                <a:gd name="connsiteY61" fmla="*/ 637730 h 1363174"/>
                <a:gd name="connsiteX62" fmla="*/ 864000 w 1763638"/>
                <a:gd name="connsiteY62" fmla="*/ 98939 h 1363174"/>
                <a:gd name="connsiteX63" fmla="*/ 653498 w 1763638"/>
                <a:gd name="connsiteY63" fmla="*/ 325634 h 1363174"/>
                <a:gd name="connsiteX64" fmla="*/ 627780 w 1763638"/>
                <a:gd name="connsiteY64" fmla="*/ 341826 h 1363174"/>
                <a:gd name="connsiteX65" fmla="*/ 534435 w 1763638"/>
                <a:gd name="connsiteY65" fmla="*/ 318014 h 1363174"/>
                <a:gd name="connsiteX66" fmla="*/ 487763 w 1763638"/>
                <a:gd name="connsiteY66" fmla="*/ 485654 h 1363174"/>
                <a:gd name="connsiteX67" fmla="*/ 566820 w 1763638"/>
                <a:gd name="connsiteY67" fmla="*/ 513276 h 1363174"/>
                <a:gd name="connsiteX68" fmla="*/ 594443 w 1763638"/>
                <a:gd name="connsiteY68" fmla="*/ 441839 h 1363174"/>
                <a:gd name="connsiteX69" fmla="*/ 623970 w 1763638"/>
                <a:gd name="connsiteY69" fmla="*/ 453269 h 1363174"/>
                <a:gd name="connsiteX70" fmla="*/ 601110 w 1763638"/>
                <a:gd name="connsiteY70" fmla="*/ 524706 h 1363174"/>
                <a:gd name="connsiteX71" fmla="*/ 717315 w 1763638"/>
                <a:gd name="connsiteY71" fmla="*/ 564711 h 1363174"/>
                <a:gd name="connsiteX72" fmla="*/ 757320 w 1763638"/>
                <a:gd name="connsiteY72" fmla="*/ 493274 h 1363174"/>
                <a:gd name="connsiteX73" fmla="*/ 772560 w 1763638"/>
                <a:gd name="connsiteY73" fmla="*/ 511371 h 1363174"/>
                <a:gd name="connsiteX74" fmla="*/ 752558 w 1763638"/>
                <a:gd name="connsiteY74" fmla="*/ 577094 h 1363174"/>
                <a:gd name="connsiteX75" fmla="*/ 885908 w 1763638"/>
                <a:gd name="connsiteY75" fmla="*/ 622814 h 1363174"/>
                <a:gd name="connsiteX76" fmla="*/ 926865 w 1763638"/>
                <a:gd name="connsiteY76" fmla="*/ 556139 h 1363174"/>
                <a:gd name="connsiteX77" fmla="*/ 919245 w 1763638"/>
                <a:gd name="connsiteY77" fmla="*/ 635196 h 1363174"/>
                <a:gd name="connsiteX78" fmla="*/ 1055453 w 1763638"/>
                <a:gd name="connsiteY78" fmla="*/ 680917 h 1363174"/>
                <a:gd name="connsiteX79" fmla="*/ 1092600 w 1763638"/>
                <a:gd name="connsiteY79" fmla="*/ 617099 h 1363174"/>
                <a:gd name="connsiteX80" fmla="*/ 1087838 w 1763638"/>
                <a:gd name="connsiteY80" fmla="*/ 693299 h 1363174"/>
                <a:gd name="connsiteX81" fmla="*/ 1235475 w 1763638"/>
                <a:gd name="connsiteY81" fmla="*/ 742829 h 1363174"/>
                <a:gd name="connsiteX82" fmla="*/ 1257383 w 1763638"/>
                <a:gd name="connsiteY82" fmla="*/ 679964 h 1363174"/>
                <a:gd name="connsiteX83" fmla="*/ 1286910 w 1763638"/>
                <a:gd name="connsiteY83" fmla="*/ 694252 h 1363174"/>
                <a:gd name="connsiteX84" fmla="*/ 1268813 w 1763638"/>
                <a:gd name="connsiteY84" fmla="*/ 755211 h 1363174"/>
                <a:gd name="connsiteX85" fmla="*/ 1422165 w 1763638"/>
                <a:gd name="connsiteY85" fmla="*/ 806646 h 1363174"/>
                <a:gd name="connsiteX86" fmla="*/ 1462170 w 1763638"/>
                <a:gd name="connsiteY86" fmla="*/ 739971 h 1363174"/>
                <a:gd name="connsiteX87" fmla="*/ 1457408 w 1763638"/>
                <a:gd name="connsiteY87" fmla="*/ 818077 h 1363174"/>
                <a:gd name="connsiteX88" fmla="*/ 1601235 w 1763638"/>
                <a:gd name="connsiteY88" fmla="*/ 869511 h 1363174"/>
                <a:gd name="connsiteX89" fmla="*/ 1621238 w 1763638"/>
                <a:gd name="connsiteY89" fmla="*/ 788549 h 1363174"/>
                <a:gd name="connsiteX90" fmla="*/ 1642193 w 1763638"/>
                <a:gd name="connsiteY90" fmla="*/ 794264 h 1363174"/>
                <a:gd name="connsiteX91" fmla="*/ 1635525 w 1763638"/>
                <a:gd name="connsiteY91" fmla="*/ 881894 h 1363174"/>
                <a:gd name="connsiteX92" fmla="*/ 1667910 w 1763638"/>
                <a:gd name="connsiteY92" fmla="*/ 892371 h 1363174"/>
                <a:gd name="connsiteX93" fmla="*/ 1724108 w 1763638"/>
                <a:gd name="connsiteY93" fmla="*/ 707586 h 1363174"/>
                <a:gd name="connsiteX94" fmla="*/ 1603140 w 1763638"/>
                <a:gd name="connsiteY94" fmla="*/ 670439 h 1363174"/>
                <a:gd name="connsiteX95" fmla="*/ 1597425 w 1763638"/>
                <a:gd name="connsiteY95" fmla="*/ 635196 h 1363174"/>
                <a:gd name="connsiteX96" fmla="*/ 1574565 w 1763638"/>
                <a:gd name="connsiteY96" fmla="*/ 348494 h 1363174"/>
                <a:gd name="connsiteX97" fmla="*/ 1270718 w 1763638"/>
                <a:gd name="connsiteY97" fmla="*/ 66554 h 1363174"/>
                <a:gd name="connsiteX98" fmla="*/ 1062716 w 1763638"/>
                <a:gd name="connsiteY98" fmla="*/ 40598 h 1363174"/>
                <a:gd name="connsiteX99" fmla="*/ 864000 w 1763638"/>
                <a:gd name="connsiteY99" fmla="*/ 98939 h 1363174"/>
                <a:gd name="connsiteX100" fmla="*/ 805466 w 1763638"/>
                <a:gd name="connsiteY100" fmla="*/ 88759 h 1363174"/>
                <a:gd name="connsiteX101" fmla="*/ 887813 w 1763638"/>
                <a:gd name="connsiteY101" fmla="*/ 44646 h 1363174"/>
                <a:gd name="connsiteX102" fmla="*/ 1129510 w 1763638"/>
                <a:gd name="connsiteY102" fmla="*/ 593 h 1363174"/>
                <a:gd name="connsiteX103" fmla="*/ 1366920 w 1763638"/>
                <a:gd name="connsiteY103" fmla="*/ 66554 h 1363174"/>
                <a:gd name="connsiteX104" fmla="*/ 1590758 w 1763638"/>
                <a:gd name="connsiteY104" fmla="*/ 295154 h 1363174"/>
                <a:gd name="connsiteX105" fmla="*/ 1633620 w 1763638"/>
                <a:gd name="connsiteY105" fmla="*/ 639006 h 1363174"/>
                <a:gd name="connsiteX106" fmla="*/ 1754588 w 1763638"/>
                <a:gd name="connsiteY106" fmla="*/ 678059 h 1363174"/>
                <a:gd name="connsiteX107" fmla="*/ 1756493 w 1763638"/>
                <a:gd name="connsiteY107" fmla="*/ 724731 h 1363174"/>
                <a:gd name="connsiteX108" fmla="*/ 1695533 w 1763638"/>
                <a:gd name="connsiteY108" fmla="*/ 920946 h 1363174"/>
                <a:gd name="connsiteX109" fmla="*/ 1654575 w 1763638"/>
                <a:gd name="connsiteY109" fmla="*/ 926661 h 1363174"/>
                <a:gd name="connsiteX110" fmla="*/ 454425 w 1763638"/>
                <a:gd name="connsiteY110" fmla="*/ 514229 h 1363174"/>
                <a:gd name="connsiteX111" fmla="*/ 446805 w 1763638"/>
                <a:gd name="connsiteY111" fmla="*/ 491369 h 1363174"/>
                <a:gd name="connsiteX112" fmla="*/ 495383 w 1763638"/>
                <a:gd name="connsiteY112" fmla="*/ 311346 h 1363174"/>
                <a:gd name="connsiteX113" fmla="*/ 519195 w 1763638"/>
                <a:gd name="connsiteY113" fmla="*/ 276104 h 1363174"/>
                <a:gd name="connsiteX114" fmla="*/ 623970 w 1763638"/>
                <a:gd name="connsiteY114" fmla="*/ 296106 h 1363174"/>
                <a:gd name="connsiteX115" fmla="*/ 805466 w 1763638"/>
                <a:gd name="connsiteY115" fmla="*/ 88759 h 136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763638" h="1363174">
                  <a:moveTo>
                    <a:pt x="1401477" y="1006812"/>
                  </a:moveTo>
                  <a:cubicBezTo>
                    <a:pt x="1381062" y="1100866"/>
                    <a:pt x="1359493" y="1195616"/>
                    <a:pt x="1325212" y="1286227"/>
                  </a:cubicBezTo>
                  <a:cubicBezTo>
                    <a:pt x="1364968" y="1300027"/>
                    <a:pt x="1405190" y="1315905"/>
                    <a:pt x="1445870" y="1329933"/>
                  </a:cubicBezTo>
                  <a:cubicBezTo>
                    <a:pt x="1459278" y="1335226"/>
                    <a:pt x="1471041" y="1323425"/>
                    <a:pt x="1474950" y="1311638"/>
                  </a:cubicBezTo>
                  <a:cubicBezTo>
                    <a:pt x="1497733" y="1255466"/>
                    <a:pt x="1512197" y="1197227"/>
                    <a:pt x="1528510" y="1139448"/>
                  </a:cubicBezTo>
                  <a:cubicBezTo>
                    <a:pt x="1534020" y="1117262"/>
                    <a:pt x="1540913" y="1093457"/>
                    <a:pt x="1537874" y="1070129"/>
                  </a:cubicBezTo>
                  <a:cubicBezTo>
                    <a:pt x="1534618" y="1055580"/>
                    <a:pt x="1517978" y="1051447"/>
                    <a:pt x="1505725" y="1045460"/>
                  </a:cubicBezTo>
                  <a:cubicBezTo>
                    <a:pt x="1470820" y="1031885"/>
                    <a:pt x="1435687" y="1019233"/>
                    <a:pt x="1401477" y="1006812"/>
                  </a:cubicBezTo>
                  <a:close/>
                  <a:moveTo>
                    <a:pt x="1364730" y="996703"/>
                  </a:moveTo>
                  <a:cubicBezTo>
                    <a:pt x="1339923" y="1088686"/>
                    <a:pt x="1312571" y="1179056"/>
                    <a:pt x="1283372" y="1268966"/>
                  </a:cubicBezTo>
                  <a:cubicBezTo>
                    <a:pt x="1285915" y="1270579"/>
                    <a:pt x="1292851" y="1274265"/>
                    <a:pt x="1297474" y="1275413"/>
                  </a:cubicBezTo>
                  <a:cubicBezTo>
                    <a:pt x="1330601" y="1185496"/>
                    <a:pt x="1349167" y="1090982"/>
                    <a:pt x="1371200" y="998311"/>
                  </a:cubicBezTo>
                  <a:cubicBezTo>
                    <a:pt x="1369352" y="997851"/>
                    <a:pt x="1366579" y="997162"/>
                    <a:pt x="1364730" y="996703"/>
                  </a:cubicBezTo>
                  <a:close/>
                  <a:moveTo>
                    <a:pt x="327346" y="767526"/>
                  </a:moveTo>
                  <a:cubicBezTo>
                    <a:pt x="332277" y="818804"/>
                    <a:pt x="308098" y="868740"/>
                    <a:pt x="264940" y="896298"/>
                  </a:cubicBezTo>
                  <a:cubicBezTo>
                    <a:pt x="594324" y="1016379"/>
                    <a:pt x="923477" y="1137383"/>
                    <a:pt x="1252401" y="1259311"/>
                  </a:cubicBezTo>
                  <a:cubicBezTo>
                    <a:pt x="1267119" y="1215857"/>
                    <a:pt x="1279063" y="1171715"/>
                    <a:pt x="1292857" y="1128031"/>
                  </a:cubicBezTo>
                  <a:cubicBezTo>
                    <a:pt x="971328" y="1007940"/>
                    <a:pt x="648645" y="888543"/>
                    <a:pt x="327346" y="767526"/>
                  </a:cubicBezTo>
                  <a:close/>
                  <a:moveTo>
                    <a:pt x="371245" y="622380"/>
                  </a:moveTo>
                  <a:cubicBezTo>
                    <a:pt x="371077" y="662577"/>
                    <a:pt x="365139" y="706248"/>
                    <a:pt x="335152" y="736096"/>
                  </a:cubicBezTo>
                  <a:cubicBezTo>
                    <a:pt x="657834" y="855493"/>
                    <a:pt x="980288" y="975814"/>
                    <a:pt x="1302741" y="1096135"/>
                  </a:cubicBezTo>
                  <a:cubicBezTo>
                    <a:pt x="1313307" y="1057540"/>
                    <a:pt x="1323874" y="1018944"/>
                    <a:pt x="1333516" y="980119"/>
                  </a:cubicBezTo>
                  <a:cubicBezTo>
                    <a:pt x="1012683" y="861181"/>
                    <a:pt x="691850" y="742243"/>
                    <a:pt x="371245" y="622380"/>
                  </a:cubicBezTo>
                  <a:close/>
                  <a:moveTo>
                    <a:pt x="969180" y="289312"/>
                  </a:moveTo>
                  <a:cubicBezTo>
                    <a:pt x="937670" y="307238"/>
                    <a:pt x="910077" y="332063"/>
                    <a:pt x="889717" y="362781"/>
                  </a:cubicBezTo>
                  <a:cubicBezTo>
                    <a:pt x="1049737" y="423741"/>
                    <a:pt x="1211662" y="478033"/>
                    <a:pt x="1371683" y="538993"/>
                  </a:cubicBezTo>
                  <a:cubicBezTo>
                    <a:pt x="1376445" y="407549"/>
                    <a:pt x="1272622" y="285629"/>
                    <a:pt x="1144035" y="261816"/>
                  </a:cubicBezTo>
                  <a:cubicBezTo>
                    <a:pt x="1120461" y="256577"/>
                    <a:pt x="1096172" y="255149"/>
                    <a:pt x="1072151" y="257232"/>
                  </a:cubicBezTo>
                  <a:cubicBezTo>
                    <a:pt x="1036119" y="260358"/>
                    <a:pt x="1000691" y="271386"/>
                    <a:pt x="969180" y="289312"/>
                  </a:cubicBezTo>
                  <a:close/>
                  <a:moveTo>
                    <a:pt x="951169" y="254306"/>
                  </a:moveTo>
                  <a:cubicBezTo>
                    <a:pt x="986486" y="234621"/>
                    <a:pt x="1026223" y="222488"/>
                    <a:pt x="1066764" y="218760"/>
                  </a:cubicBezTo>
                  <a:cubicBezTo>
                    <a:pt x="1093791" y="216275"/>
                    <a:pt x="1121175" y="217525"/>
                    <a:pt x="1147845" y="222764"/>
                  </a:cubicBezTo>
                  <a:cubicBezTo>
                    <a:pt x="1303102" y="248481"/>
                    <a:pt x="1428833" y="402786"/>
                    <a:pt x="1408830" y="561854"/>
                  </a:cubicBezTo>
                  <a:cubicBezTo>
                    <a:pt x="1408830" y="584714"/>
                    <a:pt x="1381208" y="584714"/>
                    <a:pt x="1365967" y="577093"/>
                  </a:cubicBezTo>
                  <a:cubicBezTo>
                    <a:pt x="1194517" y="514229"/>
                    <a:pt x="1021162" y="453268"/>
                    <a:pt x="849712" y="389451"/>
                  </a:cubicBezTo>
                  <a:cubicBezTo>
                    <a:pt x="833520" y="372306"/>
                    <a:pt x="852570" y="351351"/>
                    <a:pt x="862095" y="335158"/>
                  </a:cubicBezTo>
                  <a:cubicBezTo>
                    <a:pt x="884955" y="301226"/>
                    <a:pt x="915852" y="273990"/>
                    <a:pt x="951169" y="254306"/>
                  </a:cubicBezTo>
                  <a:close/>
                  <a:moveTo>
                    <a:pt x="178146" y="641160"/>
                  </a:moveTo>
                  <a:cubicBezTo>
                    <a:pt x="175904" y="685750"/>
                    <a:pt x="160958" y="730128"/>
                    <a:pt x="129359" y="762519"/>
                  </a:cubicBezTo>
                  <a:cubicBezTo>
                    <a:pt x="164535" y="802661"/>
                    <a:pt x="200399" y="840031"/>
                    <a:pt x="236035" y="878324"/>
                  </a:cubicBezTo>
                  <a:cubicBezTo>
                    <a:pt x="262572" y="858415"/>
                    <a:pt x="291180" y="834114"/>
                    <a:pt x="295052" y="798763"/>
                  </a:cubicBezTo>
                  <a:cubicBezTo>
                    <a:pt x="300562" y="776577"/>
                    <a:pt x="286901" y="756500"/>
                    <a:pt x="277862" y="737571"/>
                  </a:cubicBezTo>
                  <a:cubicBezTo>
                    <a:pt x="275300" y="724176"/>
                    <a:pt x="294012" y="723915"/>
                    <a:pt x="301626" y="716973"/>
                  </a:cubicBezTo>
                  <a:cubicBezTo>
                    <a:pt x="339483" y="698895"/>
                    <a:pt x="341947" y="649455"/>
                    <a:pt x="336117" y="613656"/>
                  </a:cubicBezTo>
                  <a:cubicBezTo>
                    <a:pt x="283461" y="624133"/>
                    <a:pt x="231266" y="632762"/>
                    <a:pt x="178146" y="641160"/>
                  </a:cubicBezTo>
                  <a:close/>
                  <a:moveTo>
                    <a:pt x="39345" y="666557"/>
                  </a:moveTo>
                  <a:cubicBezTo>
                    <a:pt x="61561" y="691703"/>
                    <a:pt x="84931" y="716154"/>
                    <a:pt x="109227" y="740835"/>
                  </a:cubicBezTo>
                  <a:cubicBezTo>
                    <a:pt x="130439" y="714698"/>
                    <a:pt x="146329" y="682330"/>
                    <a:pt x="147894" y="648369"/>
                  </a:cubicBezTo>
                  <a:cubicBezTo>
                    <a:pt x="112095" y="654200"/>
                    <a:pt x="76068" y="660955"/>
                    <a:pt x="39345" y="666557"/>
                  </a:cubicBezTo>
                  <a:close/>
                  <a:moveTo>
                    <a:pt x="18241" y="637730"/>
                  </a:moveTo>
                  <a:cubicBezTo>
                    <a:pt x="22865" y="635106"/>
                    <a:pt x="27916" y="633538"/>
                    <a:pt x="32825" y="633531"/>
                  </a:cubicBezTo>
                  <a:cubicBezTo>
                    <a:pt x="137447" y="615350"/>
                    <a:pt x="241373" y="596014"/>
                    <a:pt x="345766" y="578758"/>
                  </a:cubicBezTo>
                  <a:cubicBezTo>
                    <a:pt x="727388" y="717699"/>
                    <a:pt x="1107632" y="862188"/>
                    <a:pt x="1489719" y="1003210"/>
                  </a:cubicBezTo>
                  <a:cubicBezTo>
                    <a:pt x="1512835" y="1012876"/>
                    <a:pt x="1538719" y="1019305"/>
                    <a:pt x="1557921" y="1036832"/>
                  </a:cubicBezTo>
                  <a:cubicBezTo>
                    <a:pt x="1583376" y="1064745"/>
                    <a:pt x="1570501" y="1104731"/>
                    <a:pt x="1564314" y="1137545"/>
                  </a:cubicBezTo>
                  <a:cubicBezTo>
                    <a:pt x="1547778" y="1200176"/>
                    <a:pt x="1529393" y="1262347"/>
                    <a:pt x="1505462" y="1323141"/>
                  </a:cubicBezTo>
                  <a:cubicBezTo>
                    <a:pt x="1497643" y="1346717"/>
                    <a:pt x="1474110" y="1366390"/>
                    <a:pt x="1447538" y="1362735"/>
                  </a:cubicBezTo>
                  <a:cubicBezTo>
                    <a:pt x="1404785" y="1353099"/>
                    <a:pt x="1364794" y="1336296"/>
                    <a:pt x="1324113" y="1322267"/>
                  </a:cubicBezTo>
                  <a:cubicBezTo>
                    <a:pt x="963524" y="1189530"/>
                    <a:pt x="602010" y="1056563"/>
                    <a:pt x="241419" y="923825"/>
                  </a:cubicBezTo>
                  <a:cubicBezTo>
                    <a:pt x="226858" y="919228"/>
                    <a:pt x="216212" y="906770"/>
                    <a:pt x="206031" y="896390"/>
                  </a:cubicBezTo>
                  <a:cubicBezTo>
                    <a:pt x="139153" y="821875"/>
                    <a:pt x="69507" y="750599"/>
                    <a:pt x="3553" y="676314"/>
                  </a:cubicBezTo>
                  <a:cubicBezTo>
                    <a:pt x="-5651" y="662987"/>
                    <a:pt x="4371" y="645602"/>
                    <a:pt x="18241" y="637730"/>
                  </a:cubicBezTo>
                  <a:close/>
                  <a:moveTo>
                    <a:pt x="864000" y="98939"/>
                  </a:moveTo>
                  <a:cubicBezTo>
                    <a:pt x="771608" y="148469"/>
                    <a:pt x="695408" y="229431"/>
                    <a:pt x="653498" y="325634"/>
                  </a:cubicBezTo>
                  <a:cubicBezTo>
                    <a:pt x="650640" y="336111"/>
                    <a:pt x="640163" y="347542"/>
                    <a:pt x="627780" y="341826"/>
                  </a:cubicBezTo>
                  <a:cubicBezTo>
                    <a:pt x="597300" y="331349"/>
                    <a:pt x="565868" y="324681"/>
                    <a:pt x="534435" y="318014"/>
                  </a:cubicBezTo>
                  <a:cubicBezTo>
                    <a:pt x="518243" y="374211"/>
                    <a:pt x="503003" y="429456"/>
                    <a:pt x="487763" y="485654"/>
                  </a:cubicBezTo>
                  <a:cubicBezTo>
                    <a:pt x="514433" y="494226"/>
                    <a:pt x="540150" y="503751"/>
                    <a:pt x="566820" y="513276"/>
                  </a:cubicBezTo>
                  <a:cubicBezTo>
                    <a:pt x="576345" y="489464"/>
                    <a:pt x="580155" y="462794"/>
                    <a:pt x="594443" y="441839"/>
                  </a:cubicBezTo>
                  <a:cubicBezTo>
                    <a:pt x="602063" y="429456"/>
                    <a:pt x="627780" y="438981"/>
                    <a:pt x="623970" y="453269"/>
                  </a:cubicBezTo>
                  <a:cubicBezTo>
                    <a:pt x="619208" y="478034"/>
                    <a:pt x="608730" y="500894"/>
                    <a:pt x="601110" y="524706"/>
                  </a:cubicBezTo>
                  <a:cubicBezTo>
                    <a:pt x="639210" y="538994"/>
                    <a:pt x="678263" y="552329"/>
                    <a:pt x="717315" y="564711"/>
                  </a:cubicBezTo>
                  <a:cubicBezTo>
                    <a:pt x="728745" y="539946"/>
                    <a:pt x="726840" y="503751"/>
                    <a:pt x="757320" y="493274"/>
                  </a:cubicBezTo>
                  <a:cubicBezTo>
                    <a:pt x="761130" y="498036"/>
                    <a:pt x="768750" y="506609"/>
                    <a:pt x="772560" y="511371"/>
                  </a:cubicBezTo>
                  <a:cubicBezTo>
                    <a:pt x="765893" y="533279"/>
                    <a:pt x="759225" y="555186"/>
                    <a:pt x="752558" y="577094"/>
                  </a:cubicBezTo>
                  <a:cubicBezTo>
                    <a:pt x="797325" y="591381"/>
                    <a:pt x="841140" y="606621"/>
                    <a:pt x="885908" y="622814"/>
                  </a:cubicBezTo>
                  <a:cubicBezTo>
                    <a:pt x="893528" y="599002"/>
                    <a:pt x="891623" y="548519"/>
                    <a:pt x="926865" y="556139"/>
                  </a:cubicBezTo>
                  <a:cubicBezTo>
                    <a:pt x="945915" y="578999"/>
                    <a:pt x="923055" y="610431"/>
                    <a:pt x="919245" y="635196"/>
                  </a:cubicBezTo>
                  <a:cubicBezTo>
                    <a:pt x="964013" y="650436"/>
                    <a:pt x="1008780" y="667581"/>
                    <a:pt x="1055453" y="680917"/>
                  </a:cubicBezTo>
                  <a:cubicBezTo>
                    <a:pt x="1066883" y="659961"/>
                    <a:pt x="1064025" y="621861"/>
                    <a:pt x="1092600" y="617099"/>
                  </a:cubicBezTo>
                  <a:cubicBezTo>
                    <a:pt x="1124033" y="632339"/>
                    <a:pt x="1091648" y="669486"/>
                    <a:pt x="1087838" y="693299"/>
                  </a:cubicBezTo>
                  <a:cubicBezTo>
                    <a:pt x="1137368" y="708539"/>
                    <a:pt x="1185945" y="725684"/>
                    <a:pt x="1235475" y="742829"/>
                  </a:cubicBezTo>
                  <a:cubicBezTo>
                    <a:pt x="1242143" y="721874"/>
                    <a:pt x="1248810" y="699967"/>
                    <a:pt x="1257383" y="679964"/>
                  </a:cubicBezTo>
                  <a:cubicBezTo>
                    <a:pt x="1268813" y="667581"/>
                    <a:pt x="1288815" y="678059"/>
                    <a:pt x="1286910" y="694252"/>
                  </a:cubicBezTo>
                  <a:cubicBezTo>
                    <a:pt x="1284053" y="715206"/>
                    <a:pt x="1275480" y="735209"/>
                    <a:pt x="1268813" y="755211"/>
                  </a:cubicBezTo>
                  <a:cubicBezTo>
                    <a:pt x="1319295" y="773309"/>
                    <a:pt x="1370730" y="789502"/>
                    <a:pt x="1422165" y="806646"/>
                  </a:cubicBezTo>
                  <a:cubicBezTo>
                    <a:pt x="1435500" y="785692"/>
                    <a:pt x="1432643" y="744734"/>
                    <a:pt x="1462170" y="739971"/>
                  </a:cubicBezTo>
                  <a:cubicBezTo>
                    <a:pt x="1493603" y="756164"/>
                    <a:pt x="1460265" y="793311"/>
                    <a:pt x="1457408" y="818077"/>
                  </a:cubicBezTo>
                  <a:cubicBezTo>
                    <a:pt x="1505033" y="835221"/>
                    <a:pt x="1552658" y="852367"/>
                    <a:pt x="1601235" y="869511"/>
                  </a:cubicBezTo>
                  <a:cubicBezTo>
                    <a:pt x="1608855" y="842842"/>
                    <a:pt x="1604093" y="810456"/>
                    <a:pt x="1621238" y="788549"/>
                  </a:cubicBezTo>
                  <a:cubicBezTo>
                    <a:pt x="1626953" y="789502"/>
                    <a:pt x="1636478" y="792359"/>
                    <a:pt x="1642193" y="794264"/>
                  </a:cubicBezTo>
                  <a:cubicBezTo>
                    <a:pt x="1652670" y="822839"/>
                    <a:pt x="1637430" y="853319"/>
                    <a:pt x="1635525" y="881894"/>
                  </a:cubicBezTo>
                  <a:cubicBezTo>
                    <a:pt x="1646003" y="885704"/>
                    <a:pt x="1657433" y="888561"/>
                    <a:pt x="1667910" y="892371"/>
                  </a:cubicBezTo>
                  <a:cubicBezTo>
                    <a:pt x="1687913" y="831411"/>
                    <a:pt x="1706963" y="769499"/>
                    <a:pt x="1724108" y="707586"/>
                  </a:cubicBezTo>
                  <a:cubicBezTo>
                    <a:pt x="1684103" y="693299"/>
                    <a:pt x="1643145" y="682821"/>
                    <a:pt x="1603140" y="670439"/>
                  </a:cubicBezTo>
                  <a:cubicBezTo>
                    <a:pt x="1588853" y="663771"/>
                    <a:pt x="1595520" y="646627"/>
                    <a:pt x="1597425" y="635196"/>
                  </a:cubicBezTo>
                  <a:cubicBezTo>
                    <a:pt x="1620285" y="539946"/>
                    <a:pt x="1611713" y="438981"/>
                    <a:pt x="1574565" y="348494"/>
                  </a:cubicBezTo>
                  <a:cubicBezTo>
                    <a:pt x="1521225" y="216096"/>
                    <a:pt x="1406925" y="110369"/>
                    <a:pt x="1270718" y="66554"/>
                  </a:cubicBezTo>
                  <a:cubicBezTo>
                    <a:pt x="1203567" y="43217"/>
                    <a:pt x="1132367" y="34883"/>
                    <a:pt x="1062716" y="40598"/>
                  </a:cubicBezTo>
                  <a:cubicBezTo>
                    <a:pt x="993064" y="46313"/>
                    <a:pt x="924960" y="66078"/>
                    <a:pt x="864000" y="98939"/>
                  </a:cubicBezTo>
                  <a:close/>
                  <a:moveTo>
                    <a:pt x="805466" y="88759"/>
                  </a:moveTo>
                  <a:cubicBezTo>
                    <a:pt x="831437" y="71614"/>
                    <a:pt x="859000" y="56790"/>
                    <a:pt x="887813" y="44646"/>
                  </a:cubicBezTo>
                  <a:cubicBezTo>
                    <a:pt x="963537" y="11308"/>
                    <a:pt x="1046880" y="-3217"/>
                    <a:pt x="1129510" y="593"/>
                  </a:cubicBezTo>
                  <a:cubicBezTo>
                    <a:pt x="1212139" y="4403"/>
                    <a:pt x="1294054" y="26549"/>
                    <a:pt x="1366920" y="66554"/>
                  </a:cubicBezTo>
                  <a:cubicBezTo>
                    <a:pt x="1462170" y="117989"/>
                    <a:pt x="1542180" y="197999"/>
                    <a:pt x="1590758" y="295154"/>
                  </a:cubicBezTo>
                  <a:cubicBezTo>
                    <a:pt x="1644098" y="399929"/>
                    <a:pt x="1660290" y="524706"/>
                    <a:pt x="1633620" y="639006"/>
                  </a:cubicBezTo>
                  <a:cubicBezTo>
                    <a:pt x="1673625" y="652342"/>
                    <a:pt x="1715535" y="661867"/>
                    <a:pt x="1754588" y="678059"/>
                  </a:cubicBezTo>
                  <a:cubicBezTo>
                    <a:pt x="1770780" y="689489"/>
                    <a:pt x="1761255" y="710444"/>
                    <a:pt x="1756493" y="724731"/>
                  </a:cubicBezTo>
                  <a:cubicBezTo>
                    <a:pt x="1734585" y="789502"/>
                    <a:pt x="1720298" y="857129"/>
                    <a:pt x="1695533" y="920946"/>
                  </a:cubicBezTo>
                  <a:cubicBezTo>
                    <a:pt x="1689818" y="939044"/>
                    <a:pt x="1666958" y="931424"/>
                    <a:pt x="1654575" y="926661"/>
                  </a:cubicBezTo>
                  <a:cubicBezTo>
                    <a:pt x="1254525" y="787596"/>
                    <a:pt x="853523" y="653294"/>
                    <a:pt x="454425" y="514229"/>
                  </a:cubicBezTo>
                  <a:cubicBezTo>
                    <a:pt x="447758" y="507561"/>
                    <a:pt x="444900" y="499942"/>
                    <a:pt x="446805" y="491369"/>
                  </a:cubicBezTo>
                  <a:cubicBezTo>
                    <a:pt x="460140" y="430409"/>
                    <a:pt x="481095" y="371354"/>
                    <a:pt x="495383" y="311346"/>
                  </a:cubicBezTo>
                  <a:cubicBezTo>
                    <a:pt x="500145" y="298964"/>
                    <a:pt x="502050" y="278009"/>
                    <a:pt x="519195" y="276104"/>
                  </a:cubicBezTo>
                  <a:cubicBezTo>
                    <a:pt x="554438" y="278961"/>
                    <a:pt x="588728" y="291344"/>
                    <a:pt x="623970" y="296106"/>
                  </a:cubicBezTo>
                  <a:cubicBezTo>
                    <a:pt x="663975" y="212525"/>
                    <a:pt x="727554" y="140194"/>
                    <a:pt x="805466" y="887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050444-AAC7-8890-B82D-D8E07ED034B2}"/>
              </a:ext>
            </a:extLst>
          </p:cNvPr>
          <p:cNvGrpSpPr/>
          <p:nvPr/>
        </p:nvGrpSpPr>
        <p:grpSpPr>
          <a:xfrm>
            <a:off x="8451768" y="1870944"/>
            <a:ext cx="2220408" cy="2220404"/>
            <a:chOff x="8451768" y="1870944"/>
            <a:chExt cx="2220408" cy="2220404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00046B0-918D-4E6E-8719-E8F006E8CF9E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891BFD-6AF9-B735-53A5-FC63A171EE21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D42DE229-CE48-38AE-4503-9444D6AF5C36}"/>
              </a:ext>
            </a:extLst>
          </p:cNvPr>
          <p:cNvSpPr/>
          <p:nvPr/>
        </p:nvSpPr>
        <p:spPr>
          <a:xfrm>
            <a:off x="9789598" y="-346152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Curriculum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805F34-CBC3-8B85-D4B8-BE55D443C880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451651" y="1857207"/>
            <a:chExt cx="11156122" cy="4365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0D7BC3-C132-FD2F-02BB-579A2F57E160}"/>
                </a:ext>
              </a:extLst>
            </p:cNvPr>
            <p:cNvGrpSpPr/>
            <p:nvPr/>
          </p:nvGrpSpPr>
          <p:grpSpPr>
            <a:xfrm>
              <a:off x="8216913" y="1857207"/>
              <a:ext cx="3390859" cy="1274414"/>
              <a:chOff x="292069" y="1850029"/>
              <a:chExt cx="3390859" cy="127441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3FEFB-93A9-6714-1249-BF92DB9EB33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7870476-025F-C6D0-7012-5026B179FAA7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EF0551-B8C2-DB59-5838-AF8B61300B24}"/>
                </a:ext>
              </a:extLst>
            </p:cNvPr>
            <p:cNvGrpSpPr/>
            <p:nvPr/>
          </p:nvGrpSpPr>
          <p:grpSpPr>
            <a:xfrm>
              <a:off x="8216914" y="4936248"/>
              <a:ext cx="3390859" cy="1274414"/>
              <a:chOff x="292069" y="1850029"/>
              <a:chExt cx="3390859" cy="12744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81B558-96C8-3792-A05F-AD4B7214B238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D7D893-9B36-F665-6AEC-E50DCDFD5C79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8A4027-1B12-44C2-F25D-3B3FAF23379D}"/>
                </a:ext>
              </a:extLst>
            </p:cNvPr>
            <p:cNvGrpSpPr/>
            <p:nvPr/>
          </p:nvGrpSpPr>
          <p:grpSpPr>
            <a:xfrm>
              <a:off x="451651" y="1857207"/>
              <a:ext cx="3390859" cy="1274414"/>
              <a:chOff x="292069" y="1850029"/>
              <a:chExt cx="3390859" cy="12744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D0CA-0BA5-7DF2-3CC3-AE2F6BA70E8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B6FF99-59FA-7660-D084-26499CB7D1DC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B96AFCD-12CD-54B3-9870-9EC657759F44}"/>
                </a:ext>
              </a:extLst>
            </p:cNvPr>
            <p:cNvGrpSpPr/>
            <p:nvPr/>
          </p:nvGrpSpPr>
          <p:grpSpPr>
            <a:xfrm>
              <a:off x="451652" y="4936248"/>
              <a:ext cx="3390859" cy="1274414"/>
              <a:chOff x="292069" y="1850029"/>
              <a:chExt cx="3390859" cy="12744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5DCFD5-A74E-E12D-27B6-E59CB640D62B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DDC0C28-877F-66EC-5EA6-870DA22F4BA2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F5B3E5-4C22-A48E-475D-1234C20E3AB8}"/>
                </a:ext>
              </a:extLst>
            </p:cNvPr>
            <p:cNvGrpSpPr/>
            <p:nvPr/>
          </p:nvGrpSpPr>
          <p:grpSpPr>
            <a:xfrm>
              <a:off x="3963550" y="1955949"/>
              <a:ext cx="4265477" cy="4267169"/>
              <a:chOff x="3963550" y="1664117"/>
              <a:chExt cx="4265477" cy="426716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E5D95C-4978-8404-9CD7-892F9043385A}"/>
                  </a:ext>
                </a:extLst>
              </p:cNvPr>
              <p:cNvGrpSpPr/>
              <p:nvPr/>
            </p:nvGrpSpPr>
            <p:grpSpPr>
              <a:xfrm>
                <a:off x="5224533" y="2925946"/>
                <a:ext cx="1743510" cy="1743510"/>
                <a:chOff x="5224533" y="2925946"/>
                <a:chExt cx="1743510" cy="174351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9F22831-478E-67E0-3D34-C2ED2778C3DC}"/>
                    </a:ext>
                  </a:extLst>
                </p:cNvPr>
                <p:cNvSpPr/>
                <p:nvPr/>
              </p:nvSpPr>
              <p:spPr>
                <a:xfrm>
                  <a:off x="5224533" y="2925946"/>
                  <a:ext cx="1743510" cy="1743510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98000">
                      <a:schemeClr val="bg2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  <a:p>
                  <a:pPr algn="ctr"/>
                  <a:endParaRPr lang="en-IN" sz="1600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9733DAD-5F46-82D4-38F9-5B58FE6D2958}"/>
                    </a:ext>
                  </a:extLst>
                </p:cNvPr>
                <p:cNvSpPr txBox="1"/>
                <p:nvPr/>
              </p:nvSpPr>
              <p:spPr>
                <a:xfrm>
                  <a:off x="5305032" y="3474536"/>
                  <a:ext cx="158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</a:t>
                  </a:r>
                </a:p>
                <a:p>
                  <a:pPr algn="ctr"/>
                  <a:r>
                    <a: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ipsum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0048E5A-600C-DE38-6E2C-66AC8BC74588}"/>
                  </a:ext>
                </a:extLst>
              </p:cNvPr>
              <p:cNvGrpSpPr/>
              <p:nvPr/>
            </p:nvGrpSpPr>
            <p:grpSpPr>
              <a:xfrm>
                <a:off x="6384073" y="1688897"/>
                <a:ext cx="1844954" cy="2623932"/>
                <a:chOff x="6384073" y="1688897"/>
                <a:chExt cx="1844954" cy="26239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233A38-77FF-50C8-0303-DD8ABAD5FA10}"/>
                    </a:ext>
                  </a:extLst>
                </p:cNvPr>
                <p:cNvSpPr/>
                <p:nvPr/>
              </p:nvSpPr>
              <p:spPr>
                <a:xfrm>
                  <a:off x="6384073" y="1688897"/>
                  <a:ext cx="1844954" cy="2623932"/>
                </a:xfrm>
                <a:custGeom>
                  <a:avLst/>
                  <a:gdLst>
                    <a:gd name="connsiteX0" fmla="*/ 94487 w 1844954"/>
                    <a:gd name="connsiteY0" fmla="*/ 0 h 2623932"/>
                    <a:gd name="connsiteX1" fmla="*/ 1840818 w 1844954"/>
                    <a:gd name="connsiteY1" fmla="*/ 2051299 h 2623932"/>
                    <a:gd name="connsiteX2" fmla="*/ 1841610 w 1844954"/>
                    <a:gd name="connsiteY2" fmla="*/ 2081640 h 2623932"/>
                    <a:gd name="connsiteX3" fmla="*/ 1844954 w 1844954"/>
                    <a:gd name="connsiteY3" fmla="*/ 2114811 h 2623932"/>
                    <a:gd name="connsiteX4" fmla="*/ 1335833 w 1844954"/>
                    <a:gd name="connsiteY4" fmla="*/ 2623932 h 2623932"/>
                    <a:gd name="connsiteX5" fmla="*/ 826712 w 1844954"/>
                    <a:gd name="connsiteY5" fmla="*/ 2114811 h 2623932"/>
                    <a:gd name="connsiteX6" fmla="*/ 827875 w 1844954"/>
                    <a:gd name="connsiteY6" fmla="*/ 2103280 h 2623932"/>
                    <a:gd name="connsiteX7" fmla="*/ 826490 w 1844954"/>
                    <a:gd name="connsiteY7" fmla="*/ 2066495 h 2623932"/>
                    <a:gd name="connsiteX8" fmla="*/ 0 w 1844954"/>
                    <a:gd name="connsiteY8" fmla="*/ 1031084 h 2623932"/>
                    <a:gd name="connsiteX9" fmla="*/ 94487 w 1844954"/>
                    <a:gd name="connsiteY9" fmla="*/ 0 h 2623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954" h="2623932">
                      <a:moveTo>
                        <a:pt x="94487" y="0"/>
                      </a:moveTo>
                      <a:cubicBezTo>
                        <a:pt x="1696623" y="384483"/>
                        <a:pt x="1827452" y="1696117"/>
                        <a:pt x="1840818" y="2051299"/>
                      </a:cubicBezTo>
                      <a:lnTo>
                        <a:pt x="1841610" y="2081640"/>
                      </a:lnTo>
                      <a:lnTo>
                        <a:pt x="1844954" y="2114811"/>
                      </a:lnTo>
                      <a:cubicBezTo>
                        <a:pt x="1844954" y="2395991"/>
                        <a:pt x="1617013" y="2623932"/>
                        <a:pt x="1335833" y="2623932"/>
                      </a:cubicBezTo>
                      <a:cubicBezTo>
                        <a:pt x="1054653" y="2623932"/>
                        <a:pt x="826712" y="2395991"/>
                        <a:pt x="826712" y="2114811"/>
                      </a:cubicBezTo>
                      <a:lnTo>
                        <a:pt x="827875" y="2103280"/>
                      </a:lnTo>
                      <a:lnTo>
                        <a:pt x="826490" y="2066495"/>
                      </a:lnTo>
                      <a:cubicBezTo>
                        <a:pt x="815222" y="1855826"/>
                        <a:pt x="726777" y="1273932"/>
                        <a:pt x="0" y="1031084"/>
                      </a:cubicBezTo>
                      <a:cubicBezTo>
                        <a:pt x="61658" y="996159"/>
                        <a:pt x="637666" y="615950"/>
                        <a:pt x="9448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8EB53B6-B7ED-E599-1D4F-78D04D92E5E4}"/>
                    </a:ext>
                  </a:extLst>
                </p:cNvPr>
                <p:cNvGrpSpPr/>
                <p:nvPr/>
              </p:nvGrpSpPr>
              <p:grpSpPr>
                <a:xfrm>
                  <a:off x="7318733" y="3389394"/>
                  <a:ext cx="812800" cy="812800"/>
                  <a:chOff x="7318733" y="3389394"/>
                  <a:chExt cx="812800" cy="812800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049A4E84-6E65-6EBA-A6A8-F308449EAD40}"/>
                      </a:ext>
                    </a:extLst>
                  </p:cNvPr>
                  <p:cNvSpPr/>
                  <p:nvPr/>
                </p:nvSpPr>
                <p:spPr>
                  <a:xfrm>
                    <a:off x="731873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7B1127B-7C44-634C-2182-118A6DBB10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51660" y="3534184"/>
                    <a:ext cx="54694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9BBB48B-4A37-EDC5-F0CA-4B2CE68A0933}"/>
                  </a:ext>
                </a:extLst>
              </p:cNvPr>
              <p:cNvGrpSpPr/>
              <p:nvPr/>
            </p:nvGrpSpPr>
            <p:grpSpPr>
              <a:xfrm>
                <a:off x="5585976" y="4073164"/>
                <a:ext cx="2613909" cy="1858122"/>
                <a:chOff x="5585976" y="4073164"/>
                <a:chExt cx="2613909" cy="185812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A3C72A-CE79-4CF6-BF7D-C8682751F6B5}"/>
                    </a:ext>
                  </a:extLst>
                </p:cNvPr>
                <p:cNvSpPr/>
                <p:nvPr/>
              </p:nvSpPr>
              <p:spPr>
                <a:xfrm flipH="1" flipV="1">
                  <a:off x="5585976" y="4073164"/>
                  <a:ext cx="2613909" cy="1858122"/>
                </a:xfrm>
                <a:custGeom>
                  <a:avLst/>
                  <a:gdLst>
                    <a:gd name="connsiteX0" fmla="*/ 1033463 w 2613909"/>
                    <a:gd name="connsiteY0" fmla="*/ 1858122 h 1858122"/>
                    <a:gd name="connsiteX1" fmla="*/ 0 w 2613909"/>
                    <a:gd name="connsiteY1" fmla="*/ 1751729 h 1858122"/>
                    <a:gd name="connsiteX2" fmla="*/ 1974906 w 2613909"/>
                    <a:gd name="connsiteY2" fmla="*/ 10040 h 1858122"/>
                    <a:gd name="connsiteX3" fmla="*/ 2042457 w 2613909"/>
                    <a:gd name="connsiteY3" fmla="*/ 6284 h 1858122"/>
                    <a:gd name="connsiteX4" fmla="*/ 2104788 w 2613909"/>
                    <a:gd name="connsiteY4" fmla="*/ 0 h 1858122"/>
                    <a:gd name="connsiteX5" fmla="*/ 2613909 w 2613909"/>
                    <a:gd name="connsiteY5" fmla="*/ 509121 h 1858122"/>
                    <a:gd name="connsiteX6" fmla="*/ 2207394 w 2613909"/>
                    <a:gd name="connsiteY6" fmla="*/ 1007899 h 1858122"/>
                    <a:gd name="connsiteX7" fmla="*/ 2110617 w 2613909"/>
                    <a:gd name="connsiteY7" fmla="*/ 1017655 h 1858122"/>
                    <a:gd name="connsiteX8" fmla="*/ 2110613 w 2613909"/>
                    <a:gd name="connsiteY8" fmla="*/ 1018335 h 1858122"/>
                    <a:gd name="connsiteX9" fmla="*/ 1033463 w 2613909"/>
                    <a:gd name="connsiteY9" fmla="*/ 1858122 h 18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13909" h="1858122">
                      <a:moveTo>
                        <a:pt x="1033463" y="1858122"/>
                      </a:moveTo>
                      <a:cubicBezTo>
                        <a:pt x="998538" y="1796464"/>
                        <a:pt x="615950" y="1208550"/>
                        <a:pt x="0" y="1751729"/>
                      </a:cubicBezTo>
                      <a:cubicBezTo>
                        <a:pt x="358851" y="256403"/>
                        <a:pt x="1530824" y="42748"/>
                        <a:pt x="1974906" y="10040"/>
                      </a:cubicBezTo>
                      <a:lnTo>
                        <a:pt x="2042457" y="6284"/>
                      </a:lnTo>
                      <a:lnTo>
                        <a:pt x="2104788" y="0"/>
                      </a:lnTo>
                      <a:cubicBezTo>
                        <a:pt x="2385968" y="0"/>
                        <a:pt x="2613909" y="227941"/>
                        <a:pt x="2613909" y="509121"/>
                      </a:cubicBezTo>
                      <a:cubicBezTo>
                        <a:pt x="2613909" y="755154"/>
                        <a:pt x="2439392" y="960425"/>
                        <a:pt x="2207394" y="1007899"/>
                      </a:cubicBezTo>
                      <a:lnTo>
                        <a:pt x="2110617" y="1017655"/>
                      </a:lnTo>
                      <a:lnTo>
                        <a:pt x="2110613" y="1018335"/>
                      </a:lnTo>
                      <a:cubicBezTo>
                        <a:pt x="1942063" y="1022039"/>
                        <a:pt x="1292500" y="1082893"/>
                        <a:pt x="1033463" y="1858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C07D06-D62D-5BDD-3190-5836B09A4E3D}"/>
                    </a:ext>
                  </a:extLst>
                </p:cNvPr>
                <p:cNvGrpSpPr/>
                <p:nvPr/>
              </p:nvGrpSpPr>
              <p:grpSpPr>
                <a:xfrm>
                  <a:off x="5689888" y="5032519"/>
                  <a:ext cx="812800" cy="812800"/>
                  <a:chOff x="5689888" y="5032519"/>
                  <a:chExt cx="812800" cy="812800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71C7ABD1-566F-77F7-CB02-4954D0A91312}"/>
                      </a:ext>
                    </a:extLst>
                  </p:cNvPr>
                  <p:cNvSpPr/>
                  <p:nvPr/>
                </p:nvSpPr>
                <p:spPr>
                  <a:xfrm>
                    <a:off x="5689888" y="5032519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5147818-CDF3-C820-1618-2BB5FEA55413}"/>
                      </a:ext>
                    </a:extLst>
                  </p:cNvPr>
                  <p:cNvSpPr txBox="1"/>
                  <p:nvPr/>
                </p:nvSpPr>
                <p:spPr>
                  <a:xfrm>
                    <a:off x="5822815" y="5177309"/>
                    <a:ext cx="54694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C8DF19-D82B-260D-08CA-4475BDA275C5}"/>
                  </a:ext>
                </a:extLst>
              </p:cNvPr>
              <p:cNvGrpSpPr/>
              <p:nvPr/>
            </p:nvGrpSpPr>
            <p:grpSpPr>
              <a:xfrm>
                <a:off x="3963550" y="3294588"/>
                <a:ext cx="1856676" cy="2601316"/>
                <a:chOff x="3963550" y="3294588"/>
                <a:chExt cx="1856676" cy="2601316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B1F581D-2A00-3934-A503-F9178C0FC604}"/>
                    </a:ext>
                  </a:extLst>
                </p:cNvPr>
                <p:cNvSpPr/>
                <p:nvPr/>
              </p:nvSpPr>
              <p:spPr>
                <a:xfrm>
                  <a:off x="3963550" y="3294588"/>
                  <a:ext cx="1856676" cy="2601316"/>
                </a:xfrm>
                <a:custGeom>
                  <a:avLst/>
                  <a:gdLst>
                    <a:gd name="connsiteX0" fmla="*/ 509121 w 1856676"/>
                    <a:gd name="connsiteY0" fmla="*/ 0 h 2601316"/>
                    <a:gd name="connsiteX1" fmla="*/ 1018242 w 1856676"/>
                    <a:gd name="connsiteY1" fmla="*/ 509121 h 2601316"/>
                    <a:gd name="connsiteX2" fmla="*/ 1014630 w 1856676"/>
                    <a:gd name="connsiteY2" fmla="*/ 544951 h 2601316"/>
                    <a:gd name="connsiteX3" fmla="*/ 1019961 w 1856676"/>
                    <a:gd name="connsiteY3" fmla="*/ 625506 h 2601316"/>
                    <a:gd name="connsiteX4" fmla="*/ 1856676 w 1856676"/>
                    <a:gd name="connsiteY4" fmla="*/ 1582141 h 2601316"/>
                    <a:gd name="connsiteX5" fmla="*/ 1744727 w 1856676"/>
                    <a:gd name="connsiteY5" fmla="*/ 2601316 h 2601316"/>
                    <a:gd name="connsiteX6" fmla="*/ 2445 w 1856676"/>
                    <a:gd name="connsiteY6" fmla="*/ 537535 h 2601316"/>
                    <a:gd name="connsiteX7" fmla="*/ 2865 w 1856676"/>
                    <a:gd name="connsiteY7" fmla="*/ 537537 h 2601316"/>
                    <a:gd name="connsiteX8" fmla="*/ 0 w 1856676"/>
                    <a:gd name="connsiteY8" fmla="*/ 509121 h 2601316"/>
                    <a:gd name="connsiteX9" fmla="*/ 509121 w 1856676"/>
                    <a:gd name="connsiteY9" fmla="*/ 0 h 260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6676" h="2601316">
                      <a:moveTo>
                        <a:pt x="509121" y="0"/>
                      </a:moveTo>
                      <a:cubicBezTo>
                        <a:pt x="790301" y="0"/>
                        <a:pt x="1018242" y="227941"/>
                        <a:pt x="1018242" y="509121"/>
                      </a:cubicBezTo>
                      <a:lnTo>
                        <a:pt x="1014630" y="544951"/>
                      </a:lnTo>
                      <a:lnTo>
                        <a:pt x="1019961" y="625506"/>
                      </a:lnTo>
                      <a:cubicBezTo>
                        <a:pt x="1045145" y="859000"/>
                        <a:pt x="1178351" y="1355484"/>
                        <a:pt x="1856676" y="1582141"/>
                      </a:cubicBezTo>
                      <a:cubicBezTo>
                        <a:pt x="1795018" y="1617066"/>
                        <a:pt x="1201548" y="1985366"/>
                        <a:pt x="1744727" y="2601316"/>
                      </a:cubicBezTo>
                      <a:cubicBezTo>
                        <a:pt x="35783" y="2191201"/>
                        <a:pt x="6414" y="771437"/>
                        <a:pt x="2445" y="537535"/>
                      </a:cubicBezTo>
                      <a:lnTo>
                        <a:pt x="2865" y="537537"/>
                      </a:lnTo>
                      <a:lnTo>
                        <a:pt x="0" y="509121"/>
                      </a:lnTo>
                      <a:cubicBezTo>
                        <a:pt x="0" y="227941"/>
                        <a:pt x="227941" y="0"/>
                        <a:pt x="5091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3825B01-35C7-2B44-716C-FA11092D43BC}"/>
                    </a:ext>
                  </a:extLst>
                </p:cNvPr>
                <p:cNvGrpSpPr/>
                <p:nvPr/>
              </p:nvGrpSpPr>
              <p:grpSpPr>
                <a:xfrm>
                  <a:off x="4061043" y="3389394"/>
                  <a:ext cx="812800" cy="812800"/>
                  <a:chOff x="4061043" y="3389394"/>
                  <a:chExt cx="812800" cy="812800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ED71E534-A133-CEF6-9F0A-68B12DC317F4}"/>
                      </a:ext>
                    </a:extLst>
                  </p:cNvPr>
                  <p:cNvSpPr/>
                  <p:nvPr/>
                </p:nvSpPr>
                <p:spPr>
                  <a:xfrm>
                    <a:off x="406104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DC7E10F-FC4E-9F8C-C66F-F96A4196264D}"/>
                      </a:ext>
                    </a:extLst>
                  </p:cNvPr>
                  <p:cNvSpPr txBox="1"/>
                  <p:nvPr/>
                </p:nvSpPr>
                <p:spPr>
                  <a:xfrm>
                    <a:off x="4193970" y="3534184"/>
                    <a:ext cx="54694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752B6D-0C05-B9BF-4444-6596446CBDF9}"/>
                  </a:ext>
                </a:extLst>
              </p:cNvPr>
              <p:cNvGrpSpPr/>
              <p:nvPr/>
            </p:nvGrpSpPr>
            <p:grpSpPr>
              <a:xfrm>
                <a:off x="3995215" y="1664117"/>
                <a:ext cx="2613765" cy="1854307"/>
                <a:chOff x="3995215" y="1664117"/>
                <a:chExt cx="2613765" cy="1854307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8D99391-B39A-873E-7D8A-D48E4838663C}"/>
                    </a:ext>
                  </a:extLst>
                </p:cNvPr>
                <p:cNvSpPr/>
                <p:nvPr/>
              </p:nvSpPr>
              <p:spPr>
                <a:xfrm>
                  <a:off x="3995215" y="1664117"/>
                  <a:ext cx="2613765" cy="1854307"/>
                </a:xfrm>
                <a:custGeom>
                  <a:avLst/>
                  <a:gdLst>
                    <a:gd name="connsiteX0" fmla="*/ 2104644 w 2613765"/>
                    <a:gd name="connsiteY0" fmla="*/ 0 h 1854307"/>
                    <a:gd name="connsiteX1" fmla="*/ 2613765 w 2613765"/>
                    <a:gd name="connsiteY1" fmla="*/ 509121 h 1854307"/>
                    <a:gd name="connsiteX2" fmla="*/ 2104644 w 2613765"/>
                    <a:gd name="connsiteY2" fmla="*/ 1018242 h 1854307"/>
                    <a:gd name="connsiteX3" fmla="*/ 2076018 w 2613765"/>
                    <a:gd name="connsiteY3" fmla="*/ 1015356 h 1854307"/>
                    <a:gd name="connsiteX4" fmla="*/ 2059298 w 2613765"/>
                    <a:gd name="connsiteY4" fmla="*/ 1016045 h 1854307"/>
                    <a:gd name="connsiteX5" fmla="*/ 1019175 w 2613765"/>
                    <a:gd name="connsiteY5" fmla="*/ 1854307 h 1854307"/>
                    <a:gd name="connsiteX6" fmla="*/ 0 w 2613765"/>
                    <a:gd name="connsiteY6" fmla="*/ 1755058 h 1854307"/>
                    <a:gd name="connsiteX7" fmla="*/ 2101881 w 2613765"/>
                    <a:gd name="connsiteY7" fmla="*/ 76 h 1854307"/>
                    <a:gd name="connsiteX8" fmla="*/ 2101880 w 2613765"/>
                    <a:gd name="connsiteY8" fmla="*/ 279 h 185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13765" h="1854307">
                      <a:moveTo>
                        <a:pt x="2104644" y="0"/>
                      </a:moveTo>
                      <a:cubicBezTo>
                        <a:pt x="2385824" y="0"/>
                        <a:pt x="2613765" y="227941"/>
                        <a:pt x="2613765" y="509121"/>
                      </a:cubicBezTo>
                      <a:cubicBezTo>
                        <a:pt x="2613765" y="790301"/>
                        <a:pt x="2385824" y="1018242"/>
                        <a:pt x="2104644" y="1018242"/>
                      </a:cubicBezTo>
                      <a:lnTo>
                        <a:pt x="2076018" y="1015356"/>
                      </a:lnTo>
                      <a:lnTo>
                        <a:pt x="2059298" y="1016045"/>
                      </a:lnTo>
                      <a:cubicBezTo>
                        <a:pt x="1848105" y="1028621"/>
                        <a:pt x="1262022" y="1127530"/>
                        <a:pt x="1019175" y="1854307"/>
                      </a:cubicBezTo>
                      <a:cubicBezTo>
                        <a:pt x="984250" y="1792649"/>
                        <a:pt x="615950" y="1211879"/>
                        <a:pt x="0" y="1755058"/>
                      </a:cubicBezTo>
                      <a:cubicBezTo>
                        <a:pt x="410115" y="46114"/>
                        <a:pt x="1867979" y="4045"/>
                        <a:pt x="2101881" y="76"/>
                      </a:cubicBezTo>
                      <a:lnTo>
                        <a:pt x="2101880" y="27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0DD95C9-1E62-9A9A-7F6B-B3CD97FDA700}"/>
                    </a:ext>
                  </a:extLst>
                </p:cNvPr>
                <p:cNvGrpSpPr/>
                <p:nvPr/>
              </p:nvGrpSpPr>
              <p:grpSpPr>
                <a:xfrm>
                  <a:off x="5689888" y="1764140"/>
                  <a:ext cx="812800" cy="812800"/>
                  <a:chOff x="5689888" y="1764140"/>
                  <a:chExt cx="812800" cy="812800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7E965693-FA1C-D0F9-06FC-EA3D4F6AA090}"/>
                      </a:ext>
                    </a:extLst>
                  </p:cNvPr>
                  <p:cNvSpPr/>
                  <p:nvPr/>
                </p:nvSpPr>
                <p:spPr>
                  <a:xfrm>
                    <a:off x="5689888" y="1764140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E697121-3E57-4C7A-1FE9-A246456FB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822815" y="1908930"/>
                    <a:ext cx="54694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04</a:t>
                    </a:r>
                  </a:p>
                </p:txBody>
              </p:sp>
            </p:grpSp>
          </p:grp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DE40E41-58E2-6F37-EB02-49E769F54BE9}"/>
              </a:ext>
            </a:extLst>
          </p:cNvPr>
          <p:cNvGrpSpPr/>
          <p:nvPr/>
        </p:nvGrpSpPr>
        <p:grpSpPr>
          <a:xfrm>
            <a:off x="1173259" y="3500975"/>
            <a:ext cx="1595595" cy="533888"/>
            <a:chOff x="4844307" y="5029935"/>
            <a:chExt cx="1595595" cy="533888"/>
          </a:xfrm>
        </p:grpSpPr>
        <p:sp>
          <p:nvSpPr>
            <p:cNvPr id="44" name="Google Shape;12;p2">
              <a:extLst>
                <a:ext uri="{FF2B5EF4-FFF2-40B4-BE49-F238E27FC236}">
                  <a16:creationId xmlns:a16="http://schemas.microsoft.com/office/drawing/2014/main" id="{B7AF0E15-390A-C8A7-61C3-3AA855AD69C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3;p2">
              <a:extLst>
                <a:ext uri="{FF2B5EF4-FFF2-40B4-BE49-F238E27FC236}">
                  <a16:creationId xmlns:a16="http://schemas.microsoft.com/office/drawing/2014/main" id="{704B861C-73A0-2AF5-7EEF-DFC40D92790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4;p2">
              <a:extLst>
                <a:ext uri="{FF2B5EF4-FFF2-40B4-BE49-F238E27FC236}">
                  <a16:creationId xmlns:a16="http://schemas.microsoft.com/office/drawing/2014/main" id="{FEFBF299-8AD5-2B8F-C804-F14808FF9BFF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;p2">
              <a:extLst>
                <a:ext uri="{FF2B5EF4-FFF2-40B4-BE49-F238E27FC236}">
                  <a16:creationId xmlns:a16="http://schemas.microsoft.com/office/drawing/2014/main" id="{CC241004-60CF-06D6-DDF7-900FC4D8833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6;p2">
              <a:extLst>
                <a:ext uri="{FF2B5EF4-FFF2-40B4-BE49-F238E27FC236}">
                  <a16:creationId xmlns:a16="http://schemas.microsoft.com/office/drawing/2014/main" id="{EC1C44AC-FC2D-AB3A-7361-46CB90EBBBA0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7;p2">
              <a:extLst>
                <a:ext uri="{FF2B5EF4-FFF2-40B4-BE49-F238E27FC236}">
                  <a16:creationId xmlns:a16="http://schemas.microsoft.com/office/drawing/2014/main" id="{5DFC210F-6BE3-E63E-9B60-B83757102F5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8;p2">
              <a:extLst>
                <a:ext uri="{FF2B5EF4-FFF2-40B4-BE49-F238E27FC236}">
                  <a16:creationId xmlns:a16="http://schemas.microsoft.com/office/drawing/2014/main" id="{41E95E33-3F51-83C3-65A0-381BEBAD51F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9;p2">
              <a:extLst>
                <a:ext uri="{FF2B5EF4-FFF2-40B4-BE49-F238E27FC236}">
                  <a16:creationId xmlns:a16="http://schemas.microsoft.com/office/drawing/2014/main" id="{18BE05B1-1E13-79E6-B0E8-F70A6BA5801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2;p2">
              <a:extLst>
                <a:ext uri="{FF2B5EF4-FFF2-40B4-BE49-F238E27FC236}">
                  <a16:creationId xmlns:a16="http://schemas.microsoft.com/office/drawing/2014/main" id="{0822DF1D-D300-B6DB-9079-29183086DCC2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3;p2">
              <a:extLst>
                <a:ext uri="{FF2B5EF4-FFF2-40B4-BE49-F238E27FC236}">
                  <a16:creationId xmlns:a16="http://schemas.microsoft.com/office/drawing/2014/main" id="{60926228-3F35-0FAF-0AF1-2424119CF05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4;p2">
              <a:extLst>
                <a:ext uri="{FF2B5EF4-FFF2-40B4-BE49-F238E27FC236}">
                  <a16:creationId xmlns:a16="http://schemas.microsoft.com/office/drawing/2014/main" id="{5DA568E9-EB56-882D-737F-222F5B2E4035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5;p2">
              <a:extLst>
                <a:ext uri="{FF2B5EF4-FFF2-40B4-BE49-F238E27FC236}">
                  <a16:creationId xmlns:a16="http://schemas.microsoft.com/office/drawing/2014/main" id="{8E19BBE1-4C28-3CA6-F92F-42B293E7014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6;p2">
              <a:extLst>
                <a:ext uri="{FF2B5EF4-FFF2-40B4-BE49-F238E27FC236}">
                  <a16:creationId xmlns:a16="http://schemas.microsoft.com/office/drawing/2014/main" id="{8075C673-0999-5CDF-F8A1-F022900E49B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7;p2">
              <a:extLst>
                <a:ext uri="{FF2B5EF4-FFF2-40B4-BE49-F238E27FC236}">
                  <a16:creationId xmlns:a16="http://schemas.microsoft.com/office/drawing/2014/main" id="{EEE25B94-6546-C890-52D9-9DEAEF5F47A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8;p2">
              <a:extLst>
                <a:ext uri="{FF2B5EF4-FFF2-40B4-BE49-F238E27FC236}">
                  <a16:creationId xmlns:a16="http://schemas.microsoft.com/office/drawing/2014/main" id="{7B4C0ED2-78D6-2F5C-6958-679EE2F85BB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9;p2">
              <a:extLst>
                <a:ext uri="{FF2B5EF4-FFF2-40B4-BE49-F238E27FC236}">
                  <a16:creationId xmlns:a16="http://schemas.microsoft.com/office/drawing/2014/main" id="{58D94759-A362-FAB3-ACF6-7A8767111E8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764AE92-1EA0-C1A6-9717-FFFAFCB6E1C4}"/>
              </a:ext>
            </a:extLst>
          </p:cNvPr>
          <p:cNvGrpSpPr/>
          <p:nvPr/>
        </p:nvGrpSpPr>
        <p:grpSpPr>
          <a:xfrm>
            <a:off x="7034331" y="831959"/>
            <a:ext cx="1595595" cy="533888"/>
            <a:chOff x="4844307" y="5029935"/>
            <a:chExt cx="1595595" cy="533888"/>
          </a:xfrm>
        </p:grpSpPr>
        <p:sp>
          <p:nvSpPr>
            <p:cNvPr id="61" name="Google Shape;12;p2">
              <a:extLst>
                <a:ext uri="{FF2B5EF4-FFF2-40B4-BE49-F238E27FC236}">
                  <a16:creationId xmlns:a16="http://schemas.microsoft.com/office/drawing/2014/main" id="{4C1218B7-836C-353F-C507-7A75094EDD7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3;p2">
              <a:extLst>
                <a:ext uri="{FF2B5EF4-FFF2-40B4-BE49-F238E27FC236}">
                  <a16:creationId xmlns:a16="http://schemas.microsoft.com/office/drawing/2014/main" id="{429F94B1-F419-1FF8-4FA4-C87CECA2CE25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4;p2">
              <a:extLst>
                <a:ext uri="{FF2B5EF4-FFF2-40B4-BE49-F238E27FC236}">
                  <a16:creationId xmlns:a16="http://schemas.microsoft.com/office/drawing/2014/main" id="{B95C9E8E-DF9A-E098-D3BB-FC66609389E1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5;p2">
              <a:extLst>
                <a:ext uri="{FF2B5EF4-FFF2-40B4-BE49-F238E27FC236}">
                  <a16:creationId xmlns:a16="http://schemas.microsoft.com/office/drawing/2014/main" id="{4C672D3C-EE60-517C-F9BD-CAE289557D7C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6;p2">
              <a:extLst>
                <a:ext uri="{FF2B5EF4-FFF2-40B4-BE49-F238E27FC236}">
                  <a16:creationId xmlns:a16="http://schemas.microsoft.com/office/drawing/2014/main" id="{FD39CE21-5D6A-4834-93BF-D660CBD599AA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7;p2">
              <a:extLst>
                <a:ext uri="{FF2B5EF4-FFF2-40B4-BE49-F238E27FC236}">
                  <a16:creationId xmlns:a16="http://schemas.microsoft.com/office/drawing/2014/main" id="{B603E20D-309A-48E7-658C-B55C8297F16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8;p2">
              <a:extLst>
                <a:ext uri="{FF2B5EF4-FFF2-40B4-BE49-F238E27FC236}">
                  <a16:creationId xmlns:a16="http://schemas.microsoft.com/office/drawing/2014/main" id="{6F32A648-A455-6168-758E-082986500F1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9;p2">
              <a:extLst>
                <a:ext uri="{FF2B5EF4-FFF2-40B4-BE49-F238E27FC236}">
                  <a16:creationId xmlns:a16="http://schemas.microsoft.com/office/drawing/2014/main" id="{FCCA38EF-290E-80C5-6AE4-6BD9780D55C9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2;p2">
              <a:extLst>
                <a:ext uri="{FF2B5EF4-FFF2-40B4-BE49-F238E27FC236}">
                  <a16:creationId xmlns:a16="http://schemas.microsoft.com/office/drawing/2014/main" id="{5F528123-4A14-C2E4-F341-75C122709671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3;p2">
              <a:extLst>
                <a:ext uri="{FF2B5EF4-FFF2-40B4-BE49-F238E27FC236}">
                  <a16:creationId xmlns:a16="http://schemas.microsoft.com/office/drawing/2014/main" id="{2411B84F-A7EF-5E70-850A-9939A8682F7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4;p2">
              <a:extLst>
                <a:ext uri="{FF2B5EF4-FFF2-40B4-BE49-F238E27FC236}">
                  <a16:creationId xmlns:a16="http://schemas.microsoft.com/office/drawing/2014/main" id="{F876374D-0820-A3FA-0790-67ED2ACCB2AC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5;p2">
              <a:extLst>
                <a:ext uri="{FF2B5EF4-FFF2-40B4-BE49-F238E27FC236}">
                  <a16:creationId xmlns:a16="http://schemas.microsoft.com/office/drawing/2014/main" id="{F947F9CC-9E57-2375-A088-EFD21624846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6;p2">
              <a:extLst>
                <a:ext uri="{FF2B5EF4-FFF2-40B4-BE49-F238E27FC236}">
                  <a16:creationId xmlns:a16="http://schemas.microsoft.com/office/drawing/2014/main" id="{D33BEDA6-80BF-0614-2C76-ECA70D98311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7;p2">
              <a:extLst>
                <a:ext uri="{FF2B5EF4-FFF2-40B4-BE49-F238E27FC236}">
                  <a16:creationId xmlns:a16="http://schemas.microsoft.com/office/drawing/2014/main" id="{2444F5AE-14D1-C95B-66BC-2B073DBC178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8;p2">
              <a:extLst>
                <a:ext uri="{FF2B5EF4-FFF2-40B4-BE49-F238E27FC236}">
                  <a16:creationId xmlns:a16="http://schemas.microsoft.com/office/drawing/2014/main" id="{6F357AD2-AE89-9431-C0A7-1F2E10F7519A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9;p2">
              <a:extLst>
                <a:ext uri="{FF2B5EF4-FFF2-40B4-BE49-F238E27FC236}">
                  <a16:creationId xmlns:a16="http://schemas.microsoft.com/office/drawing/2014/main" id="{2E49CA56-3481-D059-85B7-06B2EFBC67F3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4BC6EC08-BD27-EB4B-6303-5F1FF50CA433}"/>
              </a:ext>
            </a:extLst>
          </p:cNvPr>
          <p:cNvSpPr/>
          <p:nvPr/>
        </p:nvSpPr>
        <p:spPr>
          <a:xfrm>
            <a:off x="9610265" y="-567082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Placeholder 49" descr="Students sitting in a classroom&#10;&#10;Description automatically generated">
            <a:extLst>
              <a:ext uri="{FF2B5EF4-FFF2-40B4-BE49-F238E27FC236}">
                <a16:creationId xmlns:a16="http://schemas.microsoft.com/office/drawing/2014/main" id="{CD5E096C-2971-B77F-1280-802244AFD7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"/>
          <a:stretch/>
        </p:blipFill>
        <p:spPr>
          <a:xfrm>
            <a:off x="0" y="3429000"/>
            <a:ext cx="12192001" cy="31079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2A2B5E-C8FC-7713-3121-B80CE965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Academic Achievements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213593"/>
            <a:ext cx="10801200" cy="3882842"/>
            <a:chOff x="278817" y="1416693"/>
            <a:chExt cx="11634366" cy="41823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16693"/>
              <a:ext cx="2743200" cy="4182352"/>
              <a:chOff x="278817" y="2170839"/>
              <a:chExt cx="2743200" cy="418235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1D35EC9-DDB6-4B43-7F08-FA1388040C59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16693"/>
              <a:ext cx="2743200" cy="4182352"/>
              <a:chOff x="278817" y="2170839"/>
              <a:chExt cx="2743200" cy="418235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FB06B83-B4B2-F27E-FECB-ADD544FD80A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16693"/>
              <a:ext cx="2743200" cy="4182352"/>
              <a:chOff x="278817" y="2170839"/>
              <a:chExt cx="2743200" cy="418235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F899063-2726-98BD-08BC-5F15D98DAA32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16693"/>
              <a:ext cx="2743200" cy="4182352"/>
              <a:chOff x="278817" y="2170839"/>
              <a:chExt cx="2743200" cy="418235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F3BFE5A-D962-F2B0-0BAB-47B7B68CE81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BBF3621-1FD5-92FD-0746-B45618B012DE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55" name="Google Shape;12;p2">
              <a:extLst>
                <a:ext uri="{FF2B5EF4-FFF2-40B4-BE49-F238E27FC236}">
                  <a16:creationId xmlns:a16="http://schemas.microsoft.com/office/drawing/2014/main" id="{338B413F-E507-54F8-65FE-F8407D55A17B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3;p2">
              <a:extLst>
                <a:ext uri="{FF2B5EF4-FFF2-40B4-BE49-F238E27FC236}">
                  <a16:creationId xmlns:a16="http://schemas.microsoft.com/office/drawing/2014/main" id="{B7A6FF62-9A81-DD3A-DCA7-898A961D03D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4;p2">
              <a:extLst>
                <a:ext uri="{FF2B5EF4-FFF2-40B4-BE49-F238E27FC236}">
                  <a16:creationId xmlns:a16="http://schemas.microsoft.com/office/drawing/2014/main" id="{1C7131D6-DF73-B3AD-8CFC-A6753857230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5;p2">
              <a:extLst>
                <a:ext uri="{FF2B5EF4-FFF2-40B4-BE49-F238E27FC236}">
                  <a16:creationId xmlns:a16="http://schemas.microsoft.com/office/drawing/2014/main" id="{5FAE76BB-63B8-1C5C-0625-2A2AD4AEF45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6;p2">
              <a:extLst>
                <a:ext uri="{FF2B5EF4-FFF2-40B4-BE49-F238E27FC236}">
                  <a16:creationId xmlns:a16="http://schemas.microsoft.com/office/drawing/2014/main" id="{F10FD3CA-7D9A-0824-5FC8-EF835928A405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7;p2">
              <a:extLst>
                <a:ext uri="{FF2B5EF4-FFF2-40B4-BE49-F238E27FC236}">
                  <a16:creationId xmlns:a16="http://schemas.microsoft.com/office/drawing/2014/main" id="{8C0EDDB9-4A1A-2025-8021-621B1FCD81F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8;p2">
              <a:extLst>
                <a:ext uri="{FF2B5EF4-FFF2-40B4-BE49-F238E27FC236}">
                  <a16:creationId xmlns:a16="http://schemas.microsoft.com/office/drawing/2014/main" id="{5D9E31A3-8248-1A03-0FB6-DE732EE0904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9;p2">
              <a:extLst>
                <a:ext uri="{FF2B5EF4-FFF2-40B4-BE49-F238E27FC236}">
                  <a16:creationId xmlns:a16="http://schemas.microsoft.com/office/drawing/2014/main" id="{FCF8A044-3A21-97CD-2397-A39803EDB2C7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2;p2">
              <a:extLst>
                <a:ext uri="{FF2B5EF4-FFF2-40B4-BE49-F238E27FC236}">
                  <a16:creationId xmlns:a16="http://schemas.microsoft.com/office/drawing/2014/main" id="{351B3CCF-0824-1C88-4539-717CDF382E80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3;p2">
              <a:extLst>
                <a:ext uri="{FF2B5EF4-FFF2-40B4-BE49-F238E27FC236}">
                  <a16:creationId xmlns:a16="http://schemas.microsoft.com/office/drawing/2014/main" id="{BD76EC9E-47A7-11A0-97FD-549B2973174C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4;p2">
              <a:extLst>
                <a:ext uri="{FF2B5EF4-FFF2-40B4-BE49-F238E27FC236}">
                  <a16:creationId xmlns:a16="http://schemas.microsoft.com/office/drawing/2014/main" id="{4F7BF3DD-A9D7-A39C-9BE1-984ADB331E45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5;p2">
              <a:extLst>
                <a:ext uri="{FF2B5EF4-FFF2-40B4-BE49-F238E27FC236}">
                  <a16:creationId xmlns:a16="http://schemas.microsoft.com/office/drawing/2014/main" id="{D41FB6C1-275C-8592-8E13-4BC9074B3342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6;p2">
              <a:extLst>
                <a:ext uri="{FF2B5EF4-FFF2-40B4-BE49-F238E27FC236}">
                  <a16:creationId xmlns:a16="http://schemas.microsoft.com/office/drawing/2014/main" id="{631C7352-C343-A7F8-141C-CA700A23076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7;p2">
              <a:extLst>
                <a:ext uri="{FF2B5EF4-FFF2-40B4-BE49-F238E27FC236}">
                  <a16:creationId xmlns:a16="http://schemas.microsoft.com/office/drawing/2014/main" id="{081631E1-E9CD-A2D5-E66A-71CEB11E699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8;p2">
              <a:extLst>
                <a:ext uri="{FF2B5EF4-FFF2-40B4-BE49-F238E27FC236}">
                  <a16:creationId xmlns:a16="http://schemas.microsoft.com/office/drawing/2014/main" id="{02DE83AC-1E2D-032A-FBAF-C30FBCAB4D8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9;p2">
              <a:extLst>
                <a:ext uri="{FF2B5EF4-FFF2-40B4-BE49-F238E27FC236}">
                  <a16:creationId xmlns:a16="http://schemas.microsoft.com/office/drawing/2014/main" id="{3AB4B24E-0BD7-A96B-617C-CF1A9DA7630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10DB3767-9D01-95A8-E20B-C172B41845C9}"/>
              </a:ext>
            </a:extLst>
          </p:cNvPr>
          <p:cNvSpPr/>
          <p:nvPr/>
        </p:nvSpPr>
        <p:spPr>
          <a:xfrm>
            <a:off x="7044041" y="-472740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112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Extracurricular Activities</a:t>
            </a:r>
            <a:endParaRPr lang="en-CA" sz="32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65154" y="1903901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238CFC-A200-5F68-4F28-156AA77490EA}"/>
              </a:ext>
            </a:extLst>
          </p:cNvPr>
          <p:cNvGrpSpPr/>
          <p:nvPr/>
        </p:nvGrpSpPr>
        <p:grpSpPr>
          <a:xfrm>
            <a:off x="8877403" y="4836861"/>
            <a:ext cx="2755797" cy="1167817"/>
            <a:chOff x="8794301" y="5435336"/>
            <a:chExt cx="2755797" cy="11678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A2BCB0-63B9-E3F9-665F-64F74D7BB7BA}"/>
                </a:ext>
              </a:extLst>
            </p:cNvPr>
            <p:cNvSpPr txBox="1"/>
            <p:nvPr/>
          </p:nvSpPr>
          <p:spPr>
            <a:xfrm>
              <a:off x="8794301" y="5772156"/>
              <a:ext cx="2755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5D049-EA63-F3B1-277D-BBD16222AA48}"/>
                </a:ext>
              </a:extLst>
            </p:cNvPr>
            <p:cNvSpPr txBox="1"/>
            <p:nvPr/>
          </p:nvSpPr>
          <p:spPr>
            <a:xfrm>
              <a:off x="9087904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65B5580-2D8E-E94F-3DA1-5E5C17D4E74F}"/>
              </a:ext>
            </a:extLst>
          </p:cNvPr>
          <p:cNvGrpSpPr/>
          <p:nvPr/>
        </p:nvGrpSpPr>
        <p:grpSpPr>
          <a:xfrm>
            <a:off x="5353571" y="4836861"/>
            <a:ext cx="2755797" cy="1167817"/>
            <a:chOff x="5008754" y="5435336"/>
            <a:chExt cx="2755797" cy="116781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C4FC6A-10AA-43BF-5BEB-313C14FE4B5C}"/>
                </a:ext>
              </a:extLst>
            </p:cNvPr>
            <p:cNvSpPr txBox="1"/>
            <p:nvPr/>
          </p:nvSpPr>
          <p:spPr>
            <a:xfrm>
              <a:off x="5008754" y="5772156"/>
              <a:ext cx="2755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181977-5A4B-7BF6-76E6-41DEF9967246}"/>
                </a:ext>
              </a:extLst>
            </p:cNvPr>
            <p:cNvSpPr txBox="1"/>
            <p:nvPr/>
          </p:nvSpPr>
          <p:spPr>
            <a:xfrm>
              <a:off x="5302357" y="5435336"/>
              <a:ext cx="21685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rPr>
                <a:t>Lorem ipsum dolor</a:t>
              </a:r>
              <a:endParaRPr lang="en-CA" sz="1600" b="1" dirty="0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E816A7-9A80-4633-564D-CB965D709827}"/>
              </a:ext>
            </a:extLst>
          </p:cNvPr>
          <p:cNvGrpSpPr/>
          <p:nvPr/>
        </p:nvGrpSpPr>
        <p:grpSpPr>
          <a:xfrm>
            <a:off x="7743516" y="2913381"/>
            <a:ext cx="1595595" cy="533888"/>
            <a:chOff x="4844307" y="5029935"/>
            <a:chExt cx="1595595" cy="533888"/>
          </a:xfrm>
        </p:grpSpPr>
        <p:sp>
          <p:nvSpPr>
            <p:cNvPr id="38" name="Google Shape;12;p2">
              <a:extLst>
                <a:ext uri="{FF2B5EF4-FFF2-40B4-BE49-F238E27FC236}">
                  <a16:creationId xmlns:a16="http://schemas.microsoft.com/office/drawing/2014/main" id="{0519CFD7-87F8-FF64-9B53-9F03C34775AD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3;p2">
              <a:extLst>
                <a:ext uri="{FF2B5EF4-FFF2-40B4-BE49-F238E27FC236}">
                  <a16:creationId xmlns:a16="http://schemas.microsoft.com/office/drawing/2014/main" id="{E80500D4-F0C1-A7A0-D265-02AC0B6DA18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4;p2">
              <a:extLst>
                <a:ext uri="{FF2B5EF4-FFF2-40B4-BE49-F238E27FC236}">
                  <a16:creationId xmlns:a16="http://schemas.microsoft.com/office/drawing/2014/main" id="{5B5AF83C-DBDA-3AEF-B318-3D338AB2CF00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5;p2">
              <a:extLst>
                <a:ext uri="{FF2B5EF4-FFF2-40B4-BE49-F238E27FC236}">
                  <a16:creationId xmlns:a16="http://schemas.microsoft.com/office/drawing/2014/main" id="{D7D949E5-0BF5-815C-C1C6-1D2D8A02B59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6;p2">
              <a:extLst>
                <a:ext uri="{FF2B5EF4-FFF2-40B4-BE49-F238E27FC236}">
                  <a16:creationId xmlns:a16="http://schemas.microsoft.com/office/drawing/2014/main" id="{ED243639-A642-BFF6-297D-4F3CA17601C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7;p2">
              <a:extLst>
                <a:ext uri="{FF2B5EF4-FFF2-40B4-BE49-F238E27FC236}">
                  <a16:creationId xmlns:a16="http://schemas.microsoft.com/office/drawing/2014/main" id="{4D0F4385-5BA0-6ABC-36D5-A47C0937915A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8;p2">
              <a:extLst>
                <a:ext uri="{FF2B5EF4-FFF2-40B4-BE49-F238E27FC236}">
                  <a16:creationId xmlns:a16="http://schemas.microsoft.com/office/drawing/2014/main" id="{0A9F8136-3FF6-4A63-9F3B-325825D75637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9;p2">
              <a:extLst>
                <a:ext uri="{FF2B5EF4-FFF2-40B4-BE49-F238E27FC236}">
                  <a16:creationId xmlns:a16="http://schemas.microsoft.com/office/drawing/2014/main" id="{10600D10-0F73-AB03-6933-B947F771E3A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2;p2">
              <a:extLst>
                <a:ext uri="{FF2B5EF4-FFF2-40B4-BE49-F238E27FC236}">
                  <a16:creationId xmlns:a16="http://schemas.microsoft.com/office/drawing/2014/main" id="{D2B30BF1-235A-D377-F9E8-A31AD21E3CE7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3;p2">
              <a:extLst>
                <a:ext uri="{FF2B5EF4-FFF2-40B4-BE49-F238E27FC236}">
                  <a16:creationId xmlns:a16="http://schemas.microsoft.com/office/drawing/2014/main" id="{F224A8F5-AAB9-2EC1-9DE0-3FA025A34128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4;p2">
              <a:extLst>
                <a:ext uri="{FF2B5EF4-FFF2-40B4-BE49-F238E27FC236}">
                  <a16:creationId xmlns:a16="http://schemas.microsoft.com/office/drawing/2014/main" id="{254A71BA-D9C2-FAAA-9FF7-BDD64C2A755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5;p2">
              <a:extLst>
                <a:ext uri="{FF2B5EF4-FFF2-40B4-BE49-F238E27FC236}">
                  <a16:creationId xmlns:a16="http://schemas.microsoft.com/office/drawing/2014/main" id="{A677D6A8-9318-BE35-1FFB-DB7651BD860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6;p2">
              <a:extLst>
                <a:ext uri="{FF2B5EF4-FFF2-40B4-BE49-F238E27FC236}">
                  <a16:creationId xmlns:a16="http://schemas.microsoft.com/office/drawing/2014/main" id="{D9B07AEE-EF74-39E7-D97C-4E3508D6AD9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7;p2">
              <a:extLst>
                <a:ext uri="{FF2B5EF4-FFF2-40B4-BE49-F238E27FC236}">
                  <a16:creationId xmlns:a16="http://schemas.microsoft.com/office/drawing/2014/main" id="{E81FE9A0-F99C-6174-228F-E5EBC7396CF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8;p2">
              <a:extLst>
                <a:ext uri="{FF2B5EF4-FFF2-40B4-BE49-F238E27FC236}">
                  <a16:creationId xmlns:a16="http://schemas.microsoft.com/office/drawing/2014/main" id="{A28FAB94-35B0-D147-D8C5-38BD156A834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9;p2">
              <a:extLst>
                <a:ext uri="{FF2B5EF4-FFF2-40B4-BE49-F238E27FC236}">
                  <a16:creationId xmlns:a16="http://schemas.microsoft.com/office/drawing/2014/main" id="{1B6E5545-46FC-1DDE-38CE-A2F5E9909EA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Picture Placeholder 14" descr="A group of people sitting in a classroom&#10;&#10;Description automatically generated">
            <a:extLst>
              <a:ext uri="{FF2B5EF4-FFF2-40B4-BE49-F238E27FC236}">
                <a16:creationId xmlns:a16="http://schemas.microsoft.com/office/drawing/2014/main" id="{1721EB13-F638-C6A1-E625-CA68EA9E5D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6E72320-EAC7-5F97-EFAC-1F61715F6957}"/>
              </a:ext>
            </a:extLst>
          </p:cNvPr>
          <p:cNvGrpSpPr/>
          <p:nvPr/>
        </p:nvGrpSpPr>
        <p:grpSpPr>
          <a:xfrm>
            <a:off x="5729939" y="2708336"/>
            <a:ext cx="2003060" cy="2003058"/>
            <a:chOff x="1519827" y="1870942"/>
            <a:chExt cx="2220406" cy="222040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77D6D2B-56D4-3397-EFDF-66E24DC63987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BDDF6F8-C3D0-BBF9-1C8D-297A5F57DC56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49079A-81B3-2F3B-E45F-FE59061F4470}"/>
              </a:ext>
            </a:extLst>
          </p:cNvPr>
          <p:cNvGrpSpPr/>
          <p:nvPr/>
        </p:nvGrpSpPr>
        <p:grpSpPr>
          <a:xfrm>
            <a:off x="9253770" y="2678502"/>
            <a:ext cx="2003062" cy="2003058"/>
            <a:chOff x="8451768" y="1870944"/>
            <a:chExt cx="2220408" cy="222040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94F85A6-9162-FEF6-FF95-A77967A46281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222C9B9-BDA9-9475-E451-182D8F0F477A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98983FF4-A6F9-86C4-DD1D-CE70EB33EBA9}"/>
              </a:ext>
            </a:extLst>
          </p:cNvPr>
          <p:cNvSpPr/>
          <p:nvPr/>
        </p:nvSpPr>
        <p:spPr>
          <a:xfrm>
            <a:off x="2555424" y="-466593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person with his arms crossed in front of a chalkboard&#10;&#10;Description automatically generated">
            <a:extLst>
              <a:ext uri="{FF2B5EF4-FFF2-40B4-BE49-F238E27FC236}">
                <a16:creationId xmlns:a16="http://schemas.microsoft.com/office/drawing/2014/main" id="{2C9EF526-DD94-B18E-701F-038162B0B0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FEA09A2-D1D3-D89A-C26F-50FB38C9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07" y="209462"/>
            <a:ext cx="11557594" cy="809957"/>
          </a:xfrm>
        </p:spPr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latin typeface="+mj-lt"/>
              </a:rPr>
              <a:t>Teacher Testimonials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2589AD-32FC-FC12-0A81-1DC7C2033B7F}"/>
              </a:ext>
            </a:extLst>
          </p:cNvPr>
          <p:cNvSpPr txBox="1"/>
          <p:nvPr/>
        </p:nvSpPr>
        <p:spPr>
          <a:xfrm>
            <a:off x="1795151" y="4637497"/>
            <a:ext cx="407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b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D9BB36-2ECC-DC7E-32AC-B526EEC743EE}"/>
              </a:ext>
            </a:extLst>
          </p:cNvPr>
          <p:cNvGrpSpPr/>
          <p:nvPr/>
        </p:nvGrpSpPr>
        <p:grpSpPr>
          <a:xfrm>
            <a:off x="6974033" y="3992829"/>
            <a:ext cx="2003062" cy="2003058"/>
            <a:chOff x="8451768" y="1870944"/>
            <a:chExt cx="2220408" cy="222040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BC78CD7-04D1-65E0-5DF9-B6ABA83F59C4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65D6674-F2C6-EF40-BDB1-A17C95D40D33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9795CAC-DA92-C498-DCE0-AB2D89CE9ECB}"/>
              </a:ext>
            </a:extLst>
          </p:cNvPr>
          <p:cNvGrpSpPr/>
          <p:nvPr/>
        </p:nvGrpSpPr>
        <p:grpSpPr>
          <a:xfrm>
            <a:off x="937407" y="5269180"/>
            <a:ext cx="1005414" cy="1005414"/>
            <a:chOff x="9291548" y="4086415"/>
            <a:chExt cx="2382984" cy="238298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DB74F62-7BEE-6D98-A041-D58ACA589FBF}"/>
                </a:ext>
              </a:extLst>
            </p:cNvPr>
            <p:cNvSpPr/>
            <p:nvPr/>
          </p:nvSpPr>
          <p:spPr>
            <a:xfrm flipV="1">
              <a:off x="9459357" y="6270112"/>
              <a:ext cx="2043815" cy="197981"/>
            </a:xfrm>
            <a:prstGeom prst="ellipse">
              <a:avLst/>
            </a:prstGeom>
            <a:solidFill>
              <a:schemeClr val="tx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1" name="Picture 10" descr="A globe with continents and continents&#10;&#10;Description automatically generated">
              <a:extLst>
                <a:ext uri="{FF2B5EF4-FFF2-40B4-BE49-F238E27FC236}">
                  <a16:creationId xmlns:a16="http://schemas.microsoft.com/office/drawing/2014/main" id="{7B55EB79-F4C5-E4A4-5C0C-2466F38B3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548" y="4086415"/>
              <a:ext cx="2382984" cy="2382984"/>
            </a:xfrm>
            <a:prstGeom prst="rect">
              <a:avLst/>
            </a:prstGeom>
          </p:spPr>
        </p:pic>
      </p:grp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99BC7582-C0A7-0DEB-E897-26B3F89F785E}"/>
              </a:ext>
            </a:extLst>
          </p:cNvPr>
          <p:cNvSpPr/>
          <p:nvPr/>
        </p:nvSpPr>
        <p:spPr>
          <a:xfrm>
            <a:off x="7091346" y="1135268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091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239B6565-568F-46F9-AD33-BDCAD826391E}"/>
              </a:ext>
            </a:extLst>
          </p:cNvPr>
          <p:cNvSpPr/>
          <p:nvPr/>
        </p:nvSpPr>
        <p:spPr>
          <a:xfrm>
            <a:off x="4487242" y="1284235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Circle: Hollow 74">
            <a:extLst>
              <a:ext uri="{FF2B5EF4-FFF2-40B4-BE49-F238E27FC236}">
                <a16:creationId xmlns:a16="http://schemas.microsoft.com/office/drawing/2014/main" id="{33FC817F-61D5-4344-8473-D05B571586E4}"/>
              </a:ext>
            </a:extLst>
          </p:cNvPr>
          <p:cNvSpPr/>
          <p:nvPr/>
        </p:nvSpPr>
        <p:spPr>
          <a:xfrm>
            <a:off x="8436216" y="1852728"/>
            <a:ext cx="2663594" cy="2663594"/>
          </a:xfrm>
          <a:prstGeom prst="donut">
            <a:avLst>
              <a:gd name="adj" fmla="val 6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Circle: Hollow 75">
            <a:extLst>
              <a:ext uri="{FF2B5EF4-FFF2-40B4-BE49-F238E27FC236}">
                <a16:creationId xmlns:a16="http://schemas.microsoft.com/office/drawing/2014/main" id="{2F833550-4697-44C0-B330-7FFD6955E640}"/>
              </a:ext>
            </a:extLst>
          </p:cNvPr>
          <p:cNvSpPr/>
          <p:nvPr/>
        </p:nvSpPr>
        <p:spPr>
          <a:xfrm>
            <a:off x="953723" y="1699690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25734-A71A-7474-C435-5FC27A13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Technology in Learning</a:t>
            </a:r>
            <a:endParaRPr lang="en-CA" sz="320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6AADA41-CFAF-08FC-178D-3BEBB8086541}"/>
              </a:ext>
            </a:extLst>
          </p:cNvPr>
          <p:cNvGrpSpPr/>
          <p:nvPr/>
        </p:nvGrpSpPr>
        <p:grpSpPr>
          <a:xfrm>
            <a:off x="8158799" y="1028213"/>
            <a:ext cx="1595595" cy="533888"/>
            <a:chOff x="4844307" y="5029935"/>
            <a:chExt cx="1595595" cy="533888"/>
          </a:xfrm>
        </p:grpSpPr>
        <p:sp>
          <p:nvSpPr>
            <p:cNvPr id="62" name="Google Shape;12;p2">
              <a:extLst>
                <a:ext uri="{FF2B5EF4-FFF2-40B4-BE49-F238E27FC236}">
                  <a16:creationId xmlns:a16="http://schemas.microsoft.com/office/drawing/2014/main" id="{597F1426-D366-62AA-E00A-058A5554E12B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3;p2">
              <a:extLst>
                <a:ext uri="{FF2B5EF4-FFF2-40B4-BE49-F238E27FC236}">
                  <a16:creationId xmlns:a16="http://schemas.microsoft.com/office/drawing/2014/main" id="{3CE6627E-7A22-5128-AF0D-4ECF6BD5FDA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4;p2">
              <a:extLst>
                <a:ext uri="{FF2B5EF4-FFF2-40B4-BE49-F238E27FC236}">
                  <a16:creationId xmlns:a16="http://schemas.microsoft.com/office/drawing/2014/main" id="{9EC21CAB-60BF-FEC0-77E4-69F265692C2B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5;p2">
              <a:extLst>
                <a:ext uri="{FF2B5EF4-FFF2-40B4-BE49-F238E27FC236}">
                  <a16:creationId xmlns:a16="http://schemas.microsoft.com/office/drawing/2014/main" id="{108D7EE3-E9E3-5A8C-BA3D-D5B2228909D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6;p2">
              <a:extLst>
                <a:ext uri="{FF2B5EF4-FFF2-40B4-BE49-F238E27FC236}">
                  <a16:creationId xmlns:a16="http://schemas.microsoft.com/office/drawing/2014/main" id="{5FD0B773-0DCA-EFC9-AADA-0CB6D7610C1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7;p2">
              <a:extLst>
                <a:ext uri="{FF2B5EF4-FFF2-40B4-BE49-F238E27FC236}">
                  <a16:creationId xmlns:a16="http://schemas.microsoft.com/office/drawing/2014/main" id="{FEB10E1A-782A-E6B8-2850-EE36E3B84D3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8;p2">
              <a:extLst>
                <a:ext uri="{FF2B5EF4-FFF2-40B4-BE49-F238E27FC236}">
                  <a16:creationId xmlns:a16="http://schemas.microsoft.com/office/drawing/2014/main" id="{DBC96BC6-76B9-5915-30E4-7A1755CD344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9;p2">
              <a:extLst>
                <a:ext uri="{FF2B5EF4-FFF2-40B4-BE49-F238E27FC236}">
                  <a16:creationId xmlns:a16="http://schemas.microsoft.com/office/drawing/2014/main" id="{650D9A82-8D71-CF59-4A98-5636A176325B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2;p2">
              <a:extLst>
                <a:ext uri="{FF2B5EF4-FFF2-40B4-BE49-F238E27FC236}">
                  <a16:creationId xmlns:a16="http://schemas.microsoft.com/office/drawing/2014/main" id="{86FAC20A-8F3B-0D2E-2928-D0B91E5711C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3;p2">
              <a:extLst>
                <a:ext uri="{FF2B5EF4-FFF2-40B4-BE49-F238E27FC236}">
                  <a16:creationId xmlns:a16="http://schemas.microsoft.com/office/drawing/2014/main" id="{0B8C2C14-3FCC-6915-4FB0-FAC5D343C14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4;p2">
              <a:extLst>
                <a:ext uri="{FF2B5EF4-FFF2-40B4-BE49-F238E27FC236}">
                  <a16:creationId xmlns:a16="http://schemas.microsoft.com/office/drawing/2014/main" id="{F26267B6-23DC-0F86-CB8B-5D2FCA6CF2E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5;p2">
              <a:extLst>
                <a:ext uri="{FF2B5EF4-FFF2-40B4-BE49-F238E27FC236}">
                  <a16:creationId xmlns:a16="http://schemas.microsoft.com/office/drawing/2014/main" id="{32BC09F7-FF20-C1ED-2C40-80E689C840F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6;p2">
              <a:extLst>
                <a:ext uri="{FF2B5EF4-FFF2-40B4-BE49-F238E27FC236}">
                  <a16:creationId xmlns:a16="http://schemas.microsoft.com/office/drawing/2014/main" id="{2B35CF83-838D-7D6F-8706-2DDFF25E1EC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7;p2">
              <a:extLst>
                <a:ext uri="{FF2B5EF4-FFF2-40B4-BE49-F238E27FC236}">
                  <a16:creationId xmlns:a16="http://schemas.microsoft.com/office/drawing/2014/main" id="{25654671-455D-6C20-D52D-1DD6ADC11B8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8;p2">
              <a:extLst>
                <a:ext uri="{FF2B5EF4-FFF2-40B4-BE49-F238E27FC236}">
                  <a16:creationId xmlns:a16="http://schemas.microsoft.com/office/drawing/2014/main" id="{851E0628-8275-20DF-7BEC-226994BC936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9;p2">
              <a:extLst>
                <a:ext uri="{FF2B5EF4-FFF2-40B4-BE49-F238E27FC236}">
                  <a16:creationId xmlns:a16="http://schemas.microsoft.com/office/drawing/2014/main" id="{4F5B9681-6866-0A23-EA31-9004BB0FEDAC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Picture Placeholder 23" descr="A group of students in a classroom&#10;&#10;Description automatically generated">
            <a:extLst>
              <a:ext uri="{FF2B5EF4-FFF2-40B4-BE49-F238E27FC236}">
                <a16:creationId xmlns:a16="http://schemas.microsoft.com/office/drawing/2014/main" id="{18BCE82F-B6AC-F999-29F8-9966412DA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602" y="1943186"/>
            <a:ext cx="2287166" cy="2290324"/>
          </a:xfrm>
        </p:spPr>
      </p:pic>
      <p:pic>
        <p:nvPicPr>
          <p:cNvPr id="20" name="Picture Placeholder 19" descr="A child standing in front of lockers&#10;&#10;Description automatically generated">
            <a:extLst>
              <a:ext uri="{FF2B5EF4-FFF2-40B4-BE49-F238E27FC236}">
                <a16:creationId xmlns:a16="http://schemas.microsoft.com/office/drawing/2014/main" id="{29C97AA8-A7BA-A0B1-584E-5ACE1465A8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7933" y="1567048"/>
            <a:ext cx="2662786" cy="2666462"/>
          </a:xfrm>
        </p:spPr>
      </p:pic>
      <p:pic>
        <p:nvPicPr>
          <p:cNvPr id="22" name="Picture Placeholder 21" descr="A person in a blue shirt&#10;&#10;Description automatically generated">
            <a:extLst>
              <a:ext uri="{FF2B5EF4-FFF2-40B4-BE49-F238E27FC236}">
                <a16:creationId xmlns:a16="http://schemas.microsoft.com/office/drawing/2014/main" id="{9EAE62F3-C636-EBA5-0D5F-EDDCF000BE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9883" y="2121232"/>
            <a:ext cx="2109366" cy="2112278"/>
          </a:xfrm>
        </p:spPr>
      </p:pic>
      <p:sp>
        <p:nvSpPr>
          <p:cNvPr id="5" name="Circle: Hollow 4">
            <a:extLst>
              <a:ext uri="{FF2B5EF4-FFF2-40B4-BE49-F238E27FC236}">
                <a16:creationId xmlns:a16="http://schemas.microsoft.com/office/drawing/2014/main" id="{AFE18F77-160E-76E0-65E8-5369B234F836}"/>
              </a:ext>
            </a:extLst>
          </p:cNvPr>
          <p:cNvSpPr/>
          <p:nvPr/>
        </p:nvSpPr>
        <p:spPr>
          <a:xfrm>
            <a:off x="9610265" y="-567082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858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10E3-2279-74C1-D468-45B3D523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Facilities</a:t>
            </a:r>
            <a:endParaRPr lang="en-CA" sz="3200" dirty="0">
              <a:solidFill>
                <a:schemeClr val="accent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561B53F-3B54-7231-4855-ECA26B825A07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90" name="Google Shape;12;p2">
              <a:extLst>
                <a:ext uri="{FF2B5EF4-FFF2-40B4-BE49-F238E27FC236}">
                  <a16:creationId xmlns:a16="http://schemas.microsoft.com/office/drawing/2014/main" id="{007F6E0D-2378-5127-1822-FC9BBD8743FA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3;p2">
              <a:extLst>
                <a:ext uri="{FF2B5EF4-FFF2-40B4-BE49-F238E27FC236}">
                  <a16:creationId xmlns:a16="http://schemas.microsoft.com/office/drawing/2014/main" id="{A8A7DCF1-69AB-E463-C572-154FE60648AF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4;p2">
              <a:extLst>
                <a:ext uri="{FF2B5EF4-FFF2-40B4-BE49-F238E27FC236}">
                  <a16:creationId xmlns:a16="http://schemas.microsoft.com/office/drawing/2014/main" id="{79F7199E-9319-54D3-7F0D-5F64227205A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5;p2">
              <a:extLst>
                <a:ext uri="{FF2B5EF4-FFF2-40B4-BE49-F238E27FC236}">
                  <a16:creationId xmlns:a16="http://schemas.microsoft.com/office/drawing/2014/main" id="{1F075F71-89E6-29BF-5814-4FFBF8A4147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6;p2">
              <a:extLst>
                <a:ext uri="{FF2B5EF4-FFF2-40B4-BE49-F238E27FC236}">
                  <a16:creationId xmlns:a16="http://schemas.microsoft.com/office/drawing/2014/main" id="{32619F72-206A-457B-4B8F-221A23A1BE3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7;p2">
              <a:extLst>
                <a:ext uri="{FF2B5EF4-FFF2-40B4-BE49-F238E27FC236}">
                  <a16:creationId xmlns:a16="http://schemas.microsoft.com/office/drawing/2014/main" id="{64309C32-A8AE-6F63-1FC7-5FF3712BA0B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8;p2">
              <a:extLst>
                <a:ext uri="{FF2B5EF4-FFF2-40B4-BE49-F238E27FC236}">
                  <a16:creationId xmlns:a16="http://schemas.microsoft.com/office/drawing/2014/main" id="{70A43FA0-82D1-5C53-2D55-D28E4DE0A51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9;p2">
              <a:extLst>
                <a:ext uri="{FF2B5EF4-FFF2-40B4-BE49-F238E27FC236}">
                  <a16:creationId xmlns:a16="http://schemas.microsoft.com/office/drawing/2014/main" id="{06E3C2AA-B8FE-2C36-6658-C25BA5737CB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2;p2">
              <a:extLst>
                <a:ext uri="{FF2B5EF4-FFF2-40B4-BE49-F238E27FC236}">
                  <a16:creationId xmlns:a16="http://schemas.microsoft.com/office/drawing/2014/main" id="{472674DA-13C1-2A44-CE25-88227EB92B1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3;p2">
              <a:extLst>
                <a:ext uri="{FF2B5EF4-FFF2-40B4-BE49-F238E27FC236}">
                  <a16:creationId xmlns:a16="http://schemas.microsoft.com/office/drawing/2014/main" id="{C908880E-A43A-FC15-6B9B-E218E70AB6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4;p2">
              <a:extLst>
                <a:ext uri="{FF2B5EF4-FFF2-40B4-BE49-F238E27FC236}">
                  <a16:creationId xmlns:a16="http://schemas.microsoft.com/office/drawing/2014/main" id="{9F5B7CDD-919F-8951-6A2A-DE4D2CCAD80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5;p2">
              <a:extLst>
                <a:ext uri="{FF2B5EF4-FFF2-40B4-BE49-F238E27FC236}">
                  <a16:creationId xmlns:a16="http://schemas.microsoft.com/office/drawing/2014/main" id="{0C688187-8BDC-7314-97F3-390364376576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6;p2">
              <a:extLst>
                <a:ext uri="{FF2B5EF4-FFF2-40B4-BE49-F238E27FC236}">
                  <a16:creationId xmlns:a16="http://schemas.microsoft.com/office/drawing/2014/main" id="{F1471F19-ACC4-67FB-4B41-D432A1AE487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7;p2">
              <a:extLst>
                <a:ext uri="{FF2B5EF4-FFF2-40B4-BE49-F238E27FC236}">
                  <a16:creationId xmlns:a16="http://schemas.microsoft.com/office/drawing/2014/main" id="{998D42FA-778E-45D0-E543-FE917E34A7C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8;p2">
              <a:extLst>
                <a:ext uri="{FF2B5EF4-FFF2-40B4-BE49-F238E27FC236}">
                  <a16:creationId xmlns:a16="http://schemas.microsoft.com/office/drawing/2014/main" id="{307F99D7-AC3B-E09D-EB1C-7BFC51A02C1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9;p2">
              <a:extLst>
                <a:ext uri="{FF2B5EF4-FFF2-40B4-BE49-F238E27FC236}">
                  <a16:creationId xmlns:a16="http://schemas.microsoft.com/office/drawing/2014/main" id="{3B95735E-1C5C-6A9F-9D73-4A98E1FDC21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26ED30BC-9EA1-A36B-09A3-4C8053054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67061"/>
              </p:ext>
            </p:extLst>
          </p:nvPr>
        </p:nvGraphicFramePr>
        <p:xfrm>
          <a:off x="554182" y="957420"/>
          <a:ext cx="11083636" cy="5535211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2770909">
                  <a:extLst>
                    <a:ext uri="{9D8B030D-6E8A-4147-A177-3AD203B41FA5}">
                      <a16:colId xmlns:a16="http://schemas.microsoft.com/office/drawing/2014/main" val="527399936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1891346495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2778687943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3498907831"/>
                    </a:ext>
                  </a:extLst>
                </a:gridCol>
              </a:tblGrid>
              <a:tr h="458136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Facility</a:t>
                      </a:r>
                      <a:endParaRPr lang="en-CA" sz="16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Description</a:t>
                      </a:r>
                      <a:endParaRPr lang="en-CA" sz="16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Key Features</a:t>
                      </a:r>
                      <a:endParaRPr lang="en-CA" sz="16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Capacity/Size</a:t>
                      </a:r>
                      <a:endParaRPr lang="en-CA" sz="1600" b="1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549389"/>
                  </a:ext>
                </a:extLst>
              </a:tr>
              <a:tr h="846179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Library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A well-stocked resource center for students.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Thousands of books, digital resources, quiet study zones.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200+ seating capacity.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78601"/>
                  </a:ext>
                </a:extLst>
              </a:tr>
              <a:tr h="740407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Science Labs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Labs for physics, chemistry, and biology experiments.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>
                          <a:effectLst/>
                        </a:rPr>
                        <a:t>Modern equipment, safety measures, project support.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Accommodates 30 students per lab.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73773"/>
                  </a:ext>
                </a:extLst>
              </a:tr>
              <a:tr h="740407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Sports Complex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Facilities for sports and fitness activities.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>
                          <a:effectLst/>
                        </a:rPr>
                        <a:t>Basketball court, football field, gymnasium.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>
                          <a:effectLst/>
                        </a:rPr>
                        <a:t>Multi-sport capabilities.</a:t>
                      </a:r>
                      <a:endParaRPr lang="en-CA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159147"/>
                  </a:ext>
                </a:extLst>
              </a:tr>
              <a:tr h="846179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Computer Lab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>
                          <a:effectLst/>
                        </a:rPr>
                        <a:t>Advanced tech center for computer education.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High-speed internet, updated software, 1:1 systems.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40 systems.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86870"/>
                  </a:ext>
                </a:extLst>
              </a:tr>
              <a:tr h="634634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Art Studio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Dedicated space for art and creative work.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Art supplies, easels, gallery display area.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25 students.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735659"/>
                  </a:ext>
                </a:extLst>
              </a:tr>
              <a:tr h="740407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Auditorium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Venue for school events and performances.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Stage, sound system, seating arrangement.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500+ seating capacity.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61486"/>
                  </a:ext>
                </a:extLst>
              </a:tr>
              <a:tr h="52886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Cafeteria</a:t>
                      </a:r>
                      <a:endParaRPr lang="en-CA" sz="1400" b="1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Dining area for students and staff.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1200" u="none" strike="noStrike" dirty="0">
                          <a:effectLst/>
                        </a:rPr>
                        <a:t>Healthy meal options, hygienic facilities.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Seats 300 people.</a:t>
                      </a:r>
                      <a:endParaRPr lang="en-CA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807" marR="4807" marT="5288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917479"/>
                  </a:ext>
                </a:extLst>
              </a:tr>
            </a:tbl>
          </a:graphicData>
        </a:graphic>
      </p:graphicFrame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DDA54D35-7DE0-2B0A-34DC-94A6DA740B6B}"/>
              </a:ext>
            </a:extLst>
          </p:cNvPr>
          <p:cNvSpPr/>
          <p:nvPr/>
        </p:nvSpPr>
        <p:spPr>
          <a:xfrm>
            <a:off x="7485902" y="-51506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778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F51-0F00-6A45-FB5E-1CC45C53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Achievements of Alumni</a:t>
            </a:r>
            <a:endParaRPr lang="en-US" sz="32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CF3280-921D-4A3A-990C-1953F354A968}"/>
              </a:ext>
            </a:extLst>
          </p:cNvPr>
          <p:cNvGrpSpPr/>
          <p:nvPr/>
        </p:nvGrpSpPr>
        <p:grpSpPr>
          <a:xfrm>
            <a:off x="87816" y="1126131"/>
            <a:ext cx="11810304" cy="5236399"/>
            <a:chOff x="-29147" y="1126131"/>
            <a:chExt cx="11810304" cy="523639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A2AE828-B608-451B-9FC1-07FE8E761B28}"/>
                </a:ext>
              </a:extLst>
            </p:cNvPr>
            <p:cNvGrpSpPr/>
            <p:nvPr/>
          </p:nvGrpSpPr>
          <p:grpSpPr>
            <a:xfrm>
              <a:off x="379782" y="1558228"/>
              <a:ext cx="11401375" cy="606461"/>
              <a:chOff x="294718" y="1558228"/>
              <a:chExt cx="11401375" cy="60646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5E49153-70C1-1578-306F-2305152AC037}"/>
                  </a:ext>
                </a:extLst>
              </p:cNvPr>
              <p:cNvGrpSpPr/>
              <p:nvPr/>
            </p:nvGrpSpPr>
            <p:grpSpPr>
              <a:xfrm>
                <a:off x="294718" y="1558228"/>
                <a:ext cx="5384354" cy="606461"/>
                <a:chOff x="305158" y="6048886"/>
                <a:chExt cx="2560103" cy="248908"/>
              </a:xfrm>
            </p:grpSpPr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79BF09B5-1B81-68FB-292E-C8B5358F768A}"/>
                    </a:ext>
                  </a:extLst>
                </p:cNvPr>
                <p:cNvSpPr/>
                <p:nvPr/>
              </p:nvSpPr>
              <p:spPr>
                <a:xfrm>
                  <a:off x="574815" y="6048886"/>
                  <a:ext cx="2290446" cy="248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05E921A3-E57F-7F17-842F-FEAF5761023D}"/>
                    </a:ext>
                  </a:extLst>
                </p:cNvPr>
                <p:cNvSpPr/>
                <p:nvPr/>
              </p:nvSpPr>
              <p:spPr>
                <a:xfrm>
                  <a:off x="305158" y="6048886"/>
                  <a:ext cx="2405897" cy="248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6A5FA29-F423-483A-88B8-7758F958D5A9}"/>
                  </a:ext>
                </a:extLst>
              </p:cNvPr>
              <p:cNvSpPr txBox="1"/>
              <p:nvPr/>
            </p:nvSpPr>
            <p:spPr>
              <a:xfrm>
                <a:off x="6246209" y="1687503"/>
                <a:ext cx="544988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6B14601-358A-4FD2-8193-BCAEDB5771DD}"/>
                </a:ext>
              </a:extLst>
            </p:cNvPr>
            <p:cNvGrpSpPr/>
            <p:nvPr/>
          </p:nvGrpSpPr>
          <p:grpSpPr>
            <a:xfrm>
              <a:off x="55459" y="1126131"/>
              <a:ext cx="1470657" cy="1470654"/>
              <a:chOff x="6864886" y="2218099"/>
              <a:chExt cx="2017898" cy="2017894"/>
            </a:xfrm>
          </p:grpSpPr>
          <p:sp>
            <p:nvSpPr>
              <p:cNvPr id="111" name="Block Arc 110">
                <a:extLst>
                  <a:ext uri="{FF2B5EF4-FFF2-40B4-BE49-F238E27FC236}">
                    <a16:creationId xmlns:a16="http://schemas.microsoft.com/office/drawing/2014/main" id="{5FAD20C9-3D3E-4630-ACCC-8FF6D66919CA}"/>
                  </a:ext>
                </a:extLst>
              </p:cNvPr>
              <p:cNvSpPr/>
              <p:nvPr/>
            </p:nvSpPr>
            <p:spPr>
              <a:xfrm>
                <a:off x="6864886" y="2218099"/>
                <a:ext cx="2017898" cy="2017894"/>
              </a:xfrm>
              <a:prstGeom prst="blockArc">
                <a:avLst>
                  <a:gd name="adj1" fmla="val 16296287"/>
                  <a:gd name="adj2" fmla="val 14925499"/>
                  <a:gd name="adj3" fmla="val 291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443E9E14-B4D5-4067-A3C6-73FC644F0EBC}"/>
                  </a:ext>
                </a:extLst>
              </p:cNvPr>
              <p:cNvSpPr/>
              <p:nvPr userDrawn="1"/>
            </p:nvSpPr>
            <p:spPr>
              <a:xfrm>
                <a:off x="7289796" y="2643009"/>
                <a:ext cx="1168078" cy="116807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/>
              </a:p>
            </p:txBody>
          </p:sp>
        </p:grpSp>
        <p:sp>
          <p:nvSpPr>
            <p:cNvPr id="119" name="타원 4">
              <a:extLst>
                <a:ext uri="{FF2B5EF4-FFF2-40B4-BE49-F238E27FC236}">
                  <a16:creationId xmlns:a16="http://schemas.microsoft.com/office/drawing/2014/main" id="{A852A275-492C-4313-A2B8-B029BD1162F1}"/>
                </a:ext>
              </a:extLst>
            </p:cNvPr>
            <p:cNvSpPr/>
            <p:nvPr/>
          </p:nvSpPr>
          <p:spPr>
            <a:xfrm>
              <a:off x="-17556" y="1584863"/>
              <a:ext cx="1616686" cy="569192"/>
            </a:xfrm>
            <a:prstGeom prst="rect">
              <a:avLst/>
            </a:pr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altLang="ko-KR" sz="2800" b="1" dirty="0">
                  <a:solidFill>
                    <a:schemeClr val="bg2"/>
                  </a:solidFill>
                  <a:cs typeface="Aharoni" panose="02010803020104030203" pitchFamily="2" charset="-79"/>
                </a:rPr>
                <a:t>96%</a:t>
              </a:r>
              <a:endParaRPr lang="ko-KR" altLang="en-US" sz="2800" b="1" dirty="0">
                <a:solidFill>
                  <a:schemeClr val="bg2"/>
                </a:solidFill>
                <a:cs typeface="Aharoni" panose="02010803020104030203" pitchFamily="2" charset="-79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EF757B3-541A-4B03-B9A5-7B4FC55C3E0D}"/>
                </a:ext>
              </a:extLst>
            </p:cNvPr>
            <p:cNvGrpSpPr/>
            <p:nvPr/>
          </p:nvGrpSpPr>
          <p:grpSpPr>
            <a:xfrm>
              <a:off x="-29147" y="2980857"/>
              <a:ext cx="11810304" cy="1470654"/>
              <a:chOff x="-29147" y="2980857"/>
              <a:chExt cx="11810304" cy="147065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2E10445-B90F-475B-82A8-2CEB76C68C86}"/>
                  </a:ext>
                </a:extLst>
              </p:cNvPr>
              <p:cNvGrpSpPr/>
              <p:nvPr/>
            </p:nvGrpSpPr>
            <p:grpSpPr>
              <a:xfrm>
                <a:off x="379782" y="3454055"/>
                <a:ext cx="11401375" cy="606461"/>
                <a:chOff x="294718" y="3607944"/>
                <a:chExt cx="11401375" cy="60646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9C4EC49-B91C-61DE-FC84-2F4E5765CAE8}"/>
                    </a:ext>
                  </a:extLst>
                </p:cNvPr>
                <p:cNvGrpSpPr/>
                <p:nvPr/>
              </p:nvGrpSpPr>
              <p:grpSpPr>
                <a:xfrm>
                  <a:off x="294718" y="3607944"/>
                  <a:ext cx="5384354" cy="606461"/>
                  <a:chOff x="305158" y="5701841"/>
                  <a:chExt cx="2560103" cy="248908"/>
                </a:xfrm>
              </p:grpSpPr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CC22860D-4B1F-DBB2-953A-6A463E8A9586}"/>
                      </a:ext>
                    </a:extLst>
                  </p:cNvPr>
                  <p:cNvSpPr/>
                  <p:nvPr/>
                </p:nvSpPr>
                <p:spPr>
                  <a:xfrm>
                    <a:off x="574815" y="5701841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>
                      <a:solidFill>
                        <a:schemeClr val="bg2"/>
                      </a:solidFill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13" name="Rectangle: Rounded Corners 12">
                    <a:extLst>
                      <a:ext uri="{FF2B5EF4-FFF2-40B4-BE49-F238E27FC236}">
                        <a16:creationId xmlns:a16="http://schemas.microsoft.com/office/drawing/2014/main" id="{E27F4800-95F2-016F-5828-D4689801747E}"/>
                      </a:ext>
                    </a:extLst>
                  </p:cNvPr>
                  <p:cNvSpPr/>
                  <p:nvPr/>
                </p:nvSpPr>
                <p:spPr>
                  <a:xfrm>
                    <a:off x="305158" y="5701841"/>
                    <a:ext cx="1913801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n-CA" sz="14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</a:p>
                </p:txBody>
              </p: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39B2A4A5-079F-456F-9DF4-3B4A6844E42F}"/>
                    </a:ext>
                  </a:extLst>
                </p:cNvPr>
                <p:cNvSpPr txBox="1"/>
                <p:nvPr/>
              </p:nvSpPr>
              <p:spPr>
                <a:xfrm>
                  <a:off x="6246209" y="3747852"/>
                  <a:ext cx="5449884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1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E69DC3A-77A2-4BA6-88CD-A4F6C3379601}"/>
                  </a:ext>
                </a:extLst>
              </p:cNvPr>
              <p:cNvGrpSpPr/>
              <p:nvPr/>
            </p:nvGrpSpPr>
            <p:grpSpPr>
              <a:xfrm>
                <a:off x="-29147" y="2980857"/>
                <a:ext cx="1616686" cy="1470654"/>
                <a:chOff x="-29147" y="2980857"/>
                <a:chExt cx="1616686" cy="1470654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3AB7D495-48A4-45A2-AE68-2A13B429F2AA}"/>
                    </a:ext>
                  </a:extLst>
                </p:cNvPr>
                <p:cNvGrpSpPr/>
                <p:nvPr/>
              </p:nvGrpSpPr>
              <p:grpSpPr>
                <a:xfrm>
                  <a:off x="62235" y="2980857"/>
                  <a:ext cx="1470657" cy="1470654"/>
                  <a:chOff x="6864886" y="2218099"/>
                  <a:chExt cx="2017898" cy="2017894"/>
                </a:xfrm>
              </p:grpSpPr>
              <p:sp>
                <p:nvSpPr>
                  <p:cNvPr id="121" name="Block Arc 120">
                    <a:extLst>
                      <a:ext uri="{FF2B5EF4-FFF2-40B4-BE49-F238E27FC236}">
                        <a16:creationId xmlns:a16="http://schemas.microsoft.com/office/drawing/2014/main" id="{8D99CCBC-C5CD-47DE-97B3-5E872257C9A2}"/>
                      </a:ext>
                    </a:extLst>
                  </p:cNvPr>
                  <p:cNvSpPr/>
                  <p:nvPr/>
                </p:nvSpPr>
                <p:spPr>
                  <a:xfrm>
                    <a:off x="6864886" y="2218099"/>
                    <a:ext cx="2017898" cy="2017894"/>
                  </a:xfrm>
                  <a:prstGeom prst="blockArc">
                    <a:avLst>
                      <a:gd name="adj1" fmla="val 16158795"/>
                      <a:gd name="adj2" fmla="val 9984892"/>
                      <a:gd name="adj3" fmla="val 3288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/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141643AE-CFDC-4C99-9869-9EC38C1DFF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289796" y="2643009"/>
                    <a:ext cx="1168078" cy="11680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/>
                  </a:p>
                </p:txBody>
              </p:sp>
            </p:grpSp>
            <p:sp>
              <p:nvSpPr>
                <p:cNvPr id="130" name="타원 4">
                  <a:extLst>
                    <a:ext uri="{FF2B5EF4-FFF2-40B4-BE49-F238E27FC236}">
                      <a16:creationId xmlns:a16="http://schemas.microsoft.com/office/drawing/2014/main" id="{14107907-C9C5-4927-A282-449528D3DDA7}"/>
                    </a:ext>
                  </a:extLst>
                </p:cNvPr>
                <p:cNvSpPr/>
                <p:nvPr/>
              </p:nvSpPr>
              <p:spPr>
                <a:xfrm>
                  <a:off x="-29147" y="3449899"/>
                  <a:ext cx="1616686" cy="569192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8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68%</a:t>
                  </a:r>
                  <a:endParaRPr lang="ko-KR" altLang="en-US" sz="2800" b="1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5DB9C9-2EBA-4B8A-8D4C-2B27CD4CC7BB}"/>
                </a:ext>
              </a:extLst>
            </p:cNvPr>
            <p:cNvGrpSpPr/>
            <p:nvPr/>
          </p:nvGrpSpPr>
          <p:grpSpPr>
            <a:xfrm>
              <a:off x="-29147" y="4891876"/>
              <a:ext cx="11782447" cy="1470654"/>
              <a:chOff x="-29147" y="4891876"/>
              <a:chExt cx="11782447" cy="1470654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E74AA38-83EB-4996-AC8F-C3B5FBA2B8DB}"/>
                  </a:ext>
                </a:extLst>
              </p:cNvPr>
              <p:cNvGrpSpPr/>
              <p:nvPr/>
            </p:nvGrpSpPr>
            <p:grpSpPr>
              <a:xfrm>
                <a:off x="379782" y="5349883"/>
                <a:ext cx="11373518" cy="606461"/>
                <a:chOff x="294718" y="5349883"/>
                <a:chExt cx="11373518" cy="60646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486FB67-6A19-3988-57D9-2932BC95D241}"/>
                    </a:ext>
                  </a:extLst>
                </p:cNvPr>
                <p:cNvGrpSpPr/>
                <p:nvPr/>
              </p:nvGrpSpPr>
              <p:grpSpPr>
                <a:xfrm>
                  <a:off x="294718" y="5349883"/>
                  <a:ext cx="5384354" cy="606461"/>
                  <a:chOff x="305158" y="5354795"/>
                  <a:chExt cx="2560103" cy="248908"/>
                </a:xfrm>
              </p:grpSpPr>
              <p:sp>
                <p:nvSpPr>
                  <p:cNvPr id="36" name="Rectangle: Rounded Corners 35">
                    <a:extLst>
                      <a:ext uri="{FF2B5EF4-FFF2-40B4-BE49-F238E27FC236}">
                        <a16:creationId xmlns:a16="http://schemas.microsoft.com/office/drawing/2014/main" id="{91A65AAA-14E0-61F5-F818-C032CFB1F7E7}"/>
                      </a:ext>
                    </a:extLst>
                  </p:cNvPr>
                  <p:cNvSpPr/>
                  <p:nvPr/>
                </p:nvSpPr>
                <p:spPr>
                  <a:xfrm>
                    <a:off x="574815" y="5354795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>
                      <a:solidFill>
                        <a:schemeClr val="bg2"/>
                      </a:solidFill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37" name="Rectangle: Rounded Corners 36">
                    <a:extLst>
                      <a:ext uri="{FF2B5EF4-FFF2-40B4-BE49-F238E27FC236}">
                        <a16:creationId xmlns:a16="http://schemas.microsoft.com/office/drawing/2014/main" id="{A0A5B56E-E4E6-9A12-EF65-B56C569324E5}"/>
                      </a:ext>
                    </a:extLst>
                  </p:cNvPr>
                  <p:cNvSpPr/>
                  <p:nvPr/>
                </p:nvSpPr>
                <p:spPr>
                  <a:xfrm>
                    <a:off x="305158" y="5354795"/>
                    <a:ext cx="2065950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CA" sz="14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6AF414C9-1C17-48EE-A189-2901318A87ED}"/>
                    </a:ext>
                  </a:extLst>
                </p:cNvPr>
                <p:cNvSpPr txBox="1"/>
                <p:nvPr/>
              </p:nvSpPr>
              <p:spPr>
                <a:xfrm>
                  <a:off x="6218352" y="5436628"/>
                  <a:ext cx="5449884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1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FBF3D4C3-F6AA-4C49-AFB1-9EE7BBA126F9}"/>
                  </a:ext>
                </a:extLst>
              </p:cNvPr>
              <p:cNvGrpSpPr/>
              <p:nvPr/>
            </p:nvGrpSpPr>
            <p:grpSpPr>
              <a:xfrm>
                <a:off x="-29147" y="4891876"/>
                <a:ext cx="1616686" cy="1470654"/>
                <a:chOff x="-29147" y="2980857"/>
                <a:chExt cx="1616686" cy="1470654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49591277-E388-4226-AAF5-5CB7825EC976}"/>
                    </a:ext>
                  </a:extLst>
                </p:cNvPr>
                <p:cNvGrpSpPr/>
                <p:nvPr/>
              </p:nvGrpSpPr>
              <p:grpSpPr>
                <a:xfrm>
                  <a:off x="62235" y="2980857"/>
                  <a:ext cx="1470657" cy="1470654"/>
                  <a:chOff x="6864886" y="2218099"/>
                  <a:chExt cx="2017898" cy="2017894"/>
                </a:xfrm>
              </p:grpSpPr>
              <p:sp>
                <p:nvSpPr>
                  <p:cNvPr id="135" name="Block Arc 134">
                    <a:extLst>
                      <a:ext uri="{FF2B5EF4-FFF2-40B4-BE49-F238E27FC236}">
                        <a16:creationId xmlns:a16="http://schemas.microsoft.com/office/drawing/2014/main" id="{23EB20FB-C38C-48B3-9C60-E9ADD85B4356}"/>
                      </a:ext>
                    </a:extLst>
                  </p:cNvPr>
                  <p:cNvSpPr/>
                  <p:nvPr/>
                </p:nvSpPr>
                <p:spPr>
                  <a:xfrm>
                    <a:off x="6864886" y="2218099"/>
                    <a:ext cx="2017898" cy="2017894"/>
                  </a:xfrm>
                  <a:prstGeom prst="blockArc">
                    <a:avLst>
                      <a:gd name="adj1" fmla="val 16353060"/>
                      <a:gd name="adj2" fmla="val 11827983"/>
                      <a:gd name="adj3" fmla="val 344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/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591921DB-D9B1-4902-9297-74C6B550F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289796" y="2643009"/>
                    <a:ext cx="1168078" cy="11680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/>
                  </a:p>
                </p:txBody>
              </p:sp>
            </p:grpSp>
            <p:sp>
              <p:nvSpPr>
                <p:cNvPr id="134" name="타원 4">
                  <a:extLst>
                    <a:ext uri="{FF2B5EF4-FFF2-40B4-BE49-F238E27FC236}">
                      <a16:creationId xmlns:a16="http://schemas.microsoft.com/office/drawing/2014/main" id="{C829B250-07E6-4229-B3A8-05AD4CDC0AD7}"/>
                    </a:ext>
                  </a:extLst>
                </p:cNvPr>
                <p:cNvSpPr/>
                <p:nvPr/>
              </p:nvSpPr>
              <p:spPr>
                <a:xfrm>
                  <a:off x="-29147" y="3449899"/>
                  <a:ext cx="1616686" cy="569192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8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80%</a:t>
                  </a:r>
                  <a:endParaRPr lang="ko-KR" altLang="en-US" sz="2800" b="1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81B15A3-FD76-4CEE-96C0-4A62A6256DDA}"/>
                </a:ext>
              </a:extLst>
            </p:cNvPr>
            <p:cNvSpPr txBox="1"/>
            <p:nvPr/>
          </p:nvSpPr>
          <p:spPr>
            <a:xfrm>
              <a:off x="2092941" y="1674019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spc="0" dirty="0">
                  <a:solidFill>
                    <a:schemeClr val="tx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8909166-7FB1-4435-8B91-EB780C050A99}"/>
                </a:ext>
              </a:extLst>
            </p:cNvPr>
            <p:cNvSpPr txBox="1"/>
            <p:nvPr/>
          </p:nvSpPr>
          <p:spPr>
            <a:xfrm>
              <a:off x="2092975" y="3586484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spc="0" dirty="0">
                  <a:solidFill>
                    <a:schemeClr val="tx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FCF645-2E12-4C7D-82EC-147373CCF727}"/>
                </a:ext>
              </a:extLst>
            </p:cNvPr>
            <p:cNvSpPr txBox="1"/>
            <p:nvPr/>
          </p:nvSpPr>
          <p:spPr>
            <a:xfrm>
              <a:off x="2072172" y="5479228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spc="0" dirty="0">
                  <a:solidFill>
                    <a:schemeClr val="tx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08E680-1DDE-30D8-8726-2AC694071C13}"/>
              </a:ext>
            </a:extLst>
          </p:cNvPr>
          <p:cNvGrpSpPr/>
          <p:nvPr/>
        </p:nvGrpSpPr>
        <p:grpSpPr>
          <a:xfrm>
            <a:off x="10274668" y="850798"/>
            <a:ext cx="1595595" cy="533888"/>
            <a:chOff x="4844307" y="5029935"/>
            <a:chExt cx="1595595" cy="533888"/>
          </a:xfrm>
        </p:grpSpPr>
        <p:sp>
          <p:nvSpPr>
            <p:cNvPr id="19" name="Google Shape;12;p2">
              <a:extLst>
                <a:ext uri="{FF2B5EF4-FFF2-40B4-BE49-F238E27FC236}">
                  <a16:creationId xmlns:a16="http://schemas.microsoft.com/office/drawing/2014/main" id="{B24F6FE6-F53E-2F1F-E344-D21250C070D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E98B0636-4D80-5B99-3772-DDDB1A5C463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9F1E18FC-F5E9-35A9-6E22-D28985B6A88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B55AD88E-F1B1-4B7D-6125-0416E85DBA5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0F4EDE66-7293-25A5-3AE8-612AEE4D3550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2B784C66-9A62-58DC-7952-8F98037935EB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5AE89ADC-984C-1055-339B-C684C72174C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69CE51AC-BC56-A837-E2F8-01393966BF6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13944D3-415E-560D-E382-99C318F8CC71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BCA7CEE4-E570-5C65-57CD-FD97D044B6E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38E98E25-00F9-01D6-83A0-236FD4CBE32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6F5BE6FF-A7A6-4364-DCDB-E53B4F2291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0404D67-7DE3-64F9-7D01-C1FBD7CF7D18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BDBD8F5D-11CF-7FC0-F3FD-C728909693D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F21E2BC6-869C-F01A-A5D0-7EE9975733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9;p2">
              <a:extLst>
                <a:ext uri="{FF2B5EF4-FFF2-40B4-BE49-F238E27FC236}">
                  <a16:creationId xmlns:a16="http://schemas.microsoft.com/office/drawing/2014/main" id="{19966A52-7AC7-95E6-4B5D-D89DD393B6C7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1390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Academic Support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F774BE-70C9-F7FD-A3B0-5F01A376C8DC}"/>
              </a:ext>
            </a:extLst>
          </p:cNvPr>
          <p:cNvGrpSpPr/>
          <p:nvPr/>
        </p:nvGrpSpPr>
        <p:grpSpPr>
          <a:xfrm>
            <a:off x="0" y="2430636"/>
            <a:ext cx="12192000" cy="3647585"/>
            <a:chOff x="31899" y="2281776"/>
            <a:chExt cx="12192000" cy="364758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D1A7D7-9F04-22BC-AEE8-72ADFAA017C7}"/>
                </a:ext>
              </a:extLst>
            </p:cNvPr>
            <p:cNvGrpSpPr/>
            <p:nvPr/>
          </p:nvGrpSpPr>
          <p:grpSpPr>
            <a:xfrm>
              <a:off x="31899" y="2281776"/>
              <a:ext cx="12192000" cy="947953"/>
              <a:chOff x="31899" y="4270064"/>
              <a:chExt cx="12192000" cy="947953"/>
            </a:xfrm>
          </p:grpSpPr>
          <p:cxnSp>
            <p:nvCxnSpPr>
              <p:cNvPr id="41" name="Google Shape;633;p31">
                <a:extLst>
                  <a:ext uri="{FF2B5EF4-FFF2-40B4-BE49-F238E27FC236}">
                    <a16:creationId xmlns:a16="http://schemas.microsoft.com/office/drawing/2014/main" id="{07538544-C01C-98AD-A7D4-5060256381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99" y="5071017"/>
                <a:ext cx="12192000" cy="0"/>
              </a:xfrm>
              <a:prstGeom prst="straightConnector1">
                <a:avLst/>
              </a:prstGeom>
              <a:noFill/>
              <a:ln w="635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2" name="Google Shape;634;p31">
                <a:extLst>
                  <a:ext uri="{FF2B5EF4-FFF2-40B4-BE49-F238E27FC236}">
                    <a16:creationId xmlns:a16="http://schemas.microsoft.com/office/drawing/2014/main" id="{A959CE86-F0D2-F9E3-ACBC-4469B5A7DFB3}"/>
                  </a:ext>
                </a:extLst>
              </p:cNvPr>
              <p:cNvSpPr/>
              <p:nvPr/>
            </p:nvSpPr>
            <p:spPr>
              <a:xfrm>
                <a:off x="1718617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635;p31">
                <a:extLst>
                  <a:ext uri="{FF2B5EF4-FFF2-40B4-BE49-F238E27FC236}">
                    <a16:creationId xmlns:a16="http://schemas.microsoft.com/office/drawing/2014/main" id="{C463203F-9AC8-962D-4AA6-00B8C2F634C2}"/>
                  </a:ext>
                </a:extLst>
              </p:cNvPr>
              <p:cNvSpPr/>
              <p:nvPr/>
            </p:nvSpPr>
            <p:spPr>
              <a:xfrm>
                <a:off x="5948984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636;p31">
                <a:extLst>
                  <a:ext uri="{FF2B5EF4-FFF2-40B4-BE49-F238E27FC236}">
                    <a16:creationId xmlns:a16="http://schemas.microsoft.com/office/drawing/2014/main" id="{B215C083-3428-0389-D871-97EA9D0B8D2C}"/>
                  </a:ext>
                </a:extLst>
              </p:cNvPr>
              <p:cNvSpPr/>
              <p:nvPr/>
            </p:nvSpPr>
            <p:spPr>
              <a:xfrm>
                <a:off x="10167517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49133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2024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67600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2025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48" name="Google Shape;640;p31">
                <a:extLst>
                  <a:ext uri="{FF2B5EF4-FFF2-40B4-BE49-F238E27FC236}">
                    <a16:creationId xmlns:a16="http://schemas.microsoft.com/office/drawing/2014/main" id="{04B2DF6F-8869-9BEC-8AA5-68B011030EDA}"/>
                  </a:ext>
                </a:extLst>
              </p:cNvPr>
              <p:cNvSpPr/>
              <p:nvPr/>
            </p:nvSpPr>
            <p:spPr>
              <a:xfrm>
                <a:off x="9486067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2026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8A46FE2-CAD0-2CE6-75AC-90274AA5800B}"/>
                </a:ext>
              </a:extLst>
            </p:cNvPr>
            <p:cNvGrpSpPr/>
            <p:nvPr/>
          </p:nvGrpSpPr>
          <p:grpSpPr>
            <a:xfrm>
              <a:off x="261257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1E17778-D344-49C2-B3B4-1D3422173008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83242ADA-F047-3278-2190-CC6B3DE6CF8D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1E6D0B5-BE52-EBDD-3EF5-4A8429DDCA75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78550F8-6F18-A404-5474-63DACFDFE549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3BEB6CF-E2D8-E555-3562-A7F574EA5695}"/>
                </a:ext>
              </a:extLst>
            </p:cNvPr>
            <p:cNvGrpSpPr/>
            <p:nvPr/>
          </p:nvGrpSpPr>
          <p:grpSpPr>
            <a:xfrm>
              <a:off x="4422333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8124930-DC8A-FA49-4A24-516745372BB5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5" name="Google Shape;201;p29">
                  <a:extLst>
                    <a:ext uri="{FF2B5EF4-FFF2-40B4-BE49-F238E27FC236}">
                      <a16:creationId xmlns:a16="http://schemas.microsoft.com/office/drawing/2014/main" id="{AADF972F-8CAE-F365-6017-9CDC37DE9B30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2632D11-FCA1-739E-DA00-59543CC4F839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76DB95-9C45-07E8-9233-DA576504CD75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7CAC4FD-FAD2-BFD5-F17A-7B3FA2BF2A33}"/>
                </a:ext>
              </a:extLst>
            </p:cNvPr>
            <p:cNvGrpSpPr/>
            <p:nvPr/>
          </p:nvGrpSpPr>
          <p:grpSpPr>
            <a:xfrm>
              <a:off x="8583408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EEDC5BE-850F-9785-975D-8C42F647A04B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1" name="Google Shape;201;p29">
                  <a:extLst>
                    <a:ext uri="{FF2B5EF4-FFF2-40B4-BE49-F238E27FC236}">
                      <a16:creationId xmlns:a16="http://schemas.microsoft.com/office/drawing/2014/main" id="{FEE8C68B-1DAD-30C3-71C6-18CE8FB3D0CC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F5BFECA-D76A-78C3-0401-829A7F8FF18A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42003EB-377E-90A9-D97B-C8F3600E395D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88E98C9-FD25-60B4-03D8-E759CC975F76}"/>
              </a:ext>
            </a:extLst>
          </p:cNvPr>
          <p:cNvGrpSpPr/>
          <p:nvPr/>
        </p:nvGrpSpPr>
        <p:grpSpPr>
          <a:xfrm>
            <a:off x="1237652" y="1085107"/>
            <a:ext cx="1215964" cy="1215962"/>
            <a:chOff x="1519827" y="1870942"/>
            <a:chExt cx="2220406" cy="2220404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BAE24A0-CC5F-50D0-4D80-8041F6F10996}"/>
                </a:ext>
              </a:extLst>
            </p:cNvPr>
            <p:cNvSpPr/>
            <p:nvPr/>
          </p:nvSpPr>
          <p:spPr>
            <a:xfrm>
              <a:off x="1519827" y="1870942"/>
              <a:ext cx="2220406" cy="2220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BEB0822-6CEF-D08F-BBD4-2ECFCDE8643E}"/>
                </a:ext>
              </a:extLst>
            </p:cNvPr>
            <p:cNvSpPr/>
            <p:nvPr/>
          </p:nvSpPr>
          <p:spPr>
            <a:xfrm>
              <a:off x="2103501" y="2389231"/>
              <a:ext cx="1053058" cy="1183826"/>
            </a:xfrm>
            <a:custGeom>
              <a:avLst/>
              <a:gdLst>
                <a:gd name="connsiteX0" fmla="*/ 973281 w 1490708"/>
                <a:gd name="connsiteY0" fmla="*/ 1190625 h 1675824"/>
                <a:gd name="connsiteX1" fmla="*/ 938038 w 1490708"/>
                <a:gd name="connsiteY1" fmla="*/ 1193483 h 1675824"/>
                <a:gd name="connsiteX2" fmla="*/ 975185 w 1490708"/>
                <a:gd name="connsiteY2" fmla="*/ 1216343 h 1675824"/>
                <a:gd name="connsiteX3" fmla="*/ 973281 w 1490708"/>
                <a:gd name="connsiteY3" fmla="*/ 1190625 h 1675824"/>
                <a:gd name="connsiteX4" fmla="*/ 136985 w 1490708"/>
                <a:gd name="connsiteY4" fmla="*/ 1108710 h 1675824"/>
                <a:gd name="connsiteX5" fmla="*/ 149368 w 1490708"/>
                <a:gd name="connsiteY5" fmla="*/ 1317308 h 1675824"/>
                <a:gd name="connsiteX6" fmla="*/ 299863 w 1490708"/>
                <a:gd name="connsiteY6" fmla="*/ 1428750 h 1675824"/>
                <a:gd name="connsiteX7" fmla="*/ 562753 w 1490708"/>
                <a:gd name="connsiteY7" fmla="*/ 1466850 h 1675824"/>
                <a:gd name="connsiteX8" fmla="*/ 775160 w 1490708"/>
                <a:gd name="connsiteY8" fmla="*/ 1455420 h 1675824"/>
                <a:gd name="connsiteX9" fmla="*/ 854218 w 1490708"/>
                <a:gd name="connsiteY9" fmla="*/ 1356360 h 1675824"/>
                <a:gd name="connsiteX10" fmla="*/ 879935 w 1490708"/>
                <a:gd name="connsiteY10" fmla="*/ 1203960 h 1675824"/>
                <a:gd name="connsiteX11" fmla="*/ 483696 w 1490708"/>
                <a:gd name="connsiteY11" fmla="*/ 1177290 h 1675824"/>
                <a:gd name="connsiteX12" fmla="*/ 136985 w 1490708"/>
                <a:gd name="connsiteY12" fmla="*/ 1108710 h 1675824"/>
                <a:gd name="connsiteX13" fmla="*/ 341773 w 1490708"/>
                <a:gd name="connsiteY13" fmla="*/ 946785 h 1675824"/>
                <a:gd name="connsiteX14" fmla="*/ 196993 w 1490708"/>
                <a:gd name="connsiteY14" fmla="*/ 958215 h 1675824"/>
                <a:gd name="connsiteX15" fmla="*/ 138891 w 1490708"/>
                <a:gd name="connsiteY15" fmla="*/ 1074420 h 1675824"/>
                <a:gd name="connsiteX16" fmla="*/ 317008 w 1490708"/>
                <a:gd name="connsiteY16" fmla="*/ 1117283 h 1675824"/>
                <a:gd name="connsiteX17" fmla="*/ 879935 w 1490708"/>
                <a:gd name="connsiteY17" fmla="*/ 1168718 h 1675824"/>
                <a:gd name="connsiteX18" fmla="*/ 763731 w 1490708"/>
                <a:gd name="connsiteY18" fmla="*/ 997268 h 1675824"/>
                <a:gd name="connsiteX19" fmla="*/ 341773 w 1490708"/>
                <a:gd name="connsiteY19" fmla="*/ 946785 h 1675824"/>
                <a:gd name="connsiteX20" fmla="*/ 306412 w 1490708"/>
                <a:gd name="connsiteY20" fmla="*/ 912138 h 1675824"/>
                <a:gd name="connsiteX21" fmla="*/ 406543 w 1490708"/>
                <a:gd name="connsiteY21" fmla="*/ 914400 h 1675824"/>
                <a:gd name="connsiteX22" fmla="*/ 782781 w 1490708"/>
                <a:gd name="connsiteY22" fmla="*/ 965835 h 1675824"/>
                <a:gd name="connsiteX23" fmla="*/ 917083 w 1490708"/>
                <a:gd name="connsiteY23" fmla="*/ 1164908 h 1675824"/>
                <a:gd name="connsiteX24" fmla="*/ 985663 w 1490708"/>
                <a:gd name="connsiteY24" fmla="*/ 1159193 h 1675824"/>
                <a:gd name="connsiteX25" fmla="*/ 1009476 w 1490708"/>
                <a:gd name="connsiteY25" fmla="*/ 1226820 h 1675824"/>
                <a:gd name="connsiteX26" fmla="*/ 979948 w 1490708"/>
                <a:gd name="connsiteY26" fmla="*/ 1254443 h 1675824"/>
                <a:gd name="connsiteX27" fmla="*/ 916131 w 1490708"/>
                <a:gd name="connsiteY27" fmla="*/ 1224915 h 1675824"/>
                <a:gd name="connsiteX28" fmla="*/ 886603 w 1490708"/>
                <a:gd name="connsiteY28" fmla="*/ 1374458 h 1675824"/>
                <a:gd name="connsiteX29" fmla="*/ 786591 w 1490708"/>
                <a:gd name="connsiteY29" fmla="*/ 1491615 h 1675824"/>
                <a:gd name="connsiteX30" fmla="*/ 553228 w 1490708"/>
                <a:gd name="connsiteY30" fmla="*/ 1503998 h 1675824"/>
                <a:gd name="connsiteX31" fmla="*/ 307483 w 1490708"/>
                <a:gd name="connsiteY31" fmla="*/ 1468755 h 1675824"/>
                <a:gd name="connsiteX32" fmla="*/ 139843 w 1490708"/>
                <a:gd name="connsiteY32" fmla="*/ 1380173 h 1675824"/>
                <a:gd name="connsiteX33" fmla="*/ 96028 w 1490708"/>
                <a:gd name="connsiteY33" fmla="*/ 1198245 h 1675824"/>
                <a:gd name="connsiteX34" fmla="*/ 118888 w 1490708"/>
                <a:gd name="connsiteY34" fmla="*/ 987743 h 1675824"/>
                <a:gd name="connsiteX35" fmla="*/ 205566 w 1490708"/>
                <a:gd name="connsiteY35" fmla="*/ 919163 h 1675824"/>
                <a:gd name="connsiteX36" fmla="*/ 306412 w 1490708"/>
                <a:gd name="connsiteY36" fmla="*/ 912138 h 1675824"/>
                <a:gd name="connsiteX37" fmla="*/ 412258 w 1490708"/>
                <a:gd name="connsiteY37" fmla="*/ 399097 h 1675824"/>
                <a:gd name="connsiteX38" fmla="*/ 381778 w 1490708"/>
                <a:gd name="connsiteY38" fmla="*/ 646747 h 1675824"/>
                <a:gd name="connsiteX39" fmla="*/ 725631 w 1490708"/>
                <a:gd name="connsiteY39" fmla="*/ 687705 h 1675824"/>
                <a:gd name="connsiteX40" fmla="*/ 754206 w 1490708"/>
                <a:gd name="connsiteY40" fmla="*/ 440055 h 1675824"/>
                <a:gd name="connsiteX41" fmla="*/ 412258 w 1490708"/>
                <a:gd name="connsiteY41" fmla="*/ 399097 h 1675824"/>
                <a:gd name="connsiteX42" fmla="*/ 393446 w 1490708"/>
                <a:gd name="connsiteY42" fmla="*/ 362664 h 1675824"/>
                <a:gd name="connsiteX43" fmla="*/ 414163 w 1490708"/>
                <a:gd name="connsiteY43" fmla="*/ 363855 h 1675824"/>
                <a:gd name="connsiteX44" fmla="*/ 775160 w 1490708"/>
                <a:gd name="connsiteY44" fmla="*/ 409575 h 1675824"/>
                <a:gd name="connsiteX45" fmla="*/ 791353 w 1490708"/>
                <a:gd name="connsiteY45" fmla="*/ 446722 h 1675824"/>
                <a:gd name="connsiteX46" fmla="*/ 761826 w 1490708"/>
                <a:gd name="connsiteY46" fmla="*/ 691515 h 1675824"/>
                <a:gd name="connsiteX47" fmla="*/ 750396 w 1490708"/>
                <a:gd name="connsiteY47" fmla="*/ 728662 h 1675824"/>
                <a:gd name="connsiteX48" fmla="*/ 347488 w 1490708"/>
                <a:gd name="connsiteY48" fmla="*/ 679132 h 1675824"/>
                <a:gd name="connsiteX49" fmla="*/ 350346 w 1490708"/>
                <a:gd name="connsiteY49" fmla="*/ 601028 h 1675824"/>
                <a:gd name="connsiteX50" fmla="*/ 379873 w 1490708"/>
                <a:gd name="connsiteY50" fmla="*/ 374332 h 1675824"/>
                <a:gd name="connsiteX51" fmla="*/ 393446 w 1490708"/>
                <a:gd name="connsiteY51" fmla="*/ 362664 h 1675824"/>
                <a:gd name="connsiteX52" fmla="*/ 1144731 w 1490708"/>
                <a:gd name="connsiteY52" fmla="*/ 271463 h 1675824"/>
                <a:gd name="connsiteX53" fmla="*/ 1258078 w 1490708"/>
                <a:gd name="connsiteY53" fmla="*/ 558165 h 1675824"/>
                <a:gd name="connsiteX54" fmla="*/ 1302846 w 1490708"/>
                <a:gd name="connsiteY54" fmla="*/ 1039178 h 1675824"/>
                <a:gd name="connsiteX55" fmla="*/ 1350471 w 1490708"/>
                <a:gd name="connsiteY55" fmla="*/ 709613 h 1675824"/>
                <a:gd name="connsiteX56" fmla="*/ 1234266 w 1490708"/>
                <a:gd name="connsiteY56" fmla="*/ 351472 h 1675824"/>
                <a:gd name="connsiteX57" fmla="*/ 1144731 w 1490708"/>
                <a:gd name="connsiteY57" fmla="*/ 271463 h 1675824"/>
                <a:gd name="connsiteX58" fmla="*/ 1142826 w 1490708"/>
                <a:gd name="connsiteY58" fmla="*/ 165496 h 1675824"/>
                <a:gd name="connsiteX59" fmla="*/ 1067578 w 1490708"/>
                <a:gd name="connsiteY59" fmla="*/ 192405 h 1675824"/>
                <a:gd name="connsiteX60" fmla="*/ 1118061 w 1490708"/>
                <a:gd name="connsiteY60" fmla="*/ 238125 h 1675824"/>
                <a:gd name="connsiteX61" fmla="*/ 1258078 w 1490708"/>
                <a:gd name="connsiteY61" fmla="*/ 321945 h 1675824"/>
                <a:gd name="connsiteX62" fmla="*/ 1388571 w 1490708"/>
                <a:gd name="connsiteY62" fmla="*/ 826770 h 1675824"/>
                <a:gd name="connsiteX63" fmla="*/ 1302846 w 1490708"/>
                <a:gd name="connsiteY63" fmla="*/ 1121093 h 1675824"/>
                <a:gd name="connsiteX64" fmla="*/ 1278081 w 1490708"/>
                <a:gd name="connsiteY64" fmla="*/ 1242060 h 1675824"/>
                <a:gd name="connsiteX65" fmla="*/ 1421908 w 1490708"/>
                <a:gd name="connsiteY65" fmla="*/ 1035368 h 1675824"/>
                <a:gd name="connsiteX66" fmla="*/ 1447626 w 1490708"/>
                <a:gd name="connsiteY66" fmla="*/ 706755 h 1675824"/>
                <a:gd name="connsiteX67" fmla="*/ 1318086 w 1490708"/>
                <a:gd name="connsiteY67" fmla="*/ 279082 h 1675824"/>
                <a:gd name="connsiteX68" fmla="*/ 1220931 w 1490708"/>
                <a:gd name="connsiteY68" fmla="*/ 180022 h 1675824"/>
                <a:gd name="connsiteX69" fmla="*/ 1142826 w 1490708"/>
                <a:gd name="connsiteY69" fmla="*/ 165496 h 1675824"/>
                <a:gd name="connsiteX70" fmla="*/ 813261 w 1490708"/>
                <a:gd name="connsiteY70" fmla="*/ 147638 h 1675824"/>
                <a:gd name="connsiteX71" fmla="*/ 938038 w 1490708"/>
                <a:gd name="connsiteY71" fmla="*/ 260032 h 1675824"/>
                <a:gd name="connsiteX72" fmla="*/ 1042813 w 1490708"/>
                <a:gd name="connsiteY72" fmla="*/ 549593 h 1675824"/>
                <a:gd name="connsiteX73" fmla="*/ 1079961 w 1490708"/>
                <a:gd name="connsiteY73" fmla="*/ 1135380 h 1675824"/>
                <a:gd name="connsiteX74" fmla="*/ 970423 w 1490708"/>
                <a:gd name="connsiteY74" fmla="*/ 1532573 h 1675824"/>
                <a:gd name="connsiteX75" fmla="*/ 1217121 w 1490708"/>
                <a:gd name="connsiteY75" fmla="*/ 1300163 h 1675824"/>
                <a:gd name="connsiteX76" fmla="*/ 1270461 w 1490708"/>
                <a:gd name="connsiteY76" fmla="*/ 942975 h 1675824"/>
                <a:gd name="connsiteX77" fmla="*/ 1156161 w 1490708"/>
                <a:gd name="connsiteY77" fmla="*/ 374332 h 1675824"/>
                <a:gd name="connsiteX78" fmla="*/ 1052338 w 1490708"/>
                <a:gd name="connsiteY78" fmla="*/ 229553 h 1675824"/>
                <a:gd name="connsiteX79" fmla="*/ 813261 w 1490708"/>
                <a:gd name="connsiteY79" fmla="*/ 147638 h 1675824"/>
                <a:gd name="connsiteX80" fmla="*/ 553705 w 1490708"/>
                <a:gd name="connsiteY80" fmla="*/ 119375 h 1675824"/>
                <a:gd name="connsiteX81" fmla="*/ 386541 w 1490708"/>
                <a:gd name="connsiteY81" fmla="*/ 181928 h 1675824"/>
                <a:gd name="connsiteX82" fmla="*/ 196041 w 1490708"/>
                <a:gd name="connsiteY82" fmla="*/ 406718 h 1675824"/>
                <a:gd name="connsiteX83" fmla="*/ 116031 w 1490708"/>
                <a:gd name="connsiteY83" fmla="*/ 630555 h 1675824"/>
                <a:gd name="connsiteX84" fmla="*/ 57928 w 1490708"/>
                <a:gd name="connsiteY84" fmla="*/ 887730 h 1675824"/>
                <a:gd name="connsiteX85" fmla="*/ 46498 w 1490708"/>
                <a:gd name="connsiteY85" fmla="*/ 1283018 h 1675824"/>
                <a:gd name="connsiteX86" fmla="*/ 103648 w 1490708"/>
                <a:gd name="connsiteY86" fmla="*/ 1471613 h 1675824"/>
                <a:gd name="connsiteX87" fmla="*/ 242713 w 1490708"/>
                <a:gd name="connsiteY87" fmla="*/ 1584007 h 1675824"/>
                <a:gd name="connsiteX88" fmla="*/ 551323 w 1490708"/>
                <a:gd name="connsiteY88" fmla="*/ 1639253 h 1675824"/>
                <a:gd name="connsiteX89" fmla="*/ 873269 w 1490708"/>
                <a:gd name="connsiteY89" fmla="*/ 1574482 h 1675824"/>
                <a:gd name="connsiteX90" fmla="*/ 999951 w 1490708"/>
                <a:gd name="connsiteY90" fmla="*/ 1366838 h 1675824"/>
                <a:gd name="connsiteX91" fmla="*/ 1038051 w 1490708"/>
                <a:gd name="connsiteY91" fmla="*/ 780097 h 1675824"/>
                <a:gd name="connsiteX92" fmla="*/ 954231 w 1490708"/>
                <a:gd name="connsiteY92" fmla="*/ 368618 h 1675824"/>
                <a:gd name="connsiteX93" fmla="*/ 614188 w 1490708"/>
                <a:gd name="connsiteY93" fmla="*/ 120968 h 1675824"/>
                <a:gd name="connsiteX94" fmla="*/ 553705 w 1490708"/>
                <a:gd name="connsiteY94" fmla="*/ 119375 h 1675824"/>
                <a:gd name="connsiteX95" fmla="*/ 701819 w 1490708"/>
                <a:gd name="connsiteY95" fmla="*/ 37028 h 1675824"/>
                <a:gd name="connsiteX96" fmla="*/ 580851 w 1490708"/>
                <a:gd name="connsiteY96" fmla="*/ 80010 h 1675824"/>
                <a:gd name="connsiteX97" fmla="*/ 916131 w 1490708"/>
                <a:gd name="connsiteY97" fmla="*/ 129540 h 1675824"/>
                <a:gd name="connsiteX98" fmla="*/ 828501 w 1490708"/>
                <a:gd name="connsiteY98" fmla="*/ 53340 h 1675824"/>
                <a:gd name="connsiteX99" fmla="*/ 701819 w 1490708"/>
                <a:gd name="connsiteY99" fmla="*/ 37028 h 1675824"/>
                <a:gd name="connsiteX100" fmla="*/ 724678 w 1490708"/>
                <a:gd name="connsiteY100" fmla="*/ 0 h 1675824"/>
                <a:gd name="connsiteX101" fmla="*/ 901844 w 1490708"/>
                <a:gd name="connsiteY101" fmla="*/ 55245 h 1675824"/>
                <a:gd name="connsiteX102" fmla="*/ 960898 w 1490708"/>
                <a:gd name="connsiteY102" fmla="*/ 140970 h 1675824"/>
                <a:gd name="connsiteX103" fmla="*/ 1038051 w 1490708"/>
                <a:gd name="connsiteY103" fmla="*/ 172403 h 1675824"/>
                <a:gd name="connsiteX104" fmla="*/ 1247601 w 1490708"/>
                <a:gd name="connsiteY104" fmla="*/ 154305 h 1675824"/>
                <a:gd name="connsiteX105" fmla="*/ 1391428 w 1490708"/>
                <a:gd name="connsiteY105" fmla="*/ 335280 h 1675824"/>
                <a:gd name="connsiteX106" fmla="*/ 1490488 w 1490708"/>
                <a:gd name="connsiteY106" fmla="*/ 815340 h 1675824"/>
                <a:gd name="connsiteX107" fmla="*/ 1408573 w 1490708"/>
                <a:gd name="connsiteY107" fmla="*/ 1147763 h 1675824"/>
                <a:gd name="connsiteX108" fmla="*/ 1259983 w 1490708"/>
                <a:gd name="connsiteY108" fmla="*/ 1292543 h 1675824"/>
                <a:gd name="connsiteX109" fmla="*/ 1112346 w 1490708"/>
                <a:gd name="connsiteY109" fmla="*/ 1481138 h 1675824"/>
                <a:gd name="connsiteX110" fmla="*/ 961851 w 1490708"/>
                <a:gd name="connsiteY110" fmla="*/ 1578293 h 1675824"/>
                <a:gd name="connsiteX111" fmla="*/ 878983 w 1490708"/>
                <a:gd name="connsiteY111" fmla="*/ 1622107 h 1675824"/>
                <a:gd name="connsiteX112" fmla="*/ 731346 w 1490708"/>
                <a:gd name="connsiteY112" fmla="*/ 1663065 h 1675824"/>
                <a:gd name="connsiteX113" fmla="*/ 357966 w 1490708"/>
                <a:gd name="connsiteY113" fmla="*/ 1659255 h 1675824"/>
                <a:gd name="connsiteX114" fmla="*/ 83646 w 1490708"/>
                <a:gd name="connsiteY114" fmla="*/ 1504950 h 1675824"/>
                <a:gd name="connsiteX115" fmla="*/ 13161 w 1490708"/>
                <a:gd name="connsiteY115" fmla="*/ 1307782 h 1675824"/>
                <a:gd name="connsiteX116" fmla="*/ 22686 w 1490708"/>
                <a:gd name="connsiteY116" fmla="*/ 883920 h 1675824"/>
                <a:gd name="connsiteX117" fmla="*/ 105553 w 1490708"/>
                <a:gd name="connsiteY117" fmla="*/ 536257 h 1675824"/>
                <a:gd name="connsiteX118" fmla="*/ 338916 w 1490708"/>
                <a:gd name="connsiteY118" fmla="*/ 172403 h 1675824"/>
                <a:gd name="connsiteX119" fmla="*/ 530369 w 1490708"/>
                <a:gd name="connsiteY119" fmla="*/ 81915 h 1675824"/>
                <a:gd name="connsiteX120" fmla="*/ 724678 w 1490708"/>
                <a:gd name="connsiteY120" fmla="*/ 0 h 167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490708" h="1675824">
                  <a:moveTo>
                    <a:pt x="973281" y="1190625"/>
                  </a:moveTo>
                  <a:cubicBezTo>
                    <a:pt x="961851" y="1191578"/>
                    <a:pt x="949468" y="1192530"/>
                    <a:pt x="938038" y="1193483"/>
                  </a:cubicBezTo>
                  <a:cubicBezTo>
                    <a:pt x="950421" y="1202055"/>
                    <a:pt x="962803" y="1208723"/>
                    <a:pt x="975185" y="1216343"/>
                  </a:cubicBezTo>
                  <a:cubicBezTo>
                    <a:pt x="974233" y="1207770"/>
                    <a:pt x="974233" y="1199198"/>
                    <a:pt x="973281" y="1190625"/>
                  </a:cubicBezTo>
                  <a:close/>
                  <a:moveTo>
                    <a:pt x="136985" y="1108710"/>
                  </a:moveTo>
                  <a:cubicBezTo>
                    <a:pt x="133176" y="1178243"/>
                    <a:pt x="129366" y="1249680"/>
                    <a:pt x="149368" y="1317308"/>
                  </a:cubicBezTo>
                  <a:cubicBezTo>
                    <a:pt x="170323" y="1382078"/>
                    <a:pt x="236998" y="1415415"/>
                    <a:pt x="299863" y="1428750"/>
                  </a:cubicBezTo>
                  <a:cubicBezTo>
                    <a:pt x="386541" y="1445895"/>
                    <a:pt x="475123" y="1456373"/>
                    <a:pt x="562753" y="1466850"/>
                  </a:cubicBezTo>
                  <a:cubicBezTo>
                    <a:pt x="633238" y="1472565"/>
                    <a:pt x="706581" y="1478280"/>
                    <a:pt x="775160" y="1455420"/>
                  </a:cubicBezTo>
                  <a:cubicBezTo>
                    <a:pt x="818976" y="1443038"/>
                    <a:pt x="841835" y="1397318"/>
                    <a:pt x="854218" y="1356360"/>
                  </a:cubicBezTo>
                  <a:cubicBezTo>
                    <a:pt x="866601" y="1306830"/>
                    <a:pt x="878031" y="1255395"/>
                    <a:pt x="879935" y="1203960"/>
                  </a:cubicBezTo>
                  <a:cubicBezTo>
                    <a:pt x="747538" y="1204913"/>
                    <a:pt x="615141" y="1192530"/>
                    <a:pt x="483696" y="1177290"/>
                  </a:cubicBezTo>
                  <a:cubicBezTo>
                    <a:pt x="367491" y="1160145"/>
                    <a:pt x="248428" y="1147763"/>
                    <a:pt x="136985" y="1108710"/>
                  </a:cubicBezTo>
                  <a:close/>
                  <a:moveTo>
                    <a:pt x="341773" y="946785"/>
                  </a:moveTo>
                  <a:cubicBezTo>
                    <a:pt x="293196" y="943928"/>
                    <a:pt x="243666" y="945833"/>
                    <a:pt x="196993" y="958215"/>
                  </a:cubicBezTo>
                  <a:cubicBezTo>
                    <a:pt x="148416" y="973455"/>
                    <a:pt x="146510" y="1032510"/>
                    <a:pt x="138891" y="1074420"/>
                  </a:cubicBezTo>
                  <a:cubicBezTo>
                    <a:pt x="195088" y="1098233"/>
                    <a:pt x="257001" y="1105853"/>
                    <a:pt x="317008" y="1117283"/>
                  </a:cubicBezTo>
                  <a:cubicBezTo>
                    <a:pt x="503698" y="1145858"/>
                    <a:pt x="691341" y="1166813"/>
                    <a:pt x="879935" y="1168718"/>
                  </a:cubicBezTo>
                  <a:cubicBezTo>
                    <a:pt x="876126" y="1097280"/>
                    <a:pt x="838026" y="1018223"/>
                    <a:pt x="763731" y="997268"/>
                  </a:cubicBezTo>
                  <a:cubicBezTo>
                    <a:pt x="626571" y="961073"/>
                    <a:pt x="483696" y="951548"/>
                    <a:pt x="341773" y="946785"/>
                  </a:cubicBezTo>
                  <a:close/>
                  <a:moveTo>
                    <a:pt x="306412" y="912138"/>
                  </a:moveTo>
                  <a:cubicBezTo>
                    <a:pt x="339868" y="912018"/>
                    <a:pt x="373206" y="913448"/>
                    <a:pt x="406543" y="914400"/>
                  </a:cubicBezTo>
                  <a:cubicBezTo>
                    <a:pt x="533226" y="920115"/>
                    <a:pt x="660860" y="929640"/>
                    <a:pt x="782781" y="965835"/>
                  </a:cubicBezTo>
                  <a:cubicBezTo>
                    <a:pt x="866601" y="991553"/>
                    <a:pt x="913273" y="1082040"/>
                    <a:pt x="917083" y="1164908"/>
                  </a:cubicBezTo>
                  <a:cubicBezTo>
                    <a:pt x="938991" y="1161098"/>
                    <a:pt x="962803" y="1153478"/>
                    <a:pt x="985663" y="1159193"/>
                  </a:cubicBezTo>
                  <a:cubicBezTo>
                    <a:pt x="1012333" y="1168718"/>
                    <a:pt x="1013285" y="1203008"/>
                    <a:pt x="1009476" y="1226820"/>
                  </a:cubicBezTo>
                  <a:cubicBezTo>
                    <a:pt x="1008523" y="1242060"/>
                    <a:pt x="996141" y="1255395"/>
                    <a:pt x="979948" y="1254443"/>
                  </a:cubicBezTo>
                  <a:cubicBezTo>
                    <a:pt x="957088" y="1249680"/>
                    <a:pt x="937085" y="1235393"/>
                    <a:pt x="916131" y="1224915"/>
                  </a:cubicBezTo>
                  <a:cubicBezTo>
                    <a:pt x="912321" y="1275398"/>
                    <a:pt x="899938" y="1325880"/>
                    <a:pt x="886603" y="1374458"/>
                  </a:cubicBezTo>
                  <a:cubicBezTo>
                    <a:pt x="872316" y="1424940"/>
                    <a:pt x="839931" y="1476375"/>
                    <a:pt x="786591" y="1491615"/>
                  </a:cubicBezTo>
                  <a:cubicBezTo>
                    <a:pt x="711343" y="1516380"/>
                    <a:pt x="631333" y="1510665"/>
                    <a:pt x="553228" y="1503998"/>
                  </a:cubicBezTo>
                  <a:cubicBezTo>
                    <a:pt x="471313" y="1494473"/>
                    <a:pt x="389398" y="1483995"/>
                    <a:pt x="307483" y="1468755"/>
                  </a:cubicBezTo>
                  <a:cubicBezTo>
                    <a:pt x="244618" y="1456373"/>
                    <a:pt x="178896" y="1433513"/>
                    <a:pt x="139843" y="1380173"/>
                  </a:cubicBezTo>
                  <a:cubicBezTo>
                    <a:pt x="100791" y="1327785"/>
                    <a:pt x="96981" y="1260158"/>
                    <a:pt x="96028" y="1198245"/>
                  </a:cubicBezTo>
                  <a:cubicBezTo>
                    <a:pt x="97933" y="1127760"/>
                    <a:pt x="96028" y="1055370"/>
                    <a:pt x="118888" y="987743"/>
                  </a:cubicBezTo>
                  <a:cubicBezTo>
                    <a:pt x="131271" y="950595"/>
                    <a:pt x="167466" y="923925"/>
                    <a:pt x="205566" y="919163"/>
                  </a:cubicBezTo>
                  <a:cubicBezTo>
                    <a:pt x="239380" y="913924"/>
                    <a:pt x="272955" y="912257"/>
                    <a:pt x="306412" y="912138"/>
                  </a:cubicBezTo>
                  <a:close/>
                  <a:moveTo>
                    <a:pt x="412258" y="399097"/>
                  </a:moveTo>
                  <a:cubicBezTo>
                    <a:pt x="400828" y="481965"/>
                    <a:pt x="392256" y="564832"/>
                    <a:pt x="381778" y="646747"/>
                  </a:cubicBezTo>
                  <a:cubicBezTo>
                    <a:pt x="496078" y="660082"/>
                    <a:pt x="611331" y="675322"/>
                    <a:pt x="725631" y="687705"/>
                  </a:cubicBezTo>
                  <a:cubicBezTo>
                    <a:pt x="733251" y="604837"/>
                    <a:pt x="745633" y="522922"/>
                    <a:pt x="754206" y="440055"/>
                  </a:cubicBezTo>
                  <a:cubicBezTo>
                    <a:pt x="639906" y="428625"/>
                    <a:pt x="525606" y="413385"/>
                    <a:pt x="412258" y="399097"/>
                  </a:cubicBezTo>
                  <a:close/>
                  <a:moveTo>
                    <a:pt x="393446" y="362664"/>
                  </a:moveTo>
                  <a:cubicBezTo>
                    <a:pt x="400352" y="361950"/>
                    <a:pt x="408448" y="363379"/>
                    <a:pt x="414163" y="363855"/>
                  </a:cubicBezTo>
                  <a:cubicBezTo>
                    <a:pt x="535131" y="378143"/>
                    <a:pt x="655146" y="390525"/>
                    <a:pt x="775160" y="409575"/>
                  </a:cubicBezTo>
                  <a:cubicBezTo>
                    <a:pt x="796116" y="408622"/>
                    <a:pt x="793258" y="432435"/>
                    <a:pt x="791353" y="446722"/>
                  </a:cubicBezTo>
                  <a:cubicBezTo>
                    <a:pt x="780876" y="528637"/>
                    <a:pt x="771351" y="610553"/>
                    <a:pt x="761826" y="691515"/>
                  </a:cubicBezTo>
                  <a:cubicBezTo>
                    <a:pt x="760873" y="704850"/>
                    <a:pt x="756110" y="717232"/>
                    <a:pt x="750396" y="728662"/>
                  </a:cubicBezTo>
                  <a:cubicBezTo>
                    <a:pt x="616093" y="714375"/>
                    <a:pt x="481791" y="699135"/>
                    <a:pt x="347488" y="679132"/>
                  </a:cubicBezTo>
                  <a:cubicBezTo>
                    <a:pt x="340821" y="653415"/>
                    <a:pt x="347488" y="626745"/>
                    <a:pt x="350346" y="601028"/>
                  </a:cubicBezTo>
                  <a:cubicBezTo>
                    <a:pt x="360823" y="525780"/>
                    <a:pt x="366538" y="449580"/>
                    <a:pt x="379873" y="374332"/>
                  </a:cubicBezTo>
                  <a:cubicBezTo>
                    <a:pt x="380826" y="366236"/>
                    <a:pt x="386541" y="363379"/>
                    <a:pt x="393446" y="362664"/>
                  </a:cubicBezTo>
                  <a:close/>
                  <a:moveTo>
                    <a:pt x="1144731" y="271463"/>
                  </a:moveTo>
                  <a:cubicBezTo>
                    <a:pt x="1197119" y="360045"/>
                    <a:pt x="1231408" y="458153"/>
                    <a:pt x="1258078" y="558165"/>
                  </a:cubicBezTo>
                  <a:cubicBezTo>
                    <a:pt x="1299036" y="714375"/>
                    <a:pt x="1314276" y="878205"/>
                    <a:pt x="1302846" y="1039178"/>
                  </a:cubicBezTo>
                  <a:cubicBezTo>
                    <a:pt x="1345708" y="935355"/>
                    <a:pt x="1358091" y="821055"/>
                    <a:pt x="1350471" y="709613"/>
                  </a:cubicBezTo>
                  <a:cubicBezTo>
                    <a:pt x="1341898" y="582930"/>
                    <a:pt x="1301894" y="458153"/>
                    <a:pt x="1234266" y="351472"/>
                  </a:cubicBezTo>
                  <a:cubicBezTo>
                    <a:pt x="1212358" y="316230"/>
                    <a:pt x="1183783" y="284797"/>
                    <a:pt x="1144731" y="271463"/>
                  </a:cubicBezTo>
                  <a:close/>
                  <a:moveTo>
                    <a:pt x="1142826" y="165496"/>
                  </a:moveTo>
                  <a:cubicBezTo>
                    <a:pt x="1116156" y="167878"/>
                    <a:pt x="1089962" y="177165"/>
                    <a:pt x="1067578" y="192405"/>
                  </a:cubicBezTo>
                  <a:cubicBezTo>
                    <a:pt x="1084723" y="206693"/>
                    <a:pt x="1101869" y="221932"/>
                    <a:pt x="1118061" y="238125"/>
                  </a:cubicBezTo>
                  <a:cubicBezTo>
                    <a:pt x="1178069" y="233363"/>
                    <a:pt x="1226646" y="275272"/>
                    <a:pt x="1258078" y="321945"/>
                  </a:cubicBezTo>
                  <a:cubicBezTo>
                    <a:pt x="1358091" y="468630"/>
                    <a:pt x="1400001" y="650557"/>
                    <a:pt x="1388571" y="826770"/>
                  </a:cubicBezTo>
                  <a:cubicBezTo>
                    <a:pt x="1380951" y="929640"/>
                    <a:pt x="1359044" y="1033463"/>
                    <a:pt x="1302846" y="1121093"/>
                  </a:cubicBezTo>
                  <a:cubicBezTo>
                    <a:pt x="1289511" y="1160145"/>
                    <a:pt x="1288558" y="1202055"/>
                    <a:pt x="1278081" y="1242060"/>
                  </a:cubicBezTo>
                  <a:cubicBezTo>
                    <a:pt x="1347613" y="1191578"/>
                    <a:pt x="1392381" y="1114425"/>
                    <a:pt x="1421908" y="1035368"/>
                  </a:cubicBezTo>
                  <a:cubicBezTo>
                    <a:pt x="1460961" y="930593"/>
                    <a:pt x="1457151" y="816293"/>
                    <a:pt x="1447626" y="706755"/>
                  </a:cubicBezTo>
                  <a:cubicBezTo>
                    <a:pt x="1434291" y="557213"/>
                    <a:pt x="1399048" y="406718"/>
                    <a:pt x="1318086" y="279082"/>
                  </a:cubicBezTo>
                  <a:cubicBezTo>
                    <a:pt x="1292369" y="240030"/>
                    <a:pt x="1261888" y="202882"/>
                    <a:pt x="1220931" y="180022"/>
                  </a:cubicBezTo>
                  <a:cubicBezTo>
                    <a:pt x="1196642" y="167639"/>
                    <a:pt x="1169496" y="163115"/>
                    <a:pt x="1142826" y="165496"/>
                  </a:cubicBezTo>
                  <a:close/>
                  <a:moveTo>
                    <a:pt x="813261" y="147638"/>
                  </a:moveTo>
                  <a:cubicBezTo>
                    <a:pt x="857076" y="181928"/>
                    <a:pt x="906606" y="212407"/>
                    <a:pt x="938038" y="260032"/>
                  </a:cubicBezTo>
                  <a:cubicBezTo>
                    <a:pt x="997094" y="345757"/>
                    <a:pt x="1022811" y="449580"/>
                    <a:pt x="1042813" y="549593"/>
                  </a:cubicBezTo>
                  <a:cubicBezTo>
                    <a:pt x="1079008" y="741997"/>
                    <a:pt x="1095201" y="940118"/>
                    <a:pt x="1079961" y="1135380"/>
                  </a:cubicBezTo>
                  <a:cubicBezTo>
                    <a:pt x="1065673" y="1272540"/>
                    <a:pt x="1039956" y="1411605"/>
                    <a:pt x="970423" y="1532573"/>
                  </a:cubicBezTo>
                  <a:cubicBezTo>
                    <a:pt x="1069483" y="1476375"/>
                    <a:pt x="1169496" y="1406843"/>
                    <a:pt x="1217121" y="1300163"/>
                  </a:cubicBezTo>
                  <a:cubicBezTo>
                    <a:pt x="1265698" y="1187768"/>
                    <a:pt x="1268556" y="1062990"/>
                    <a:pt x="1270461" y="942975"/>
                  </a:cubicBezTo>
                  <a:cubicBezTo>
                    <a:pt x="1270461" y="748665"/>
                    <a:pt x="1233313" y="552450"/>
                    <a:pt x="1156161" y="374332"/>
                  </a:cubicBezTo>
                  <a:cubicBezTo>
                    <a:pt x="1132348" y="319088"/>
                    <a:pt x="1100916" y="265747"/>
                    <a:pt x="1052338" y="229553"/>
                  </a:cubicBezTo>
                  <a:cubicBezTo>
                    <a:pt x="983758" y="174307"/>
                    <a:pt x="896128" y="161925"/>
                    <a:pt x="813261" y="147638"/>
                  </a:cubicBezTo>
                  <a:close/>
                  <a:moveTo>
                    <a:pt x="553705" y="119375"/>
                  </a:moveTo>
                  <a:cubicBezTo>
                    <a:pt x="493161" y="123349"/>
                    <a:pt x="433690" y="144066"/>
                    <a:pt x="386541" y="181928"/>
                  </a:cubicBezTo>
                  <a:cubicBezTo>
                    <a:pt x="309388" y="243840"/>
                    <a:pt x="244619" y="320993"/>
                    <a:pt x="196041" y="406718"/>
                  </a:cubicBezTo>
                  <a:cubicBezTo>
                    <a:pt x="155083" y="476250"/>
                    <a:pt x="137938" y="554355"/>
                    <a:pt x="116031" y="630555"/>
                  </a:cubicBezTo>
                  <a:cubicBezTo>
                    <a:pt x="96028" y="716280"/>
                    <a:pt x="73169" y="801053"/>
                    <a:pt x="57928" y="887730"/>
                  </a:cubicBezTo>
                  <a:cubicBezTo>
                    <a:pt x="30306" y="1017270"/>
                    <a:pt x="31258" y="1151573"/>
                    <a:pt x="46498" y="1283018"/>
                  </a:cubicBezTo>
                  <a:cubicBezTo>
                    <a:pt x="54119" y="1348740"/>
                    <a:pt x="66501" y="1416368"/>
                    <a:pt x="103648" y="1471613"/>
                  </a:cubicBezTo>
                  <a:cubicBezTo>
                    <a:pt x="137938" y="1521143"/>
                    <a:pt x="189373" y="1557338"/>
                    <a:pt x="242713" y="1584007"/>
                  </a:cubicBezTo>
                  <a:cubicBezTo>
                    <a:pt x="337963" y="1631632"/>
                    <a:pt x="446548" y="1637348"/>
                    <a:pt x="551323" y="1639253"/>
                  </a:cubicBezTo>
                  <a:cubicBezTo>
                    <a:pt x="660861" y="1637348"/>
                    <a:pt x="777066" y="1633538"/>
                    <a:pt x="873269" y="1574482"/>
                  </a:cubicBezTo>
                  <a:cubicBezTo>
                    <a:pt x="945658" y="1529715"/>
                    <a:pt x="975186" y="1443990"/>
                    <a:pt x="999951" y="1366838"/>
                  </a:cubicBezTo>
                  <a:cubicBezTo>
                    <a:pt x="1055196" y="1177290"/>
                    <a:pt x="1056148" y="976313"/>
                    <a:pt x="1038051" y="780097"/>
                  </a:cubicBezTo>
                  <a:cubicBezTo>
                    <a:pt x="1023763" y="641032"/>
                    <a:pt x="1004713" y="500063"/>
                    <a:pt x="954231" y="368618"/>
                  </a:cubicBezTo>
                  <a:cubicBezTo>
                    <a:pt x="904701" y="228600"/>
                    <a:pt x="760873" y="134303"/>
                    <a:pt x="614188" y="120968"/>
                  </a:cubicBezTo>
                  <a:cubicBezTo>
                    <a:pt x="594186" y="118587"/>
                    <a:pt x="573886" y="118051"/>
                    <a:pt x="553705" y="119375"/>
                  </a:cubicBezTo>
                  <a:close/>
                  <a:moveTo>
                    <a:pt x="701819" y="37028"/>
                  </a:moveTo>
                  <a:cubicBezTo>
                    <a:pt x="658956" y="41433"/>
                    <a:pt x="617046" y="55721"/>
                    <a:pt x="580851" y="80010"/>
                  </a:cubicBezTo>
                  <a:cubicBezTo>
                    <a:pt x="692294" y="96203"/>
                    <a:pt x="804688" y="106680"/>
                    <a:pt x="916131" y="129540"/>
                  </a:cubicBezTo>
                  <a:cubicBezTo>
                    <a:pt x="896128" y="95250"/>
                    <a:pt x="866601" y="66675"/>
                    <a:pt x="828501" y="53340"/>
                  </a:cubicBezTo>
                  <a:cubicBezTo>
                    <a:pt x="788496" y="38100"/>
                    <a:pt x="744681" y="32623"/>
                    <a:pt x="701819" y="37028"/>
                  </a:cubicBezTo>
                  <a:close/>
                  <a:moveTo>
                    <a:pt x="724678" y="0"/>
                  </a:moveTo>
                  <a:cubicBezTo>
                    <a:pt x="787544" y="0"/>
                    <a:pt x="854219" y="13335"/>
                    <a:pt x="901844" y="55245"/>
                  </a:cubicBezTo>
                  <a:cubicBezTo>
                    <a:pt x="929466" y="78105"/>
                    <a:pt x="946611" y="109538"/>
                    <a:pt x="960898" y="140970"/>
                  </a:cubicBezTo>
                  <a:cubicBezTo>
                    <a:pt x="987569" y="150495"/>
                    <a:pt x="1013286" y="160020"/>
                    <a:pt x="1038051" y="172403"/>
                  </a:cubicBezTo>
                  <a:cubicBezTo>
                    <a:pt x="1095201" y="123825"/>
                    <a:pt x="1183783" y="115253"/>
                    <a:pt x="1247601" y="154305"/>
                  </a:cubicBezTo>
                  <a:cubicBezTo>
                    <a:pt x="1315228" y="196215"/>
                    <a:pt x="1358091" y="265747"/>
                    <a:pt x="1391428" y="335280"/>
                  </a:cubicBezTo>
                  <a:cubicBezTo>
                    <a:pt x="1463819" y="483870"/>
                    <a:pt x="1485726" y="651510"/>
                    <a:pt x="1490488" y="815340"/>
                  </a:cubicBezTo>
                  <a:cubicBezTo>
                    <a:pt x="1493346" y="930593"/>
                    <a:pt x="1468581" y="1047750"/>
                    <a:pt x="1408573" y="1147763"/>
                  </a:cubicBezTo>
                  <a:cubicBezTo>
                    <a:pt x="1372378" y="1206818"/>
                    <a:pt x="1324753" y="1263968"/>
                    <a:pt x="1259983" y="1292543"/>
                  </a:cubicBezTo>
                  <a:cubicBezTo>
                    <a:pt x="1229503" y="1367790"/>
                    <a:pt x="1177116" y="1432560"/>
                    <a:pt x="1112346" y="1481138"/>
                  </a:cubicBezTo>
                  <a:cubicBezTo>
                    <a:pt x="1065673" y="1519238"/>
                    <a:pt x="1012333" y="1545907"/>
                    <a:pt x="961851" y="1578293"/>
                  </a:cubicBezTo>
                  <a:cubicBezTo>
                    <a:pt x="935181" y="1593532"/>
                    <a:pt x="909463" y="1612582"/>
                    <a:pt x="878983" y="1622107"/>
                  </a:cubicBezTo>
                  <a:cubicBezTo>
                    <a:pt x="829453" y="1634490"/>
                    <a:pt x="781828" y="1657350"/>
                    <a:pt x="731346" y="1663065"/>
                  </a:cubicBezTo>
                  <a:cubicBezTo>
                    <a:pt x="607521" y="1680210"/>
                    <a:pt x="480838" y="1681163"/>
                    <a:pt x="357966" y="1659255"/>
                  </a:cubicBezTo>
                  <a:cubicBezTo>
                    <a:pt x="253191" y="1640205"/>
                    <a:pt x="151273" y="1588770"/>
                    <a:pt x="83646" y="1504950"/>
                  </a:cubicBezTo>
                  <a:cubicBezTo>
                    <a:pt x="40783" y="1448753"/>
                    <a:pt x="22686" y="1377315"/>
                    <a:pt x="13161" y="1307782"/>
                  </a:cubicBezTo>
                  <a:cubicBezTo>
                    <a:pt x="-3984" y="1166813"/>
                    <a:pt x="-7794" y="1022985"/>
                    <a:pt x="22686" y="883920"/>
                  </a:cubicBezTo>
                  <a:cubicBezTo>
                    <a:pt x="43641" y="766763"/>
                    <a:pt x="74121" y="650557"/>
                    <a:pt x="105553" y="536257"/>
                  </a:cubicBezTo>
                  <a:cubicBezTo>
                    <a:pt x="140796" y="393382"/>
                    <a:pt x="231283" y="269557"/>
                    <a:pt x="338916" y="172403"/>
                  </a:cubicBezTo>
                  <a:cubicBezTo>
                    <a:pt x="391303" y="123825"/>
                    <a:pt x="458931" y="91440"/>
                    <a:pt x="530369" y="81915"/>
                  </a:cubicBezTo>
                  <a:cubicBezTo>
                    <a:pt x="577994" y="29528"/>
                    <a:pt x="652288" y="953"/>
                    <a:pt x="72467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21EC360-FA2C-8F0A-A0AC-AB1910E87F95}"/>
              </a:ext>
            </a:extLst>
          </p:cNvPr>
          <p:cNvGrpSpPr/>
          <p:nvPr/>
        </p:nvGrpSpPr>
        <p:grpSpPr>
          <a:xfrm>
            <a:off x="5456118" y="1085107"/>
            <a:ext cx="1215964" cy="1215962"/>
            <a:chOff x="4983240" y="1870942"/>
            <a:chExt cx="2220406" cy="2220404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3004398-875D-0BF6-D249-41E9AFBB6E35}"/>
                </a:ext>
              </a:extLst>
            </p:cNvPr>
            <p:cNvSpPr/>
            <p:nvPr/>
          </p:nvSpPr>
          <p:spPr>
            <a:xfrm>
              <a:off x="4983240" y="1870942"/>
              <a:ext cx="2220406" cy="2220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B7B3F1B-AE58-3CF5-3F32-B6303AE2D627}"/>
                </a:ext>
              </a:extLst>
            </p:cNvPr>
            <p:cNvSpPr/>
            <p:nvPr/>
          </p:nvSpPr>
          <p:spPr>
            <a:xfrm rot="1713121">
              <a:off x="5470513" y="2499661"/>
              <a:ext cx="1245860" cy="962966"/>
            </a:xfrm>
            <a:custGeom>
              <a:avLst/>
              <a:gdLst>
                <a:gd name="connsiteX0" fmla="*/ 1401477 w 1763638"/>
                <a:gd name="connsiteY0" fmla="*/ 1006812 h 1363174"/>
                <a:gd name="connsiteX1" fmla="*/ 1325212 w 1763638"/>
                <a:gd name="connsiteY1" fmla="*/ 1286227 h 1363174"/>
                <a:gd name="connsiteX2" fmla="*/ 1445870 w 1763638"/>
                <a:gd name="connsiteY2" fmla="*/ 1329933 h 1363174"/>
                <a:gd name="connsiteX3" fmla="*/ 1474950 w 1763638"/>
                <a:gd name="connsiteY3" fmla="*/ 1311638 h 1363174"/>
                <a:gd name="connsiteX4" fmla="*/ 1528510 w 1763638"/>
                <a:gd name="connsiteY4" fmla="*/ 1139448 h 1363174"/>
                <a:gd name="connsiteX5" fmla="*/ 1537874 w 1763638"/>
                <a:gd name="connsiteY5" fmla="*/ 1070129 h 1363174"/>
                <a:gd name="connsiteX6" fmla="*/ 1505725 w 1763638"/>
                <a:gd name="connsiteY6" fmla="*/ 1045460 h 1363174"/>
                <a:gd name="connsiteX7" fmla="*/ 1401477 w 1763638"/>
                <a:gd name="connsiteY7" fmla="*/ 1006812 h 1363174"/>
                <a:gd name="connsiteX8" fmla="*/ 1364730 w 1763638"/>
                <a:gd name="connsiteY8" fmla="*/ 996703 h 1363174"/>
                <a:gd name="connsiteX9" fmla="*/ 1283372 w 1763638"/>
                <a:gd name="connsiteY9" fmla="*/ 1268966 h 1363174"/>
                <a:gd name="connsiteX10" fmla="*/ 1297474 w 1763638"/>
                <a:gd name="connsiteY10" fmla="*/ 1275413 h 1363174"/>
                <a:gd name="connsiteX11" fmla="*/ 1371200 w 1763638"/>
                <a:gd name="connsiteY11" fmla="*/ 998311 h 1363174"/>
                <a:gd name="connsiteX12" fmla="*/ 1364730 w 1763638"/>
                <a:gd name="connsiteY12" fmla="*/ 996703 h 1363174"/>
                <a:gd name="connsiteX13" fmla="*/ 327346 w 1763638"/>
                <a:gd name="connsiteY13" fmla="*/ 767526 h 1363174"/>
                <a:gd name="connsiteX14" fmla="*/ 264940 w 1763638"/>
                <a:gd name="connsiteY14" fmla="*/ 896298 h 1363174"/>
                <a:gd name="connsiteX15" fmla="*/ 1252401 w 1763638"/>
                <a:gd name="connsiteY15" fmla="*/ 1259311 h 1363174"/>
                <a:gd name="connsiteX16" fmla="*/ 1292857 w 1763638"/>
                <a:gd name="connsiteY16" fmla="*/ 1128031 h 1363174"/>
                <a:gd name="connsiteX17" fmla="*/ 327346 w 1763638"/>
                <a:gd name="connsiteY17" fmla="*/ 767526 h 1363174"/>
                <a:gd name="connsiteX18" fmla="*/ 371245 w 1763638"/>
                <a:gd name="connsiteY18" fmla="*/ 622380 h 1363174"/>
                <a:gd name="connsiteX19" fmla="*/ 335152 w 1763638"/>
                <a:gd name="connsiteY19" fmla="*/ 736096 h 1363174"/>
                <a:gd name="connsiteX20" fmla="*/ 1302741 w 1763638"/>
                <a:gd name="connsiteY20" fmla="*/ 1096135 h 1363174"/>
                <a:gd name="connsiteX21" fmla="*/ 1333516 w 1763638"/>
                <a:gd name="connsiteY21" fmla="*/ 980119 h 1363174"/>
                <a:gd name="connsiteX22" fmla="*/ 371245 w 1763638"/>
                <a:gd name="connsiteY22" fmla="*/ 622380 h 1363174"/>
                <a:gd name="connsiteX23" fmla="*/ 969180 w 1763638"/>
                <a:gd name="connsiteY23" fmla="*/ 289312 h 1363174"/>
                <a:gd name="connsiteX24" fmla="*/ 889717 w 1763638"/>
                <a:gd name="connsiteY24" fmla="*/ 362781 h 1363174"/>
                <a:gd name="connsiteX25" fmla="*/ 1371683 w 1763638"/>
                <a:gd name="connsiteY25" fmla="*/ 538993 h 1363174"/>
                <a:gd name="connsiteX26" fmla="*/ 1144035 w 1763638"/>
                <a:gd name="connsiteY26" fmla="*/ 261816 h 1363174"/>
                <a:gd name="connsiteX27" fmla="*/ 1072151 w 1763638"/>
                <a:gd name="connsiteY27" fmla="*/ 257232 h 1363174"/>
                <a:gd name="connsiteX28" fmla="*/ 969180 w 1763638"/>
                <a:gd name="connsiteY28" fmla="*/ 289312 h 1363174"/>
                <a:gd name="connsiteX29" fmla="*/ 951169 w 1763638"/>
                <a:gd name="connsiteY29" fmla="*/ 254306 h 1363174"/>
                <a:gd name="connsiteX30" fmla="*/ 1066764 w 1763638"/>
                <a:gd name="connsiteY30" fmla="*/ 218760 h 1363174"/>
                <a:gd name="connsiteX31" fmla="*/ 1147845 w 1763638"/>
                <a:gd name="connsiteY31" fmla="*/ 222764 h 1363174"/>
                <a:gd name="connsiteX32" fmla="*/ 1408830 w 1763638"/>
                <a:gd name="connsiteY32" fmla="*/ 561854 h 1363174"/>
                <a:gd name="connsiteX33" fmla="*/ 1365967 w 1763638"/>
                <a:gd name="connsiteY33" fmla="*/ 577093 h 1363174"/>
                <a:gd name="connsiteX34" fmla="*/ 849712 w 1763638"/>
                <a:gd name="connsiteY34" fmla="*/ 389451 h 1363174"/>
                <a:gd name="connsiteX35" fmla="*/ 862095 w 1763638"/>
                <a:gd name="connsiteY35" fmla="*/ 335158 h 1363174"/>
                <a:gd name="connsiteX36" fmla="*/ 951169 w 1763638"/>
                <a:gd name="connsiteY36" fmla="*/ 254306 h 1363174"/>
                <a:gd name="connsiteX37" fmla="*/ 178146 w 1763638"/>
                <a:gd name="connsiteY37" fmla="*/ 641160 h 1363174"/>
                <a:gd name="connsiteX38" fmla="*/ 129359 w 1763638"/>
                <a:gd name="connsiteY38" fmla="*/ 762519 h 1363174"/>
                <a:gd name="connsiteX39" fmla="*/ 236035 w 1763638"/>
                <a:gd name="connsiteY39" fmla="*/ 878324 h 1363174"/>
                <a:gd name="connsiteX40" fmla="*/ 295052 w 1763638"/>
                <a:gd name="connsiteY40" fmla="*/ 798763 h 1363174"/>
                <a:gd name="connsiteX41" fmla="*/ 277862 w 1763638"/>
                <a:gd name="connsiteY41" fmla="*/ 737571 h 1363174"/>
                <a:gd name="connsiteX42" fmla="*/ 301626 w 1763638"/>
                <a:gd name="connsiteY42" fmla="*/ 716973 h 1363174"/>
                <a:gd name="connsiteX43" fmla="*/ 336117 w 1763638"/>
                <a:gd name="connsiteY43" fmla="*/ 613656 h 1363174"/>
                <a:gd name="connsiteX44" fmla="*/ 178146 w 1763638"/>
                <a:gd name="connsiteY44" fmla="*/ 641160 h 1363174"/>
                <a:gd name="connsiteX45" fmla="*/ 39345 w 1763638"/>
                <a:gd name="connsiteY45" fmla="*/ 666557 h 1363174"/>
                <a:gd name="connsiteX46" fmla="*/ 109227 w 1763638"/>
                <a:gd name="connsiteY46" fmla="*/ 740835 h 1363174"/>
                <a:gd name="connsiteX47" fmla="*/ 147894 w 1763638"/>
                <a:gd name="connsiteY47" fmla="*/ 648369 h 1363174"/>
                <a:gd name="connsiteX48" fmla="*/ 39345 w 1763638"/>
                <a:gd name="connsiteY48" fmla="*/ 666557 h 1363174"/>
                <a:gd name="connsiteX49" fmla="*/ 18241 w 1763638"/>
                <a:gd name="connsiteY49" fmla="*/ 637730 h 1363174"/>
                <a:gd name="connsiteX50" fmla="*/ 32825 w 1763638"/>
                <a:gd name="connsiteY50" fmla="*/ 633531 h 1363174"/>
                <a:gd name="connsiteX51" fmla="*/ 345766 w 1763638"/>
                <a:gd name="connsiteY51" fmla="*/ 578758 h 1363174"/>
                <a:gd name="connsiteX52" fmla="*/ 1489719 w 1763638"/>
                <a:gd name="connsiteY52" fmla="*/ 1003210 h 1363174"/>
                <a:gd name="connsiteX53" fmla="*/ 1557921 w 1763638"/>
                <a:gd name="connsiteY53" fmla="*/ 1036832 h 1363174"/>
                <a:gd name="connsiteX54" fmla="*/ 1564314 w 1763638"/>
                <a:gd name="connsiteY54" fmla="*/ 1137545 h 1363174"/>
                <a:gd name="connsiteX55" fmla="*/ 1505462 w 1763638"/>
                <a:gd name="connsiteY55" fmla="*/ 1323141 h 1363174"/>
                <a:gd name="connsiteX56" fmla="*/ 1447538 w 1763638"/>
                <a:gd name="connsiteY56" fmla="*/ 1362735 h 1363174"/>
                <a:gd name="connsiteX57" fmla="*/ 1324113 w 1763638"/>
                <a:gd name="connsiteY57" fmla="*/ 1322267 h 1363174"/>
                <a:gd name="connsiteX58" fmla="*/ 241419 w 1763638"/>
                <a:gd name="connsiteY58" fmla="*/ 923825 h 1363174"/>
                <a:gd name="connsiteX59" fmla="*/ 206031 w 1763638"/>
                <a:gd name="connsiteY59" fmla="*/ 896390 h 1363174"/>
                <a:gd name="connsiteX60" fmla="*/ 3553 w 1763638"/>
                <a:gd name="connsiteY60" fmla="*/ 676314 h 1363174"/>
                <a:gd name="connsiteX61" fmla="*/ 18241 w 1763638"/>
                <a:gd name="connsiteY61" fmla="*/ 637730 h 1363174"/>
                <a:gd name="connsiteX62" fmla="*/ 864000 w 1763638"/>
                <a:gd name="connsiteY62" fmla="*/ 98939 h 1363174"/>
                <a:gd name="connsiteX63" fmla="*/ 653498 w 1763638"/>
                <a:gd name="connsiteY63" fmla="*/ 325634 h 1363174"/>
                <a:gd name="connsiteX64" fmla="*/ 627780 w 1763638"/>
                <a:gd name="connsiteY64" fmla="*/ 341826 h 1363174"/>
                <a:gd name="connsiteX65" fmla="*/ 534435 w 1763638"/>
                <a:gd name="connsiteY65" fmla="*/ 318014 h 1363174"/>
                <a:gd name="connsiteX66" fmla="*/ 487763 w 1763638"/>
                <a:gd name="connsiteY66" fmla="*/ 485654 h 1363174"/>
                <a:gd name="connsiteX67" fmla="*/ 566820 w 1763638"/>
                <a:gd name="connsiteY67" fmla="*/ 513276 h 1363174"/>
                <a:gd name="connsiteX68" fmla="*/ 594443 w 1763638"/>
                <a:gd name="connsiteY68" fmla="*/ 441839 h 1363174"/>
                <a:gd name="connsiteX69" fmla="*/ 623970 w 1763638"/>
                <a:gd name="connsiteY69" fmla="*/ 453269 h 1363174"/>
                <a:gd name="connsiteX70" fmla="*/ 601110 w 1763638"/>
                <a:gd name="connsiteY70" fmla="*/ 524706 h 1363174"/>
                <a:gd name="connsiteX71" fmla="*/ 717315 w 1763638"/>
                <a:gd name="connsiteY71" fmla="*/ 564711 h 1363174"/>
                <a:gd name="connsiteX72" fmla="*/ 757320 w 1763638"/>
                <a:gd name="connsiteY72" fmla="*/ 493274 h 1363174"/>
                <a:gd name="connsiteX73" fmla="*/ 772560 w 1763638"/>
                <a:gd name="connsiteY73" fmla="*/ 511371 h 1363174"/>
                <a:gd name="connsiteX74" fmla="*/ 752558 w 1763638"/>
                <a:gd name="connsiteY74" fmla="*/ 577094 h 1363174"/>
                <a:gd name="connsiteX75" fmla="*/ 885908 w 1763638"/>
                <a:gd name="connsiteY75" fmla="*/ 622814 h 1363174"/>
                <a:gd name="connsiteX76" fmla="*/ 926865 w 1763638"/>
                <a:gd name="connsiteY76" fmla="*/ 556139 h 1363174"/>
                <a:gd name="connsiteX77" fmla="*/ 919245 w 1763638"/>
                <a:gd name="connsiteY77" fmla="*/ 635196 h 1363174"/>
                <a:gd name="connsiteX78" fmla="*/ 1055453 w 1763638"/>
                <a:gd name="connsiteY78" fmla="*/ 680917 h 1363174"/>
                <a:gd name="connsiteX79" fmla="*/ 1092600 w 1763638"/>
                <a:gd name="connsiteY79" fmla="*/ 617099 h 1363174"/>
                <a:gd name="connsiteX80" fmla="*/ 1087838 w 1763638"/>
                <a:gd name="connsiteY80" fmla="*/ 693299 h 1363174"/>
                <a:gd name="connsiteX81" fmla="*/ 1235475 w 1763638"/>
                <a:gd name="connsiteY81" fmla="*/ 742829 h 1363174"/>
                <a:gd name="connsiteX82" fmla="*/ 1257383 w 1763638"/>
                <a:gd name="connsiteY82" fmla="*/ 679964 h 1363174"/>
                <a:gd name="connsiteX83" fmla="*/ 1286910 w 1763638"/>
                <a:gd name="connsiteY83" fmla="*/ 694252 h 1363174"/>
                <a:gd name="connsiteX84" fmla="*/ 1268813 w 1763638"/>
                <a:gd name="connsiteY84" fmla="*/ 755211 h 1363174"/>
                <a:gd name="connsiteX85" fmla="*/ 1422165 w 1763638"/>
                <a:gd name="connsiteY85" fmla="*/ 806646 h 1363174"/>
                <a:gd name="connsiteX86" fmla="*/ 1462170 w 1763638"/>
                <a:gd name="connsiteY86" fmla="*/ 739971 h 1363174"/>
                <a:gd name="connsiteX87" fmla="*/ 1457408 w 1763638"/>
                <a:gd name="connsiteY87" fmla="*/ 818077 h 1363174"/>
                <a:gd name="connsiteX88" fmla="*/ 1601235 w 1763638"/>
                <a:gd name="connsiteY88" fmla="*/ 869511 h 1363174"/>
                <a:gd name="connsiteX89" fmla="*/ 1621238 w 1763638"/>
                <a:gd name="connsiteY89" fmla="*/ 788549 h 1363174"/>
                <a:gd name="connsiteX90" fmla="*/ 1642193 w 1763638"/>
                <a:gd name="connsiteY90" fmla="*/ 794264 h 1363174"/>
                <a:gd name="connsiteX91" fmla="*/ 1635525 w 1763638"/>
                <a:gd name="connsiteY91" fmla="*/ 881894 h 1363174"/>
                <a:gd name="connsiteX92" fmla="*/ 1667910 w 1763638"/>
                <a:gd name="connsiteY92" fmla="*/ 892371 h 1363174"/>
                <a:gd name="connsiteX93" fmla="*/ 1724108 w 1763638"/>
                <a:gd name="connsiteY93" fmla="*/ 707586 h 1363174"/>
                <a:gd name="connsiteX94" fmla="*/ 1603140 w 1763638"/>
                <a:gd name="connsiteY94" fmla="*/ 670439 h 1363174"/>
                <a:gd name="connsiteX95" fmla="*/ 1597425 w 1763638"/>
                <a:gd name="connsiteY95" fmla="*/ 635196 h 1363174"/>
                <a:gd name="connsiteX96" fmla="*/ 1574565 w 1763638"/>
                <a:gd name="connsiteY96" fmla="*/ 348494 h 1363174"/>
                <a:gd name="connsiteX97" fmla="*/ 1270718 w 1763638"/>
                <a:gd name="connsiteY97" fmla="*/ 66554 h 1363174"/>
                <a:gd name="connsiteX98" fmla="*/ 1062716 w 1763638"/>
                <a:gd name="connsiteY98" fmla="*/ 40598 h 1363174"/>
                <a:gd name="connsiteX99" fmla="*/ 864000 w 1763638"/>
                <a:gd name="connsiteY99" fmla="*/ 98939 h 1363174"/>
                <a:gd name="connsiteX100" fmla="*/ 805466 w 1763638"/>
                <a:gd name="connsiteY100" fmla="*/ 88759 h 1363174"/>
                <a:gd name="connsiteX101" fmla="*/ 887813 w 1763638"/>
                <a:gd name="connsiteY101" fmla="*/ 44646 h 1363174"/>
                <a:gd name="connsiteX102" fmla="*/ 1129510 w 1763638"/>
                <a:gd name="connsiteY102" fmla="*/ 593 h 1363174"/>
                <a:gd name="connsiteX103" fmla="*/ 1366920 w 1763638"/>
                <a:gd name="connsiteY103" fmla="*/ 66554 h 1363174"/>
                <a:gd name="connsiteX104" fmla="*/ 1590758 w 1763638"/>
                <a:gd name="connsiteY104" fmla="*/ 295154 h 1363174"/>
                <a:gd name="connsiteX105" fmla="*/ 1633620 w 1763638"/>
                <a:gd name="connsiteY105" fmla="*/ 639006 h 1363174"/>
                <a:gd name="connsiteX106" fmla="*/ 1754588 w 1763638"/>
                <a:gd name="connsiteY106" fmla="*/ 678059 h 1363174"/>
                <a:gd name="connsiteX107" fmla="*/ 1756493 w 1763638"/>
                <a:gd name="connsiteY107" fmla="*/ 724731 h 1363174"/>
                <a:gd name="connsiteX108" fmla="*/ 1695533 w 1763638"/>
                <a:gd name="connsiteY108" fmla="*/ 920946 h 1363174"/>
                <a:gd name="connsiteX109" fmla="*/ 1654575 w 1763638"/>
                <a:gd name="connsiteY109" fmla="*/ 926661 h 1363174"/>
                <a:gd name="connsiteX110" fmla="*/ 454425 w 1763638"/>
                <a:gd name="connsiteY110" fmla="*/ 514229 h 1363174"/>
                <a:gd name="connsiteX111" fmla="*/ 446805 w 1763638"/>
                <a:gd name="connsiteY111" fmla="*/ 491369 h 1363174"/>
                <a:gd name="connsiteX112" fmla="*/ 495383 w 1763638"/>
                <a:gd name="connsiteY112" fmla="*/ 311346 h 1363174"/>
                <a:gd name="connsiteX113" fmla="*/ 519195 w 1763638"/>
                <a:gd name="connsiteY113" fmla="*/ 276104 h 1363174"/>
                <a:gd name="connsiteX114" fmla="*/ 623970 w 1763638"/>
                <a:gd name="connsiteY114" fmla="*/ 296106 h 1363174"/>
                <a:gd name="connsiteX115" fmla="*/ 805466 w 1763638"/>
                <a:gd name="connsiteY115" fmla="*/ 88759 h 136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763638" h="1363174">
                  <a:moveTo>
                    <a:pt x="1401477" y="1006812"/>
                  </a:moveTo>
                  <a:cubicBezTo>
                    <a:pt x="1381062" y="1100866"/>
                    <a:pt x="1359493" y="1195616"/>
                    <a:pt x="1325212" y="1286227"/>
                  </a:cubicBezTo>
                  <a:cubicBezTo>
                    <a:pt x="1364968" y="1300027"/>
                    <a:pt x="1405190" y="1315905"/>
                    <a:pt x="1445870" y="1329933"/>
                  </a:cubicBezTo>
                  <a:cubicBezTo>
                    <a:pt x="1459278" y="1335226"/>
                    <a:pt x="1471041" y="1323425"/>
                    <a:pt x="1474950" y="1311638"/>
                  </a:cubicBezTo>
                  <a:cubicBezTo>
                    <a:pt x="1497733" y="1255466"/>
                    <a:pt x="1512197" y="1197227"/>
                    <a:pt x="1528510" y="1139448"/>
                  </a:cubicBezTo>
                  <a:cubicBezTo>
                    <a:pt x="1534020" y="1117262"/>
                    <a:pt x="1540913" y="1093457"/>
                    <a:pt x="1537874" y="1070129"/>
                  </a:cubicBezTo>
                  <a:cubicBezTo>
                    <a:pt x="1534618" y="1055580"/>
                    <a:pt x="1517978" y="1051447"/>
                    <a:pt x="1505725" y="1045460"/>
                  </a:cubicBezTo>
                  <a:cubicBezTo>
                    <a:pt x="1470820" y="1031885"/>
                    <a:pt x="1435687" y="1019233"/>
                    <a:pt x="1401477" y="1006812"/>
                  </a:cubicBezTo>
                  <a:close/>
                  <a:moveTo>
                    <a:pt x="1364730" y="996703"/>
                  </a:moveTo>
                  <a:cubicBezTo>
                    <a:pt x="1339923" y="1088686"/>
                    <a:pt x="1312571" y="1179056"/>
                    <a:pt x="1283372" y="1268966"/>
                  </a:cubicBezTo>
                  <a:cubicBezTo>
                    <a:pt x="1285915" y="1270579"/>
                    <a:pt x="1292851" y="1274265"/>
                    <a:pt x="1297474" y="1275413"/>
                  </a:cubicBezTo>
                  <a:cubicBezTo>
                    <a:pt x="1330601" y="1185496"/>
                    <a:pt x="1349167" y="1090982"/>
                    <a:pt x="1371200" y="998311"/>
                  </a:cubicBezTo>
                  <a:cubicBezTo>
                    <a:pt x="1369352" y="997851"/>
                    <a:pt x="1366579" y="997162"/>
                    <a:pt x="1364730" y="996703"/>
                  </a:cubicBezTo>
                  <a:close/>
                  <a:moveTo>
                    <a:pt x="327346" y="767526"/>
                  </a:moveTo>
                  <a:cubicBezTo>
                    <a:pt x="332277" y="818804"/>
                    <a:pt x="308098" y="868740"/>
                    <a:pt x="264940" y="896298"/>
                  </a:cubicBezTo>
                  <a:cubicBezTo>
                    <a:pt x="594324" y="1016379"/>
                    <a:pt x="923477" y="1137383"/>
                    <a:pt x="1252401" y="1259311"/>
                  </a:cubicBezTo>
                  <a:cubicBezTo>
                    <a:pt x="1267119" y="1215857"/>
                    <a:pt x="1279063" y="1171715"/>
                    <a:pt x="1292857" y="1128031"/>
                  </a:cubicBezTo>
                  <a:cubicBezTo>
                    <a:pt x="971328" y="1007940"/>
                    <a:pt x="648645" y="888543"/>
                    <a:pt x="327346" y="767526"/>
                  </a:cubicBezTo>
                  <a:close/>
                  <a:moveTo>
                    <a:pt x="371245" y="622380"/>
                  </a:moveTo>
                  <a:cubicBezTo>
                    <a:pt x="371077" y="662577"/>
                    <a:pt x="365139" y="706248"/>
                    <a:pt x="335152" y="736096"/>
                  </a:cubicBezTo>
                  <a:cubicBezTo>
                    <a:pt x="657834" y="855493"/>
                    <a:pt x="980288" y="975814"/>
                    <a:pt x="1302741" y="1096135"/>
                  </a:cubicBezTo>
                  <a:cubicBezTo>
                    <a:pt x="1313307" y="1057540"/>
                    <a:pt x="1323874" y="1018944"/>
                    <a:pt x="1333516" y="980119"/>
                  </a:cubicBezTo>
                  <a:cubicBezTo>
                    <a:pt x="1012683" y="861181"/>
                    <a:pt x="691850" y="742243"/>
                    <a:pt x="371245" y="622380"/>
                  </a:cubicBezTo>
                  <a:close/>
                  <a:moveTo>
                    <a:pt x="969180" y="289312"/>
                  </a:moveTo>
                  <a:cubicBezTo>
                    <a:pt x="937670" y="307238"/>
                    <a:pt x="910077" y="332063"/>
                    <a:pt x="889717" y="362781"/>
                  </a:cubicBezTo>
                  <a:cubicBezTo>
                    <a:pt x="1049737" y="423741"/>
                    <a:pt x="1211662" y="478033"/>
                    <a:pt x="1371683" y="538993"/>
                  </a:cubicBezTo>
                  <a:cubicBezTo>
                    <a:pt x="1376445" y="407549"/>
                    <a:pt x="1272622" y="285629"/>
                    <a:pt x="1144035" y="261816"/>
                  </a:cubicBezTo>
                  <a:cubicBezTo>
                    <a:pt x="1120461" y="256577"/>
                    <a:pt x="1096172" y="255149"/>
                    <a:pt x="1072151" y="257232"/>
                  </a:cubicBezTo>
                  <a:cubicBezTo>
                    <a:pt x="1036119" y="260358"/>
                    <a:pt x="1000691" y="271386"/>
                    <a:pt x="969180" y="289312"/>
                  </a:cubicBezTo>
                  <a:close/>
                  <a:moveTo>
                    <a:pt x="951169" y="254306"/>
                  </a:moveTo>
                  <a:cubicBezTo>
                    <a:pt x="986486" y="234621"/>
                    <a:pt x="1026223" y="222488"/>
                    <a:pt x="1066764" y="218760"/>
                  </a:cubicBezTo>
                  <a:cubicBezTo>
                    <a:pt x="1093791" y="216275"/>
                    <a:pt x="1121175" y="217525"/>
                    <a:pt x="1147845" y="222764"/>
                  </a:cubicBezTo>
                  <a:cubicBezTo>
                    <a:pt x="1303102" y="248481"/>
                    <a:pt x="1428833" y="402786"/>
                    <a:pt x="1408830" y="561854"/>
                  </a:cubicBezTo>
                  <a:cubicBezTo>
                    <a:pt x="1408830" y="584714"/>
                    <a:pt x="1381208" y="584714"/>
                    <a:pt x="1365967" y="577093"/>
                  </a:cubicBezTo>
                  <a:cubicBezTo>
                    <a:pt x="1194517" y="514229"/>
                    <a:pt x="1021162" y="453268"/>
                    <a:pt x="849712" y="389451"/>
                  </a:cubicBezTo>
                  <a:cubicBezTo>
                    <a:pt x="833520" y="372306"/>
                    <a:pt x="852570" y="351351"/>
                    <a:pt x="862095" y="335158"/>
                  </a:cubicBezTo>
                  <a:cubicBezTo>
                    <a:pt x="884955" y="301226"/>
                    <a:pt x="915852" y="273990"/>
                    <a:pt x="951169" y="254306"/>
                  </a:cubicBezTo>
                  <a:close/>
                  <a:moveTo>
                    <a:pt x="178146" y="641160"/>
                  </a:moveTo>
                  <a:cubicBezTo>
                    <a:pt x="175904" y="685750"/>
                    <a:pt x="160958" y="730128"/>
                    <a:pt x="129359" y="762519"/>
                  </a:cubicBezTo>
                  <a:cubicBezTo>
                    <a:pt x="164535" y="802661"/>
                    <a:pt x="200399" y="840031"/>
                    <a:pt x="236035" y="878324"/>
                  </a:cubicBezTo>
                  <a:cubicBezTo>
                    <a:pt x="262572" y="858415"/>
                    <a:pt x="291180" y="834114"/>
                    <a:pt x="295052" y="798763"/>
                  </a:cubicBezTo>
                  <a:cubicBezTo>
                    <a:pt x="300562" y="776577"/>
                    <a:pt x="286901" y="756500"/>
                    <a:pt x="277862" y="737571"/>
                  </a:cubicBezTo>
                  <a:cubicBezTo>
                    <a:pt x="275300" y="724176"/>
                    <a:pt x="294012" y="723915"/>
                    <a:pt x="301626" y="716973"/>
                  </a:cubicBezTo>
                  <a:cubicBezTo>
                    <a:pt x="339483" y="698895"/>
                    <a:pt x="341947" y="649455"/>
                    <a:pt x="336117" y="613656"/>
                  </a:cubicBezTo>
                  <a:cubicBezTo>
                    <a:pt x="283461" y="624133"/>
                    <a:pt x="231266" y="632762"/>
                    <a:pt x="178146" y="641160"/>
                  </a:cubicBezTo>
                  <a:close/>
                  <a:moveTo>
                    <a:pt x="39345" y="666557"/>
                  </a:moveTo>
                  <a:cubicBezTo>
                    <a:pt x="61561" y="691703"/>
                    <a:pt x="84931" y="716154"/>
                    <a:pt x="109227" y="740835"/>
                  </a:cubicBezTo>
                  <a:cubicBezTo>
                    <a:pt x="130439" y="714698"/>
                    <a:pt x="146329" y="682330"/>
                    <a:pt x="147894" y="648369"/>
                  </a:cubicBezTo>
                  <a:cubicBezTo>
                    <a:pt x="112095" y="654200"/>
                    <a:pt x="76068" y="660955"/>
                    <a:pt x="39345" y="666557"/>
                  </a:cubicBezTo>
                  <a:close/>
                  <a:moveTo>
                    <a:pt x="18241" y="637730"/>
                  </a:moveTo>
                  <a:cubicBezTo>
                    <a:pt x="22865" y="635106"/>
                    <a:pt x="27916" y="633538"/>
                    <a:pt x="32825" y="633531"/>
                  </a:cubicBezTo>
                  <a:cubicBezTo>
                    <a:pt x="137447" y="615350"/>
                    <a:pt x="241373" y="596014"/>
                    <a:pt x="345766" y="578758"/>
                  </a:cubicBezTo>
                  <a:cubicBezTo>
                    <a:pt x="727388" y="717699"/>
                    <a:pt x="1107632" y="862188"/>
                    <a:pt x="1489719" y="1003210"/>
                  </a:cubicBezTo>
                  <a:cubicBezTo>
                    <a:pt x="1512835" y="1012876"/>
                    <a:pt x="1538719" y="1019305"/>
                    <a:pt x="1557921" y="1036832"/>
                  </a:cubicBezTo>
                  <a:cubicBezTo>
                    <a:pt x="1583376" y="1064745"/>
                    <a:pt x="1570501" y="1104731"/>
                    <a:pt x="1564314" y="1137545"/>
                  </a:cubicBezTo>
                  <a:cubicBezTo>
                    <a:pt x="1547778" y="1200176"/>
                    <a:pt x="1529393" y="1262347"/>
                    <a:pt x="1505462" y="1323141"/>
                  </a:cubicBezTo>
                  <a:cubicBezTo>
                    <a:pt x="1497643" y="1346717"/>
                    <a:pt x="1474110" y="1366390"/>
                    <a:pt x="1447538" y="1362735"/>
                  </a:cubicBezTo>
                  <a:cubicBezTo>
                    <a:pt x="1404785" y="1353099"/>
                    <a:pt x="1364794" y="1336296"/>
                    <a:pt x="1324113" y="1322267"/>
                  </a:cubicBezTo>
                  <a:cubicBezTo>
                    <a:pt x="963524" y="1189530"/>
                    <a:pt x="602010" y="1056563"/>
                    <a:pt x="241419" y="923825"/>
                  </a:cubicBezTo>
                  <a:cubicBezTo>
                    <a:pt x="226858" y="919228"/>
                    <a:pt x="216212" y="906770"/>
                    <a:pt x="206031" y="896390"/>
                  </a:cubicBezTo>
                  <a:cubicBezTo>
                    <a:pt x="139153" y="821875"/>
                    <a:pt x="69507" y="750599"/>
                    <a:pt x="3553" y="676314"/>
                  </a:cubicBezTo>
                  <a:cubicBezTo>
                    <a:pt x="-5651" y="662987"/>
                    <a:pt x="4371" y="645602"/>
                    <a:pt x="18241" y="637730"/>
                  </a:cubicBezTo>
                  <a:close/>
                  <a:moveTo>
                    <a:pt x="864000" y="98939"/>
                  </a:moveTo>
                  <a:cubicBezTo>
                    <a:pt x="771608" y="148469"/>
                    <a:pt x="695408" y="229431"/>
                    <a:pt x="653498" y="325634"/>
                  </a:cubicBezTo>
                  <a:cubicBezTo>
                    <a:pt x="650640" y="336111"/>
                    <a:pt x="640163" y="347542"/>
                    <a:pt x="627780" y="341826"/>
                  </a:cubicBezTo>
                  <a:cubicBezTo>
                    <a:pt x="597300" y="331349"/>
                    <a:pt x="565868" y="324681"/>
                    <a:pt x="534435" y="318014"/>
                  </a:cubicBezTo>
                  <a:cubicBezTo>
                    <a:pt x="518243" y="374211"/>
                    <a:pt x="503003" y="429456"/>
                    <a:pt x="487763" y="485654"/>
                  </a:cubicBezTo>
                  <a:cubicBezTo>
                    <a:pt x="514433" y="494226"/>
                    <a:pt x="540150" y="503751"/>
                    <a:pt x="566820" y="513276"/>
                  </a:cubicBezTo>
                  <a:cubicBezTo>
                    <a:pt x="576345" y="489464"/>
                    <a:pt x="580155" y="462794"/>
                    <a:pt x="594443" y="441839"/>
                  </a:cubicBezTo>
                  <a:cubicBezTo>
                    <a:pt x="602063" y="429456"/>
                    <a:pt x="627780" y="438981"/>
                    <a:pt x="623970" y="453269"/>
                  </a:cubicBezTo>
                  <a:cubicBezTo>
                    <a:pt x="619208" y="478034"/>
                    <a:pt x="608730" y="500894"/>
                    <a:pt x="601110" y="524706"/>
                  </a:cubicBezTo>
                  <a:cubicBezTo>
                    <a:pt x="639210" y="538994"/>
                    <a:pt x="678263" y="552329"/>
                    <a:pt x="717315" y="564711"/>
                  </a:cubicBezTo>
                  <a:cubicBezTo>
                    <a:pt x="728745" y="539946"/>
                    <a:pt x="726840" y="503751"/>
                    <a:pt x="757320" y="493274"/>
                  </a:cubicBezTo>
                  <a:cubicBezTo>
                    <a:pt x="761130" y="498036"/>
                    <a:pt x="768750" y="506609"/>
                    <a:pt x="772560" y="511371"/>
                  </a:cubicBezTo>
                  <a:cubicBezTo>
                    <a:pt x="765893" y="533279"/>
                    <a:pt x="759225" y="555186"/>
                    <a:pt x="752558" y="577094"/>
                  </a:cubicBezTo>
                  <a:cubicBezTo>
                    <a:pt x="797325" y="591381"/>
                    <a:pt x="841140" y="606621"/>
                    <a:pt x="885908" y="622814"/>
                  </a:cubicBezTo>
                  <a:cubicBezTo>
                    <a:pt x="893528" y="599002"/>
                    <a:pt x="891623" y="548519"/>
                    <a:pt x="926865" y="556139"/>
                  </a:cubicBezTo>
                  <a:cubicBezTo>
                    <a:pt x="945915" y="578999"/>
                    <a:pt x="923055" y="610431"/>
                    <a:pt x="919245" y="635196"/>
                  </a:cubicBezTo>
                  <a:cubicBezTo>
                    <a:pt x="964013" y="650436"/>
                    <a:pt x="1008780" y="667581"/>
                    <a:pt x="1055453" y="680917"/>
                  </a:cubicBezTo>
                  <a:cubicBezTo>
                    <a:pt x="1066883" y="659961"/>
                    <a:pt x="1064025" y="621861"/>
                    <a:pt x="1092600" y="617099"/>
                  </a:cubicBezTo>
                  <a:cubicBezTo>
                    <a:pt x="1124033" y="632339"/>
                    <a:pt x="1091648" y="669486"/>
                    <a:pt x="1087838" y="693299"/>
                  </a:cubicBezTo>
                  <a:cubicBezTo>
                    <a:pt x="1137368" y="708539"/>
                    <a:pt x="1185945" y="725684"/>
                    <a:pt x="1235475" y="742829"/>
                  </a:cubicBezTo>
                  <a:cubicBezTo>
                    <a:pt x="1242143" y="721874"/>
                    <a:pt x="1248810" y="699967"/>
                    <a:pt x="1257383" y="679964"/>
                  </a:cubicBezTo>
                  <a:cubicBezTo>
                    <a:pt x="1268813" y="667581"/>
                    <a:pt x="1288815" y="678059"/>
                    <a:pt x="1286910" y="694252"/>
                  </a:cubicBezTo>
                  <a:cubicBezTo>
                    <a:pt x="1284053" y="715206"/>
                    <a:pt x="1275480" y="735209"/>
                    <a:pt x="1268813" y="755211"/>
                  </a:cubicBezTo>
                  <a:cubicBezTo>
                    <a:pt x="1319295" y="773309"/>
                    <a:pt x="1370730" y="789502"/>
                    <a:pt x="1422165" y="806646"/>
                  </a:cubicBezTo>
                  <a:cubicBezTo>
                    <a:pt x="1435500" y="785692"/>
                    <a:pt x="1432643" y="744734"/>
                    <a:pt x="1462170" y="739971"/>
                  </a:cubicBezTo>
                  <a:cubicBezTo>
                    <a:pt x="1493603" y="756164"/>
                    <a:pt x="1460265" y="793311"/>
                    <a:pt x="1457408" y="818077"/>
                  </a:cubicBezTo>
                  <a:cubicBezTo>
                    <a:pt x="1505033" y="835221"/>
                    <a:pt x="1552658" y="852367"/>
                    <a:pt x="1601235" y="869511"/>
                  </a:cubicBezTo>
                  <a:cubicBezTo>
                    <a:pt x="1608855" y="842842"/>
                    <a:pt x="1604093" y="810456"/>
                    <a:pt x="1621238" y="788549"/>
                  </a:cubicBezTo>
                  <a:cubicBezTo>
                    <a:pt x="1626953" y="789502"/>
                    <a:pt x="1636478" y="792359"/>
                    <a:pt x="1642193" y="794264"/>
                  </a:cubicBezTo>
                  <a:cubicBezTo>
                    <a:pt x="1652670" y="822839"/>
                    <a:pt x="1637430" y="853319"/>
                    <a:pt x="1635525" y="881894"/>
                  </a:cubicBezTo>
                  <a:cubicBezTo>
                    <a:pt x="1646003" y="885704"/>
                    <a:pt x="1657433" y="888561"/>
                    <a:pt x="1667910" y="892371"/>
                  </a:cubicBezTo>
                  <a:cubicBezTo>
                    <a:pt x="1687913" y="831411"/>
                    <a:pt x="1706963" y="769499"/>
                    <a:pt x="1724108" y="707586"/>
                  </a:cubicBezTo>
                  <a:cubicBezTo>
                    <a:pt x="1684103" y="693299"/>
                    <a:pt x="1643145" y="682821"/>
                    <a:pt x="1603140" y="670439"/>
                  </a:cubicBezTo>
                  <a:cubicBezTo>
                    <a:pt x="1588853" y="663771"/>
                    <a:pt x="1595520" y="646627"/>
                    <a:pt x="1597425" y="635196"/>
                  </a:cubicBezTo>
                  <a:cubicBezTo>
                    <a:pt x="1620285" y="539946"/>
                    <a:pt x="1611713" y="438981"/>
                    <a:pt x="1574565" y="348494"/>
                  </a:cubicBezTo>
                  <a:cubicBezTo>
                    <a:pt x="1521225" y="216096"/>
                    <a:pt x="1406925" y="110369"/>
                    <a:pt x="1270718" y="66554"/>
                  </a:cubicBezTo>
                  <a:cubicBezTo>
                    <a:pt x="1203567" y="43217"/>
                    <a:pt x="1132367" y="34883"/>
                    <a:pt x="1062716" y="40598"/>
                  </a:cubicBezTo>
                  <a:cubicBezTo>
                    <a:pt x="993064" y="46313"/>
                    <a:pt x="924960" y="66078"/>
                    <a:pt x="864000" y="98939"/>
                  </a:cubicBezTo>
                  <a:close/>
                  <a:moveTo>
                    <a:pt x="805466" y="88759"/>
                  </a:moveTo>
                  <a:cubicBezTo>
                    <a:pt x="831437" y="71614"/>
                    <a:pt x="859000" y="56790"/>
                    <a:pt x="887813" y="44646"/>
                  </a:cubicBezTo>
                  <a:cubicBezTo>
                    <a:pt x="963537" y="11308"/>
                    <a:pt x="1046880" y="-3217"/>
                    <a:pt x="1129510" y="593"/>
                  </a:cubicBezTo>
                  <a:cubicBezTo>
                    <a:pt x="1212139" y="4403"/>
                    <a:pt x="1294054" y="26549"/>
                    <a:pt x="1366920" y="66554"/>
                  </a:cubicBezTo>
                  <a:cubicBezTo>
                    <a:pt x="1462170" y="117989"/>
                    <a:pt x="1542180" y="197999"/>
                    <a:pt x="1590758" y="295154"/>
                  </a:cubicBezTo>
                  <a:cubicBezTo>
                    <a:pt x="1644098" y="399929"/>
                    <a:pt x="1660290" y="524706"/>
                    <a:pt x="1633620" y="639006"/>
                  </a:cubicBezTo>
                  <a:cubicBezTo>
                    <a:pt x="1673625" y="652342"/>
                    <a:pt x="1715535" y="661867"/>
                    <a:pt x="1754588" y="678059"/>
                  </a:cubicBezTo>
                  <a:cubicBezTo>
                    <a:pt x="1770780" y="689489"/>
                    <a:pt x="1761255" y="710444"/>
                    <a:pt x="1756493" y="724731"/>
                  </a:cubicBezTo>
                  <a:cubicBezTo>
                    <a:pt x="1734585" y="789502"/>
                    <a:pt x="1720298" y="857129"/>
                    <a:pt x="1695533" y="920946"/>
                  </a:cubicBezTo>
                  <a:cubicBezTo>
                    <a:pt x="1689818" y="939044"/>
                    <a:pt x="1666958" y="931424"/>
                    <a:pt x="1654575" y="926661"/>
                  </a:cubicBezTo>
                  <a:cubicBezTo>
                    <a:pt x="1254525" y="787596"/>
                    <a:pt x="853523" y="653294"/>
                    <a:pt x="454425" y="514229"/>
                  </a:cubicBezTo>
                  <a:cubicBezTo>
                    <a:pt x="447758" y="507561"/>
                    <a:pt x="444900" y="499942"/>
                    <a:pt x="446805" y="491369"/>
                  </a:cubicBezTo>
                  <a:cubicBezTo>
                    <a:pt x="460140" y="430409"/>
                    <a:pt x="481095" y="371354"/>
                    <a:pt x="495383" y="311346"/>
                  </a:cubicBezTo>
                  <a:cubicBezTo>
                    <a:pt x="500145" y="298964"/>
                    <a:pt x="502050" y="278009"/>
                    <a:pt x="519195" y="276104"/>
                  </a:cubicBezTo>
                  <a:cubicBezTo>
                    <a:pt x="554438" y="278961"/>
                    <a:pt x="588728" y="291344"/>
                    <a:pt x="623970" y="296106"/>
                  </a:cubicBezTo>
                  <a:cubicBezTo>
                    <a:pt x="663975" y="212525"/>
                    <a:pt x="727554" y="140194"/>
                    <a:pt x="805466" y="887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DA17DBF-C741-5B66-E0C4-245AAB0914D4}"/>
              </a:ext>
            </a:extLst>
          </p:cNvPr>
          <p:cNvGrpSpPr/>
          <p:nvPr/>
        </p:nvGrpSpPr>
        <p:grpSpPr>
          <a:xfrm>
            <a:off x="9674585" y="1085107"/>
            <a:ext cx="1215966" cy="1215964"/>
            <a:chOff x="8451768" y="1870944"/>
            <a:chExt cx="2220408" cy="2220404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41A7A8D-02F8-D8D2-AA6A-2CD58846E66B}"/>
                </a:ext>
              </a:extLst>
            </p:cNvPr>
            <p:cNvSpPr/>
            <p:nvPr/>
          </p:nvSpPr>
          <p:spPr>
            <a:xfrm>
              <a:off x="8451768" y="1870944"/>
              <a:ext cx="2220408" cy="2220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3200" b="1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4EE78A2-A791-6FF9-AC12-5E6D45272FE1}"/>
                </a:ext>
              </a:extLst>
            </p:cNvPr>
            <p:cNvSpPr/>
            <p:nvPr/>
          </p:nvSpPr>
          <p:spPr>
            <a:xfrm>
              <a:off x="9099032" y="2371234"/>
              <a:ext cx="925880" cy="1219824"/>
            </a:xfrm>
            <a:custGeom>
              <a:avLst/>
              <a:gdLst>
                <a:gd name="connsiteX0" fmla="*/ 651308 w 1310676"/>
                <a:gd name="connsiteY0" fmla="*/ 1560144 h 1726784"/>
                <a:gd name="connsiteX1" fmla="*/ 666786 w 1310676"/>
                <a:gd name="connsiteY1" fmla="*/ 1563477 h 1726784"/>
                <a:gd name="connsiteX2" fmla="*/ 778228 w 1310676"/>
                <a:gd name="connsiteY2" fmla="*/ 1600625 h 1726784"/>
                <a:gd name="connsiteX3" fmla="*/ 817281 w 1310676"/>
                <a:gd name="connsiteY3" fmla="*/ 1634915 h 1726784"/>
                <a:gd name="connsiteX4" fmla="*/ 806803 w 1310676"/>
                <a:gd name="connsiteY4" fmla="*/ 1640630 h 1726784"/>
                <a:gd name="connsiteX5" fmla="*/ 656308 w 1310676"/>
                <a:gd name="connsiteY5" fmla="*/ 1592052 h 1726784"/>
                <a:gd name="connsiteX6" fmla="*/ 640116 w 1310676"/>
                <a:gd name="connsiteY6" fmla="*/ 1568240 h 1726784"/>
                <a:gd name="connsiteX7" fmla="*/ 651308 w 1310676"/>
                <a:gd name="connsiteY7" fmla="*/ 1560144 h 1726784"/>
                <a:gd name="connsiteX8" fmla="*/ 230065 w 1310676"/>
                <a:gd name="connsiteY8" fmla="*/ 1417625 h 1726784"/>
                <a:gd name="connsiteX9" fmla="*/ 244829 w 1310676"/>
                <a:gd name="connsiteY9" fmla="*/ 1421554 h 1726784"/>
                <a:gd name="connsiteX10" fmla="*/ 529626 w 1310676"/>
                <a:gd name="connsiteY10" fmla="*/ 1521567 h 1726784"/>
                <a:gd name="connsiteX11" fmla="*/ 548676 w 1310676"/>
                <a:gd name="connsiteY11" fmla="*/ 1549189 h 1726784"/>
                <a:gd name="connsiteX12" fmla="*/ 521054 w 1310676"/>
                <a:gd name="connsiteY12" fmla="*/ 1550142 h 1726784"/>
                <a:gd name="connsiteX13" fmla="*/ 223874 w 1310676"/>
                <a:gd name="connsiteY13" fmla="*/ 1446319 h 1726784"/>
                <a:gd name="connsiteX14" fmla="*/ 215301 w 1310676"/>
                <a:gd name="connsiteY14" fmla="*/ 1418697 h 1726784"/>
                <a:gd name="connsiteX15" fmla="*/ 230065 w 1310676"/>
                <a:gd name="connsiteY15" fmla="*/ 1417625 h 1726784"/>
                <a:gd name="connsiteX16" fmla="*/ 687775 w 1310676"/>
                <a:gd name="connsiteY16" fmla="*/ 1312544 h 1726784"/>
                <a:gd name="connsiteX17" fmla="*/ 719208 w 1310676"/>
                <a:gd name="connsiteY17" fmla="*/ 1337309 h 1726784"/>
                <a:gd name="connsiteX18" fmla="*/ 681108 w 1310676"/>
                <a:gd name="connsiteY18" fmla="*/ 1347786 h 1726784"/>
                <a:gd name="connsiteX19" fmla="*/ 687775 w 1310676"/>
                <a:gd name="connsiteY19" fmla="*/ 1312544 h 1726784"/>
                <a:gd name="connsiteX20" fmla="*/ 469618 w 1310676"/>
                <a:gd name="connsiteY20" fmla="*/ 706227 h 1726784"/>
                <a:gd name="connsiteX21" fmla="*/ 837283 w 1310676"/>
                <a:gd name="connsiteY21" fmla="*/ 826242 h 1726784"/>
                <a:gd name="connsiteX22" fmla="*/ 857286 w 1310676"/>
                <a:gd name="connsiteY22" fmla="*/ 852912 h 1726784"/>
                <a:gd name="connsiteX23" fmla="*/ 822043 w 1310676"/>
                <a:gd name="connsiteY23" fmla="*/ 853864 h 1726784"/>
                <a:gd name="connsiteX24" fmla="*/ 506766 w 1310676"/>
                <a:gd name="connsiteY24" fmla="*/ 746232 h 1726784"/>
                <a:gd name="connsiteX25" fmla="*/ 455331 w 1310676"/>
                <a:gd name="connsiteY25" fmla="*/ 727182 h 1726784"/>
                <a:gd name="connsiteX26" fmla="*/ 469618 w 1310676"/>
                <a:gd name="connsiteY26" fmla="*/ 706227 h 1726784"/>
                <a:gd name="connsiteX27" fmla="*/ 1211616 w 1310676"/>
                <a:gd name="connsiteY27" fmla="*/ 666222 h 1726784"/>
                <a:gd name="connsiteX28" fmla="*/ 1223046 w 1310676"/>
                <a:gd name="connsiteY28" fmla="*/ 694797 h 1726784"/>
                <a:gd name="connsiteX29" fmla="*/ 963966 w 1310676"/>
                <a:gd name="connsiteY29" fmla="*/ 1467275 h 1726784"/>
                <a:gd name="connsiteX30" fmla="*/ 937296 w 1310676"/>
                <a:gd name="connsiteY30" fmla="*/ 1456798 h 1726784"/>
                <a:gd name="connsiteX31" fmla="*/ 1192566 w 1310676"/>
                <a:gd name="connsiteY31" fmla="*/ 692892 h 1726784"/>
                <a:gd name="connsiteX32" fmla="*/ 1211616 w 1310676"/>
                <a:gd name="connsiteY32" fmla="*/ 666222 h 1726784"/>
                <a:gd name="connsiteX33" fmla="*/ 506647 w 1310676"/>
                <a:gd name="connsiteY33" fmla="*/ 617645 h 1726784"/>
                <a:gd name="connsiteX34" fmla="*/ 529626 w 1310676"/>
                <a:gd name="connsiteY34" fmla="*/ 621454 h 1726784"/>
                <a:gd name="connsiteX35" fmla="*/ 862049 w 1310676"/>
                <a:gd name="connsiteY35" fmla="*/ 740517 h 1726784"/>
                <a:gd name="connsiteX36" fmla="*/ 894433 w 1310676"/>
                <a:gd name="connsiteY36" fmla="*/ 754804 h 1726784"/>
                <a:gd name="connsiteX37" fmla="*/ 874431 w 1310676"/>
                <a:gd name="connsiteY37" fmla="*/ 776712 h 1726784"/>
                <a:gd name="connsiteX38" fmla="*/ 523911 w 1310676"/>
                <a:gd name="connsiteY38" fmla="*/ 650029 h 1726784"/>
                <a:gd name="connsiteX39" fmla="*/ 491526 w 1310676"/>
                <a:gd name="connsiteY39" fmla="*/ 630979 h 1726784"/>
                <a:gd name="connsiteX40" fmla="*/ 506647 w 1310676"/>
                <a:gd name="connsiteY40" fmla="*/ 617645 h 1726784"/>
                <a:gd name="connsiteX41" fmla="*/ 529835 w 1310676"/>
                <a:gd name="connsiteY41" fmla="*/ 531220 h 1726784"/>
                <a:gd name="connsiteX42" fmla="*/ 540104 w 1310676"/>
                <a:gd name="connsiteY42" fmla="*/ 532872 h 1726784"/>
                <a:gd name="connsiteX43" fmla="*/ 877289 w 1310676"/>
                <a:gd name="connsiteY43" fmla="*/ 645267 h 1726784"/>
                <a:gd name="connsiteX44" fmla="*/ 913484 w 1310676"/>
                <a:gd name="connsiteY44" fmla="*/ 661459 h 1726784"/>
                <a:gd name="connsiteX45" fmla="*/ 900149 w 1310676"/>
                <a:gd name="connsiteY45" fmla="*/ 685272 h 1726784"/>
                <a:gd name="connsiteX46" fmla="*/ 525816 w 1310676"/>
                <a:gd name="connsiteY46" fmla="*/ 555732 h 1726784"/>
                <a:gd name="connsiteX47" fmla="*/ 529835 w 1310676"/>
                <a:gd name="connsiteY47" fmla="*/ 531220 h 1726784"/>
                <a:gd name="connsiteX48" fmla="*/ 1241143 w 1310676"/>
                <a:gd name="connsiteY48" fmla="*/ 491914 h 1726784"/>
                <a:gd name="connsiteX49" fmla="*/ 875383 w 1310676"/>
                <a:gd name="connsiteY49" fmla="*/ 1542522 h 1726784"/>
                <a:gd name="connsiteX50" fmla="*/ 846808 w 1310676"/>
                <a:gd name="connsiteY50" fmla="*/ 1608244 h 1726784"/>
                <a:gd name="connsiteX51" fmla="*/ 25753 w 1310676"/>
                <a:gd name="connsiteY51" fmla="*/ 1325352 h 1726784"/>
                <a:gd name="connsiteX52" fmla="*/ 144816 w 1310676"/>
                <a:gd name="connsiteY52" fmla="*/ 1435842 h 1726784"/>
                <a:gd name="connsiteX53" fmla="*/ 863953 w 1310676"/>
                <a:gd name="connsiteY53" fmla="*/ 1675872 h 1726784"/>
                <a:gd name="connsiteX54" fmla="*/ 918246 w 1310676"/>
                <a:gd name="connsiteY54" fmla="*/ 1696827 h 1726784"/>
                <a:gd name="connsiteX55" fmla="*/ 871573 w 1310676"/>
                <a:gd name="connsiteY55" fmla="*/ 1643487 h 1726784"/>
                <a:gd name="connsiteX56" fmla="*/ 858238 w 1310676"/>
                <a:gd name="connsiteY56" fmla="*/ 1615864 h 1726784"/>
                <a:gd name="connsiteX57" fmla="*/ 903958 w 1310676"/>
                <a:gd name="connsiteY57" fmla="*/ 1640629 h 1726784"/>
                <a:gd name="connsiteX58" fmla="*/ 932533 w 1310676"/>
                <a:gd name="connsiteY58" fmla="*/ 1672062 h 1726784"/>
                <a:gd name="connsiteX59" fmla="*/ 945868 w 1310676"/>
                <a:gd name="connsiteY59" fmla="*/ 1614912 h 1726784"/>
                <a:gd name="connsiteX60" fmla="*/ 1276386 w 1310676"/>
                <a:gd name="connsiteY60" fmla="*/ 587164 h 1726784"/>
                <a:gd name="connsiteX61" fmla="*/ 1241143 w 1310676"/>
                <a:gd name="connsiteY61" fmla="*/ 491914 h 1726784"/>
                <a:gd name="connsiteX62" fmla="*/ 507719 w 1310676"/>
                <a:gd name="connsiteY62" fmla="*/ 450957 h 1726784"/>
                <a:gd name="connsiteX63" fmla="*/ 401991 w 1310676"/>
                <a:gd name="connsiteY63" fmla="*/ 743375 h 1726784"/>
                <a:gd name="connsiteX64" fmla="*/ 879194 w 1310676"/>
                <a:gd name="connsiteY64" fmla="*/ 913872 h 1726784"/>
                <a:gd name="connsiteX65" fmla="*/ 983969 w 1310676"/>
                <a:gd name="connsiteY65" fmla="*/ 620502 h 1726784"/>
                <a:gd name="connsiteX66" fmla="*/ 507719 w 1310676"/>
                <a:gd name="connsiteY66" fmla="*/ 450957 h 1726784"/>
                <a:gd name="connsiteX67" fmla="*/ 503909 w 1310676"/>
                <a:gd name="connsiteY67" fmla="*/ 416667 h 1726784"/>
                <a:gd name="connsiteX68" fmla="*/ 976349 w 1310676"/>
                <a:gd name="connsiteY68" fmla="*/ 586212 h 1726784"/>
                <a:gd name="connsiteX69" fmla="*/ 1013496 w 1310676"/>
                <a:gd name="connsiteY69" fmla="*/ 601452 h 1726784"/>
                <a:gd name="connsiteX70" fmla="*/ 1007781 w 1310676"/>
                <a:gd name="connsiteY70" fmla="*/ 638600 h 1726784"/>
                <a:gd name="connsiteX71" fmla="*/ 900149 w 1310676"/>
                <a:gd name="connsiteY71" fmla="*/ 935780 h 1726784"/>
                <a:gd name="connsiteX72" fmla="*/ 871574 w 1310676"/>
                <a:gd name="connsiteY72" fmla="*/ 942447 h 1726784"/>
                <a:gd name="connsiteX73" fmla="*/ 381036 w 1310676"/>
                <a:gd name="connsiteY73" fmla="*/ 767187 h 1726784"/>
                <a:gd name="connsiteX74" fmla="*/ 368654 w 1310676"/>
                <a:gd name="connsiteY74" fmla="*/ 744327 h 1726784"/>
                <a:gd name="connsiteX75" fmla="*/ 478191 w 1310676"/>
                <a:gd name="connsiteY75" fmla="*/ 432860 h 1726784"/>
                <a:gd name="connsiteX76" fmla="*/ 503909 w 1310676"/>
                <a:gd name="connsiteY76" fmla="*/ 416667 h 1726784"/>
                <a:gd name="connsiteX77" fmla="*/ 421993 w 1310676"/>
                <a:gd name="connsiteY77" fmla="*/ 189972 h 1726784"/>
                <a:gd name="connsiteX78" fmla="*/ 37183 w 1310676"/>
                <a:gd name="connsiteY78" fmla="*/ 1296777 h 1726784"/>
                <a:gd name="connsiteX79" fmla="*/ 832521 w 1310676"/>
                <a:gd name="connsiteY79" fmla="*/ 1573954 h 1726784"/>
                <a:gd name="connsiteX80" fmla="*/ 1217331 w 1310676"/>
                <a:gd name="connsiteY80" fmla="*/ 466197 h 1726784"/>
                <a:gd name="connsiteX81" fmla="*/ 421993 w 1310676"/>
                <a:gd name="connsiteY81" fmla="*/ 189972 h 1726784"/>
                <a:gd name="connsiteX82" fmla="*/ 422946 w 1310676"/>
                <a:gd name="connsiteY82" fmla="*/ 157587 h 1726784"/>
                <a:gd name="connsiteX83" fmla="*/ 1119223 w 1310676"/>
                <a:gd name="connsiteY83" fmla="*/ 399522 h 1726784"/>
                <a:gd name="connsiteX84" fmla="*/ 1256383 w 1310676"/>
                <a:gd name="connsiteY84" fmla="*/ 450957 h 1726784"/>
                <a:gd name="connsiteX85" fmla="*/ 1310676 w 1310676"/>
                <a:gd name="connsiteY85" fmla="*/ 579544 h 1726784"/>
                <a:gd name="connsiteX86" fmla="*/ 1208758 w 1310676"/>
                <a:gd name="connsiteY86" fmla="*/ 901489 h 1726784"/>
                <a:gd name="connsiteX87" fmla="*/ 953488 w 1310676"/>
                <a:gd name="connsiteY87" fmla="*/ 1693017 h 1726784"/>
                <a:gd name="connsiteX88" fmla="*/ 919198 w 1310676"/>
                <a:gd name="connsiteY88" fmla="*/ 1725402 h 1726784"/>
                <a:gd name="connsiteX89" fmla="*/ 116241 w 1310676"/>
                <a:gd name="connsiteY89" fmla="*/ 1457749 h 1726784"/>
                <a:gd name="connsiteX90" fmla="*/ 5751 w 1310676"/>
                <a:gd name="connsiteY90" fmla="*/ 1361547 h 1726784"/>
                <a:gd name="connsiteX91" fmla="*/ 10513 w 1310676"/>
                <a:gd name="connsiteY91" fmla="*/ 1280584 h 1726784"/>
                <a:gd name="connsiteX92" fmla="*/ 394371 w 1310676"/>
                <a:gd name="connsiteY92" fmla="*/ 177589 h 1726784"/>
                <a:gd name="connsiteX93" fmla="*/ 422946 w 1310676"/>
                <a:gd name="connsiteY93" fmla="*/ 157587 h 1726784"/>
                <a:gd name="connsiteX94" fmla="*/ 661601 w 1310676"/>
                <a:gd name="connsiteY94" fmla="*/ 368 h 1726784"/>
                <a:gd name="connsiteX95" fmla="*/ 694686 w 1310676"/>
                <a:gd name="connsiteY95" fmla="*/ 43632 h 1726784"/>
                <a:gd name="connsiteX96" fmla="*/ 632773 w 1310676"/>
                <a:gd name="connsiteY96" fmla="*/ 67445 h 1726784"/>
                <a:gd name="connsiteX97" fmla="*/ 642298 w 1310676"/>
                <a:gd name="connsiteY97" fmla="*/ 3627 h 1726784"/>
                <a:gd name="connsiteX98" fmla="*/ 661601 w 1310676"/>
                <a:gd name="connsiteY98" fmla="*/ 368 h 17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310676" h="1726784">
                  <a:moveTo>
                    <a:pt x="651308" y="1560144"/>
                  </a:moveTo>
                  <a:cubicBezTo>
                    <a:pt x="656546" y="1560382"/>
                    <a:pt x="662500" y="1562525"/>
                    <a:pt x="666786" y="1563477"/>
                  </a:cubicBezTo>
                  <a:cubicBezTo>
                    <a:pt x="703933" y="1574907"/>
                    <a:pt x="741081" y="1588242"/>
                    <a:pt x="778228" y="1600625"/>
                  </a:cubicBezTo>
                  <a:cubicBezTo>
                    <a:pt x="793468" y="1607292"/>
                    <a:pt x="828711" y="1611102"/>
                    <a:pt x="817281" y="1634915"/>
                  </a:cubicBezTo>
                  <a:cubicBezTo>
                    <a:pt x="814423" y="1635867"/>
                    <a:pt x="808708" y="1638725"/>
                    <a:pt x="806803" y="1640630"/>
                  </a:cubicBezTo>
                  <a:cubicBezTo>
                    <a:pt x="755368" y="1628247"/>
                    <a:pt x="706791" y="1607292"/>
                    <a:pt x="656308" y="1592052"/>
                  </a:cubicBezTo>
                  <a:cubicBezTo>
                    <a:pt x="646783" y="1590147"/>
                    <a:pt x="632496" y="1579670"/>
                    <a:pt x="640116" y="1568240"/>
                  </a:cubicBezTo>
                  <a:cubicBezTo>
                    <a:pt x="641545" y="1561573"/>
                    <a:pt x="646069" y="1559906"/>
                    <a:pt x="651308" y="1560144"/>
                  </a:cubicBezTo>
                  <a:close/>
                  <a:moveTo>
                    <a:pt x="230065" y="1417625"/>
                  </a:moveTo>
                  <a:cubicBezTo>
                    <a:pt x="235066" y="1418697"/>
                    <a:pt x="240067" y="1420602"/>
                    <a:pt x="244829" y="1421554"/>
                  </a:cubicBezTo>
                  <a:cubicBezTo>
                    <a:pt x="339126" y="1455844"/>
                    <a:pt x="434376" y="1489182"/>
                    <a:pt x="529626" y="1521567"/>
                  </a:cubicBezTo>
                  <a:cubicBezTo>
                    <a:pt x="541057" y="1524424"/>
                    <a:pt x="561059" y="1535854"/>
                    <a:pt x="548676" y="1549189"/>
                  </a:cubicBezTo>
                  <a:cubicBezTo>
                    <a:pt x="543914" y="1560619"/>
                    <a:pt x="529626" y="1552047"/>
                    <a:pt x="521054" y="1550142"/>
                  </a:cubicBezTo>
                  <a:cubicBezTo>
                    <a:pt x="421994" y="1515852"/>
                    <a:pt x="321982" y="1481562"/>
                    <a:pt x="223874" y="1446319"/>
                  </a:cubicBezTo>
                  <a:cubicBezTo>
                    <a:pt x="211491" y="1444414"/>
                    <a:pt x="202919" y="1427269"/>
                    <a:pt x="215301" y="1418697"/>
                  </a:cubicBezTo>
                  <a:cubicBezTo>
                    <a:pt x="220064" y="1416316"/>
                    <a:pt x="225064" y="1416554"/>
                    <a:pt x="230065" y="1417625"/>
                  </a:cubicBezTo>
                  <a:close/>
                  <a:moveTo>
                    <a:pt x="687775" y="1312544"/>
                  </a:moveTo>
                  <a:cubicBezTo>
                    <a:pt x="703015" y="1303971"/>
                    <a:pt x="723970" y="1320164"/>
                    <a:pt x="719208" y="1337309"/>
                  </a:cubicBezTo>
                  <a:cubicBezTo>
                    <a:pt x="716350" y="1354454"/>
                    <a:pt x="691585" y="1361121"/>
                    <a:pt x="681108" y="1347786"/>
                  </a:cubicBezTo>
                  <a:cubicBezTo>
                    <a:pt x="669678" y="1337309"/>
                    <a:pt x="673488" y="1317306"/>
                    <a:pt x="687775" y="1312544"/>
                  </a:cubicBezTo>
                  <a:close/>
                  <a:moveTo>
                    <a:pt x="469618" y="706227"/>
                  </a:moveTo>
                  <a:cubicBezTo>
                    <a:pt x="594396" y="740517"/>
                    <a:pt x="715363" y="786237"/>
                    <a:pt x="837283" y="826242"/>
                  </a:cubicBezTo>
                  <a:cubicBezTo>
                    <a:pt x="849666" y="828147"/>
                    <a:pt x="865858" y="838624"/>
                    <a:pt x="857286" y="852912"/>
                  </a:cubicBezTo>
                  <a:cubicBezTo>
                    <a:pt x="847761" y="863389"/>
                    <a:pt x="833473" y="856722"/>
                    <a:pt x="822043" y="853864"/>
                  </a:cubicBezTo>
                  <a:cubicBezTo>
                    <a:pt x="717268" y="818622"/>
                    <a:pt x="613446" y="779569"/>
                    <a:pt x="506766" y="746232"/>
                  </a:cubicBezTo>
                  <a:cubicBezTo>
                    <a:pt x="489621" y="740517"/>
                    <a:pt x="470571" y="737659"/>
                    <a:pt x="455331" y="727182"/>
                  </a:cubicBezTo>
                  <a:cubicBezTo>
                    <a:pt x="447711" y="716704"/>
                    <a:pt x="456283" y="702417"/>
                    <a:pt x="469618" y="706227"/>
                  </a:cubicBezTo>
                  <a:close/>
                  <a:moveTo>
                    <a:pt x="1211616" y="666222"/>
                  </a:moveTo>
                  <a:cubicBezTo>
                    <a:pt x="1226856" y="665270"/>
                    <a:pt x="1228761" y="684320"/>
                    <a:pt x="1223046" y="694797"/>
                  </a:cubicBezTo>
                  <a:cubicBezTo>
                    <a:pt x="1136368" y="951972"/>
                    <a:pt x="1051596" y="1210100"/>
                    <a:pt x="963966" y="1467275"/>
                  </a:cubicBezTo>
                  <a:cubicBezTo>
                    <a:pt x="959203" y="1487277"/>
                    <a:pt x="927771" y="1472990"/>
                    <a:pt x="937296" y="1456798"/>
                  </a:cubicBezTo>
                  <a:cubicBezTo>
                    <a:pt x="1021116" y="1201527"/>
                    <a:pt x="1107793" y="947210"/>
                    <a:pt x="1192566" y="692892"/>
                  </a:cubicBezTo>
                  <a:cubicBezTo>
                    <a:pt x="1196376" y="683367"/>
                    <a:pt x="1197328" y="667175"/>
                    <a:pt x="1211616" y="666222"/>
                  </a:cubicBezTo>
                  <a:close/>
                  <a:moveTo>
                    <a:pt x="506647" y="617645"/>
                  </a:moveTo>
                  <a:cubicBezTo>
                    <a:pt x="513910" y="617406"/>
                    <a:pt x="522483" y="620026"/>
                    <a:pt x="529626" y="621454"/>
                  </a:cubicBezTo>
                  <a:cubicBezTo>
                    <a:pt x="642021" y="654792"/>
                    <a:pt x="751559" y="698607"/>
                    <a:pt x="862049" y="740517"/>
                  </a:cubicBezTo>
                  <a:cubicBezTo>
                    <a:pt x="872526" y="744327"/>
                    <a:pt x="883956" y="748137"/>
                    <a:pt x="894433" y="754804"/>
                  </a:cubicBezTo>
                  <a:cubicBezTo>
                    <a:pt x="903958" y="767187"/>
                    <a:pt x="887766" y="784332"/>
                    <a:pt x="874431" y="776712"/>
                  </a:cubicBezTo>
                  <a:cubicBezTo>
                    <a:pt x="757274" y="735754"/>
                    <a:pt x="642974" y="684319"/>
                    <a:pt x="523911" y="650029"/>
                  </a:cubicBezTo>
                  <a:cubicBezTo>
                    <a:pt x="512481" y="646219"/>
                    <a:pt x="496289" y="645267"/>
                    <a:pt x="491526" y="630979"/>
                  </a:cubicBezTo>
                  <a:cubicBezTo>
                    <a:pt x="493431" y="620978"/>
                    <a:pt x="499384" y="617883"/>
                    <a:pt x="506647" y="617645"/>
                  </a:cubicBezTo>
                  <a:close/>
                  <a:moveTo>
                    <a:pt x="529835" y="531220"/>
                  </a:moveTo>
                  <a:cubicBezTo>
                    <a:pt x="532960" y="530193"/>
                    <a:pt x="536532" y="530491"/>
                    <a:pt x="540104" y="532872"/>
                  </a:cubicBezTo>
                  <a:cubicBezTo>
                    <a:pt x="652499" y="570019"/>
                    <a:pt x="764894" y="607167"/>
                    <a:pt x="877289" y="645267"/>
                  </a:cubicBezTo>
                  <a:cubicBezTo>
                    <a:pt x="889671" y="650029"/>
                    <a:pt x="903006" y="652887"/>
                    <a:pt x="913484" y="661459"/>
                  </a:cubicBezTo>
                  <a:cubicBezTo>
                    <a:pt x="924914" y="670984"/>
                    <a:pt x="913484" y="690034"/>
                    <a:pt x="900149" y="685272"/>
                  </a:cubicBezTo>
                  <a:cubicBezTo>
                    <a:pt x="775371" y="642409"/>
                    <a:pt x="649641" y="600499"/>
                    <a:pt x="525816" y="555732"/>
                  </a:cubicBezTo>
                  <a:cubicBezTo>
                    <a:pt x="515101" y="549302"/>
                    <a:pt x="520458" y="534301"/>
                    <a:pt x="529835" y="531220"/>
                  </a:cubicBezTo>
                  <a:close/>
                  <a:moveTo>
                    <a:pt x="1241143" y="491914"/>
                  </a:moveTo>
                  <a:cubicBezTo>
                    <a:pt x="1118271" y="841482"/>
                    <a:pt x="998256" y="1192954"/>
                    <a:pt x="875383" y="1542522"/>
                  </a:cubicBezTo>
                  <a:cubicBezTo>
                    <a:pt x="866811" y="1564429"/>
                    <a:pt x="862048" y="1589194"/>
                    <a:pt x="846808" y="1608244"/>
                  </a:cubicBezTo>
                  <a:cubicBezTo>
                    <a:pt x="572488" y="1515852"/>
                    <a:pt x="300073" y="1417744"/>
                    <a:pt x="25753" y="1325352"/>
                  </a:cubicBezTo>
                  <a:cubicBezTo>
                    <a:pt x="32421" y="1386312"/>
                    <a:pt x="91476" y="1419649"/>
                    <a:pt x="144816" y="1435842"/>
                  </a:cubicBezTo>
                  <a:cubicBezTo>
                    <a:pt x="384846" y="1515852"/>
                    <a:pt x="623923" y="1595862"/>
                    <a:pt x="863953" y="1675872"/>
                  </a:cubicBezTo>
                  <a:cubicBezTo>
                    <a:pt x="882051" y="1681587"/>
                    <a:pt x="901101" y="1687302"/>
                    <a:pt x="918246" y="1696827"/>
                  </a:cubicBezTo>
                  <a:cubicBezTo>
                    <a:pt x="902053" y="1678729"/>
                    <a:pt x="884908" y="1662537"/>
                    <a:pt x="871573" y="1643487"/>
                  </a:cubicBezTo>
                  <a:cubicBezTo>
                    <a:pt x="864906" y="1635867"/>
                    <a:pt x="851571" y="1628247"/>
                    <a:pt x="858238" y="1615864"/>
                  </a:cubicBezTo>
                  <a:cubicBezTo>
                    <a:pt x="877288" y="1602529"/>
                    <a:pt x="902053" y="1619674"/>
                    <a:pt x="903958" y="1640629"/>
                  </a:cubicBezTo>
                  <a:cubicBezTo>
                    <a:pt x="915388" y="1649202"/>
                    <a:pt x="923961" y="1660632"/>
                    <a:pt x="932533" y="1672062"/>
                  </a:cubicBezTo>
                  <a:cubicBezTo>
                    <a:pt x="929676" y="1652059"/>
                    <a:pt x="941106" y="1633962"/>
                    <a:pt x="945868" y="1614912"/>
                  </a:cubicBezTo>
                  <a:cubicBezTo>
                    <a:pt x="1055406" y="1272012"/>
                    <a:pt x="1166848" y="930064"/>
                    <a:pt x="1276386" y="587164"/>
                  </a:cubicBezTo>
                  <a:cubicBezTo>
                    <a:pt x="1264003" y="555732"/>
                    <a:pt x="1253526" y="524299"/>
                    <a:pt x="1241143" y="491914"/>
                  </a:cubicBezTo>
                  <a:close/>
                  <a:moveTo>
                    <a:pt x="507719" y="450957"/>
                  </a:moveTo>
                  <a:cubicBezTo>
                    <a:pt x="469619" y="547160"/>
                    <a:pt x="438186" y="646220"/>
                    <a:pt x="401991" y="743375"/>
                  </a:cubicBezTo>
                  <a:cubicBezTo>
                    <a:pt x="561059" y="799572"/>
                    <a:pt x="720126" y="856722"/>
                    <a:pt x="879194" y="913872"/>
                  </a:cubicBezTo>
                  <a:cubicBezTo>
                    <a:pt x="912531" y="815765"/>
                    <a:pt x="948726" y="718610"/>
                    <a:pt x="983969" y="620502"/>
                  </a:cubicBezTo>
                  <a:cubicBezTo>
                    <a:pt x="824901" y="564305"/>
                    <a:pt x="665834" y="506202"/>
                    <a:pt x="507719" y="450957"/>
                  </a:cubicBezTo>
                  <a:close/>
                  <a:moveTo>
                    <a:pt x="503909" y="416667"/>
                  </a:moveTo>
                  <a:cubicBezTo>
                    <a:pt x="662024" y="473817"/>
                    <a:pt x="819186" y="530015"/>
                    <a:pt x="976349" y="586212"/>
                  </a:cubicBezTo>
                  <a:cubicBezTo>
                    <a:pt x="988731" y="590975"/>
                    <a:pt x="1002066" y="593832"/>
                    <a:pt x="1013496" y="601452"/>
                  </a:cubicBezTo>
                  <a:cubicBezTo>
                    <a:pt x="1019211" y="613835"/>
                    <a:pt x="1011591" y="627170"/>
                    <a:pt x="1007781" y="638600"/>
                  </a:cubicBezTo>
                  <a:cubicBezTo>
                    <a:pt x="971586" y="737660"/>
                    <a:pt x="938249" y="837672"/>
                    <a:pt x="900149" y="935780"/>
                  </a:cubicBezTo>
                  <a:cubicBezTo>
                    <a:pt x="897291" y="950067"/>
                    <a:pt x="881099" y="947210"/>
                    <a:pt x="871574" y="942447"/>
                  </a:cubicBezTo>
                  <a:cubicBezTo>
                    <a:pt x="707744" y="884345"/>
                    <a:pt x="544866" y="826242"/>
                    <a:pt x="381036" y="767187"/>
                  </a:cubicBezTo>
                  <a:cubicBezTo>
                    <a:pt x="370559" y="766235"/>
                    <a:pt x="363891" y="752900"/>
                    <a:pt x="368654" y="744327"/>
                  </a:cubicBezTo>
                  <a:cubicBezTo>
                    <a:pt x="402944" y="639552"/>
                    <a:pt x="442949" y="537635"/>
                    <a:pt x="478191" y="432860"/>
                  </a:cubicBezTo>
                  <a:cubicBezTo>
                    <a:pt x="480096" y="421430"/>
                    <a:pt x="491526" y="410952"/>
                    <a:pt x="503909" y="416667"/>
                  </a:cubicBezTo>
                  <a:close/>
                  <a:moveTo>
                    <a:pt x="421993" y="189972"/>
                  </a:moveTo>
                  <a:cubicBezTo>
                    <a:pt x="294358" y="558589"/>
                    <a:pt x="166723" y="928159"/>
                    <a:pt x="37183" y="1296777"/>
                  </a:cubicBezTo>
                  <a:cubicBezTo>
                    <a:pt x="301978" y="1389169"/>
                    <a:pt x="567726" y="1480609"/>
                    <a:pt x="832521" y="1573954"/>
                  </a:cubicBezTo>
                  <a:cubicBezTo>
                    <a:pt x="960156" y="1204384"/>
                    <a:pt x="1088743" y="834814"/>
                    <a:pt x="1217331" y="466197"/>
                  </a:cubicBezTo>
                  <a:cubicBezTo>
                    <a:pt x="952536" y="373804"/>
                    <a:pt x="687741" y="281412"/>
                    <a:pt x="421993" y="189972"/>
                  </a:cubicBezTo>
                  <a:close/>
                  <a:moveTo>
                    <a:pt x="422946" y="157587"/>
                  </a:moveTo>
                  <a:cubicBezTo>
                    <a:pt x="655356" y="237597"/>
                    <a:pt x="886813" y="319512"/>
                    <a:pt x="1119223" y="399522"/>
                  </a:cubicBezTo>
                  <a:cubicBezTo>
                    <a:pt x="1164943" y="415714"/>
                    <a:pt x="1211616" y="430002"/>
                    <a:pt x="1256383" y="450957"/>
                  </a:cubicBezTo>
                  <a:cubicBezTo>
                    <a:pt x="1277339" y="492867"/>
                    <a:pt x="1285911" y="540492"/>
                    <a:pt x="1310676" y="579544"/>
                  </a:cubicBezTo>
                  <a:cubicBezTo>
                    <a:pt x="1280196" y="688129"/>
                    <a:pt x="1242096" y="793857"/>
                    <a:pt x="1208758" y="901489"/>
                  </a:cubicBezTo>
                  <a:cubicBezTo>
                    <a:pt x="1123986" y="1165332"/>
                    <a:pt x="1039213" y="1429174"/>
                    <a:pt x="953488" y="1693017"/>
                  </a:cubicBezTo>
                  <a:cubicBezTo>
                    <a:pt x="947773" y="1707304"/>
                    <a:pt x="939201" y="1733022"/>
                    <a:pt x="919198" y="1725402"/>
                  </a:cubicBezTo>
                  <a:cubicBezTo>
                    <a:pt x="651546" y="1636819"/>
                    <a:pt x="383893" y="1546332"/>
                    <a:pt x="116241" y="1457749"/>
                  </a:cubicBezTo>
                  <a:cubicBezTo>
                    <a:pt x="70521" y="1439652"/>
                    <a:pt x="23848" y="1409172"/>
                    <a:pt x="5751" y="1361547"/>
                  </a:cubicBezTo>
                  <a:cubicBezTo>
                    <a:pt x="-6632" y="1335829"/>
                    <a:pt x="3846" y="1306302"/>
                    <a:pt x="10513" y="1280584"/>
                  </a:cubicBezTo>
                  <a:cubicBezTo>
                    <a:pt x="139101" y="912919"/>
                    <a:pt x="266736" y="545254"/>
                    <a:pt x="394371" y="177589"/>
                  </a:cubicBezTo>
                  <a:cubicBezTo>
                    <a:pt x="397228" y="165207"/>
                    <a:pt x="407706" y="149967"/>
                    <a:pt x="422946" y="157587"/>
                  </a:cubicBezTo>
                  <a:close/>
                  <a:moveTo>
                    <a:pt x="661601" y="368"/>
                  </a:moveTo>
                  <a:cubicBezTo>
                    <a:pt x="680934" y="3270"/>
                    <a:pt x="698258" y="22915"/>
                    <a:pt x="694686" y="43632"/>
                  </a:cubicBezTo>
                  <a:cubicBezTo>
                    <a:pt x="692781" y="72207"/>
                    <a:pt x="653728" y="87447"/>
                    <a:pt x="632773" y="67445"/>
                  </a:cubicBezTo>
                  <a:cubicBezTo>
                    <a:pt x="610866" y="50299"/>
                    <a:pt x="616581" y="13152"/>
                    <a:pt x="642298" y="3627"/>
                  </a:cubicBezTo>
                  <a:cubicBezTo>
                    <a:pt x="648489" y="293"/>
                    <a:pt x="655157" y="-600"/>
                    <a:pt x="661601" y="368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CA"/>
            </a:p>
          </p:txBody>
        </p:sp>
      </p:grp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5F47AE0A-8F8B-798D-7770-E786D6449053}"/>
              </a:ext>
            </a:extLst>
          </p:cNvPr>
          <p:cNvSpPr/>
          <p:nvPr/>
        </p:nvSpPr>
        <p:spPr>
          <a:xfrm>
            <a:off x="9610265" y="-567082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D39A51-9611-1821-F3CC-232298E499C3}"/>
              </a:ext>
            </a:extLst>
          </p:cNvPr>
          <p:cNvGrpSpPr/>
          <p:nvPr/>
        </p:nvGrpSpPr>
        <p:grpSpPr>
          <a:xfrm>
            <a:off x="7375536" y="1753145"/>
            <a:ext cx="1595595" cy="533888"/>
            <a:chOff x="4844307" y="5029935"/>
            <a:chExt cx="1595595" cy="533888"/>
          </a:xfrm>
        </p:grpSpPr>
        <p:sp>
          <p:nvSpPr>
            <p:cNvPr id="12" name="Google Shape;12;p2">
              <a:extLst>
                <a:ext uri="{FF2B5EF4-FFF2-40B4-BE49-F238E27FC236}">
                  <a16:creationId xmlns:a16="http://schemas.microsoft.com/office/drawing/2014/main" id="{33D6603C-6825-B402-E752-079C51BAA28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>
              <a:extLst>
                <a:ext uri="{FF2B5EF4-FFF2-40B4-BE49-F238E27FC236}">
                  <a16:creationId xmlns:a16="http://schemas.microsoft.com/office/drawing/2014/main" id="{054E20BD-F37D-EFDA-76B0-A810E877C22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>
              <a:extLst>
                <a:ext uri="{FF2B5EF4-FFF2-40B4-BE49-F238E27FC236}">
                  <a16:creationId xmlns:a16="http://schemas.microsoft.com/office/drawing/2014/main" id="{1796C23E-ADAC-A52C-DC4A-D468402B5A0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>
              <a:extLst>
                <a:ext uri="{FF2B5EF4-FFF2-40B4-BE49-F238E27FC236}">
                  <a16:creationId xmlns:a16="http://schemas.microsoft.com/office/drawing/2014/main" id="{0A81039A-DB77-C238-CB62-8659CF757F73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>
              <a:extLst>
                <a:ext uri="{FF2B5EF4-FFF2-40B4-BE49-F238E27FC236}">
                  <a16:creationId xmlns:a16="http://schemas.microsoft.com/office/drawing/2014/main" id="{5B1DCF4D-3F27-7EFE-D7B9-9297AE9E506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>
              <a:extLst>
                <a:ext uri="{FF2B5EF4-FFF2-40B4-BE49-F238E27FC236}">
                  <a16:creationId xmlns:a16="http://schemas.microsoft.com/office/drawing/2014/main" id="{472BF7C7-2F3C-D774-F73F-BEAEDD67304A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>
              <a:extLst>
                <a:ext uri="{FF2B5EF4-FFF2-40B4-BE49-F238E27FC236}">
                  <a16:creationId xmlns:a16="http://schemas.microsoft.com/office/drawing/2014/main" id="{8D110EA4-932B-874C-2688-C721076C19A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>
              <a:extLst>
                <a:ext uri="{FF2B5EF4-FFF2-40B4-BE49-F238E27FC236}">
                  <a16:creationId xmlns:a16="http://schemas.microsoft.com/office/drawing/2014/main" id="{0A4A2090-62C5-9E64-0C1E-37FE9BE66C52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;p2">
              <a:extLst>
                <a:ext uri="{FF2B5EF4-FFF2-40B4-BE49-F238E27FC236}">
                  <a16:creationId xmlns:a16="http://schemas.microsoft.com/office/drawing/2014/main" id="{234FA60D-0ECB-EFAE-10F0-6D237D6435FE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1DFA156D-36DD-DFFB-A1A2-81099D283AE4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C32E66F3-12BC-57B4-753B-6FABF2C47FDD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;p2">
              <a:extLst>
                <a:ext uri="{FF2B5EF4-FFF2-40B4-BE49-F238E27FC236}">
                  <a16:creationId xmlns:a16="http://schemas.microsoft.com/office/drawing/2014/main" id="{FDB061EF-A0ED-2002-16AD-B0201D41E0D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;p2">
              <a:extLst>
                <a:ext uri="{FF2B5EF4-FFF2-40B4-BE49-F238E27FC236}">
                  <a16:creationId xmlns:a16="http://schemas.microsoft.com/office/drawing/2014/main" id="{03E7A0F4-090A-5BBF-26AC-B7B94538A829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;p2">
              <a:extLst>
                <a:ext uri="{FF2B5EF4-FFF2-40B4-BE49-F238E27FC236}">
                  <a16:creationId xmlns:a16="http://schemas.microsoft.com/office/drawing/2014/main" id="{2AEB62AB-A436-A894-D278-3F65BD01F219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;p2">
              <a:extLst>
                <a:ext uri="{FF2B5EF4-FFF2-40B4-BE49-F238E27FC236}">
                  <a16:creationId xmlns:a16="http://schemas.microsoft.com/office/drawing/2014/main" id="{D3E40CEB-ECFE-A016-BB7C-DD06AEE752A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;p2">
              <a:extLst>
                <a:ext uri="{FF2B5EF4-FFF2-40B4-BE49-F238E27FC236}">
                  <a16:creationId xmlns:a16="http://schemas.microsoft.com/office/drawing/2014/main" id="{100768B5-5855-77AD-C174-553287A00B97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9F782D-9160-16BE-1E28-9DBD106F27AD}"/>
              </a:ext>
            </a:extLst>
          </p:cNvPr>
          <p:cNvGrpSpPr/>
          <p:nvPr/>
        </p:nvGrpSpPr>
        <p:grpSpPr>
          <a:xfrm>
            <a:off x="3053705" y="3060939"/>
            <a:ext cx="1595595" cy="533888"/>
            <a:chOff x="4844307" y="5029935"/>
            <a:chExt cx="1595595" cy="533888"/>
          </a:xfrm>
        </p:grpSpPr>
        <p:sp>
          <p:nvSpPr>
            <p:cNvPr id="45" name="Google Shape;12;p2">
              <a:extLst>
                <a:ext uri="{FF2B5EF4-FFF2-40B4-BE49-F238E27FC236}">
                  <a16:creationId xmlns:a16="http://schemas.microsoft.com/office/drawing/2014/main" id="{E8498C6C-C172-3551-6E35-1D388B4FF81F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3;p2">
              <a:extLst>
                <a:ext uri="{FF2B5EF4-FFF2-40B4-BE49-F238E27FC236}">
                  <a16:creationId xmlns:a16="http://schemas.microsoft.com/office/drawing/2014/main" id="{A002F260-0477-E165-2146-81A98678A0D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4;p2">
              <a:extLst>
                <a:ext uri="{FF2B5EF4-FFF2-40B4-BE49-F238E27FC236}">
                  <a16:creationId xmlns:a16="http://schemas.microsoft.com/office/drawing/2014/main" id="{C07C7B13-46E9-8310-833F-F1E73F43DC4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5;p2">
              <a:extLst>
                <a:ext uri="{FF2B5EF4-FFF2-40B4-BE49-F238E27FC236}">
                  <a16:creationId xmlns:a16="http://schemas.microsoft.com/office/drawing/2014/main" id="{5C9814EF-B663-1A2A-187F-E3A917E6E58C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6;p2">
              <a:extLst>
                <a:ext uri="{FF2B5EF4-FFF2-40B4-BE49-F238E27FC236}">
                  <a16:creationId xmlns:a16="http://schemas.microsoft.com/office/drawing/2014/main" id="{CFE6B46B-857C-D1EC-031D-1F0FC92322B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7;p2">
              <a:extLst>
                <a:ext uri="{FF2B5EF4-FFF2-40B4-BE49-F238E27FC236}">
                  <a16:creationId xmlns:a16="http://schemas.microsoft.com/office/drawing/2014/main" id="{6AA3E1F2-AAF2-C477-9D87-020276364CB8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8;p2">
              <a:extLst>
                <a:ext uri="{FF2B5EF4-FFF2-40B4-BE49-F238E27FC236}">
                  <a16:creationId xmlns:a16="http://schemas.microsoft.com/office/drawing/2014/main" id="{5F4E9294-3F1B-BD57-A194-4F33F60D02F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9;p2">
              <a:extLst>
                <a:ext uri="{FF2B5EF4-FFF2-40B4-BE49-F238E27FC236}">
                  <a16:creationId xmlns:a16="http://schemas.microsoft.com/office/drawing/2014/main" id="{426B9141-3D63-469C-FC06-D0609B2C596E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2;p2">
              <a:extLst>
                <a:ext uri="{FF2B5EF4-FFF2-40B4-BE49-F238E27FC236}">
                  <a16:creationId xmlns:a16="http://schemas.microsoft.com/office/drawing/2014/main" id="{4100E5CE-A899-C8A7-8553-08F03DD3702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3;p2">
              <a:extLst>
                <a:ext uri="{FF2B5EF4-FFF2-40B4-BE49-F238E27FC236}">
                  <a16:creationId xmlns:a16="http://schemas.microsoft.com/office/drawing/2014/main" id="{9A6689C1-6B2C-4740-A47D-16FD3060DA09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4;p2">
              <a:extLst>
                <a:ext uri="{FF2B5EF4-FFF2-40B4-BE49-F238E27FC236}">
                  <a16:creationId xmlns:a16="http://schemas.microsoft.com/office/drawing/2014/main" id="{CF22A2C8-1ED9-2E05-2C7C-04BB13B77036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5;p2">
              <a:extLst>
                <a:ext uri="{FF2B5EF4-FFF2-40B4-BE49-F238E27FC236}">
                  <a16:creationId xmlns:a16="http://schemas.microsoft.com/office/drawing/2014/main" id="{E6735E8C-8577-16E9-2606-AABF3FA120E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6;p2">
              <a:extLst>
                <a:ext uri="{FF2B5EF4-FFF2-40B4-BE49-F238E27FC236}">
                  <a16:creationId xmlns:a16="http://schemas.microsoft.com/office/drawing/2014/main" id="{27AB4BF6-8C4E-10CD-A61A-30EDF00FEA4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7;p2">
              <a:extLst>
                <a:ext uri="{FF2B5EF4-FFF2-40B4-BE49-F238E27FC236}">
                  <a16:creationId xmlns:a16="http://schemas.microsoft.com/office/drawing/2014/main" id="{9FF7096C-D50B-B42F-80EE-FDF30FC49690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8;p2">
              <a:extLst>
                <a:ext uri="{FF2B5EF4-FFF2-40B4-BE49-F238E27FC236}">
                  <a16:creationId xmlns:a16="http://schemas.microsoft.com/office/drawing/2014/main" id="{7DD41D75-E972-ABE1-BB93-108AD746C4DF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9;p2">
              <a:extLst>
                <a:ext uri="{FF2B5EF4-FFF2-40B4-BE49-F238E27FC236}">
                  <a16:creationId xmlns:a16="http://schemas.microsoft.com/office/drawing/2014/main" id="{98E55C54-0783-DE1F-E99B-7EA8FB09FFB1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C6FF9-2F6B-FDF3-6DF7-0C5A753E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Safety and Security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BA71F-4417-5A22-242E-142320104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FA396-5493-2E7B-7446-4B3DFFB69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7" name="Picture Placeholder 6" descr="Students sitting in a classroom&#10;&#10;Description automatically generated">
            <a:extLst>
              <a:ext uri="{FF2B5EF4-FFF2-40B4-BE49-F238E27FC236}">
                <a16:creationId xmlns:a16="http://schemas.microsoft.com/office/drawing/2014/main" id="{A83AEF16-B074-1A64-9534-3B5222268B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6F94CD0-DB92-7891-BF9D-1A755F8CC3CE}"/>
              </a:ext>
            </a:extLst>
          </p:cNvPr>
          <p:cNvGrpSpPr/>
          <p:nvPr/>
        </p:nvGrpSpPr>
        <p:grpSpPr>
          <a:xfrm>
            <a:off x="300043" y="3637785"/>
            <a:ext cx="5596582" cy="1720833"/>
            <a:chOff x="6165634" y="1860566"/>
            <a:chExt cx="5596582" cy="17208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AA56F13-4B01-1C3D-68EE-3E58CB6D77DF}"/>
                </a:ext>
              </a:extLst>
            </p:cNvPr>
            <p:cNvGrpSpPr/>
            <p:nvPr/>
          </p:nvGrpSpPr>
          <p:grpSpPr>
            <a:xfrm>
              <a:off x="6165634" y="1860566"/>
              <a:ext cx="5596582" cy="1720833"/>
              <a:chOff x="6165634" y="1860566"/>
              <a:chExt cx="5596582" cy="1720833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0FE6E9D-B53B-8C66-67BE-AAD04568CB4D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  <a:latin typeface="+mj-lt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B111C18-90EA-1F7F-83A2-DAB3CDB6FB32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4693038" cy="1720833"/>
                <a:chOff x="8407573" y="2510323"/>
                <a:chExt cx="4693038" cy="1720833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51F031D-BEC5-0C67-9CE6-CDC43CA39FBA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4693038" cy="1720833"/>
                  <a:chOff x="6445516" y="3144377"/>
                  <a:chExt cx="4693038" cy="1720833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0FC3D8A-FBD6-F490-CC5C-33183C8BE49F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4693038" cy="1720833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75954E7-72D2-A76E-1C02-707A95339A1B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1BC7497-C7D8-D8F5-ED48-74A9315BCA9B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4470381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2039CD-662B-1A95-FEA6-127BD18D46F4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tx2"/>
                  </a:solidFill>
                  <a:latin typeface="+mj-lt"/>
                  <a:cs typeface="Aharoni" panose="02010803020104030203" pitchFamily="2" charset="-79"/>
                </a:rPr>
                <a:t>01.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B1532A-93B7-0BF1-D5AA-2624AEF1C9C5}"/>
              </a:ext>
            </a:extLst>
          </p:cNvPr>
          <p:cNvGrpSpPr/>
          <p:nvPr/>
        </p:nvGrpSpPr>
        <p:grpSpPr>
          <a:xfrm>
            <a:off x="6295375" y="3637785"/>
            <a:ext cx="5596582" cy="1720833"/>
            <a:chOff x="6165634" y="1860566"/>
            <a:chExt cx="5596582" cy="172083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6A430B4-FBAC-4E24-4A2D-7B5A27607598}"/>
                </a:ext>
              </a:extLst>
            </p:cNvPr>
            <p:cNvGrpSpPr/>
            <p:nvPr/>
          </p:nvGrpSpPr>
          <p:grpSpPr>
            <a:xfrm>
              <a:off x="6165634" y="1860566"/>
              <a:ext cx="5596582" cy="1720833"/>
              <a:chOff x="6165634" y="1860566"/>
              <a:chExt cx="5596582" cy="1720833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EDAFD5A-BEFB-2A22-3956-7CC1B35D5EFF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  <a:latin typeface="+mj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95F603F-4BF6-D9E1-DE1F-0ADBB792E4BC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4693038" cy="1720833"/>
                <a:chOff x="8407573" y="2510323"/>
                <a:chExt cx="4693038" cy="1720833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CC9AA96-38AC-3BDE-74A5-4433C8E9BD20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4693038" cy="1720833"/>
                  <a:chOff x="6445516" y="3144377"/>
                  <a:chExt cx="4693038" cy="1720833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504047A9-18FD-B198-B72C-F11CADCC2741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4693038" cy="1720833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0F8531DE-2467-2876-86FB-67FDF6730710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D91C7EA-9DBF-EC94-319B-8281110F8C86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4418649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045148-6BCA-3E43-D5A5-BE9594432C39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tx2"/>
                  </a:solidFill>
                  <a:latin typeface="+mj-lt"/>
                  <a:cs typeface="Aharoni" panose="02010803020104030203" pitchFamily="2" charset="-79"/>
                </a:rPr>
                <a:t>02.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CDBBC46-CD96-A875-2A60-B899BF49BFA1}"/>
              </a:ext>
            </a:extLst>
          </p:cNvPr>
          <p:cNvGrpSpPr/>
          <p:nvPr/>
        </p:nvGrpSpPr>
        <p:grpSpPr>
          <a:xfrm>
            <a:off x="7467900" y="572268"/>
            <a:ext cx="1595595" cy="533888"/>
            <a:chOff x="4844307" y="5029935"/>
            <a:chExt cx="1595595" cy="533888"/>
          </a:xfrm>
        </p:grpSpPr>
        <p:sp>
          <p:nvSpPr>
            <p:cNvPr id="6" name="Google Shape;12;p2">
              <a:extLst>
                <a:ext uri="{FF2B5EF4-FFF2-40B4-BE49-F238E27FC236}">
                  <a16:creationId xmlns:a16="http://schemas.microsoft.com/office/drawing/2014/main" id="{83AE2BB7-B8CF-3579-70FC-8BCA68DB0B38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3;p2">
              <a:extLst>
                <a:ext uri="{FF2B5EF4-FFF2-40B4-BE49-F238E27FC236}">
                  <a16:creationId xmlns:a16="http://schemas.microsoft.com/office/drawing/2014/main" id="{1EA789B6-7CF1-6ACF-2A10-065046444075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4;p2">
              <a:extLst>
                <a:ext uri="{FF2B5EF4-FFF2-40B4-BE49-F238E27FC236}">
                  <a16:creationId xmlns:a16="http://schemas.microsoft.com/office/drawing/2014/main" id="{56672AA4-40E6-6F93-E117-F1D41D6466E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5;p2">
              <a:extLst>
                <a:ext uri="{FF2B5EF4-FFF2-40B4-BE49-F238E27FC236}">
                  <a16:creationId xmlns:a16="http://schemas.microsoft.com/office/drawing/2014/main" id="{E9B4DFA4-CEB7-6E8E-C0C3-C9CE8DA0F78C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6;p2">
              <a:extLst>
                <a:ext uri="{FF2B5EF4-FFF2-40B4-BE49-F238E27FC236}">
                  <a16:creationId xmlns:a16="http://schemas.microsoft.com/office/drawing/2014/main" id="{BC10D89E-95CE-E2D8-EB25-887EBBDD4EF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7;p2">
              <a:extLst>
                <a:ext uri="{FF2B5EF4-FFF2-40B4-BE49-F238E27FC236}">
                  <a16:creationId xmlns:a16="http://schemas.microsoft.com/office/drawing/2014/main" id="{3E1AEEAB-5567-05DF-FA52-37C85A485BB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8;p2">
              <a:extLst>
                <a:ext uri="{FF2B5EF4-FFF2-40B4-BE49-F238E27FC236}">
                  <a16:creationId xmlns:a16="http://schemas.microsoft.com/office/drawing/2014/main" id="{D3E35175-BC7A-F6E4-7688-A909FE0B932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9;p2">
              <a:extLst>
                <a:ext uri="{FF2B5EF4-FFF2-40B4-BE49-F238E27FC236}">
                  <a16:creationId xmlns:a16="http://schemas.microsoft.com/office/drawing/2014/main" id="{5270567A-9325-3A07-F620-8FF4EA5D5527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2;p2">
              <a:extLst>
                <a:ext uri="{FF2B5EF4-FFF2-40B4-BE49-F238E27FC236}">
                  <a16:creationId xmlns:a16="http://schemas.microsoft.com/office/drawing/2014/main" id="{489E584D-981A-93DA-52AE-CBE70198BB4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3;p2">
              <a:extLst>
                <a:ext uri="{FF2B5EF4-FFF2-40B4-BE49-F238E27FC236}">
                  <a16:creationId xmlns:a16="http://schemas.microsoft.com/office/drawing/2014/main" id="{CE06CCEE-2D5A-F1D4-B3EE-178303E1BACE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4;p2">
              <a:extLst>
                <a:ext uri="{FF2B5EF4-FFF2-40B4-BE49-F238E27FC236}">
                  <a16:creationId xmlns:a16="http://schemas.microsoft.com/office/drawing/2014/main" id="{B3420314-1F28-EFDA-1C09-324F930D4EF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5;p2">
              <a:extLst>
                <a:ext uri="{FF2B5EF4-FFF2-40B4-BE49-F238E27FC236}">
                  <a16:creationId xmlns:a16="http://schemas.microsoft.com/office/drawing/2014/main" id="{CCD7F409-F4BA-338B-9D15-9A297C7EFF6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6;p2">
              <a:extLst>
                <a:ext uri="{FF2B5EF4-FFF2-40B4-BE49-F238E27FC236}">
                  <a16:creationId xmlns:a16="http://schemas.microsoft.com/office/drawing/2014/main" id="{7B9DB50A-B3E8-1D1C-1C8F-522F5BDD03A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7;p2">
              <a:extLst>
                <a:ext uri="{FF2B5EF4-FFF2-40B4-BE49-F238E27FC236}">
                  <a16:creationId xmlns:a16="http://schemas.microsoft.com/office/drawing/2014/main" id="{5ACF16B3-BF0B-9829-250A-2B7044CFB14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8;p2">
              <a:extLst>
                <a:ext uri="{FF2B5EF4-FFF2-40B4-BE49-F238E27FC236}">
                  <a16:creationId xmlns:a16="http://schemas.microsoft.com/office/drawing/2014/main" id="{6D8C2A30-A647-F0A6-9F81-D51A0ABB811E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9;p2">
              <a:extLst>
                <a:ext uri="{FF2B5EF4-FFF2-40B4-BE49-F238E27FC236}">
                  <a16:creationId xmlns:a16="http://schemas.microsoft.com/office/drawing/2014/main" id="{98C142FF-4E4B-248F-96E6-7F22D76954C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9869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latin typeface="+mj-lt"/>
              </a:rPr>
              <a:t>Our Professionals</a:t>
            </a:r>
            <a:endParaRPr lang="en-CA" sz="32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279CA13-707E-37EF-05C6-CF26B86C79A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60" name="Google Shape;12;p2">
              <a:extLst>
                <a:ext uri="{FF2B5EF4-FFF2-40B4-BE49-F238E27FC236}">
                  <a16:creationId xmlns:a16="http://schemas.microsoft.com/office/drawing/2014/main" id="{B55BDB8A-542A-47B7-CFAE-ABBD0019E03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3;p2">
              <a:extLst>
                <a:ext uri="{FF2B5EF4-FFF2-40B4-BE49-F238E27FC236}">
                  <a16:creationId xmlns:a16="http://schemas.microsoft.com/office/drawing/2014/main" id="{B69C1D50-9F69-4B76-290B-BE4CF760332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4;p2">
              <a:extLst>
                <a:ext uri="{FF2B5EF4-FFF2-40B4-BE49-F238E27FC236}">
                  <a16:creationId xmlns:a16="http://schemas.microsoft.com/office/drawing/2014/main" id="{D0FA6089-EF57-1EA6-C07E-5DCB984F2E74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5;p2">
              <a:extLst>
                <a:ext uri="{FF2B5EF4-FFF2-40B4-BE49-F238E27FC236}">
                  <a16:creationId xmlns:a16="http://schemas.microsoft.com/office/drawing/2014/main" id="{3084C9AF-D009-5E60-368F-051187A1DDC1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6;p2">
              <a:extLst>
                <a:ext uri="{FF2B5EF4-FFF2-40B4-BE49-F238E27FC236}">
                  <a16:creationId xmlns:a16="http://schemas.microsoft.com/office/drawing/2014/main" id="{49C0FF78-52A3-77AF-5F23-0BEB7425DF4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7;p2">
              <a:extLst>
                <a:ext uri="{FF2B5EF4-FFF2-40B4-BE49-F238E27FC236}">
                  <a16:creationId xmlns:a16="http://schemas.microsoft.com/office/drawing/2014/main" id="{58A21421-9255-51E0-C34C-7D114869223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8;p2">
              <a:extLst>
                <a:ext uri="{FF2B5EF4-FFF2-40B4-BE49-F238E27FC236}">
                  <a16:creationId xmlns:a16="http://schemas.microsoft.com/office/drawing/2014/main" id="{311C32A5-6026-1327-DC7F-53B94903AC7C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9;p2">
              <a:extLst>
                <a:ext uri="{FF2B5EF4-FFF2-40B4-BE49-F238E27FC236}">
                  <a16:creationId xmlns:a16="http://schemas.microsoft.com/office/drawing/2014/main" id="{22495F59-2005-2961-36B4-D3315FC5CED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2;p2">
              <a:extLst>
                <a:ext uri="{FF2B5EF4-FFF2-40B4-BE49-F238E27FC236}">
                  <a16:creationId xmlns:a16="http://schemas.microsoft.com/office/drawing/2014/main" id="{2F4B7907-2C79-C6DE-3379-97295546251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;p2">
              <a:extLst>
                <a:ext uri="{FF2B5EF4-FFF2-40B4-BE49-F238E27FC236}">
                  <a16:creationId xmlns:a16="http://schemas.microsoft.com/office/drawing/2014/main" id="{C434AFF2-9286-7574-6365-74B0A8BA99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;p2">
              <a:extLst>
                <a:ext uri="{FF2B5EF4-FFF2-40B4-BE49-F238E27FC236}">
                  <a16:creationId xmlns:a16="http://schemas.microsoft.com/office/drawing/2014/main" id="{C77FDE5C-FD39-7F94-E875-BCD31C024BB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5;p2">
              <a:extLst>
                <a:ext uri="{FF2B5EF4-FFF2-40B4-BE49-F238E27FC236}">
                  <a16:creationId xmlns:a16="http://schemas.microsoft.com/office/drawing/2014/main" id="{D5392087-D103-31B1-940B-DE4D8F5E9FBC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6;p2">
              <a:extLst>
                <a:ext uri="{FF2B5EF4-FFF2-40B4-BE49-F238E27FC236}">
                  <a16:creationId xmlns:a16="http://schemas.microsoft.com/office/drawing/2014/main" id="{8D9846A3-65D2-FC54-C749-DB9FD3DA6FE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7;p2">
              <a:extLst>
                <a:ext uri="{FF2B5EF4-FFF2-40B4-BE49-F238E27FC236}">
                  <a16:creationId xmlns:a16="http://schemas.microsoft.com/office/drawing/2014/main" id="{00EACDDC-A00E-0AFC-7758-FE4E2D1ABC8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8;p2">
              <a:extLst>
                <a:ext uri="{FF2B5EF4-FFF2-40B4-BE49-F238E27FC236}">
                  <a16:creationId xmlns:a16="http://schemas.microsoft.com/office/drawing/2014/main" id="{AC611255-5756-96B1-F910-B3AF21D18E3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9;p2">
              <a:extLst>
                <a:ext uri="{FF2B5EF4-FFF2-40B4-BE49-F238E27FC236}">
                  <a16:creationId xmlns:a16="http://schemas.microsoft.com/office/drawing/2014/main" id="{C863612C-BC31-D20F-B23A-5F5877C1DB05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" name="Picture Placeholder 13" descr="A person with her arms crossed&#10;&#10;Description automatically generated">
            <a:extLst>
              <a:ext uri="{FF2B5EF4-FFF2-40B4-BE49-F238E27FC236}">
                <a16:creationId xmlns:a16="http://schemas.microsoft.com/office/drawing/2014/main" id="{952CF9F5-88CD-C12A-06F1-9746EB7469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761" y="1460078"/>
            <a:ext cx="2391812" cy="2685142"/>
          </a:xfrm>
        </p:spPr>
      </p:pic>
      <p:pic>
        <p:nvPicPr>
          <p:cNvPr id="31" name="Picture Placeholder 30" descr="A person in a classroom smiling&#10;&#10;Description automatically generated">
            <a:extLst>
              <a:ext uri="{FF2B5EF4-FFF2-40B4-BE49-F238E27FC236}">
                <a16:creationId xmlns:a16="http://schemas.microsoft.com/office/drawing/2014/main" id="{3C1A4108-B598-FF85-EA27-E41B3B635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7368" y="1460078"/>
            <a:ext cx="2391812" cy="2685142"/>
          </a:xfrm>
        </p:spPr>
      </p:pic>
      <p:pic>
        <p:nvPicPr>
          <p:cNvPr id="35" name="Picture Placeholder 34" descr="A person with his arms crossed in front of a chalkboard&#10;&#10;Description automatically generated">
            <a:extLst>
              <a:ext uri="{FF2B5EF4-FFF2-40B4-BE49-F238E27FC236}">
                <a16:creationId xmlns:a16="http://schemas.microsoft.com/office/drawing/2014/main" id="{EF231F1B-92EE-28F0-FF77-026370FEF5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Picture Placeholder 38" descr="A person with her arms crossed&#10;&#10;Description automatically generated">
            <a:extLst>
              <a:ext uri="{FF2B5EF4-FFF2-40B4-BE49-F238E27FC236}">
                <a16:creationId xmlns:a16="http://schemas.microsoft.com/office/drawing/2014/main" id="{29D466E6-5A08-F1F8-EFC9-6EDC281F872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97"/>
          <a:stretch/>
        </p:blipFill>
        <p:spPr>
          <a:xfrm>
            <a:off x="9154582" y="1460078"/>
            <a:ext cx="2391812" cy="2685142"/>
          </a:xfrm>
        </p:spPr>
      </p:pic>
      <p:sp>
        <p:nvSpPr>
          <p:cNvPr id="5" name="Circle: Hollow 4">
            <a:extLst>
              <a:ext uri="{FF2B5EF4-FFF2-40B4-BE49-F238E27FC236}">
                <a16:creationId xmlns:a16="http://schemas.microsoft.com/office/drawing/2014/main" id="{86133B0A-F9BA-8350-4F8D-45921D4D8D56}"/>
              </a:ext>
            </a:extLst>
          </p:cNvPr>
          <p:cNvSpPr/>
          <p:nvPr/>
        </p:nvSpPr>
        <p:spPr>
          <a:xfrm>
            <a:off x="7075288" y="-53909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7" name="Picture Placeholder 6" descr="A person standing in front of a chalkboard&#10;&#10;Description automatically generated">
            <a:extLst>
              <a:ext uri="{FF2B5EF4-FFF2-40B4-BE49-F238E27FC236}">
                <a16:creationId xmlns:a16="http://schemas.microsoft.com/office/drawing/2014/main" id="{CF56A8AA-5B99-DD79-42DB-CCD65020E9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9"/>
          <a:stretch/>
        </p:blipFill>
        <p:spPr>
          <a:xfrm>
            <a:off x="6096000" y="0"/>
            <a:ext cx="6096000" cy="6857999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7999503" cy="4631233"/>
            <a:chOff x="1506400" y="1589567"/>
            <a:chExt cx="7999503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7992671" cy="2111600"/>
              <a:chOff x="1506400" y="1589567"/>
              <a:chExt cx="7992671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rgbClr val="FFFFFF"/>
                    </a:solidFill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kern="0" dirty="0">
                  <a:solidFill>
                    <a:srgbClr val="FFFFFF"/>
                  </a:solidFill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7999503" cy="2111600"/>
              <a:chOff x="1506400" y="4109200"/>
              <a:chExt cx="7999503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latin typeface="+mj-lt"/>
              </a:rPr>
              <a:t>Parent and Community Engagement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542C994-BFAE-C5A5-9521-C8C93AE3A272}"/>
              </a:ext>
            </a:extLst>
          </p:cNvPr>
          <p:cNvGrpSpPr/>
          <p:nvPr/>
        </p:nvGrpSpPr>
        <p:grpSpPr>
          <a:xfrm>
            <a:off x="9921391" y="432345"/>
            <a:ext cx="1595595" cy="533888"/>
            <a:chOff x="4844307" y="5029935"/>
            <a:chExt cx="1595595" cy="533888"/>
          </a:xfrm>
        </p:grpSpPr>
        <p:sp>
          <p:nvSpPr>
            <p:cNvPr id="6" name="Google Shape;12;p2">
              <a:extLst>
                <a:ext uri="{FF2B5EF4-FFF2-40B4-BE49-F238E27FC236}">
                  <a16:creationId xmlns:a16="http://schemas.microsoft.com/office/drawing/2014/main" id="{E09FF43C-563D-DB4E-8625-B6073D4A503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3;p2">
              <a:extLst>
                <a:ext uri="{FF2B5EF4-FFF2-40B4-BE49-F238E27FC236}">
                  <a16:creationId xmlns:a16="http://schemas.microsoft.com/office/drawing/2014/main" id="{C6E4C6DF-441E-BE24-51AE-2C7A8229274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4;p2">
              <a:extLst>
                <a:ext uri="{FF2B5EF4-FFF2-40B4-BE49-F238E27FC236}">
                  <a16:creationId xmlns:a16="http://schemas.microsoft.com/office/drawing/2014/main" id="{BD04A623-1CC5-8D37-968B-9D19ED7088FC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;p2">
              <a:extLst>
                <a:ext uri="{FF2B5EF4-FFF2-40B4-BE49-F238E27FC236}">
                  <a16:creationId xmlns:a16="http://schemas.microsoft.com/office/drawing/2014/main" id="{90188F31-F30E-481B-7FD5-4A34CBC53D8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;p2">
              <a:extLst>
                <a:ext uri="{FF2B5EF4-FFF2-40B4-BE49-F238E27FC236}">
                  <a16:creationId xmlns:a16="http://schemas.microsoft.com/office/drawing/2014/main" id="{DF00C64A-FEA9-B5FB-5A1F-4F01635EBF3C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7;p2">
              <a:extLst>
                <a:ext uri="{FF2B5EF4-FFF2-40B4-BE49-F238E27FC236}">
                  <a16:creationId xmlns:a16="http://schemas.microsoft.com/office/drawing/2014/main" id="{57513F9C-3B2D-991A-5C18-EE00D432174A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8;p2">
              <a:extLst>
                <a:ext uri="{FF2B5EF4-FFF2-40B4-BE49-F238E27FC236}">
                  <a16:creationId xmlns:a16="http://schemas.microsoft.com/office/drawing/2014/main" id="{ADBE406B-CA2D-CC2E-8461-12061E74D571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9;p2">
              <a:extLst>
                <a:ext uri="{FF2B5EF4-FFF2-40B4-BE49-F238E27FC236}">
                  <a16:creationId xmlns:a16="http://schemas.microsoft.com/office/drawing/2014/main" id="{4506F3F5-003D-7C8C-E777-4136298CE31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2;p2">
              <a:extLst>
                <a:ext uri="{FF2B5EF4-FFF2-40B4-BE49-F238E27FC236}">
                  <a16:creationId xmlns:a16="http://schemas.microsoft.com/office/drawing/2014/main" id="{6E19D7AD-01F0-4141-4763-C9AA71833EEC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3;p2">
              <a:extLst>
                <a:ext uri="{FF2B5EF4-FFF2-40B4-BE49-F238E27FC236}">
                  <a16:creationId xmlns:a16="http://schemas.microsoft.com/office/drawing/2014/main" id="{0F45A231-C80B-B60C-2C4D-DD72CE49582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4;p2">
              <a:extLst>
                <a:ext uri="{FF2B5EF4-FFF2-40B4-BE49-F238E27FC236}">
                  <a16:creationId xmlns:a16="http://schemas.microsoft.com/office/drawing/2014/main" id="{28326BB2-890A-3302-6C30-2BE405986040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5;p2">
              <a:extLst>
                <a:ext uri="{FF2B5EF4-FFF2-40B4-BE49-F238E27FC236}">
                  <a16:creationId xmlns:a16="http://schemas.microsoft.com/office/drawing/2014/main" id="{EB1039F4-5279-93CD-4D06-4EB9F6A854C4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6;p2">
              <a:extLst>
                <a:ext uri="{FF2B5EF4-FFF2-40B4-BE49-F238E27FC236}">
                  <a16:creationId xmlns:a16="http://schemas.microsoft.com/office/drawing/2014/main" id="{1194AC26-E80E-C3CD-1F3A-AA4C7454AF71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7;p2">
              <a:extLst>
                <a:ext uri="{FF2B5EF4-FFF2-40B4-BE49-F238E27FC236}">
                  <a16:creationId xmlns:a16="http://schemas.microsoft.com/office/drawing/2014/main" id="{C2C5C3D9-9C34-08D6-BF22-E9996BDE89AE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8;p2">
              <a:extLst>
                <a:ext uri="{FF2B5EF4-FFF2-40B4-BE49-F238E27FC236}">
                  <a16:creationId xmlns:a16="http://schemas.microsoft.com/office/drawing/2014/main" id="{BAE6C693-2170-05FB-FE88-351CA7F7221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9;p2">
              <a:extLst>
                <a:ext uri="{FF2B5EF4-FFF2-40B4-BE49-F238E27FC236}">
                  <a16:creationId xmlns:a16="http://schemas.microsoft.com/office/drawing/2014/main" id="{9E234EEE-D024-A32C-92EC-39326344DC2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/>
              <a:t>Future Goals and Vision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749337"/>
            <a:ext cx="12191995" cy="544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E11409-4D47-7E49-88A6-5C558ABF6A3F}"/>
              </a:ext>
            </a:extLst>
          </p:cNvPr>
          <p:cNvGrpSpPr/>
          <p:nvPr/>
        </p:nvGrpSpPr>
        <p:grpSpPr>
          <a:xfrm>
            <a:off x="950588" y="2974612"/>
            <a:ext cx="10015525" cy="1059205"/>
            <a:chOff x="950588" y="2974612"/>
            <a:chExt cx="10015525" cy="10592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284003-2A0C-260B-FE14-96F97F566B5A}"/>
                </a:ext>
              </a:extLst>
            </p:cNvPr>
            <p:cNvGrpSpPr/>
            <p:nvPr/>
          </p:nvGrpSpPr>
          <p:grpSpPr>
            <a:xfrm>
              <a:off x="5574344" y="2974612"/>
              <a:ext cx="768014" cy="1059205"/>
              <a:chOff x="5574344" y="2974612"/>
              <a:chExt cx="768014" cy="1059205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5864177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8918523B-5362-EB0A-3028-DE7271D2E9CA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9C38304A-2DA0-5107-9ED1-AD810784904E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EDD54D-8163-2B99-4448-A8105462736F}"/>
                </a:ext>
              </a:extLst>
            </p:cNvPr>
            <p:cNvGrpSpPr/>
            <p:nvPr/>
          </p:nvGrpSpPr>
          <p:grpSpPr>
            <a:xfrm>
              <a:off x="7886222" y="2974612"/>
              <a:ext cx="768014" cy="1059205"/>
              <a:chOff x="7886222" y="2974612"/>
              <a:chExt cx="768014" cy="1059205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8176055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D69577B6-424C-22DE-4AAA-A130A584CB38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25429DA4-7F08-FBE0-F39D-0E26C189154F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B9D4F5-7BA8-3711-D02D-76C3B13802E9}"/>
                </a:ext>
              </a:extLst>
            </p:cNvPr>
            <p:cNvGrpSpPr/>
            <p:nvPr/>
          </p:nvGrpSpPr>
          <p:grpSpPr>
            <a:xfrm>
              <a:off x="3262466" y="2974612"/>
              <a:ext cx="768014" cy="1059205"/>
              <a:chOff x="3262466" y="2974612"/>
              <a:chExt cx="768014" cy="1059205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3552299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084E0849-944A-DE2F-8337-1011A7A865FB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EEB06C5D-D86C-0D77-4D97-CAF3C9206309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05F1F-7404-A0B8-6A55-25EAA7809449}"/>
                </a:ext>
              </a:extLst>
            </p:cNvPr>
            <p:cNvGrpSpPr/>
            <p:nvPr/>
          </p:nvGrpSpPr>
          <p:grpSpPr>
            <a:xfrm>
              <a:off x="950588" y="2974612"/>
              <a:ext cx="768014" cy="1059205"/>
              <a:chOff x="950588" y="2974612"/>
              <a:chExt cx="768014" cy="1059205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EFD8110-E2F8-61C3-43A5-D80C763A1F94}"/>
                  </a:ext>
                </a:extLst>
              </p:cNvPr>
              <p:cNvGrpSpPr/>
              <p:nvPr/>
            </p:nvGrpSpPr>
            <p:grpSpPr>
              <a:xfrm>
                <a:off x="1240421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A81913C-1026-9DC5-49ED-C42122DD96DC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B24E5BEA-C719-8B23-F418-D37A8D14C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3EACA67-B810-68B9-AF4A-40792CB45404}"/>
                  </a:ext>
                </a:extLst>
              </p:cNvPr>
              <p:cNvGrpSpPr/>
              <p:nvPr/>
            </p:nvGrpSpPr>
            <p:grpSpPr>
              <a:xfrm>
                <a:off x="950588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FBAA020D-F53A-45D0-4698-0BE27DF4C9C5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E5DB953E-6550-0591-484B-118D57B1E6F3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15A7C58-0B27-1464-C83C-7EC6F43DC9DC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42F61-3DCD-7F9A-AF31-FE12C5A135EE}"/>
                </a:ext>
              </a:extLst>
            </p:cNvPr>
            <p:cNvGrpSpPr/>
            <p:nvPr/>
          </p:nvGrpSpPr>
          <p:grpSpPr>
            <a:xfrm>
              <a:off x="10198099" y="2974612"/>
              <a:ext cx="768014" cy="1059205"/>
              <a:chOff x="10198099" y="2974612"/>
              <a:chExt cx="768014" cy="1059205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B4039FF-89FA-C25B-F073-50467B434EEC}"/>
                  </a:ext>
                </a:extLst>
              </p:cNvPr>
              <p:cNvGrpSpPr/>
              <p:nvPr/>
            </p:nvGrpSpPr>
            <p:grpSpPr>
              <a:xfrm>
                <a:off x="10487932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483BDAC-0B44-EB65-BFB1-108B0CA2B82D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5C7560C-88E0-BF20-C7F6-507249E03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C70C5F8-6F68-EC02-AB61-B0249D23218C}"/>
                  </a:ext>
                </a:extLst>
              </p:cNvPr>
              <p:cNvGrpSpPr/>
              <p:nvPr/>
            </p:nvGrpSpPr>
            <p:grpSpPr>
              <a:xfrm>
                <a:off x="10198099" y="2974612"/>
                <a:ext cx="768014" cy="724932"/>
                <a:chOff x="1304819" y="3009323"/>
                <a:chExt cx="523826" cy="494443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BAFBC089-286D-E250-F88A-A5B78037ED34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494443"/>
                  <a:chOff x="8211709" y="1421859"/>
                  <a:chExt cx="667322" cy="667322"/>
                </a:xfrm>
              </p:grpSpPr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2E47695D-A232-BA0B-A15D-F2FB68174765}"/>
                      </a:ext>
                    </a:extLst>
                  </p:cNvPr>
                  <p:cNvSpPr/>
                  <p:nvPr/>
                </p:nvSpPr>
                <p:spPr>
                  <a:xfrm>
                    <a:off x="8211709" y="1421859"/>
                    <a:ext cx="667322" cy="6673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608B7BF4-379B-9EFB-8D9E-6147682CFAE6}"/>
                      </a:ext>
                    </a:extLst>
                  </p:cNvPr>
                  <p:cNvSpPr/>
                  <p:nvPr/>
                </p:nvSpPr>
                <p:spPr>
                  <a:xfrm>
                    <a:off x="8273598" y="1483748"/>
                    <a:ext cx="543544" cy="543544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3C07D0A-1D9F-A067-C14A-96B7A1ADBDF8}"/>
                    </a:ext>
                  </a:extLst>
                </p:cNvPr>
                <p:cNvSpPr txBox="1"/>
                <p:nvPr/>
              </p:nvSpPr>
              <p:spPr>
                <a:xfrm>
                  <a:off x="1304819" y="3090375"/>
                  <a:ext cx="523826" cy="31488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</p:grp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957B1B6-F9A6-2779-AEBB-AD7866A68371}"/>
              </a:ext>
            </a:extLst>
          </p:cNvPr>
          <p:cNvGrpSpPr/>
          <p:nvPr/>
        </p:nvGrpSpPr>
        <p:grpSpPr>
          <a:xfrm>
            <a:off x="183488" y="1512124"/>
            <a:ext cx="11825024" cy="4459957"/>
            <a:chOff x="183488" y="1512124"/>
            <a:chExt cx="11825024" cy="445995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B35FA17-6AC0-EFA4-A292-40EE990DAE85}"/>
                </a:ext>
              </a:extLst>
            </p:cNvPr>
            <p:cNvGrpSpPr/>
            <p:nvPr/>
          </p:nvGrpSpPr>
          <p:grpSpPr>
            <a:xfrm>
              <a:off x="2495366" y="4550840"/>
              <a:ext cx="7201269" cy="1421241"/>
              <a:chOff x="2514179" y="4550840"/>
              <a:chExt cx="7201269" cy="142124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37935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514179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9B0F736-E733-BC7F-2130-624376EDA682}"/>
                </a:ext>
              </a:extLst>
            </p:cNvPr>
            <p:cNvGrpSpPr/>
            <p:nvPr/>
          </p:nvGrpSpPr>
          <p:grpSpPr>
            <a:xfrm>
              <a:off x="183488" y="1512124"/>
              <a:ext cx="11825024" cy="1421241"/>
              <a:chOff x="248678" y="1512124"/>
              <a:chExt cx="11825024" cy="1421241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7243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24867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1FDD3B7-A60E-F8D1-0F2C-93BE474606DD}"/>
                  </a:ext>
                </a:extLst>
              </p:cNvPr>
              <p:cNvGrpSpPr/>
              <p:nvPr/>
            </p:nvGrpSpPr>
            <p:grpSpPr>
              <a:xfrm>
                <a:off x="9496189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82F5E31A-4757-A168-89D6-0FA283FECC37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9B1F51C-EBDE-57FA-502E-7D0C38E73AF7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21BF57-DD44-A8DD-551F-D8825266BC0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BE13116-1E8B-9F80-F09B-74DB070F420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03BD181-0539-E884-D8CE-2B77DD5223B9}"/>
              </a:ext>
            </a:extLst>
          </p:cNvPr>
          <p:cNvGrpSpPr/>
          <p:nvPr/>
        </p:nvGrpSpPr>
        <p:grpSpPr>
          <a:xfrm>
            <a:off x="7650677" y="1181339"/>
            <a:ext cx="1595595" cy="533888"/>
            <a:chOff x="4844307" y="5029935"/>
            <a:chExt cx="1595595" cy="533888"/>
          </a:xfrm>
        </p:grpSpPr>
        <p:sp>
          <p:nvSpPr>
            <p:cNvPr id="12" name="Google Shape;12;p2">
              <a:extLst>
                <a:ext uri="{FF2B5EF4-FFF2-40B4-BE49-F238E27FC236}">
                  <a16:creationId xmlns:a16="http://schemas.microsoft.com/office/drawing/2014/main" id="{AC06E460-7531-1645-7827-8D7C658F4931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>
              <a:extLst>
                <a:ext uri="{FF2B5EF4-FFF2-40B4-BE49-F238E27FC236}">
                  <a16:creationId xmlns:a16="http://schemas.microsoft.com/office/drawing/2014/main" id="{E0CF9E4F-9937-A493-5E46-440A877F8B2E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>
              <a:extLst>
                <a:ext uri="{FF2B5EF4-FFF2-40B4-BE49-F238E27FC236}">
                  <a16:creationId xmlns:a16="http://schemas.microsoft.com/office/drawing/2014/main" id="{18CCC332-5544-C5F5-55D4-E5E71CF24E2E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>
              <a:extLst>
                <a:ext uri="{FF2B5EF4-FFF2-40B4-BE49-F238E27FC236}">
                  <a16:creationId xmlns:a16="http://schemas.microsoft.com/office/drawing/2014/main" id="{E53A71B5-1D30-EDE3-68E1-9BD05CD22303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>
              <a:extLst>
                <a:ext uri="{FF2B5EF4-FFF2-40B4-BE49-F238E27FC236}">
                  <a16:creationId xmlns:a16="http://schemas.microsoft.com/office/drawing/2014/main" id="{3AEE8F15-85BA-C8FD-CAC0-462577E75792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>
              <a:extLst>
                <a:ext uri="{FF2B5EF4-FFF2-40B4-BE49-F238E27FC236}">
                  <a16:creationId xmlns:a16="http://schemas.microsoft.com/office/drawing/2014/main" id="{DE64F787-96F1-2CD9-24E9-2C56B775B6DF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>
              <a:extLst>
                <a:ext uri="{FF2B5EF4-FFF2-40B4-BE49-F238E27FC236}">
                  <a16:creationId xmlns:a16="http://schemas.microsoft.com/office/drawing/2014/main" id="{600DC2BE-DE32-B07E-87B1-42198715461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>
              <a:extLst>
                <a:ext uri="{FF2B5EF4-FFF2-40B4-BE49-F238E27FC236}">
                  <a16:creationId xmlns:a16="http://schemas.microsoft.com/office/drawing/2014/main" id="{5F3B3D02-2144-9748-1ACF-3DFE065196F6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;p2">
              <a:extLst>
                <a:ext uri="{FF2B5EF4-FFF2-40B4-BE49-F238E27FC236}">
                  <a16:creationId xmlns:a16="http://schemas.microsoft.com/office/drawing/2014/main" id="{44BC66D0-8C8C-1883-DE5E-786CF351F83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C383860C-F489-4873-E8CF-1903073BAFB6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1D153B0B-76F7-1A1A-2934-B2487847C80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;p2">
              <a:extLst>
                <a:ext uri="{FF2B5EF4-FFF2-40B4-BE49-F238E27FC236}">
                  <a16:creationId xmlns:a16="http://schemas.microsoft.com/office/drawing/2014/main" id="{B634A154-01B6-1496-0618-68897A1A97C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;p2">
              <a:extLst>
                <a:ext uri="{FF2B5EF4-FFF2-40B4-BE49-F238E27FC236}">
                  <a16:creationId xmlns:a16="http://schemas.microsoft.com/office/drawing/2014/main" id="{CC6A62FB-6EE5-AB93-81AF-B8A6EF8E6B74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;p2">
              <a:extLst>
                <a:ext uri="{FF2B5EF4-FFF2-40B4-BE49-F238E27FC236}">
                  <a16:creationId xmlns:a16="http://schemas.microsoft.com/office/drawing/2014/main" id="{5F788382-39FE-E2DF-19E9-895931D0EEC5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;p2">
              <a:extLst>
                <a:ext uri="{FF2B5EF4-FFF2-40B4-BE49-F238E27FC236}">
                  <a16:creationId xmlns:a16="http://schemas.microsoft.com/office/drawing/2014/main" id="{FC12EA8B-48E6-F418-0027-935979CA51F9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;p2">
              <a:extLst>
                <a:ext uri="{FF2B5EF4-FFF2-40B4-BE49-F238E27FC236}">
                  <a16:creationId xmlns:a16="http://schemas.microsoft.com/office/drawing/2014/main" id="{431A6A9F-6E58-DF4D-4515-C77B65422B1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Circle: Hollow 43">
            <a:extLst>
              <a:ext uri="{FF2B5EF4-FFF2-40B4-BE49-F238E27FC236}">
                <a16:creationId xmlns:a16="http://schemas.microsoft.com/office/drawing/2014/main" id="{17C06D9D-7041-A5E7-F1E3-338364973F8B}"/>
              </a:ext>
            </a:extLst>
          </p:cNvPr>
          <p:cNvSpPr/>
          <p:nvPr/>
        </p:nvSpPr>
        <p:spPr>
          <a:xfrm>
            <a:off x="7075288" y="-53909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Education centres in the 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F8B7AFAF-387E-8002-C8E9-66D1664E0EAF}"/>
              </a:ext>
            </a:extLst>
          </p:cNvPr>
          <p:cNvGrpSpPr/>
          <p:nvPr/>
        </p:nvGrpSpPr>
        <p:grpSpPr>
          <a:xfrm>
            <a:off x="147144" y="1533144"/>
            <a:ext cx="8292662" cy="4688979"/>
            <a:chOff x="0" y="1512124"/>
            <a:chExt cx="8292662" cy="4688979"/>
          </a:xfrm>
        </p:grpSpPr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F5614831-1A10-4D96-F902-DB2EC8A74F2B}"/>
                </a:ext>
              </a:extLst>
            </p:cNvPr>
            <p:cNvSpPr/>
            <p:nvPr/>
          </p:nvSpPr>
          <p:spPr>
            <a:xfrm>
              <a:off x="183488" y="1512124"/>
              <a:ext cx="8109174" cy="4688979"/>
            </a:xfrm>
            <a:prstGeom prst="roundRect">
              <a:avLst>
                <a:gd name="adj" fmla="val 4979"/>
              </a:avLst>
            </a:prstGeom>
            <a:solidFill>
              <a:schemeClr val="accent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EA06D299-CB98-9C5F-ACD6-DD8C91DE2E63}"/>
                </a:ext>
              </a:extLst>
            </p:cNvPr>
            <p:cNvGrpSpPr/>
            <p:nvPr/>
          </p:nvGrpSpPr>
          <p:grpSpPr>
            <a:xfrm>
              <a:off x="0" y="2228415"/>
              <a:ext cx="7989878" cy="3591560"/>
              <a:chOff x="424311" y="2160202"/>
              <a:chExt cx="7171107" cy="3088959"/>
            </a:xfrm>
            <a:solidFill>
              <a:schemeClr val="accent1"/>
            </a:solidFill>
          </p:grpSpPr>
          <p:grpSp>
            <p:nvGrpSpPr>
              <p:cNvPr id="194" name="Oceania">
                <a:extLst>
                  <a:ext uri="{FF2B5EF4-FFF2-40B4-BE49-F238E27FC236}">
                    <a16:creationId xmlns:a16="http://schemas.microsoft.com/office/drawing/2014/main" id="{33F4B71C-19D8-CD92-E637-FBF1599A7E79}"/>
                  </a:ext>
                </a:extLst>
              </p:cNvPr>
              <p:cNvGrpSpPr/>
              <p:nvPr/>
            </p:nvGrpSpPr>
            <p:grpSpPr>
              <a:xfrm>
                <a:off x="424311" y="3981546"/>
                <a:ext cx="7171107" cy="1068391"/>
                <a:chOff x="273050" y="4502151"/>
                <a:chExt cx="11657012" cy="1736725"/>
              </a:xfrm>
              <a:grpFill/>
            </p:grpSpPr>
            <p:sp>
              <p:nvSpPr>
  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55EB38-1D2F-4D0B-BE99-739FCA1D7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562" y="5400676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1 w 2"/>
                    <a:gd name="T5" fmla="*/ 0 h 2"/>
                    <a:gd name="T6" fmla="*/ 1 w 2"/>
                    <a:gd name="T7" fmla="*/ 0 h 2"/>
                    <a:gd name="T8" fmla="*/ 0 w 2"/>
                    <a:gd name="T9" fmla="*/ 0 h 2"/>
                    <a:gd name="T10" fmla="*/ 1 w 2"/>
                    <a:gd name="T11" fmla="*/ 1 h 2"/>
                    <a:gd name="T12" fmla="*/ 1 w 2"/>
                    <a:gd name="T13" fmla="*/ 2 h 2"/>
                    <a:gd name="T14" fmla="*/ 2 w 2"/>
                    <a:gd name="T15" fmla="*/ 2 h 2"/>
                    <a:gd name="T16" fmla="*/ 2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F080F90-AF80-F4BF-1B6B-3AEDE59F5BD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25012" y="4884738"/>
                  <a:ext cx="1328737" cy="1243013"/>
                </a:xfrm>
                <a:custGeom>
                  <a:avLst/>
                  <a:gdLst>
                    <a:gd name="T0" fmla="*/ 498 w 837"/>
                    <a:gd name="T1" fmla="*/ 746 h 783"/>
                    <a:gd name="T2" fmla="*/ 503 w 837"/>
                    <a:gd name="T3" fmla="*/ 783 h 783"/>
                    <a:gd name="T4" fmla="*/ 556 w 837"/>
                    <a:gd name="T5" fmla="*/ 747 h 783"/>
                    <a:gd name="T6" fmla="*/ 531 w 837"/>
                    <a:gd name="T7" fmla="*/ 726 h 783"/>
                    <a:gd name="T8" fmla="*/ 707 w 837"/>
                    <a:gd name="T9" fmla="*/ 66 h 783"/>
                    <a:gd name="T10" fmla="*/ 697 w 837"/>
                    <a:gd name="T11" fmla="*/ 26 h 783"/>
                    <a:gd name="T12" fmla="*/ 683 w 837"/>
                    <a:gd name="T13" fmla="*/ 16 h 783"/>
                    <a:gd name="T14" fmla="*/ 669 w 837"/>
                    <a:gd name="T15" fmla="*/ 54 h 783"/>
                    <a:gd name="T16" fmla="*/ 661 w 837"/>
                    <a:gd name="T17" fmla="*/ 105 h 783"/>
                    <a:gd name="T18" fmla="*/ 634 w 837"/>
                    <a:gd name="T19" fmla="*/ 160 h 783"/>
                    <a:gd name="T20" fmla="*/ 589 w 837"/>
                    <a:gd name="T21" fmla="*/ 146 h 783"/>
                    <a:gd name="T22" fmla="*/ 547 w 837"/>
                    <a:gd name="T23" fmla="*/ 116 h 783"/>
                    <a:gd name="T24" fmla="*/ 549 w 837"/>
                    <a:gd name="T25" fmla="*/ 73 h 783"/>
                    <a:gd name="T26" fmla="*/ 573 w 837"/>
                    <a:gd name="T27" fmla="*/ 40 h 783"/>
                    <a:gd name="T28" fmla="*/ 538 w 837"/>
                    <a:gd name="T29" fmla="*/ 38 h 783"/>
                    <a:gd name="T30" fmla="*/ 493 w 837"/>
                    <a:gd name="T31" fmla="*/ 17 h 783"/>
                    <a:gd name="T32" fmla="*/ 482 w 837"/>
                    <a:gd name="T33" fmla="*/ 35 h 783"/>
                    <a:gd name="T34" fmla="*/ 429 w 837"/>
                    <a:gd name="T35" fmla="*/ 58 h 783"/>
                    <a:gd name="T36" fmla="*/ 411 w 837"/>
                    <a:gd name="T37" fmla="*/ 103 h 783"/>
                    <a:gd name="T38" fmla="*/ 362 w 837"/>
                    <a:gd name="T39" fmla="*/ 75 h 783"/>
                    <a:gd name="T40" fmla="*/ 332 w 837"/>
                    <a:gd name="T41" fmla="*/ 85 h 783"/>
                    <a:gd name="T42" fmla="*/ 300 w 837"/>
                    <a:gd name="T43" fmla="*/ 117 h 783"/>
                    <a:gd name="T44" fmla="*/ 283 w 837"/>
                    <a:gd name="T45" fmla="*/ 153 h 783"/>
                    <a:gd name="T46" fmla="*/ 248 w 837"/>
                    <a:gd name="T47" fmla="*/ 170 h 783"/>
                    <a:gd name="T48" fmla="*/ 210 w 837"/>
                    <a:gd name="T49" fmla="*/ 215 h 783"/>
                    <a:gd name="T50" fmla="*/ 166 w 837"/>
                    <a:gd name="T51" fmla="*/ 228 h 783"/>
                    <a:gd name="T52" fmla="*/ 121 w 837"/>
                    <a:gd name="T53" fmla="*/ 239 h 783"/>
                    <a:gd name="T54" fmla="*/ 62 w 837"/>
                    <a:gd name="T55" fmla="*/ 282 h 783"/>
                    <a:gd name="T56" fmla="*/ 47 w 837"/>
                    <a:gd name="T57" fmla="*/ 307 h 783"/>
                    <a:gd name="T58" fmla="*/ 39 w 837"/>
                    <a:gd name="T59" fmla="*/ 341 h 783"/>
                    <a:gd name="T60" fmla="*/ 31 w 837"/>
                    <a:gd name="T61" fmla="*/ 356 h 783"/>
                    <a:gd name="T62" fmla="*/ 33 w 837"/>
                    <a:gd name="T63" fmla="*/ 396 h 783"/>
                    <a:gd name="T64" fmla="*/ 39 w 837"/>
                    <a:gd name="T65" fmla="*/ 447 h 783"/>
                    <a:gd name="T66" fmla="*/ 33 w 837"/>
                    <a:gd name="T67" fmla="*/ 512 h 783"/>
                    <a:gd name="T68" fmla="*/ 6 w 837"/>
                    <a:gd name="T69" fmla="*/ 546 h 783"/>
                    <a:gd name="T70" fmla="*/ 38 w 837"/>
                    <a:gd name="T71" fmla="*/ 579 h 783"/>
                    <a:gd name="T72" fmla="*/ 82 w 837"/>
                    <a:gd name="T73" fmla="*/ 567 h 783"/>
                    <a:gd name="T74" fmla="*/ 144 w 837"/>
                    <a:gd name="T75" fmla="*/ 555 h 783"/>
                    <a:gd name="T76" fmla="*/ 194 w 837"/>
                    <a:gd name="T77" fmla="*/ 530 h 783"/>
                    <a:gd name="T78" fmla="*/ 284 w 837"/>
                    <a:gd name="T79" fmla="*/ 506 h 783"/>
                    <a:gd name="T80" fmla="*/ 379 w 837"/>
                    <a:gd name="T81" fmla="*/ 507 h 783"/>
                    <a:gd name="T82" fmla="*/ 405 w 837"/>
                    <a:gd name="T83" fmla="*/ 553 h 783"/>
                    <a:gd name="T84" fmla="*/ 441 w 837"/>
                    <a:gd name="T85" fmla="*/ 549 h 783"/>
                    <a:gd name="T86" fmla="*/ 438 w 837"/>
                    <a:gd name="T87" fmla="*/ 572 h 783"/>
                    <a:gd name="T88" fmla="*/ 456 w 837"/>
                    <a:gd name="T89" fmla="*/ 582 h 783"/>
                    <a:gd name="T90" fmla="*/ 464 w 837"/>
                    <a:gd name="T91" fmla="*/ 618 h 783"/>
                    <a:gd name="T92" fmla="*/ 489 w 837"/>
                    <a:gd name="T93" fmla="*/ 660 h 783"/>
                    <a:gd name="T94" fmla="*/ 551 w 837"/>
                    <a:gd name="T95" fmla="*/ 648 h 783"/>
                    <a:gd name="T96" fmla="*/ 579 w 837"/>
                    <a:gd name="T97" fmla="*/ 666 h 783"/>
                    <a:gd name="T98" fmla="*/ 655 w 837"/>
                    <a:gd name="T99" fmla="*/ 637 h 783"/>
                    <a:gd name="T100" fmla="*/ 697 w 837"/>
                    <a:gd name="T101" fmla="*/ 583 h 783"/>
                    <a:gd name="T102" fmla="*/ 762 w 837"/>
                    <a:gd name="T103" fmla="*/ 520 h 783"/>
                    <a:gd name="T104" fmla="*/ 813 w 837"/>
                    <a:gd name="T105" fmla="*/ 447 h 783"/>
                    <a:gd name="T106" fmla="*/ 833 w 837"/>
                    <a:gd name="T107" fmla="*/ 380 h 783"/>
                    <a:gd name="T108" fmla="*/ 820 w 837"/>
                    <a:gd name="T109" fmla="*/ 319 h 783"/>
                    <a:gd name="T110" fmla="*/ 799 w 837"/>
                    <a:gd name="T111" fmla="*/ 273 h 783"/>
                    <a:gd name="T112" fmla="*/ 784 w 837"/>
                    <a:gd name="T113" fmla="*/ 232 h 783"/>
                    <a:gd name="T114" fmla="*/ 737 w 837"/>
                    <a:gd name="T115" fmla="*/ 181 h 783"/>
                    <a:gd name="T116" fmla="*/ 735 w 837"/>
                    <a:gd name="T117" fmla="*/ 134 h 783"/>
                    <a:gd name="T118" fmla="*/ 725 w 837"/>
                    <a:gd name="T119" fmla="*/ 83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37" h="783">
                      <a:moveTo>
                        <a:pt x="518" y="717"/>
                      </a:moveTo>
                      <a:lnTo>
                        <a:pt x="507" y="716"/>
                      </a:lnTo>
                      <a:lnTo>
                        <a:pt x="500" y="727"/>
                      </a:lnTo>
                      <a:lnTo>
                        <a:pt x="498" y="746"/>
                      </a:lnTo>
                      <a:lnTo>
                        <a:pt x="489" y="761"/>
                      </a:lnTo>
                      <a:lnTo>
                        <a:pt x="488" y="781"/>
                      </a:lnTo>
                      <a:lnTo>
                        <a:pt x="499" y="782"/>
                      </a:lnTo>
                      <a:lnTo>
                        <a:pt x="503" y="783"/>
                      </a:lnTo>
                      <a:lnTo>
                        <a:pt x="527" y="767"/>
                      </a:lnTo>
                      <a:lnTo>
                        <a:pt x="529" y="773"/>
                      </a:lnTo>
                      <a:lnTo>
                        <a:pt x="544" y="755"/>
                      </a:lnTo>
                      <a:lnTo>
                        <a:pt x="556" y="747"/>
                      </a:lnTo>
                      <a:lnTo>
                        <a:pt x="573" y="719"/>
                      </a:lnTo>
                      <a:lnTo>
                        <a:pt x="562" y="717"/>
                      </a:lnTo>
                      <a:lnTo>
                        <a:pt x="545" y="722"/>
                      </a:lnTo>
                      <a:lnTo>
                        <a:pt x="531" y="726"/>
                      </a:lnTo>
                      <a:lnTo>
                        <a:pt x="518" y="717"/>
                      </a:lnTo>
                      <a:lnTo>
                        <a:pt x="518" y="717"/>
                      </a:lnTo>
                      <a:close/>
                      <a:moveTo>
                        <a:pt x="705" y="74"/>
                      </a:moveTo>
                      <a:lnTo>
                        <a:pt x="707" y="66"/>
                      </a:lnTo>
                      <a:lnTo>
                        <a:pt x="708" y="52"/>
                      </a:lnTo>
                      <a:lnTo>
                        <a:pt x="701" y="40"/>
                      </a:lnTo>
                      <a:lnTo>
                        <a:pt x="702" y="30"/>
                      </a:lnTo>
                      <a:lnTo>
                        <a:pt x="697" y="26"/>
                      </a:lnTo>
                      <a:lnTo>
                        <a:pt x="698" y="12"/>
                      </a:lnTo>
                      <a:lnTo>
                        <a:pt x="693" y="0"/>
                      </a:lnTo>
                      <a:lnTo>
                        <a:pt x="685" y="10"/>
                      </a:lnTo>
                      <a:lnTo>
                        <a:pt x="683" y="16"/>
                      </a:lnTo>
                      <a:lnTo>
                        <a:pt x="677" y="29"/>
                      </a:lnTo>
                      <a:lnTo>
                        <a:pt x="671" y="41"/>
                      </a:lnTo>
                      <a:lnTo>
                        <a:pt x="672" y="50"/>
                      </a:lnTo>
                      <a:lnTo>
                        <a:pt x="669" y="54"/>
                      </a:lnTo>
                      <a:lnTo>
                        <a:pt x="663" y="72"/>
                      </a:lnTo>
                      <a:lnTo>
                        <a:pt x="663" y="86"/>
                      </a:lnTo>
                      <a:lnTo>
                        <a:pt x="660" y="93"/>
                      </a:lnTo>
                      <a:lnTo>
                        <a:pt x="661" y="105"/>
                      </a:lnTo>
                      <a:lnTo>
                        <a:pt x="652" y="124"/>
                      </a:lnTo>
                      <a:lnTo>
                        <a:pt x="647" y="137"/>
                      </a:lnTo>
                      <a:lnTo>
                        <a:pt x="641" y="147"/>
                      </a:lnTo>
                      <a:lnTo>
                        <a:pt x="634" y="160"/>
                      </a:lnTo>
                      <a:lnTo>
                        <a:pt x="619" y="167"/>
                      </a:lnTo>
                      <a:lnTo>
                        <a:pt x="601" y="160"/>
                      </a:lnTo>
                      <a:lnTo>
                        <a:pt x="599" y="153"/>
                      </a:lnTo>
                      <a:lnTo>
                        <a:pt x="589" y="146"/>
                      </a:lnTo>
                      <a:lnTo>
                        <a:pt x="584" y="146"/>
                      </a:lnTo>
                      <a:lnTo>
                        <a:pt x="572" y="132"/>
                      </a:lnTo>
                      <a:lnTo>
                        <a:pt x="562" y="124"/>
                      </a:lnTo>
                      <a:lnTo>
                        <a:pt x="547" y="116"/>
                      </a:lnTo>
                      <a:lnTo>
                        <a:pt x="532" y="103"/>
                      </a:lnTo>
                      <a:lnTo>
                        <a:pt x="532" y="96"/>
                      </a:lnTo>
                      <a:lnTo>
                        <a:pt x="542" y="85"/>
                      </a:lnTo>
                      <a:lnTo>
                        <a:pt x="549" y="73"/>
                      </a:lnTo>
                      <a:lnTo>
                        <a:pt x="548" y="64"/>
                      </a:lnTo>
                      <a:lnTo>
                        <a:pt x="556" y="63"/>
                      </a:lnTo>
                      <a:lnTo>
                        <a:pt x="565" y="54"/>
                      </a:lnTo>
                      <a:lnTo>
                        <a:pt x="573" y="40"/>
                      </a:lnTo>
                      <a:lnTo>
                        <a:pt x="564" y="28"/>
                      </a:lnTo>
                      <a:lnTo>
                        <a:pt x="559" y="33"/>
                      </a:lnTo>
                      <a:lnTo>
                        <a:pt x="551" y="31"/>
                      </a:lnTo>
                      <a:lnTo>
                        <a:pt x="538" y="38"/>
                      </a:lnTo>
                      <a:lnTo>
                        <a:pt x="526" y="30"/>
                      </a:lnTo>
                      <a:lnTo>
                        <a:pt x="519" y="33"/>
                      </a:lnTo>
                      <a:lnTo>
                        <a:pt x="503" y="27"/>
                      </a:lnTo>
                      <a:lnTo>
                        <a:pt x="493" y="17"/>
                      </a:lnTo>
                      <a:lnTo>
                        <a:pt x="480" y="12"/>
                      </a:lnTo>
                      <a:lnTo>
                        <a:pt x="468" y="15"/>
                      </a:lnTo>
                      <a:lnTo>
                        <a:pt x="483" y="23"/>
                      </a:lnTo>
                      <a:lnTo>
                        <a:pt x="482" y="35"/>
                      </a:lnTo>
                      <a:lnTo>
                        <a:pt x="463" y="40"/>
                      </a:lnTo>
                      <a:lnTo>
                        <a:pt x="453" y="37"/>
                      </a:lnTo>
                      <a:lnTo>
                        <a:pt x="440" y="45"/>
                      </a:lnTo>
                      <a:lnTo>
                        <a:pt x="429" y="58"/>
                      </a:lnTo>
                      <a:lnTo>
                        <a:pt x="432" y="64"/>
                      </a:lnTo>
                      <a:lnTo>
                        <a:pt x="421" y="70"/>
                      </a:lnTo>
                      <a:lnTo>
                        <a:pt x="408" y="90"/>
                      </a:lnTo>
                      <a:lnTo>
                        <a:pt x="411" y="103"/>
                      </a:lnTo>
                      <a:lnTo>
                        <a:pt x="398" y="100"/>
                      </a:lnTo>
                      <a:lnTo>
                        <a:pt x="385" y="100"/>
                      </a:lnTo>
                      <a:lnTo>
                        <a:pt x="376" y="86"/>
                      </a:lnTo>
                      <a:lnTo>
                        <a:pt x="362" y="75"/>
                      </a:lnTo>
                      <a:lnTo>
                        <a:pt x="351" y="79"/>
                      </a:lnTo>
                      <a:lnTo>
                        <a:pt x="342" y="82"/>
                      </a:lnTo>
                      <a:lnTo>
                        <a:pt x="340" y="88"/>
                      </a:lnTo>
                      <a:lnTo>
                        <a:pt x="332" y="85"/>
                      </a:lnTo>
                      <a:lnTo>
                        <a:pt x="331" y="92"/>
                      </a:lnTo>
                      <a:lnTo>
                        <a:pt x="320" y="96"/>
                      </a:lnTo>
                      <a:lnTo>
                        <a:pt x="313" y="105"/>
                      </a:lnTo>
                      <a:lnTo>
                        <a:pt x="300" y="117"/>
                      </a:lnTo>
                      <a:lnTo>
                        <a:pt x="294" y="135"/>
                      </a:lnTo>
                      <a:lnTo>
                        <a:pt x="286" y="130"/>
                      </a:lnTo>
                      <a:lnTo>
                        <a:pt x="278" y="141"/>
                      </a:lnTo>
                      <a:lnTo>
                        <a:pt x="283" y="153"/>
                      </a:lnTo>
                      <a:lnTo>
                        <a:pt x="274" y="157"/>
                      </a:lnTo>
                      <a:lnTo>
                        <a:pt x="268" y="137"/>
                      </a:lnTo>
                      <a:lnTo>
                        <a:pt x="250" y="157"/>
                      </a:lnTo>
                      <a:lnTo>
                        <a:pt x="248" y="170"/>
                      </a:lnTo>
                      <a:lnTo>
                        <a:pt x="245" y="180"/>
                      </a:lnTo>
                      <a:lnTo>
                        <a:pt x="231" y="192"/>
                      </a:lnTo>
                      <a:lnTo>
                        <a:pt x="223" y="204"/>
                      </a:lnTo>
                      <a:lnTo>
                        <a:pt x="210" y="215"/>
                      </a:lnTo>
                      <a:lnTo>
                        <a:pt x="187" y="222"/>
                      </a:lnTo>
                      <a:lnTo>
                        <a:pt x="176" y="221"/>
                      </a:lnTo>
                      <a:lnTo>
                        <a:pt x="170" y="223"/>
                      </a:lnTo>
                      <a:lnTo>
                        <a:pt x="166" y="228"/>
                      </a:lnTo>
                      <a:lnTo>
                        <a:pt x="153" y="231"/>
                      </a:lnTo>
                      <a:lnTo>
                        <a:pt x="136" y="240"/>
                      </a:lnTo>
                      <a:lnTo>
                        <a:pt x="130" y="237"/>
                      </a:lnTo>
                      <a:lnTo>
                        <a:pt x="121" y="239"/>
                      </a:lnTo>
                      <a:lnTo>
                        <a:pt x="103" y="248"/>
                      </a:lnTo>
                      <a:lnTo>
                        <a:pt x="92" y="258"/>
                      </a:lnTo>
                      <a:lnTo>
                        <a:pt x="73" y="265"/>
                      </a:lnTo>
                      <a:lnTo>
                        <a:pt x="62" y="282"/>
                      </a:lnTo>
                      <a:lnTo>
                        <a:pt x="64" y="264"/>
                      </a:lnTo>
                      <a:lnTo>
                        <a:pt x="52" y="281"/>
                      </a:lnTo>
                      <a:lnTo>
                        <a:pt x="52" y="295"/>
                      </a:lnTo>
                      <a:lnTo>
                        <a:pt x="47" y="307"/>
                      </a:lnTo>
                      <a:lnTo>
                        <a:pt x="41" y="312"/>
                      </a:lnTo>
                      <a:lnTo>
                        <a:pt x="36" y="326"/>
                      </a:lnTo>
                      <a:lnTo>
                        <a:pt x="39" y="334"/>
                      </a:lnTo>
                      <a:lnTo>
                        <a:pt x="39" y="341"/>
                      </a:lnTo>
                      <a:lnTo>
                        <a:pt x="46" y="360"/>
                      </a:lnTo>
                      <a:lnTo>
                        <a:pt x="43" y="372"/>
                      </a:lnTo>
                      <a:lnTo>
                        <a:pt x="39" y="363"/>
                      </a:lnTo>
                      <a:lnTo>
                        <a:pt x="31" y="356"/>
                      </a:lnTo>
                      <a:lnTo>
                        <a:pt x="32" y="378"/>
                      </a:lnTo>
                      <a:lnTo>
                        <a:pt x="26" y="367"/>
                      </a:lnTo>
                      <a:lnTo>
                        <a:pt x="26" y="378"/>
                      </a:lnTo>
                      <a:lnTo>
                        <a:pt x="33" y="396"/>
                      </a:lnTo>
                      <a:lnTo>
                        <a:pt x="31" y="415"/>
                      </a:lnTo>
                      <a:lnTo>
                        <a:pt x="38" y="424"/>
                      </a:lnTo>
                      <a:lnTo>
                        <a:pt x="36" y="432"/>
                      </a:lnTo>
                      <a:lnTo>
                        <a:pt x="39" y="447"/>
                      </a:lnTo>
                      <a:lnTo>
                        <a:pt x="34" y="461"/>
                      </a:lnTo>
                      <a:lnTo>
                        <a:pt x="33" y="474"/>
                      </a:lnTo>
                      <a:lnTo>
                        <a:pt x="36" y="498"/>
                      </a:lnTo>
                      <a:lnTo>
                        <a:pt x="33" y="512"/>
                      </a:lnTo>
                      <a:lnTo>
                        <a:pt x="25" y="529"/>
                      </a:lnTo>
                      <a:lnTo>
                        <a:pt x="23" y="537"/>
                      </a:lnTo>
                      <a:lnTo>
                        <a:pt x="17" y="543"/>
                      </a:lnTo>
                      <a:lnTo>
                        <a:pt x="6" y="546"/>
                      </a:lnTo>
                      <a:lnTo>
                        <a:pt x="0" y="560"/>
                      </a:lnTo>
                      <a:lnTo>
                        <a:pt x="10" y="564"/>
                      </a:lnTo>
                      <a:lnTo>
                        <a:pt x="25" y="579"/>
                      </a:lnTo>
                      <a:lnTo>
                        <a:pt x="38" y="579"/>
                      </a:lnTo>
                      <a:lnTo>
                        <a:pt x="53" y="580"/>
                      </a:lnTo>
                      <a:lnTo>
                        <a:pt x="65" y="573"/>
                      </a:lnTo>
                      <a:lnTo>
                        <a:pt x="77" y="566"/>
                      </a:lnTo>
                      <a:lnTo>
                        <a:pt x="82" y="567"/>
                      </a:lnTo>
                      <a:lnTo>
                        <a:pt x="99" y="554"/>
                      </a:lnTo>
                      <a:lnTo>
                        <a:pt x="113" y="553"/>
                      </a:lnTo>
                      <a:lnTo>
                        <a:pt x="129" y="550"/>
                      </a:lnTo>
                      <a:lnTo>
                        <a:pt x="144" y="555"/>
                      </a:lnTo>
                      <a:lnTo>
                        <a:pt x="158" y="553"/>
                      </a:lnTo>
                      <a:lnTo>
                        <a:pt x="175" y="552"/>
                      </a:lnTo>
                      <a:lnTo>
                        <a:pt x="186" y="542"/>
                      </a:lnTo>
                      <a:lnTo>
                        <a:pt x="194" y="530"/>
                      </a:lnTo>
                      <a:lnTo>
                        <a:pt x="214" y="524"/>
                      </a:lnTo>
                      <a:lnTo>
                        <a:pt x="240" y="512"/>
                      </a:lnTo>
                      <a:lnTo>
                        <a:pt x="259" y="514"/>
                      </a:lnTo>
                      <a:lnTo>
                        <a:pt x="284" y="506"/>
                      </a:lnTo>
                      <a:lnTo>
                        <a:pt x="314" y="497"/>
                      </a:lnTo>
                      <a:lnTo>
                        <a:pt x="350" y="495"/>
                      </a:lnTo>
                      <a:lnTo>
                        <a:pt x="365" y="506"/>
                      </a:lnTo>
                      <a:lnTo>
                        <a:pt x="379" y="507"/>
                      </a:lnTo>
                      <a:lnTo>
                        <a:pt x="399" y="521"/>
                      </a:lnTo>
                      <a:lnTo>
                        <a:pt x="392" y="527"/>
                      </a:lnTo>
                      <a:lnTo>
                        <a:pt x="400" y="536"/>
                      </a:lnTo>
                      <a:lnTo>
                        <a:pt x="405" y="553"/>
                      </a:lnTo>
                      <a:lnTo>
                        <a:pt x="398" y="566"/>
                      </a:lnTo>
                      <a:lnTo>
                        <a:pt x="409" y="575"/>
                      </a:lnTo>
                      <a:lnTo>
                        <a:pt x="425" y="557"/>
                      </a:lnTo>
                      <a:lnTo>
                        <a:pt x="441" y="549"/>
                      </a:lnTo>
                      <a:lnTo>
                        <a:pt x="466" y="529"/>
                      </a:lnTo>
                      <a:lnTo>
                        <a:pt x="461" y="546"/>
                      </a:lnTo>
                      <a:lnTo>
                        <a:pt x="447" y="558"/>
                      </a:lnTo>
                      <a:lnTo>
                        <a:pt x="438" y="572"/>
                      </a:lnTo>
                      <a:lnTo>
                        <a:pt x="422" y="585"/>
                      </a:lnTo>
                      <a:lnTo>
                        <a:pt x="441" y="580"/>
                      </a:lnTo>
                      <a:lnTo>
                        <a:pt x="459" y="564"/>
                      </a:lnTo>
                      <a:lnTo>
                        <a:pt x="456" y="582"/>
                      </a:lnTo>
                      <a:lnTo>
                        <a:pt x="444" y="593"/>
                      </a:lnTo>
                      <a:lnTo>
                        <a:pt x="461" y="596"/>
                      </a:lnTo>
                      <a:lnTo>
                        <a:pt x="466" y="606"/>
                      </a:lnTo>
                      <a:lnTo>
                        <a:pt x="464" y="618"/>
                      </a:lnTo>
                      <a:lnTo>
                        <a:pt x="459" y="637"/>
                      </a:lnTo>
                      <a:lnTo>
                        <a:pt x="464" y="652"/>
                      </a:lnTo>
                      <a:lnTo>
                        <a:pt x="479" y="659"/>
                      </a:lnTo>
                      <a:lnTo>
                        <a:pt x="489" y="660"/>
                      </a:lnTo>
                      <a:lnTo>
                        <a:pt x="499" y="664"/>
                      </a:lnTo>
                      <a:lnTo>
                        <a:pt x="512" y="671"/>
                      </a:lnTo>
                      <a:lnTo>
                        <a:pt x="538" y="653"/>
                      </a:lnTo>
                      <a:lnTo>
                        <a:pt x="551" y="648"/>
                      </a:lnTo>
                      <a:lnTo>
                        <a:pt x="542" y="661"/>
                      </a:lnTo>
                      <a:lnTo>
                        <a:pt x="551" y="665"/>
                      </a:lnTo>
                      <a:lnTo>
                        <a:pt x="561" y="676"/>
                      </a:lnTo>
                      <a:lnTo>
                        <a:pt x="579" y="666"/>
                      </a:lnTo>
                      <a:lnTo>
                        <a:pt x="593" y="657"/>
                      </a:lnTo>
                      <a:lnTo>
                        <a:pt x="616" y="646"/>
                      </a:lnTo>
                      <a:lnTo>
                        <a:pt x="639" y="646"/>
                      </a:lnTo>
                      <a:lnTo>
                        <a:pt x="655" y="637"/>
                      </a:lnTo>
                      <a:lnTo>
                        <a:pt x="658" y="630"/>
                      </a:lnTo>
                      <a:lnTo>
                        <a:pt x="669" y="613"/>
                      </a:lnTo>
                      <a:lnTo>
                        <a:pt x="684" y="595"/>
                      </a:lnTo>
                      <a:lnTo>
                        <a:pt x="697" y="583"/>
                      </a:lnTo>
                      <a:lnTo>
                        <a:pt x="714" y="562"/>
                      </a:lnTo>
                      <a:lnTo>
                        <a:pt x="726" y="550"/>
                      </a:lnTo>
                      <a:lnTo>
                        <a:pt x="742" y="532"/>
                      </a:lnTo>
                      <a:lnTo>
                        <a:pt x="762" y="520"/>
                      </a:lnTo>
                      <a:lnTo>
                        <a:pt x="781" y="499"/>
                      </a:lnTo>
                      <a:lnTo>
                        <a:pt x="793" y="482"/>
                      </a:lnTo>
                      <a:lnTo>
                        <a:pt x="798" y="468"/>
                      </a:lnTo>
                      <a:lnTo>
                        <a:pt x="813" y="447"/>
                      </a:lnTo>
                      <a:lnTo>
                        <a:pt x="820" y="436"/>
                      </a:lnTo>
                      <a:lnTo>
                        <a:pt x="829" y="415"/>
                      </a:lnTo>
                      <a:lnTo>
                        <a:pt x="827" y="394"/>
                      </a:lnTo>
                      <a:lnTo>
                        <a:pt x="833" y="380"/>
                      </a:lnTo>
                      <a:lnTo>
                        <a:pt x="837" y="366"/>
                      </a:lnTo>
                      <a:lnTo>
                        <a:pt x="837" y="348"/>
                      </a:lnTo>
                      <a:lnTo>
                        <a:pt x="827" y="328"/>
                      </a:lnTo>
                      <a:lnTo>
                        <a:pt x="820" y="319"/>
                      </a:lnTo>
                      <a:lnTo>
                        <a:pt x="809" y="305"/>
                      </a:lnTo>
                      <a:lnTo>
                        <a:pt x="812" y="279"/>
                      </a:lnTo>
                      <a:lnTo>
                        <a:pt x="806" y="283"/>
                      </a:lnTo>
                      <a:lnTo>
                        <a:pt x="799" y="273"/>
                      </a:lnTo>
                      <a:lnTo>
                        <a:pt x="790" y="278"/>
                      </a:lnTo>
                      <a:lnTo>
                        <a:pt x="788" y="252"/>
                      </a:lnTo>
                      <a:lnTo>
                        <a:pt x="780" y="237"/>
                      </a:lnTo>
                      <a:lnTo>
                        <a:pt x="784" y="232"/>
                      </a:lnTo>
                      <a:lnTo>
                        <a:pt x="772" y="221"/>
                      </a:lnTo>
                      <a:lnTo>
                        <a:pt x="760" y="209"/>
                      </a:lnTo>
                      <a:lnTo>
                        <a:pt x="741" y="197"/>
                      </a:lnTo>
                      <a:lnTo>
                        <a:pt x="737" y="181"/>
                      </a:lnTo>
                      <a:lnTo>
                        <a:pt x="742" y="169"/>
                      </a:lnTo>
                      <a:lnTo>
                        <a:pt x="741" y="149"/>
                      </a:lnTo>
                      <a:lnTo>
                        <a:pt x="736" y="146"/>
                      </a:lnTo>
                      <a:lnTo>
                        <a:pt x="735" y="134"/>
                      </a:lnTo>
                      <a:lnTo>
                        <a:pt x="734" y="113"/>
                      </a:lnTo>
                      <a:lnTo>
                        <a:pt x="738" y="103"/>
                      </a:lnTo>
                      <a:lnTo>
                        <a:pt x="729" y="94"/>
                      </a:lnTo>
                      <a:lnTo>
                        <a:pt x="725" y="83"/>
                      </a:lnTo>
                      <a:lnTo>
                        <a:pt x="710" y="93"/>
                      </a:lnTo>
                      <a:lnTo>
                        <a:pt x="705" y="74"/>
                      </a:lnTo>
                      <a:lnTo>
                        <a:pt x="705" y="7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02A8943-5256-2770-63F7-B1FE2C4F8E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825287" y="5089526"/>
                  <a:ext cx="104775" cy="82550"/>
                </a:xfrm>
                <a:custGeom>
                  <a:avLst/>
                  <a:gdLst>
                    <a:gd name="T0" fmla="*/ 66 w 66"/>
                    <a:gd name="T1" fmla="*/ 0 h 52"/>
                    <a:gd name="T2" fmla="*/ 52 w 66"/>
                    <a:gd name="T3" fmla="*/ 8 h 52"/>
                    <a:gd name="T4" fmla="*/ 45 w 66"/>
                    <a:gd name="T5" fmla="*/ 9 h 52"/>
                    <a:gd name="T6" fmla="*/ 33 w 66"/>
                    <a:gd name="T7" fmla="*/ 13 h 52"/>
                    <a:gd name="T8" fmla="*/ 34 w 66"/>
                    <a:gd name="T9" fmla="*/ 23 h 52"/>
                    <a:gd name="T10" fmla="*/ 48 w 66"/>
                    <a:gd name="T11" fmla="*/ 17 h 52"/>
                    <a:gd name="T12" fmla="*/ 63 w 66"/>
                    <a:gd name="T13" fmla="*/ 11 h 52"/>
                    <a:gd name="T14" fmla="*/ 66 w 66"/>
                    <a:gd name="T15" fmla="*/ 0 h 52"/>
                    <a:gd name="T16" fmla="*/ 66 w 66"/>
                    <a:gd name="T17" fmla="*/ 0 h 52"/>
                    <a:gd name="T18" fmla="*/ 25 w 66"/>
                    <a:gd name="T19" fmla="*/ 30 h 52"/>
                    <a:gd name="T20" fmla="*/ 18 w 66"/>
                    <a:gd name="T21" fmla="*/ 34 h 52"/>
                    <a:gd name="T22" fmla="*/ 10 w 66"/>
                    <a:gd name="T23" fmla="*/ 31 h 52"/>
                    <a:gd name="T24" fmla="*/ 0 w 66"/>
                    <a:gd name="T25" fmla="*/ 39 h 52"/>
                    <a:gd name="T26" fmla="*/ 0 w 66"/>
                    <a:gd name="T27" fmla="*/ 50 h 52"/>
                    <a:gd name="T28" fmla="*/ 10 w 66"/>
                    <a:gd name="T29" fmla="*/ 52 h 52"/>
                    <a:gd name="T30" fmla="*/ 24 w 66"/>
                    <a:gd name="T31" fmla="*/ 49 h 52"/>
                    <a:gd name="T32" fmla="*/ 31 w 66"/>
                    <a:gd name="T33" fmla="*/ 37 h 52"/>
                    <a:gd name="T34" fmla="*/ 25 w 66"/>
                    <a:gd name="T35" fmla="*/ 30 h 52"/>
                    <a:gd name="T36" fmla="*/ 25 w 66"/>
                    <a:gd name="T37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52">
                      <a:moveTo>
                        <a:pt x="66" y="0"/>
                      </a:moveTo>
                      <a:lnTo>
                        <a:pt x="52" y="8"/>
                      </a:lnTo>
                      <a:lnTo>
                        <a:pt x="45" y="9"/>
                      </a:lnTo>
                      <a:lnTo>
                        <a:pt x="33" y="13"/>
                      </a:lnTo>
                      <a:lnTo>
                        <a:pt x="34" y="23"/>
                      </a:lnTo>
                      <a:lnTo>
                        <a:pt x="48" y="17"/>
                      </a:lnTo>
                      <a:lnTo>
                        <a:pt x="63" y="11"/>
                      </a:lnTo>
                      <a:lnTo>
                        <a:pt x="66" y="0"/>
                      </a:lnTo>
                      <a:lnTo>
                        <a:pt x="66" y="0"/>
                      </a:lnTo>
                      <a:close/>
                      <a:moveTo>
                        <a:pt x="25" y="30"/>
                      </a:moveTo>
                      <a:lnTo>
                        <a:pt x="18" y="34"/>
                      </a:lnTo>
                      <a:lnTo>
                        <a:pt x="10" y="31"/>
                      </a:lnTo>
                      <a:lnTo>
                        <a:pt x="0" y="39"/>
                      </a:lnTo>
                      <a:lnTo>
                        <a:pt x="0" y="50"/>
                      </a:lnTo>
                      <a:lnTo>
                        <a:pt x="10" y="52"/>
                      </a:lnTo>
                      <a:lnTo>
                        <a:pt x="24" y="49"/>
                      </a:lnTo>
                      <a:lnTo>
                        <a:pt x="31" y="37"/>
                      </a:lnTo>
                      <a:lnTo>
                        <a:pt x="25" y="30"/>
                      </a:lnTo>
                      <a:lnTo>
                        <a:pt x="25" y="3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A3F093-CF5B-242D-375B-63F2D5923D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41050" y="5781676"/>
                  <a:ext cx="601662" cy="457200"/>
                </a:xfrm>
                <a:custGeom>
                  <a:avLst/>
                  <a:gdLst>
                    <a:gd name="T0" fmla="*/ 223 w 379"/>
                    <a:gd name="T1" fmla="*/ 146 h 288"/>
                    <a:gd name="T2" fmla="*/ 188 w 379"/>
                    <a:gd name="T3" fmla="*/ 169 h 288"/>
                    <a:gd name="T4" fmla="*/ 154 w 379"/>
                    <a:gd name="T5" fmla="*/ 193 h 288"/>
                    <a:gd name="T6" fmla="*/ 107 w 379"/>
                    <a:gd name="T7" fmla="*/ 216 h 288"/>
                    <a:gd name="T8" fmla="*/ 70 w 379"/>
                    <a:gd name="T9" fmla="*/ 229 h 288"/>
                    <a:gd name="T10" fmla="*/ 4 w 379"/>
                    <a:gd name="T11" fmla="*/ 269 h 288"/>
                    <a:gd name="T12" fmla="*/ 19 w 379"/>
                    <a:gd name="T13" fmla="*/ 279 h 288"/>
                    <a:gd name="T14" fmla="*/ 41 w 379"/>
                    <a:gd name="T15" fmla="*/ 288 h 288"/>
                    <a:gd name="T16" fmla="*/ 81 w 379"/>
                    <a:gd name="T17" fmla="*/ 270 h 288"/>
                    <a:gd name="T18" fmla="*/ 128 w 379"/>
                    <a:gd name="T19" fmla="*/ 232 h 288"/>
                    <a:gd name="T20" fmla="*/ 167 w 379"/>
                    <a:gd name="T21" fmla="*/ 223 h 288"/>
                    <a:gd name="T22" fmla="*/ 185 w 379"/>
                    <a:gd name="T23" fmla="*/ 203 h 288"/>
                    <a:gd name="T24" fmla="*/ 227 w 379"/>
                    <a:gd name="T25" fmla="*/ 175 h 288"/>
                    <a:gd name="T26" fmla="*/ 237 w 379"/>
                    <a:gd name="T27" fmla="*/ 156 h 288"/>
                    <a:gd name="T28" fmla="*/ 219 w 379"/>
                    <a:gd name="T29" fmla="*/ 155 h 288"/>
                    <a:gd name="T30" fmla="*/ 327 w 379"/>
                    <a:gd name="T31" fmla="*/ 41 h 288"/>
                    <a:gd name="T32" fmla="*/ 322 w 379"/>
                    <a:gd name="T33" fmla="*/ 14 h 288"/>
                    <a:gd name="T34" fmla="*/ 310 w 379"/>
                    <a:gd name="T35" fmla="*/ 2 h 288"/>
                    <a:gd name="T36" fmla="*/ 312 w 379"/>
                    <a:gd name="T37" fmla="*/ 40 h 288"/>
                    <a:gd name="T38" fmla="*/ 312 w 379"/>
                    <a:gd name="T39" fmla="*/ 55 h 288"/>
                    <a:gd name="T40" fmla="*/ 301 w 379"/>
                    <a:gd name="T41" fmla="*/ 87 h 288"/>
                    <a:gd name="T42" fmla="*/ 265 w 379"/>
                    <a:gd name="T43" fmla="*/ 113 h 288"/>
                    <a:gd name="T44" fmla="*/ 273 w 379"/>
                    <a:gd name="T45" fmla="*/ 132 h 288"/>
                    <a:gd name="T46" fmla="*/ 244 w 379"/>
                    <a:gd name="T47" fmla="*/ 164 h 288"/>
                    <a:gd name="T48" fmla="*/ 248 w 379"/>
                    <a:gd name="T49" fmla="*/ 173 h 288"/>
                    <a:gd name="T50" fmla="*/ 292 w 379"/>
                    <a:gd name="T51" fmla="*/ 149 h 288"/>
                    <a:gd name="T52" fmla="*/ 315 w 379"/>
                    <a:gd name="T53" fmla="*/ 131 h 288"/>
                    <a:gd name="T54" fmla="*/ 331 w 379"/>
                    <a:gd name="T55" fmla="*/ 113 h 288"/>
                    <a:gd name="T56" fmla="*/ 361 w 379"/>
                    <a:gd name="T57" fmla="*/ 100 h 288"/>
                    <a:gd name="T58" fmla="*/ 372 w 379"/>
                    <a:gd name="T59" fmla="*/ 76 h 288"/>
                    <a:gd name="T60" fmla="*/ 343 w 379"/>
                    <a:gd name="T61" fmla="*/ 83 h 288"/>
                    <a:gd name="T62" fmla="*/ 340 w 379"/>
                    <a:gd name="T63" fmla="*/ 57 h 288"/>
                    <a:gd name="T64" fmla="*/ 325 w 379"/>
                    <a:gd name="T65" fmla="*/ 66 h 288"/>
                    <a:gd name="T66" fmla="*/ 327 w 379"/>
                    <a:gd name="T67" fmla="*/ 41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9" h="288">
                      <a:moveTo>
                        <a:pt x="219" y="155"/>
                      </a:moveTo>
                      <a:lnTo>
                        <a:pt x="223" y="146"/>
                      </a:lnTo>
                      <a:lnTo>
                        <a:pt x="201" y="156"/>
                      </a:lnTo>
                      <a:lnTo>
                        <a:pt x="188" y="169"/>
                      </a:lnTo>
                      <a:lnTo>
                        <a:pt x="176" y="175"/>
                      </a:lnTo>
                      <a:lnTo>
                        <a:pt x="154" y="193"/>
                      </a:lnTo>
                      <a:lnTo>
                        <a:pt x="133" y="205"/>
                      </a:lnTo>
                      <a:lnTo>
                        <a:pt x="107" y="216"/>
                      </a:lnTo>
                      <a:lnTo>
                        <a:pt x="86" y="225"/>
                      </a:lnTo>
                      <a:lnTo>
                        <a:pt x="70" y="229"/>
                      </a:lnTo>
                      <a:lnTo>
                        <a:pt x="28" y="252"/>
                      </a:lnTo>
                      <a:lnTo>
                        <a:pt x="4" y="269"/>
                      </a:lnTo>
                      <a:lnTo>
                        <a:pt x="0" y="278"/>
                      </a:lnTo>
                      <a:lnTo>
                        <a:pt x="19" y="279"/>
                      </a:lnTo>
                      <a:lnTo>
                        <a:pt x="25" y="287"/>
                      </a:lnTo>
                      <a:lnTo>
                        <a:pt x="41" y="288"/>
                      </a:lnTo>
                      <a:lnTo>
                        <a:pt x="56" y="281"/>
                      </a:lnTo>
                      <a:lnTo>
                        <a:pt x="81" y="270"/>
                      </a:lnTo>
                      <a:lnTo>
                        <a:pt x="111" y="248"/>
                      </a:lnTo>
                      <a:lnTo>
                        <a:pt x="128" y="232"/>
                      </a:lnTo>
                      <a:lnTo>
                        <a:pt x="152" y="223"/>
                      </a:lnTo>
                      <a:lnTo>
                        <a:pt x="167" y="223"/>
                      </a:lnTo>
                      <a:lnTo>
                        <a:pt x="168" y="212"/>
                      </a:lnTo>
                      <a:lnTo>
                        <a:pt x="185" y="203"/>
                      </a:lnTo>
                      <a:lnTo>
                        <a:pt x="211" y="186"/>
                      </a:lnTo>
                      <a:lnTo>
                        <a:pt x="227" y="175"/>
                      </a:lnTo>
                      <a:lnTo>
                        <a:pt x="236" y="165"/>
                      </a:lnTo>
                      <a:lnTo>
                        <a:pt x="237" y="156"/>
                      </a:lnTo>
                      <a:lnTo>
                        <a:pt x="216" y="165"/>
                      </a:lnTo>
                      <a:lnTo>
                        <a:pt x="219" y="155"/>
                      </a:lnTo>
                      <a:lnTo>
                        <a:pt x="219" y="155"/>
                      </a:lnTo>
                      <a:close/>
                      <a:moveTo>
                        <a:pt x="327" y="41"/>
                      </a:moveTo>
                      <a:lnTo>
                        <a:pt x="334" y="20"/>
                      </a:lnTo>
                      <a:lnTo>
                        <a:pt x="322" y="14"/>
                      </a:lnTo>
                      <a:lnTo>
                        <a:pt x="320" y="0"/>
                      </a:lnTo>
                      <a:lnTo>
                        <a:pt x="310" y="2"/>
                      </a:lnTo>
                      <a:lnTo>
                        <a:pt x="309" y="20"/>
                      </a:lnTo>
                      <a:lnTo>
                        <a:pt x="312" y="40"/>
                      </a:lnTo>
                      <a:lnTo>
                        <a:pt x="316" y="51"/>
                      </a:lnTo>
                      <a:lnTo>
                        <a:pt x="312" y="55"/>
                      </a:lnTo>
                      <a:lnTo>
                        <a:pt x="310" y="71"/>
                      </a:lnTo>
                      <a:lnTo>
                        <a:pt x="301" y="87"/>
                      </a:lnTo>
                      <a:lnTo>
                        <a:pt x="285" y="106"/>
                      </a:lnTo>
                      <a:lnTo>
                        <a:pt x="265" y="113"/>
                      </a:lnTo>
                      <a:lnTo>
                        <a:pt x="259" y="123"/>
                      </a:lnTo>
                      <a:lnTo>
                        <a:pt x="273" y="132"/>
                      </a:lnTo>
                      <a:lnTo>
                        <a:pt x="270" y="145"/>
                      </a:lnTo>
                      <a:lnTo>
                        <a:pt x="244" y="164"/>
                      </a:lnTo>
                      <a:lnTo>
                        <a:pt x="250" y="167"/>
                      </a:lnTo>
                      <a:lnTo>
                        <a:pt x="248" y="173"/>
                      </a:lnTo>
                      <a:lnTo>
                        <a:pt x="270" y="164"/>
                      </a:lnTo>
                      <a:lnTo>
                        <a:pt x="292" y="149"/>
                      </a:lnTo>
                      <a:lnTo>
                        <a:pt x="308" y="136"/>
                      </a:lnTo>
                      <a:lnTo>
                        <a:pt x="315" y="131"/>
                      </a:lnTo>
                      <a:lnTo>
                        <a:pt x="321" y="121"/>
                      </a:lnTo>
                      <a:lnTo>
                        <a:pt x="331" y="113"/>
                      </a:lnTo>
                      <a:lnTo>
                        <a:pt x="345" y="114"/>
                      </a:lnTo>
                      <a:lnTo>
                        <a:pt x="361" y="100"/>
                      </a:lnTo>
                      <a:lnTo>
                        <a:pt x="379" y="79"/>
                      </a:lnTo>
                      <a:lnTo>
                        <a:pt x="372" y="76"/>
                      </a:lnTo>
                      <a:lnTo>
                        <a:pt x="355" y="85"/>
                      </a:lnTo>
                      <a:lnTo>
                        <a:pt x="343" y="83"/>
                      </a:lnTo>
                      <a:lnTo>
                        <a:pt x="332" y="76"/>
                      </a:lnTo>
                      <a:lnTo>
                        <a:pt x="340" y="57"/>
                      </a:lnTo>
                      <a:lnTo>
                        <a:pt x="336" y="51"/>
                      </a:lnTo>
                      <a:lnTo>
                        <a:pt x="325" y="66"/>
                      </a:lnTo>
                      <a:lnTo>
                        <a:pt x="327" y="41"/>
                      </a:lnTo>
                      <a:lnTo>
                        <a:pt x="327" y="4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2CF5C37-AF54-C05B-6FCF-A0103F3A44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82287" y="4576763"/>
                  <a:ext cx="504825" cy="307975"/>
                </a:xfrm>
                <a:custGeom>
                  <a:avLst/>
                  <a:gdLst>
                    <a:gd name="T0" fmla="*/ 318 w 318"/>
                    <a:gd name="T1" fmla="*/ 96 h 194"/>
                    <a:gd name="T2" fmla="*/ 301 w 318"/>
                    <a:gd name="T3" fmla="*/ 73 h 194"/>
                    <a:gd name="T4" fmla="*/ 292 w 318"/>
                    <a:gd name="T5" fmla="*/ 61 h 194"/>
                    <a:gd name="T6" fmla="*/ 293 w 318"/>
                    <a:gd name="T7" fmla="*/ 81 h 194"/>
                    <a:gd name="T8" fmla="*/ 309 w 318"/>
                    <a:gd name="T9" fmla="*/ 106 h 194"/>
                    <a:gd name="T10" fmla="*/ 316 w 318"/>
                    <a:gd name="T11" fmla="*/ 103 h 194"/>
                    <a:gd name="T12" fmla="*/ 244 w 318"/>
                    <a:gd name="T13" fmla="*/ 56 h 194"/>
                    <a:gd name="T14" fmla="*/ 242 w 318"/>
                    <a:gd name="T15" fmla="*/ 39 h 194"/>
                    <a:gd name="T16" fmla="*/ 231 w 318"/>
                    <a:gd name="T17" fmla="*/ 54 h 194"/>
                    <a:gd name="T18" fmla="*/ 212 w 318"/>
                    <a:gd name="T19" fmla="*/ 71 h 194"/>
                    <a:gd name="T20" fmla="*/ 198 w 318"/>
                    <a:gd name="T21" fmla="*/ 60 h 194"/>
                    <a:gd name="T22" fmla="*/ 191 w 318"/>
                    <a:gd name="T23" fmla="*/ 72 h 194"/>
                    <a:gd name="T24" fmla="*/ 161 w 318"/>
                    <a:gd name="T25" fmla="*/ 70 h 194"/>
                    <a:gd name="T26" fmla="*/ 171 w 318"/>
                    <a:gd name="T27" fmla="*/ 84 h 194"/>
                    <a:gd name="T28" fmla="*/ 198 w 318"/>
                    <a:gd name="T29" fmla="*/ 92 h 194"/>
                    <a:gd name="T30" fmla="*/ 221 w 318"/>
                    <a:gd name="T31" fmla="*/ 79 h 194"/>
                    <a:gd name="T32" fmla="*/ 236 w 318"/>
                    <a:gd name="T33" fmla="*/ 71 h 194"/>
                    <a:gd name="T34" fmla="*/ 133 w 318"/>
                    <a:gd name="T35" fmla="*/ 117 h 194"/>
                    <a:gd name="T36" fmla="*/ 148 w 318"/>
                    <a:gd name="T37" fmla="*/ 98 h 194"/>
                    <a:gd name="T38" fmla="*/ 110 w 318"/>
                    <a:gd name="T39" fmla="*/ 71 h 194"/>
                    <a:gd name="T40" fmla="*/ 97 w 318"/>
                    <a:gd name="T41" fmla="*/ 45 h 194"/>
                    <a:gd name="T42" fmla="*/ 46 w 318"/>
                    <a:gd name="T43" fmla="*/ 19 h 194"/>
                    <a:gd name="T44" fmla="*/ 6 w 318"/>
                    <a:gd name="T45" fmla="*/ 80 h 194"/>
                    <a:gd name="T46" fmla="*/ 21 w 318"/>
                    <a:gd name="T47" fmla="*/ 159 h 194"/>
                    <a:gd name="T48" fmla="*/ 50 w 318"/>
                    <a:gd name="T49" fmla="*/ 154 h 194"/>
                    <a:gd name="T50" fmla="*/ 62 w 318"/>
                    <a:gd name="T51" fmla="*/ 129 h 194"/>
                    <a:gd name="T52" fmla="*/ 107 w 318"/>
                    <a:gd name="T53" fmla="*/ 133 h 194"/>
                    <a:gd name="T54" fmla="*/ 127 w 318"/>
                    <a:gd name="T55" fmla="*/ 166 h 194"/>
                    <a:gd name="T56" fmla="*/ 161 w 318"/>
                    <a:gd name="T57" fmla="*/ 185 h 194"/>
                    <a:gd name="T58" fmla="*/ 184 w 318"/>
                    <a:gd name="T59" fmla="*/ 194 h 194"/>
                    <a:gd name="T60" fmla="*/ 201 w 318"/>
                    <a:gd name="T61" fmla="*/ 186 h 194"/>
                    <a:gd name="T62" fmla="*/ 187 w 318"/>
                    <a:gd name="T63" fmla="*/ 171 h 194"/>
                    <a:gd name="T64" fmla="*/ 173 w 318"/>
                    <a:gd name="T65" fmla="*/ 157 h 194"/>
                    <a:gd name="T66" fmla="*/ 150 w 318"/>
                    <a:gd name="T67" fmla="*/ 132 h 194"/>
                    <a:gd name="T68" fmla="*/ 133 w 318"/>
                    <a:gd name="T69" fmla="*/ 117 h 194"/>
                    <a:gd name="T70" fmla="*/ 260 w 318"/>
                    <a:gd name="T71" fmla="*/ 36 h 194"/>
                    <a:gd name="T72" fmla="*/ 245 w 318"/>
                    <a:gd name="T73" fmla="*/ 18 h 194"/>
                    <a:gd name="T74" fmla="*/ 229 w 318"/>
                    <a:gd name="T75" fmla="*/ 8 h 194"/>
                    <a:gd name="T76" fmla="*/ 212 w 318"/>
                    <a:gd name="T77" fmla="*/ 6 h 194"/>
                    <a:gd name="T78" fmla="*/ 238 w 318"/>
                    <a:gd name="T79" fmla="*/ 23 h 194"/>
                    <a:gd name="T80" fmla="*/ 252 w 318"/>
                    <a:gd name="T81" fmla="*/ 40 h 194"/>
                    <a:gd name="T82" fmla="*/ 262 w 318"/>
                    <a:gd name="T83" fmla="*/ 48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18" h="194">
                      <a:moveTo>
                        <a:pt x="316" y="103"/>
                      </a:moveTo>
                      <a:lnTo>
                        <a:pt x="318" y="96"/>
                      </a:lnTo>
                      <a:lnTo>
                        <a:pt x="310" y="88"/>
                      </a:lnTo>
                      <a:lnTo>
                        <a:pt x="301" y="73"/>
                      </a:lnTo>
                      <a:lnTo>
                        <a:pt x="294" y="67"/>
                      </a:lnTo>
                      <a:lnTo>
                        <a:pt x="292" y="61"/>
                      </a:lnTo>
                      <a:lnTo>
                        <a:pt x="289" y="64"/>
                      </a:lnTo>
                      <a:lnTo>
                        <a:pt x="293" y="81"/>
                      </a:lnTo>
                      <a:lnTo>
                        <a:pt x="302" y="96"/>
                      </a:lnTo>
                      <a:lnTo>
                        <a:pt x="309" y="106"/>
                      </a:lnTo>
                      <a:lnTo>
                        <a:pt x="316" y="103"/>
                      </a:lnTo>
                      <a:lnTo>
                        <a:pt x="316" y="103"/>
                      </a:lnTo>
                      <a:close/>
                      <a:moveTo>
                        <a:pt x="236" y="71"/>
                      </a:moveTo>
                      <a:lnTo>
                        <a:pt x="244" y="56"/>
                      </a:lnTo>
                      <a:lnTo>
                        <a:pt x="245" y="43"/>
                      </a:lnTo>
                      <a:lnTo>
                        <a:pt x="242" y="39"/>
                      </a:lnTo>
                      <a:lnTo>
                        <a:pt x="229" y="40"/>
                      </a:lnTo>
                      <a:lnTo>
                        <a:pt x="231" y="54"/>
                      </a:lnTo>
                      <a:lnTo>
                        <a:pt x="217" y="63"/>
                      </a:lnTo>
                      <a:lnTo>
                        <a:pt x="212" y="71"/>
                      </a:lnTo>
                      <a:lnTo>
                        <a:pt x="200" y="73"/>
                      </a:lnTo>
                      <a:lnTo>
                        <a:pt x="198" y="60"/>
                      </a:lnTo>
                      <a:lnTo>
                        <a:pt x="195" y="60"/>
                      </a:lnTo>
                      <a:lnTo>
                        <a:pt x="191" y="72"/>
                      </a:lnTo>
                      <a:lnTo>
                        <a:pt x="180" y="74"/>
                      </a:lnTo>
                      <a:lnTo>
                        <a:pt x="161" y="70"/>
                      </a:lnTo>
                      <a:lnTo>
                        <a:pt x="159" y="78"/>
                      </a:lnTo>
                      <a:lnTo>
                        <a:pt x="171" y="84"/>
                      </a:lnTo>
                      <a:lnTo>
                        <a:pt x="188" y="92"/>
                      </a:lnTo>
                      <a:lnTo>
                        <a:pt x="198" y="92"/>
                      </a:lnTo>
                      <a:lnTo>
                        <a:pt x="209" y="86"/>
                      </a:lnTo>
                      <a:lnTo>
                        <a:pt x="221" y="79"/>
                      </a:lnTo>
                      <a:lnTo>
                        <a:pt x="225" y="73"/>
                      </a:lnTo>
                      <a:lnTo>
                        <a:pt x="236" y="71"/>
                      </a:lnTo>
                      <a:lnTo>
                        <a:pt x="236" y="71"/>
                      </a:lnTo>
                      <a:close/>
                      <a:moveTo>
                        <a:pt x="133" y="117"/>
                      </a:moveTo>
                      <a:lnTo>
                        <a:pt x="129" y="101"/>
                      </a:lnTo>
                      <a:lnTo>
                        <a:pt x="148" y="98"/>
                      </a:lnTo>
                      <a:lnTo>
                        <a:pt x="145" y="86"/>
                      </a:lnTo>
                      <a:lnTo>
                        <a:pt x="110" y="71"/>
                      </a:lnTo>
                      <a:lnTo>
                        <a:pt x="108" y="57"/>
                      </a:lnTo>
                      <a:lnTo>
                        <a:pt x="97" y="45"/>
                      </a:lnTo>
                      <a:lnTo>
                        <a:pt x="83" y="33"/>
                      </a:lnTo>
                      <a:lnTo>
                        <a:pt x="46" y="19"/>
                      </a:lnTo>
                      <a:lnTo>
                        <a:pt x="9" y="3"/>
                      </a:lnTo>
                      <a:lnTo>
                        <a:pt x="6" y="80"/>
                      </a:lnTo>
                      <a:lnTo>
                        <a:pt x="0" y="158"/>
                      </a:lnTo>
                      <a:lnTo>
                        <a:pt x="21" y="159"/>
                      </a:lnTo>
                      <a:lnTo>
                        <a:pt x="33" y="163"/>
                      </a:lnTo>
                      <a:lnTo>
                        <a:pt x="50" y="154"/>
                      </a:lnTo>
                      <a:lnTo>
                        <a:pt x="49" y="136"/>
                      </a:lnTo>
                      <a:lnTo>
                        <a:pt x="62" y="129"/>
                      </a:lnTo>
                      <a:lnTo>
                        <a:pt x="81" y="122"/>
                      </a:lnTo>
                      <a:lnTo>
                        <a:pt x="107" y="133"/>
                      </a:lnTo>
                      <a:lnTo>
                        <a:pt x="116" y="153"/>
                      </a:lnTo>
                      <a:lnTo>
                        <a:pt x="127" y="166"/>
                      </a:lnTo>
                      <a:lnTo>
                        <a:pt x="141" y="181"/>
                      </a:lnTo>
                      <a:lnTo>
                        <a:pt x="161" y="185"/>
                      </a:lnTo>
                      <a:lnTo>
                        <a:pt x="180" y="188"/>
                      </a:lnTo>
                      <a:lnTo>
                        <a:pt x="184" y="194"/>
                      </a:lnTo>
                      <a:lnTo>
                        <a:pt x="198" y="192"/>
                      </a:lnTo>
                      <a:lnTo>
                        <a:pt x="201" y="186"/>
                      </a:lnTo>
                      <a:lnTo>
                        <a:pt x="180" y="176"/>
                      </a:lnTo>
                      <a:lnTo>
                        <a:pt x="187" y="171"/>
                      </a:lnTo>
                      <a:lnTo>
                        <a:pt x="171" y="167"/>
                      </a:lnTo>
                      <a:lnTo>
                        <a:pt x="173" y="157"/>
                      </a:lnTo>
                      <a:lnTo>
                        <a:pt x="161" y="157"/>
                      </a:lnTo>
                      <a:lnTo>
                        <a:pt x="150" y="132"/>
                      </a:lnTo>
                      <a:lnTo>
                        <a:pt x="133" y="117"/>
                      </a:lnTo>
                      <a:lnTo>
                        <a:pt x="133" y="117"/>
                      </a:lnTo>
                      <a:close/>
                      <a:moveTo>
                        <a:pt x="262" y="48"/>
                      </a:moveTo>
                      <a:lnTo>
                        <a:pt x="260" y="36"/>
                      </a:lnTo>
                      <a:lnTo>
                        <a:pt x="253" y="28"/>
                      </a:lnTo>
                      <a:lnTo>
                        <a:pt x="245" y="18"/>
                      </a:lnTo>
                      <a:lnTo>
                        <a:pt x="236" y="12"/>
                      </a:lnTo>
                      <a:lnTo>
                        <a:pt x="229" y="8"/>
                      </a:lnTo>
                      <a:lnTo>
                        <a:pt x="218" y="0"/>
                      </a:lnTo>
                      <a:lnTo>
                        <a:pt x="212" y="6"/>
                      </a:lnTo>
                      <a:lnTo>
                        <a:pt x="227" y="13"/>
                      </a:lnTo>
                      <a:lnTo>
                        <a:pt x="238" y="23"/>
                      </a:lnTo>
                      <a:lnTo>
                        <a:pt x="247" y="31"/>
                      </a:lnTo>
                      <a:lnTo>
                        <a:pt x="252" y="40"/>
                      </a:lnTo>
                      <a:lnTo>
                        <a:pt x="255" y="54"/>
                      </a:lnTo>
                      <a:lnTo>
                        <a:pt x="262" y="48"/>
                      </a:lnTo>
                      <a:lnTo>
                        <a:pt x="262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6E796DC-02E9-6AF2-FB98-2B74000F06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496675" y="5035551"/>
                  <a:ext cx="28575" cy="73025"/>
                </a:xfrm>
                <a:custGeom>
                  <a:avLst/>
                  <a:gdLst>
                    <a:gd name="T0" fmla="*/ 18 w 18"/>
                    <a:gd name="T1" fmla="*/ 44 h 46"/>
                    <a:gd name="T2" fmla="*/ 9 w 18"/>
                    <a:gd name="T3" fmla="*/ 30 h 46"/>
                    <a:gd name="T4" fmla="*/ 6 w 18"/>
                    <a:gd name="T5" fmla="*/ 36 h 46"/>
                    <a:gd name="T6" fmla="*/ 11 w 18"/>
                    <a:gd name="T7" fmla="*/ 46 h 46"/>
                    <a:gd name="T8" fmla="*/ 18 w 18"/>
                    <a:gd name="T9" fmla="*/ 44 h 46"/>
                    <a:gd name="T10" fmla="*/ 18 w 18"/>
                    <a:gd name="T11" fmla="*/ 44 h 46"/>
                    <a:gd name="T12" fmla="*/ 11 w 18"/>
                    <a:gd name="T13" fmla="*/ 7 h 46"/>
                    <a:gd name="T14" fmla="*/ 2 w 18"/>
                    <a:gd name="T15" fmla="*/ 0 h 46"/>
                    <a:gd name="T16" fmla="*/ 0 w 18"/>
                    <a:gd name="T17" fmla="*/ 17 h 46"/>
                    <a:gd name="T18" fmla="*/ 1 w 18"/>
                    <a:gd name="T19" fmla="*/ 25 h 46"/>
                    <a:gd name="T20" fmla="*/ 5 w 18"/>
                    <a:gd name="T21" fmla="*/ 23 h 46"/>
                    <a:gd name="T22" fmla="*/ 11 w 18"/>
                    <a:gd name="T23" fmla="*/ 26 h 46"/>
                    <a:gd name="T24" fmla="*/ 11 w 18"/>
                    <a:gd name="T25" fmla="*/ 7 h 46"/>
                    <a:gd name="T26" fmla="*/ 11 w 18"/>
                    <a:gd name="T27" fmla="*/ 7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" h="46">
                      <a:moveTo>
                        <a:pt x="18" y="44"/>
                      </a:moveTo>
                      <a:lnTo>
                        <a:pt x="9" y="30"/>
                      </a:lnTo>
                      <a:lnTo>
                        <a:pt x="6" y="36"/>
                      </a:lnTo>
                      <a:lnTo>
                        <a:pt x="11" y="46"/>
                      </a:lnTo>
                      <a:lnTo>
                        <a:pt x="18" y="44"/>
                      </a:lnTo>
                      <a:lnTo>
                        <a:pt x="18" y="44"/>
                      </a:lnTo>
                      <a:close/>
                      <a:moveTo>
                        <a:pt x="11" y="7"/>
                      </a:moveTo>
                      <a:lnTo>
                        <a:pt x="2" y="0"/>
                      </a:lnTo>
                      <a:lnTo>
                        <a:pt x="0" y="17"/>
                      </a:lnTo>
                      <a:lnTo>
                        <a:pt x="1" y="25"/>
                      </a:lnTo>
                      <a:lnTo>
                        <a:pt x="5" y="23"/>
                      </a:lnTo>
                      <a:lnTo>
                        <a:pt x="11" y="26"/>
                      </a:lnTo>
                      <a:lnTo>
                        <a:pt x="11" y="7"/>
                      </a:lnTo>
                      <a:lnTo>
                        <a:pt x="11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7F2A8E-C133-C91B-B437-7225BB216F3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41087" y="5203826"/>
                  <a:ext cx="249237" cy="133350"/>
                </a:xfrm>
                <a:custGeom>
                  <a:avLst/>
                  <a:gdLst>
                    <a:gd name="T0" fmla="*/ 136 w 157"/>
                    <a:gd name="T1" fmla="*/ 81 h 84"/>
                    <a:gd name="T2" fmla="*/ 136 w 157"/>
                    <a:gd name="T3" fmla="*/ 84 h 84"/>
                    <a:gd name="T4" fmla="*/ 137 w 157"/>
                    <a:gd name="T5" fmla="*/ 83 h 84"/>
                    <a:gd name="T6" fmla="*/ 154 w 157"/>
                    <a:gd name="T7" fmla="*/ 53 h 84"/>
                    <a:gd name="T8" fmla="*/ 151 w 157"/>
                    <a:gd name="T9" fmla="*/ 54 h 84"/>
                    <a:gd name="T10" fmla="*/ 152 w 157"/>
                    <a:gd name="T11" fmla="*/ 59 h 84"/>
                    <a:gd name="T12" fmla="*/ 156 w 157"/>
                    <a:gd name="T13" fmla="*/ 60 h 84"/>
                    <a:gd name="T14" fmla="*/ 155 w 157"/>
                    <a:gd name="T15" fmla="*/ 55 h 84"/>
                    <a:gd name="T16" fmla="*/ 145 w 157"/>
                    <a:gd name="T17" fmla="*/ 47 h 84"/>
                    <a:gd name="T18" fmla="*/ 143 w 157"/>
                    <a:gd name="T19" fmla="*/ 42 h 84"/>
                    <a:gd name="T20" fmla="*/ 142 w 157"/>
                    <a:gd name="T21" fmla="*/ 37 h 84"/>
                    <a:gd name="T22" fmla="*/ 140 w 157"/>
                    <a:gd name="T23" fmla="*/ 39 h 84"/>
                    <a:gd name="T24" fmla="*/ 137 w 157"/>
                    <a:gd name="T25" fmla="*/ 43 h 84"/>
                    <a:gd name="T26" fmla="*/ 141 w 157"/>
                    <a:gd name="T27" fmla="*/ 48 h 84"/>
                    <a:gd name="T28" fmla="*/ 129 w 157"/>
                    <a:gd name="T29" fmla="*/ 38 h 84"/>
                    <a:gd name="T30" fmla="*/ 131 w 157"/>
                    <a:gd name="T31" fmla="*/ 35 h 84"/>
                    <a:gd name="T32" fmla="*/ 133 w 157"/>
                    <a:gd name="T33" fmla="*/ 32 h 84"/>
                    <a:gd name="T34" fmla="*/ 131 w 157"/>
                    <a:gd name="T35" fmla="*/ 32 h 84"/>
                    <a:gd name="T36" fmla="*/ 128 w 157"/>
                    <a:gd name="T37" fmla="*/ 38 h 84"/>
                    <a:gd name="T38" fmla="*/ 83 w 157"/>
                    <a:gd name="T39" fmla="*/ 27 h 84"/>
                    <a:gd name="T40" fmla="*/ 80 w 157"/>
                    <a:gd name="T41" fmla="*/ 27 h 84"/>
                    <a:gd name="T42" fmla="*/ 81 w 157"/>
                    <a:gd name="T43" fmla="*/ 29 h 84"/>
                    <a:gd name="T44" fmla="*/ 83 w 157"/>
                    <a:gd name="T45" fmla="*/ 36 h 84"/>
                    <a:gd name="T46" fmla="*/ 87 w 157"/>
                    <a:gd name="T47" fmla="*/ 43 h 84"/>
                    <a:gd name="T48" fmla="*/ 91 w 157"/>
                    <a:gd name="T49" fmla="*/ 51 h 84"/>
                    <a:gd name="T50" fmla="*/ 99 w 157"/>
                    <a:gd name="T51" fmla="*/ 59 h 84"/>
                    <a:gd name="T52" fmla="*/ 105 w 157"/>
                    <a:gd name="T53" fmla="*/ 64 h 84"/>
                    <a:gd name="T54" fmla="*/ 112 w 157"/>
                    <a:gd name="T55" fmla="*/ 68 h 84"/>
                    <a:gd name="T56" fmla="*/ 113 w 157"/>
                    <a:gd name="T57" fmla="*/ 71 h 84"/>
                    <a:gd name="T58" fmla="*/ 118 w 157"/>
                    <a:gd name="T59" fmla="*/ 74 h 84"/>
                    <a:gd name="T60" fmla="*/ 119 w 157"/>
                    <a:gd name="T61" fmla="*/ 75 h 84"/>
                    <a:gd name="T62" fmla="*/ 126 w 157"/>
                    <a:gd name="T63" fmla="*/ 78 h 84"/>
                    <a:gd name="T64" fmla="*/ 129 w 157"/>
                    <a:gd name="T65" fmla="*/ 71 h 84"/>
                    <a:gd name="T66" fmla="*/ 122 w 157"/>
                    <a:gd name="T67" fmla="*/ 65 h 84"/>
                    <a:gd name="T68" fmla="*/ 114 w 157"/>
                    <a:gd name="T69" fmla="*/ 56 h 84"/>
                    <a:gd name="T70" fmla="*/ 110 w 157"/>
                    <a:gd name="T71" fmla="*/ 53 h 84"/>
                    <a:gd name="T72" fmla="*/ 106 w 157"/>
                    <a:gd name="T73" fmla="*/ 50 h 84"/>
                    <a:gd name="T74" fmla="*/ 104 w 157"/>
                    <a:gd name="T75" fmla="*/ 45 h 84"/>
                    <a:gd name="T76" fmla="*/ 101 w 157"/>
                    <a:gd name="T77" fmla="*/ 40 h 84"/>
                    <a:gd name="T78" fmla="*/ 96 w 157"/>
                    <a:gd name="T79" fmla="*/ 37 h 84"/>
                    <a:gd name="T80" fmla="*/ 85 w 157"/>
                    <a:gd name="T81" fmla="*/ 29 h 84"/>
                    <a:gd name="T82" fmla="*/ 1 w 157"/>
                    <a:gd name="T83" fmla="*/ 5 h 84"/>
                    <a:gd name="T84" fmla="*/ 1 w 157"/>
                    <a:gd name="T85" fmla="*/ 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7" h="84">
                      <a:moveTo>
                        <a:pt x="137" y="83"/>
                      </a:moveTo>
                      <a:lnTo>
                        <a:pt x="137" y="82"/>
                      </a:lnTo>
                      <a:lnTo>
                        <a:pt x="136" y="81"/>
                      </a:lnTo>
                      <a:lnTo>
                        <a:pt x="135" y="83"/>
                      </a:lnTo>
                      <a:lnTo>
                        <a:pt x="135" y="84"/>
                      </a:lnTo>
                      <a:lnTo>
                        <a:pt x="136" y="84"/>
                      </a:lnTo>
                      <a:lnTo>
                        <a:pt x="136" y="84"/>
                      </a:lnTo>
                      <a:lnTo>
                        <a:pt x="137" y="83"/>
                      </a:lnTo>
                      <a:lnTo>
                        <a:pt x="137" y="83"/>
                      </a:lnTo>
                      <a:close/>
                      <a:moveTo>
                        <a:pt x="155" y="55"/>
                      </a:moveTo>
                      <a:lnTo>
                        <a:pt x="154" y="55"/>
                      </a:lnTo>
                      <a:lnTo>
                        <a:pt x="154" y="53"/>
                      </a:lnTo>
                      <a:lnTo>
                        <a:pt x="155" y="53"/>
                      </a:lnTo>
                      <a:lnTo>
                        <a:pt x="153" y="53"/>
                      </a:lnTo>
                      <a:lnTo>
                        <a:pt x="151" y="54"/>
                      </a:lnTo>
                      <a:lnTo>
                        <a:pt x="151" y="57"/>
                      </a:lnTo>
                      <a:lnTo>
                        <a:pt x="151" y="59"/>
                      </a:lnTo>
                      <a:lnTo>
                        <a:pt x="152" y="59"/>
                      </a:lnTo>
                      <a:lnTo>
                        <a:pt x="152" y="61"/>
                      </a:lnTo>
                      <a:lnTo>
                        <a:pt x="153" y="61"/>
                      </a:lnTo>
                      <a:lnTo>
                        <a:pt x="156" y="60"/>
                      </a:lnTo>
                      <a:lnTo>
                        <a:pt x="157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close/>
                      <a:moveTo>
                        <a:pt x="144" y="49"/>
                      </a:moveTo>
                      <a:lnTo>
                        <a:pt x="145" y="47"/>
                      </a:lnTo>
                      <a:lnTo>
                        <a:pt x="145" y="46"/>
                      </a:lnTo>
                      <a:lnTo>
                        <a:pt x="144" y="44"/>
                      </a:lnTo>
                      <a:lnTo>
                        <a:pt x="143" y="42"/>
                      </a:lnTo>
                      <a:lnTo>
                        <a:pt x="144" y="38"/>
                      </a:lnTo>
                      <a:lnTo>
                        <a:pt x="144" y="38"/>
                      </a:lnTo>
                      <a:lnTo>
                        <a:pt x="142" y="37"/>
                      </a:lnTo>
                      <a:lnTo>
                        <a:pt x="139" y="38"/>
                      </a:lnTo>
                      <a:lnTo>
                        <a:pt x="138" y="39"/>
                      </a:lnTo>
                      <a:lnTo>
                        <a:pt x="140" y="39"/>
                      </a:lnTo>
                      <a:lnTo>
                        <a:pt x="141" y="40"/>
                      </a:lnTo>
                      <a:lnTo>
                        <a:pt x="139" y="43"/>
                      </a:lnTo>
                      <a:lnTo>
                        <a:pt x="137" y="43"/>
                      </a:lnTo>
                      <a:lnTo>
                        <a:pt x="138" y="45"/>
                      </a:lnTo>
                      <a:lnTo>
                        <a:pt x="138" y="47"/>
                      </a:lnTo>
                      <a:lnTo>
                        <a:pt x="141" y="48"/>
                      </a:lnTo>
                      <a:lnTo>
                        <a:pt x="142" y="49"/>
                      </a:lnTo>
                      <a:lnTo>
                        <a:pt x="144" y="49"/>
                      </a:lnTo>
                      <a:close/>
                      <a:moveTo>
                        <a:pt x="129" y="38"/>
                      </a:moveTo>
                      <a:lnTo>
                        <a:pt x="130" y="36"/>
                      </a:lnTo>
                      <a:lnTo>
                        <a:pt x="131" y="36"/>
                      </a:lnTo>
                      <a:lnTo>
                        <a:pt x="131" y="35"/>
                      </a:lnTo>
                      <a:lnTo>
                        <a:pt x="131" y="34"/>
                      </a:lnTo>
                      <a:lnTo>
                        <a:pt x="132" y="33"/>
                      </a:lnTo>
                      <a:lnTo>
                        <a:pt x="133" y="32"/>
                      </a:lnTo>
                      <a:lnTo>
                        <a:pt x="132" y="31"/>
                      </a:lnTo>
                      <a:lnTo>
                        <a:pt x="131" y="31"/>
                      </a:lnTo>
                      <a:lnTo>
                        <a:pt x="131" y="32"/>
                      </a:lnTo>
                      <a:lnTo>
                        <a:pt x="130" y="35"/>
                      </a:lnTo>
                      <a:lnTo>
                        <a:pt x="130" y="36"/>
                      </a:lnTo>
                      <a:lnTo>
                        <a:pt x="128" y="38"/>
                      </a:lnTo>
                      <a:lnTo>
                        <a:pt x="129" y="38"/>
                      </a:lnTo>
                      <a:lnTo>
                        <a:pt x="129" y="38"/>
                      </a:lnTo>
                      <a:close/>
                      <a:moveTo>
                        <a:pt x="83" y="27"/>
                      </a:moveTo>
                      <a:lnTo>
                        <a:pt x="80" y="24"/>
                      </a:lnTo>
                      <a:lnTo>
                        <a:pt x="80" y="25"/>
                      </a:lnTo>
                      <a:lnTo>
                        <a:pt x="80" y="27"/>
                      </a:lnTo>
                      <a:lnTo>
                        <a:pt x="80" y="28"/>
                      </a:lnTo>
                      <a:lnTo>
                        <a:pt x="81" y="29"/>
                      </a:lnTo>
                      <a:lnTo>
                        <a:pt x="81" y="29"/>
                      </a:lnTo>
                      <a:lnTo>
                        <a:pt x="81" y="31"/>
                      </a:lnTo>
                      <a:lnTo>
                        <a:pt x="81" y="33"/>
                      </a:lnTo>
                      <a:lnTo>
                        <a:pt x="83" y="36"/>
                      </a:lnTo>
                      <a:lnTo>
                        <a:pt x="84" y="38"/>
                      </a:lnTo>
                      <a:lnTo>
                        <a:pt x="85" y="41"/>
                      </a:lnTo>
                      <a:lnTo>
                        <a:pt x="87" y="43"/>
                      </a:lnTo>
                      <a:lnTo>
                        <a:pt x="88" y="45"/>
                      </a:lnTo>
                      <a:lnTo>
                        <a:pt x="91" y="50"/>
                      </a:lnTo>
                      <a:lnTo>
                        <a:pt x="91" y="51"/>
                      </a:lnTo>
                      <a:lnTo>
                        <a:pt x="93" y="53"/>
                      </a:lnTo>
                      <a:lnTo>
                        <a:pt x="97" y="57"/>
                      </a:lnTo>
                      <a:lnTo>
                        <a:pt x="99" y="59"/>
                      </a:lnTo>
                      <a:lnTo>
                        <a:pt x="100" y="60"/>
                      </a:lnTo>
                      <a:lnTo>
                        <a:pt x="104" y="63"/>
                      </a:lnTo>
                      <a:lnTo>
                        <a:pt x="105" y="64"/>
                      </a:lnTo>
                      <a:lnTo>
                        <a:pt x="106" y="65"/>
                      </a:lnTo>
                      <a:lnTo>
                        <a:pt x="109" y="66"/>
                      </a:lnTo>
                      <a:lnTo>
                        <a:pt x="112" y="68"/>
                      </a:lnTo>
                      <a:lnTo>
                        <a:pt x="112" y="68"/>
                      </a:lnTo>
                      <a:lnTo>
                        <a:pt x="112" y="70"/>
                      </a:lnTo>
                      <a:lnTo>
                        <a:pt x="113" y="71"/>
                      </a:lnTo>
                      <a:lnTo>
                        <a:pt x="115" y="72"/>
                      </a:lnTo>
                      <a:lnTo>
                        <a:pt x="117" y="74"/>
                      </a:lnTo>
                      <a:lnTo>
                        <a:pt x="118" y="74"/>
                      </a:lnTo>
                      <a:lnTo>
                        <a:pt x="118" y="75"/>
                      </a:lnTo>
                      <a:lnTo>
                        <a:pt x="119" y="75"/>
                      </a:lnTo>
                      <a:lnTo>
                        <a:pt x="119" y="75"/>
                      </a:lnTo>
                      <a:lnTo>
                        <a:pt x="123" y="78"/>
                      </a:lnTo>
                      <a:lnTo>
                        <a:pt x="125" y="78"/>
                      </a:lnTo>
                      <a:lnTo>
                        <a:pt x="126" y="78"/>
                      </a:lnTo>
                      <a:lnTo>
                        <a:pt x="128" y="77"/>
                      </a:lnTo>
                      <a:lnTo>
                        <a:pt x="129" y="75"/>
                      </a:lnTo>
                      <a:lnTo>
                        <a:pt x="129" y="71"/>
                      </a:lnTo>
                      <a:lnTo>
                        <a:pt x="127" y="69"/>
                      </a:lnTo>
                      <a:lnTo>
                        <a:pt x="124" y="67"/>
                      </a:lnTo>
                      <a:lnTo>
                        <a:pt x="122" y="65"/>
                      </a:lnTo>
                      <a:lnTo>
                        <a:pt x="121" y="64"/>
                      </a:lnTo>
                      <a:lnTo>
                        <a:pt x="118" y="60"/>
                      </a:lnTo>
                      <a:lnTo>
                        <a:pt x="114" y="56"/>
                      </a:lnTo>
                      <a:lnTo>
                        <a:pt x="112" y="55"/>
                      </a:lnTo>
                      <a:lnTo>
                        <a:pt x="111" y="54"/>
                      </a:lnTo>
                      <a:lnTo>
                        <a:pt x="110" y="53"/>
                      </a:lnTo>
                      <a:lnTo>
                        <a:pt x="109" y="52"/>
                      </a:lnTo>
                      <a:lnTo>
                        <a:pt x="107" y="51"/>
                      </a:lnTo>
                      <a:lnTo>
                        <a:pt x="106" y="50"/>
                      </a:lnTo>
                      <a:lnTo>
                        <a:pt x="104" y="47"/>
                      </a:lnTo>
                      <a:lnTo>
                        <a:pt x="104" y="46"/>
                      </a:lnTo>
                      <a:lnTo>
                        <a:pt x="104" y="45"/>
                      </a:lnTo>
                      <a:lnTo>
                        <a:pt x="104" y="44"/>
                      </a:lnTo>
                      <a:lnTo>
                        <a:pt x="102" y="42"/>
                      </a:lnTo>
                      <a:lnTo>
                        <a:pt x="101" y="40"/>
                      </a:lnTo>
                      <a:lnTo>
                        <a:pt x="101" y="39"/>
                      </a:lnTo>
                      <a:lnTo>
                        <a:pt x="99" y="38"/>
                      </a:lnTo>
                      <a:lnTo>
                        <a:pt x="96" y="37"/>
                      </a:lnTo>
                      <a:lnTo>
                        <a:pt x="90" y="30"/>
                      </a:lnTo>
                      <a:lnTo>
                        <a:pt x="88" y="28"/>
                      </a:lnTo>
                      <a:lnTo>
                        <a:pt x="85" y="29"/>
                      </a:lnTo>
                      <a:lnTo>
                        <a:pt x="83" y="27"/>
                      </a:lnTo>
                      <a:lnTo>
                        <a:pt x="83" y="27"/>
                      </a:lnTo>
                      <a:close/>
                      <a:moveTo>
                        <a:pt x="1" y="5"/>
                      </a:moveTo>
                      <a:lnTo>
                        <a:pt x="2" y="3"/>
                      </a:ln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6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72070AC-89D5-D5E8-0AC8-9014C1C5B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63350" y="4502151"/>
                  <a:ext cx="0" cy="1588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1 h 1"/>
                    <a:gd name="T7" fmla="*/ 0 h 1"/>
                    <a:gd name="T8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D102F17-E595-BD16-BA29-1066A81A43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176000" y="4732338"/>
                  <a:ext cx="352425" cy="196850"/>
                </a:xfrm>
                <a:custGeom>
                  <a:avLst/>
                  <a:gdLst>
                    <a:gd name="T0" fmla="*/ 220 w 222"/>
                    <a:gd name="T1" fmla="*/ 121 h 124"/>
                    <a:gd name="T2" fmla="*/ 88 w 222"/>
                    <a:gd name="T3" fmla="*/ 121 h 124"/>
                    <a:gd name="T4" fmla="*/ 80 w 222"/>
                    <a:gd name="T5" fmla="*/ 119 h 124"/>
                    <a:gd name="T6" fmla="*/ 87 w 222"/>
                    <a:gd name="T7" fmla="*/ 123 h 124"/>
                    <a:gd name="T8" fmla="*/ 210 w 222"/>
                    <a:gd name="T9" fmla="*/ 97 h 124"/>
                    <a:gd name="T10" fmla="*/ 202 w 222"/>
                    <a:gd name="T11" fmla="*/ 98 h 124"/>
                    <a:gd name="T12" fmla="*/ 207 w 222"/>
                    <a:gd name="T13" fmla="*/ 99 h 124"/>
                    <a:gd name="T14" fmla="*/ 117 w 222"/>
                    <a:gd name="T15" fmla="*/ 89 h 124"/>
                    <a:gd name="T16" fmla="*/ 112 w 222"/>
                    <a:gd name="T17" fmla="*/ 89 h 124"/>
                    <a:gd name="T18" fmla="*/ 121 w 222"/>
                    <a:gd name="T19" fmla="*/ 99 h 124"/>
                    <a:gd name="T20" fmla="*/ 129 w 222"/>
                    <a:gd name="T21" fmla="*/ 99 h 124"/>
                    <a:gd name="T22" fmla="*/ 120 w 222"/>
                    <a:gd name="T23" fmla="*/ 91 h 124"/>
                    <a:gd name="T24" fmla="*/ 114 w 222"/>
                    <a:gd name="T25" fmla="*/ 67 h 124"/>
                    <a:gd name="T26" fmla="*/ 117 w 222"/>
                    <a:gd name="T27" fmla="*/ 75 h 124"/>
                    <a:gd name="T28" fmla="*/ 76 w 222"/>
                    <a:gd name="T29" fmla="*/ 66 h 124"/>
                    <a:gd name="T30" fmla="*/ 80 w 222"/>
                    <a:gd name="T31" fmla="*/ 76 h 124"/>
                    <a:gd name="T32" fmla="*/ 101 w 222"/>
                    <a:gd name="T33" fmla="*/ 78 h 124"/>
                    <a:gd name="T34" fmla="*/ 95 w 222"/>
                    <a:gd name="T35" fmla="*/ 69 h 124"/>
                    <a:gd name="T36" fmla="*/ 89 w 222"/>
                    <a:gd name="T37" fmla="*/ 57 h 124"/>
                    <a:gd name="T38" fmla="*/ 91 w 222"/>
                    <a:gd name="T39" fmla="*/ 61 h 124"/>
                    <a:gd name="T40" fmla="*/ 90 w 222"/>
                    <a:gd name="T41" fmla="*/ 57 h 124"/>
                    <a:gd name="T42" fmla="*/ 69 w 222"/>
                    <a:gd name="T43" fmla="*/ 57 h 124"/>
                    <a:gd name="T44" fmla="*/ 67 w 222"/>
                    <a:gd name="T45" fmla="*/ 59 h 124"/>
                    <a:gd name="T46" fmla="*/ 35 w 222"/>
                    <a:gd name="T47" fmla="*/ 50 h 124"/>
                    <a:gd name="T48" fmla="*/ 37 w 222"/>
                    <a:gd name="T49" fmla="*/ 52 h 124"/>
                    <a:gd name="T50" fmla="*/ 47 w 222"/>
                    <a:gd name="T51" fmla="*/ 52 h 124"/>
                    <a:gd name="T52" fmla="*/ 47 w 222"/>
                    <a:gd name="T53" fmla="*/ 48 h 124"/>
                    <a:gd name="T54" fmla="*/ 43 w 222"/>
                    <a:gd name="T55" fmla="*/ 47 h 124"/>
                    <a:gd name="T56" fmla="*/ 47 w 222"/>
                    <a:gd name="T57" fmla="*/ 50 h 124"/>
                    <a:gd name="T58" fmla="*/ 33 w 222"/>
                    <a:gd name="T59" fmla="*/ 43 h 124"/>
                    <a:gd name="T60" fmla="*/ 32 w 222"/>
                    <a:gd name="T61" fmla="*/ 50 h 124"/>
                    <a:gd name="T62" fmla="*/ 78 w 222"/>
                    <a:gd name="T63" fmla="*/ 42 h 124"/>
                    <a:gd name="T64" fmla="*/ 103 w 222"/>
                    <a:gd name="T65" fmla="*/ 40 h 124"/>
                    <a:gd name="T66" fmla="*/ 102 w 222"/>
                    <a:gd name="T67" fmla="*/ 46 h 124"/>
                    <a:gd name="T68" fmla="*/ 110 w 222"/>
                    <a:gd name="T69" fmla="*/ 66 h 124"/>
                    <a:gd name="T70" fmla="*/ 112 w 222"/>
                    <a:gd name="T71" fmla="*/ 61 h 124"/>
                    <a:gd name="T72" fmla="*/ 106 w 222"/>
                    <a:gd name="T73" fmla="*/ 52 h 124"/>
                    <a:gd name="T74" fmla="*/ 41 w 222"/>
                    <a:gd name="T75" fmla="*/ 38 h 124"/>
                    <a:gd name="T76" fmla="*/ 33 w 222"/>
                    <a:gd name="T77" fmla="*/ 36 h 124"/>
                    <a:gd name="T78" fmla="*/ 32 w 222"/>
                    <a:gd name="T79" fmla="*/ 39 h 124"/>
                    <a:gd name="T80" fmla="*/ 40 w 222"/>
                    <a:gd name="T81" fmla="*/ 46 h 124"/>
                    <a:gd name="T82" fmla="*/ 41 w 222"/>
                    <a:gd name="T83" fmla="*/ 38 h 124"/>
                    <a:gd name="T84" fmla="*/ 16 w 222"/>
                    <a:gd name="T85" fmla="*/ 33 h 124"/>
                    <a:gd name="T86" fmla="*/ 30 w 222"/>
                    <a:gd name="T87" fmla="*/ 34 h 124"/>
                    <a:gd name="T88" fmla="*/ 24 w 222"/>
                    <a:gd name="T89" fmla="*/ 34 h 124"/>
                    <a:gd name="T90" fmla="*/ 19 w 222"/>
                    <a:gd name="T91" fmla="*/ 30 h 124"/>
                    <a:gd name="T92" fmla="*/ 16 w 222"/>
                    <a:gd name="T93" fmla="*/ 24 h 124"/>
                    <a:gd name="T94" fmla="*/ 19 w 222"/>
                    <a:gd name="T95" fmla="*/ 31 h 124"/>
                    <a:gd name="T96" fmla="*/ 76 w 222"/>
                    <a:gd name="T97" fmla="*/ 34 h 124"/>
                    <a:gd name="T98" fmla="*/ 67 w 222"/>
                    <a:gd name="T99" fmla="*/ 28 h 124"/>
                    <a:gd name="T100" fmla="*/ 60 w 222"/>
                    <a:gd name="T101" fmla="*/ 27 h 124"/>
                    <a:gd name="T102" fmla="*/ 69 w 222"/>
                    <a:gd name="T103" fmla="*/ 36 h 124"/>
                    <a:gd name="T104" fmla="*/ 84 w 222"/>
                    <a:gd name="T105" fmla="*/ 46 h 124"/>
                    <a:gd name="T106" fmla="*/ 0 w 222"/>
                    <a:gd name="T107" fmla="*/ 9 h 124"/>
                    <a:gd name="T108" fmla="*/ 36 w 222"/>
                    <a:gd name="T109" fmla="*/ 17 h 124"/>
                    <a:gd name="T110" fmla="*/ 28 w 222"/>
                    <a:gd name="T111" fmla="*/ 7 h 124"/>
                    <a:gd name="T112" fmla="*/ 18 w 222"/>
                    <a:gd name="T113" fmla="*/ 4 h 124"/>
                    <a:gd name="T114" fmla="*/ 33 w 222"/>
                    <a:gd name="T115" fmla="*/ 18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22" h="124">
                      <a:moveTo>
                        <a:pt x="222" y="121"/>
                      </a:moveTo>
                      <a:lnTo>
                        <a:pt x="222" y="120"/>
                      </a:lnTo>
                      <a:lnTo>
                        <a:pt x="221" y="118"/>
                      </a:lnTo>
                      <a:lnTo>
                        <a:pt x="220" y="118"/>
                      </a:lnTo>
                      <a:lnTo>
                        <a:pt x="219" y="119"/>
                      </a:lnTo>
                      <a:lnTo>
                        <a:pt x="220" y="121"/>
                      </a:lnTo>
                      <a:lnTo>
                        <a:pt x="220" y="121"/>
                      </a:lnTo>
                      <a:lnTo>
                        <a:pt x="222" y="121"/>
                      </a:lnTo>
                      <a:lnTo>
                        <a:pt x="222" y="121"/>
                      </a:lnTo>
                      <a:close/>
                      <a:moveTo>
                        <a:pt x="89" y="123"/>
                      </a:moveTo>
                      <a:lnTo>
                        <a:pt x="89" y="122"/>
                      </a:lnTo>
                      <a:lnTo>
                        <a:pt x="88" y="121"/>
                      </a:lnTo>
                      <a:lnTo>
                        <a:pt x="80" y="116"/>
                      </a:lnTo>
                      <a:lnTo>
                        <a:pt x="78" y="116"/>
                      </a:lnTo>
                      <a:lnTo>
                        <a:pt x="78" y="116"/>
                      </a:lnTo>
                      <a:lnTo>
                        <a:pt x="78" y="117"/>
                      </a:lnTo>
                      <a:lnTo>
                        <a:pt x="78" y="118"/>
                      </a:lnTo>
                      <a:lnTo>
                        <a:pt x="80" y="119"/>
                      </a:lnTo>
                      <a:lnTo>
                        <a:pt x="80" y="119"/>
                      </a:lnTo>
                      <a:lnTo>
                        <a:pt x="81" y="120"/>
                      </a:lnTo>
                      <a:lnTo>
                        <a:pt x="84" y="121"/>
                      </a:lnTo>
                      <a:lnTo>
                        <a:pt x="86" y="122"/>
                      </a:lnTo>
                      <a:lnTo>
                        <a:pt x="86" y="123"/>
                      </a:lnTo>
                      <a:lnTo>
                        <a:pt x="87" y="123"/>
                      </a:lnTo>
                      <a:lnTo>
                        <a:pt x="88" y="124"/>
                      </a:lnTo>
                      <a:lnTo>
                        <a:pt x="89" y="123"/>
                      </a:lnTo>
                      <a:lnTo>
                        <a:pt x="89" y="123"/>
                      </a:lnTo>
                      <a:close/>
                      <a:moveTo>
                        <a:pt x="209" y="98"/>
                      </a:moveTo>
                      <a:lnTo>
                        <a:pt x="209" y="98"/>
                      </a:lnTo>
                      <a:lnTo>
                        <a:pt x="210" y="97"/>
                      </a:lnTo>
                      <a:lnTo>
                        <a:pt x="209" y="96"/>
                      </a:lnTo>
                      <a:lnTo>
                        <a:pt x="207" y="96"/>
                      </a:lnTo>
                      <a:lnTo>
                        <a:pt x="204" y="96"/>
                      </a:lnTo>
                      <a:lnTo>
                        <a:pt x="203" y="97"/>
                      </a:lnTo>
                      <a:lnTo>
                        <a:pt x="202" y="98"/>
                      </a:lnTo>
                      <a:lnTo>
                        <a:pt x="202" y="98"/>
                      </a:lnTo>
                      <a:lnTo>
                        <a:pt x="202" y="99"/>
                      </a:lnTo>
                      <a:lnTo>
                        <a:pt x="202" y="101"/>
                      </a:lnTo>
                      <a:lnTo>
                        <a:pt x="203" y="100"/>
                      </a:lnTo>
                      <a:lnTo>
                        <a:pt x="203" y="101"/>
                      </a:lnTo>
                      <a:lnTo>
                        <a:pt x="205" y="99"/>
                      </a:lnTo>
                      <a:lnTo>
                        <a:pt x="207" y="99"/>
                      </a:lnTo>
                      <a:lnTo>
                        <a:pt x="207" y="99"/>
                      </a:lnTo>
                      <a:lnTo>
                        <a:pt x="209" y="98"/>
                      </a:lnTo>
                      <a:lnTo>
                        <a:pt x="209" y="98"/>
                      </a:lnTo>
                      <a:close/>
                      <a:moveTo>
                        <a:pt x="117" y="90"/>
                      </a:moveTo>
                      <a:lnTo>
                        <a:pt x="117" y="89"/>
                      </a:lnTo>
                      <a:lnTo>
                        <a:pt x="117" y="89"/>
                      </a:lnTo>
                      <a:lnTo>
                        <a:pt x="114" y="86"/>
                      </a:lnTo>
                      <a:lnTo>
                        <a:pt x="112" y="85"/>
                      </a:lnTo>
                      <a:lnTo>
                        <a:pt x="110" y="85"/>
                      </a:lnTo>
                      <a:lnTo>
                        <a:pt x="109" y="87"/>
                      </a:lnTo>
                      <a:lnTo>
                        <a:pt x="109" y="89"/>
                      </a:lnTo>
                      <a:lnTo>
                        <a:pt x="112" y="89"/>
                      </a:lnTo>
                      <a:lnTo>
                        <a:pt x="113" y="89"/>
                      </a:lnTo>
                      <a:lnTo>
                        <a:pt x="113" y="92"/>
                      </a:lnTo>
                      <a:lnTo>
                        <a:pt x="114" y="93"/>
                      </a:lnTo>
                      <a:lnTo>
                        <a:pt x="114" y="94"/>
                      </a:lnTo>
                      <a:lnTo>
                        <a:pt x="118" y="97"/>
                      </a:lnTo>
                      <a:lnTo>
                        <a:pt x="121" y="99"/>
                      </a:lnTo>
                      <a:lnTo>
                        <a:pt x="123" y="99"/>
                      </a:lnTo>
                      <a:lnTo>
                        <a:pt x="125" y="100"/>
                      </a:lnTo>
                      <a:lnTo>
                        <a:pt x="127" y="100"/>
                      </a:lnTo>
                      <a:lnTo>
                        <a:pt x="129" y="100"/>
                      </a:lnTo>
                      <a:lnTo>
                        <a:pt x="131" y="100"/>
                      </a:lnTo>
                      <a:lnTo>
                        <a:pt x="129" y="99"/>
                      </a:lnTo>
                      <a:lnTo>
                        <a:pt x="129" y="97"/>
                      </a:lnTo>
                      <a:lnTo>
                        <a:pt x="127" y="93"/>
                      </a:lnTo>
                      <a:lnTo>
                        <a:pt x="126" y="92"/>
                      </a:lnTo>
                      <a:lnTo>
                        <a:pt x="124" y="92"/>
                      </a:lnTo>
                      <a:lnTo>
                        <a:pt x="122" y="91"/>
                      </a:lnTo>
                      <a:lnTo>
                        <a:pt x="120" y="91"/>
                      </a:lnTo>
                      <a:lnTo>
                        <a:pt x="117" y="90"/>
                      </a:lnTo>
                      <a:lnTo>
                        <a:pt x="117" y="90"/>
                      </a:lnTo>
                      <a:close/>
                      <a:moveTo>
                        <a:pt x="117" y="72"/>
                      </a:moveTo>
                      <a:lnTo>
                        <a:pt x="114" y="66"/>
                      </a:lnTo>
                      <a:lnTo>
                        <a:pt x="114" y="66"/>
                      </a:lnTo>
                      <a:lnTo>
                        <a:pt x="114" y="67"/>
                      </a:lnTo>
                      <a:lnTo>
                        <a:pt x="114" y="69"/>
                      </a:lnTo>
                      <a:lnTo>
                        <a:pt x="114" y="71"/>
                      </a:lnTo>
                      <a:lnTo>
                        <a:pt x="114" y="73"/>
                      </a:lnTo>
                      <a:lnTo>
                        <a:pt x="114" y="74"/>
                      </a:lnTo>
                      <a:lnTo>
                        <a:pt x="115" y="73"/>
                      </a:lnTo>
                      <a:lnTo>
                        <a:pt x="117" y="75"/>
                      </a:lnTo>
                      <a:lnTo>
                        <a:pt x="117" y="74"/>
                      </a:lnTo>
                      <a:lnTo>
                        <a:pt x="117" y="72"/>
                      </a:lnTo>
                      <a:close/>
                      <a:moveTo>
                        <a:pt x="80" y="64"/>
                      </a:moveTo>
                      <a:lnTo>
                        <a:pt x="78" y="63"/>
                      </a:lnTo>
                      <a:lnTo>
                        <a:pt x="77" y="65"/>
                      </a:lnTo>
                      <a:lnTo>
                        <a:pt x="76" y="66"/>
                      </a:lnTo>
                      <a:lnTo>
                        <a:pt x="76" y="68"/>
                      </a:lnTo>
                      <a:lnTo>
                        <a:pt x="76" y="69"/>
                      </a:lnTo>
                      <a:lnTo>
                        <a:pt x="77" y="72"/>
                      </a:lnTo>
                      <a:lnTo>
                        <a:pt x="78" y="74"/>
                      </a:lnTo>
                      <a:lnTo>
                        <a:pt x="80" y="75"/>
                      </a:lnTo>
                      <a:lnTo>
                        <a:pt x="80" y="76"/>
                      </a:lnTo>
                      <a:lnTo>
                        <a:pt x="84" y="76"/>
                      </a:lnTo>
                      <a:lnTo>
                        <a:pt x="90" y="77"/>
                      </a:lnTo>
                      <a:lnTo>
                        <a:pt x="93" y="78"/>
                      </a:lnTo>
                      <a:lnTo>
                        <a:pt x="97" y="79"/>
                      </a:lnTo>
                      <a:lnTo>
                        <a:pt x="99" y="79"/>
                      </a:lnTo>
                      <a:lnTo>
                        <a:pt x="101" y="78"/>
                      </a:lnTo>
                      <a:lnTo>
                        <a:pt x="101" y="78"/>
                      </a:lnTo>
                      <a:lnTo>
                        <a:pt x="101" y="75"/>
                      </a:lnTo>
                      <a:lnTo>
                        <a:pt x="100" y="74"/>
                      </a:lnTo>
                      <a:lnTo>
                        <a:pt x="98" y="73"/>
                      </a:lnTo>
                      <a:lnTo>
                        <a:pt x="97" y="71"/>
                      </a:lnTo>
                      <a:lnTo>
                        <a:pt x="95" y="69"/>
                      </a:lnTo>
                      <a:lnTo>
                        <a:pt x="92" y="66"/>
                      </a:lnTo>
                      <a:lnTo>
                        <a:pt x="86" y="66"/>
                      </a:lnTo>
                      <a:lnTo>
                        <a:pt x="84" y="67"/>
                      </a:lnTo>
                      <a:lnTo>
                        <a:pt x="80" y="64"/>
                      </a:lnTo>
                      <a:lnTo>
                        <a:pt x="80" y="64"/>
                      </a:lnTo>
                      <a:close/>
                      <a:moveTo>
                        <a:pt x="89" y="57"/>
                      </a:moveTo>
                      <a:lnTo>
                        <a:pt x="88" y="57"/>
                      </a:lnTo>
                      <a:lnTo>
                        <a:pt x="88" y="59"/>
                      </a:lnTo>
                      <a:lnTo>
                        <a:pt x="89" y="59"/>
                      </a:lnTo>
                      <a:lnTo>
                        <a:pt x="90" y="60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3" y="61"/>
                      </a:lnTo>
                      <a:lnTo>
                        <a:pt x="94" y="60"/>
                      </a:lnTo>
                      <a:lnTo>
                        <a:pt x="92" y="58"/>
                      </a:lnTo>
                      <a:lnTo>
                        <a:pt x="91" y="57"/>
                      </a:lnTo>
                      <a:lnTo>
                        <a:pt x="90" y="57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  <a:moveTo>
                        <a:pt x="69" y="60"/>
                      </a:moveTo>
                      <a:lnTo>
                        <a:pt x="70" y="59"/>
                      </a:lnTo>
                      <a:lnTo>
                        <a:pt x="70" y="57"/>
                      </a:lnTo>
                      <a:lnTo>
                        <a:pt x="69" y="57"/>
                      </a:lnTo>
                      <a:lnTo>
                        <a:pt x="68" y="57"/>
                      </a:lnTo>
                      <a:lnTo>
                        <a:pt x="67" y="57"/>
                      </a:lnTo>
                      <a:lnTo>
                        <a:pt x="66" y="57"/>
                      </a:lnTo>
                      <a:lnTo>
                        <a:pt x="65" y="59"/>
                      </a:lnTo>
                      <a:lnTo>
                        <a:pt x="66" y="59"/>
                      </a:lnTo>
                      <a:lnTo>
                        <a:pt x="67" y="59"/>
                      </a:lnTo>
                      <a:lnTo>
                        <a:pt x="68" y="60"/>
                      </a:lnTo>
                      <a:lnTo>
                        <a:pt x="69" y="60"/>
                      </a:lnTo>
                      <a:lnTo>
                        <a:pt x="69" y="60"/>
                      </a:lnTo>
                      <a:close/>
                      <a:moveTo>
                        <a:pt x="37" y="52"/>
                      </a:moveTo>
                      <a:lnTo>
                        <a:pt x="37" y="51"/>
                      </a:lnTo>
                      <a:lnTo>
                        <a:pt x="35" y="50"/>
                      </a:lnTo>
                      <a:lnTo>
                        <a:pt x="35" y="50"/>
                      </a:lnTo>
                      <a:lnTo>
                        <a:pt x="33" y="50"/>
                      </a:lnTo>
                      <a:lnTo>
                        <a:pt x="33" y="51"/>
                      </a:lnTo>
                      <a:lnTo>
                        <a:pt x="35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close/>
                      <a:moveTo>
                        <a:pt x="48" y="52"/>
                      </a:moveTo>
                      <a:lnTo>
                        <a:pt x="50" y="52"/>
                      </a:lnTo>
                      <a:lnTo>
                        <a:pt x="49" y="52"/>
                      </a:lnTo>
                      <a:lnTo>
                        <a:pt x="49" y="50"/>
                      </a:lnTo>
                      <a:lnTo>
                        <a:pt x="47" y="52"/>
                      </a:lnTo>
                      <a:lnTo>
                        <a:pt x="48" y="52"/>
                      </a:lnTo>
                      <a:lnTo>
                        <a:pt x="48" y="52"/>
                      </a:lnTo>
                      <a:close/>
                      <a:moveTo>
                        <a:pt x="47" y="50"/>
                      </a:moveTo>
                      <a:lnTo>
                        <a:pt x="47" y="49"/>
                      </a:lnTo>
                      <a:lnTo>
                        <a:pt x="47" y="48"/>
                      </a:lnTo>
                      <a:lnTo>
                        <a:pt x="47" y="48"/>
                      </a:lnTo>
                      <a:lnTo>
                        <a:pt x="47" y="46"/>
                      </a:lnTo>
                      <a:lnTo>
                        <a:pt x="47" y="46"/>
                      </a:lnTo>
                      <a:lnTo>
                        <a:pt x="45" y="45"/>
                      </a:lnTo>
                      <a:lnTo>
                        <a:pt x="45" y="46"/>
                      </a:lnTo>
                      <a:lnTo>
                        <a:pt x="44" y="46"/>
                      </a:lnTo>
                      <a:lnTo>
                        <a:pt x="43" y="47"/>
                      </a:lnTo>
                      <a:lnTo>
                        <a:pt x="43" y="47"/>
                      </a:lnTo>
                      <a:lnTo>
                        <a:pt x="43" y="49"/>
                      </a:lnTo>
                      <a:lnTo>
                        <a:pt x="43" y="51"/>
                      </a:lnTo>
                      <a:lnTo>
                        <a:pt x="45" y="52"/>
                      </a:lnTo>
                      <a:lnTo>
                        <a:pt x="47" y="50"/>
                      </a:lnTo>
                      <a:lnTo>
                        <a:pt x="47" y="50"/>
                      </a:lnTo>
                      <a:close/>
                      <a:moveTo>
                        <a:pt x="32" y="50"/>
                      </a:moveTo>
                      <a:lnTo>
                        <a:pt x="31" y="49"/>
                      </a:lnTo>
                      <a:lnTo>
                        <a:pt x="32" y="47"/>
                      </a:lnTo>
                      <a:lnTo>
                        <a:pt x="32" y="46"/>
                      </a:lnTo>
                      <a:lnTo>
                        <a:pt x="33" y="44"/>
                      </a:lnTo>
                      <a:lnTo>
                        <a:pt x="33" y="43"/>
                      </a:lnTo>
                      <a:lnTo>
                        <a:pt x="32" y="43"/>
                      </a:lnTo>
                      <a:lnTo>
                        <a:pt x="29" y="46"/>
                      </a:lnTo>
                      <a:lnTo>
                        <a:pt x="29" y="47"/>
                      </a:lnTo>
                      <a:lnTo>
                        <a:pt x="31" y="50"/>
                      </a:lnTo>
                      <a:lnTo>
                        <a:pt x="32" y="51"/>
                      </a:lnTo>
                      <a:lnTo>
                        <a:pt x="32" y="50"/>
                      </a:lnTo>
                      <a:lnTo>
                        <a:pt x="32" y="50"/>
                      </a:lnTo>
                      <a:close/>
                      <a:moveTo>
                        <a:pt x="80" y="45"/>
                      </a:moveTo>
                      <a:lnTo>
                        <a:pt x="80" y="44"/>
                      </a:lnTo>
                      <a:lnTo>
                        <a:pt x="80" y="43"/>
                      </a:lnTo>
                      <a:lnTo>
                        <a:pt x="78" y="42"/>
                      </a:lnTo>
                      <a:lnTo>
                        <a:pt x="78" y="42"/>
                      </a:lnTo>
                      <a:lnTo>
                        <a:pt x="77" y="44"/>
                      </a:lnTo>
                      <a:lnTo>
                        <a:pt x="78" y="44"/>
                      </a:lnTo>
                      <a:lnTo>
                        <a:pt x="79" y="46"/>
                      </a:lnTo>
                      <a:lnTo>
                        <a:pt x="80" y="45"/>
                      </a:lnTo>
                      <a:lnTo>
                        <a:pt x="80" y="45"/>
                      </a:lnTo>
                      <a:close/>
                      <a:moveTo>
                        <a:pt x="103" y="40"/>
                      </a:moveTo>
                      <a:lnTo>
                        <a:pt x="103" y="40"/>
                      </a:lnTo>
                      <a:lnTo>
                        <a:pt x="102" y="41"/>
                      </a:lnTo>
                      <a:lnTo>
                        <a:pt x="101" y="41"/>
                      </a:lnTo>
                      <a:lnTo>
                        <a:pt x="100" y="41"/>
                      </a:lnTo>
                      <a:lnTo>
                        <a:pt x="100" y="42"/>
                      </a:lnTo>
                      <a:lnTo>
                        <a:pt x="102" y="46"/>
                      </a:lnTo>
                      <a:lnTo>
                        <a:pt x="101" y="48"/>
                      </a:lnTo>
                      <a:lnTo>
                        <a:pt x="103" y="56"/>
                      </a:lnTo>
                      <a:lnTo>
                        <a:pt x="103" y="61"/>
                      </a:lnTo>
                      <a:lnTo>
                        <a:pt x="106" y="64"/>
                      </a:lnTo>
                      <a:lnTo>
                        <a:pt x="106" y="65"/>
                      </a:lnTo>
                      <a:lnTo>
                        <a:pt x="110" y="66"/>
                      </a:lnTo>
                      <a:lnTo>
                        <a:pt x="112" y="71"/>
                      </a:lnTo>
                      <a:lnTo>
                        <a:pt x="113" y="71"/>
                      </a:lnTo>
                      <a:lnTo>
                        <a:pt x="113" y="70"/>
                      </a:lnTo>
                      <a:lnTo>
                        <a:pt x="113" y="68"/>
                      </a:lnTo>
                      <a:lnTo>
                        <a:pt x="111" y="65"/>
                      </a:lnTo>
                      <a:lnTo>
                        <a:pt x="112" y="61"/>
                      </a:lnTo>
                      <a:lnTo>
                        <a:pt x="111" y="60"/>
                      </a:lnTo>
                      <a:lnTo>
                        <a:pt x="111" y="59"/>
                      </a:lnTo>
                      <a:lnTo>
                        <a:pt x="110" y="56"/>
                      </a:lnTo>
                      <a:lnTo>
                        <a:pt x="108" y="53"/>
                      </a:lnTo>
                      <a:lnTo>
                        <a:pt x="106" y="53"/>
                      </a:lnTo>
                      <a:lnTo>
                        <a:pt x="106" y="52"/>
                      </a:lnTo>
                      <a:lnTo>
                        <a:pt x="106" y="50"/>
                      </a:lnTo>
                      <a:lnTo>
                        <a:pt x="107" y="49"/>
                      </a:lnTo>
                      <a:lnTo>
                        <a:pt x="108" y="48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close/>
                      <a:moveTo>
                        <a:pt x="41" y="38"/>
                      </a:moveTo>
                      <a:lnTo>
                        <a:pt x="39" y="38"/>
                      </a:lnTo>
                      <a:lnTo>
                        <a:pt x="38" y="37"/>
                      </a:lnTo>
                      <a:lnTo>
                        <a:pt x="38" y="33"/>
                      </a:lnTo>
                      <a:lnTo>
                        <a:pt x="35" y="32"/>
                      </a:lnTo>
                      <a:lnTo>
                        <a:pt x="34" y="33"/>
                      </a:lnTo>
                      <a:lnTo>
                        <a:pt x="33" y="36"/>
                      </a:lnTo>
                      <a:lnTo>
                        <a:pt x="32" y="37"/>
                      </a:lnTo>
                      <a:lnTo>
                        <a:pt x="30" y="38"/>
                      </a:lnTo>
                      <a:lnTo>
                        <a:pt x="30" y="39"/>
                      </a:lnTo>
                      <a:lnTo>
                        <a:pt x="30" y="40"/>
                      </a:lnTo>
                      <a:lnTo>
                        <a:pt x="31" y="41"/>
                      </a:lnTo>
                      <a:lnTo>
                        <a:pt x="32" y="39"/>
                      </a:lnTo>
                      <a:lnTo>
                        <a:pt x="35" y="39"/>
                      </a:lnTo>
                      <a:lnTo>
                        <a:pt x="36" y="39"/>
                      </a:lnTo>
                      <a:lnTo>
                        <a:pt x="36" y="41"/>
                      </a:lnTo>
                      <a:lnTo>
                        <a:pt x="37" y="44"/>
                      </a:lnTo>
                      <a:lnTo>
                        <a:pt x="38" y="45"/>
                      </a:lnTo>
                      <a:lnTo>
                        <a:pt x="40" y="46"/>
                      </a:lnTo>
                      <a:lnTo>
                        <a:pt x="41" y="48"/>
                      </a:lnTo>
                      <a:lnTo>
                        <a:pt x="42" y="47"/>
                      </a:lnTo>
                      <a:lnTo>
                        <a:pt x="43" y="47"/>
                      </a:lnTo>
                      <a:lnTo>
                        <a:pt x="43" y="45"/>
                      </a:lnTo>
                      <a:lnTo>
                        <a:pt x="42" y="40"/>
                      </a:lnTo>
                      <a:lnTo>
                        <a:pt x="41" y="38"/>
                      </a:lnTo>
                      <a:lnTo>
                        <a:pt x="41" y="38"/>
                      </a:lnTo>
                      <a:close/>
                      <a:moveTo>
                        <a:pt x="17" y="38"/>
                      </a:moveTo>
                      <a:lnTo>
                        <a:pt x="17" y="36"/>
                      </a:lnTo>
                      <a:lnTo>
                        <a:pt x="17" y="32"/>
                      </a:lnTo>
                      <a:lnTo>
                        <a:pt x="16" y="33"/>
                      </a:lnTo>
                      <a:lnTo>
                        <a:pt x="16" y="33"/>
                      </a:lnTo>
                      <a:lnTo>
                        <a:pt x="16" y="35"/>
                      </a:lnTo>
                      <a:lnTo>
                        <a:pt x="17" y="38"/>
                      </a:lnTo>
                      <a:lnTo>
                        <a:pt x="17" y="38"/>
                      </a:lnTo>
                      <a:close/>
                      <a:moveTo>
                        <a:pt x="29" y="36"/>
                      </a:moveTo>
                      <a:lnTo>
                        <a:pt x="30" y="35"/>
                      </a:lnTo>
                      <a:lnTo>
                        <a:pt x="30" y="34"/>
                      </a:lnTo>
                      <a:lnTo>
                        <a:pt x="30" y="32"/>
                      </a:lnTo>
                      <a:lnTo>
                        <a:pt x="29" y="30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4" y="34"/>
                      </a:lnTo>
                      <a:lnTo>
                        <a:pt x="26" y="36"/>
                      </a:lnTo>
                      <a:lnTo>
                        <a:pt x="28" y="36"/>
                      </a:lnTo>
                      <a:lnTo>
                        <a:pt x="29" y="36"/>
                      </a:lnTo>
                      <a:lnTo>
                        <a:pt x="29" y="36"/>
                      </a:lnTo>
                      <a:close/>
                      <a:moveTo>
                        <a:pt x="19" y="31"/>
                      </a:moveTo>
                      <a:lnTo>
                        <a:pt x="19" y="30"/>
                      </a:lnTo>
                      <a:lnTo>
                        <a:pt x="21" y="27"/>
                      </a:lnTo>
                      <a:lnTo>
                        <a:pt x="22" y="26"/>
                      </a:lnTo>
                      <a:lnTo>
                        <a:pt x="20" y="25"/>
                      </a:lnTo>
                      <a:lnTo>
                        <a:pt x="19" y="24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6" y="26"/>
                      </a:lnTo>
                      <a:lnTo>
                        <a:pt x="18" y="28"/>
                      </a:lnTo>
                      <a:lnTo>
                        <a:pt x="18" y="30"/>
                      </a:lnTo>
                      <a:lnTo>
                        <a:pt x="19" y="30"/>
                      </a:lnTo>
                      <a:lnTo>
                        <a:pt x="19" y="32"/>
                      </a:lnTo>
                      <a:lnTo>
                        <a:pt x="19" y="31"/>
                      </a:lnTo>
                      <a:lnTo>
                        <a:pt x="19" y="31"/>
                      </a:lnTo>
                      <a:close/>
                      <a:moveTo>
                        <a:pt x="84" y="46"/>
                      </a:moveTo>
                      <a:lnTo>
                        <a:pt x="84" y="44"/>
                      </a:lnTo>
                      <a:lnTo>
                        <a:pt x="83" y="42"/>
                      </a:lnTo>
                      <a:lnTo>
                        <a:pt x="84" y="40"/>
                      </a:lnTo>
                      <a:lnTo>
                        <a:pt x="76" y="34"/>
                      </a:lnTo>
                      <a:lnTo>
                        <a:pt x="75" y="33"/>
                      </a:lnTo>
                      <a:lnTo>
                        <a:pt x="74" y="33"/>
                      </a:lnTo>
                      <a:lnTo>
                        <a:pt x="72" y="31"/>
                      </a:lnTo>
                      <a:lnTo>
                        <a:pt x="70" y="31"/>
                      </a:lnTo>
                      <a:lnTo>
                        <a:pt x="68" y="29"/>
                      </a:lnTo>
                      <a:lnTo>
                        <a:pt x="67" y="28"/>
                      </a:lnTo>
                      <a:lnTo>
                        <a:pt x="65" y="26"/>
                      </a:lnTo>
                      <a:lnTo>
                        <a:pt x="62" y="24"/>
                      </a:lnTo>
                      <a:lnTo>
                        <a:pt x="57" y="23"/>
                      </a:lnTo>
                      <a:lnTo>
                        <a:pt x="58" y="24"/>
                      </a:lnTo>
                      <a:lnTo>
                        <a:pt x="59" y="24"/>
                      </a:lnTo>
                      <a:lnTo>
                        <a:pt x="60" y="27"/>
                      </a:lnTo>
                      <a:lnTo>
                        <a:pt x="61" y="29"/>
                      </a:lnTo>
                      <a:lnTo>
                        <a:pt x="63" y="31"/>
                      </a:lnTo>
                      <a:lnTo>
                        <a:pt x="63" y="31"/>
                      </a:lnTo>
                      <a:lnTo>
                        <a:pt x="64" y="32"/>
                      </a:lnTo>
                      <a:lnTo>
                        <a:pt x="66" y="34"/>
                      </a:lnTo>
                      <a:lnTo>
                        <a:pt x="69" y="36"/>
                      </a:lnTo>
                      <a:lnTo>
                        <a:pt x="72" y="38"/>
                      </a:lnTo>
                      <a:lnTo>
                        <a:pt x="73" y="38"/>
                      </a:lnTo>
                      <a:lnTo>
                        <a:pt x="75" y="39"/>
                      </a:lnTo>
                      <a:lnTo>
                        <a:pt x="80" y="42"/>
                      </a:lnTo>
                      <a:lnTo>
                        <a:pt x="82" y="44"/>
                      </a:lnTo>
                      <a:lnTo>
                        <a:pt x="84" y="46"/>
                      </a:lnTo>
                      <a:lnTo>
                        <a:pt x="84" y="46"/>
                      </a:lnTo>
                      <a:lnTo>
                        <a:pt x="84" y="46"/>
                      </a:lnTo>
                      <a:close/>
                      <a:moveTo>
                        <a:pt x="3" y="11"/>
                      </a:moveTo>
                      <a:lnTo>
                        <a:pt x="4" y="10"/>
                      </a:ln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1" y="12"/>
                      </a:lnTo>
                      <a:lnTo>
                        <a:pt x="3" y="11"/>
                      </a:lnTo>
                      <a:lnTo>
                        <a:pt x="3" y="11"/>
                      </a:lnTo>
                      <a:close/>
                      <a:moveTo>
                        <a:pt x="37" y="17"/>
                      </a:moveTo>
                      <a:lnTo>
                        <a:pt x="36" y="17"/>
                      </a:lnTo>
                      <a:lnTo>
                        <a:pt x="35" y="17"/>
                      </a:lnTo>
                      <a:lnTo>
                        <a:pt x="33" y="16"/>
                      </a:lnTo>
                      <a:lnTo>
                        <a:pt x="32" y="13"/>
                      </a:lnTo>
                      <a:lnTo>
                        <a:pt x="31" y="12"/>
                      </a:lnTo>
                      <a:lnTo>
                        <a:pt x="30" y="9"/>
                      </a:lnTo>
                      <a:lnTo>
                        <a:pt x="28" y="7"/>
                      </a:lnTo>
                      <a:lnTo>
                        <a:pt x="23" y="4"/>
                      </a:lnTo>
                      <a:lnTo>
                        <a:pt x="20" y="1"/>
                      </a:lnTo>
                      <a:lnTo>
                        <a:pt x="18" y="0"/>
                      </a:lnTo>
                      <a:lnTo>
                        <a:pt x="17" y="1"/>
                      </a:lnTo>
                      <a:lnTo>
                        <a:pt x="17" y="3"/>
                      </a:lnTo>
                      <a:lnTo>
                        <a:pt x="18" y="4"/>
                      </a:lnTo>
                      <a:lnTo>
                        <a:pt x="21" y="7"/>
                      </a:lnTo>
                      <a:lnTo>
                        <a:pt x="25" y="13"/>
                      </a:lnTo>
                      <a:lnTo>
                        <a:pt x="29" y="17"/>
                      </a:lnTo>
                      <a:lnTo>
                        <a:pt x="32" y="18"/>
                      </a:lnTo>
                      <a:lnTo>
                        <a:pt x="33" y="18"/>
                      </a:lnTo>
                      <a:lnTo>
                        <a:pt x="33" y="18"/>
                      </a:lnTo>
                      <a:lnTo>
                        <a:pt x="33" y="19"/>
                      </a:lnTo>
                      <a:lnTo>
                        <a:pt x="35" y="20"/>
                      </a:lnTo>
                      <a:lnTo>
                        <a:pt x="37" y="18"/>
                      </a:lnTo>
                      <a:lnTo>
                        <a:pt x="37" y="17"/>
                      </a:lnTo>
                      <a:lnTo>
                        <a:pt x="3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D68682-DE6D-6C98-AAD0-5F6A893073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3050" y="5183188"/>
                  <a:ext cx="22225" cy="107950"/>
                </a:xfrm>
                <a:custGeom>
                  <a:avLst/>
                  <a:gdLst>
                    <a:gd name="T0" fmla="*/ 10 w 14"/>
                    <a:gd name="T1" fmla="*/ 65 h 68"/>
                    <a:gd name="T2" fmla="*/ 10 w 14"/>
                    <a:gd name="T3" fmla="*/ 65 h 68"/>
                    <a:gd name="T4" fmla="*/ 9 w 14"/>
                    <a:gd name="T5" fmla="*/ 66 h 68"/>
                    <a:gd name="T6" fmla="*/ 9 w 14"/>
                    <a:gd name="T7" fmla="*/ 67 h 68"/>
                    <a:gd name="T8" fmla="*/ 11 w 14"/>
                    <a:gd name="T9" fmla="*/ 68 h 68"/>
                    <a:gd name="T10" fmla="*/ 10 w 14"/>
                    <a:gd name="T11" fmla="*/ 65 h 68"/>
                    <a:gd name="T12" fmla="*/ 5 w 14"/>
                    <a:gd name="T13" fmla="*/ 62 h 68"/>
                    <a:gd name="T14" fmla="*/ 4 w 14"/>
                    <a:gd name="T15" fmla="*/ 62 h 68"/>
                    <a:gd name="T16" fmla="*/ 5 w 14"/>
                    <a:gd name="T17" fmla="*/ 62 h 68"/>
                    <a:gd name="T18" fmla="*/ 3 w 14"/>
                    <a:gd name="T19" fmla="*/ 61 h 68"/>
                    <a:gd name="T20" fmla="*/ 2 w 14"/>
                    <a:gd name="T21" fmla="*/ 61 h 68"/>
                    <a:gd name="T22" fmla="*/ 1 w 14"/>
                    <a:gd name="T23" fmla="*/ 61 h 68"/>
                    <a:gd name="T24" fmla="*/ 1 w 14"/>
                    <a:gd name="T25" fmla="*/ 60 h 68"/>
                    <a:gd name="T26" fmla="*/ 0 w 14"/>
                    <a:gd name="T27" fmla="*/ 61 h 68"/>
                    <a:gd name="T28" fmla="*/ 1 w 14"/>
                    <a:gd name="T29" fmla="*/ 62 h 68"/>
                    <a:gd name="T30" fmla="*/ 4 w 14"/>
                    <a:gd name="T31" fmla="*/ 63 h 68"/>
                    <a:gd name="T32" fmla="*/ 5 w 14"/>
                    <a:gd name="T33" fmla="*/ 64 h 68"/>
                    <a:gd name="T34" fmla="*/ 5 w 14"/>
                    <a:gd name="T35" fmla="*/ 62 h 68"/>
                    <a:gd name="T36" fmla="*/ 5 w 14"/>
                    <a:gd name="T37" fmla="*/ 61 h 68"/>
                    <a:gd name="T38" fmla="*/ 5 w 14"/>
                    <a:gd name="T39" fmla="*/ 62 h 68"/>
                    <a:gd name="T40" fmla="*/ 5 w 14"/>
                    <a:gd name="T41" fmla="*/ 62 h 68"/>
                    <a:gd name="T42" fmla="*/ 5 w 14"/>
                    <a:gd name="T43" fmla="*/ 62 h 68"/>
                    <a:gd name="T44" fmla="*/ 14 w 14"/>
                    <a:gd name="T45" fmla="*/ 2 h 68"/>
                    <a:gd name="T46" fmla="*/ 14 w 14"/>
                    <a:gd name="T47" fmla="*/ 1 h 68"/>
                    <a:gd name="T48" fmla="*/ 14 w 14"/>
                    <a:gd name="T49" fmla="*/ 1 h 68"/>
                    <a:gd name="T50" fmla="*/ 13 w 14"/>
                    <a:gd name="T51" fmla="*/ 0 h 68"/>
                    <a:gd name="T52" fmla="*/ 13 w 14"/>
                    <a:gd name="T53" fmla="*/ 0 h 68"/>
                    <a:gd name="T54" fmla="*/ 11 w 14"/>
                    <a:gd name="T55" fmla="*/ 2 h 68"/>
                    <a:gd name="T56" fmla="*/ 12 w 14"/>
                    <a:gd name="T57" fmla="*/ 3 h 68"/>
                    <a:gd name="T58" fmla="*/ 13 w 14"/>
                    <a:gd name="T59" fmla="*/ 3 h 68"/>
                    <a:gd name="T60" fmla="*/ 13 w 14"/>
                    <a:gd name="T61" fmla="*/ 3 h 68"/>
                    <a:gd name="T62" fmla="*/ 14 w 14"/>
                    <a:gd name="T63" fmla="*/ 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" h="68">
                      <a:moveTo>
                        <a:pt x="10" y="65"/>
                      </a:moveTo>
                      <a:lnTo>
                        <a:pt x="10" y="65"/>
                      </a:lnTo>
                      <a:lnTo>
                        <a:pt x="9" y="66"/>
                      </a:lnTo>
                      <a:lnTo>
                        <a:pt x="9" y="67"/>
                      </a:lnTo>
                      <a:lnTo>
                        <a:pt x="11" y="68"/>
                      </a:lnTo>
                      <a:lnTo>
                        <a:pt x="10" y="65"/>
                      </a:lnTo>
                      <a:close/>
                      <a:moveTo>
                        <a:pt x="5" y="62"/>
                      </a:moveTo>
                      <a:lnTo>
                        <a:pt x="4" y="62"/>
                      </a:lnTo>
                      <a:lnTo>
                        <a:pt x="5" y="62"/>
                      </a:lnTo>
                      <a:lnTo>
                        <a:pt x="3" y="61"/>
                      </a:lnTo>
                      <a:lnTo>
                        <a:pt x="2" y="61"/>
                      </a:lnTo>
                      <a:lnTo>
                        <a:pt x="1" y="61"/>
                      </a:lnTo>
                      <a:lnTo>
                        <a:pt x="1" y="60"/>
                      </a:lnTo>
                      <a:lnTo>
                        <a:pt x="0" y="61"/>
                      </a:lnTo>
                      <a:lnTo>
                        <a:pt x="1" y="62"/>
                      </a:lnTo>
                      <a:lnTo>
                        <a:pt x="4" y="63"/>
                      </a:lnTo>
                      <a:lnTo>
                        <a:pt x="5" y="64"/>
                      </a:lnTo>
                      <a:lnTo>
                        <a:pt x="5" y="62"/>
                      </a:lnTo>
                      <a:lnTo>
                        <a:pt x="5" y="61"/>
                      </a:lnTo>
                      <a:lnTo>
                        <a:pt x="5" y="62"/>
                      </a:lnTo>
                      <a:lnTo>
                        <a:pt x="5" y="62"/>
                      </a:lnTo>
                      <a:lnTo>
                        <a:pt x="5" y="62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1" y="2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89E55AD-B247-3542-DA44-B7C6FD8F78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4412" y="4814888"/>
                  <a:ext cx="515937" cy="455613"/>
                </a:xfrm>
                <a:custGeom>
                  <a:avLst/>
                  <a:gdLst>
                    <a:gd name="T0" fmla="*/ 288 w 325"/>
                    <a:gd name="T1" fmla="*/ 285 h 287"/>
                    <a:gd name="T2" fmla="*/ 290 w 325"/>
                    <a:gd name="T3" fmla="*/ 287 h 287"/>
                    <a:gd name="T4" fmla="*/ 322 w 325"/>
                    <a:gd name="T5" fmla="*/ 230 h 287"/>
                    <a:gd name="T6" fmla="*/ 321 w 325"/>
                    <a:gd name="T7" fmla="*/ 230 h 287"/>
                    <a:gd name="T8" fmla="*/ 325 w 325"/>
                    <a:gd name="T9" fmla="*/ 232 h 287"/>
                    <a:gd name="T10" fmla="*/ 231 w 325"/>
                    <a:gd name="T11" fmla="*/ 226 h 287"/>
                    <a:gd name="T12" fmla="*/ 233 w 325"/>
                    <a:gd name="T13" fmla="*/ 227 h 287"/>
                    <a:gd name="T14" fmla="*/ 307 w 325"/>
                    <a:gd name="T15" fmla="*/ 225 h 287"/>
                    <a:gd name="T16" fmla="*/ 227 w 325"/>
                    <a:gd name="T17" fmla="*/ 222 h 287"/>
                    <a:gd name="T18" fmla="*/ 227 w 325"/>
                    <a:gd name="T19" fmla="*/ 222 h 287"/>
                    <a:gd name="T20" fmla="*/ 227 w 325"/>
                    <a:gd name="T21" fmla="*/ 215 h 287"/>
                    <a:gd name="T22" fmla="*/ 228 w 325"/>
                    <a:gd name="T23" fmla="*/ 212 h 287"/>
                    <a:gd name="T24" fmla="*/ 229 w 325"/>
                    <a:gd name="T25" fmla="*/ 211 h 287"/>
                    <a:gd name="T26" fmla="*/ 227 w 325"/>
                    <a:gd name="T27" fmla="*/ 214 h 287"/>
                    <a:gd name="T28" fmla="*/ 227 w 325"/>
                    <a:gd name="T29" fmla="*/ 215 h 287"/>
                    <a:gd name="T30" fmla="*/ 49 w 325"/>
                    <a:gd name="T31" fmla="*/ 207 h 287"/>
                    <a:gd name="T32" fmla="*/ 44 w 325"/>
                    <a:gd name="T33" fmla="*/ 210 h 287"/>
                    <a:gd name="T34" fmla="*/ 52 w 325"/>
                    <a:gd name="T35" fmla="*/ 214 h 287"/>
                    <a:gd name="T36" fmla="*/ 54 w 325"/>
                    <a:gd name="T37" fmla="*/ 212 h 287"/>
                    <a:gd name="T38" fmla="*/ 41 w 325"/>
                    <a:gd name="T39" fmla="*/ 207 h 287"/>
                    <a:gd name="T40" fmla="*/ 38 w 325"/>
                    <a:gd name="T41" fmla="*/ 208 h 287"/>
                    <a:gd name="T42" fmla="*/ 40 w 325"/>
                    <a:gd name="T43" fmla="*/ 208 h 287"/>
                    <a:gd name="T44" fmla="*/ 2 w 325"/>
                    <a:gd name="T45" fmla="*/ 189 h 287"/>
                    <a:gd name="T46" fmla="*/ 3 w 325"/>
                    <a:gd name="T47" fmla="*/ 192 h 287"/>
                    <a:gd name="T48" fmla="*/ 166 w 325"/>
                    <a:gd name="T49" fmla="*/ 186 h 287"/>
                    <a:gd name="T50" fmla="*/ 168 w 325"/>
                    <a:gd name="T51" fmla="*/ 186 h 287"/>
                    <a:gd name="T52" fmla="*/ 162 w 325"/>
                    <a:gd name="T53" fmla="*/ 185 h 287"/>
                    <a:gd name="T54" fmla="*/ 2 w 325"/>
                    <a:gd name="T55" fmla="*/ 186 h 287"/>
                    <a:gd name="T56" fmla="*/ 1 w 325"/>
                    <a:gd name="T57" fmla="*/ 186 h 287"/>
                    <a:gd name="T58" fmla="*/ 2 w 325"/>
                    <a:gd name="T59" fmla="*/ 186 h 287"/>
                    <a:gd name="T60" fmla="*/ 121 w 325"/>
                    <a:gd name="T61" fmla="*/ 175 h 287"/>
                    <a:gd name="T62" fmla="*/ 121 w 325"/>
                    <a:gd name="T63" fmla="*/ 176 h 287"/>
                    <a:gd name="T64" fmla="*/ 124 w 325"/>
                    <a:gd name="T65" fmla="*/ 180 h 287"/>
                    <a:gd name="T66" fmla="*/ 185 w 325"/>
                    <a:gd name="T67" fmla="*/ 171 h 287"/>
                    <a:gd name="T68" fmla="*/ 185 w 325"/>
                    <a:gd name="T69" fmla="*/ 173 h 287"/>
                    <a:gd name="T70" fmla="*/ 129 w 325"/>
                    <a:gd name="T71" fmla="*/ 166 h 287"/>
                    <a:gd name="T72" fmla="*/ 130 w 325"/>
                    <a:gd name="T73" fmla="*/ 168 h 287"/>
                    <a:gd name="T74" fmla="*/ 246 w 325"/>
                    <a:gd name="T75" fmla="*/ 39 h 287"/>
                    <a:gd name="T76" fmla="*/ 246 w 325"/>
                    <a:gd name="T77" fmla="*/ 41 h 287"/>
                    <a:gd name="T78" fmla="*/ 234 w 325"/>
                    <a:gd name="T79" fmla="*/ 27 h 287"/>
                    <a:gd name="T80" fmla="*/ 236 w 325"/>
                    <a:gd name="T81" fmla="*/ 21 h 287"/>
                    <a:gd name="T82" fmla="*/ 236 w 325"/>
                    <a:gd name="T83" fmla="*/ 24 h 287"/>
                    <a:gd name="T84" fmla="*/ 236 w 325"/>
                    <a:gd name="T85" fmla="*/ 21 h 287"/>
                    <a:gd name="T86" fmla="*/ 213 w 325"/>
                    <a:gd name="T87" fmla="*/ 13 h 287"/>
                    <a:gd name="T88" fmla="*/ 213 w 325"/>
                    <a:gd name="T89" fmla="*/ 14 h 287"/>
                    <a:gd name="T90" fmla="*/ 224 w 325"/>
                    <a:gd name="T91" fmla="*/ 2 h 287"/>
                    <a:gd name="T92" fmla="*/ 222 w 325"/>
                    <a:gd name="T93" fmla="*/ 2 h 287"/>
                    <a:gd name="T94" fmla="*/ 213 w 325"/>
                    <a:gd name="T95" fmla="*/ 3 h 287"/>
                    <a:gd name="T96" fmla="*/ 209 w 325"/>
                    <a:gd name="T97" fmla="*/ 0 h 287"/>
                    <a:gd name="T98" fmla="*/ 211 w 325"/>
                    <a:gd name="T99" fmla="*/ 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5" h="287">
                      <a:moveTo>
                        <a:pt x="290" y="287"/>
                      </a:moveTo>
                      <a:lnTo>
                        <a:pt x="289" y="285"/>
                      </a:lnTo>
                      <a:lnTo>
                        <a:pt x="289" y="284"/>
                      </a:lnTo>
                      <a:lnTo>
                        <a:pt x="288" y="285"/>
                      </a:lnTo>
                      <a:lnTo>
                        <a:pt x="289" y="285"/>
                      </a:lnTo>
                      <a:lnTo>
                        <a:pt x="289" y="286"/>
                      </a:lnTo>
                      <a:lnTo>
                        <a:pt x="289" y="287"/>
                      </a:lnTo>
                      <a:lnTo>
                        <a:pt x="290" y="287"/>
                      </a:lnTo>
                      <a:close/>
                      <a:moveTo>
                        <a:pt x="325" y="232"/>
                      </a:moveTo>
                      <a:lnTo>
                        <a:pt x="324" y="231"/>
                      </a:lnTo>
                      <a:lnTo>
                        <a:pt x="323" y="230"/>
                      </a:lnTo>
                      <a:lnTo>
                        <a:pt x="322" y="230"/>
                      </a:lnTo>
                      <a:lnTo>
                        <a:pt x="321" y="229"/>
                      </a:lnTo>
                      <a:lnTo>
                        <a:pt x="321" y="230"/>
                      </a:lnTo>
                      <a:lnTo>
                        <a:pt x="321" y="230"/>
                      </a:lnTo>
                      <a:lnTo>
                        <a:pt x="321" y="230"/>
                      </a:lnTo>
                      <a:lnTo>
                        <a:pt x="323" y="231"/>
                      </a:lnTo>
                      <a:lnTo>
                        <a:pt x="324" y="231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close/>
                      <a:moveTo>
                        <a:pt x="233" y="227"/>
                      </a:moveTo>
                      <a:lnTo>
                        <a:pt x="231" y="226"/>
                      </a:lnTo>
                      <a:lnTo>
                        <a:pt x="231" y="227"/>
                      </a:lnTo>
                      <a:lnTo>
                        <a:pt x="233" y="228"/>
                      </a:lnTo>
                      <a:lnTo>
                        <a:pt x="233" y="228"/>
                      </a:lnTo>
                      <a:lnTo>
                        <a:pt x="233" y="227"/>
                      </a:lnTo>
                      <a:lnTo>
                        <a:pt x="233" y="227"/>
                      </a:lnTo>
                      <a:close/>
                      <a:moveTo>
                        <a:pt x="310" y="227"/>
                      </a:moveTo>
                      <a:lnTo>
                        <a:pt x="308" y="225"/>
                      </a:lnTo>
                      <a:lnTo>
                        <a:pt x="307" y="225"/>
                      </a:lnTo>
                      <a:lnTo>
                        <a:pt x="310" y="227"/>
                      </a:lnTo>
                      <a:lnTo>
                        <a:pt x="310" y="227"/>
                      </a:lnTo>
                      <a:close/>
                      <a:moveTo>
                        <a:pt x="229" y="224"/>
                      </a:moveTo>
                      <a:lnTo>
                        <a:pt x="227" y="222"/>
                      </a:lnTo>
                      <a:lnTo>
                        <a:pt x="227" y="221"/>
                      </a:lnTo>
                      <a:lnTo>
                        <a:pt x="226" y="220"/>
                      </a:lnTo>
                      <a:lnTo>
                        <a:pt x="226" y="221"/>
                      </a:lnTo>
                      <a:lnTo>
                        <a:pt x="227" y="222"/>
                      </a:lnTo>
                      <a:lnTo>
                        <a:pt x="228" y="224"/>
                      </a:lnTo>
                      <a:lnTo>
                        <a:pt x="229" y="224"/>
                      </a:lnTo>
                      <a:lnTo>
                        <a:pt x="229" y="224"/>
                      </a:lnTo>
                      <a:close/>
                      <a:moveTo>
                        <a:pt x="227" y="215"/>
                      </a:moveTo>
                      <a:lnTo>
                        <a:pt x="227" y="215"/>
                      </a:lnTo>
                      <a:lnTo>
                        <a:pt x="227" y="215"/>
                      </a:lnTo>
                      <a:lnTo>
                        <a:pt x="227" y="214"/>
                      </a:lnTo>
                      <a:lnTo>
                        <a:pt x="228" y="212"/>
                      </a:lnTo>
                      <a:lnTo>
                        <a:pt x="230" y="211"/>
                      </a:lnTo>
                      <a:lnTo>
                        <a:pt x="230" y="211"/>
                      </a:lnTo>
                      <a:lnTo>
                        <a:pt x="230" y="211"/>
                      </a:lnTo>
                      <a:lnTo>
                        <a:pt x="229" y="211"/>
                      </a:lnTo>
                      <a:lnTo>
                        <a:pt x="228" y="212"/>
                      </a:lnTo>
                      <a:lnTo>
                        <a:pt x="227" y="212"/>
                      </a:lnTo>
                      <a:lnTo>
                        <a:pt x="227" y="213"/>
                      </a:lnTo>
                      <a:lnTo>
                        <a:pt x="227" y="214"/>
                      </a:lnTo>
                      <a:lnTo>
                        <a:pt x="227" y="215"/>
                      </a:lnTo>
                      <a:lnTo>
                        <a:pt x="227" y="216"/>
                      </a:lnTo>
                      <a:lnTo>
                        <a:pt x="228" y="216"/>
                      </a:lnTo>
                      <a:lnTo>
                        <a:pt x="227" y="215"/>
                      </a:lnTo>
                      <a:lnTo>
                        <a:pt x="227" y="215"/>
                      </a:lnTo>
                      <a:close/>
                      <a:moveTo>
                        <a:pt x="51" y="211"/>
                      </a:moveTo>
                      <a:lnTo>
                        <a:pt x="50" y="209"/>
                      </a:lnTo>
                      <a:lnTo>
                        <a:pt x="49" y="207"/>
                      </a:lnTo>
                      <a:lnTo>
                        <a:pt x="46" y="207"/>
                      </a:lnTo>
                      <a:lnTo>
                        <a:pt x="44" y="208"/>
                      </a:lnTo>
                      <a:lnTo>
                        <a:pt x="44" y="209"/>
                      </a:lnTo>
                      <a:lnTo>
                        <a:pt x="44" y="210"/>
                      </a:lnTo>
                      <a:lnTo>
                        <a:pt x="46" y="212"/>
                      </a:lnTo>
                      <a:lnTo>
                        <a:pt x="48" y="212"/>
                      </a:lnTo>
                      <a:lnTo>
                        <a:pt x="51" y="212"/>
                      </a:lnTo>
                      <a:lnTo>
                        <a:pt x="52" y="214"/>
                      </a:lnTo>
                      <a:lnTo>
                        <a:pt x="53" y="215"/>
                      </a:lnTo>
                      <a:lnTo>
                        <a:pt x="55" y="215"/>
                      </a:lnTo>
                      <a:lnTo>
                        <a:pt x="55" y="214"/>
                      </a:lnTo>
                      <a:lnTo>
                        <a:pt x="54" y="212"/>
                      </a:lnTo>
                      <a:lnTo>
                        <a:pt x="51" y="211"/>
                      </a:lnTo>
                      <a:lnTo>
                        <a:pt x="51" y="211"/>
                      </a:lnTo>
                      <a:close/>
                      <a:moveTo>
                        <a:pt x="40" y="208"/>
                      </a:moveTo>
                      <a:lnTo>
                        <a:pt x="41" y="207"/>
                      </a:lnTo>
                      <a:lnTo>
                        <a:pt x="40" y="206"/>
                      </a:lnTo>
                      <a:lnTo>
                        <a:pt x="38" y="206"/>
                      </a:lnTo>
                      <a:lnTo>
                        <a:pt x="38" y="207"/>
                      </a:lnTo>
                      <a:lnTo>
                        <a:pt x="38" y="208"/>
                      </a:lnTo>
                      <a:lnTo>
                        <a:pt x="39" y="208"/>
                      </a:lnTo>
                      <a:lnTo>
                        <a:pt x="40" y="209"/>
                      </a:lnTo>
                      <a:lnTo>
                        <a:pt x="40" y="208"/>
                      </a:lnTo>
                      <a:lnTo>
                        <a:pt x="40" y="208"/>
                      </a:lnTo>
                      <a:close/>
                      <a:moveTo>
                        <a:pt x="3" y="192"/>
                      </a:moveTo>
                      <a:lnTo>
                        <a:pt x="4" y="192"/>
                      </a:lnTo>
                      <a:lnTo>
                        <a:pt x="3" y="190"/>
                      </a:lnTo>
                      <a:lnTo>
                        <a:pt x="2" y="189"/>
                      </a:lnTo>
                      <a:lnTo>
                        <a:pt x="2" y="189"/>
                      </a:lnTo>
                      <a:lnTo>
                        <a:pt x="2" y="192"/>
                      </a:lnTo>
                      <a:lnTo>
                        <a:pt x="3" y="192"/>
                      </a:lnTo>
                      <a:lnTo>
                        <a:pt x="3" y="192"/>
                      </a:lnTo>
                      <a:close/>
                      <a:moveTo>
                        <a:pt x="168" y="186"/>
                      </a:moveTo>
                      <a:lnTo>
                        <a:pt x="167" y="186"/>
                      </a:lnTo>
                      <a:lnTo>
                        <a:pt x="166" y="186"/>
                      </a:lnTo>
                      <a:lnTo>
                        <a:pt x="166" y="186"/>
                      </a:lnTo>
                      <a:lnTo>
                        <a:pt x="168" y="186"/>
                      </a:lnTo>
                      <a:lnTo>
                        <a:pt x="169" y="187"/>
                      </a:lnTo>
                      <a:lnTo>
                        <a:pt x="168" y="186"/>
                      </a:lnTo>
                      <a:lnTo>
                        <a:pt x="168" y="186"/>
                      </a:lnTo>
                      <a:close/>
                      <a:moveTo>
                        <a:pt x="165" y="186"/>
                      </a:moveTo>
                      <a:lnTo>
                        <a:pt x="164" y="186"/>
                      </a:lnTo>
                      <a:lnTo>
                        <a:pt x="163" y="185"/>
                      </a:lnTo>
                      <a:lnTo>
                        <a:pt x="162" y="185"/>
                      </a:lnTo>
                      <a:lnTo>
                        <a:pt x="164" y="186"/>
                      </a:lnTo>
                      <a:lnTo>
                        <a:pt x="165" y="186"/>
                      </a:lnTo>
                      <a:lnTo>
                        <a:pt x="165" y="186"/>
                      </a:lnTo>
                      <a:close/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2" y="185"/>
                      </a:lnTo>
                      <a:lnTo>
                        <a:pt x="0" y="184"/>
                      </a:ln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7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  <a:moveTo>
                        <a:pt x="124" y="179"/>
                      </a:moveTo>
                      <a:lnTo>
                        <a:pt x="123" y="178"/>
                      </a:lnTo>
                      <a:lnTo>
                        <a:pt x="122" y="177"/>
                      </a:lnTo>
                      <a:lnTo>
                        <a:pt x="121" y="175"/>
                      </a:lnTo>
                      <a:lnTo>
                        <a:pt x="120" y="173"/>
                      </a:lnTo>
                      <a:lnTo>
                        <a:pt x="120" y="174"/>
                      </a:lnTo>
                      <a:lnTo>
                        <a:pt x="121" y="175"/>
                      </a:lnTo>
                      <a:lnTo>
                        <a:pt x="121" y="176"/>
                      </a:lnTo>
                      <a:lnTo>
                        <a:pt x="122" y="177"/>
                      </a:lnTo>
                      <a:lnTo>
                        <a:pt x="123" y="178"/>
                      </a:lnTo>
                      <a:lnTo>
                        <a:pt x="124" y="180"/>
                      </a:lnTo>
                      <a:lnTo>
                        <a:pt x="124" y="180"/>
                      </a:lnTo>
                      <a:lnTo>
                        <a:pt x="124" y="179"/>
                      </a:lnTo>
                      <a:lnTo>
                        <a:pt x="124" y="179"/>
                      </a:lnTo>
                      <a:close/>
                      <a:moveTo>
                        <a:pt x="185" y="173"/>
                      </a:moveTo>
                      <a:lnTo>
                        <a:pt x="185" y="171"/>
                      </a:lnTo>
                      <a:lnTo>
                        <a:pt x="185" y="171"/>
                      </a:lnTo>
                      <a:lnTo>
                        <a:pt x="185" y="173"/>
                      </a:lnTo>
                      <a:lnTo>
                        <a:pt x="185" y="173"/>
                      </a:lnTo>
                      <a:lnTo>
                        <a:pt x="185" y="173"/>
                      </a:lnTo>
                      <a:close/>
                      <a:moveTo>
                        <a:pt x="130" y="168"/>
                      </a:moveTo>
                      <a:lnTo>
                        <a:pt x="129" y="166"/>
                      </a:lnTo>
                      <a:lnTo>
                        <a:pt x="129" y="166"/>
                      </a:lnTo>
                      <a:lnTo>
                        <a:pt x="129" y="166"/>
                      </a:lnTo>
                      <a:lnTo>
                        <a:pt x="130" y="168"/>
                      </a:lnTo>
                      <a:lnTo>
                        <a:pt x="130" y="169"/>
                      </a:lnTo>
                      <a:lnTo>
                        <a:pt x="130" y="168"/>
                      </a:lnTo>
                      <a:lnTo>
                        <a:pt x="130" y="168"/>
                      </a:lnTo>
                      <a:close/>
                      <a:moveTo>
                        <a:pt x="246" y="41"/>
                      </a:moveTo>
                      <a:lnTo>
                        <a:pt x="246" y="41"/>
                      </a:lnTo>
                      <a:lnTo>
                        <a:pt x="246" y="40"/>
                      </a:lnTo>
                      <a:lnTo>
                        <a:pt x="246" y="39"/>
                      </a:lnTo>
                      <a:lnTo>
                        <a:pt x="244" y="39"/>
                      </a:lnTo>
                      <a:lnTo>
                        <a:pt x="245" y="42"/>
                      </a:lnTo>
                      <a:lnTo>
                        <a:pt x="246" y="41"/>
                      </a:lnTo>
                      <a:lnTo>
                        <a:pt x="246" y="41"/>
                      </a:lnTo>
                      <a:close/>
                      <a:moveTo>
                        <a:pt x="236" y="28"/>
                      </a:moveTo>
                      <a:lnTo>
                        <a:pt x="235" y="27"/>
                      </a:lnTo>
                      <a:lnTo>
                        <a:pt x="235" y="27"/>
                      </a:lnTo>
                      <a:lnTo>
                        <a:pt x="234" y="27"/>
                      </a:lnTo>
                      <a:lnTo>
                        <a:pt x="234" y="28"/>
                      </a:lnTo>
                      <a:lnTo>
                        <a:pt x="236" y="28"/>
                      </a:lnTo>
                      <a:lnTo>
                        <a:pt x="236" y="28"/>
                      </a:lnTo>
                      <a:close/>
                      <a:moveTo>
                        <a:pt x="236" y="21"/>
                      </a:moveTo>
                      <a:lnTo>
                        <a:pt x="233" y="23"/>
                      </a:lnTo>
                      <a:lnTo>
                        <a:pt x="234" y="25"/>
                      </a:lnTo>
                      <a:lnTo>
                        <a:pt x="235" y="25"/>
                      </a:lnTo>
                      <a:lnTo>
                        <a:pt x="236" y="24"/>
                      </a:lnTo>
                      <a:lnTo>
                        <a:pt x="239" y="24"/>
                      </a:lnTo>
                      <a:lnTo>
                        <a:pt x="241" y="22"/>
                      </a:lnTo>
                      <a:lnTo>
                        <a:pt x="239" y="23"/>
                      </a:lnTo>
                      <a:lnTo>
                        <a:pt x="236" y="21"/>
                      </a:lnTo>
                      <a:lnTo>
                        <a:pt x="236" y="21"/>
                      </a:lnTo>
                      <a:close/>
                      <a:moveTo>
                        <a:pt x="213" y="14"/>
                      </a:moveTo>
                      <a:lnTo>
                        <a:pt x="214" y="13"/>
                      </a:lnTo>
                      <a:lnTo>
                        <a:pt x="213" y="13"/>
                      </a:lnTo>
                      <a:lnTo>
                        <a:pt x="212" y="14"/>
                      </a:lnTo>
                      <a:lnTo>
                        <a:pt x="212" y="14"/>
                      </a:lnTo>
                      <a:lnTo>
                        <a:pt x="213" y="15"/>
                      </a:lnTo>
                      <a:lnTo>
                        <a:pt x="213" y="14"/>
                      </a:lnTo>
                      <a:lnTo>
                        <a:pt x="213" y="14"/>
                      </a:lnTo>
                      <a:close/>
                      <a:moveTo>
                        <a:pt x="223" y="3"/>
                      </a:moveTo>
                      <a:lnTo>
                        <a:pt x="224" y="3"/>
                      </a:lnTo>
                      <a:lnTo>
                        <a:pt x="224" y="2"/>
                      </a:lnTo>
                      <a:lnTo>
                        <a:pt x="224" y="1"/>
                      </a:lnTo>
                      <a:lnTo>
                        <a:pt x="222" y="1"/>
                      </a:lnTo>
                      <a:lnTo>
                        <a:pt x="222" y="1"/>
                      </a:lnTo>
                      <a:lnTo>
                        <a:pt x="222" y="2"/>
                      </a:lnTo>
                      <a:lnTo>
                        <a:pt x="222" y="3"/>
                      </a:lnTo>
                      <a:lnTo>
                        <a:pt x="223" y="3"/>
                      </a:lnTo>
                      <a:lnTo>
                        <a:pt x="223" y="3"/>
                      </a:lnTo>
                      <a:close/>
                      <a:moveTo>
                        <a:pt x="213" y="3"/>
                      </a:moveTo>
                      <a:lnTo>
                        <a:pt x="213" y="1"/>
                      </a:lnTo>
                      <a:lnTo>
                        <a:pt x="213" y="1"/>
                      </a:lnTo>
                      <a:lnTo>
                        <a:pt x="213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1"/>
                      </a:lnTo>
                      <a:lnTo>
                        <a:pt x="209" y="3"/>
                      </a:lnTo>
                      <a:lnTo>
                        <a:pt x="211" y="3"/>
                      </a:lnTo>
                      <a:lnTo>
                        <a:pt x="21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5" name="North America">
                <a:extLst>
                  <a:ext uri="{FF2B5EF4-FFF2-40B4-BE49-F238E27FC236}">
                    <a16:creationId xmlns:a16="http://schemas.microsoft.com/office/drawing/2014/main" id="{E653AF59-E413-B1A4-C2B1-8AEDBE5053B8}"/>
                  </a:ext>
                </a:extLst>
              </p:cNvPr>
              <p:cNvGrpSpPr/>
              <p:nvPr/>
            </p:nvGrpSpPr>
            <p:grpSpPr>
              <a:xfrm>
                <a:off x="742680" y="2160202"/>
                <a:ext cx="3053800" cy="1642627"/>
                <a:chOff x="790575" y="1541463"/>
                <a:chExt cx="4964112" cy="2670176"/>
              </a:xfrm>
              <a:grpFill/>
            </p:grpSpPr>
            <p:sp>
              <p:nvSpPr>
  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40EB20-C557-7054-29A7-3583774A11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43350" y="3262313"/>
                  <a:ext cx="4762" cy="4763"/>
                </a:xfrm>
                <a:custGeom>
                  <a:avLst/>
                  <a:gdLst>
                    <a:gd name="T0" fmla="*/ 2 w 3"/>
                    <a:gd name="T1" fmla="*/ 2 h 3"/>
                    <a:gd name="T2" fmla="*/ 3 w 3"/>
                    <a:gd name="T3" fmla="*/ 0 h 3"/>
                    <a:gd name="T4" fmla="*/ 3 w 3"/>
                    <a:gd name="T5" fmla="*/ 0 h 3"/>
                    <a:gd name="T6" fmla="*/ 1 w 3"/>
                    <a:gd name="T7" fmla="*/ 2 h 3"/>
                    <a:gd name="T8" fmla="*/ 0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  <a:gd name="T14" fmla="*/ 2 w 3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69D3B41-9502-F59F-EC5F-19BB8923E5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33750" y="3738563"/>
                  <a:ext cx="55562" cy="17463"/>
                </a:xfrm>
                <a:custGeom>
                  <a:avLst/>
                  <a:gdLst>
                    <a:gd name="T0" fmla="*/ 1 w 35"/>
                    <a:gd name="T1" fmla="*/ 9 h 11"/>
                    <a:gd name="T2" fmla="*/ 1 w 35"/>
                    <a:gd name="T3" fmla="*/ 8 h 11"/>
                    <a:gd name="T4" fmla="*/ 0 w 35"/>
                    <a:gd name="T5" fmla="*/ 9 h 11"/>
                    <a:gd name="T6" fmla="*/ 0 w 35"/>
                    <a:gd name="T7" fmla="*/ 11 h 11"/>
                    <a:gd name="T8" fmla="*/ 2 w 35"/>
                    <a:gd name="T9" fmla="*/ 11 h 11"/>
                    <a:gd name="T10" fmla="*/ 3 w 35"/>
                    <a:gd name="T11" fmla="*/ 11 h 11"/>
                    <a:gd name="T12" fmla="*/ 4 w 35"/>
                    <a:gd name="T13" fmla="*/ 10 h 11"/>
                    <a:gd name="T14" fmla="*/ 6 w 35"/>
                    <a:gd name="T15" fmla="*/ 10 h 11"/>
                    <a:gd name="T16" fmla="*/ 5 w 35"/>
                    <a:gd name="T17" fmla="*/ 9 h 11"/>
                    <a:gd name="T18" fmla="*/ 3 w 35"/>
                    <a:gd name="T19" fmla="*/ 9 h 11"/>
                    <a:gd name="T20" fmla="*/ 3 w 35"/>
                    <a:gd name="T21" fmla="*/ 9 h 11"/>
                    <a:gd name="T22" fmla="*/ 2 w 35"/>
                    <a:gd name="T23" fmla="*/ 10 h 11"/>
                    <a:gd name="T24" fmla="*/ 1 w 35"/>
                    <a:gd name="T25" fmla="*/ 9 h 11"/>
                    <a:gd name="T26" fmla="*/ 1 w 35"/>
                    <a:gd name="T27" fmla="*/ 9 h 11"/>
                    <a:gd name="T28" fmla="*/ 31 w 35"/>
                    <a:gd name="T29" fmla="*/ 1 h 11"/>
                    <a:gd name="T30" fmla="*/ 31 w 35"/>
                    <a:gd name="T31" fmla="*/ 1 h 11"/>
                    <a:gd name="T32" fmla="*/ 31 w 35"/>
                    <a:gd name="T33" fmla="*/ 1 h 11"/>
                    <a:gd name="T34" fmla="*/ 30 w 35"/>
                    <a:gd name="T35" fmla="*/ 1 h 11"/>
                    <a:gd name="T36" fmla="*/ 29 w 35"/>
                    <a:gd name="T37" fmla="*/ 1 h 11"/>
                    <a:gd name="T38" fmla="*/ 29 w 35"/>
                    <a:gd name="T39" fmla="*/ 1 h 11"/>
                    <a:gd name="T40" fmla="*/ 28 w 35"/>
                    <a:gd name="T41" fmla="*/ 1 h 11"/>
                    <a:gd name="T42" fmla="*/ 28 w 35"/>
                    <a:gd name="T43" fmla="*/ 2 h 11"/>
                    <a:gd name="T44" fmla="*/ 27 w 35"/>
                    <a:gd name="T45" fmla="*/ 2 h 11"/>
                    <a:gd name="T46" fmla="*/ 28 w 35"/>
                    <a:gd name="T47" fmla="*/ 2 h 11"/>
                    <a:gd name="T48" fmla="*/ 30 w 35"/>
                    <a:gd name="T49" fmla="*/ 1 h 11"/>
                    <a:gd name="T50" fmla="*/ 31 w 35"/>
                    <a:gd name="T51" fmla="*/ 1 h 11"/>
                    <a:gd name="T52" fmla="*/ 31 w 35"/>
                    <a:gd name="T53" fmla="*/ 1 h 11"/>
                    <a:gd name="T54" fmla="*/ 31 w 35"/>
                    <a:gd name="T55" fmla="*/ 1 h 11"/>
                    <a:gd name="T56" fmla="*/ 33 w 35"/>
                    <a:gd name="T57" fmla="*/ 1 h 11"/>
                    <a:gd name="T58" fmla="*/ 35 w 35"/>
                    <a:gd name="T59" fmla="*/ 0 h 11"/>
                    <a:gd name="T60" fmla="*/ 35 w 35"/>
                    <a:gd name="T61" fmla="*/ 0 h 11"/>
                    <a:gd name="T62" fmla="*/ 35 w 35"/>
                    <a:gd name="T63" fmla="*/ 0 h 11"/>
                    <a:gd name="T64" fmla="*/ 34 w 35"/>
                    <a:gd name="T65" fmla="*/ 0 h 11"/>
                    <a:gd name="T66" fmla="*/ 34 w 35"/>
                    <a:gd name="T67" fmla="*/ 0 h 11"/>
                    <a:gd name="T68" fmla="*/ 34 w 35"/>
                    <a:gd name="T69" fmla="*/ 0 h 11"/>
                    <a:gd name="T70" fmla="*/ 33 w 35"/>
                    <a:gd name="T71" fmla="*/ 1 h 11"/>
                    <a:gd name="T72" fmla="*/ 33 w 35"/>
                    <a:gd name="T73" fmla="*/ 1 h 11"/>
                    <a:gd name="T74" fmla="*/ 33 w 35"/>
                    <a:gd name="T75" fmla="*/ 1 h 11"/>
                    <a:gd name="T76" fmla="*/ 33 w 35"/>
                    <a:gd name="T77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5" h="11">
                      <a:moveTo>
                        <a:pt x="1" y="9"/>
                      </a:move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0"/>
                      </a:lnTo>
                      <a:lnTo>
                        <a:pt x="6" y="10"/>
                      </a:lnTo>
                      <a:lnTo>
                        <a:pt x="5" y="9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2" y="10"/>
                      </a:lnTo>
                      <a:lnTo>
                        <a:pt x="1" y="9"/>
                      </a:lnTo>
                      <a:lnTo>
                        <a:pt x="1" y="9"/>
                      </a:lnTo>
                      <a:close/>
                      <a:moveTo>
                        <a:pt x="31" y="1"/>
                      </a:move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0" y="1"/>
                      </a:lnTo>
                      <a:lnTo>
                        <a:pt x="29" y="1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8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close/>
                      <a:moveTo>
                        <a:pt x="33" y="1"/>
                      </a:move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07B810-B34E-34FF-E450-F86A87669A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8975" y="3606801"/>
                  <a:ext cx="346075" cy="127000"/>
                </a:xfrm>
                <a:custGeom>
                  <a:avLst/>
                  <a:gdLst>
                    <a:gd name="T0" fmla="*/ 112 w 218"/>
                    <a:gd name="T1" fmla="*/ 11 h 80"/>
                    <a:gd name="T2" fmla="*/ 93 w 218"/>
                    <a:gd name="T3" fmla="*/ 3 h 80"/>
                    <a:gd name="T4" fmla="*/ 77 w 218"/>
                    <a:gd name="T5" fmla="*/ 2 h 80"/>
                    <a:gd name="T6" fmla="*/ 59 w 218"/>
                    <a:gd name="T7" fmla="*/ 0 h 80"/>
                    <a:gd name="T8" fmla="*/ 55 w 218"/>
                    <a:gd name="T9" fmla="*/ 3 h 80"/>
                    <a:gd name="T10" fmla="*/ 39 w 218"/>
                    <a:gd name="T11" fmla="*/ 6 h 80"/>
                    <a:gd name="T12" fmla="*/ 28 w 218"/>
                    <a:gd name="T13" fmla="*/ 11 h 80"/>
                    <a:gd name="T14" fmla="*/ 17 w 218"/>
                    <a:gd name="T15" fmla="*/ 15 h 80"/>
                    <a:gd name="T16" fmla="*/ 12 w 218"/>
                    <a:gd name="T17" fmla="*/ 25 h 80"/>
                    <a:gd name="T18" fmla="*/ 0 w 218"/>
                    <a:gd name="T19" fmla="*/ 32 h 80"/>
                    <a:gd name="T20" fmla="*/ 9 w 218"/>
                    <a:gd name="T21" fmla="*/ 34 h 80"/>
                    <a:gd name="T22" fmla="*/ 19 w 218"/>
                    <a:gd name="T23" fmla="*/ 31 h 80"/>
                    <a:gd name="T24" fmla="*/ 23 w 218"/>
                    <a:gd name="T25" fmla="*/ 26 h 80"/>
                    <a:gd name="T26" fmla="*/ 31 w 218"/>
                    <a:gd name="T27" fmla="*/ 25 h 80"/>
                    <a:gd name="T28" fmla="*/ 48 w 218"/>
                    <a:gd name="T29" fmla="*/ 13 h 80"/>
                    <a:gd name="T30" fmla="*/ 68 w 218"/>
                    <a:gd name="T31" fmla="*/ 14 h 80"/>
                    <a:gd name="T32" fmla="*/ 59 w 218"/>
                    <a:gd name="T33" fmla="*/ 20 h 80"/>
                    <a:gd name="T34" fmla="*/ 66 w 218"/>
                    <a:gd name="T35" fmla="*/ 25 h 80"/>
                    <a:gd name="T36" fmla="*/ 92 w 218"/>
                    <a:gd name="T37" fmla="*/ 29 h 80"/>
                    <a:gd name="T38" fmla="*/ 98 w 218"/>
                    <a:gd name="T39" fmla="*/ 33 h 80"/>
                    <a:gd name="T40" fmla="*/ 116 w 218"/>
                    <a:gd name="T41" fmla="*/ 40 h 80"/>
                    <a:gd name="T42" fmla="*/ 128 w 218"/>
                    <a:gd name="T43" fmla="*/ 39 h 80"/>
                    <a:gd name="T44" fmla="*/ 131 w 218"/>
                    <a:gd name="T45" fmla="*/ 53 h 80"/>
                    <a:gd name="T46" fmla="*/ 138 w 218"/>
                    <a:gd name="T47" fmla="*/ 59 h 80"/>
                    <a:gd name="T48" fmla="*/ 151 w 218"/>
                    <a:gd name="T49" fmla="*/ 60 h 80"/>
                    <a:gd name="T50" fmla="*/ 158 w 218"/>
                    <a:gd name="T51" fmla="*/ 67 h 80"/>
                    <a:gd name="T52" fmla="*/ 143 w 218"/>
                    <a:gd name="T53" fmla="*/ 80 h 80"/>
                    <a:gd name="T54" fmla="*/ 172 w 218"/>
                    <a:gd name="T55" fmla="*/ 78 h 80"/>
                    <a:gd name="T56" fmla="*/ 186 w 218"/>
                    <a:gd name="T57" fmla="*/ 80 h 80"/>
                    <a:gd name="T58" fmla="*/ 200 w 218"/>
                    <a:gd name="T59" fmla="*/ 79 h 80"/>
                    <a:gd name="T60" fmla="*/ 214 w 218"/>
                    <a:gd name="T61" fmla="*/ 75 h 80"/>
                    <a:gd name="T62" fmla="*/ 218 w 218"/>
                    <a:gd name="T63" fmla="*/ 70 h 80"/>
                    <a:gd name="T64" fmla="*/ 203 w 218"/>
                    <a:gd name="T65" fmla="*/ 60 h 80"/>
                    <a:gd name="T66" fmla="*/ 188 w 218"/>
                    <a:gd name="T67" fmla="*/ 59 h 80"/>
                    <a:gd name="T68" fmla="*/ 190 w 218"/>
                    <a:gd name="T69" fmla="*/ 53 h 80"/>
                    <a:gd name="T70" fmla="*/ 179 w 218"/>
                    <a:gd name="T71" fmla="*/ 48 h 80"/>
                    <a:gd name="T72" fmla="*/ 171 w 218"/>
                    <a:gd name="T73" fmla="*/ 48 h 80"/>
                    <a:gd name="T74" fmla="*/ 160 w 218"/>
                    <a:gd name="T75" fmla="*/ 38 h 80"/>
                    <a:gd name="T76" fmla="*/ 145 w 218"/>
                    <a:gd name="T77" fmla="*/ 23 h 80"/>
                    <a:gd name="T78" fmla="*/ 138 w 218"/>
                    <a:gd name="T79" fmla="*/ 17 h 80"/>
                    <a:gd name="T80" fmla="*/ 119 w 218"/>
                    <a:gd name="T81" fmla="*/ 20 h 80"/>
                    <a:gd name="T82" fmla="*/ 112 w 218"/>
                    <a:gd name="T83" fmla="*/ 11 h 80"/>
                    <a:gd name="T84" fmla="*/ 112 w 218"/>
                    <a:gd name="T85" fmla="*/ 11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8" h="80">
                      <a:moveTo>
                        <a:pt x="112" y="11"/>
                      </a:moveTo>
                      <a:lnTo>
                        <a:pt x="93" y="3"/>
                      </a:lnTo>
                      <a:lnTo>
                        <a:pt x="77" y="2"/>
                      </a:lnTo>
                      <a:lnTo>
                        <a:pt x="59" y="0"/>
                      </a:lnTo>
                      <a:lnTo>
                        <a:pt x="55" y="3"/>
                      </a:lnTo>
                      <a:lnTo>
                        <a:pt x="39" y="6"/>
                      </a:lnTo>
                      <a:lnTo>
                        <a:pt x="28" y="11"/>
                      </a:lnTo>
                      <a:lnTo>
                        <a:pt x="17" y="15"/>
                      </a:lnTo>
                      <a:lnTo>
                        <a:pt x="12" y="25"/>
                      </a:lnTo>
                      <a:lnTo>
                        <a:pt x="0" y="32"/>
                      </a:lnTo>
                      <a:lnTo>
                        <a:pt x="9" y="34"/>
                      </a:lnTo>
                      <a:lnTo>
                        <a:pt x="19" y="31"/>
                      </a:lnTo>
                      <a:lnTo>
                        <a:pt x="23" y="26"/>
                      </a:lnTo>
                      <a:lnTo>
                        <a:pt x="31" y="25"/>
                      </a:lnTo>
                      <a:lnTo>
                        <a:pt x="48" y="13"/>
                      </a:lnTo>
                      <a:lnTo>
                        <a:pt x="68" y="14"/>
                      </a:lnTo>
                      <a:lnTo>
                        <a:pt x="59" y="20"/>
                      </a:lnTo>
                      <a:lnTo>
                        <a:pt x="66" y="25"/>
                      </a:lnTo>
                      <a:lnTo>
                        <a:pt x="92" y="29"/>
                      </a:lnTo>
                      <a:lnTo>
                        <a:pt x="98" y="33"/>
                      </a:lnTo>
                      <a:lnTo>
                        <a:pt x="116" y="40"/>
                      </a:lnTo>
                      <a:lnTo>
                        <a:pt x="128" y="39"/>
                      </a:lnTo>
                      <a:lnTo>
                        <a:pt x="131" y="53"/>
                      </a:lnTo>
                      <a:lnTo>
                        <a:pt x="138" y="59"/>
                      </a:lnTo>
                      <a:lnTo>
                        <a:pt x="151" y="60"/>
                      </a:lnTo>
                      <a:lnTo>
                        <a:pt x="158" y="67"/>
                      </a:lnTo>
                      <a:lnTo>
                        <a:pt x="143" y="80"/>
                      </a:lnTo>
                      <a:lnTo>
                        <a:pt x="172" y="78"/>
                      </a:lnTo>
                      <a:lnTo>
                        <a:pt x="186" y="80"/>
                      </a:lnTo>
                      <a:lnTo>
                        <a:pt x="200" y="79"/>
                      </a:lnTo>
                      <a:lnTo>
                        <a:pt x="214" y="75"/>
                      </a:lnTo>
                      <a:lnTo>
                        <a:pt x="218" y="70"/>
                      </a:lnTo>
                      <a:lnTo>
                        <a:pt x="203" y="60"/>
                      </a:lnTo>
                      <a:lnTo>
                        <a:pt x="188" y="59"/>
                      </a:lnTo>
                      <a:lnTo>
                        <a:pt x="190" y="53"/>
                      </a:lnTo>
                      <a:lnTo>
                        <a:pt x="179" y="48"/>
                      </a:lnTo>
                      <a:lnTo>
                        <a:pt x="171" y="48"/>
                      </a:lnTo>
                      <a:lnTo>
                        <a:pt x="160" y="38"/>
                      </a:lnTo>
                      <a:lnTo>
                        <a:pt x="145" y="23"/>
                      </a:lnTo>
                      <a:lnTo>
                        <a:pt x="138" y="17"/>
                      </a:lnTo>
                      <a:lnTo>
                        <a:pt x="119" y="20"/>
                      </a:lnTo>
                      <a:lnTo>
                        <a:pt x="112" y="11"/>
                      </a:lnTo>
                      <a:lnTo>
                        <a:pt x="112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97AB22-70AF-4F78-E95D-529DF6352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0137" y="3732213"/>
                  <a:ext cx="120650" cy="87313"/>
                </a:xfrm>
                <a:custGeom>
                  <a:avLst/>
                  <a:gdLst>
                    <a:gd name="T0" fmla="*/ 4 w 76"/>
                    <a:gd name="T1" fmla="*/ 45 h 55"/>
                    <a:gd name="T2" fmla="*/ 4 w 76"/>
                    <a:gd name="T3" fmla="*/ 51 h 55"/>
                    <a:gd name="T4" fmla="*/ 9 w 76"/>
                    <a:gd name="T5" fmla="*/ 55 h 55"/>
                    <a:gd name="T6" fmla="*/ 19 w 76"/>
                    <a:gd name="T7" fmla="*/ 38 h 55"/>
                    <a:gd name="T8" fmla="*/ 26 w 76"/>
                    <a:gd name="T9" fmla="*/ 35 h 55"/>
                    <a:gd name="T10" fmla="*/ 29 w 76"/>
                    <a:gd name="T11" fmla="*/ 41 h 55"/>
                    <a:gd name="T12" fmla="*/ 37 w 76"/>
                    <a:gd name="T13" fmla="*/ 39 h 55"/>
                    <a:gd name="T14" fmla="*/ 41 w 76"/>
                    <a:gd name="T15" fmla="*/ 35 h 55"/>
                    <a:gd name="T16" fmla="*/ 48 w 76"/>
                    <a:gd name="T17" fmla="*/ 36 h 55"/>
                    <a:gd name="T18" fmla="*/ 58 w 76"/>
                    <a:gd name="T19" fmla="*/ 35 h 55"/>
                    <a:gd name="T20" fmla="*/ 67 w 76"/>
                    <a:gd name="T21" fmla="*/ 40 h 55"/>
                    <a:gd name="T22" fmla="*/ 76 w 76"/>
                    <a:gd name="T23" fmla="*/ 31 h 55"/>
                    <a:gd name="T24" fmla="*/ 66 w 76"/>
                    <a:gd name="T25" fmla="*/ 22 h 55"/>
                    <a:gd name="T26" fmla="*/ 57 w 76"/>
                    <a:gd name="T27" fmla="*/ 21 h 55"/>
                    <a:gd name="T28" fmla="*/ 58 w 76"/>
                    <a:gd name="T29" fmla="*/ 14 h 55"/>
                    <a:gd name="T30" fmla="*/ 47 w 76"/>
                    <a:gd name="T31" fmla="*/ 15 h 55"/>
                    <a:gd name="T32" fmla="*/ 44 w 76"/>
                    <a:gd name="T33" fmla="*/ 6 h 55"/>
                    <a:gd name="T34" fmla="*/ 39 w 76"/>
                    <a:gd name="T35" fmla="*/ 6 h 55"/>
                    <a:gd name="T36" fmla="*/ 27 w 76"/>
                    <a:gd name="T37" fmla="*/ 1 h 55"/>
                    <a:gd name="T38" fmla="*/ 11 w 76"/>
                    <a:gd name="T39" fmla="*/ 0 h 55"/>
                    <a:gd name="T40" fmla="*/ 8 w 76"/>
                    <a:gd name="T41" fmla="*/ 5 h 55"/>
                    <a:gd name="T42" fmla="*/ 9 w 76"/>
                    <a:gd name="T43" fmla="*/ 18 h 55"/>
                    <a:gd name="T44" fmla="*/ 6 w 76"/>
                    <a:gd name="T45" fmla="*/ 26 h 55"/>
                    <a:gd name="T46" fmla="*/ 0 w 76"/>
                    <a:gd name="T47" fmla="*/ 31 h 55"/>
                    <a:gd name="T48" fmla="*/ 5 w 76"/>
                    <a:gd name="T49" fmla="*/ 37 h 55"/>
                    <a:gd name="T50" fmla="*/ 4 w 76"/>
                    <a:gd name="T51" fmla="*/ 45 h 55"/>
                    <a:gd name="T52" fmla="*/ 4 w 76"/>
                    <a:gd name="T53" fmla="*/ 4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6" h="55">
                      <a:moveTo>
                        <a:pt x="4" y="45"/>
                      </a:moveTo>
                      <a:lnTo>
                        <a:pt x="4" y="51"/>
                      </a:lnTo>
                      <a:lnTo>
                        <a:pt x="9" y="55"/>
                      </a:lnTo>
                      <a:lnTo>
                        <a:pt x="19" y="38"/>
                      </a:lnTo>
                      <a:lnTo>
                        <a:pt x="26" y="35"/>
                      </a:lnTo>
                      <a:lnTo>
                        <a:pt x="29" y="41"/>
                      </a:lnTo>
                      <a:lnTo>
                        <a:pt x="37" y="39"/>
                      </a:lnTo>
                      <a:lnTo>
                        <a:pt x="41" y="35"/>
                      </a:lnTo>
                      <a:lnTo>
                        <a:pt x="48" y="36"/>
                      </a:lnTo>
                      <a:lnTo>
                        <a:pt x="58" y="35"/>
                      </a:lnTo>
                      <a:lnTo>
                        <a:pt x="67" y="40"/>
                      </a:lnTo>
                      <a:lnTo>
                        <a:pt x="76" y="31"/>
                      </a:lnTo>
                      <a:lnTo>
                        <a:pt x="66" y="22"/>
                      </a:lnTo>
                      <a:lnTo>
                        <a:pt x="57" y="21"/>
                      </a:lnTo>
                      <a:lnTo>
                        <a:pt x="58" y="14"/>
                      </a:lnTo>
                      <a:lnTo>
                        <a:pt x="47" y="15"/>
                      </a:lnTo>
                      <a:lnTo>
                        <a:pt x="44" y="6"/>
                      </a:lnTo>
                      <a:lnTo>
                        <a:pt x="39" y="6"/>
                      </a:lnTo>
                      <a:lnTo>
                        <a:pt x="27" y="1"/>
                      </a:lnTo>
                      <a:lnTo>
                        <a:pt x="11" y="0"/>
                      </a:lnTo>
                      <a:lnTo>
                        <a:pt x="8" y="5"/>
                      </a:lnTo>
                      <a:lnTo>
                        <a:pt x="9" y="18"/>
                      </a:lnTo>
                      <a:lnTo>
                        <a:pt x="6" y="26"/>
                      </a:lnTo>
                      <a:lnTo>
                        <a:pt x="0" y="31"/>
                      </a:lnTo>
                      <a:lnTo>
                        <a:pt x="5" y="37"/>
                      </a:lnTo>
                      <a:lnTo>
                        <a:pt x="4" y="45"/>
                      </a:lnTo>
                      <a:lnTo>
                        <a:pt x="4" y="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893316-0612-5042-4F6B-B341224A9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7587" y="3732213"/>
                  <a:ext cx="96837" cy="71438"/>
                </a:xfrm>
                <a:custGeom>
                  <a:avLst/>
                  <a:gdLst>
                    <a:gd name="T0" fmla="*/ 60 w 61"/>
                    <a:gd name="T1" fmla="*/ 5 h 45"/>
                    <a:gd name="T2" fmla="*/ 43 w 61"/>
                    <a:gd name="T3" fmla="*/ 1 h 45"/>
                    <a:gd name="T4" fmla="*/ 30 w 61"/>
                    <a:gd name="T5" fmla="*/ 0 h 45"/>
                    <a:gd name="T6" fmla="*/ 25 w 61"/>
                    <a:gd name="T7" fmla="*/ 6 h 45"/>
                    <a:gd name="T8" fmla="*/ 37 w 61"/>
                    <a:gd name="T9" fmla="*/ 10 h 45"/>
                    <a:gd name="T10" fmla="*/ 36 w 61"/>
                    <a:gd name="T11" fmla="*/ 19 h 45"/>
                    <a:gd name="T12" fmla="*/ 45 w 61"/>
                    <a:gd name="T13" fmla="*/ 30 h 45"/>
                    <a:gd name="T14" fmla="*/ 37 w 61"/>
                    <a:gd name="T15" fmla="*/ 34 h 45"/>
                    <a:gd name="T16" fmla="*/ 21 w 61"/>
                    <a:gd name="T17" fmla="*/ 33 h 45"/>
                    <a:gd name="T18" fmla="*/ 3 w 61"/>
                    <a:gd name="T19" fmla="*/ 30 h 45"/>
                    <a:gd name="T20" fmla="*/ 0 w 61"/>
                    <a:gd name="T21" fmla="*/ 37 h 45"/>
                    <a:gd name="T22" fmla="*/ 10 w 61"/>
                    <a:gd name="T23" fmla="*/ 45 h 45"/>
                    <a:gd name="T24" fmla="*/ 20 w 61"/>
                    <a:gd name="T25" fmla="*/ 40 h 45"/>
                    <a:gd name="T26" fmla="*/ 33 w 61"/>
                    <a:gd name="T27" fmla="*/ 42 h 45"/>
                    <a:gd name="T28" fmla="*/ 43 w 61"/>
                    <a:gd name="T29" fmla="*/ 40 h 45"/>
                    <a:gd name="T30" fmla="*/ 56 w 61"/>
                    <a:gd name="T31" fmla="*/ 45 h 45"/>
                    <a:gd name="T32" fmla="*/ 57 w 61"/>
                    <a:gd name="T33" fmla="*/ 37 h 45"/>
                    <a:gd name="T34" fmla="*/ 52 w 61"/>
                    <a:gd name="T35" fmla="*/ 31 h 45"/>
                    <a:gd name="T36" fmla="*/ 58 w 61"/>
                    <a:gd name="T37" fmla="*/ 26 h 45"/>
                    <a:gd name="T38" fmla="*/ 61 w 61"/>
                    <a:gd name="T39" fmla="*/ 18 h 45"/>
                    <a:gd name="T40" fmla="*/ 60 w 61"/>
                    <a:gd name="T4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1" h="45">
                      <a:moveTo>
                        <a:pt x="60" y="5"/>
                      </a:moveTo>
                      <a:lnTo>
                        <a:pt x="43" y="1"/>
                      </a:lnTo>
                      <a:lnTo>
                        <a:pt x="30" y="0"/>
                      </a:lnTo>
                      <a:lnTo>
                        <a:pt x="25" y="6"/>
                      </a:lnTo>
                      <a:lnTo>
                        <a:pt x="37" y="10"/>
                      </a:lnTo>
                      <a:lnTo>
                        <a:pt x="36" y="19"/>
                      </a:lnTo>
                      <a:lnTo>
                        <a:pt x="45" y="30"/>
                      </a:lnTo>
                      <a:lnTo>
                        <a:pt x="37" y="34"/>
                      </a:lnTo>
                      <a:lnTo>
                        <a:pt x="21" y="33"/>
                      </a:lnTo>
                      <a:lnTo>
                        <a:pt x="3" y="30"/>
                      </a:lnTo>
                      <a:lnTo>
                        <a:pt x="0" y="37"/>
                      </a:lnTo>
                      <a:lnTo>
                        <a:pt x="10" y="45"/>
                      </a:lnTo>
                      <a:lnTo>
                        <a:pt x="20" y="40"/>
                      </a:lnTo>
                      <a:lnTo>
                        <a:pt x="33" y="42"/>
                      </a:lnTo>
                      <a:lnTo>
                        <a:pt x="43" y="40"/>
                      </a:lnTo>
                      <a:lnTo>
                        <a:pt x="56" y="45"/>
                      </a:lnTo>
                      <a:lnTo>
                        <a:pt x="57" y="37"/>
                      </a:lnTo>
                      <a:lnTo>
                        <a:pt x="52" y="31"/>
                      </a:lnTo>
                      <a:lnTo>
                        <a:pt x="58" y="26"/>
                      </a:lnTo>
                      <a:lnTo>
                        <a:pt x="61" y="18"/>
                      </a:lnTo>
                      <a:lnTo>
                        <a:pt x="60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8A4446-86F4-CD9E-ED65-0E9246AA43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0587" y="3784601"/>
                  <a:ext cx="66675" cy="30163"/>
                </a:xfrm>
                <a:custGeom>
                  <a:avLst/>
                  <a:gdLst>
                    <a:gd name="T0" fmla="*/ 28 w 42"/>
                    <a:gd name="T1" fmla="*/ 15 h 19"/>
                    <a:gd name="T2" fmla="*/ 42 w 42"/>
                    <a:gd name="T3" fmla="*/ 15 h 19"/>
                    <a:gd name="T4" fmla="*/ 40 w 42"/>
                    <a:gd name="T5" fmla="*/ 8 h 19"/>
                    <a:gd name="T6" fmla="*/ 29 w 42"/>
                    <a:gd name="T7" fmla="*/ 2 h 19"/>
                    <a:gd name="T8" fmla="*/ 16 w 42"/>
                    <a:gd name="T9" fmla="*/ 1 h 19"/>
                    <a:gd name="T10" fmla="*/ 12 w 42"/>
                    <a:gd name="T11" fmla="*/ 0 h 19"/>
                    <a:gd name="T12" fmla="*/ 2 w 42"/>
                    <a:gd name="T13" fmla="*/ 1 h 19"/>
                    <a:gd name="T14" fmla="*/ 0 w 42"/>
                    <a:gd name="T15" fmla="*/ 7 h 19"/>
                    <a:gd name="T16" fmla="*/ 11 w 42"/>
                    <a:gd name="T17" fmla="*/ 15 h 19"/>
                    <a:gd name="T18" fmla="*/ 22 w 42"/>
                    <a:gd name="T19" fmla="*/ 19 h 19"/>
                    <a:gd name="T20" fmla="*/ 28 w 42"/>
                    <a:gd name="T21" fmla="*/ 15 h 19"/>
                    <a:gd name="T22" fmla="*/ 28 w 42"/>
                    <a:gd name="T23" fmla="*/ 1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2" h="19">
                      <a:moveTo>
                        <a:pt x="28" y="15"/>
                      </a:moveTo>
                      <a:lnTo>
                        <a:pt x="42" y="15"/>
                      </a:lnTo>
                      <a:lnTo>
                        <a:pt x="40" y="8"/>
                      </a:lnTo>
                      <a:lnTo>
                        <a:pt x="29" y="2"/>
                      </a:lnTo>
                      <a:lnTo>
                        <a:pt x="16" y="1"/>
                      </a:lnTo>
                      <a:lnTo>
                        <a:pt x="12" y="0"/>
                      </a:ln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11" y="15"/>
                      </a:lnTo>
                      <a:lnTo>
                        <a:pt x="22" y="19"/>
                      </a:lnTo>
                      <a:lnTo>
                        <a:pt x="28" y="15"/>
                      </a:lnTo>
                      <a:lnTo>
                        <a:pt x="28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74D9DA-A55F-04ED-1399-479ECD8C7A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2" y="3814763"/>
                  <a:ext cx="4762" cy="26988"/>
                </a:xfrm>
                <a:custGeom>
                  <a:avLst/>
                  <a:gdLst>
                    <a:gd name="T0" fmla="*/ 2 w 3"/>
                    <a:gd name="T1" fmla="*/ 16 h 17"/>
                    <a:gd name="T2" fmla="*/ 3 w 3"/>
                    <a:gd name="T3" fmla="*/ 16 h 17"/>
                    <a:gd name="T4" fmla="*/ 3 w 3"/>
                    <a:gd name="T5" fmla="*/ 15 h 17"/>
                    <a:gd name="T6" fmla="*/ 3 w 3"/>
                    <a:gd name="T7" fmla="*/ 15 h 17"/>
                    <a:gd name="T8" fmla="*/ 3 w 3"/>
                    <a:gd name="T9" fmla="*/ 14 h 17"/>
                    <a:gd name="T10" fmla="*/ 2 w 3"/>
                    <a:gd name="T11" fmla="*/ 13 h 17"/>
                    <a:gd name="T12" fmla="*/ 1 w 3"/>
                    <a:gd name="T13" fmla="*/ 13 h 17"/>
                    <a:gd name="T14" fmla="*/ 0 w 3"/>
                    <a:gd name="T15" fmla="*/ 15 h 17"/>
                    <a:gd name="T16" fmla="*/ 0 w 3"/>
                    <a:gd name="T17" fmla="*/ 15 h 17"/>
                    <a:gd name="T18" fmla="*/ 0 w 3"/>
                    <a:gd name="T19" fmla="*/ 17 h 17"/>
                    <a:gd name="T20" fmla="*/ 1 w 3"/>
                    <a:gd name="T21" fmla="*/ 17 h 17"/>
                    <a:gd name="T22" fmla="*/ 2 w 3"/>
                    <a:gd name="T23" fmla="*/ 16 h 17"/>
                    <a:gd name="T24" fmla="*/ 2 w 3"/>
                    <a:gd name="T25" fmla="*/ 16 h 17"/>
                    <a:gd name="T26" fmla="*/ 3 w 3"/>
                    <a:gd name="T27" fmla="*/ 3 h 17"/>
                    <a:gd name="T28" fmla="*/ 3 w 3"/>
                    <a:gd name="T29" fmla="*/ 1 h 17"/>
                    <a:gd name="T30" fmla="*/ 3 w 3"/>
                    <a:gd name="T31" fmla="*/ 0 h 17"/>
                    <a:gd name="T32" fmla="*/ 1 w 3"/>
                    <a:gd name="T33" fmla="*/ 0 h 17"/>
                    <a:gd name="T34" fmla="*/ 1 w 3"/>
                    <a:gd name="T35" fmla="*/ 0 h 17"/>
                    <a:gd name="T36" fmla="*/ 1 w 3"/>
                    <a:gd name="T37" fmla="*/ 0 h 17"/>
                    <a:gd name="T38" fmla="*/ 0 w 3"/>
                    <a:gd name="T39" fmla="*/ 0 h 17"/>
                    <a:gd name="T40" fmla="*/ 1 w 3"/>
                    <a:gd name="T41" fmla="*/ 3 h 17"/>
                    <a:gd name="T42" fmla="*/ 3 w 3"/>
                    <a:gd name="T43" fmla="*/ 4 h 17"/>
                    <a:gd name="T44" fmla="*/ 3 w 3"/>
                    <a:gd name="T45" fmla="*/ 3 h 17"/>
                    <a:gd name="T46" fmla="*/ 3 w 3"/>
                    <a:gd name="T47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" h="17">
                      <a:moveTo>
                        <a:pt x="2" y="16"/>
                      </a:moveTo>
                      <a:lnTo>
                        <a:pt x="3" y="16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3" y="14"/>
                      </a:ln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1" y="17"/>
                      </a:lnTo>
                      <a:lnTo>
                        <a:pt x="2" y="16"/>
                      </a:lnTo>
                      <a:lnTo>
                        <a:pt x="2" y="16"/>
                      </a:lnTo>
                      <a:close/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63DB93-A890-C71B-C92A-29119547AB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51225" y="3467101"/>
                  <a:ext cx="179387" cy="227013"/>
                </a:xfrm>
                <a:custGeom>
                  <a:avLst/>
                  <a:gdLst>
                    <a:gd name="T0" fmla="*/ 100 w 113"/>
                    <a:gd name="T1" fmla="*/ 137 h 143"/>
                    <a:gd name="T2" fmla="*/ 90 w 113"/>
                    <a:gd name="T3" fmla="*/ 139 h 143"/>
                    <a:gd name="T4" fmla="*/ 90 w 113"/>
                    <a:gd name="T5" fmla="*/ 143 h 143"/>
                    <a:gd name="T6" fmla="*/ 107 w 113"/>
                    <a:gd name="T7" fmla="*/ 129 h 143"/>
                    <a:gd name="T8" fmla="*/ 107 w 113"/>
                    <a:gd name="T9" fmla="*/ 129 h 143"/>
                    <a:gd name="T10" fmla="*/ 108 w 113"/>
                    <a:gd name="T11" fmla="*/ 108 h 143"/>
                    <a:gd name="T12" fmla="*/ 111 w 113"/>
                    <a:gd name="T13" fmla="*/ 108 h 143"/>
                    <a:gd name="T14" fmla="*/ 82 w 113"/>
                    <a:gd name="T15" fmla="*/ 112 h 143"/>
                    <a:gd name="T16" fmla="*/ 91 w 113"/>
                    <a:gd name="T17" fmla="*/ 100 h 143"/>
                    <a:gd name="T18" fmla="*/ 89 w 113"/>
                    <a:gd name="T19" fmla="*/ 104 h 143"/>
                    <a:gd name="T20" fmla="*/ 85 w 113"/>
                    <a:gd name="T21" fmla="*/ 109 h 143"/>
                    <a:gd name="T22" fmla="*/ 86 w 113"/>
                    <a:gd name="T23" fmla="*/ 100 h 143"/>
                    <a:gd name="T24" fmla="*/ 82 w 113"/>
                    <a:gd name="T25" fmla="*/ 99 h 143"/>
                    <a:gd name="T26" fmla="*/ 86 w 113"/>
                    <a:gd name="T27" fmla="*/ 100 h 143"/>
                    <a:gd name="T28" fmla="*/ 67 w 113"/>
                    <a:gd name="T29" fmla="*/ 86 h 143"/>
                    <a:gd name="T30" fmla="*/ 64 w 113"/>
                    <a:gd name="T31" fmla="*/ 80 h 143"/>
                    <a:gd name="T32" fmla="*/ 65 w 113"/>
                    <a:gd name="T33" fmla="*/ 88 h 143"/>
                    <a:gd name="T34" fmla="*/ 71 w 113"/>
                    <a:gd name="T35" fmla="*/ 96 h 143"/>
                    <a:gd name="T36" fmla="*/ 51 w 113"/>
                    <a:gd name="T37" fmla="*/ 78 h 143"/>
                    <a:gd name="T38" fmla="*/ 56 w 113"/>
                    <a:gd name="T39" fmla="*/ 83 h 143"/>
                    <a:gd name="T40" fmla="*/ 83 w 113"/>
                    <a:gd name="T41" fmla="*/ 67 h 143"/>
                    <a:gd name="T42" fmla="*/ 84 w 113"/>
                    <a:gd name="T43" fmla="*/ 68 h 143"/>
                    <a:gd name="T44" fmla="*/ 13 w 113"/>
                    <a:gd name="T45" fmla="*/ 64 h 143"/>
                    <a:gd name="T46" fmla="*/ 14 w 113"/>
                    <a:gd name="T47" fmla="*/ 73 h 143"/>
                    <a:gd name="T48" fmla="*/ 19 w 113"/>
                    <a:gd name="T49" fmla="*/ 72 h 143"/>
                    <a:gd name="T50" fmla="*/ 18 w 113"/>
                    <a:gd name="T51" fmla="*/ 64 h 143"/>
                    <a:gd name="T52" fmla="*/ 17 w 113"/>
                    <a:gd name="T53" fmla="*/ 64 h 143"/>
                    <a:gd name="T54" fmla="*/ 59 w 113"/>
                    <a:gd name="T55" fmla="*/ 53 h 143"/>
                    <a:gd name="T56" fmla="*/ 61 w 113"/>
                    <a:gd name="T57" fmla="*/ 58 h 143"/>
                    <a:gd name="T58" fmla="*/ 61 w 113"/>
                    <a:gd name="T59" fmla="*/ 66 h 143"/>
                    <a:gd name="T60" fmla="*/ 66 w 113"/>
                    <a:gd name="T61" fmla="*/ 65 h 143"/>
                    <a:gd name="T62" fmla="*/ 25 w 113"/>
                    <a:gd name="T63" fmla="*/ 44 h 143"/>
                    <a:gd name="T64" fmla="*/ 27 w 113"/>
                    <a:gd name="T65" fmla="*/ 46 h 143"/>
                    <a:gd name="T66" fmla="*/ 14 w 113"/>
                    <a:gd name="T67" fmla="*/ 46 h 143"/>
                    <a:gd name="T68" fmla="*/ 10 w 113"/>
                    <a:gd name="T69" fmla="*/ 46 h 143"/>
                    <a:gd name="T70" fmla="*/ 7 w 113"/>
                    <a:gd name="T71" fmla="*/ 54 h 143"/>
                    <a:gd name="T72" fmla="*/ 6 w 113"/>
                    <a:gd name="T73" fmla="*/ 59 h 143"/>
                    <a:gd name="T74" fmla="*/ 10 w 113"/>
                    <a:gd name="T75" fmla="*/ 62 h 143"/>
                    <a:gd name="T76" fmla="*/ 16 w 113"/>
                    <a:gd name="T77" fmla="*/ 58 h 143"/>
                    <a:gd name="T78" fmla="*/ 42 w 113"/>
                    <a:gd name="T79" fmla="*/ 32 h 143"/>
                    <a:gd name="T80" fmla="*/ 43 w 113"/>
                    <a:gd name="T81" fmla="*/ 36 h 143"/>
                    <a:gd name="T82" fmla="*/ 51 w 113"/>
                    <a:gd name="T83" fmla="*/ 46 h 143"/>
                    <a:gd name="T84" fmla="*/ 48 w 113"/>
                    <a:gd name="T85" fmla="*/ 52 h 143"/>
                    <a:gd name="T86" fmla="*/ 52 w 113"/>
                    <a:gd name="T87" fmla="*/ 44 h 143"/>
                    <a:gd name="T88" fmla="*/ 43 w 113"/>
                    <a:gd name="T89" fmla="*/ 34 h 143"/>
                    <a:gd name="T90" fmla="*/ 7 w 113"/>
                    <a:gd name="T91" fmla="*/ 5 h 143"/>
                    <a:gd name="T92" fmla="*/ 0 w 113"/>
                    <a:gd name="T93" fmla="*/ 5 h 143"/>
                    <a:gd name="T94" fmla="*/ 15 w 113"/>
                    <a:gd name="T95" fmla="*/ 7 h 143"/>
                    <a:gd name="T96" fmla="*/ 15 w 113"/>
                    <a:gd name="T97" fmla="*/ 4 h 143"/>
                    <a:gd name="T98" fmla="*/ 33 w 113"/>
                    <a:gd name="T99" fmla="*/ 23 h 143"/>
                    <a:gd name="T100" fmla="*/ 35 w 113"/>
                    <a:gd name="T101" fmla="*/ 7 h 143"/>
                    <a:gd name="T102" fmla="*/ 31 w 113"/>
                    <a:gd name="T103" fmla="*/ 3 h 143"/>
                    <a:gd name="T104" fmla="*/ 22 w 113"/>
                    <a:gd name="T105" fmla="*/ 1 h 143"/>
                    <a:gd name="T106" fmla="*/ 35 w 113"/>
                    <a:gd name="T107" fmla="*/ 10 h 143"/>
                    <a:gd name="T108" fmla="*/ 31 w 113"/>
                    <a:gd name="T109" fmla="*/ 19 h 143"/>
                    <a:gd name="T110" fmla="*/ 32 w 113"/>
                    <a:gd name="T111" fmla="*/ 24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3" h="143">
                      <a:moveTo>
                        <a:pt x="104" y="136"/>
                      </a:moveTo>
                      <a:lnTo>
                        <a:pt x="104" y="134"/>
                      </a:lnTo>
                      <a:lnTo>
                        <a:pt x="103" y="133"/>
                      </a:lnTo>
                      <a:lnTo>
                        <a:pt x="101" y="136"/>
                      </a:lnTo>
                      <a:lnTo>
                        <a:pt x="100" y="137"/>
                      </a:lnTo>
                      <a:lnTo>
                        <a:pt x="99" y="137"/>
                      </a:lnTo>
                      <a:lnTo>
                        <a:pt x="96" y="136"/>
                      </a:lnTo>
                      <a:lnTo>
                        <a:pt x="94" y="136"/>
                      </a:lnTo>
                      <a:lnTo>
                        <a:pt x="92" y="138"/>
                      </a:lnTo>
                      <a:lnTo>
                        <a:pt x="90" y="139"/>
                      </a:lnTo>
                      <a:lnTo>
                        <a:pt x="90" y="139"/>
                      </a:lnTo>
                      <a:lnTo>
                        <a:pt x="90" y="140"/>
                      </a:lnTo>
                      <a:lnTo>
                        <a:pt x="89" y="141"/>
                      </a:lnTo>
                      <a:lnTo>
                        <a:pt x="89" y="142"/>
                      </a:lnTo>
                      <a:lnTo>
                        <a:pt x="90" y="143"/>
                      </a:lnTo>
                      <a:lnTo>
                        <a:pt x="96" y="143"/>
                      </a:lnTo>
                      <a:lnTo>
                        <a:pt x="100" y="142"/>
                      </a:lnTo>
                      <a:lnTo>
                        <a:pt x="103" y="138"/>
                      </a:lnTo>
                      <a:lnTo>
                        <a:pt x="104" y="136"/>
                      </a:lnTo>
                      <a:close/>
                      <a:moveTo>
                        <a:pt x="107" y="129"/>
                      </a:moveTo>
                      <a:lnTo>
                        <a:pt x="105" y="128"/>
                      </a:lnTo>
                      <a:lnTo>
                        <a:pt x="104" y="129"/>
                      </a:lnTo>
                      <a:lnTo>
                        <a:pt x="104" y="130"/>
                      </a:lnTo>
                      <a:lnTo>
                        <a:pt x="107" y="129"/>
                      </a:lnTo>
                      <a:lnTo>
                        <a:pt x="107" y="129"/>
                      </a:lnTo>
                      <a:close/>
                      <a:moveTo>
                        <a:pt x="107" y="107"/>
                      </a:moveTo>
                      <a:lnTo>
                        <a:pt x="105" y="106"/>
                      </a:lnTo>
                      <a:lnTo>
                        <a:pt x="104" y="108"/>
                      </a:lnTo>
                      <a:lnTo>
                        <a:pt x="105" y="109"/>
                      </a:lnTo>
                      <a:lnTo>
                        <a:pt x="108" y="108"/>
                      </a:lnTo>
                      <a:lnTo>
                        <a:pt x="110" y="109"/>
                      </a:lnTo>
                      <a:lnTo>
                        <a:pt x="112" y="110"/>
                      </a:lnTo>
                      <a:lnTo>
                        <a:pt x="113" y="109"/>
                      </a:lnTo>
                      <a:lnTo>
                        <a:pt x="113" y="109"/>
                      </a:lnTo>
                      <a:lnTo>
                        <a:pt x="111" y="108"/>
                      </a:lnTo>
                      <a:lnTo>
                        <a:pt x="109" y="107"/>
                      </a:lnTo>
                      <a:lnTo>
                        <a:pt x="108" y="107"/>
                      </a:lnTo>
                      <a:lnTo>
                        <a:pt x="107" y="107"/>
                      </a:lnTo>
                      <a:lnTo>
                        <a:pt x="107" y="107"/>
                      </a:lnTo>
                      <a:close/>
                      <a:moveTo>
                        <a:pt x="82" y="112"/>
                      </a:moveTo>
                      <a:lnTo>
                        <a:pt x="85" y="110"/>
                      </a:lnTo>
                      <a:lnTo>
                        <a:pt x="87" y="109"/>
                      </a:lnTo>
                      <a:lnTo>
                        <a:pt x="91" y="104"/>
                      </a:lnTo>
                      <a:lnTo>
                        <a:pt x="90" y="102"/>
                      </a:lnTo>
                      <a:lnTo>
                        <a:pt x="91" y="100"/>
                      </a:lnTo>
                      <a:lnTo>
                        <a:pt x="89" y="100"/>
                      </a:lnTo>
                      <a:lnTo>
                        <a:pt x="88" y="102"/>
                      </a:lnTo>
                      <a:lnTo>
                        <a:pt x="88" y="103"/>
                      </a:lnTo>
                      <a:lnTo>
                        <a:pt x="89" y="103"/>
                      </a:lnTo>
                      <a:lnTo>
                        <a:pt x="89" y="104"/>
                      </a:lnTo>
                      <a:lnTo>
                        <a:pt x="88" y="106"/>
                      </a:lnTo>
                      <a:lnTo>
                        <a:pt x="87" y="106"/>
                      </a:lnTo>
                      <a:lnTo>
                        <a:pt x="87" y="107"/>
                      </a:lnTo>
                      <a:lnTo>
                        <a:pt x="86" y="107"/>
                      </a:lnTo>
                      <a:lnTo>
                        <a:pt x="85" y="109"/>
                      </a:lnTo>
                      <a:lnTo>
                        <a:pt x="82" y="112"/>
                      </a:lnTo>
                      <a:lnTo>
                        <a:pt x="81" y="113"/>
                      </a:lnTo>
                      <a:lnTo>
                        <a:pt x="82" y="112"/>
                      </a:lnTo>
                      <a:lnTo>
                        <a:pt x="82" y="112"/>
                      </a:lnTo>
                      <a:close/>
                      <a:moveTo>
                        <a:pt x="86" y="100"/>
                      </a:moveTo>
                      <a:lnTo>
                        <a:pt x="85" y="100"/>
                      </a:lnTo>
                      <a:lnTo>
                        <a:pt x="84" y="98"/>
                      </a:lnTo>
                      <a:lnTo>
                        <a:pt x="82" y="98"/>
                      </a:lnTo>
                      <a:lnTo>
                        <a:pt x="82" y="98"/>
                      </a:lnTo>
                      <a:lnTo>
                        <a:pt x="82" y="99"/>
                      </a:lnTo>
                      <a:lnTo>
                        <a:pt x="82" y="101"/>
                      </a:lnTo>
                      <a:lnTo>
                        <a:pt x="83" y="100"/>
                      </a:lnTo>
                      <a:lnTo>
                        <a:pt x="86" y="102"/>
                      </a:lnTo>
                      <a:lnTo>
                        <a:pt x="87" y="101"/>
                      </a:lnTo>
                      <a:lnTo>
                        <a:pt x="86" y="100"/>
                      </a:lnTo>
                      <a:close/>
                      <a:moveTo>
                        <a:pt x="71" y="96"/>
                      </a:moveTo>
                      <a:lnTo>
                        <a:pt x="71" y="93"/>
                      </a:lnTo>
                      <a:lnTo>
                        <a:pt x="70" y="91"/>
                      </a:lnTo>
                      <a:lnTo>
                        <a:pt x="68" y="90"/>
                      </a:lnTo>
                      <a:lnTo>
                        <a:pt x="67" y="86"/>
                      </a:lnTo>
                      <a:lnTo>
                        <a:pt x="66" y="83"/>
                      </a:lnTo>
                      <a:lnTo>
                        <a:pt x="65" y="81"/>
                      </a:lnTo>
                      <a:lnTo>
                        <a:pt x="64" y="77"/>
                      </a:lnTo>
                      <a:lnTo>
                        <a:pt x="64" y="79"/>
                      </a:lnTo>
                      <a:lnTo>
                        <a:pt x="64" y="80"/>
                      </a:lnTo>
                      <a:lnTo>
                        <a:pt x="65" y="82"/>
                      </a:lnTo>
                      <a:lnTo>
                        <a:pt x="66" y="86"/>
                      </a:lnTo>
                      <a:lnTo>
                        <a:pt x="67" y="87"/>
                      </a:lnTo>
                      <a:lnTo>
                        <a:pt x="66" y="88"/>
                      </a:lnTo>
                      <a:lnTo>
                        <a:pt x="65" y="88"/>
                      </a:lnTo>
                      <a:lnTo>
                        <a:pt x="64" y="89"/>
                      </a:lnTo>
                      <a:lnTo>
                        <a:pt x="66" y="90"/>
                      </a:lnTo>
                      <a:lnTo>
                        <a:pt x="69" y="92"/>
                      </a:lnTo>
                      <a:lnTo>
                        <a:pt x="71" y="97"/>
                      </a:lnTo>
                      <a:lnTo>
                        <a:pt x="71" y="96"/>
                      </a:lnTo>
                      <a:lnTo>
                        <a:pt x="71" y="96"/>
                      </a:lnTo>
                      <a:close/>
                      <a:moveTo>
                        <a:pt x="56" y="83"/>
                      </a:moveTo>
                      <a:lnTo>
                        <a:pt x="54" y="82"/>
                      </a:lnTo>
                      <a:lnTo>
                        <a:pt x="54" y="81"/>
                      </a:lnTo>
                      <a:lnTo>
                        <a:pt x="51" y="78"/>
                      </a:lnTo>
                      <a:lnTo>
                        <a:pt x="50" y="77"/>
                      </a:lnTo>
                      <a:lnTo>
                        <a:pt x="49" y="79"/>
                      </a:lnTo>
                      <a:lnTo>
                        <a:pt x="50" y="79"/>
                      </a:lnTo>
                      <a:lnTo>
                        <a:pt x="54" y="8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6" y="83"/>
                      </a:lnTo>
                      <a:close/>
                      <a:moveTo>
                        <a:pt x="84" y="68"/>
                      </a:moveTo>
                      <a:lnTo>
                        <a:pt x="83" y="67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0" y="71"/>
                      </a:lnTo>
                      <a:lnTo>
                        <a:pt x="82" y="71"/>
                      </a:lnTo>
                      <a:lnTo>
                        <a:pt x="84" y="68"/>
                      </a:lnTo>
                      <a:lnTo>
                        <a:pt x="84" y="68"/>
                      </a:lnTo>
                      <a:close/>
                      <a:moveTo>
                        <a:pt x="17" y="64"/>
                      </a:moveTo>
                      <a:lnTo>
                        <a:pt x="16" y="62"/>
                      </a:lnTo>
                      <a:lnTo>
                        <a:pt x="15" y="63"/>
                      </a:lnTo>
                      <a:lnTo>
                        <a:pt x="14" y="63"/>
                      </a:lnTo>
                      <a:lnTo>
                        <a:pt x="13" y="64"/>
                      </a:lnTo>
                      <a:lnTo>
                        <a:pt x="12" y="64"/>
                      </a:lnTo>
                      <a:lnTo>
                        <a:pt x="11" y="64"/>
                      </a:lnTo>
                      <a:lnTo>
                        <a:pt x="12" y="68"/>
                      </a:lnTo>
                      <a:lnTo>
                        <a:pt x="13" y="69"/>
                      </a:lnTo>
                      <a:lnTo>
                        <a:pt x="14" y="73"/>
                      </a:lnTo>
                      <a:lnTo>
                        <a:pt x="15" y="73"/>
                      </a:lnTo>
                      <a:lnTo>
                        <a:pt x="14" y="75"/>
                      </a:lnTo>
                      <a:lnTo>
                        <a:pt x="18" y="75"/>
                      </a:lnTo>
                      <a:lnTo>
                        <a:pt x="19" y="73"/>
                      </a:lnTo>
                      <a:lnTo>
                        <a:pt x="19" y="72"/>
                      </a:lnTo>
                      <a:lnTo>
                        <a:pt x="19" y="72"/>
                      </a:lnTo>
                      <a:lnTo>
                        <a:pt x="19" y="71"/>
                      </a:lnTo>
                      <a:lnTo>
                        <a:pt x="19" y="70"/>
                      </a:lnTo>
                      <a:lnTo>
                        <a:pt x="19" y="66"/>
                      </a:lnTo>
                      <a:lnTo>
                        <a:pt x="18" y="64"/>
                      </a:lnTo>
                      <a:lnTo>
                        <a:pt x="16" y="67"/>
                      </a:lnTo>
                      <a:lnTo>
                        <a:pt x="15" y="66"/>
                      </a:lnTo>
                      <a:lnTo>
                        <a:pt x="17" y="64"/>
                      </a:lnTo>
                      <a:lnTo>
                        <a:pt x="17" y="64"/>
                      </a:lnTo>
                      <a:lnTo>
                        <a:pt x="17" y="64"/>
                      </a:lnTo>
                      <a:close/>
                      <a:moveTo>
                        <a:pt x="66" y="65"/>
                      </a:moveTo>
                      <a:lnTo>
                        <a:pt x="62" y="60"/>
                      </a:lnTo>
                      <a:lnTo>
                        <a:pt x="62" y="59"/>
                      </a:lnTo>
                      <a:lnTo>
                        <a:pt x="60" y="53"/>
                      </a:lnTo>
                      <a:lnTo>
                        <a:pt x="59" y="53"/>
                      </a:lnTo>
                      <a:lnTo>
                        <a:pt x="58" y="53"/>
                      </a:lnTo>
                      <a:lnTo>
                        <a:pt x="58" y="54"/>
                      </a:lnTo>
                      <a:lnTo>
                        <a:pt x="59" y="56"/>
                      </a:lnTo>
                      <a:lnTo>
                        <a:pt x="59" y="57"/>
                      </a:lnTo>
                      <a:lnTo>
                        <a:pt x="61" y="58"/>
                      </a:lnTo>
                      <a:lnTo>
                        <a:pt x="62" y="62"/>
                      </a:lnTo>
                      <a:lnTo>
                        <a:pt x="64" y="63"/>
                      </a:lnTo>
                      <a:lnTo>
                        <a:pt x="63" y="64"/>
                      </a:lnTo>
                      <a:lnTo>
                        <a:pt x="62" y="66"/>
                      </a:lnTo>
                      <a:lnTo>
                        <a:pt x="61" y="66"/>
                      </a:lnTo>
                      <a:lnTo>
                        <a:pt x="62" y="66"/>
                      </a:lnTo>
                      <a:lnTo>
                        <a:pt x="64" y="66"/>
                      </a:lnTo>
                      <a:lnTo>
                        <a:pt x="66" y="66"/>
                      </a:lnTo>
                      <a:lnTo>
                        <a:pt x="66" y="65"/>
                      </a:lnTo>
                      <a:lnTo>
                        <a:pt x="66" y="65"/>
                      </a:lnTo>
                      <a:close/>
                      <a:moveTo>
                        <a:pt x="27" y="46"/>
                      </a:moveTo>
                      <a:lnTo>
                        <a:pt x="29" y="45"/>
                      </a:lnTo>
                      <a:lnTo>
                        <a:pt x="29" y="45"/>
                      </a:lnTo>
                      <a:lnTo>
                        <a:pt x="28" y="44"/>
                      </a:lnTo>
                      <a:lnTo>
                        <a:pt x="25" y="44"/>
                      </a:lnTo>
                      <a:lnTo>
                        <a:pt x="23" y="45"/>
                      </a:lnTo>
                      <a:lnTo>
                        <a:pt x="22" y="46"/>
                      </a:lnTo>
                      <a:lnTo>
                        <a:pt x="23" y="46"/>
                      </a:lnTo>
                      <a:lnTo>
                        <a:pt x="24" y="46"/>
                      </a:lnTo>
                      <a:lnTo>
                        <a:pt x="27" y="46"/>
                      </a:lnTo>
                      <a:lnTo>
                        <a:pt x="27" y="46"/>
                      </a:lnTo>
                      <a:close/>
                      <a:moveTo>
                        <a:pt x="17" y="53"/>
                      </a:moveTo>
                      <a:lnTo>
                        <a:pt x="15" y="51"/>
                      </a:lnTo>
                      <a:lnTo>
                        <a:pt x="15" y="47"/>
                      </a:lnTo>
                      <a:lnTo>
                        <a:pt x="14" y="46"/>
                      </a:lnTo>
                      <a:lnTo>
                        <a:pt x="15" y="44"/>
                      </a:lnTo>
                      <a:lnTo>
                        <a:pt x="13" y="43"/>
                      </a:lnTo>
                      <a:lnTo>
                        <a:pt x="11" y="41"/>
                      </a:lnTo>
                      <a:lnTo>
                        <a:pt x="10" y="42"/>
                      </a:lnTo>
                      <a:lnTo>
                        <a:pt x="10" y="46"/>
                      </a:lnTo>
                      <a:lnTo>
                        <a:pt x="9" y="47"/>
                      </a:lnTo>
                      <a:lnTo>
                        <a:pt x="6" y="52"/>
                      </a:lnTo>
                      <a:lnTo>
                        <a:pt x="7" y="53"/>
                      </a:lnTo>
                      <a:lnTo>
                        <a:pt x="7" y="53"/>
                      </a:lnTo>
                      <a:lnTo>
                        <a:pt x="7" y="54"/>
                      </a:lnTo>
                      <a:lnTo>
                        <a:pt x="5" y="56"/>
                      </a:lnTo>
                      <a:lnTo>
                        <a:pt x="5" y="55"/>
                      </a:lnTo>
                      <a:lnTo>
                        <a:pt x="3" y="55"/>
                      </a:lnTo>
                      <a:lnTo>
                        <a:pt x="4" y="57"/>
                      </a:lnTo>
                      <a:lnTo>
                        <a:pt x="6" y="59"/>
                      </a:lnTo>
                      <a:lnTo>
                        <a:pt x="7" y="59"/>
                      </a:lnTo>
                      <a:lnTo>
                        <a:pt x="9" y="58"/>
                      </a:lnTo>
                      <a:lnTo>
                        <a:pt x="9" y="60"/>
                      </a:lnTo>
                      <a:lnTo>
                        <a:pt x="10" y="61"/>
                      </a:lnTo>
                      <a:lnTo>
                        <a:pt x="10" y="62"/>
                      </a:lnTo>
                      <a:lnTo>
                        <a:pt x="11" y="61"/>
                      </a:lnTo>
                      <a:lnTo>
                        <a:pt x="14" y="60"/>
                      </a:lnTo>
                      <a:lnTo>
                        <a:pt x="15" y="60"/>
                      </a:lnTo>
                      <a:lnTo>
                        <a:pt x="16" y="59"/>
                      </a:lnTo>
                      <a:lnTo>
                        <a:pt x="16" y="58"/>
                      </a:lnTo>
                      <a:lnTo>
                        <a:pt x="17" y="56"/>
                      </a:lnTo>
                      <a:lnTo>
                        <a:pt x="17" y="53"/>
                      </a:lnTo>
                      <a:lnTo>
                        <a:pt x="17" y="53"/>
                      </a:lnTo>
                      <a:close/>
                      <a:moveTo>
                        <a:pt x="43" y="34"/>
                      </a:moveTo>
                      <a:lnTo>
                        <a:pt x="42" y="32"/>
                      </a:lnTo>
                      <a:lnTo>
                        <a:pt x="41" y="32"/>
                      </a:lnTo>
                      <a:lnTo>
                        <a:pt x="41" y="34"/>
                      </a:lnTo>
                      <a:lnTo>
                        <a:pt x="40" y="36"/>
                      </a:lnTo>
                      <a:lnTo>
                        <a:pt x="42" y="35"/>
                      </a:lnTo>
                      <a:lnTo>
                        <a:pt x="43" y="36"/>
                      </a:lnTo>
                      <a:lnTo>
                        <a:pt x="45" y="38"/>
                      </a:lnTo>
                      <a:lnTo>
                        <a:pt x="48" y="38"/>
                      </a:lnTo>
                      <a:lnTo>
                        <a:pt x="49" y="41"/>
                      </a:lnTo>
                      <a:lnTo>
                        <a:pt x="51" y="43"/>
                      </a:lnTo>
                      <a:lnTo>
                        <a:pt x="51" y="46"/>
                      </a:lnTo>
                      <a:lnTo>
                        <a:pt x="50" y="47"/>
                      </a:lnTo>
                      <a:lnTo>
                        <a:pt x="49" y="50"/>
                      </a:lnTo>
                      <a:lnTo>
                        <a:pt x="47" y="50"/>
                      </a:lnTo>
                      <a:lnTo>
                        <a:pt x="47" y="51"/>
                      </a:lnTo>
                      <a:lnTo>
                        <a:pt x="48" y="52"/>
                      </a:lnTo>
                      <a:lnTo>
                        <a:pt x="49" y="53"/>
                      </a:lnTo>
                      <a:lnTo>
                        <a:pt x="50" y="54"/>
                      </a:lnTo>
                      <a:lnTo>
                        <a:pt x="50" y="51"/>
                      </a:lnTo>
                      <a:lnTo>
                        <a:pt x="51" y="48"/>
                      </a:lnTo>
                      <a:lnTo>
                        <a:pt x="52" y="44"/>
                      </a:lnTo>
                      <a:lnTo>
                        <a:pt x="52" y="43"/>
                      </a:lnTo>
                      <a:lnTo>
                        <a:pt x="51" y="42"/>
                      </a:lnTo>
                      <a:lnTo>
                        <a:pt x="48" y="38"/>
                      </a:lnTo>
                      <a:lnTo>
                        <a:pt x="45" y="37"/>
                      </a:lnTo>
                      <a:lnTo>
                        <a:pt x="43" y="34"/>
                      </a:lnTo>
                      <a:lnTo>
                        <a:pt x="43" y="34"/>
                      </a:lnTo>
                      <a:close/>
                      <a:moveTo>
                        <a:pt x="10" y="4"/>
                      </a:moveTo>
                      <a:lnTo>
                        <a:pt x="8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5" y="8"/>
                      </a:lnTo>
                      <a:lnTo>
                        <a:pt x="3" y="8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9" y="9"/>
                      </a:lnTo>
                      <a:lnTo>
                        <a:pt x="15" y="7"/>
                      </a:lnTo>
                      <a:lnTo>
                        <a:pt x="21" y="6"/>
                      </a:lnTo>
                      <a:lnTo>
                        <a:pt x="21" y="5"/>
                      </a:lnTo>
                      <a:lnTo>
                        <a:pt x="21" y="4"/>
                      </a:lnTo>
                      <a:lnTo>
                        <a:pt x="18" y="5"/>
                      </a:lnTo>
                      <a:lnTo>
                        <a:pt x="15" y="4"/>
                      </a:lnTo>
                      <a:lnTo>
                        <a:pt x="14" y="5"/>
                      </a:lnTo>
                      <a:lnTo>
                        <a:pt x="12" y="5"/>
                      </a:lnTo>
                      <a:lnTo>
                        <a:pt x="10" y="4"/>
                      </a:lnTo>
                      <a:close/>
                      <a:moveTo>
                        <a:pt x="32" y="24"/>
                      </a:move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8" y="14"/>
                      </a:lnTo>
                      <a:lnTo>
                        <a:pt x="38" y="10"/>
                      </a:lnTo>
                      <a:lnTo>
                        <a:pt x="36" y="8"/>
                      </a:lnTo>
                      <a:lnTo>
                        <a:pt x="35" y="7"/>
                      </a:lnTo>
                      <a:lnTo>
                        <a:pt x="34" y="6"/>
                      </a:lnTo>
                      <a:lnTo>
                        <a:pt x="35" y="5"/>
                      </a:lnTo>
                      <a:lnTo>
                        <a:pt x="34" y="5"/>
                      </a:lnTo>
                      <a:lnTo>
                        <a:pt x="33" y="4"/>
                      </a:lnTo>
                      <a:lnTo>
                        <a:pt x="31" y="3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1"/>
                      </a:lnTo>
                      <a:lnTo>
                        <a:pt x="25" y="1"/>
                      </a:lnTo>
                      <a:lnTo>
                        <a:pt x="30" y="2"/>
                      </a:lnTo>
                      <a:lnTo>
                        <a:pt x="33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4" y="12"/>
                      </a:lnTo>
                      <a:lnTo>
                        <a:pt x="34" y="14"/>
                      </a:lnTo>
                      <a:lnTo>
                        <a:pt x="33" y="16"/>
                      </a:lnTo>
                      <a:lnTo>
                        <a:pt x="33" y="18"/>
                      </a:lnTo>
                      <a:lnTo>
                        <a:pt x="31" y="19"/>
                      </a:lnTo>
                      <a:lnTo>
                        <a:pt x="29" y="21"/>
                      </a:lnTo>
                      <a:lnTo>
                        <a:pt x="30" y="22"/>
                      </a:lnTo>
                      <a:lnTo>
                        <a:pt x="31" y="25"/>
                      </a:lnTo>
                      <a:lnTo>
                        <a:pt x="32" y="24"/>
                      </a:lnTo>
                      <a:lnTo>
                        <a:pt x="32" y="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E475B6-84C1-AE76-032C-ED846D70A4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2287" y="3786188"/>
                  <a:ext cx="47625" cy="96838"/>
                </a:xfrm>
                <a:custGeom>
                  <a:avLst/>
                  <a:gdLst>
                    <a:gd name="T0" fmla="*/ 6 w 30"/>
                    <a:gd name="T1" fmla="*/ 61 h 61"/>
                    <a:gd name="T2" fmla="*/ 11 w 30"/>
                    <a:gd name="T3" fmla="*/ 54 h 61"/>
                    <a:gd name="T4" fmla="*/ 15 w 30"/>
                    <a:gd name="T5" fmla="*/ 53 h 61"/>
                    <a:gd name="T6" fmla="*/ 20 w 30"/>
                    <a:gd name="T7" fmla="*/ 46 h 61"/>
                    <a:gd name="T8" fmla="*/ 23 w 30"/>
                    <a:gd name="T9" fmla="*/ 34 h 61"/>
                    <a:gd name="T10" fmla="*/ 22 w 30"/>
                    <a:gd name="T11" fmla="*/ 32 h 61"/>
                    <a:gd name="T12" fmla="*/ 25 w 30"/>
                    <a:gd name="T13" fmla="*/ 24 h 61"/>
                    <a:gd name="T14" fmla="*/ 24 w 30"/>
                    <a:gd name="T15" fmla="*/ 20 h 61"/>
                    <a:gd name="T16" fmla="*/ 29 w 30"/>
                    <a:gd name="T17" fmla="*/ 10 h 61"/>
                    <a:gd name="T18" fmla="*/ 30 w 30"/>
                    <a:gd name="T19" fmla="*/ 3 h 61"/>
                    <a:gd name="T20" fmla="*/ 26 w 30"/>
                    <a:gd name="T21" fmla="*/ 3 h 61"/>
                    <a:gd name="T22" fmla="*/ 26 w 30"/>
                    <a:gd name="T23" fmla="*/ 0 h 61"/>
                    <a:gd name="T24" fmla="*/ 22 w 30"/>
                    <a:gd name="T25" fmla="*/ 0 h 61"/>
                    <a:gd name="T26" fmla="*/ 13 w 30"/>
                    <a:gd name="T27" fmla="*/ 14 h 61"/>
                    <a:gd name="T28" fmla="*/ 9 w 30"/>
                    <a:gd name="T29" fmla="*/ 11 h 61"/>
                    <a:gd name="T30" fmla="*/ 7 w 30"/>
                    <a:gd name="T31" fmla="*/ 13 h 61"/>
                    <a:gd name="T32" fmla="*/ 7 w 30"/>
                    <a:gd name="T33" fmla="*/ 16 h 61"/>
                    <a:gd name="T34" fmla="*/ 4 w 30"/>
                    <a:gd name="T35" fmla="*/ 35 h 61"/>
                    <a:gd name="T36" fmla="*/ 0 w 30"/>
                    <a:gd name="T37" fmla="*/ 61 h 61"/>
                    <a:gd name="T38" fmla="*/ 6 w 30"/>
                    <a:gd name="T39" fmla="*/ 61 h 61"/>
                    <a:gd name="T40" fmla="*/ 6 w 30"/>
                    <a:gd name="T4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0" h="61">
                      <a:moveTo>
                        <a:pt x="6" y="61"/>
                      </a:moveTo>
                      <a:lnTo>
                        <a:pt x="11" y="54"/>
                      </a:lnTo>
                      <a:lnTo>
                        <a:pt x="15" y="53"/>
                      </a:lnTo>
                      <a:lnTo>
                        <a:pt x="20" y="46"/>
                      </a:lnTo>
                      <a:lnTo>
                        <a:pt x="23" y="34"/>
                      </a:lnTo>
                      <a:lnTo>
                        <a:pt x="22" y="32"/>
                      </a:lnTo>
                      <a:lnTo>
                        <a:pt x="25" y="24"/>
                      </a:lnTo>
                      <a:lnTo>
                        <a:pt x="24" y="20"/>
                      </a:lnTo>
                      <a:lnTo>
                        <a:pt x="29" y="10"/>
                      </a:lnTo>
                      <a:lnTo>
                        <a:pt x="30" y="3"/>
                      </a:lnTo>
                      <a:lnTo>
                        <a:pt x="26" y="3"/>
                      </a:lnTo>
                      <a:lnTo>
                        <a:pt x="26" y="0"/>
                      </a:lnTo>
                      <a:lnTo>
                        <a:pt x="22" y="0"/>
                      </a:lnTo>
                      <a:lnTo>
                        <a:pt x="13" y="14"/>
                      </a:lnTo>
                      <a:lnTo>
                        <a:pt x="9" y="11"/>
                      </a:lnTo>
                      <a:lnTo>
                        <a:pt x="7" y="13"/>
                      </a:lnTo>
                      <a:lnTo>
                        <a:pt x="7" y="16"/>
                      </a:lnTo>
                      <a:lnTo>
                        <a:pt x="4" y="35"/>
                      </a:lnTo>
                      <a:lnTo>
                        <a:pt x="0" y="61"/>
                      </a:lnTo>
                      <a:lnTo>
                        <a:pt x="6" y="61"/>
                      </a:lnTo>
                      <a:lnTo>
                        <a:pt x="6" y="6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E41E8B-4E21-875A-3A50-C180B09AB1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49487" y="1549401"/>
                  <a:ext cx="2525712" cy="1347788"/>
                </a:xfrm>
                <a:custGeom>
                  <a:avLst/>
                  <a:gdLst>
                    <a:gd name="T0" fmla="*/ 1194 w 1591"/>
                    <a:gd name="T1" fmla="*/ 665 h 849"/>
                    <a:gd name="T2" fmla="*/ 32 w 1591"/>
                    <a:gd name="T3" fmla="*/ 652 h 849"/>
                    <a:gd name="T4" fmla="*/ 1323 w 1591"/>
                    <a:gd name="T5" fmla="*/ 649 h 849"/>
                    <a:gd name="T6" fmla="*/ 1366 w 1591"/>
                    <a:gd name="T7" fmla="*/ 743 h 849"/>
                    <a:gd name="T8" fmla="*/ 1346 w 1591"/>
                    <a:gd name="T9" fmla="*/ 649 h 849"/>
                    <a:gd name="T10" fmla="*/ 1061 w 1591"/>
                    <a:gd name="T11" fmla="*/ 389 h 849"/>
                    <a:gd name="T12" fmla="*/ 1026 w 1591"/>
                    <a:gd name="T13" fmla="*/ 381 h 849"/>
                    <a:gd name="T14" fmla="*/ 1062 w 1591"/>
                    <a:gd name="T15" fmla="*/ 353 h 849"/>
                    <a:gd name="T16" fmla="*/ 1180 w 1591"/>
                    <a:gd name="T17" fmla="*/ 269 h 849"/>
                    <a:gd name="T18" fmla="*/ 890 w 1591"/>
                    <a:gd name="T19" fmla="*/ 256 h 849"/>
                    <a:gd name="T20" fmla="*/ 868 w 1591"/>
                    <a:gd name="T21" fmla="*/ 286 h 849"/>
                    <a:gd name="T22" fmla="*/ 697 w 1591"/>
                    <a:gd name="T23" fmla="*/ 274 h 849"/>
                    <a:gd name="T24" fmla="*/ 476 w 1591"/>
                    <a:gd name="T25" fmla="*/ 243 h 849"/>
                    <a:gd name="T26" fmla="*/ 251 w 1591"/>
                    <a:gd name="T27" fmla="*/ 242 h 849"/>
                    <a:gd name="T28" fmla="*/ 91 w 1591"/>
                    <a:gd name="T29" fmla="*/ 491 h 849"/>
                    <a:gd name="T30" fmla="*/ 108 w 1591"/>
                    <a:gd name="T31" fmla="*/ 688 h 849"/>
                    <a:gd name="T32" fmla="*/ 626 w 1591"/>
                    <a:gd name="T33" fmla="*/ 691 h 849"/>
                    <a:gd name="T34" fmla="*/ 775 w 1591"/>
                    <a:gd name="T35" fmla="*/ 697 h 849"/>
                    <a:gd name="T36" fmla="*/ 838 w 1591"/>
                    <a:gd name="T37" fmla="*/ 755 h 849"/>
                    <a:gd name="T38" fmla="*/ 773 w 1591"/>
                    <a:gd name="T39" fmla="*/ 847 h 849"/>
                    <a:gd name="T40" fmla="*/ 848 w 1591"/>
                    <a:gd name="T41" fmla="*/ 819 h 849"/>
                    <a:gd name="T42" fmla="*/ 1022 w 1591"/>
                    <a:gd name="T43" fmla="*/ 775 h 849"/>
                    <a:gd name="T44" fmla="*/ 1110 w 1591"/>
                    <a:gd name="T45" fmla="*/ 812 h 849"/>
                    <a:gd name="T46" fmla="*/ 1172 w 1591"/>
                    <a:gd name="T47" fmla="*/ 682 h 849"/>
                    <a:gd name="T48" fmla="*/ 1334 w 1591"/>
                    <a:gd name="T49" fmla="*/ 632 h 849"/>
                    <a:gd name="T50" fmla="*/ 1284 w 1591"/>
                    <a:gd name="T51" fmla="*/ 433 h 849"/>
                    <a:gd name="T52" fmla="*/ 1097 w 1591"/>
                    <a:gd name="T53" fmla="*/ 385 h 849"/>
                    <a:gd name="T54" fmla="*/ 920 w 1591"/>
                    <a:gd name="T55" fmla="*/ 636 h 849"/>
                    <a:gd name="T56" fmla="*/ 783 w 1591"/>
                    <a:gd name="T57" fmla="*/ 467 h 849"/>
                    <a:gd name="T58" fmla="*/ 1030 w 1591"/>
                    <a:gd name="T59" fmla="*/ 308 h 849"/>
                    <a:gd name="T60" fmla="*/ 1014 w 1591"/>
                    <a:gd name="T61" fmla="*/ 259 h 849"/>
                    <a:gd name="T62" fmla="*/ 617 w 1591"/>
                    <a:gd name="T63" fmla="*/ 221 h 849"/>
                    <a:gd name="T64" fmla="*/ 749 w 1591"/>
                    <a:gd name="T65" fmla="*/ 248 h 849"/>
                    <a:gd name="T66" fmla="*/ 780 w 1591"/>
                    <a:gd name="T67" fmla="*/ 191 h 849"/>
                    <a:gd name="T68" fmla="*/ 854 w 1591"/>
                    <a:gd name="T69" fmla="*/ 165 h 849"/>
                    <a:gd name="T70" fmla="*/ 1130 w 1591"/>
                    <a:gd name="T71" fmla="*/ 158 h 849"/>
                    <a:gd name="T72" fmla="*/ 1194 w 1591"/>
                    <a:gd name="T73" fmla="*/ 236 h 849"/>
                    <a:gd name="T74" fmla="*/ 1163 w 1591"/>
                    <a:gd name="T75" fmla="*/ 346 h 849"/>
                    <a:gd name="T76" fmla="*/ 1315 w 1591"/>
                    <a:gd name="T77" fmla="*/ 346 h 849"/>
                    <a:gd name="T78" fmla="*/ 1343 w 1591"/>
                    <a:gd name="T79" fmla="*/ 248 h 849"/>
                    <a:gd name="T80" fmla="*/ 1110 w 1591"/>
                    <a:gd name="T81" fmla="*/ 182 h 849"/>
                    <a:gd name="T82" fmla="*/ 961 w 1591"/>
                    <a:gd name="T83" fmla="*/ 165 h 849"/>
                    <a:gd name="T84" fmla="*/ 976 w 1591"/>
                    <a:gd name="T85" fmla="*/ 192 h 849"/>
                    <a:gd name="T86" fmla="*/ 523 w 1591"/>
                    <a:gd name="T87" fmla="*/ 187 h 849"/>
                    <a:gd name="T88" fmla="*/ 1040 w 1591"/>
                    <a:gd name="T89" fmla="*/ 136 h 849"/>
                    <a:gd name="T90" fmla="*/ 861 w 1591"/>
                    <a:gd name="T91" fmla="*/ 114 h 849"/>
                    <a:gd name="T92" fmla="*/ 764 w 1591"/>
                    <a:gd name="T93" fmla="*/ 146 h 849"/>
                    <a:gd name="T94" fmla="*/ 1060 w 1591"/>
                    <a:gd name="T95" fmla="*/ 128 h 849"/>
                    <a:gd name="T96" fmla="*/ 1132 w 1591"/>
                    <a:gd name="T97" fmla="*/ 126 h 849"/>
                    <a:gd name="T98" fmla="*/ 656 w 1591"/>
                    <a:gd name="T99" fmla="*/ 115 h 849"/>
                    <a:gd name="T100" fmla="*/ 1088 w 1591"/>
                    <a:gd name="T101" fmla="*/ 90 h 849"/>
                    <a:gd name="T102" fmla="*/ 899 w 1591"/>
                    <a:gd name="T103" fmla="*/ 72 h 849"/>
                    <a:gd name="T104" fmla="*/ 971 w 1591"/>
                    <a:gd name="T105" fmla="*/ 59 h 849"/>
                    <a:gd name="T106" fmla="*/ 1153 w 1591"/>
                    <a:gd name="T107" fmla="*/ 32 h 849"/>
                    <a:gd name="T108" fmla="*/ 1222 w 1591"/>
                    <a:gd name="T109" fmla="*/ 53 h 849"/>
                    <a:gd name="T110" fmla="*/ 1229 w 1591"/>
                    <a:gd name="T111" fmla="*/ 15 h 849"/>
                    <a:gd name="T112" fmla="*/ 1203 w 1591"/>
                    <a:gd name="T113" fmla="*/ 69 h 849"/>
                    <a:gd name="T114" fmla="*/ 1296 w 1591"/>
                    <a:gd name="T115" fmla="*/ 99 h 849"/>
                    <a:gd name="T116" fmla="*/ 1492 w 1591"/>
                    <a:gd name="T117" fmla="*/ 34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91" h="849">
                      <a:moveTo>
                        <a:pt x="1177" y="745"/>
                      </a:moveTo>
                      <a:lnTo>
                        <a:pt x="1174" y="733"/>
                      </a:lnTo>
                      <a:lnTo>
                        <a:pt x="1165" y="740"/>
                      </a:lnTo>
                      <a:lnTo>
                        <a:pt x="1166" y="748"/>
                      </a:lnTo>
                      <a:lnTo>
                        <a:pt x="1188" y="758"/>
                      </a:lnTo>
                      <a:lnTo>
                        <a:pt x="1194" y="757"/>
                      </a:lnTo>
                      <a:lnTo>
                        <a:pt x="1207" y="747"/>
                      </a:lnTo>
                      <a:lnTo>
                        <a:pt x="1190" y="747"/>
                      </a:lnTo>
                      <a:lnTo>
                        <a:pt x="1177" y="745"/>
                      </a:lnTo>
                      <a:lnTo>
                        <a:pt x="1177" y="745"/>
                      </a:lnTo>
                      <a:close/>
                      <a:moveTo>
                        <a:pt x="1231" y="685"/>
                      </a:moveTo>
                      <a:lnTo>
                        <a:pt x="1231" y="681"/>
                      </a:lnTo>
                      <a:lnTo>
                        <a:pt x="1216" y="671"/>
                      </a:lnTo>
                      <a:lnTo>
                        <a:pt x="1194" y="665"/>
                      </a:lnTo>
                      <a:lnTo>
                        <a:pt x="1187" y="667"/>
                      </a:lnTo>
                      <a:lnTo>
                        <a:pt x="1200" y="678"/>
                      </a:lnTo>
                      <a:lnTo>
                        <a:pt x="1222" y="686"/>
                      </a:lnTo>
                      <a:lnTo>
                        <a:pt x="1231" y="685"/>
                      </a:lnTo>
                      <a:lnTo>
                        <a:pt x="1231" y="685"/>
                      </a:lnTo>
                      <a:close/>
                      <a:moveTo>
                        <a:pt x="90" y="699"/>
                      </a:moveTo>
                      <a:lnTo>
                        <a:pt x="91" y="686"/>
                      </a:lnTo>
                      <a:lnTo>
                        <a:pt x="79" y="677"/>
                      </a:lnTo>
                      <a:lnTo>
                        <a:pt x="78" y="665"/>
                      </a:lnTo>
                      <a:lnTo>
                        <a:pt x="77" y="658"/>
                      </a:lnTo>
                      <a:lnTo>
                        <a:pt x="62" y="655"/>
                      </a:lnTo>
                      <a:lnTo>
                        <a:pt x="53" y="652"/>
                      </a:lnTo>
                      <a:lnTo>
                        <a:pt x="38" y="647"/>
                      </a:lnTo>
                      <a:lnTo>
                        <a:pt x="32" y="652"/>
                      </a:lnTo>
                      <a:lnTo>
                        <a:pt x="30" y="664"/>
                      </a:lnTo>
                      <a:lnTo>
                        <a:pt x="46" y="669"/>
                      </a:lnTo>
                      <a:lnTo>
                        <a:pt x="45" y="676"/>
                      </a:lnTo>
                      <a:lnTo>
                        <a:pt x="55" y="684"/>
                      </a:lnTo>
                      <a:lnTo>
                        <a:pt x="55" y="691"/>
                      </a:lnTo>
                      <a:lnTo>
                        <a:pt x="79" y="703"/>
                      </a:lnTo>
                      <a:lnTo>
                        <a:pt x="90" y="699"/>
                      </a:lnTo>
                      <a:lnTo>
                        <a:pt x="90" y="699"/>
                      </a:lnTo>
                      <a:close/>
                      <a:moveTo>
                        <a:pt x="1346" y="649"/>
                      </a:moveTo>
                      <a:lnTo>
                        <a:pt x="1360" y="635"/>
                      </a:lnTo>
                      <a:lnTo>
                        <a:pt x="1365" y="628"/>
                      </a:lnTo>
                      <a:lnTo>
                        <a:pt x="1358" y="627"/>
                      </a:lnTo>
                      <a:lnTo>
                        <a:pt x="1339" y="635"/>
                      </a:lnTo>
                      <a:lnTo>
                        <a:pt x="1323" y="649"/>
                      </a:lnTo>
                      <a:lnTo>
                        <a:pt x="1293" y="685"/>
                      </a:lnTo>
                      <a:lnTo>
                        <a:pt x="1274" y="699"/>
                      </a:lnTo>
                      <a:lnTo>
                        <a:pt x="1279" y="705"/>
                      </a:lnTo>
                      <a:lnTo>
                        <a:pt x="1265" y="713"/>
                      </a:lnTo>
                      <a:lnTo>
                        <a:pt x="1266" y="720"/>
                      </a:lnTo>
                      <a:lnTo>
                        <a:pt x="1302" y="720"/>
                      </a:lnTo>
                      <a:lnTo>
                        <a:pt x="1322" y="719"/>
                      </a:lnTo>
                      <a:lnTo>
                        <a:pt x="1338" y="725"/>
                      </a:lnTo>
                      <a:lnTo>
                        <a:pt x="1322" y="736"/>
                      </a:lnTo>
                      <a:lnTo>
                        <a:pt x="1333" y="736"/>
                      </a:lnTo>
                      <a:lnTo>
                        <a:pt x="1360" y="717"/>
                      </a:lnTo>
                      <a:lnTo>
                        <a:pt x="1364" y="719"/>
                      </a:lnTo>
                      <a:lnTo>
                        <a:pt x="1355" y="738"/>
                      </a:lnTo>
                      <a:lnTo>
                        <a:pt x="1366" y="743"/>
                      </a:lnTo>
                      <a:lnTo>
                        <a:pt x="1375" y="742"/>
                      </a:lnTo>
                      <a:lnTo>
                        <a:pt x="1388" y="721"/>
                      </a:lnTo>
                      <a:lnTo>
                        <a:pt x="1386" y="707"/>
                      </a:lnTo>
                      <a:lnTo>
                        <a:pt x="1388" y="695"/>
                      </a:lnTo>
                      <a:lnTo>
                        <a:pt x="1374" y="699"/>
                      </a:lnTo>
                      <a:lnTo>
                        <a:pt x="1384" y="682"/>
                      </a:lnTo>
                      <a:lnTo>
                        <a:pt x="1368" y="675"/>
                      </a:lnTo>
                      <a:lnTo>
                        <a:pt x="1358" y="680"/>
                      </a:lnTo>
                      <a:lnTo>
                        <a:pt x="1343" y="674"/>
                      </a:lnTo>
                      <a:lnTo>
                        <a:pt x="1352" y="666"/>
                      </a:lnTo>
                      <a:lnTo>
                        <a:pt x="1341" y="662"/>
                      </a:lnTo>
                      <a:lnTo>
                        <a:pt x="1327" y="669"/>
                      </a:lnTo>
                      <a:lnTo>
                        <a:pt x="1346" y="649"/>
                      </a:lnTo>
                      <a:lnTo>
                        <a:pt x="1346" y="649"/>
                      </a:lnTo>
                      <a:close/>
                      <a:moveTo>
                        <a:pt x="13" y="569"/>
                      </a:moveTo>
                      <a:lnTo>
                        <a:pt x="6" y="577"/>
                      </a:lnTo>
                      <a:lnTo>
                        <a:pt x="0" y="587"/>
                      </a:lnTo>
                      <a:lnTo>
                        <a:pt x="4" y="593"/>
                      </a:lnTo>
                      <a:lnTo>
                        <a:pt x="2" y="604"/>
                      </a:lnTo>
                      <a:lnTo>
                        <a:pt x="4" y="615"/>
                      </a:lnTo>
                      <a:lnTo>
                        <a:pt x="12" y="615"/>
                      </a:lnTo>
                      <a:lnTo>
                        <a:pt x="11" y="596"/>
                      </a:lnTo>
                      <a:lnTo>
                        <a:pt x="38" y="570"/>
                      </a:lnTo>
                      <a:lnTo>
                        <a:pt x="19" y="572"/>
                      </a:lnTo>
                      <a:lnTo>
                        <a:pt x="13" y="569"/>
                      </a:lnTo>
                      <a:lnTo>
                        <a:pt x="13" y="569"/>
                      </a:lnTo>
                      <a:close/>
                      <a:moveTo>
                        <a:pt x="1062" y="394"/>
                      </a:moveTo>
                      <a:lnTo>
                        <a:pt x="1061" y="389"/>
                      </a:lnTo>
                      <a:lnTo>
                        <a:pt x="1054" y="389"/>
                      </a:lnTo>
                      <a:lnTo>
                        <a:pt x="1044" y="395"/>
                      </a:lnTo>
                      <a:lnTo>
                        <a:pt x="1042" y="396"/>
                      </a:lnTo>
                      <a:lnTo>
                        <a:pt x="1042" y="403"/>
                      </a:lnTo>
                      <a:lnTo>
                        <a:pt x="1049" y="405"/>
                      </a:lnTo>
                      <a:lnTo>
                        <a:pt x="1062" y="394"/>
                      </a:lnTo>
                      <a:lnTo>
                        <a:pt x="1062" y="394"/>
                      </a:lnTo>
                      <a:close/>
                      <a:moveTo>
                        <a:pt x="1026" y="381"/>
                      </a:moveTo>
                      <a:lnTo>
                        <a:pt x="1029" y="378"/>
                      </a:lnTo>
                      <a:lnTo>
                        <a:pt x="1007" y="378"/>
                      </a:lnTo>
                      <a:lnTo>
                        <a:pt x="988" y="387"/>
                      </a:lnTo>
                      <a:lnTo>
                        <a:pt x="988" y="393"/>
                      </a:lnTo>
                      <a:lnTo>
                        <a:pt x="999" y="394"/>
                      </a:lnTo>
                      <a:lnTo>
                        <a:pt x="1026" y="381"/>
                      </a:lnTo>
                      <a:lnTo>
                        <a:pt x="1026" y="381"/>
                      </a:lnTo>
                      <a:close/>
                      <a:moveTo>
                        <a:pt x="1014" y="320"/>
                      </a:moveTo>
                      <a:lnTo>
                        <a:pt x="1005" y="318"/>
                      </a:lnTo>
                      <a:lnTo>
                        <a:pt x="986" y="338"/>
                      </a:lnTo>
                      <a:lnTo>
                        <a:pt x="972" y="353"/>
                      </a:lnTo>
                      <a:lnTo>
                        <a:pt x="951" y="365"/>
                      </a:lnTo>
                      <a:lnTo>
                        <a:pt x="975" y="362"/>
                      </a:lnTo>
                      <a:lnTo>
                        <a:pt x="971" y="375"/>
                      </a:lnTo>
                      <a:lnTo>
                        <a:pt x="1002" y="364"/>
                      </a:lnTo>
                      <a:lnTo>
                        <a:pt x="1026" y="353"/>
                      </a:lnTo>
                      <a:lnTo>
                        <a:pt x="1028" y="362"/>
                      </a:lnTo>
                      <a:lnTo>
                        <a:pt x="1051" y="367"/>
                      </a:lnTo>
                      <a:lnTo>
                        <a:pt x="1068" y="360"/>
                      </a:lnTo>
                      <a:lnTo>
                        <a:pt x="1062" y="353"/>
                      </a:lnTo>
                      <a:lnTo>
                        <a:pt x="1049" y="355"/>
                      </a:lnTo>
                      <a:lnTo>
                        <a:pt x="1054" y="345"/>
                      </a:lnTo>
                      <a:lnTo>
                        <a:pt x="1040" y="339"/>
                      </a:lnTo>
                      <a:lnTo>
                        <a:pt x="1027" y="331"/>
                      </a:lnTo>
                      <a:lnTo>
                        <a:pt x="1022" y="325"/>
                      </a:lnTo>
                      <a:lnTo>
                        <a:pt x="1011" y="329"/>
                      </a:lnTo>
                      <a:lnTo>
                        <a:pt x="1014" y="320"/>
                      </a:lnTo>
                      <a:lnTo>
                        <a:pt x="1014" y="320"/>
                      </a:lnTo>
                      <a:close/>
                      <a:moveTo>
                        <a:pt x="1181" y="289"/>
                      </a:moveTo>
                      <a:lnTo>
                        <a:pt x="1195" y="283"/>
                      </a:lnTo>
                      <a:lnTo>
                        <a:pt x="1199" y="281"/>
                      </a:lnTo>
                      <a:lnTo>
                        <a:pt x="1204" y="271"/>
                      </a:lnTo>
                      <a:lnTo>
                        <a:pt x="1195" y="266"/>
                      </a:lnTo>
                      <a:lnTo>
                        <a:pt x="1180" y="269"/>
                      </a:lnTo>
                      <a:lnTo>
                        <a:pt x="1166" y="281"/>
                      </a:lnTo>
                      <a:lnTo>
                        <a:pt x="1163" y="290"/>
                      </a:lnTo>
                      <a:lnTo>
                        <a:pt x="1181" y="289"/>
                      </a:lnTo>
                      <a:lnTo>
                        <a:pt x="1181" y="289"/>
                      </a:lnTo>
                      <a:close/>
                      <a:moveTo>
                        <a:pt x="906" y="249"/>
                      </a:moveTo>
                      <a:lnTo>
                        <a:pt x="902" y="241"/>
                      </a:lnTo>
                      <a:lnTo>
                        <a:pt x="901" y="238"/>
                      </a:lnTo>
                      <a:lnTo>
                        <a:pt x="896" y="234"/>
                      </a:lnTo>
                      <a:lnTo>
                        <a:pt x="885" y="228"/>
                      </a:lnTo>
                      <a:lnTo>
                        <a:pt x="866" y="238"/>
                      </a:lnTo>
                      <a:lnTo>
                        <a:pt x="847" y="243"/>
                      </a:lnTo>
                      <a:lnTo>
                        <a:pt x="860" y="253"/>
                      </a:lnTo>
                      <a:lnTo>
                        <a:pt x="874" y="251"/>
                      </a:lnTo>
                      <a:lnTo>
                        <a:pt x="890" y="256"/>
                      </a:lnTo>
                      <a:lnTo>
                        <a:pt x="906" y="249"/>
                      </a:lnTo>
                      <a:close/>
                      <a:moveTo>
                        <a:pt x="989" y="241"/>
                      </a:moveTo>
                      <a:lnTo>
                        <a:pt x="965" y="238"/>
                      </a:lnTo>
                      <a:lnTo>
                        <a:pt x="986" y="228"/>
                      </a:lnTo>
                      <a:lnTo>
                        <a:pt x="984" y="206"/>
                      </a:lnTo>
                      <a:lnTo>
                        <a:pt x="977" y="197"/>
                      </a:lnTo>
                      <a:lnTo>
                        <a:pt x="960" y="194"/>
                      </a:lnTo>
                      <a:lnTo>
                        <a:pt x="930" y="208"/>
                      </a:lnTo>
                      <a:lnTo>
                        <a:pt x="910" y="230"/>
                      </a:lnTo>
                      <a:lnTo>
                        <a:pt x="921" y="238"/>
                      </a:lnTo>
                      <a:lnTo>
                        <a:pt x="927" y="250"/>
                      </a:lnTo>
                      <a:lnTo>
                        <a:pt x="903" y="270"/>
                      </a:lnTo>
                      <a:lnTo>
                        <a:pt x="891" y="269"/>
                      </a:lnTo>
                      <a:lnTo>
                        <a:pt x="868" y="286"/>
                      </a:lnTo>
                      <a:lnTo>
                        <a:pt x="884" y="267"/>
                      </a:lnTo>
                      <a:lnTo>
                        <a:pt x="866" y="260"/>
                      </a:lnTo>
                      <a:lnTo>
                        <a:pt x="849" y="264"/>
                      </a:lnTo>
                      <a:lnTo>
                        <a:pt x="840" y="276"/>
                      </a:lnTo>
                      <a:lnTo>
                        <a:pt x="818" y="276"/>
                      </a:lnTo>
                      <a:lnTo>
                        <a:pt x="791" y="279"/>
                      </a:lnTo>
                      <a:lnTo>
                        <a:pt x="772" y="269"/>
                      </a:lnTo>
                      <a:lnTo>
                        <a:pt x="753" y="271"/>
                      </a:lnTo>
                      <a:lnTo>
                        <a:pt x="747" y="260"/>
                      </a:lnTo>
                      <a:lnTo>
                        <a:pt x="740" y="255"/>
                      </a:lnTo>
                      <a:lnTo>
                        <a:pt x="726" y="257"/>
                      </a:lnTo>
                      <a:lnTo>
                        <a:pt x="706" y="258"/>
                      </a:lnTo>
                      <a:lnTo>
                        <a:pt x="689" y="266"/>
                      </a:lnTo>
                      <a:lnTo>
                        <a:pt x="697" y="274"/>
                      </a:lnTo>
                      <a:lnTo>
                        <a:pt x="671" y="284"/>
                      </a:lnTo>
                      <a:lnTo>
                        <a:pt x="666" y="272"/>
                      </a:lnTo>
                      <a:lnTo>
                        <a:pt x="649" y="276"/>
                      </a:lnTo>
                      <a:lnTo>
                        <a:pt x="605" y="278"/>
                      </a:lnTo>
                      <a:lnTo>
                        <a:pt x="581" y="273"/>
                      </a:lnTo>
                      <a:lnTo>
                        <a:pt x="613" y="264"/>
                      </a:lnTo>
                      <a:lnTo>
                        <a:pt x="603" y="254"/>
                      </a:lnTo>
                      <a:lnTo>
                        <a:pt x="587" y="255"/>
                      </a:lnTo>
                      <a:lnTo>
                        <a:pt x="569" y="251"/>
                      </a:lnTo>
                      <a:lnTo>
                        <a:pt x="541" y="244"/>
                      </a:lnTo>
                      <a:lnTo>
                        <a:pt x="527" y="236"/>
                      </a:lnTo>
                      <a:lnTo>
                        <a:pt x="510" y="234"/>
                      </a:lnTo>
                      <a:lnTo>
                        <a:pt x="497" y="241"/>
                      </a:lnTo>
                      <a:lnTo>
                        <a:pt x="476" y="243"/>
                      </a:lnTo>
                      <a:lnTo>
                        <a:pt x="490" y="228"/>
                      </a:lnTo>
                      <a:lnTo>
                        <a:pt x="455" y="241"/>
                      </a:lnTo>
                      <a:lnTo>
                        <a:pt x="449" y="225"/>
                      </a:lnTo>
                      <a:lnTo>
                        <a:pt x="442" y="222"/>
                      </a:lnTo>
                      <a:lnTo>
                        <a:pt x="428" y="231"/>
                      </a:lnTo>
                      <a:lnTo>
                        <a:pt x="411" y="236"/>
                      </a:lnTo>
                      <a:lnTo>
                        <a:pt x="410" y="227"/>
                      </a:lnTo>
                      <a:lnTo>
                        <a:pt x="379" y="233"/>
                      </a:lnTo>
                      <a:lnTo>
                        <a:pt x="347" y="241"/>
                      </a:lnTo>
                      <a:lnTo>
                        <a:pt x="327" y="240"/>
                      </a:lnTo>
                      <a:lnTo>
                        <a:pt x="301" y="245"/>
                      </a:lnTo>
                      <a:lnTo>
                        <a:pt x="278" y="254"/>
                      </a:lnTo>
                      <a:lnTo>
                        <a:pt x="264" y="252"/>
                      </a:lnTo>
                      <a:lnTo>
                        <a:pt x="251" y="242"/>
                      </a:lnTo>
                      <a:lnTo>
                        <a:pt x="230" y="238"/>
                      </a:lnTo>
                      <a:lnTo>
                        <a:pt x="230" y="238"/>
                      </a:lnTo>
                      <a:lnTo>
                        <a:pt x="139" y="312"/>
                      </a:lnTo>
                      <a:lnTo>
                        <a:pt x="7" y="434"/>
                      </a:lnTo>
                      <a:lnTo>
                        <a:pt x="23" y="434"/>
                      </a:lnTo>
                      <a:lnTo>
                        <a:pt x="32" y="440"/>
                      </a:lnTo>
                      <a:lnTo>
                        <a:pt x="35" y="450"/>
                      </a:lnTo>
                      <a:lnTo>
                        <a:pt x="36" y="465"/>
                      </a:lnTo>
                      <a:lnTo>
                        <a:pt x="64" y="452"/>
                      </a:lnTo>
                      <a:lnTo>
                        <a:pt x="88" y="445"/>
                      </a:lnTo>
                      <a:lnTo>
                        <a:pt x="86" y="456"/>
                      </a:lnTo>
                      <a:lnTo>
                        <a:pt x="88" y="466"/>
                      </a:lnTo>
                      <a:lnTo>
                        <a:pt x="95" y="475"/>
                      </a:lnTo>
                      <a:lnTo>
                        <a:pt x="91" y="491"/>
                      </a:lnTo>
                      <a:lnTo>
                        <a:pt x="85" y="516"/>
                      </a:lnTo>
                      <a:lnTo>
                        <a:pt x="102" y="531"/>
                      </a:lnTo>
                      <a:lnTo>
                        <a:pt x="91" y="544"/>
                      </a:lnTo>
                      <a:lnTo>
                        <a:pt x="71" y="555"/>
                      </a:lnTo>
                      <a:lnTo>
                        <a:pt x="71" y="555"/>
                      </a:lnTo>
                      <a:lnTo>
                        <a:pt x="62" y="566"/>
                      </a:lnTo>
                      <a:lnTo>
                        <a:pt x="70" y="583"/>
                      </a:lnTo>
                      <a:lnTo>
                        <a:pt x="58" y="602"/>
                      </a:lnTo>
                      <a:lnTo>
                        <a:pt x="74" y="611"/>
                      </a:lnTo>
                      <a:lnTo>
                        <a:pt x="60" y="625"/>
                      </a:lnTo>
                      <a:lnTo>
                        <a:pt x="55" y="646"/>
                      </a:lnTo>
                      <a:lnTo>
                        <a:pt x="82" y="655"/>
                      </a:lnTo>
                      <a:lnTo>
                        <a:pt x="87" y="665"/>
                      </a:lnTo>
                      <a:lnTo>
                        <a:pt x="108" y="688"/>
                      </a:lnTo>
                      <a:lnTo>
                        <a:pt x="111" y="688"/>
                      </a:lnTo>
                      <a:lnTo>
                        <a:pt x="162" y="688"/>
                      </a:lnTo>
                      <a:lnTo>
                        <a:pt x="217" y="688"/>
                      </a:lnTo>
                      <a:lnTo>
                        <a:pt x="235" y="688"/>
                      </a:lnTo>
                      <a:lnTo>
                        <a:pt x="291" y="688"/>
                      </a:lnTo>
                      <a:lnTo>
                        <a:pt x="345" y="688"/>
                      </a:lnTo>
                      <a:lnTo>
                        <a:pt x="400" y="688"/>
                      </a:lnTo>
                      <a:lnTo>
                        <a:pt x="455" y="688"/>
                      </a:lnTo>
                      <a:lnTo>
                        <a:pt x="518" y="688"/>
                      </a:lnTo>
                      <a:lnTo>
                        <a:pt x="580" y="688"/>
                      </a:lnTo>
                      <a:lnTo>
                        <a:pt x="617" y="688"/>
                      </a:lnTo>
                      <a:lnTo>
                        <a:pt x="622" y="678"/>
                      </a:lnTo>
                      <a:lnTo>
                        <a:pt x="629" y="678"/>
                      </a:lnTo>
                      <a:lnTo>
                        <a:pt x="626" y="691"/>
                      </a:lnTo>
                      <a:lnTo>
                        <a:pt x="630" y="695"/>
                      </a:lnTo>
                      <a:lnTo>
                        <a:pt x="641" y="697"/>
                      </a:lnTo>
                      <a:lnTo>
                        <a:pt x="659" y="701"/>
                      </a:lnTo>
                      <a:lnTo>
                        <a:pt x="673" y="707"/>
                      </a:lnTo>
                      <a:lnTo>
                        <a:pt x="689" y="705"/>
                      </a:lnTo>
                      <a:lnTo>
                        <a:pt x="709" y="710"/>
                      </a:lnTo>
                      <a:lnTo>
                        <a:pt x="709" y="710"/>
                      </a:lnTo>
                      <a:lnTo>
                        <a:pt x="721" y="702"/>
                      </a:lnTo>
                      <a:lnTo>
                        <a:pt x="732" y="698"/>
                      </a:lnTo>
                      <a:lnTo>
                        <a:pt x="740" y="692"/>
                      </a:lnTo>
                      <a:lnTo>
                        <a:pt x="745" y="690"/>
                      </a:lnTo>
                      <a:lnTo>
                        <a:pt x="760" y="693"/>
                      </a:lnTo>
                      <a:lnTo>
                        <a:pt x="772" y="694"/>
                      </a:lnTo>
                      <a:lnTo>
                        <a:pt x="775" y="697"/>
                      </a:lnTo>
                      <a:lnTo>
                        <a:pt x="775" y="710"/>
                      </a:lnTo>
                      <a:lnTo>
                        <a:pt x="795" y="714"/>
                      </a:lnTo>
                      <a:lnTo>
                        <a:pt x="788" y="720"/>
                      </a:lnTo>
                      <a:lnTo>
                        <a:pt x="793" y="728"/>
                      </a:lnTo>
                      <a:lnTo>
                        <a:pt x="786" y="736"/>
                      </a:lnTo>
                      <a:lnTo>
                        <a:pt x="793" y="739"/>
                      </a:lnTo>
                      <a:lnTo>
                        <a:pt x="786" y="747"/>
                      </a:lnTo>
                      <a:lnTo>
                        <a:pt x="786" y="747"/>
                      </a:lnTo>
                      <a:lnTo>
                        <a:pt x="790" y="747"/>
                      </a:lnTo>
                      <a:lnTo>
                        <a:pt x="795" y="745"/>
                      </a:lnTo>
                      <a:lnTo>
                        <a:pt x="797" y="749"/>
                      </a:lnTo>
                      <a:lnTo>
                        <a:pt x="810" y="752"/>
                      </a:lnTo>
                      <a:lnTo>
                        <a:pt x="824" y="753"/>
                      </a:lnTo>
                      <a:lnTo>
                        <a:pt x="838" y="755"/>
                      </a:lnTo>
                      <a:lnTo>
                        <a:pt x="853" y="760"/>
                      </a:lnTo>
                      <a:lnTo>
                        <a:pt x="856" y="767"/>
                      </a:lnTo>
                      <a:lnTo>
                        <a:pt x="861" y="785"/>
                      </a:lnTo>
                      <a:lnTo>
                        <a:pt x="852" y="792"/>
                      </a:lnTo>
                      <a:lnTo>
                        <a:pt x="838" y="789"/>
                      </a:lnTo>
                      <a:lnTo>
                        <a:pt x="834" y="775"/>
                      </a:lnTo>
                      <a:lnTo>
                        <a:pt x="831" y="790"/>
                      </a:lnTo>
                      <a:lnTo>
                        <a:pt x="816" y="802"/>
                      </a:lnTo>
                      <a:lnTo>
                        <a:pt x="814" y="813"/>
                      </a:lnTo>
                      <a:lnTo>
                        <a:pt x="810" y="819"/>
                      </a:lnTo>
                      <a:lnTo>
                        <a:pt x="794" y="827"/>
                      </a:lnTo>
                      <a:lnTo>
                        <a:pt x="794" y="827"/>
                      </a:lnTo>
                      <a:lnTo>
                        <a:pt x="781" y="839"/>
                      </a:lnTo>
                      <a:lnTo>
                        <a:pt x="773" y="847"/>
                      </a:lnTo>
                      <a:lnTo>
                        <a:pt x="783" y="849"/>
                      </a:lnTo>
                      <a:lnTo>
                        <a:pt x="800" y="842"/>
                      </a:lnTo>
                      <a:lnTo>
                        <a:pt x="811" y="835"/>
                      </a:lnTo>
                      <a:lnTo>
                        <a:pt x="816" y="834"/>
                      </a:lnTo>
                      <a:lnTo>
                        <a:pt x="827" y="836"/>
                      </a:lnTo>
                      <a:lnTo>
                        <a:pt x="833" y="833"/>
                      </a:lnTo>
                      <a:lnTo>
                        <a:pt x="843" y="830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2" y="820"/>
                      </a:lnTo>
                      <a:lnTo>
                        <a:pt x="861" y="820"/>
                      </a:lnTo>
                      <a:lnTo>
                        <a:pt x="855" y="822"/>
                      </a:lnTo>
                      <a:lnTo>
                        <a:pt x="848" y="819"/>
                      </a:lnTo>
                      <a:lnTo>
                        <a:pt x="857" y="812"/>
                      </a:lnTo>
                      <a:lnTo>
                        <a:pt x="863" y="809"/>
                      </a:lnTo>
                      <a:lnTo>
                        <a:pt x="878" y="805"/>
                      </a:lnTo>
                      <a:lnTo>
                        <a:pt x="895" y="803"/>
                      </a:lnTo>
                      <a:lnTo>
                        <a:pt x="902" y="807"/>
                      </a:lnTo>
                      <a:lnTo>
                        <a:pt x="909" y="802"/>
                      </a:lnTo>
                      <a:lnTo>
                        <a:pt x="916" y="799"/>
                      </a:lnTo>
                      <a:lnTo>
                        <a:pt x="919" y="800"/>
                      </a:lnTo>
                      <a:lnTo>
                        <a:pt x="920" y="801"/>
                      </a:lnTo>
                      <a:lnTo>
                        <a:pt x="945" y="785"/>
                      </a:lnTo>
                      <a:lnTo>
                        <a:pt x="955" y="780"/>
                      </a:lnTo>
                      <a:lnTo>
                        <a:pt x="983" y="780"/>
                      </a:lnTo>
                      <a:lnTo>
                        <a:pt x="1018" y="780"/>
                      </a:lnTo>
                      <a:lnTo>
                        <a:pt x="1022" y="775"/>
                      </a:lnTo>
                      <a:lnTo>
                        <a:pt x="1028" y="774"/>
                      </a:lnTo>
                      <a:lnTo>
                        <a:pt x="1038" y="770"/>
                      </a:lnTo>
                      <a:lnTo>
                        <a:pt x="1048" y="760"/>
                      </a:lnTo>
                      <a:lnTo>
                        <a:pt x="1060" y="741"/>
                      </a:lnTo>
                      <a:lnTo>
                        <a:pt x="1081" y="723"/>
                      </a:lnTo>
                      <a:lnTo>
                        <a:pt x="1084" y="730"/>
                      </a:lnTo>
                      <a:lnTo>
                        <a:pt x="1098" y="726"/>
                      </a:lnTo>
                      <a:lnTo>
                        <a:pt x="1104" y="733"/>
                      </a:lnTo>
                      <a:lnTo>
                        <a:pt x="1094" y="764"/>
                      </a:lnTo>
                      <a:lnTo>
                        <a:pt x="1101" y="777"/>
                      </a:lnTo>
                      <a:lnTo>
                        <a:pt x="1124" y="775"/>
                      </a:lnTo>
                      <a:lnTo>
                        <a:pt x="1153" y="774"/>
                      </a:lnTo>
                      <a:lnTo>
                        <a:pt x="1115" y="792"/>
                      </a:lnTo>
                      <a:lnTo>
                        <a:pt x="1110" y="812"/>
                      </a:lnTo>
                      <a:lnTo>
                        <a:pt x="1123" y="814"/>
                      </a:lnTo>
                      <a:lnTo>
                        <a:pt x="1150" y="797"/>
                      </a:lnTo>
                      <a:lnTo>
                        <a:pt x="1171" y="789"/>
                      </a:lnTo>
                      <a:lnTo>
                        <a:pt x="1217" y="775"/>
                      </a:lnTo>
                      <a:lnTo>
                        <a:pt x="1245" y="759"/>
                      </a:lnTo>
                      <a:lnTo>
                        <a:pt x="1235" y="751"/>
                      </a:lnTo>
                      <a:lnTo>
                        <a:pt x="1238" y="734"/>
                      </a:lnTo>
                      <a:lnTo>
                        <a:pt x="1212" y="761"/>
                      </a:lnTo>
                      <a:lnTo>
                        <a:pt x="1180" y="763"/>
                      </a:lnTo>
                      <a:lnTo>
                        <a:pt x="1160" y="751"/>
                      </a:lnTo>
                      <a:lnTo>
                        <a:pt x="1159" y="734"/>
                      </a:lnTo>
                      <a:lnTo>
                        <a:pt x="1162" y="709"/>
                      </a:lnTo>
                      <a:lnTo>
                        <a:pt x="1184" y="693"/>
                      </a:lnTo>
                      <a:lnTo>
                        <a:pt x="1172" y="682"/>
                      </a:lnTo>
                      <a:lnTo>
                        <a:pt x="1143" y="684"/>
                      </a:lnTo>
                      <a:lnTo>
                        <a:pt x="1098" y="704"/>
                      </a:lnTo>
                      <a:lnTo>
                        <a:pt x="1057" y="734"/>
                      </a:lnTo>
                      <a:lnTo>
                        <a:pt x="1040" y="738"/>
                      </a:lnTo>
                      <a:lnTo>
                        <a:pt x="1069" y="717"/>
                      </a:lnTo>
                      <a:lnTo>
                        <a:pt x="1108" y="686"/>
                      </a:lnTo>
                      <a:lnTo>
                        <a:pt x="1134" y="676"/>
                      </a:lnTo>
                      <a:lnTo>
                        <a:pt x="1155" y="660"/>
                      </a:lnTo>
                      <a:lnTo>
                        <a:pt x="1175" y="658"/>
                      </a:lnTo>
                      <a:lnTo>
                        <a:pt x="1202" y="658"/>
                      </a:lnTo>
                      <a:lnTo>
                        <a:pt x="1239" y="663"/>
                      </a:lnTo>
                      <a:lnTo>
                        <a:pt x="1272" y="659"/>
                      </a:lnTo>
                      <a:lnTo>
                        <a:pt x="1301" y="640"/>
                      </a:lnTo>
                      <a:lnTo>
                        <a:pt x="1334" y="632"/>
                      </a:lnTo>
                      <a:lnTo>
                        <a:pt x="1349" y="624"/>
                      </a:lnTo>
                      <a:lnTo>
                        <a:pt x="1364" y="615"/>
                      </a:lnTo>
                      <a:lnTo>
                        <a:pt x="1372" y="590"/>
                      </a:lnTo>
                      <a:lnTo>
                        <a:pt x="1368" y="581"/>
                      </a:lnTo>
                      <a:lnTo>
                        <a:pt x="1355" y="578"/>
                      </a:lnTo>
                      <a:lnTo>
                        <a:pt x="1355" y="559"/>
                      </a:lnTo>
                      <a:lnTo>
                        <a:pt x="1347" y="552"/>
                      </a:lnTo>
                      <a:lnTo>
                        <a:pt x="1321" y="546"/>
                      </a:lnTo>
                      <a:lnTo>
                        <a:pt x="1310" y="534"/>
                      </a:lnTo>
                      <a:lnTo>
                        <a:pt x="1293" y="521"/>
                      </a:lnTo>
                      <a:lnTo>
                        <a:pt x="1306" y="507"/>
                      </a:lnTo>
                      <a:lnTo>
                        <a:pt x="1298" y="480"/>
                      </a:lnTo>
                      <a:lnTo>
                        <a:pt x="1288" y="452"/>
                      </a:lnTo>
                      <a:lnTo>
                        <a:pt x="1284" y="433"/>
                      </a:lnTo>
                      <a:lnTo>
                        <a:pt x="1268" y="443"/>
                      </a:lnTo>
                      <a:lnTo>
                        <a:pt x="1240" y="467"/>
                      </a:lnTo>
                      <a:lnTo>
                        <a:pt x="1210" y="480"/>
                      </a:lnTo>
                      <a:lnTo>
                        <a:pt x="1205" y="466"/>
                      </a:lnTo>
                      <a:lnTo>
                        <a:pt x="1191" y="463"/>
                      </a:lnTo>
                      <a:lnTo>
                        <a:pt x="1199" y="436"/>
                      </a:lnTo>
                      <a:lnTo>
                        <a:pt x="1208" y="417"/>
                      </a:lnTo>
                      <a:lnTo>
                        <a:pt x="1180" y="415"/>
                      </a:lnTo>
                      <a:lnTo>
                        <a:pt x="1180" y="408"/>
                      </a:lnTo>
                      <a:lnTo>
                        <a:pt x="1166" y="395"/>
                      </a:lnTo>
                      <a:lnTo>
                        <a:pt x="1154" y="387"/>
                      </a:lnTo>
                      <a:lnTo>
                        <a:pt x="1138" y="393"/>
                      </a:lnTo>
                      <a:lnTo>
                        <a:pt x="1123" y="391"/>
                      </a:lnTo>
                      <a:lnTo>
                        <a:pt x="1097" y="385"/>
                      </a:lnTo>
                      <a:lnTo>
                        <a:pt x="1083" y="390"/>
                      </a:lnTo>
                      <a:lnTo>
                        <a:pt x="1068" y="424"/>
                      </a:lnTo>
                      <a:lnTo>
                        <a:pt x="1065" y="443"/>
                      </a:lnTo>
                      <a:lnTo>
                        <a:pt x="1032" y="466"/>
                      </a:lnTo>
                      <a:lnTo>
                        <a:pt x="1044" y="483"/>
                      </a:lnTo>
                      <a:lnTo>
                        <a:pt x="1046" y="502"/>
                      </a:lnTo>
                      <a:lnTo>
                        <a:pt x="1040" y="517"/>
                      </a:lnTo>
                      <a:lnTo>
                        <a:pt x="1022" y="532"/>
                      </a:lnTo>
                      <a:lnTo>
                        <a:pt x="994" y="548"/>
                      </a:lnTo>
                      <a:lnTo>
                        <a:pt x="960" y="558"/>
                      </a:lnTo>
                      <a:lnTo>
                        <a:pt x="967" y="570"/>
                      </a:lnTo>
                      <a:lnTo>
                        <a:pt x="958" y="606"/>
                      </a:lnTo>
                      <a:lnTo>
                        <a:pt x="938" y="630"/>
                      </a:lnTo>
                      <a:lnTo>
                        <a:pt x="920" y="636"/>
                      </a:lnTo>
                      <a:lnTo>
                        <a:pt x="904" y="615"/>
                      </a:lnTo>
                      <a:lnTo>
                        <a:pt x="903" y="590"/>
                      </a:lnTo>
                      <a:lnTo>
                        <a:pt x="910" y="567"/>
                      </a:lnTo>
                      <a:lnTo>
                        <a:pt x="923" y="548"/>
                      </a:lnTo>
                      <a:lnTo>
                        <a:pt x="905" y="546"/>
                      </a:lnTo>
                      <a:lnTo>
                        <a:pt x="877" y="544"/>
                      </a:lnTo>
                      <a:lnTo>
                        <a:pt x="864" y="535"/>
                      </a:lnTo>
                      <a:lnTo>
                        <a:pt x="846" y="529"/>
                      </a:lnTo>
                      <a:lnTo>
                        <a:pt x="840" y="518"/>
                      </a:lnTo>
                      <a:lnTo>
                        <a:pt x="828" y="509"/>
                      </a:lnTo>
                      <a:lnTo>
                        <a:pt x="801" y="500"/>
                      </a:lnTo>
                      <a:lnTo>
                        <a:pt x="774" y="505"/>
                      </a:lnTo>
                      <a:lnTo>
                        <a:pt x="777" y="488"/>
                      </a:lnTo>
                      <a:lnTo>
                        <a:pt x="783" y="467"/>
                      </a:lnTo>
                      <a:lnTo>
                        <a:pt x="760" y="464"/>
                      </a:lnTo>
                      <a:lnTo>
                        <a:pt x="779" y="438"/>
                      </a:lnTo>
                      <a:lnTo>
                        <a:pt x="797" y="421"/>
                      </a:lnTo>
                      <a:lnTo>
                        <a:pt x="832" y="396"/>
                      </a:lnTo>
                      <a:lnTo>
                        <a:pt x="864" y="380"/>
                      </a:lnTo>
                      <a:lnTo>
                        <a:pt x="885" y="377"/>
                      </a:lnTo>
                      <a:lnTo>
                        <a:pt x="896" y="363"/>
                      </a:lnTo>
                      <a:lnTo>
                        <a:pt x="915" y="353"/>
                      </a:lnTo>
                      <a:lnTo>
                        <a:pt x="939" y="353"/>
                      </a:lnTo>
                      <a:lnTo>
                        <a:pt x="968" y="339"/>
                      </a:lnTo>
                      <a:lnTo>
                        <a:pt x="979" y="329"/>
                      </a:lnTo>
                      <a:lnTo>
                        <a:pt x="1006" y="311"/>
                      </a:lnTo>
                      <a:lnTo>
                        <a:pt x="1018" y="301"/>
                      </a:lnTo>
                      <a:lnTo>
                        <a:pt x="1030" y="308"/>
                      </a:lnTo>
                      <a:lnTo>
                        <a:pt x="1054" y="304"/>
                      </a:lnTo>
                      <a:lnTo>
                        <a:pt x="1095" y="290"/>
                      </a:lnTo>
                      <a:lnTo>
                        <a:pt x="1103" y="280"/>
                      </a:lnTo>
                      <a:lnTo>
                        <a:pt x="1100" y="269"/>
                      </a:lnTo>
                      <a:lnTo>
                        <a:pt x="1119" y="258"/>
                      </a:lnTo>
                      <a:lnTo>
                        <a:pt x="1125" y="248"/>
                      </a:lnTo>
                      <a:lnTo>
                        <a:pt x="1112" y="239"/>
                      </a:lnTo>
                      <a:lnTo>
                        <a:pt x="1092" y="236"/>
                      </a:lnTo>
                      <a:lnTo>
                        <a:pt x="1071" y="234"/>
                      </a:lnTo>
                      <a:lnTo>
                        <a:pt x="1054" y="256"/>
                      </a:lnTo>
                      <a:lnTo>
                        <a:pt x="1030" y="273"/>
                      </a:lnTo>
                      <a:lnTo>
                        <a:pt x="1003" y="288"/>
                      </a:lnTo>
                      <a:lnTo>
                        <a:pt x="998" y="274"/>
                      </a:lnTo>
                      <a:lnTo>
                        <a:pt x="1014" y="259"/>
                      </a:lnTo>
                      <a:lnTo>
                        <a:pt x="1006" y="246"/>
                      </a:lnTo>
                      <a:lnTo>
                        <a:pt x="973" y="262"/>
                      </a:lnTo>
                      <a:lnTo>
                        <a:pt x="989" y="241"/>
                      </a:lnTo>
                      <a:lnTo>
                        <a:pt x="989" y="241"/>
                      </a:lnTo>
                      <a:close/>
                      <a:moveTo>
                        <a:pt x="707" y="170"/>
                      </a:moveTo>
                      <a:lnTo>
                        <a:pt x="697" y="167"/>
                      </a:lnTo>
                      <a:lnTo>
                        <a:pt x="645" y="179"/>
                      </a:lnTo>
                      <a:lnTo>
                        <a:pt x="625" y="186"/>
                      </a:lnTo>
                      <a:lnTo>
                        <a:pt x="596" y="201"/>
                      </a:lnTo>
                      <a:lnTo>
                        <a:pt x="617" y="206"/>
                      </a:lnTo>
                      <a:lnTo>
                        <a:pt x="639" y="206"/>
                      </a:lnTo>
                      <a:lnTo>
                        <a:pt x="596" y="213"/>
                      </a:lnTo>
                      <a:lnTo>
                        <a:pt x="596" y="221"/>
                      </a:lnTo>
                      <a:lnTo>
                        <a:pt x="617" y="221"/>
                      </a:lnTo>
                      <a:lnTo>
                        <a:pt x="651" y="220"/>
                      </a:lnTo>
                      <a:lnTo>
                        <a:pt x="675" y="225"/>
                      </a:lnTo>
                      <a:lnTo>
                        <a:pt x="652" y="228"/>
                      </a:lnTo>
                      <a:lnTo>
                        <a:pt x="631" y="226"/>
                      </a:lnTo>
                      <a:lnTo>
                        <a:pt x="605" y="230"/>
                      </a:lnTo>
                      <a:lnTo>
                        <a:pt x="592" y="232"/>
                      </a:lnTo>
                      <a:lnTo>
                        <a:pt x="595" y="248"/>
                      </a:lnTo>
                      <a:lnTo>
                        <a:pt x="611" y="246"/>
                      </a:lnTo>
                      <a:lnTo>
                        <a:pt x="626" y="252"/>
                      </a:lnTo>
                      <a:lnTo>
                        <a:pt x="625" y="261"/>
                      </a:lnTo>
                      <a:lnTo>
                        <a:pt x="654" y="259"/>
                      </a:lnTo>
                      <a:lnTo>
                        <a:pt x="696" y="256"/>
                      </a:lnTo>
                      <a:lnTo>
                        <a:pt x="730" y="249"/>
                      </a:lnTo>
                      <a:lnTo>
                        <a:pt x="749" y="248"/>
                      </a:lnTo>
                      <a:lnTo>
                        <a:pt x="771" y="254"/>
                      </a:lnTo>
                      <a:lnTo>
                        <a:pt x="796" y="256"/>
                      </a:lnTo>
                      <a:lnTo>
                        <a:pt x="807" y="249"/>
                      </a:lnTo>
                      <a:lnTo>
                        <a:pt x="805" y="241"/>
                      </a:lnTo>
                      <a:lnTo>
                        <a:pt x="831" y="240"/>
                      </a:lnTo>
                      <a:lnTo>
                        <a:pt x="841" y="231"/>
                      </a:lnTo>
                      <a:lnTo>
                        <a:pt x="822" y="222"/>
                      </a:lnTo>
                      <a:lnTo>
                        <a:pt x="806" y="212"/>
                      </a:lnTo>
                      <a:lnTo>
                        <a:pt x="815" y="198"/>
                      </a:lnTo>
                      <a:lnTo>
                        <a:pt x="826" y="180"/>
                      </a:lnTo>
                      <a:lnTo>
                        <a:pt x="817" y="172"/>
                      </a:lnTo>
                      <a:lnTo>
                        <a:pt x="806" y="169"/>
                      </a:lnTo>
                      <a:lnTo>
                        <a:pt x="790" y="171"/>
                      </a:lnTo>
                      <a:lnTo>
                        <a:pt x="780" y="191"/>
                      </a:lnTo>
                      <a:lnTo>
                        <a:pt x="764" y="199"/>
                      </a:lnTo>
                      <a:lnTo>
                        <a:pt x="772" y="180"/>
                      </a:lnTo>
                      <a:lnTo>
                        <a:pt x="766" y="174"/>
                      </a:lnTo>
                      <a:lnTo>
                        <a:pt x="738" y="184"/>
                      </a:lnTo>
                      <a:lnTo>
                        <a:pt x="729" y="174"/>
                      </a:lnTo>
                      <a:lnTo>
                        <a:pt x="689" y="180"/>
                      </a:lnTo>
                      <a:lnTo>
                        <a:pt x="707" y="170"/>
                      </a:lnTo>
                      <a:lnTo>
                        <a:pt x="707" y="170"/>
                      </a:lnTo>
                      <a:close/>
                      <a:moveTo>
                        <a:pt x="854" y="165"/>
                      </a:moveTo>
                      <a:lnTo>
                        <a:pt x="847" y="161"/>
                      </a:lnTo>
                      <a:lnTo>
                        <a:pt x="827" y="162"/>
                      </a:lnTo>
                      <a:lnTo>
                        <a:pt x="819" y="165"/>
                      </a:lnTo>
                      <a:lnTo>
                        <a:pt x="828" y="178"/>
                      </a:lnTo>
                      <a:lnTo>
                        <a:pt x="854" y="165"/>
                      </a:lnTo>
                      <a:close/>
                      <a:moveTo>
                        <a:pt x="1255" y="171"/>
                      </a:moveTo>
                      <a:lnTo>
                        <a:pt x="1239" y="161"/>
                      </a:lnTo>
                      <a:lnTo>
                        <a:pt x="1208" y="159"/>
                      </a:lnTo>
                      <a:lnTo>
                        <a:pt x="1200" y="160"/>
                      </a:lnTo>
                      <a:lnTo>
                        <a:pt x="1194" y="167"/>
                      </a:lnTo>
                      <a:lnTo>
                        <a:pt x="1201" y="177"/>
                      </a:lnTo>
                      <a:lnTo>
                        <a:pt x="1205" y="178"/>
                      </a:lnTo>
                      <a:lnTo>
                        <a:pt x="1223" y="176"/>
                      </a:lnTo>
                      <a:lnTo>
                        <a:pt x="1237" y="176"/>
                      </a:lnTo>
                      <a:lnTo>
                        <a:pt x="1253" y="176"/>
                      </a:lnTo>
                      <a:lnTo>
                        <a:pt x="1255" y="171"/>
                      </a:lnTo>
                      <a:lnTo>
                        <a:pt x="1255" y="171"/>
                      </a:lnTo>
                      <a:close/>
                      <a:moveTo>
                        <a:pt x="1109" y="170"/>
                      </a:moveTo>
                      <a:lnTo>
                        <a:pt x="1130" y="158"/>
                      </a:lnTo>
                      <a:lnTo>
                        <a:pt x="1088" y="163"/>
                      </a:lnTo>
                      <a:lnTo>
                        <a:pt x="1067" y="170"/>
                      </a:lnTo>
                      <a:lnTo>
                        <a:pt x="1040" y="188"/>
                      </a:lnTo>
                      <a:lnTo>
                        <a:pt x="1027" y="208"/>
                      </a:lnTo>
                      <a:lnTo>
                        <a:pt x="1048" y="208"/>
                      </a:lnTo>
                      <a:lnTo>
                        <a:pt x="1026" y="216"/>
                      </a:lnTo>
                      <a:lnTo>
                        <a:pt x="1032" y="224"/>
                      </a:lnTo>
                      <a:lnTo>
                        <a:pt x="1054" y="226"/>
                      </a:lnTo>
                      <a:lnTo>
                        <a:pt x="1082" y="232"/>
                      </a:lnTo>
                      <a:lnTo>
                        <a:pt x="1133" y="237"/>
                      </a:lnTo>
                      <a:lnTo>
                        <a:pt x="1163" y="234"/>
                      </a:lnTo>
                      <a:lnTo>
                        <a:pt x="1175" y="228"/>
                      </a:lnTo>
                      <a:lnTo>
                        <a:pt x="1182" y="235"/>
                      </a:lnTo>
                      <a:lnTo>
                        <a:pt x="1194" y="236"/>
                      </a:lnTo>
                      <a:lnTo>
                        <a:pt x="1202" y="249"/>
                      </a:lnTo>
                      <a:lnTo>
                        <a:pt x="1189" y="254"/>
                      </a:lnTo>
                      <a:lnTo>
                        <a:pt x="1215" y="260"/>
                      </a:lnTo>
                      <a:lnTo>
                        <a:pt x="1233" y="270"/>
                      </a:lnTo>
                      <a:lnTo>
                        <a:pt x="1235" y="277"/>
                      </a:lnTo>
                      <a:lnTo>
                        <a:pt x="1233" y="286"/>
                      </a:lnTo>
                      <a:lnTo>
                        <a:pt x="1201" y="307"/>
                      </a:lnTo>
                      <a:lnTo>
                        <a:pt x="1189" y="316"/>
                      </a:lnTo>
                      <a:lnTo>
                        <a:pt x="1190" y="324"/>
                      </a:lnTo>
                      <a:lnTo>
                        <a:pt x="1155" y="326"/>
                      </a:lnTo>
                      <a:lnTo>
                        <a:pt x="1125" y="327"/>
                      </a:lnTo>
                      <a:lnTo>
                        <a:pt x="1105" y="342"/>
                      </a:lnTo>
                      <a:lnTo>
                        <a:pt x="1114" y="350"/>
                      </a:lnTo>
                      <a:lnTo>
                        <a:pt x="1163" y="346"/>
                      </a:lnTo>
                      <a:lnTo>
                        <a:pt x="1166" y="340"/>
                      </a:lnTo>
                      <a:lnTo>
                        <a:pt x="1183" y="351"/>
                      </a:lnTo>
                      <a:lnTo>
                        <a:pt x="1201" y="361"/>
                      </a:lnTo>
                      <a:lnTo>
                        <a:pt x="1192" y="367"/>
                      </a:lnTo>
                      <a:lnTo>
                        <a:pt x="1207" y="378"/>
                      </a:lnTo>
                      <a:lnTo>
                        <a:pt x="1235" y="390"/>
                      </a:lnTo>
                      <a:lnTo>
                        <a:pt x="1275" y="398"/>
                      </a:lnTo>
                      <a:lnTo>
                        <a:pt x="1276" y="391"/>
                      </a:lnTo>
                      <a:lnTo>
                        <a:pt x="1265" y="378"/>
                      </a:lnTo>
                      <a:lnTo>
                        <a:pt x="1252" y="360"/>
                      </a:lnTo>
                      <a:lnTo>
                        <a:pt x="1284" y="377"/>
                      </a:lnTo>
                      <a:lnTo>
                        <a:pt x="1302" y="382"/>
                      </a:lnTo>
                      <a:lnTo>
                        <a:pt x="1315" y="367"/>
                      </a:lnTo>
                      <a:lnTo>
                        <a:pt x="1315" y="346"/>
                      </a:lnTo>
                      <a:lnTo>
                        <a:pt x="1311" y="340"/>
                      </a:lnTo>
                      <a:lnTo>
                        <a:pt x="1294" y="331"/>
                      </a:lnTo>
                      <a:lnTo>
                        <a:pt x="1285" y="319"/>
                      </a:lnTo>
                      <a:lnTo>
                        <a:pt x="1293" y="307"/>
                      </a:lnTo>
                      <a:lnTo>
                        <a:pt x="1315" y="305"/>
                      </a:lnTo>
                      <a:lnTo>
                        <a:pt x="1329" y="325"/>
                      </a:lnTo>
                      <a:lnTo>
                        <a:pt x="1344" y="334"/>
                      </a:lnTo>
                      <a:lnTo>
                        <a:pt x="1384" y="310"/>
                      </a:lnTo>
                      <a:lnTo>
                        <a:pt x="1396" y="295"/>
                      </a:lnTo>
                      <a:lnTo>
                        <a:pt x="1373" y="294"/>
                      </a:lnTo>
                      <a:lnTo>
                        <a:pt x="1361" y="275"/>
                      </a:lnTo>
                      <a:lnTo>
                        <a:pt x="1338" y="270"/>
                      </a:lnTo>
                      <a:lnTo>
                        <a:pt x="1309" y="257"/>
                      </a:lnTo>
                      <a:lnTo>
                        <a:pt x="1343" y="248"/>
                      </a:lnTo>
                      <a:lnTo>
                        <a:pt x="1340" y="229"/>
                      </a:lnTo>
                      <a:lnTo>
                        <a:pt x="1332" y="221"/>
                      </a:lnTo>
                      <a:lnTo>
                        <a:pt x="1301" y="213"/>
                      </a:lnTo>
                      <a:lnTo>
                        <a:pt x="1294" y="201"/>
                      </a:lnTo>
                      <a:lnTo>
                        <a:pt x="1264" y="206"/>
                      </a:lnTo>
                      <a:lnTo>
                        <a:pt x="1267" y="197"/>
                      </a:lnTo>
                      <a:lnTo>
                        <a:pt x="1254" y="187"/>
                      </a:lnTo>
                      <a:lnTo>
                        <a:pt x="1229" y="178"/>
                      </a:lnTo>
                      <a:lnTo>
                        <a:pt x="1209" y="185"/>
                      </a:lnTo>
                      <a:lnTo>
                        <a:pt x="1176" y="191"/>
                      </a:lnTo>
                      <a:lnTo>
                        <a:pt x="1188" y="179"/>
                      </a:lnTo>
                      <a:lnTo>
                        <a:pt x="1180" y="159"/>
                      </a:lnTo>
                      <a:lnTo>
                        <a:pt x="1136" y="167"/>
                      </a:lnTo>
                      <a:lnTo>
                        <a:pt x="1110" y="182"/>
                      </a:lnTo>
                      <a:lnTo>
                        <a:pt x="1109" y="170"/>
                      </a:lnTo>
                      <a:lnTo>
                        <a:pt x="1109" y="170"/>
                      </a:lnTo>
                      <a:close/>
                      <a:moveTo>
                        <a:pt x="922" y="157"/>
                      </a:moveTo>
                      <a:lnTo>
                        <a:pt x="895" y="167"/>
                      </a:lnTo>
                      <a:lnTo>
                        <a:pt x="899" y="179"/>
                      </a:lnTo>
                      <a:lnTo>
                        <a:pt x="871" y="176"/>
                      </a:lnTo>
                      <a:lnTo>
                        <a:pt x="865" y="183"/>
                      </a:lnTo>
                      <a:lnTo>
                        <a:pt x="886" y="198"/>
                      </a:lnTo>
                      <a:lnTo>
                        <a:pt x="889" y="205"/>
                      </a:lnTo>
                      <a:lnTo>
                        <a:pt x="902" y="207"/>
                      </a:lnTo>
                      <a:lnTo>
                        <a:pt x="934" y="199"/>
                      </a:lnTo>
                      <a:lnTo>
                        <a:pt x="953" y="182"/>
                      </a:lnTo>
                      <a:lnTo>
                        <a:pt x="939" y="173"/>
                      </a:lnTo>
                      <a:lnTo>
                        <a:pt x="961" y="165"/>
                      </a:lnTo>
                      <a:lnTo>
                        <a:pt x="963" y="159"/>
                      </a:lnTo>
                      <a:lnTo>
                        <a:pt x="935" y="161"/>
                      </a:lnTo>
                      <a:lnTo>
                        <a:pt x="922" y="157"/>
                      </a:lnTo>
                      <a:lnTo>
                        <a:pt x="922" y="157"/>
                      </a:lnTo>
                      <a:close/>
                      <a:moveTo>
                        <a:pt x="1005" y="178"/>
                      </a:moveTo>
                      <a:lnTo>
                        <a:pt x="1026" y="174"/>
                      </a:lnTo>
                      <a:lnTo>
                        <a:pt x="1063" y="157"/>
                      </a:lnTo>
                      <a:lnTo>
                        <a:pt x="1040" y="153"/>
                      </a:lnTo>
                      <a:lnTo>
                        <a:pt x="1011" y="152"/>
                      </a:lnTo>
                      <a:lnTo>
                        <a:pt x="992" y="157"/>
                      </a:lnTo>
                      <a:lnTo>
                        <a:pt x="976" y="165"/>
                      </a:lnTo>
                      <a:lnTo>
                        <a:pt x="967" y="174"/>
                      </a:lnTo>
                      <a:lnTo>
                        <a:pt x="960" y="191"/>
                      </a:lnTo>
                      <a:lnTo>
                        <a:pt x="976" y="192"/>
                      </a:lnTo>
                      <a:lnTo>
                        <a:pt x="1005" y="178"/>
                      </a:lnTo>
                      <a:close/>
                      <a:moveTo>
                        <a:pt x="576" y="204"/>
                      </a:moveTo>
                      <a:lnTo>
                        <a:pt x="587" y="196"/>
                      </a:lnTo>
                      <a:lnTo>
                        <a:pt x="620" y="183"/>
                      </a:lnTo>
                      <a:lnTo>
                        <a:pt x="672" y="169"/>
                      </a:lnTo>
                      <a:lnTo>
                        <a:pt x="696" y="164"/>
                      </a:lnTo>
                      <a:lnTo>
                        <a:pt x="689" y="156"/>
                      </a:lnTo>
                      <a:lnTo>
                        <a:pt x="683" y="151"/>
                      </a:lnTo>
                      <a:lnTo>
                        <a:pt x="647" y="150"/>
                      </a:lnTo>
                      <a:lnTo>
                        <a:pt x="632" y="146"/>
                      </a:lnTo>
                      <a:lnTo>
                        <a:pt x="580" y="149"/>
                      </a:lnTo>
                      <a:lnTo>
                        <a:pt x="579" y="160"/>
                      </a:lnTo>
                      <a:lnTo>
                        <a:pt x="550" y="172"/>
                      </a:lnTo>
                      <a:lnTo>
                        <a:pt x="523" y="187"/>
                      </a:lnTo>
                      <a:lnTo>
                        <a:pt x="506" y="195"/>
                      </a:lnTo>
                      <a:lnTo>
                        <a:pt x="529" y="205"/>
                      </a:lnTo>
                      <a:lnTo>
                        <a:pt x="527" y="213"/>
                      </a:lnTo>
                      <a:lnTo>
                        <a:pt x="576" y="204"/>
                      </a:lnTo>
                      <a:lnTo>
                        <a:pt x="576" y="204"/>
                      </a:lnTo>
                      <a:close/>
                      <a:moveTo>
                        <a:pt x="1040" y="136"/>
                      </a:moveTo>
                      <a:lnTo>
                        <a:pt x="1041" y="130"/>
                      </a:lnTo>
                      <a:lnTo>
                        <a:pt x="1036" y="124"/>
                      </a:lnTo>
                      <a:lnTo>
                        <a:pt x="1011" y="128"/>
                      </a:lnTo>
                      <a:lnTo>
                        <a:pt x="994" y="137"/>
                      </a:lnTo>
                      <a:lnTo>
                        <a:pt x="1006" y="142"/>
                      </a:lnTo>
                      <a:lnTo>
                        <a:pt x="1025" y="143"/>
                      </a:lnTo>
                      <a:lnTo>
                        <a:pt x="1040" y="136"/>
                      </a:lnTo>
                      <a:lnTo>
                        <a:pt x="1040" y="136"/>
                      </a:lnTo>
                      <a:close/>
                      <a:moveTo>
                        <a:pt x="1008" y="104"/>
                      </a:moveTo>
                      <a:lnTo>
                        <a:pt x="1003" y="107"/>
                      </a:lnTo>
                      <a:lnTo>
                        <a:pt x="985" y="105"/>
                      </a:lnTo>
                      <a:lnTo>
                        <a:pt x="957" y="112"/>
                      </a:lnTo>
                      <a:lnTo>
                        <a:pt x="943" y="111"/>
                      </a:lnTo>
                      <a:lnTo>
                        <a:pt x="927" y="126"/>
                      </a:lnTo>
                      <a:lnTo>
                        <a:pt x="952" y="124"/>
                      </a:lnTo>
                      <a:lnTo>
                        <a:pt x="939" y="135"/>
                      </a:lnTo>
                      <a:lnTo>
                        <a:pt x="951" y="138"/>
                      </a:lnTo>
                      <a:lnTo>
                        <a:pt x="976" y="136"/>
                      </a:lnTo>
                      <a:lnTo>
                        <a:pt x="997" y="122"/>
                      </a:lnTo>
                      <a:lnTo>
                        <a:pt x="1009" y="113"/>
                      </a:lnTo>
                      <a:lnTo>
                        <a:pt x="1008" y="104"/>
                      </a:lnTo>
                      <a:close/>
                      <a:moveTo>
                        <a:pt x="861" y="114"/>
                      </a:moveTo>
                      <a:lnTo>
                        <a:pt x="869" y="105"/>
                      </a:lnTo>
                      <a:lnTo>
                        <a:pt x="857" y="103"/>
                      </a:lnTo>
                      <a:lnTo>
                        <a:pt x="835" y="109"/>
                      </a:lnTo>
                      <a:lnTo>
                        <a:pt x="833" y="127"/>
                      </a:lnTo>
                      <a:lnTo>
                        <a:pt x="810" y="126"/>
                      </a:lnTo>
                      <a:lnTo>
                        <a:pt x="800" y="114"/>
                      </a:lnTo>
                      <a:lnTo>
                        <a:pt x="769" y="109"/>
                      </a:lnTo>
                      <a:lnTo>
                        <a:pt x="749" y="114"/>
                      </a:lnTo>
                      <a:lnTo>
                        <a:pt x="705" y="131"/>
                      </a:lnTo>
                      <a:lnTo>
                        <a:pt x="721" y="135"/>
                      </a:lnTo>
                      <a:lnTo>
                        <a:pt x="787" y="133"/>
                      </a:lnTo>
                      <a:lnTo>
                        <a:pt x="747" y="141"/>
                      </a:lnTo>
                      <a:lnTo>
                        <a:pt x="742" y="147"/>
                      </a:lnTo>
                      <a:lnTo>
                        <a:pt x="764" y="146"/>
                      </a:lnTo>
                      <a:lnTo>
                        <a:pt x="810" y="139"/>
                      </a:lnTo>
                      <a:lnTo>
                        <a:pt x="861" y="135"/>
                      </a:lnTo>
                      <a:lnTo>
                        <a:pt x="880" y="127"/>
                      </a:lnTo>
                      <a:lnTo>
                        <a:pt x="889" y="118"/>
                      </a:lnTo>
                      <a:lnTo>
                        <a:pt x="875" y="117"/>
                      </a:lnTo>
                      <a:lnTo>
                        <a:pt x="859" y="120"/>
                      </a:lnTo>
                      <a:lnTo>
                        <a:pt x="861" y="114"/>
                      </a:lnTo>
                      <a:close/>
                      <a:moveTo>
                        <a:pt x="1068" y="98"/>
                      </a:moveTo>
                      <a:lnTo>
                        <a:pt x="1041" y="96"/>
                      </a:lnTo>
                      <a:lnTo>
                        <a:pt x="1027" y="103"/>
                      </a:lnTo>
                      <a:lnTo>
                        <a:pt x="1037" y="109"/>
                      </a:lnTo>
                      <a:lnTo>
                        <a:pt x="1063" y="112"/>
                      </a:lnTo>
                      <a:lnTo>
                        <a:pt x="1068" y="119"/>
                      </a:lnTo>
                      <a:lnTo>
                        <a:pt x="1060" y="128"/>
                      </a:lnTo>
                      <a:lnTo>
                        <a:pt x="1054" y="139"/>
                      </a:lnTo>
                      <a:lnTo>
                        <a:pt x="1086" y="144"/>
                      </a:lnTo>
                      <a:lnTo>
                        <a:pt x="1107" y="147"/>
                      </a:lnTo>
                      <a:lnTo>
                        <a:pt x="1137" y="146"/>
                      </a:lnTo>
                      <a:lnTo>
                        <a:pt x="1180" y="143"/>
                      </a:lnTo>
                      <a:lnTo>
                        <a:pt x="1195" y="146"/>
                      </a:lnTo>
                      <a:lnTo>
                        <a:pt x="1221" y="142"/>
                      </a:lnTo>
                      <a:lnTo>
                        <a:pt x="1234" y="137"/>
                      </a:lnTo>
                      <a:lnTo>
                        <a:pt x="1237" y="129"/>
                      </a:lnTo>
                      <a:lnTo>
                        <a:pt x="1229" y="122"/>
                      </a:lnTo>
                      <a:lnTo>
                        <a:pt x="1208" y="121"/>
                      </a:lnTo>
                      <a:lnTo>
                        <a:pt x="1178" y="123"/>
                      </a:lnTo>
                      <a:lnTo>
                        <a:pt x="1152" y="127"/>
                      </a:lnTo>
                      <a:lnTo>
                        <a:pt x="1132" y="126"/>
                      </a:lnTo>
                      <a:lnTo>
                        <a:pt x="1114" y="124"/>
                      </a:lnTo>
                      <a:lnTo>
                        <a:pt x="1110" y="120"/>
                      </a:lnTo>
                      <a:lnTo>
                        <a:pt x="1098" y="116"/>
                      </a:lnTo>
                      <a:lnTo>
                        <a:pt x="1109" y="109"/>
                      </a:lnTo>
                      <a:lnTo>
                        <a:pt x="1104" y="103"/>
                      </a:lnTo>
                      <a:lnTo>
                        <a:pt x="1076" y="103"/>
                      </a:lnTo>
                      <a:lnTo>
                        <a:pt x="1068" y="98"/>
                      </a:lnTo>
                      <a:lnTo>
                        <a:pt x="1068" y="98"/>
                      </a:lnTo>
                      <a:close/>
                      <a:moveTo>
                        <a:pt x="787" y="87"/>
                      </a:moveTo>
                      <a:lnTo>
                        <a:pt x="765" y="90"/>
                      </a:lnTo>
                      <a:lnTo>
                        <a:pt x="744" y="90"/>
                      </a:lnTo>
                      <a:lnTo>
                        <a:pt x="700" y="101"/>
                      </a:lnTo>
                      <a:lnTo>
                        <a:pt x="656" y="115"/>
                      </a:lnTo>
                      <a:lnTo>
                        <a:pt x="656" y="115"/>
                      </a:lnTo>
                      <a:lnTo>
                        <a:pt x="670" y="119"/>
                      </a:lnTo>
                      <a:lnTo>
                        <a:pt x="696" y="116"/>
                      </a:lnTo>
                      <a:lnTo>
                        <a:pt x="732" y="109"/>
                      </a:lnTo>
                      <a:lnTo>
                        <a:pt x="746" y="107"/>
                      </a:lnTo>
                      <a:lnTo>
                        <a:pt x="766" y="101"/>
                      </a:lnTo>
                      <a:lnTo>
                        <a:pt x="787" y="87"/>
                      </a:lnTo>
                      <a:close/>
                      <a:moveTo>
                        <a:pt x="1088" y="90"/>
                      </a:moveTo>
                      <a:lnTo>
                        <a:pt x="1092" y="88"/>
                      </a:lnTo>
                      <a:lnTo>
                        <a:pt x="1086" y="85"/>
                      </a:lnTo>
                      <a:lnTo>
                        <a:pt x="1059" y="85"/>
                      </a:lnTo>
                      <a:lnTo>
                        <a:pt x="1057" y="89"/>
                      </a:lnTo>
                      <a:lnTo>
                        <a:pt x="1082" y="90"/>
                      </a:lnTo>
                      <a:lnTo>
                        <a:pt x="1088" y="90"/>
                      </a:lnTo>
                      <a:lnTo>
                        <a:pt x="1088" y="90"/>
                      </a:lnTo>
                      <a:close/>
                      <a:moveTo>
                        <a:pt x="871" y="86"/>
                      </a:moveTo>
                      <a:lnTo>
                        <a:pt x="882" y="82"/>
                      </a:lnTo>
                      <a:lnTo>
                        <a:pt x="867" y="79"/>
                      </a:lnTo>
                      <a:lnTo>
                        <a:pt x="844" y="81"/>
                      </a:lnTo>
                      <a:lnTo>
                        <a:pt x="826" y="86"/>
                      </a:lnTo>
                      <a:lnTo>
                        <a:pt x="838" y="92"/>
                      </a:lnTo>
                      <a:lnTo>
                        <a:pt x="871" y="86"/>
                      </a:lnTo>
                      <a:close/>
                      <a:moveTo>
                        <a:pt x="899" y="72"/>
                      </a:moveTo>
                      <a:lnTo>
                        <a:pt x="887" y="68"/>
                      </a:lnTo>
                      <a:lnTo>
                        <a:pt x="881" y="67"/>
                      </a:lnTo>
                      <a:lnTo>
                        <a:pt x="859" y="72"/>
                      </a:lnTo>
                      <a:lnTo>
                        <a:pt x="856" y="74"/>
                      </a:lnTo>
                      <a:lnTo>
                        <a:pt x="878" y="74"/>
                      </a:lnTo>
                      <a:lnTo>
                        <a:pt x="899" y="72"/>
                      </a:lnTo>
                      <a:close/>
                      <a:moveTo>
                        <a:pt x="1072" y="81"/>
                      </a:moveTo>
                      <a:lnTo>
                        <a:pt x="1083" y="74"/>
                      </a:lnTo>
                      <a:lnTo>
                        <a:pt x="1075" y="68"/>
                      </a:lnTo>
                      <a:lnTo>
                        <a:pt x="1068" y="67"/>
                      </a:lnTo>
                      <a:lnTo>
                        <a:pt x="1053" y="67"/>
                      </a:lnTo>
                      <a:lnTo>
                        <a:pt x="1044" y="73"/>
                      </a:lnTo>
                      <a:lnTo>
                        <a:pt x="1042" y="80"/>
                      </a:lnTo>
                      <a:lnTo>
                        <a:pt x="1048" y="85"/>
                      </a:lnTo>
                      <a:lnTo>
                        <a:pt x="1072" y="81"/>
                      </a:lnTo>
                      <a:lnTo>
                        <a:pt x="1072" y="81"/>
                      </a:lnTo>
                      <a:close/>
                      <a:moveTo>
                        <a:pt x="1022" y="76"/>
                      </a:moveTo>
                      <a:lnTo>
                        <a:pt x="1022" y="68"/>
                      </a:lnTo>
                      <a:lnTo>
                        <a:pt x="994" y="61"/>
                      </a:lnTo>
                      <a:lnTo>
                        <a:pt x="971" y="59"/>
                      </a:lnTo>
                      <a:lnTo>
                        <a:pt x="964" y="66"/>
                      </a:lnTo>
                      <a:lnTo>
                        <a:pt x="974" y="70"/>
                      </a:lnTo>
                      <a:lnTo>
                        <a:pt x="955" y="75"/>
                      </a:lnTo>
                      <a:lnTo>
                        <a:pt x="983" y="75"/>
                      </a:lnTo>
                      <a:lnTo>
                        <a:pt x="997" y="81"/>
                      </a:lnTo>
                      <a:lnTo>
                        <a:pt x="1017" y="83"/>
                      </a:lnTo>
                      <a:lnTo>
                        <a:pt x="1022" y="76"/>
                      </a:lnTo>
                      <a:close/>
                      <a:moveTo>
                        <a:pt x="1222" y="53"/>
                      </a:moveTo>
                      <a:lnTo>
                        <a:pt x="1224" y="43"/>
                      </a:lnTo>
                      <a:lnTo>
                        <a:pt x="1207" y="40"/>
                      </a:lnTo>
                      <a:lnTo>
                        <a:pt x="1189" y="36"/>
                      </a:lnTo>
                      <a:lnTo>
                        <a:pt x="1183" y="29"/>
                      </a:lnTo>
                      <a:lnTo>
                        <a:pt x="1152" y="29"/>
                      </a:lnTo>
                      <a:lnTo>
                        <a:pt x="1153" y="32"/>
                      </a:lnTo>
                      <a:lnTo>
                        <a:pt x="1139" y="33"/>
                      </a:lnTo>
                      <a:lnTo>
                        <a:pt x="1124" y="38"/>
                      </a:lnTo>
                      <a:lnTo>
                        <a:pt x="1106" y="45"/>
                      </a:lnTo>
                      <a:lnTo>
                        <a:pt x="1104" y="53"/>
                      </a:lnTo>
                      <a:lnTo>
                        <a:pt x="1111" y="58"/>
                      </a:lnTo>
                      <a:lnTo>
                        <a:pt x="1136" y="58"/>
                      </a:lnTo>
                      <a:lnTo>
                        <a:pt x="1120" y="62"/>
                      </a:lnTo>
                      <a:lnTo>
                        <a:pt x="1112" y="69"/>
                      </a:lnTo>
                      <a:lnTo>
                        <a:pt x="1118" y="75"/>
                      </a:lnTo>
                      <a:lnTo>
                        <a:pt x="1143" y="78"/>
                      </a:lnTo>
                      <a:lnTo>
                        <a:pt x="1168" y="76"/>
                      </a:lnTo>
                      <a:lnTo>
                        <a:pt x="1208" y="64"/>
                      </a:lnTo>
                      <a:lnTo>
                        <a:pt x="1232" y="58"/>
                      </a:lnTo>
                      <a:lnTo>
                        <a:pt x="1222" y="53"/>
                      </a:lnTo>
                      <a:close/>
                      <a:moveTo>
                        <a:pt x="1515" y="1"/>
                      </a:moveTo>
                      <a:lnTo>
                        <a:pt x="1489" y="1"/>
                      </a:lnTo>
                      <a:lnTo>
                        <a:pt x="1463" y="0"/>
                      </a:lnTo>
                      <a:lnTo>
                        <a:pt x="1425" y="2"/>
                      </a:lnTo>
                      <a:lnTo>
                        <a:pt x="1420" y="1"/>
                      </a:lnTo>
                      <a:lnTo>
                        <a:pt x="1381" y="1"/>
                      </a:lnTo>
                      <a:lnTo>
                        <a:pt x="1358" y="2"/>
                      </a:lnTo>
                      <a:lnTo>
                        <a:pt x="1338" y="5"/>
                      </a:lnTo>
                      <a:lnTo>
                        <a:pt x="1320" y="13"/>
                      </a:lnTo>
                      <a:lnTo>
                        <a:pt x="1311" y="9"/>
                      </a:lnTo>
                      <a:lnTo>
                        <a:pt x="1296" y="8"/>
                      </a:lnTo>
                      <a:lnTo>
                        <a:pt x="1272" y="14"/>
                      </a:lnTo>
                      <a:lnTo>
                        <a:pt x="1244" y="15"/>
                      </a:lnTo>
                      <a:lnTo>
                        <a:pt x="1229" y="15"/>
                      </a:lnTo>
                      <a:lnTo>
                        <a:pt x="1207" y="19"/>
                      </a:lnTo>
                      <a:lnTo>
                        <a:pt x="1202" y="24"/>
                      </a:lnTo>
                      <a:lnTo>
                        <a:pt x="1211" y="29"/>
                      </a:lnTo>
                      <a:lnTo>
                        <a:pt x="1214" y="34"/>
                      </a:lnTo>
                      <a:lnTo>
                        <a:pt x="1231" y="40"/>
                      </a:lnTo>
                      <a:lnTo>
                        <a:pt x="1278" y="39"/>
                      </a:lnTo>
                      <a:lnTo>
                        <a:pt x="1304" y="41"/>
                      </a:lnTo>
                      <a:lnTo>
                        <a:pt x="1278" y="46"/>
                      </a:lnTo>
                      <a:lnTo>
                        <a:pt x="1269" y="44"/>
                      </a:lnTo>
                      <a:lnTo>
                        <a:pt x="1235" y="43"/>
                      </a:lnTo>
                      <a:lnTo>
                        <a:pt x="1230" y="52"/>
                      </a:lnTo>
                      <a:lnTo>
                        <a:pt x="1241" y="58"/>
                      </a:lnTo>
                      <a:lnTo>
                        <a:pt x="1231" y="64"/>
                      </a:lnTo>
                      <a:lnTo>
                        <a:pt x="1203" y="69"/>
                      </a:lnTo>
                      <a:lnTo>
                        <a:pt x="1184" y="75"/>
                      </a:lnTo>
                      <a:lnTo>
                        <a:pt x="1203" y="78"/>
                      </a:lnTo>
                      <a:lnTo>
                        <a:pt x="1208" y="89"/>
                      </a:lnTo>
                      <a:lnTo>
                        <a:pt x="1180" y="82"/>
                      </a:lnTo>
                      <a:lnTo>
                        <a:pt x="1171" y="83"/>
                      </a:lnTo>
                      <a:lnTo>
                        <a:pt x="1164" y="96"/>
                      </a:lnTo>
                      <a:lnTo>
                        <a:pt x="1134" y="100"/>
                      </a:lnTo>
                      <a:lnTo>
                        <a:pt x="1126" y="109"/>
                      </a:lnTo>
                      <a:lnTo>
                        <a:pt x="1152" y="110"/>
                      </a:lnTo>
                      <a:lnTo>
                        <a:pt x="1170" y="112"/>
                      </a:lnTo>
                      <a:lnTo>
                        <a:pt x="1214" y="109"/>
                      </a:lnTo>
                      <a:lnTo>
                        <a:pt x="1245" y="114"/>
                      </a:lnTo>
                      <a:lnTo>
                        <a:pt x="1293" y="103"/>
                      </a:lnTo>
                      <a:lnTo>
                        <a:pt x="1296" y="99"/>
                      </a:lnTo>
                      <a:lnTo>
                        <a:pt x="1272" y="100"/>
                      </a:lnTo>
                      <a:lnTo>
                        <a:pt x="1274" y="96"/>
                      </a:lnTo>
                      <a:lnTo>
                        <a:pt x="1298" y="90"/>
                      </a:lnTo>
                      <a:lnTo>
                        <a:pt x="1311" y="83"/>
                      </a:lnTo>
                      <a:lnTo>
                        <a:pt x="1337" y="78"/>
                      </a:lnTo>
                      <a:lnTo>
                        <a:pt x="1356" y="72"/>
                      </a:lnTo>
                      <a:lnTo>
                        <a:pt x="1352" y="64"/>
                      </a:lnTo>
                      <a:lnTo>
                        <a:pt x="1365" y="61"/>
                      </a:lnTo>
                      <a:lnTo>
                        <a:pt x="1349" y="58"/>
                      </a:lnTo>
                      <a:lnTo>
                        <a:pt x="1391" y="58"/>
                      </a:lnTo>
                      <a:lnTo>
                        <a:pt x="1403" y="54"/>
                      </a:lnTo>
                      <a:lnTo>
                        <a:pt x="1432" y="51"/>
                      </a:lnTo>
                      <a:lnTo>
                        <a:pt x="1466" y="38"/>
                      </a:lnTo>
                      <a:lnTo>
                        <a:pt x="1492" y="34"/>
                      </a:lnTo>
                      <a:lnTo>
                        <a:pt x="1531" y="25"/>
                      </a:lnTo>
                      <a:lnTo>
                        <a:pt x="1503" y="25"/>
                      </a:lnTo>
                      <a:lnTo>
                        <a:pt x="1518" y="21"/>
                      </a:lnTo>
                      <a:lnTo>
                        <a:pt x="1551" y="18"/>
                      </a:lnTo>
                      <a:lnTo>
                        <a:pt x="1588" y="12"/>
                      </a:lnTo>
                      <a:lnTo>
                        <a:pt x="1591" y="8"/>
                      </a:lnTo>
                      <a:lnTo>
                        <a:pt x="1572" y="4"/>
                      </a:lnTo>
                      <a:lnTo>
                        <a:pt x="1546" y="2"/>
                      </a:lnTo>
                      <a:lnTo>
                        <a:pt x="1515" y="1"/>
                      </a:lnTo>
                      <a:lnTo>
                        <a:pt x="1515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0D1C14-9FD9-1FCD-C2BA-68F8E49F21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2775" y="4059238"/>
                  <a:ext cx="109537" cy="112713"/>
                </a:xfrm>
                <a:custGeom>
                  <a:avLst/>
                  <a:gdLst>
                    <a:gd name="T0" fmla="*/ 48 w 69"/>
                    <a:gd name="T1" fmla="*/ 7 h 71"/>
                    <a:gd name="T2" fmla="*/ 43 w 69"/>
                    <a:gd name="T3" fmla="*/ 12 h 71"/>
                    <a:gd name="T4" fmla="*/ 36 w 69"/>
                    <a:gd name="T5" fmla="*/ 11 h 71"/>
                    <a:gd name="T6" fmla="*/ 34 w 69"/>
                    <a:gd name="T7" fmla="*/ 6 h 71"/>
                    <a:gd name="T8" fmla="*/ 27 w 69"/>
                    <a:gd name="T9" fmla="*/ 4 h 71"/>
                    <a:gd name="T10" fmla="*/ 21 w 69"/>
                    <a:gd name="T11" fmla="*/ 7 h 71"/>
                    <a:gd name="T12" fmla="*/ 8 w 69"/>
                    <a:gd name="T13" fmla="*/ 0 h 71"/>
                    <a:gd name="T14" fmla="*/ 6 w 69"/>
                    <a:gd name="T15" fmla="*/ 3 h 71"/>
                    <a:gd name="T16" fmla="*/ 0 w 69"/>
                    <a:gd name="T17" fmla="*/ 8 h 71"/>
                    <a:gd name="T18" fmla="*/ 6 w 69"/>
                    <a:gd name="T19" fmla="*/ 11 h 71"/>
                    <a:gd name="T20" fmla="*/ 3 w 69"/>
                    <a:gd name="T21" fmla="*/ 19 h 71"/>
                    <a:gd name="T22" fmla="*/ 2 w 69"/>
                    <a:gd name="T23" fmla="*/ 26 h 71"/>
                    <a:gd name="T24" fmla="*/ 5 w 69"/>
                    <a:gd name="T25" fmla="*/ 31 h 71"/>
                    <a:gd name="T26" fmla="*/ 11 w 69"/>
                    <a:gd name="T27" fmla="*/ 33 h 71"/>
                    <a:gd name="T28" fmla="*/ 16 w 69"/>
                    <a:gd name="T29" fmla="*/ 40 h 71"/>
                    <a:gd name="T30" fmla="*/ 20 w 69"/>
                    <a:gd name="T31" fmla="*/ 34 h 71"/>
                    <a:gd name="T32" fmla="*/ 19 w 69"/>
                    <a:gd name="T33" fmla="*/ 27 h 71"/>
                    <a:gd name="T34" fmla="*/ 24 w 69"/>
                    <a:gd name="T35" fmla="*/ 31 h 71"/>
                    <a:gd name="T36" fmla="*/ 25 w 69"/>
                    <a:gd name="T37" fmla="*/ 39 h 71"/>
                    <a:gd name="T38" fmla="*/ 33 w 69"/>
                    <a:gd name="T39" fmla="*/ 41 h 71"/>
                    <a:gd name="T40" fmla="*/ 40 w 69"/>
                    <a:gd name="T41" fmla="*/ 46 h 71"/>
                    <a:gd name="T42" fmla="*/ 46 w 69"/>
                    <a:gd name="T43" fmla="*/ 52 h 71"/>
                    <a:gd name="T44" fmla="*/ 46 w 69"/>
                    <a:gd name="T45" fmla="*/ 57 h 71"/>
                    <a:gd name="T46" fmla="*/ 44 w 69"/>
                    <a:gd name="T47" fmla="*/ 61 h 71"/>
                    <a:gd name="T48" fmla="*/ 48 w 69"/>
                    <a:gd name="T49" fmla="*/ 67 h 71"/>
                    <a:gd name="T50" fmla="*/ 59 w 69"/>
                    <a:gd name="T51" fmla="*/ 71 h 71"/>
                    <a:gd name="T52" fmla="*/ 60 w 69"/>
                    <a:gd name="T53" fmla="*/ 67 h 71"/>
                    <a:gd name="T54" fmla="*/ 62 w 69"/>
                    <a:gd name="T55" fmla="*/ 62 h 71"/>
                    <a:gd name="T56" fmla="*/ 62 w 69"/>
                    <a:gd name="T57" fmla="*/ 57 h 71"/>
                    <a:gd name="T58" fmla="*/ 64 w 69"/>
                    <a:gd name="T59" fmla="*/ 55 h 71"/>
                    <a:gd name="T60" fmla="*/ 61 w 69"/>
                    <a:gd name="T61" fmla="*/ 52 h 71"/>
                    <a:gd name="T62" fmla="*/ 61 w 69"/>
                    <a:gd name="T63" fmla="*/ 42 h 71"/>
                    <a:gd name="T64" fmla="*/ 69 w 69"/>
                    <a:gd name="T65" fmla="*/ 39 h 71"/>
                    <a:gd name="T66" fmla="*/ 60 w 69"/>
                    <a:gd name="T67" fmla="*/ 29 h 71"/>
                    <a:gd name="T68" fmla="*/ 52 w 69"/>
                    <a:gd name="T69" fmla="*/ 20 h 71"/>
                    <a:gd name="T70" fmla="*/ 48 w 69"/>
                    <a:gd name="T71" fmla="*/ 7 h 71"/>
                    <a:gd name="T72" fmla="*/ 48 w 69"/>
                    <a:gd name="T73" fmla="*/ 7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9" h="71">
                      <a:moveTo>
                        <a:pt x="48" y="7"/>
                      </a:moveTo>
                      <a:lnTo>
                        <a:pt x="43" y="12"/>
                      </a:lnTo>
                      <a:lnTo>
                        <a:pt x="36" y="11"/>
                      </a:lnTo>
                      <a:lnTo>
                        <a:pt x="34" y="6"/>
                      </a:lnTo>
                      <a:lnTo>
                        <a:pt x="27" y="4"/>
                      </a:lnTo>
                      <a:lnTo>
                        <a:pt x="21" y="7"/>
                      </a:lnTo>
                      <a:lnTo>
                        <a:pt x="8" y="0"/>
                      </a:lnTo>
                      <a:lnTo>
                        <a:pt x="6" y="3"/>
                      </a:lnTo>
                      <a:lnTo>
                        <a:pt x="0" y="8"/>
                      </a:lnTo>
                      <a:lnTo>
                        <a:pt x="6" y="11"/>
                      </a:lnTo>
                      <a:lnTo>
                        <a:pt x="3" y="19"/>
                      </a:lnTo>
                      <a:lnTo>
                        <a:pt x="2" y="26"/>
                      </a:lnTo>
                      <a:lnTo>
                        <a:pt x="5" y="31"/>
                      </a:lnTo>
                      <a:lnTo>
                        <a:pt x="11" y="33"/>
                      </a:lnTo>
                      <a:lnTo>
                        <a:pt x="16" y="40"/>
                      </a:lnTo>
                      <a:lnTo>
                        <a:pt x="20" y="34"/>
                      </a:lnTo>
                      <a:lnTo>
                        <a:pt x="19" y="27"/>
                      </a:lnTo>
                      <a:lnTo>
                        <a:pt x="24" y="31"/>
                      </a:lnTo>
                      <a:lnTo>
                        <a:pt x="25" y="39"/>
                      </a:lnTo>
                      <a:lnTo>
                        <a:pt x="33" y="41"/>
                      </a:lnTo>
                      <a:lnTo>
                        <a:pt x="40" y="46"/>
                      </a:lnTo>
                      <a:lnTo>
                        <a:pt x="46" y="52"/>
                      </a:lnTo>
                      <a:lnTo>
                        <a:pt x="46" y="57"/>
                      </a:lnTo>
                      <a:lnTo>
                        <a:pt x="44" y="61"/>
                      </a:lnTo>
                      <a:lnTo>
                        <a:pt x="48" y="67"/>
                      </a:lnTo>
                      <a:lnTo>
                        <a:pt x="59" y="71"/>
                      </a:lnTo>
                      <a:lnTo>
                        <a:pt x="60" y="67"/>
                      </a:lnTo>
                      <a:lnTo>
                        <a:pt x="62" y="62"/>
                      </a:lnTo>
                      <a:lnTo>
                        <a:pt x="62" y="57"/>
                      </a:lnTo>
                      <a:lnTo>
                        <a:pt x="64" y="55"/>
                      </a:lnTo>
                      <a:lnTo>
                        <a:pt x="61" y="52"/>
                      </a:lnTo>
                      <a:lnTo>
                        <a:pt x="61" y="42"/>
                      </a:lnTo>
                      <a:lnTo>
                        <a:pt x="69" y="39"/>
                      </a:lnTo>
                      <a:lnTo>
                        <a:pt x="60" y="29"/>
                      </a:lnTo>
                      <a:lnTo>
                        <a:pt x="52" y="20"/>
                      </a:lnTo>
                      <a:lnTo>
                        <a:pt x="48" y="7"/>
                      </a:lnTo>
                      <a:lnTo>
                        <a:pt x="48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2B52AA-8A7C-3C4F-D52E-7E11E6ACF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3887" y="1541463"/>
                  <a:ext cx="1320800" cy="704850"/>
                </a:xfrm>
                <a:custGeom>
                  <a:avLst/>
                  <a:gdLst>
                    <a:gd name="T0" fmla="*/ 512 w 832"/>
                    <a:gd name="T1" fmla="*/ 1 h 444"/>
                    <a:gd name="T2" fmla="*/ 404 w 832"/>
                    <a:gd name="T3" fmla="*/ 13 h 444"/>
                    <a:gd name="T4" fmla="*/ 399 w 832"/>
                    <a:gd name="T5" fmla="*/ 22 h 444"/>
                    <a:gd name="T6" fmla="*/ 317 w 832"/>
                    <a:gd name="T7" fmla="*/ 24 h 444"/>
                    <a:gd name="T8" fmla="*/ 227 w 832"/>
                    <a:gd name="T9" fmla="*/ 21 h 444"/>
                    <a:gd name="T10" fmla="*/ 173 w 832"/>
                    <a:gd name="T11" fmla="*/ 34 h 444"/>
                    <a:gd name="T12" fmla="*/ 132 w 832"/>
                    <a:gd name="T13" fmla="*/ 57 h 444"/>
                    <a:gd name="T14" fmla="*/ 8 w 832"/>
                    <a:gd name="T15" fmla="*/ 79 h 444"/>
                    <a:gd name="T16" fmla="*/ 78 w 832"/>
                    <a:gd name="T17" fmla="*/ 97 h 444"/>
                    <a:gd name="T18" fmla="*/ 23 w 832"/>
                    <a:gd name="T19" fmla="*/ 116 h 444"/>
                    <a:gd name="T20" fmla="*/ 107 w 832"/>
                    <a:gd name="T21" fmla="*/ 119 h 444"/>
                    <a:gd name="T22" fmla="*/ 160 w 832"/>
                    <a:gd name="T23" fmla="*/ 139 h 444"/>
                    <a:gd name="T24" fmla="*/ 183 w 832"/>
                    <a:gd name="T25" fmla="*/ 179 h 444"/>
                    <a:gd name="T26" fmla="*/ 171 w 832"/>
                    <a:gd name="T27" fmla="*/ 209 h 444"/>
                    <a:gd name="T28" fmla="*/ 217 w 832"/>
                    <a:gd name="T29" fmla="*/ 226 h 444"/>
                    <a:gd name="T30" fmla="*/ 164 w 832"/>
                    <a:gd name="T31" fmla="*/ 231 h 444"/>
                    <a:gd name="T32" fmla="*/ 189 w 832"/>
                    <a:gd name="T33" fmla="*/ 248 h 444"/>
                    <a:gd name="T34" fmla="*/ 209 w 832"/>
                    <a:gd name="T35" fmla="*/ 254 h 444"/>
                    <a:gd name="T36" fmla="*/ 146 w 832"/>
                    <a:gd name="T37" fmla="*/ 293 h 444"/>
                    <a:gd name="T38" fmla="*/ 156 w 832"/>
                    <a:gd name="T39" fmla="*/ 335 h 444"/>
                    <a:gd name="T40" fmla="*/ 170 w 832"/>
                    <a:gd name="T41" fmla="*/ 394 h 444"/>
                    <a:gd name="T42" fmla="*/ 218 w 832"/>
                    <a:gd name="T43" fmla="*/ 427 h 444"/>
                    <a:gd name="T44" fmla="*/ 276 w 832"/>
                    <a:gd name="T45" fmla="*/ 422 h 444"/>
                    <a:gd name="T46" fmla="*/ 320 w 832"/>
                    <a:gd name="T47" fmla="*/ 371 h 444"/>
                    <a:gd name="T48" fmla="*/ 355 w 832"/>
                    <a:gd name="T49" fmla="*/ 329 h 444"/>
                    <a:gd name="T50" fmla="*/ 413 w 832"/>
                    <a:gd name="T51" fmla="*/ 318 h 444"/>
                    <a:gd name="T52" fmla="*/ 497 w 832"/>
                    <a:gd name="T53" fmla="*/ 274 h 444"/>
                    <a:gd name="T54" fmla="*/ 607 w 832"/>
                    <a:gd name="T55" fmla="*/ 251 h 444"/>
                    <a:gd name="T56" fmla="*/ 591 w 832"/>
                    <a:gd name="T57" fmla="*/ 232 h 444"/>
                    <a:gd name="T58" fmla="*/ 624 w 832"/>
                    <a:gd name="T59" fmla="*/ 219 h 444"/>
                    <a:gd name="T60" fmla="*/ 660 w 832"/>
                    <a:gd name="T61" fmla="*/ 207 h 444"/>
                    <a:gd name="T62" fmla="*/ 633 w 832"/>
                    <a:gd name="T63" fmla="*/ 186 h 444"/>
                    <a:gd name="T64" fmla="*/ 647 w 832"/>
                    <a:gd name="T65" fmla="*/ 173 h 444"/>
                    <a:gd name="T66" fmla="*/ 693 w 832"/>
                    <a:gd name="T67" fmla="*/ 162 h 444"/>
                    <a:gd name="T68" fmla="*/ 696 w 832"/>
                    <a:gd name="T69" fmla="*/ 138 h 444"/>
                    <a:gd name="T70" fmla="*/ 689 w 832"/>
                    <a:gd name="T71" fmla="*/ 111 h 444"/>
                    <a:gd name="T72" fmla="*/ 720 w 832"/>
                    <a:gd name="T73" fmla="*/ 92 h 444"/>
                    <a:gd name="T74" fmla="*/ 757 w 832"/>
                    <a:gd name="T75" fmla="*/ 50 h 444"/>
                    <a:gd name="T76" fmla="*/ 777 w 832"/>
                    <a:gd name="T77" fmla="*/ 44 h 444"/>
                    <a:gd name="T78" fmla="*/ 789 w 832"/>
                    <a:gd name="T79" fmla="*/ 23 h 444"/>
                    <a:gd name="T80" fmla="*/ 707 w 832"/>
                    <a:gd name="T81" fmla="*/ 26 h 444"/>
                    <a:gd name="T82" fmla="*/ 636 w 832"/>
                    <a:gd name="T83" fmla="*/ 20 h 444"/>
                    <a:gd name="T84" fmla="*/ 654 w 832"/>
                    <a:gd name="T85" fmla="*/ 18 h 444"/>
                    <a:gd name="T86" fmla="*/ 654 w 832"/>
                    <a:gd name="T87" fmla="*/ 1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32" h="444">
                      <a:moveTo>
                        <a:pt x="654" y="1"/>
                      </a:moveTo>
                      <a:lnTo>
                        <a:pt x="557" y="0"/>
                      </a:lnTo>
                      <a:lnTo>
                        <a:pt x="512" y="1"/>
                      </a:lnTo>
                      <a:lnTo>
                        <a:pt x="494" y="6"/>
                      </a:lnTo>
                      <a:lnTo>
                        <a:pt x="451" y="6"/>
                      </a:lnTo>
                      <a:lnTo>
                        <a:pt x="404" y="13"/>
                      </a:lnTo>
                      <a:lnTo>
                        <a:pt x="397" y="20"/>
                      </a:lnTo>
                      <a:lnTo>
                        <a:pt x="423" y="27"/>
                      </a:lnTo>
                      <a:lnTo>
                        <a:pt x="399" y="22"/>
                      </a:lnTo>
                      <a:lnTo>
                        <a:pt x="382" y="21"/>
                      </a:lnTo>
                      <a:lnTo>
                        <a:pt x="356" y="16"/>
                      </a:lnTo>
                      <a:lnTo>
                        <a:pt x="317" y="24"/>
                      </a:lnTo>
                      <a:lnTo>
                        <a:pt x="307" y="20"/>
                      </a:lnTo>
                      <a:lnTo>
                        <a:pt x="268" y="20"/>
                      </a:lnTo>
                      <a:lnTo>
                        <a:pt x="227" y="21"/>
                      </a:lnTo>
                      <a:lnTo>
                        <a:pt x="194" y="25"/>
                      </a:lnTo>
                      <a:lnTo>
                        <a:pt x="193" y="32"/>
                      </a:lnTo>
                      <a:lnTo>
                        <a:pt x="173" y="34"/>
                      </a:lnTo>
                      <a:lnTo>
                        <a:pt x="119" y="45"/>
                      </a:lnTo>
                      <a:lnTo>
                        <a:pt x="101" y="51"/>
                      </a:lnTo>
                      <a:lnTo>
                        <a:pt x="132" y="57"/>
                      </a:lnTo>
                      <a:lnTo>
                        <a:pt x="122" y="63"/>
                      </a:lnTo>
                      <a:lnTo>
                        <a:pt x="66" y="71"/>
                      </a:lnTo>
                      <a:lnTo>
                        <a:pt x="8" y="79"/>
                      </a:lnTo>
                      <a:lnTo>
                        <a:pt x="0" y="86"/>
                      </a:lnTo>
                      <a:lnTo>
                        <a:pt x="24" y="93"/>
                      </a:lnTo>
                      <a:lnTo>
                        <a:pt x="78" y="97"/>
                      </a:lnTo>
                      <a:lnTo>
                        <a:pt x="50" y="98"/>
                      </a:lnTo>
                      <a:lnTo>
                        <a:pt x="9" y="104"/>
                      </a:lnTo>
                      <a:lnTo>
                        <a:pt x="23" y="116"/>
                      </a:lnTo>
                      <a:lnTo>
                        <a:pt x="34" y="121"/>
                      </a:lnTo>
                      <a:lnTo>
                        <a:pt x="70" y="119"/>
                      </a:lnTo>
                      <a:lnTo>
                        <a:pt x="107" y="119"/>
                      </a:lnTo>
                      <a:lnTo>
                        <a:pt x="136" y="120"/>
                      </a:lnTo>
                      <a:lnTo>
                        <a:pt x="166" y="131"/>
                      </a:lnTo>
                      <a:lnTo>
                        <a:pt x="160" y="139"/>
                      </a:lnTo>
                      <a:lnTo>
                        <a:pt x="174" y="146"/>
                      </a:lnTo>
                      <a:lnTo>
                        <a:pt x="179" y="166"/>
                      </a:lnTo>
                      <a:lnTo>
                        <a:pt x="183" y="179"/>
                      </a:lnTo>
                      <a:lnTo>
                        <a:pt x="188" y="187"/>
                      </a:lnTo>
                      <a:lnTo>
                        <a:pt x="162" y="204"/>
                      </a:lnTo>
                      <a:lnTo>
                        <a:pt x="171" y="209"/>
                      </a:lnTo>
                      <a:lnTo>
                        <a:pt x="188" y="206"/>
                      </a:lnTo>
                      <a:lnTo>
                        <a:pt x="198" y="213"/>
                      </a:lnTo>
                      <a:lnTo>
                        <a:pt x="217" y="226"/>
                      </a:lnTo>
                      <a:lnTo>
                        <a:pt x="189" y="220"/>
                      </a:lnTo>
                      <a:lnTo>
                        <a:pt x="175" y="220"/>
                      </a:lnTo>
                      <a:lnTo>
                        <a:pt x="164" y="231"/>
                      </a:lnTo>
                      <a:lnTo>
                        <a:pt x="158" y="245"/>
                      </a:lnTo>
                      <a:lnTo>
                        <a:pt x="174" y="251"/>
                      </a:lnTo>
                      <a:lnTo>
                        <a:pt x="189" y="248"/>
                      </a:lnTo>
                      <a:lnTo>
                        <a:pt x="198" y="245"/>
                      </a:lnTo>
                      <a:lnTo>
                        <a:pt x="219" y="238"/>
                      </a:lnTo>
                      <a:lnTo>
                        <a:pt x="209" y="254"/>
                      </a:lnTo>
                      <a:lnTo>
                        <a:pt x="199" y="262"/>
                      </a:lnTo>
                      <a:lnTo>
                        <a:pt x="172" y="270"/>
                      </a:lnTo>
                      <a:lnTo>
                        <a:pt x="146" y="293"/>
                      </a:lnTo>
                      <a:lnTo>
                        <a:pt x="154" y="301"/>
                      </a:lnTo>
                      <a:lnTo>
                        <a:pt x="142" y="316"/>
                      </a:lnTo>
                      <a:lnTo>
                        <a:pt x="156" y="335"/>
                      </a:lnTo>
                      <a:lnTo>
                        <a:pt x="150" y="354"/>
                      </a:lnTo>
                      <a:lnTo>
                        <a:pt x="152" y="368"/>
                      </a:lnTo>
                      <a:lnTo>
                        <a:pt x="170" y="394"/>
                      </a:lnTo>
                      <a:lnTo>
                        <a:pt x="173" y="414"/>
                      </a:lnTo>
                      <a:lnTo>
                        <a:pt x="184" y="427"/>
                      </a:lnTo>
                      <a:lnTo>
                        <a:pt x="218" y="427"/>
                      </a:lnTo>
                      <a:lnTo>
                        <a:pt x="237" y="444"/>
                      </a:lnTo>
                      <a:lnTo>
                        <a:pt x="261" y="443"/>
                      </a:lnTo>
                      <a:lnTo>
                        <a:pt x="276" y="422"/>
                      </a:lnTo>
                      <a:lnTo>
                        <a:pt x="289" y="404"/>
                      </a:lnTo>
                      <a:lnTo>
                        <a:pt x="288" y="387"/>
                      </a:lnTo>
                      <a:lnTo>
                        <a:pt x="320" y="371"/>
                      </a:lnTo>
                      <a:lnTo>
                        <a:pt x="333" y="357"/>
                      </a:lnTo>
                      <a:lnTo>
                        <a:pt x="338" y="342"/>
                      </a:lnTo>
                      <a:lnTo>
                        <a:pt x="355" y="329"/>
                      </a:lnTo>
                      <a:lnTo>
                        <a:pt x="380" y="324"/>
                      </a:lnTo>
                      <a:lnTo>
                        <a:pt x="402" y="319"/>
                      </a:lnTo>
                      <a:lnTo>
                        <a:pt x="413" y="318"/>
                      </a:lnTo>
                      <a:lnTo>
                        <a:pt x="452" y="303"/>
                      </a:lnTo>
                      <a:lnTo>
                        <a:pt x="480" y="282"/>
                      </a:lnTo>
                      <a:lnTo>
                        <a:pt x="497" y="274"/>
                      </a:lnTo>
                      <a:lnTo>
                        <a:pt x="514" y="274"/>
                      </a:lnTo>
                      <a:lnTo>
                        <a:pt x="561" y="267"/>
                      </a:lnTo>
                      <a:lnTo>
                        <a:pt x="607" y="251"/>
                      </a:lnTo>
                      <a:lnTo>
                        <a:pt x="650" y="234"/>
                      </a:lnTo>
                      <a:lnTo>
                        <a:pt x="630" y="233"/>
                      </a:lnTo>
                      <a:lnTo>
                        <a:pt x="591" y="232"/>
                      </a:lnTo>
                      <a:lnTo>
                        <a:pt x="610" y="222"/>
                      </a:lnTo>
                      <a:lnTo>
                        <a:pt x="608" y="208"/>
                      </a:lnTo>
                      <a:lnTo>
                        <a:pt x="624" y="219"/>
                      </a:lnTo>
                      <a:lnTo>
                        <a:pt x="635" y="228"/>
                      </a:lnTo>
                      <a:lnTo>
                        <a:pt x="662" y="224"/>
                      </a:lnTo>
                      <a:lnTo>
                        <a:pt x="660" y="207"/>
                      </a:lnTo>
                      <a:lnTo>
                        <a:pt x="643" y="196"/>
                      </a:lnTo>
                      <a:lnTo>
                        <a:pt x="624" y="191"/>
                      </a:lnTo>
                      <a:lnTo>
                        <a:pt x="633" y="186"/>
                      </a:lnTo>
                      <a:lnTo>
                        <a:pt x="660" y="194"/>
                      </a:lnTo>
                      <a:lnTo>
                        <a:pt x="662" y="185"/>
                      </a:lnTo>
                      <a:lnTo>
                        <a:pt x="647" y="173"/>
                      </a:lnTo>
                      <a:lnTo>
                        <a:pt x="666" y="173"/>
                      </a:lnTo>
                      <a:lnTo>
                        <a:pt x="688" y="170"/>
                      </a:lnTo>
                      <a:lnTo>
                        <a:pt x="693" y="162"/>
                      </a:lnTo>
                      <a:lnTo>
                        <a:pt x="678" y="155"/>
                      </a:lnTo>
                      <a:lnTo>
                        <a:pt x="711" y="154"/>
                      </a:lnTo>
                      <a:lnTo>
                        <a:pt x="696" y="138"/>
                      </a:lnTo>
                      <a:lnTo>
                        <a:pt x="711" y="136"/>
                      </a:lnTo>
                      <a:lnTo>
                        <a:pt x="712" y="120"/>
                      </a:lnTo>
                      <a:lnTo>
                        <a:pt x="689" y="111"/>
                      </a:lnTo>
                      <a:lnTo>
                        <a:pt x="712" y="105"/>
                      </a:lnTo>
                      <a:lnTo>
                        <a:pt x="734" y="105"/>
                      </a:lnTo>
                      <a:lnTo>
                        <a:pt x="720" y="92"/>
                      </a:lnTo>
                      <a:lnTo>
                        <a:pt x="725" y="74"/>
                      </a:lnTo>
                      <a:lnTo>
                        <a:pt x="738" y="63"/>
                      </a:lnTo>
                      <a:lnTo>
                        <a:pt x="757" y="50"/>
                      </a:lnTo>
                      <a:lnTo>
                        <a:pt x="727" y="50"/>
                      </a:lnTo>
                      <a:lnTo>
                        <a:pt x="769" y="48"/>
                      </a:lnTo>
                      <a:lnTo>
                        <a:pt x="777" y="44"/>
                      </a:lnTo>
                      <a:lnTo>
                        <a:pt x="832" y="33"/>
                      </a:lnTo>
                      <a:lnTo>
                        <a:pt x="826" y="26"/>
                      </a:lnTo>
                      <a:lnTo>
                        <a:pt x="789" y="23"/>
                      </a:lnTo>
                      <a:lnTo>
                        <a:pt x="725" y="29"/>
                      </a:lnTo>
                      <a:lnTo>
                        <a:pt x="691" y="34"/>
                      </a:lnTo>
                      <a:lnTo>
                        <a:pt x="707" y="26"/>
                      </a:lnTo>
                      <a:lnTo>
                        <a:pt x="699" y="20"/>
                      </a:lnTo>
                      <a:lnTo>
                        <a:pt x="673" y="25"/>
                      </a:lnTo>
                      <a:lnTo>
                        <a:pt x="636" y="20"/>
                      </a:lnTo>
                      <a:lnTo>
                        <a:pt x="592" y="22"/>
                      </a:lnTo>
                      <a:lnTo>
                        <a:pt x="586" y="20"/>
                      </a:lnTo>
                      <a:lnTo>
                        <a:pt x="654" y="18"/>
                      </a:lnTo>
                      <a:lnTo>
                        <a:pt x="703" y="17"/>
                      </a:lnTo>
                      <a:lnTo>
                        <a:pt x="727" y="12"/>
                      </a:lnTo>
                      <a:lnTo>
                        <a:pt x="654" y="1"/>
                      </a:lnTo>
                      <a:lnTo>
                        <a:pt x="65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576C35B-4004-BA0D-2CCE-420589BDE5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7512" y="3810001"/>
                  <a:ext cx="136525" cy="155575"/>
                </a:xfrm>
                <a:custGeom>
                  <a:avLst/>
                  <a:gdLst>
                    <a:gd name="T0" fmla="*/ 73 w 86"/>
                    <a:gd name="T1" fmla="*/ 1 h 98"/>
                    <a:gd name="T2" fmla="*/ 54 w 86"/>
                    <a:gd name="T3" fmla="*/ 0 h 98"/>
                    <a:gd name="T4" fmla="*/ 34 w 86"/>
                    <a:gd name="T5" fmla="*/ 0 h 98"/>
                    <a:gd name="T6" fmla="*/ 32 w 86"/>
                    <a:gd name="T7" fmla="*/ 14 h 98"/>
                    <a:gd name="T8" fmla="*/ 23 w 86"/>
                    <a:gd name="T9" fmla="*/ 14 h 98"/>
                    <a:gd name="T10" fmla="*/ 30 w 86"/>
                    <a:gd name="T11" fmla="*/ 22 h 98"/>
                    <a:gd name="T12" fmla="*/ 37 w 86"/>
                    <a:gd name="T13" fmla="*/ 27 h 98"/>
                    <a:gd name="T14" fmla="*/ 39 w 86"/>
                    <a:gd name="T15" fmla="*/ 33 h 98"/>
                    <a:gd name="T16" fmla="*/ 42 w 86"/>
                    <a:gd name="T17" fmla="*/ 34 h 98"/>
                    <a:gd name="T18" fmla="*/ 40 w 86"/>
                    <a:gd name="T19" fmla="*/ 42 h 98"/>
                    <a:gd name="T20" fmla="*/ 14 w 86"/>
                    <a:gd name="T21" fmla="*/ 42 h 98"/>
                    <a:gd name="T22" fmla="*/ 2 w 86"/>
                    <a:gd name="T23" fmla="*/ 61 h 98"/>
                    <a:gd name="T24" fmla="*/ 4 w 86"/>
                    <a:gd name="T25" fmla="*/ 66 h 98"/>
                    <a:gd name="T26" fmla="*/ 1 w 86"/>
                    <a:gd name="T27" fmla="*/ 71 h 98"/>
                    <a:gd name="T28" fmla="*/ 0 w 86"/>
                    <a:gd name="T29" fmla="*/ 79 h 98"/>
                    <a:gd name="T30" fmla="*/ 10 w 86"/>
                    <a:gd name="T31" fmla="*/ 88 h 98"/>
                    <a:gd name="T32" fmla="*/ 19 w 86"/>
                    <a:gd name="T33" fmla="*/ 93 h 98"/>
                    <a:gd name="T34" fmla="*/ 31 w 86"/>
                    <a:gd name="T35" fmla="*/ 94 h 98"/>
                    <a:gd name="T36" fmla="*/ 42 w 86"/>
                    <a:gd name="T37" fmla="*/ 98 h 98"/>
                    <a:gd name="T38" fmla="*/ 43 w 86"/>
                    <a:gd name="T39" fmla="*/ 94 h 98"/>
                    <a:gd name="T40" fmla="*/ 51 w 86"/>
                    <a:gd name="T41" fmla="*/ 88 h 98"/>
                    <a:gd name="T42" fmla="*/ 55 w 86"/>
                    <a:gd name="T43" fmla="*/ 85 h 98"/>
                    <a:gd name="T44" fmla="*/ 54 w 86"/>
                    <a:gd name="T45" fmla="*/ 83 h 98"/>
                    <a:gd name="T46" fmla="*/ 59 w 86"/>
                    <a:gd name="T47" fmla="*/ 82 h 98"/>
                    <a:gd name="T48" fmla="*/ 64 w 86"/>
                    <a:gd name="T49" fmla="*/ 75 h 98"/>
                    <a:gd name="T50" fmla="*/ 63 w 86"/>
                    <a:gd name="T51" fmla="*/ 70 h 98"/>
                    <a:gd name="T52" fmla="*/ 65 w 86"/>
                    <a:gd name="T53" fmla="*/ 66 h 98"/>
                    <a:gd name="T54" fmla="*/ 75 w 86"/>
                    <a:gd name="T55" fmla="*/ 59 h 98"/>
                    <a:gd name="T56" fmla="*/ 86 w 86"/>
                    <a:gd name="T57" fmla="*/ 50 h 98"/>
                    <a:gd name="T58" fmla="*/ 80 w 86"/>
                    <a:gd name="T59" fmla="*/ 47 h 98"/>
                    <a:gd name="T60" fmla="*/ 78 w 86"/>
                    <a:gd name="T61" fmla="*/ 51 h 98"/>
                    <a:gd name="T62" fmla="*/ 72 w 86"/>
                    <a:gd name="T63" fmla="*/ 46 h 98"/>
                    <a:gd name="T64" fmla="*/ 66 w 86"/>
                    <a:gd name="T65" fmla="*/ 46 h 98"/>
                    <a:gd name="T66" fmla="*/ 70 w 86"/>
                    <a:gd name="T67" fmla="*/ 20 h 98"/>
                    <a:gd name="T68" fmla="*/ 73 w 86"/>
                    <a:gd name="T69" fmla="*/ 1 h 98"/>
                    <a:gd name="T70" fmla="*/ 73 w 86"/>
                    <a:gd name="T71" fmla="*/ 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6" h="98">
                      <a:moveTo>
                        <a:pt x="73" y="1"/>
                      </a:moveTo>
                      <a:lnTo>
                        <a:pt x="54" y="0"/>
                      </a:lnTo>
                      <a:lnTo>
                        <a:pt x="34" y="0"/>
                      </a:lnTo>
                      <a:lnTo>
                        <a:pt x="32" y="14"/>
                      </a:lnTo>
                      <a:lnTo>
                        <a:pt x="23" y="14"/>
                      </a:lnTo>
                      <a:lnTo>
                        <a:pt x="30" y="22"/>
                      </a:lnTo>
                      <a:lnTo>
                        <a:pt x="37" y="27"/>
                      </a:lnTo>
                      <a:lnTo>
                        <a:pt x="39" y="33"/>
                      </a:lnTo>
                      <a:lnTo>
                        <a:pt x="42" y="34"/>
                      </a:lnTo>
                      <a:lnTo>
                        <a:pt x="40" y="42"/>
                      </a:lnTo>
                      <a:lnTo>
                        <a:pt x="14" y="42"/>
                      </a:lnTo>
                      <a:lnTo>
                        <a:pt x="2" y="61"/>
                      </a:lnTo>
                      <a:lnTo>
                        <a:pt x="4" y="66"/>
                      </a:lnTo>
                      <a:lnTo>
                        <a:pt x="1" y="71"/>
                      </a:lnTo>
                      <a:lnTo>
                        <a:pt x="0" y="79"/>
                      </a:lnTo>
                      <a:lnTo>
                        <a:pt x="10" y="88"/>
                      </a:lnTo>
                      <a:lnTo>
                        <a:pt x="19" y="93"/>
                      </a:lnTo>
                      <a:lnTo>
                        <a:pt x="31" y="94"/>
                      </a:lnTo>
                      <a:lnTo>
                        <a:pt x="42" y="98"/>
                      </a:lnTo>
                      <a:lnTo>
                        <a:pt x="43" y="94"/>
                      </a:lnTo>
                      <a:lnTo>
                        <a:pt x="51" y="88"/>
                      </a:lnTo>
                      <a:lnTo>
                        <a:pt x="55" y="85"/>
                      </a:lnTo>
                      <a:lnTo>
                        <a:pt x="54" y="83"/>
                      </a:lnTo>
                      <a:lnTo>
                        <a:pt x="59" y="82"/>
                      </a:lnTo>
                      <a:lnTo>
                        <a:pt x="64" y="75"/>
                      </a:lnTo>
                      <a:lnTo>
                        <a:pt x="63" y="70"/>
                      </a:lnTo>
                      <a:lnTo>
                        <a:pt x="65" y="66"/>
                      </a:lnTo>
                      <a:lnTo>
                        <a:pt x="75" y="59"/>
                      </a:lnTo>
                      <a:lnTo>
                        <a:pt x="86" y="50"/>
                      </a:lnTo>
                      <a:lnTo>
                        <a:pt x="80" y="47"/>
                      </a:lnTo>
                      <a:lnTo>
                        <a:pt x="78" y="51"/>
                      </a:lnTo>
                      <a:lnTo>
                        <a:pt x="72" y="46"/>
                      </a:lnTo>
                      <a:lnTo>
                        <a:pt x="66" y="46"/>
                      </a:lnTo>
                      <a:lnTo>
                        <a:pt x="70" y="20"/>
                      </a:lnTo>
                      <a:lnTo>
                        <a:pt x="73" y="1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069165-8BA3-C0E1-18D4-AD7E15C3A3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1175" y="3878263"/>
                  <a:ext cx="206375" cy="114300"/>
                </a:xfrm>
                <a:custGeom>
                  <a:avLst/>
                  <a:gdLst>
                    <a:gd name="T0" fmla="*/ 130 w 130"/>
                    <a:gd name="T1" fmla="*/ 25 h 72"/>
                    <a:gd name="T2" fmla="*/ 126 w 130"/>
                    <a:gd name="T3" fmla="*/ 18 h 72"/>
                    <a:gd name="T4" fmla="*/ 119 w 130"/>
                    <a:gd name="T5" fmla="*/ 14 h 72"/>
                    <a:gd name="T6" fmla="*/ 113 w 130"/>
                    <a:gd name="T7" fmla="*/ 9 h 72"/>
                    <a:gd name="T8" fmla="*/ 107 w 130"/>
                    <a:gd name="T9" fmla="*/ 5 h 72"/>
                    <a:gd name="T10" fmla="*/ 104 w 130"/>
                    <a:gd name="T11" fmla="*/ 4 h 72"/>
                    <a:gd name="T12" fmla="*/ 95 w 130"/>
                    <a:gd name="T13" fmla="*/ 1 h 72"/>
                    <a:gd name="T14" fmla="*/ 91 w 130"/>
                    <a:gd name="T15" fmla="*/ 3 h 72"/>
                    <a:gd name="T16" fmla="*/ 85 w 130"/>
                    <a:gd name="T17" fmla="*/ 3 h 72"/>
                    <a:gd name="T18" fmla="*/ 80 w 130"/>
                    <a:gd name="T19" fmla="*/ 2 h 72"/>
                    <a:gd name="T20" fmla="*/ 74 w 130"/>
                    <a:gd name="T21" fmla="*/ 0 h 72"/>
                    <a:gd name="T22" fmla="*/ 70 w 130"/>
                    <a:gd name="T23" fmla="*/ 3 h 72"/>
                    <a:gd name="T24" fmla="*/ 64 w 130"/>
                    <a:gd name="T25" fmla="*/ 6 h 72"/>
                    <a:gd name="T26" fmla="*/ 55 w 130"/>
                    <a:gd name="T27" fmla="*/ 7 h 72"/>
                    <a:gd name="T28" fmla="*/ 45 w 130"/>
                    <a:gd name="T29" fmla="*/ 4 h 72"/>
                    <a:gd name="T30" fmla="*/ 42 w 130"/>
                    <a:gd name="T31" fmla="*/ 6 h 72"/>
                    <a:gd name="T32" fmla="*/ 40 w 130"/>
                    <a:gd name="T33" fmla="*/ 3 h 72"/>
                    <a:gd name="T34" fmla="*/ 34 w 130"/>
                    <a:gd name="T35" fmla="*/ 4 h 72"/>
                    <a:gd name="T36" fmla="*/ 29 w 130"/>
                    <a:gd name="T37" fmla="*/ 8 h 72"/>
                    <a:gd name="T38" fmla="*/ 27 w 130"/>
                    <a:gd name="T39" fmla="*/ 7 h 72"/>
                    <a:gd name="T40" fmla="*/ 16 w 130"/>
                    <a:gd name="T41" fmla="*/ 16 h 72"/>
                    <a:gd name="T42" fmla="*/ 6 w 130"/>
                    <a:gd name="T43" fmla="*/ 23 h 72"/>
                    <a:gd name="T44" fmla="*/ 4 w 130"/>
                    <a:gd name="T45" fmla="*/ 27 h 72"/>
                    <a:gd name="T46" fmla="*/ 5 w 130"/>
                    <a:gd name="T47" fmla="*/ 32 h 72"/>
                    <a:gd name="T48" fmla="*/ 0 w 130"/>
                    <a:gd name="T49" fmla="*/ 39 h 72"/>
                    <a:gd name="T50" fmla="*/ 6 w 130"/>
                    <a:gd name="T51" fmla="*/ 41 h 72"/>
                    <a:gd name="T52" fmla="*/ 10 w 130"/>
                    <a:gd name="T53" fmla="*/ 45 h 72"/>
                    <a:gd name="T54" fmla="*/ 16 w 130"/>
                    <a:gd name="T55" fmla="*/ 49 h 72"/>
                    <a:gd name="T56" fmla="*/ 16 w 130"/>
                    <a:gd name="T57" fmla="*/ 52 h 72"/>
                    <a:gd name="T58" fmla="*/ 26 w 130"/>
                    <a:gd name="T59" fmla="*/ 49 h 72"/>
                    <a:gd name="T60" fmla="*/ 29 w 130"/>
                    <a:gd name="T61" fmla="*/ 51 h 72"/>
                    <a:gd name="T62" fmla="*/ 32 w 130"/>
                    <a:gd name="T63" fmla="*/ 54 h 72"/>
                    <a:gd name="T64" fmla="*/ 30 w 130"/>
                    <a:gd name="T65" fmla="*/ 63 h 72"/>
                    <a:gd name="T66" fmla="*/ 37 w 130"/>
                    <a:gd name="T67" fmla="*/ 65 h 72"/>
                    <a:gd name="T68" fmla="*/ 39 w 130"/>
                    <a:gd name="T69" fmla="*/ 72 h 72"/>
                    <a:gd name="T70" fmla="*/ 46 w 130"/>
                    <a:gd name="T71" fmla="*/ 71 h 72"/>
                    <a:gd name="T72" fmla="*/ 49 w 130"/>
                    <a:gd name="T73" fmla="*/ 66 h 72"/>
                    <a:gd name="T74" fmla="*/ 52 w 130"/>
                    <a:gd name="T75" fmla="*/ 66 h 72"/>
                    <a:gd name="T76" fmla="*/ 53 w 130"/>
                    <a:gd name="T77" fmla="*/ 55 h 72"/>
                    <a:gd name="T78" fmla="*/ 57 w 130"/>
                    <a:gd name="T79" fmla="*/ 54 h 72"/>
                    <a:gd name="T80" fmla="*/ 62 w 130"/>
                    <a:gd name="T81" fmla="*/ 54 h 72"/>
                    <a:gd name="T82" fmla="*/ 67 w 130"/>
                    <a:gd name="T83" fmla="*/ 47 h 72"/>
                    <a:gd name="T84" fmla="*/ 72 w 130"/>
                    <a:gd name="T85" fmla="*/ 52 h 72"/>
                    <a:gd name="T86" fmla="*/ 75 w 130"/>
                    <a:gd name="T87" fmla="*/ 49 h 72"/>
                    <a:gd name="T88" fmla="*/ 79 w 130"/>
                    <a:gd name="T89" fmla="*/ 46 h 72"/>
                    <a:gd name="T90" fmla="*/ 87 w 130"/>
                    <a:gd name="T91" fmla="*/ 40 h 72"/>
                    <a:gd name="T92" fmla="*/ 88 w 130"/>
                    <a:gd name="T93" fmla="*/ 35 h 72"/>
                    <a:gd name="T94" fmla="*/ 90 w 130"/>
                    <a:gd name="T95" fmla="*/ 35 h 72"/>
                    <a:gd name="T96" fmla="*/ 93 w 130"/>
                    <a:gd name="T97" fmla="*/ 29 h 72"/>
                    <a:gd name="T98" fmla="*/ 95 w 130"/>
                    <a:gd name="T99" fmla="*/ 29 h 72"/>
                    <a:gd name="T100" fmla="*/ 98 w 130"/>
                    <a:gd name="T101" fmla="*/ 32 h 72"/>
                    <a:gd name="T102" fmla="*/ 102 w 130"/>
                    <a:gd name="T103" fmla="*/ 33 h 72"/>
                    <a:gd name="T104" fmla="*/ 108 w 130"/>
                    <a:gd name="T105" fmla="*/ 30 h 72"/>
                    <a:gd name="T106" fmla="*/ 112 w 130"/>
                    <a:gd name="T107" fmla="*/ 30 h 72"/>
                    <a:gd name="T108" fmla="*/ 120 w 130"/>
                    <a:gd name="T109" fmla="*/ 27 h 72"/>
                    <a:gd name="T110" fmla="*/ 124 w 130"/>
                    <a:gd name="T111" fmla="*/ 24 h 72"/>
                    <a:gd name="T112" fmla="*/ 130 w 130"/>
                    <a:gd name="T113" fmla="*/ 25 h 72"/>
                    <a:gd name="T114" fmla="*/ 130 w 130"/>
                    <a:gd name="T115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0" h="72">
                      <a:moveTo>
                        <a:pt x="130" y="25"/>
                      </a:moveTo>
                      <a:lnTo>
                        <a:pt x="126" y="18"/>
                      </a:lnTo>
                      <a:lnTo>
                        <a:pt x="119" y="14"/>
                      </a:lnTo>
                      <a:lnTo>
                        <a:pt x="113" y="9"/>
                      </a:lnTo>
                      <a:lnTo>
                        <a:pt x="107" y="5"/>
                      </a:lnTo>
                      <a:lnTo>
                        <a:pt x="104" y="4"/>
                      </a:lnTo>
                      <a:lnTo>
                        <a:pt x="95" y="1"/>
                      </a:lnTo>
                      <a:lnTo>
                        <a:pt x="91" y="3"/>
                      </a:lnTo>
                      <a:lnTo>
                        <a:pt x="85" y="3"/>
                      </a:lnTo>
                      <a:lnTo>
                        <a:pt x="80" y="2"/>
                      </a:lnTo>
                      <a:lnTo>
                        <a:pt x="74" y="0"/>
                      </a:lnTo>
                      <a:lnTo>
                        <a:pt x="70" y="3"/>
                      </a:lnTo>
                      <a:lnTo>
                        <a:pt x="64" y="6"/>
                      </a:lnTo>
                      <a:lnTo>
                        <a:pt x="55" y="7"/>
                      </a:lnTo>
                      <a:lnTo>
                        <a:pt x="45" y="4"/>
                      </a:lnTo>
                      <a:lnTo>
                        <a:pt x="42" y="6"/>
                      </a:lnTo>
                      <a:lnTo>
                        <a:pt x="40" y="3"/>
                      </a:lnTo>
                      <a:lnTo>
                        <a:pt x="34" y="4"/>
                      </a:lnTo>
                      <a:lnTo>
                        <a:pt x="29" y="8"/>
                      </a:lnTo>
                      <a:lnTo>
                        <a:pt x="27" y="7"/>
                      </a:lnTo>
                      <a:lnTo>
                        <a:pt x="16" y="16"/>
                      </a:lnTo>
                      <a:lnTo>
                        <a:pt x="6" y="23"/>
                      </a:lnTo>
                      <a:lnTo>
                        <a:pt x="4" y="27"/>
                      </a:lnTo>
                      <a:lnTo>
                        <a:pt x="5" y="32"/>
                      </a:lnTo>
                      <a:lnTo>
                        <a:pt x="0" y="39"/>
                      </a:lnTo>
                      <a:lnTo>
                        <a:pt x="6" y="41"/>
                      </a:lnTo>
                      <a:lnTo>
                        <a:pt x="10" y="45"/>
                      </a:lnTo>
                      <a:lnTo>
                        <a:pt x="16" y="49"/>
                      </a:lnTo>
                      <a:lnTo>
                        <a:pt x="16" y="52"/>
                      </a:lnTo>
                      <a:lnTo>
                        <a:pt x="26" y="49"/>
                      </a:lnTo>
                      <a:lnTo>
                        <a:pt x="29" y="51"/>
                      </a:lnTo>
                      <a:lnTo>
                        <a:pt x="32" y="54"/>
                      </a:lnTo>
                      <a:lnTo>
                        <a:pt x="30" y="63"/>
                      </a:lnTo>
                      <a:lnTo>
                        <a:pt x="37" y="65"/>
                      </a:lnTo>
                      <a:lnTo>
                        <a:pt x="39" y="72"/>
                      </a:lnTo>
                      <a:lnTo>
                        <a:pt x="46" y="71"/>
                      </a:lnTo>
                      <a:lnTo>
                        <a:pt x="49" y="66"/>
                      </a:lnTo>
                      <a:lnTo>
                        <a:pt x="52" y="66"/>
                      </a:lnTo>
                      <a:lnTo>
                        <a:pt x="53" y="55"/>
                      </a:lnTo>
                      <a:lnTo>
                        <a:pt x="57" y="54"/>
                      </a:lnTo>
                      <a:lnTo>
                        <a:pt x="62" y="54"/>
                      </a:lnTo>
                      <a:lnTo>
                        <a:pt x="67" y="47"/>
                      </a:lnTo>
                      <a:lnTo>
                        <a:pt x="72" y="52"/>
                      </a:lnTo>
                      <a:lnTo>
                        <a:pt x="75" y="49"/>
                      </a:lnTo>
                      <a:lnTo>
                        <a:pt x="79" y="46"/>
                      </a:lnTo>
                      <a:lnTo>
                        <a:pt x="87" y="40"/>
                      </a:lnTo>
                      <a:lnTo>
                        <a:pt x="88" y="35"/>
                      </a:lnTo>
                      <a:lnTo>
                        <a:pt x="90" y="35"/>
                      </a:lnTo>
                      <a:lnTo>
                        <a:pt x="93" y="29"/>
                      </a:lnTo>
                      <a:lnTo>
                        <a:pt x="95" y="29"/>
                      </a:lnTo>
                      <a:lnTo>
                        <a:pt x="98" y="32"/>
                      </a:lnTo>
                      <a:lnTo>
                        <a:pt x="102" y="33"/>
                      </a:lnTo>
                      <a:lnTo>
                        <a:pt x="108" y="30"/>
                      </a:lnTo>
                      <a:lnTo>
                        <a:pt x="112" y="30"/>
                      </a:lnTo>
                      <a:lnTo>
                        <a:pt x="120" y="27"/>
                      </a:lnTo>
                      <a:lnTo>
                        <a:pt x="124" y="24"/>
                      </a:lnTo>
                      <a:lnTo>
                        <a:pt x="130" y="25"/>
                      </a:lnTo>
                      <a:lnTo>
                        <a:pt x="130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6D102C-3756-F77A-7D0A-A9022843A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7587" y="3249613"/>
                  <a:ext cx="877887" cy="685800"/>
                </a:xfrm>
                <a:custGeom>
                  <a:avLst/>
                  <a:gdLst>
                    <a:gd name="T0" fmla="*/ 324 w 553"/>
                    <a:gd name="T1" fmla="*/ 151 h 432"/>
                    <a:gd name="T2" fmla="*/ 311 w 553"/>
                    <a:gd name="T3" fmla="*/ 109 h 432"/>
                    <a:gd name="T4" fmla="*/ 289 w 553"/>
                    <a:gd name="T5" fmla="*/ 70 h 432"/>
                    <a:gd name="T6" fmla="*/ 240 w 553"/>
                    <a:gd name="T7" fmla="*/ 82 h 432"/>
                    <a:gd name="T8" fmla="*/ 227 w 553"/>
                    <a:gd name="T9" fmla="*/ 49 h 432"/>
                    <a:gd name="T10" fmla="*/ 206 w 553"/>
                    <a:gd name="T11" fmla="*/ 23 h 432"/>
                    <a:gd name="T12" fmla="*/ 152 w 553"/>
                    <a:gd name="T13" fmla="*/ 32 h 432"/>
                    <a:gd name="T14" fmla="*/ 45 w 553"/>
                    <a:gd name="T15" fmla="*/ 4 h 432"/>
                    <a:gd name="T16" fmla="*/ 0 w 553"/>
                    <a:gd name="T17" fmla="*/ 4 h 432"/>
                    <a:gd name="T18" fmla="*/ 5 w 553"/>
                    <a:gd name="T19" fmla="*/ 59 h 432"/>
                    <a:gd name="T20" fmla="*/ 29 w 553"/>
                    <a:gd name="T21" fmla="*/ 99 h 432"/>
                    <a:gd name="T22" fmla="*/ 7 w 553"/>
                    <a:gd name="T23" fmla="*/ 116 h 432"/>
                    <a:gd name="T24" fmla="*/ 25 w 553"/>
                    <a:gd name="T25" fmla="*/ 138 h 432"/>
                    <a:gd name="T26" fmla="*/ 44 w 553"/>
                    <a:gd name="T27" fmla="*/ 152 h 432"/>
                    <a:gd name="T28" fmla="*/ 47 w 553"/>
                    <a:gd name="T29" fmla="*/ 189 h 432"/>
                    <a:gd name="T30" fmla="*/ 79 w 553"/>
                    <a:gd name="T31" fmla="*/ 220 h 432"/>
                    <a:gd name="T32" fmla="*/ 96 w 553"/>
                    <a:gd name="T33" fmla="*/ 226 h 432"/>
                    <a:gd name="T34" fmla="*/ 86 w 553"/>
                    <a:gd name="T35" fmla="*/ 200 h 432"/>
                    <a:gd name="T36" fmla="*/ 74 w 553"/>
                    <a:gd name="T37" fmla="*/ 176 h 432"/>
                    <a:gd name="T38" fmla="*/ 59 w 553"/>
                    <a:gd name="T39" fmla="*/ 131 h 432"/>
                    <a:gd name="T40" fmla="*/ 52 w 553"/>
                    <a:gd name="T41" fmla="*/ 101 h 432"/>
                    <a:gd name="T42" fmla="*/ 45 w 553"/>
                    <a:gd name="T43" fmla="*/ 92 h 432"/>
                    <a:gd name="T44" fmla="*/ 30 w 553"/>
                    <a:gd name="T45" fmla="*/ 60 h 432"/>
                    <a:gd name="T46" fmla="*/ 41 w 553"/>
                    <a:gd name="T47" fmla="*/ 22 h 432"/>
                    <a:gd name="T48" fmla="*/ 68 w 553"/>
                    <a:gd name="T49" fmla="*/ 37 h 432"/>
                    <a:gd name="T50" fmla="*/ 72 w 553"/>
                    <a:gd name="T51" fmla="*/ 82 h 432"/>
                    <a:gd name="T52" fmla="*/ 86 w 553"/>
                    <a:gd name="T53" fmla="*/ 113 h 432"/>
                    <a:gd name="T54" fmla="*/ 105 w 553"/>
                    <a:gd name="T55" fmla="*/ 143 h 432"/>
                    <a:gd name="T56" fmla="*/ 111 w 553"/>
                    <a:gd name="T57" fmla="*/ 169 h 432"/>
                    <a:gd name="T58" fmla="*/ 150 w 553"/>
                    <a:gd name="T59" fmla="*/ 212 h 432"/>
                    <a:gd name="T60" fmla="*/ 169 w 553"/>
                    <a:gd name="T61" fmla="*/ 257 h 432"/>
                    <a:gd name="T62" fmla="*/ 167 w 553"/>
                    <a:gd name="T63" fmla="*/ 282 h 432"/>
                    <a:gd name="T64" fmla="*/ 164 w 553"/>
                    <a:gd name="T65" fmla="*/ 303 h 432"/>
                    <a:gd name="T66" fmla="*/ 199 w 553"/>
                    <a:gd name="T67" fmla="*/ 342 h 432"/>
                    <a:gd name="T68" fmla="*/ 235 w 553"/>
                    <a:gd name="T69" fmla="*/ 358 h 432"/>
                    <a:gd name="T70" fmla="*/ 288 w 553"/>
                    <a:gd name="T71" fmla="*/ 383 h 432"/>
                    <a:gd name="T72" fmla="*/ 335 w 553"/>
                    <a:gd name="T73" fmla="*/ 405 h 432"/>
                    <a:gd name="T74" fmla="*/ 375 w 553"/>
                    <a:gd name="T75" fmla="*/ 392 h 432"/>
                    <a:gd name="T76" fmla="*/ 422 w 553"/>
                    <a:gd name="T77" fmla="*/ 432 h 432"/>
                    <a:gd name="T78" fmla="*/ 424 w 553"/>
                    <a:gd name="T79" fmla="*/ 414 h 432"/>
                    <a:gd name="T80" fmla="*/ 464 w 553"/>
                    <a:gd name="T81" fmla="*/ 387 h 432"/>
                    <a:gd name="T82" fmla="*/ 452 w 553"/>
                    <a:gd name="T83" fmla="*/ 375 h 432"/>
                    <a:gd name="T84" fmla="*/ 456 w 553"/>
                    <a:gd name="T85" fmla="*/ 353 h 432"/>
                    <a:gd name="T86" fmla="*/ 495 w 553"/>
                    <a:gd name="T87" fmla="*/ 351 h 432"/>
                    <a:gd name="T88" fmla="*/ 510 w 553"/>
                    <a:gd name="T89" fmla="*/ 338 h 432"/>
                    <a:gd name="T90" fmla="*/ 523 w 553"/>
                    <a:gd name="T91" fmla="*/ 343 h 432"/>
                    <a:gd name="T92" fmla="*/ 532 w 553"/>
                    <a:gd name="T93" fmla="*/ 310 h 432"/>
                    <a:gd name="T94" fmla="*/ 553 w 553"/>
                    <a:gd name="T95" fmla="*/ 270 h 432"/>
                    <a:gd name="T96" fmla="*/ 519 w 553"/>
                    <a:gd name="T97" fmla="*/ 267 h 432"/>
                    <a:gd name="T98" fmla="*/ 477 w 553"/>
                    <a:gd name="T99" fmla="*/ 285 h 432"/>
                    <a:gd name="T100" fmla="*/ 451 w 553"/>
                    <a:gd name="T101" fmla="*/ 328 h 432"/>
                    <a:gd name="T102" fmla="*/ 406 w 553"/>
                    <a:gd name="T103" fmla="*/ 339 h 432"/>
                    <a:gd name="T104" fmla="*/ 358 w 553"/>
                    <a:gd name="T105" fmla="*/ 330 h 432"/>
                    <a:gd name="T106" fmla="*/ 338 w 553"/>
                    <a:gd name="T107" fmla="*/ 287 h 432"/>
                    <a:gd name="T108" fmla="*/ 330 w 553"/>
                    <a:gd name="T109" fmla="*/ 244 h 432"/>
                    <a:gd name="T110" fmla="*/ 348 w 553"/>
                    <a:gd name="T111" fmla="*/ 183 h 432"/>
                    <a:gd name="T112" fmla="*/ 352 w 553"/>
                    <a:gd name="T113" fmla="*/ 163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53" h="432">
                      <a:moveTo>
                        <a:pt x="352" y="163"/>
                      </a:moveTo>
                      <a:lnTo>
                        <a:pt x="338" y="158"/>
                      </a:lnTo>
                      <a:lnTo>
                        <a:pt x="324" y="151"/>
                      </a:lnTo>
                      <a:lnTo>
                        <a:pt x="320" y="140"/>
                      </a:lnTo>
                      <a:lnTo>
                        <a:pt x="320" y="123"/>
                      </a:lnTo>
                      <a:lnTo>
                        <a:pt x="311" y="109"/>
                      </a:lnTo>
                      <a:lnTo>
                        <a:pt x="307" y="95"/>
                      </a:lnTo>
                      <a:lnTo>
                        <a:pt x="301" y="79"/>
                      </a:lnTo>
                      <a:lnTo>
                        <a:pt x="289" y="70"/>
                      </a:lnTo>
                      <a:lnTo>
                        <a:pt x="273" y="70"/>
                      </a:lnTo>
                      <a:lnTo>
                        <a:pt x="255" y="88"/>
                      </a:lnTo>
                      <a:lnTo>
                        <a:pt x="240" y="82"/>
                      </a:lnTo>
                      <a:lnTo>
                        <a:pt x="232" y="74"/>
                      </a:lnTo>
                      <a:lnTo>
                        <a:pt x="230" y="61"/>
                      </a:lnTo>
                      <a:lnTo>
                        <a:pt x="227" y="49"/>
                      </a:lnTo>
                      <a:lnTo>
                        <a:pt x="218" y="39"/>
                      </a:lnTo>
                      <a:lnTo>
                        <a:pt x="211" y="31"/>
                      </a:lnTo>
                      <a:lnTo>
                        <a:pt x="206" y="23"/>
                      </a:lnTo>
                      <a:lnTo>
                        <a:pt x="171" y="23"/>
                      </a:lnTo>
                      <a:lnTo>
                        <a:pt x="168" y="32"/>
                      </a:lnTo>
                      <a:lnTo>
                        <a:pt x="152" y="32"/>
                      </a:lnTo>
                      <a:lnTo>
                        <a:pt x="112" y="32"/>
                      </a:lnTo>
                      <a:lnTo>
                        <a:pt x="72" y="16"/>
                      </a:lnTo>
                      <a:lnTo>
                        <a:pt x="45" y="4"/>
                      </a:lnTo>
                      <a:lnTo>
                        <a:pt x="49" y="0"/>
                      </a:lnTo>
                      <a:lnTo>
                        <a:pt x="23" y="2"/>
                      </a:lnTo>
                      <a:lnTo>
                        <a:pt x="0" y="4"/>
                      </a:lnTo>
                      <a:lnTo>
                        <a:pt x="1" y="26"/>
                      </a:lnTo>
                      <a:lnTo>
                        <a:pt x="2" y="44"/>
                      </a:lnTo>
                      <a:lnTo>
                        <a:pt x="5" y="59"/>
                      </a:lnTo>
                      <a:lnTo>
                        <a:pt x="8" y="74"/>
                      </a:lnTo>
                      <a:lnTo>
                        <a:pt x="18" y="82"/>
                      </a:lnTo>
                      <a:lnTo>
                        <a:pt x="29" y="99"/>
                      </a:lnTo>
                      <a:lnTo>
                        <a:pt x="25" y="109"/>
                      </a:lnTo>
                      <a:lnTo>
                        <a:pt x="16" y="117"/>
                      </a:lnTo>
                      <a:lnTo>
                        <a:pt x="7" y="116"/>
                      </a:lnTo>
                      <a:lnTo>
                        <a:pt x="5" y="118"/>
                      </a:lnTo>
                      <a:lnTo>
                        <a:pt x="14" y="132"/>
                      </a:lnTo>
                      <a:lnTo>
                        <a:pt x="25" y="138"/>
                      </a:lnTo>
                      <a:lnTo>
                        <a:pt x="29" y="144"/>
                      </a:lnTo>
                      <a:lnTo>
                        <a:pt x="31" y="141"/>
                      </a:lnTo>
                      <a:lnTo>
                        <a:pt x="44" y="152"/>
                      </a:lnTo>
                      <a:lnTo>
                        <a:pt x="51" y="159"/>
                      </a:lnTo>
                      <a:lnTo>
                        <a:pt x="51" y="171"/>
                      </a:lnTo>
                      <a:lnTo>
                        <a:pt x="47" y="189"/>
                      </a:lnTo>
                      <a:lnTo>
                        <a:pt x="57" y="196"/>
                      </a:lnTo>
                      <a:lnTo>
                        <a:pt x="69" y="207"/>
                      </a:lnTo>
                      <a:lnTo>
                        <a:pt x="79" y="220"/>
                      </a:lnTo>
                      <a:lnTo>
                        <a:pt x="82" y="235"/>
                      </a:lnTo>
                      <a:lnTo>
                        <a:pt x="86" y="235"/>
                      </a:lnTo>
                      <a:lnTo>
                        <a:pt x="96" y="226"/>
                      </a:lnTo>
                      <a:lnTo>
                        <a:pt x="98" y="222"/>
                      </a:lnTo>
                      <a:lnTo>
                        <a:pt x="92" y="211"/>
                      </a:lnTo>
                      <a:lnTo>
                        <a:pt x="86" y="200"/>
                      </a:lnTo>
                      <a:lnTo>
                        <a:pt x="76" y="199"/>
                      </a:lnTo>
                      <a:lnTo>
                        <a:pt x="77" y="187"/>
                      </a:lnTo>
                      <a:lnTo>
                        <a:pt x="74" y="176"/>
                      </a:lnTo>
                      <a:lnTo>
                        <a:pt x="71" y="166"/>
                      </a:lnTo>
                      <a:lnTo>
                        <a:pt x="69" y="143"/>
                      </a:lnTo>
                      <a:lnTo>
                        <a:pt x="59" y="131"/>
                      </a:lnTo>
                      <a:lnTo>
                        <a:pt x="57" y="123"/>
                      </a:lnTo>
                      <a:lnTo>
                        <a:pt x="52" y="117"/>
                      </a:lnTo>
                      <a:lnTo>
                        <a:pt x="52" y="101"/>
                      </a:lnTo>
                      <a:lnTo>
                        <a:pt x="48" y="102"/>
                      </a:lnTo>
                      <a:lnTo>
                        <a:pt x="48" y="94"/>
                      </a:lnTo>
                      <a:lnTo>
                        <a:pt x="45" y="92"/>
                      </a:lnTo>
                      <a:lnTo>
                        <a:pt x="44" y="86"/>
                      </a:lnTo>
                      <a:lnTo>
                        <a:pt x="34" y="71"/>
                      </a:lnTo>
                      <a:lnTo>
                        <a:pt x="30" y="60"/>
                      </a:lnTo>
                      <a:lnTo>
                        <a:pt x="33" y="42"/>
                      </a:lnTo>
                      <a:lnTo>
                        <a:pt x="34" y="31"/>
                      </a:lnTo>
                      <a:lnTo>
                        <a:pt x="41" y="22"/>
                      </a:lnTo>
                      <a:lnTo>
                        <a:pt x="49" y="28"/>
                      </a:lnTo>
                      <a:lnTo>
                        <a:pt x="57" y="28"/>
                      </a:lnTo>
                      <a:lnTo>
                        <a:pt x="68" y="37"/>
                      </a:lnTo>
                      <a:lnTo>
                        <a:pt x="65" y="45"/>
                      </a:lnTo>
                      <a:lnTo>
                        <a:pt x="66" y="64"/>
                      </a:lnTo>
                      <a:lnTo>
                        <a:pt x="72" y="82"/>
                      </a:lnTo>
                      <a:lnTo>
                        <a:pt x="71" y="89"/>
                      </a:lnTo>
                      <a:lnTo>
                        <a:pt x="77" y="100"/>
                      </a:lnTo>
                      <a:lnTo>
                        <a:pt x="86" y="113"/>
                      </a:lnTo>
                      <a:lnTo>
                        <a:pt x="96" y="115"/>
                      </a:lnTo>
                      <a:lnTo>
                        <a:pt x="97" y="131"/>
                      </a:lnTo>
                      <a:lnTo>
                        <a:pt x="105" y="143"/>
                      </a:lnTo>
                      <a:lnTo>
                        <a:pt x="115" y="149"/>
                      </a:lnTo>
                      <a:lnTo>
                        <a:pt x="108" y="164"/>
                      </a:lnTo>
                      <a:lnTo>
                        <a:pt x="111" y="169"/>
                      </a:lnTo>
                      <a:lnTo>
                        <a:pt x="126" y="179"/>
                      </a:lnTo>
                      <a:lnTo>
                        <a:pt x="133" y="194"/>
                      </a:lnTo>
                      <a:lnTo>
                        <a:pt x="150" y="212"/>
                      </a:lnTo>
                      <a:lnTo>
                        <a:pt x="164" y="236"/>
                      </a:lnTo>
                      <a:lnTo>
                        <a:pt x="169" y="248"/>
                      </a:lnTo>
                      <a:lnTo>
                        <a:pt x="169" y="257"/>
                      </a:lnTo>
                      <a:lnTo>
                        <a:pt x="174" y="268"/>
                      </a:lnTo>
                      <a:lnTo>
                        <a:pt x="173" y="276"/>
                      </a:lnTo>
                      <a:lnTo>
                        <a:pt x="167" y="282"/>
                      </a:lnTo>
                      <a:lnTo>
                        <a:pt x="169" y="289"/>
                      </a:lnTo>
                      <a:lnTo>
                        <a:pt x="161" y="292"/>
                      </a:lnTo>
                      <a:lnTo>
                        <a:pt x="164" y="303"/>
                      </a:lnTo>
                      <a:lnTo>
                        <a:pt x="172" y="318"/>
                      </a:lnTo>
                      <a:lnTo>
                        <a:pt x="192" y="332"/>
                      </a:lnTo>
                      <a:lnTo>
                        <a:pt x="199" y="342"/>
                      </a:lnTo>
                      <a:lnTo>
                        <a:pt x="219" y="350"/>
                      </a:lnTo>
                      <a:lnTo>
                        <a:pt x="230" y="352"/>
                      </a:lnTo>
                      <a:lnTo>
                        <a:pt x="235" y="358"/>
                      </a:lnTo>
                      <a:lnTo>
                        <a:pt x="251" y="369"/>
                      </a:lnTo>
                      <a:lnTo>
                        <a:pt x="273" y="380"/>
                      </a:lnTo>
                      <a:lnTo>
                        <a:pt x="288" y="383"/>
                      </a:lnTo>
                      <a:lnTo>
                        <a:pt x="306" y="394"/>
                      </a:lnTo>
                      <a:lnTo>
                        <a:pt x="321" y="399"/>
                      </a:lnTo>
                      <a:lnTo>
                        <a:pt x="335" y="405"/>
                      </a:lnTo>
                      <a:lnTo>
                        <a:pt x="345" y="403"/>
                      </a:lnTo>
                      <a:lnTo>
                        <a:pt x="363" y="394"/>
                      </a:lnTo>
                      <a:lnTo>
                        <a:pt x="375" y="392"/>
                      </a:lnTo>
                      <a:lnTo>
                        <a:pt x="391" y="398"/>
                      </a:lnTo>
                      <a:lnTo>
                        <a:pt x="401" y="406"/>
                      </a:lnTo>
                      <a:lnTo>
                        <a:pt x="422" y="432"/>
                      </a:lnTo>
                      <a:lnTo>
                        <a:pt x="423" y="424"/>
                      </a:lnTo>
                      <a:lnTo>
                        <a:pt x="426" y="419"/>
                      </a:lnTo>
                      <a:lnTo>
                        <a:pt x="424" y="414"/>
                      </a:lnTo>
                      <a:lnTo>
                        <a:pt x="436" y="395"/>
                      </a:lnTo>
                      <a:lnTo>
                        <a:pt x="462" y="395"/>
                      </a:lnTo>
                      <a:lnTo>
                        <a:pt x="464" y="387"/>
                      </a:lnTo>
                      <a:lnTo>
                        <a:pt x="461" y="386"/>
                      </a:lnTo>
                      <a:lnTo>
                        <a:pt x="459" y="380"/>
                      </a:lnTo>
                      <a:lnTo>
                        <a:pt x="452" y="375"/>
                      </a:lnTo>
                      <a:lnTo>
                        <a:pt x="445" y="367"/>
                      </a:lnTo>
                      <a:lnTo>
                        <a:pt x="454" y="367"/>
                      </a:lnTo>
                      <a:lnTo>
                        <a:pt x="456" y="353"/>
                      </a:lnTo>
                      <a:lnTo>
                        <a:pt x="476" y="353"/>
                      </a:lnTo>
                      <a:lnTo>
                        <a:pt x="495" y="354"/>
                      </a:lnTo>
                      <a:lnTo>
                        <a:pt x="495" y="351"/>
                      </a:lnTo>
                      <a:lnTo>
                        <a:pt x="497" y="349"/>
                      </a:lnTo>
                      <a:lnTo>
                        <a:pt x="501" y="352"/>
                      </a:lnTo>
                      <a:lnTo>
                        <a:pt x="510" y="338"/>
                      </a:lnTo>
                      <a:lnTo>
                        <a:pt x="514" y="338"/>
                      </a:lnTo>
                      <a:lnTo>
                        <a:pt x="519" y="338"/>
                      </a:lnTo>
                      <a:lnTo>
                        <a:pt x="523" y="343"/>
                      </a:lnTo>
                      <a:lnTo>
                        <a:pt x="531" y="324"/>
                      </a:lnTo>
                      <a:lnTo>
                        <a:pt x="535" y="314"/>
                      </a:lnTo>
                      <a:lnTo>
                        <a:pt x="532" y="310"/>
                      </a:lnTo>
                      <a:lnTo>
                        <a:pt x="538" y="296"/>
                      </a:lnTo>
                      <a:lnTo>
                        <a:pt x="551" y="282"/>
                      </a:lnTo>
                      <a:lnTo>
                        <a:pt x="553" y="270"/>
                      </a:lnTo>
                      <a:lnTo>
                        <a:pt x="550" y="265"/>
                      </a:lnTo>
                      <a:lnTo>
                        <a:pt x="537" y="267"/>
                      </a:lnTo>
                      <a:lnTo>
                        <a:pt x="519" y="267"/>
                      </a:lnTo>
                      <a:lnTo>
                        <a:pt x="496" y="272"/>
                      </a:lnTo>
                      <a:lnTo>
                        <a:pt x="481" y="278"/>
                      </a:lnTo>
                      <a:lnTo>
                        <a:pt x="477" y="285"/>
                      </a:lnTo>
                      <a:lnTo>
                        <a:pt x="472" y="305"/>
                      </a:lnTo>
                      <a:lnTo>
                        <a:pt x="466" y="319"/>
                      </a:lnTo>
                      <a:lnTo>
                        <a:pt x="451" y="328"/>
                      </a:lnTo>
                      <a:lnTo>
                        <a:pt x="438" y="333"/>
                      </a:lnTo>
                      <a:lnTo>
                        <a:pt x="422" y="337"/>
                      </a:lnTo>
                      <a:lnTo>
                        <a:pt x="406" y="339"/>
                      </a:lnTo>
                      <a:lnTo>
                        <a:pt x="386" y="346"/>
                      </a:lnTo>
                      <a:lnTo>
                        <a:pt x="380" y="336"/>
                      </a:lnTo>
                      <a:lnTo>
                        <a:pt x="358" y="330"/>
                      </a:lnTo>
                      <a:lnTo>
                        <a:pt x="352" y="318"/>
                      </a:lnTo>
                      <a:lnTo>
                        <a:pt x="349" y="304"/>
                      </a:lnTo>
                      <a:lnTo>
                        <a:pt x="338" y="287"/>
                      </a:lnTo>
                      <a:lnTo>
                        <a:pt x="337" y="268"/>
                      </a:lnTo>
                      <a:lnTo>
                        <a:pt x="332" y="256"/>
                      </a:lnTo>
                      <a:lnTo>
                        <a:pt x="330" y="244"/>
                      </a:lnTo>
                      <a:lnTo>
                        <a:pt x="334" y="232"/>
                      </a:lnTo>
                      <a:lnTo>
                        <a:pt x="340" y="200"/>
                      </a:lnTo>
                      <a:lnTo>
                        <a:pt x="348" y="183"/>
                      </a:lnTo>
                      <a:lnTo>
                        <a:pt x="359" y="162"/>
                      </a:lnTo>
                      <a:lnTo>
                        <a:pt x="352" y="163"/>
                      </a:lnTo>
                      <a:lnTo>
                        <a:pt x="352" y="1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8ED147-E683-32E4-DC8D-E6D7434DB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0387" y="3916363"/>
                  <a:ext cx="157162" cy="161925"/>
                </a:xfrm>
                <a:custGeom>
                  <a:avLst/>
                  <a:gdLst>
                    <a:gd name="T0" fmla="*/ 99 w 99"/>
                    <a:gd name="T1" fmla="*/ 1 h 102"/>
                    <a:gd name="T2" fmla="*/ 93 w 99"/>
                    <a:gd name="T3" fmla="*/ 0 h 102"/>
                    <a:gd name="T4" fmla="*/ 89 w 99"/>
                    <a:gd name="T5" fmla="*/ 3 h 102"/>
                    <a:gd name="T6" fmla="*/ 81 w 99"/>
                    <a:gd name="T7" fmla="*/ 6 h 102"/>
                    <a:gd name="T8" fmla="*/ 77 w 99"/>
                    <a:gd name="T9" fmla="*/ 6 h 102"/>
                    <a:gd name="T10" fmla="*/ 71 w 99"/>
                    <a:gd name="T11" fmla="*/ 9 h 102"/>
                    <a:gd name="T12" fmla="*/ 67 w 99"/>
                    <a:gd name="T13" fmla="*/ 8 h 102"/>
                    <a:gd name="T14" fmla="*/ 64 w 99"/>
                    <a:gd name="T15" fmla="*/ 5 h 102"/>
                    <a:gd name="T16" fmla="*/ 62 w 99"/>
                    <a:gd name="T17" fmla="*/ 5 h 102"/>
                    <a:gd name="T18" fmla="*/ 59 w 99"/>
                    <a:gd name="T19" fmla="*/ 11 h 102"/>
                    <a:gd name="T20" fmla="*/ 57 w 99"/>
                    <a:gd name="T21" fmla="*/ 11 h 102"/>
                    <a:gd name="T22" fmla="*/ 56 w 99"/>
                    <a:gd name="T23" fmla="*/ 16 h 102"/>
                    <a:gd name="T24" fmla="*/ 48 w 99"/>
                    <a:gd name="T25" fmla="*/ 22 h 102"/>
                    <a:gd name="T26" fmla="*/ 44 w 99"/>
                    <a:gd name="T27" fmla="*/ 25 h 102"/>
                    <a:gd name="T28" fmla="*/ 41 w 99"/>
                    <a:gd name="T29" fmla="*/ 28 h 102"/>
                    <a:gd name="T30" fmla="*/ 36 w 99"/>
                    <a:gd name="T31" fmla="*/ 23 h 102"/>
                    <a:gd name="T32" fmla="*/ 31 w 99"/>
                    <a:gd name="T33" fmla="*/ 30 h 102"/>
                    <a:gd name="T34" fmla="*/ 26 w 99"/>
                    <a:gd name="T35" fmla="*/ 30 h 102"/>
                    <a:gd name="T36" fmla="*/ 22 w 99"/>
                    <a:gd name="T37" fmla="*/ 31 h 102"/>
                    <a:gd name="T38" fmla="*/ 21 w 99"/>
                    <a:gd name="T39" fmla="*/ 42 h 102"/>
                    <a:gd name="T40" fmla="*/ 18 w 99"/>
                    <a:gd name="T41" fmla="*/ 42 h 102"/>
                    <a:gd name="T42" fmla="*/ 15 w 99"/>
                    <a:gd name="T43" fmla="*/ 47 h 102"/>
                    <a:gd name="T44" fmla="*/ 8 w 99"/>
                    <a:gd name="T45" fmla="*/ 48 h 102"/>
                    <a:gd name="T46" fmla="*/ 7 w 99"/>
                    <a:gd name="T47" fmla="*/ 50 h 102"/>
                    <a:gd name="T48" fmla="*/ 3 w 99"/>
                    <a:gd name="T49" fmla="*/ 46 h 102"/>
                    <a:gd name="T50" fmla="*/ 0 w 99"/>
                    <a:gd name="T51" fmla="*/ 50 h 102"/>
                    <a:gd name="T52" fmla="*/ 11 w 99"/>
                    <a:gd name="T53" fmla="*/ 61 h 102"/>
                    <a:gd name="T54" fmla="*/ 19 w 99"/>
                    <a:gd name="T55" fmla="*/ 69 h 102"/>
                    <a:gd name="T56" fmla="*/ 23 w 99"/>
                    <a:gd name="T57" fmla="*/ 76 h 102"/>
                    <a:gd name="T58" fmla="*/ 32 w 99"/>
                    <a:gd name="T59" fmla="*/ 86 h 102"/>
                    <a:gd name="T60" fmla="*/ 39 w 99"/>
                    <a:gd name="T61" fmla="*/ 93 h 102"/>
                    <a:gd name="T62" fmla="*/ 41 w 99"/>
                    <a:gd name="T63" fmla="*/ 90 h 102"/>
                    <a:gd name="T64" fmla="*/ 54 w 99"/>
                    <a:gd name="T65" fmla="*/ 97 h 102"/>
                    <a:gd name="T66" fmla="*/ 60 w 99"/>
                    <a:gd name="T67" fmla="*/ 94 h 102"/>
                    <a:gd name="T68" fmla="*/ 67 w 99"/>
                    <a:gd name="T69" fmla="*/ 96 h 102"/>
                    <a:gd name="T70" fmla="*/ 69 w 99"/>
                    <a:gd name="T71" fmla="*/ 101 h 102"/>
                    <a:gd name="T72" fmla="*/ 76 w 99"/>
                    <a:gd name="T73" fmla="*/ 102 h 102"/>
                    <a:gd name="T74" fmla="*/ 81 w 99"/>
                    <a:gd name="T75" fmla="*/ 97 h 102"/>
                    <a:gd name="T76" fmla="*/ 78 w 99"/>
                    <a:gd name="T77" fmla="*/ 93 h 102"/>
                    <a:gd name="T78" fmla="*/ 78 w 99"/>
                    <a:gd name="T79" fmla="*/ 87 h 102"/>
                    <a:gd name="T80" fmla="*/ 82 w 99"/>
                    <a:gd name="T81" fmla="*/ 81 h 102"/>
                    <a:gd name="T82" fmla="*/ 81 w 99"/>
                    <a:gd name="T83" fmla="*/ 74 h 102"/>
                    <a:gd name="T84" fmla="*/ 84 w 99"/>
                    <a:gd name="T85" fmla="*/ 64 h 102"/>
                    <a:gd name="T86" fmla="*/ 87 w 99"/>
                    <a:gd name="T87" fmla="*/ 61 h 102"/>
                    <a:gd name="T88" fmla="*/ 88 w 99"/>
                    <a:gd name="T89" fmla="*/ 51 h 102"/>
                    <a:gd name="T90" fmla="*/ 87 w 99"/>
                    <a:gd name="T91" fmla="*/ 45 h 102"/>
                    <a:gd name="T92" fmla="*/ 88 w 99"/>
                    <a:gd name="T93" fmla="*/ 34 h 102"/>
                    <a:gd name="T94" fmla="*/ 92 w 99"/>
                    <a:gd name="T95" fmla="*/ 25 h 102"/>
                    <a:gd name="T96" fmla="*/ 97 w 99"/>
                    <a:gd name="T97" fmla="*/ 17 h 102"/>
                    <a:gd name="T98" fmla="*/ 95 w 99"/>
                    <a:gd name="T99" fmla="*/ 8 h 102"/>
                    <a:gd name="T100" fmla="*/ 97 w 99"/>
                    <a:gd name="T101" fmla="*/ 3 h 102"/>
                    <a:gd name="T102" fmla="*/ 99 w 99"/>
                    <a:gd name="T103" fmla="*/ 1 h 102"/>
                    <a:gd name="T104" fmla="*/ 99 w 99"/>
                    <a:gd name="T105" fmla="*/ 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99" h="102">
                      <a:moveTo>
                        <a:pt x="99" y="1"/>
                      </a:moveTo>
                      <a:lnTo>
                        <a:pt x="93" y="0"/>
                      </a:lnTo>
                      <a:lnTo>
                        <a:pt x="89" y="3"/>
                      </a:lnTo>
                      <a:lnTo>
                        <a:pt x="81" y="6"/>
                      </a:lnTo>
                      <a:lnTo>
                        <a:pt x="77" y="6"/>
                      </a:lnTo>
                      <a:lnTo>
                        <a:pt x="71" y="9"/>
                      </a:lnTo>
                      <a:lnTo>
                        <a:pt x="67" y="8"/>
                      </a:lnTo>
                      <a:lnTo>
                        <a:pt x="64" y="5"/>
                      </a:lnTo>
                      <a:lnTo>
                        <a:pt x="62" y="5"/>
                      </a:lnTo>
                      <a:lnTo>
                        <a:pt x="59" y="11"/>
                      </a:lnTo>
                      <a:lnTo>
                        <a:pt x="57" y="11"/>
                      </a:lnTo>
                      <a:lnTo>
                        <a:pt x="56" y="16"/>
                      </a:lnTo>
                      <a:lnTo>
                        <a:pt x="48" y="22"/>
                      </a:lnTo>
                      <a:lnTo>
                        <a:pt x="44" y="25"/>
                      </a:lnTo>
                      <a:lnTo>
                        <a:pt x="41" y="28"/>
                      </a:lnTo>
                      <a:lnTo>
                        <a:pt x="36" y="23"/>
                      </a:lnTo>
                      <a:lnTo>
                        <a:pt x="31" y="30"/>
                      </a:lnTo>
                      <a:lnTo>
                        <a:pt x="26" y="30"/>
                      </a:lnTo>
                      <a:lnTo>
                        <a:pt x="22" y="31"/>
                      </a:lnTo>
                      <a:lnTo>
                        <a:pt x="21" y="42"/>
                      </a:lnTo>
                      <a:lnTo>
                        <a:pt x="18" y="42"/>
                      </a:lnTo>
                      <a:lnTo>
                        <a:pt x="15" y="47"/>
                      </a:lnTo>
                      <a:lnTo>
                        <a:pt x="8" y="48"/>
                      </a:lnTo>
                      <a:lnTo>
                        <a:pt x="7" y="50"/>
                      </a:lnTo>
                      <a:lnTo>
                        <a:pt x="3" y="46"/>
                      </a:lnTo>
                      <a:lnTo>
                        <a:pt x="0" y="50"/>
                      </a:lnTo>
                      <a:lnTo>
                        <a:pt x="11" y="61"/>
                      </a:lnTo>
                      <a:lnTo>
                        <a:pt x="19" y="69"/>
                      </a:lnTo>
                      <a:lnTo>
                        <a:pt x="23" y="76"/>
                      </a:lnTo>
                      <a:lnTo>
                        <a:pt x="32" y="86"/>
                      </a:lnTo>
                      <a:lnTo>
                        <a:pt x="39" y="93"/>
                      </a:lnTo>
                      <a:lnTo>
                        <a:pt x="41" y="90"/>
                      </a:lnTo>
                      <a:lnTo>
                        <a:pt x="54" y="97"/>
                      </a:lnTo>
                      <a:lnTo>
                        <a:pt x="60" y="94"/>
                      </a:lnTo>
                      <a:lnTo>
                        <a:pt x="67" y="96"/>
                      </a:lnTo>
                      <a:lnTo>
                        <a:pt x="69" y="101"/>
                      </a:lnTo>
                      <a:lnTo>
                        <a:pt x="76" y="102"/>
                      </a:lnTo>
                      <a:lnTo>
                        <a:pt x="81" y="97"/>
                      </a:lnTo>
                      <a:lnTo>
                        <a:pt x="78" y="93"/>
                      </a:lnTo>
                      <a:lnTo>
                        <a:pt x="78" y="87"/>
                      </a:lnTo>
                      <a:lnTo>
                        <a:pt x="82" y="81"/>
                      </a:lnTo>
                      <a:lnTo>
                        <a:pt x="81" y="74"/>
                      </a:lnTo>
                      <a:lnTo>
                        <a:pt x="84" y="64"/>
                      </a:lnTo>
                      <a:lnTo>
                        <a:pt x="87" y="61"/>
                      </a:lnTo>
                      <a:lnTo>
                        <a:pt x="88" y="51"/>
                      </a:lnTo>
                      <a:lnTo>
                        <a:pt x="87" y="45"/>
                      </a:lnTo>
                      <a:lnTo>
                        <a:pt x="88" y="34"/>
                      </a:lnTo>
                      <a:lnTo>
                        <a:pt x="92" y="25"/>
                      </a:lnTo>
                      <a:lnTo>
                        <a:pt x="97" y="17"/>
                      </a:lnTo>
                      <a:lnTo>
                        <a:pt x="95" y="8"/>
                      </a:lnTo>
                      <a:lnTo>
                        <a:pt x="97" y="3"/>
                      </a:lnTo>
                      <a:lnTo>
                        <a:pt x="99" y="1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DCE8401-D299-CF39-32E3-AD4DAB1D92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6437" y="4121151"/>
                  <a:ext cx="188912" cy="90488"/>
                </a:xfrm>
                <a:custGeom>
                  <a:avLst/>
                  <a:gdLst>
                    <a:gd name="T0" fmla="*/ 117 w 119"/>
                    <a:gd name="T1" fmla="*/ 22 h 57"/>
                    <a:gd name="T2" fmla="*/ 110 w 119"/>
                    <a:gd name="T3" fmla="*/ 15 h 57"/>
                    <a:gd name="T4" fmla="*/ 103 w 119"/>
                    <a:gd name="T5" fmla="*/ 8 h 57"/>
                    <a:gd name="T6" fmla="*/ 94 w 119"/>
                    <a:gd name="T7" fmla="*/ 4 h 57"/>
                    <a:gd name="T8" fmla="*/ 83 w 119"/>
                    <a:gd name="T9" fmla="*/ 3 h 57"/>
                    <a:gd name="T10" fmla="*/ 84 w 119"/>
                    <a:gd name="T11" fmla="*/ 1 h 57"/>
                    <a:gd name="T12" fmla="*/ 73 w 119"/>
                    <a:gd name="T13" fmla="*/ 0 h 57"/>
                    <a:gd name="T14" fmla="*/ 65 w 119"/>
                    <a:gd name="T15" fmla="*/ 7 h 57"/>
                    <a:gd name="T16" fmla="*/ 52 w 119"/>
                    <a:gd name="T17" fmla="*/ 12 h 57"/>
                    <a:gd name="T18" fmla="*/ 43 w 119"/>
                    <a:gd name="T19" fmla="*/ 17 h 57"/>
                    <a:gd name="T20" fmla="*/ 32 w 119"/>
                    <a:gd name="T21" fmla="*/ 19 h 57"/>
                    <a:gd name="T22" fmla="*/ 27 w 119"/>
                    <a:gd name="T23" fmla="*/ 14 h 57"/>
                    <a:gd name="T24" fmla="*/ 25 w 119"/>
                    <a:gd name="T25" fmla="*/ 15 h 57"/>
                    <a:gd name="T26" fmla="*/ 17 w 119"/>
                    <a:gd name="T27" fmla="*/ 14 h 57"/>
                    <a:gd name="T28" fmla="*/ 17 w 119"/>
                    <a:gd name="T29" fmla="*/ 9 h 57"/>
                    <a:gd name="T30" fmla="*/ 10 w 119"/>
                    <a:gd name="T31" fmla="*/ 0 h 57"/>
                    <a:gd name="T32" fmla="*/ 2 w 119"/>
                    <a:gd name="T33" fmla="*/ 3 h 57"/>
                    <a:gd name="T34" fmla="*/ 2 w 119"/>
                    <a:gd name="T35" fmla="*/ 13 h 57"/>
                    <a:gd name="T36" fmla="*/ 5 w 119"/>
                    <a:gd name="T37" fmla="*/ 16 h 57"/>
                    <a:gd name="T38" fmla="*/ 3 w 119"/>
                    <a:gd name="T39" fmla="*/ 18 h 57"/>
                    <a:gd name="T40" fmla="*/ 3 w 119"/>
                    <a:gd name="T41" fmla="*/ 23 h 57"/>
                    <a:gd name="T42" fmla="*/ 1 w 119"/>
                    <a:gd name="T43" fmla="*/ 28 h 57"/>
                    <a:gd name="T44" fmla="*/ 0 w 119"/>
                    <a:gd name="T45" fmla="*/ 32 h 57"/>
                    <a:gd name="T46" fmla="*/ 2 w 119"/>
                    <a:gd name="T47" fmla="*/ 36 h 57"/>
                    <a:gd name="T48" fmla="*/ 3 w 119"/>
                    <a:gd name="T49" fmla="*/ 31 h 57"/>
                    <a:gd name="T50" fmla="*/ 12 w 119"/>
                    <a:gd name="T51" fmla="*/ 31 h 57"/>
                    <a:gd name="T52" fmla="*/ 17 w 119"/>
                    <a:gd name="T53" fmla="*/ 33 h 57"/>
                    <a:gd name="T54" fmla="*/ 26 w 119"/>
                    <a:gd name="T55" fmla="*/ 35 h 57"/>
                    <a:gd name="T56" fmla="*/ 30 w 119"/>
                    <a:gd name="T57" fmla="*/ 44 h 57"/>
                    <a:gd name="T58" fmla="*/ 36 w 119"/>
                    <a:gd name="T59" fmla="*/ 46 h 57"/>
                    <a:gd name="T60" fmla="*/ 39 w 119"/>
                    <a:gd name="T61" fmla="*/ 42 h 57"/>
                    <a:gd name="T62" fmla="*/ 42 w 119"/>
                    <a:gd name="T63" fmla="*/ 57 h 57"/>
                    <a:gd name="T64" fmla="*/ 52 w 119"/>
                    <a:gd name="T65" fmla="*/ 56 h 57"/>
                    <a:gd name="T66" fmla="*/ 55 w 119"/>
                    <a:gd name="T67" fmla="*/ 52 h 57"/>
                    <a:gd name="T68" fmla="*/ 60 w 119"/>
                    <a:gd name="T69" fmla="*/ 48 h 57"/>
                    <a:gd name="T70" fmla="*/ 51 w 119"/>
                    <a:gd name="T71" fmla="*/ 36 h 57"/>
                    <a:gd name="T72" fmla="*/ 54 w 119"/>
                    <a:gd name="T73" fmla="*/ 31 h 57"/>
                    <a:gd name="T74" fmla="*/ 59 w 119"/>
                    <a:gd name="T75" fmla="*/ 29 h 57"/>
                    <a:gd name="T76" fmla="*/ 67 w 119"/>
                    <a:gd name="T77" fmla="*/ 24 h 57"/>
                    <a:gd name="T78" fmla="*/ 72 w 119"/>
                    <a:gd name="T79" fmla="*/ 15 h 57"/>
                    <a:gd name="T80" fmla="*/ 81 w 119"/>
                    <a:gd name="T81" fmla="*/ 14 h 57"/>
                    <a:gd name="T82" fmla="*/ 91 w 119"/>
                    <a:gd name="T83" fmla="*/ 21 h 57"/>
                    <a:gd name="T84" fmla="*/ 95 w 119"/>
                    <a:gd name="T85" fmla="*/ 28 h 57"/>
                    <a:gd name="T86" fmla="*/ 100 w 119"/>
                    <a:gd name="T87" fmla="*/ 30 h 57"/>
                    <a:gd name="T88" fmla="*/ 94 w 119"/>
                    <a:gd name="T89" fmla="*/ 37 h 57"/>
                    <a:gd name="T90" fmla="*/ 98 w 119"/>
                    <a:gd name="T91" fmla="*/ 50 h 57"/>
                    <a:gd name="T92" fmla="*/ 104 w 119"/>
                    <a:gd name="T93" fmla="*/ 57 h 57"/>
                    <a:gd name="T94" fmla="*/ 108 w 119"/>
                    <a:gd name="T95" fmla="*/ 44 h 57"/>
                    <a:gd name="T96" fmla="*/ 115 w 119"/>
                    <a:gd name="T97" fmla="*/ 46 h 57"/>
                    <a:gd name="T98" fmla="*/ 119 w 119"/>
                    <a:gd name="T99" fmla="*/ 40 h 57"/>
                    <a:gd name="T100" fmla="*/ 115 w 119"/>
                    <a:gd name="T101" fmla="*/ 26 h 57"/>
                    <a:gd name="T102" fmla="*/ 117 w 119"/>
                    <a:gd name="T103" fmla="*/ 2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19" h="57">
                      <a:moveTo>
                        <a:pt x="117" y="22"/>
                      </a:moveTo>
                      <a:lnTo>
                        <a:pt x="110" y="15"/>
                      </a:lnTo>
                      <a:lnTo>
                        <a:pt x="103" y="8"/>
                      </a:lnTo>
                      <a:lnTo>
                        <a:pt x="94" y="4"/>
                      </a:lnTo>
                      <a:lnTo>
                        <a:pt x="83" y="3"/>
                      </a:lnTo>
                      <a:lnTo>
                        <a:pt x="84" y="1"/>
                      </a:lnTo>
                      <a:lnTo>
                        <a:pt x="73" y="0"/>
                      </a:lnTo>
                      <a:lnTo>
                        <a:pt x="65" y="7"/>
                      </a:lnTo>
                      <a:lnTo>
                        <a:pt x="52" y="12"/>
                      </a:lnTo>
                      <a:lnTo>
                        <a:pt x="43" y="17"/>
                      </a:lnTo>
                      <a:lnTo>
                        <a:pt x="32" y="19"/>
                      </a:lnTo>
                      <a:lnTo>
                        <a:pt x="27" y="14"/>
                      </a:lnTo>
                      <a:lnTo>
                        <a:pt x="25" y="15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0" y="0"/>
                      </a:lnTo>
                      <a:lnTo>
                        <a:pt x="2" y="3"/>
                      </a:lnTo>
                      <a:lnTo>
                        <a:pt x="2" y="13"/>
                      </a:lnTo>
                      <a:lnTo>
                        <a:pt x="5" y="16"/>
                      </a:lnTo>
                      <a:lnTo>
                        <a:pt x="3" y="18"/>
                      </a:lnTo>
                      <a:lnTo>
                        <a:pt x="3" y="23"/>
                      </a:lnTo>
                      <a:lnTo>
                        <a:pt x="1" y="28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3" y="31"/>
                      </a:lnTo>
                      <a:lnTo>
                        <a:pt x="12" y="31"/>
                      </a:lnTo>
                      <a:lnTo>
                        <a:pt x="17" y="33"/>
                      </a:lnTo>
                      <a:lnTo>
                        <a:pt x="26" y="35"/>
                      </a:lnTo>
                      <a:lnTo>
                        <a:pt x="30" y="44"/>
                      </a:lnTo>
                      <a:lnTo>
                        <a:pt x="36" y="46"/>
                      </a:lnTo>
                      <a:lnTo>
                        <a:pt x="39" y="42"/>
                      </a:lnTo>
                      <a:lnTo>
                        <a:pt x="42" y="57"/>
                      </a:lnTo>
                      <a:lnTo>
                        <a:pt x="52" y="56"/>
                      </a:lnTo>
                      <a:lnTo>
                        <a:pt x="55" y="52"/>
                      </a:lnTo>
                      <a:lnTo>
                        <a:pt x="60" y="48"/>
                      </a:lnTo>
                      <a:lnTo>
                        <a:pt x="51" y="36"/>
                      </a:lnTo>
                      <a:lnTo>
                        <a:pt x="54" y="31"/>
                      </a:lnTo>
                      <a:lnTo>
                        <a:pt x="59" y="29"/>
                      </a:lnTo>
                      <a:lnTo>
                        <a:pt x="67" y="24"/>
                      </a:lnTo>
                      <a:lnTo>
                        <a:pt x="72" y="15"/>
                      </a:lnTo>
                      <a:lnTo>
                        <a:pt x="81" y="14"/>
                      </a:lnTo>
                      <a:lnTo>
                        <a:pt x="91" y="21"/>
                      </a:lnTo>
                      <a:lnTo>
                        <a:pt x="95" y="28"/>
                      </a:lnTo>
                      <a:lnTo>
                        <a:pt x="100" y="30"/>
                      </a:lnTo>
                      <a:lnTo>
                        <a:pt x="94" y="37"/>
                      </a:lnTo>
                      <a:lnTo>
                        <a:pt x="98" y="50"/>
                      </a:lnTo>
                      <a:lnTo>
                        <a:pt x="104" y="57"/>
                      </a:lnTo>
                      <a:lnTo>
                        <a:pt x="108" y="44"/>
                      </a:lnTo>
                      <a:lnTo>
                        <a:pt x="115" y="46"/>
                      </a:lnTo>
                      <a:lnTo>
                        <a:pt x="119" y="40"/>
                      </a:lnTo>
                      <a:lnTo>
                        <a:pt x="115" y="26"/>
                      </a:lnTo>
                      <a:lnTo>
                        <a:pt x="117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12F4F0-459B-F0CA-8670-A1EF404D2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4187" y="3940176"/>
                  <a:ext cx="77787" cy="47625"/>
                </a:xfrm>
                <a:custGeom>
                  <a:avLst/>
                  <a:gdLst>
                    <a:gd name="T0" fmla="*/ 47 w 49"/>
                    <a:gd name="T1" fmla="*/ 24 h 30"/>
                    <a:gd name="T2" fmla="*/ 49 w 49"/>
                    <a:gd name="T3" fmla="*/ 15 h 30"/>
                    <a:gd name="T4" fmla="*/ 46 w 49"/>
                    <a:gd name="T5" fmla="*/ 12 h 30"/>
                    <a:gd name="T6" fmla="*/ 43 w 49"/>
                    <a:gd name="T7" fmla="*/ 10 h 30"/>
                    <a:gd name="T8" fmla="*/ 33 w 49"/>
                    <a:gd name="T9" fmla="*/ 13 h 30"/>
                    <a:gd name="T10" fmla="*/ 33 w 49"/>
                    <a:gd name="T11" fmla="*/ 10 h 30"/>
                    <a:gd name="T12" fmla="*/ 27 w 49"/>
                    <a:gd name="T13" fmla="*/ 6 h 30"/>
                    <a:gd name="T14" fmla="*/ 23 w 49"/>
                    <a:gd name="T15" fmla="*/ 2 h 30"/>
                    <a:gd name="T16" fmla="*/ 17 w 49"/>
                    <a:gd name="T17" fmla="*/ 0 h 30"/>
                    <a:gd name="T18" fmla="*/ 12 w 49"/>
                    <a:gd name="T19" fmla="*/ 1 h 30"/>
                    <a:gd name="T20" fmla="*/ 13 w 49"/>
                    <a:gd name="T21" fmla="*/ 3 h 30"/>
                    <a:gd name="T22" fmla="*/ 9 w 49"/>
                    <a:gd name="T23" fmla="*/ 6 h 30"/>
                    <a:gd name="T24" fmla="*/ 1 w 49"/>
                    <a:gd name="T25" fmla="*/ 12 h 30"/>
                    <a:gd name="T26" fmla="*/ 0 w 49"/>
                    <a:gd name="T27" fmla="*/ 16 h 30"/>
                    <a:gd name="T28" fmla="*/ 5 w 49"/>
                    <a:gd name="T29" fmla="*/ 20 h 30"/>
                    <a:gd name="T30" fmla="*/ 17 w 49"/>
                    <a:gd name="T31" fmla="*/ 22 h 30"/>
                    <a:gd name="T32" fmla="*/ 25 w 49"/>
                    <a:gd name="T33" fmla="*/ 27 h 30"/>
                    <a:gd name="T34" fmla="*/ 32 w 49"/>
                    <a:gd name="T35" fmla="*/ 30 h 30"/>
                    <a:gd name="T36" fmla="*/ 45 w 49"/>
                    <a:gd name="T37" fmla="*/ 30 h 30"/>
                    <a:gd name="T38" fmla="*/ 47 w 49"/>
                    <a:gd name="T39" fmla="*/ 24 h 30"/>
                    <a:gd name="T40" fmla="*/ 47 w 49"/>
                    <a:gd name="T41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9" h="30">
                      <a:moveTo>
                        <a:pt x="47" y="24"/>
                      </a:moveTo>
                      <a:lnTo>
                        <a:pt x="49" y="15"/>
                      </a:lnTo>
                      <a:lnTo>
                        <a:pt x="46" y="12"/>
                      </a:lnTo>
                      <a:lnTo>
                        <a:pt x="43" y="10"/>
                      </a:lnTo>
                      <a:lnTo>
                        <a:pt x="33" y="13"/>
                      </a:lnTo>
                      <a:lnTo>
                        <a:pt x="33" y="10"/>
                      </a:lnTo>
                      <a:lnTo>
                        <a:pt x="27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2" y="1"/>
                      </a:lnTo>
                      <a:lnTo>
                        <a:pt x="13" y="3"/>
                      </a:lnTo>
                      <a:lnTo>
                        <a:pt x="9" y="6"/>
                      </a:lnTo>
                      <a:lnTo>
                        <a:pt x="1" y="12"/>
                      </a:lnTo>
                      <a:lnTo>
                        <a:pt x="0" y="16"/>
                      </a:lnTo>
                      <a:lnTo>
                        <a:pt x="5" y="20"/>
                      </a:lnTo>
                      <a:lnTo>
                        <a:pt x="17" y="22"/>
                      </a:lnTo>
                      <a:lnTo>
                        <a:pt x="25" y="27"/>
                      </a:lnTo>
                      <a:lnTo>
                        <a:pt x="32" y="30"/>
                      </a:lnTo>
                      <a:lnTo>
                        <a:pt x="45" y="30"/>
                      </a:lnTo>
                      <a:lnTo>
                        <a:pt x="47" y="24"/>
                      </a:lnTo>
                      <a:lnTo>
                        <a:pt x="47" y="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B2954FD-4FDF-0C16-440F-311E3F3142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0575" y="1874838"/>
                  <a:ext cx="3211512" cy="1893888"/>
                </a:xfrm>
                <a:custGeom>
                  <a:avLst/>
                  <a:gdLst>
                    <a:gd name="T0" fmla="*/ 72 w 2023"/>
                    <a:gd name="T1" fmla="*/ 1162 h 1193"/>
                    <a:gd name="T2" fmla="*/ 67 w 2023"/>
                    <a:gd name="T3" fmla="*/ 1193 h 1193"/>
                    <a:gd name="T4" fmla="*/ 57 w 2023"/>
                    <a:gd name="T5" fmla="*/ 1148 h 1193"/>
                    <a:gd name="T6" fmla="*/ 56 w 2023"/>
                    <a:gd name="T7" fmla="*/ 1142 h 1193"/>
                    <a:gd name="T8" fmla="*/ 36 w 2023"/>
                    <a:gd name="T9" fmla="*/ 1137 h 1193"/>
                    <a:gd name="T10" fmla="*/ 0 w 2023"/>
                    <a:gd name="T11" fmla="*/ 1119 h 1193"/>
                    <a:gd name="T12" fmla="*/ 1374 w 2023"/>
                    <a:gd name="T13" fmla="*/ 483 h 1193"/>
                    <a:gd name="T14" fmla="*/ 1023 w 2023"/>
                    <a:gd name="T15" fmla="*/ 501 h 1193"/>
                    <a:gd name="T16" fmla="*/ 959 w 2023"/>
                    <a:gd name="T17" fmla="*/ 563 h 1193"/>
                    <a:gd name="T18" fmla="*/ 876 w 2023"/>
                    <a:gd name="T19" fmla="*/ 716 h 1193"/>
                    <a:gd name="T20" fmla="*/ 913 w 2023"/>
                    <a:gd name="T21" fmla="*/ 827 h 1193"/>
                    <a:gd name="T22" fmla="*/ 992 w 2023"/>
                    <a:gd name="T23" fmla="*/ 866 h 1193"/>
                    <a:gd name="T24" fmla="*/ 1154 w 2023"/>
                    <a:gd name="T25" fmla="*/ 897 h 1193"/>
                    <a:gd name="T26" fmla="*/ 1232 w 2023"/>
                    <a:gd name="T27" fmla="*/ 936 h 1193"/>
                    <a:gd name="T28" fmla="*/ 1295 w 2023"/>
                    <a:gd name="T29" fmla="*/ 1029 h 1193"/>
                    <a:gd name="T30" fmla="*/ 1371 w 2023"/>
                    <a:gd name="T31" fmla="*/ 942 h 1193"/>
                    <a:gd name="T32" fmla="*/ 1476 w 2023"/>
                    <a:gd name="T33" fmla="*/ 950 h 1193"/>
                    <a:gd name="T34" fmla="*/ 1543 w 2023"/>
                    <a:gd name="T35" fmla="*/ 921 h 1193"/>
                    <a:gd name="T36" fmla="*/ 1602 w 2023"/>
                    <a:gd name="T37" fmla="*/ 980 h 1193"/>
                    <a:gd name="T38" fmla="*/ 1649 w 2023"/>
                    <a:gd name="T39" fmla="*/ 1030 h 1193"/>
                    <a:gd name="T40" fmla="*/ 1651 w 2023"/>
                    <a:gd name="T41" fmla="*/ 896 h 1193"/>
                    <a:gd name="T42" fmla="*/ 1770 w 2023"/>
                    <a:gd name="T43" fmla="*/ 816 h 1193"/>
                    <a:gd name="T44" fmla="*/ 1792 w 2023"/>
                    <a:gd name="T45" fmla="*/ 722 h 1193"/>
                    <a:gd name="T46" fmla="*/ 1821 w 2023"/>
                    <a:gd name="T47" fmla="*/ 720 h 1193"/>
                    <a:gd name="T48" fmla="*/ 1849 w 2023"/>
                    <a:gd name="T49" fmla="*/ 680 h 1193"/>
                    <a:gd name="T50" fmla="*/ 1893 w 2023"/>
                    <a:gd name="T51" fmla="*/ 661 h 1193"/>
                    <a:gd name="T52" fmla="*/ 1931 w 2023"/>
                    <a:gd name="T53" fmla="*/ 649 h 1193"/>
                    <a:gd name="T54" fmla="*/ 2020 w 2023"/>
                    <a:gd name="T55" fmla="*/ 572 h 1193"/>
                    <a:gd name="T56" fmla="*/ 1957 w 2023"/>
                    <a:gd name="T57" fmla="*/ 565 h 1193"/>
                    <a:gd name="T58" fmla="*/ 1840 w 2023"/>
                    <a:gd name="T59" fmla="*/ 599 h 1193"/>
                    <a:gd name="T60" fmla="*/ 1779 w 2023"/>
                    <a:gd name="T61" fmla="*/ 625 h 1193"/>
                    <a:gd name="T62" fmla="*/ 1692 w 2023"/>
                    <a:gd name="T63" fmla="*/ 642 h 1193"/>
                    <a:gd name="T64" fmla="*/ 1712 w 2023"/>
                    <a:gd name="T65" fmla="*/ 597 h 1193"/>
                    <a:gd name="T66" fmla="*/ 1692 w 2023"/>
                    <a:gd name="T67" fmla="*/ 557 h 1193"/>
                    <a:gd name="T68" fmla="*/ 1642 w 2023"/>
                    <a:gd name="T69" fmla="*/ 606 h 1193"/>
                    <a:gd name="T70" fmla="*/ 1604 w 2023"/>
                    <a:gd name="T71" fmla="*/ 639 h 1193"/>
                    <a:gd name="T72" fmla="*/ 1626 w 2023"/>
                    <a:gd name="T73" fmla="*/ 585 h 1193"/>
                    <a:gd name="T74" fmla="*/ 1715 w 2023"/>
                    <a:gd name="T75" fmla="*/ 552 h 1193"/>
                    <a:gd name="T76" fmla="*/ 1679 w 2023"/>
                    <a:gd name="T77" fmla="*/ 537 h 1193"/>
                    <a:gd name="T78" fmla="*/ 1590 w 2023"/>
                    <a:gd name="T79" fmla="*/ 531 h 1193"/>
                    <a:gd name="T80" fmla="*/ 1608 w 2023"/>
                    <a:gd name="T81" fmla="*/ 500 h 1193"/>
                    <a:gd name="T82" fmla="*/ 649 w 2023"/>
                    <a:gd name="T83" fmla="*/ 299 h 1193"/>
                    <a:gd name="T84" fmla="*/ 649 w 2023"/>
                    <a:gd name="T85" fmla="*/ 299 h 1193"/>
                    <a:gd name="T86" fmla="*/ 505 w 2023"/>
                    <a:gd name="T87" fmla="*/ 237 h 1193"/>
                    <a:gd name="T88" fmla="*/ 545 w 2023"/>
                    <a:gd name="T89" fmla="*/ 164 h 1193"/>
                    <a:gd name="T90" fmla="*/ 921 w 2023"/>
                    <a:gd name="T91" fmla="*/ 10 h 1193"/>
                    <a:gd name="T92" fmla="*/ 719 w 2023"/>
                    <a:gd name="T93" fmla="*/ 60 h 1193"/>
                    <a:gd name="T94" fmla="*/ 704 w 2023"/>
                    <a:gd name="T95" fmla="*/ 96 h 1193"/>
                    <a:gd name="T96" fmla="*/ 680 w 2023"/>
                    <a:gd name="T97" fmla="*/ 137 h 1193"/>
                    <a:gd name="T98" fmla="*/ 630 w 2023"/>
                    <a:gd name="T99" fmla="*/ 169 h 1193"/>
                    <a:gd name="T100" fmla="*/ 529 w 2023"/>
                    <a:gd name="T101" fmla="*/ 230 h 1193"/>
                    <a:gd name="T102" fmla="*/ 565 w 2023"/>
                    <a:gd name="T103" fmla="*/ 266 h 1193"/>
                    <a:gd name="T104" fmla="*/ 557 w 2023"/>
                    <a:gd name="T105" fmla="*/ 296 h 1193"/>
                    <a:gd name="T106" fmla="*/ 380 w 2023"/>
                    <a:gd name="T107" fmla="*/ 359 h 1193"/>
                    <a:gd name="T108" fmla="*/ 585 w 2023"/>
                    <a:gd name="T109" fmla="*/ 302 h 1193"/>
                    <a:gd name="T110" fmla="*/ 789 w 2023"/>
                    <a:gd name="T111" fmla="*/ 207 h 1193"/>
                    <a:gd name="T112" fmla="*/ 801 w 2023"/>
                    <a:gd name="T113" fmla="*/ 236 h 1193"/>
                    <a:gd name="T114" fmla="*/ 940 w 2023"/>
                    <a:gd name="T115" fmla="*/ 268 h 1193"/>
                    <a:gd name="T116" fmla="*/ 990 w 2023"/>
                    <a:gd name="T117" fmla="*/ 350 h 1193"/>
                    <a:gd name="T118" fmla="*/ 1005 w 2023"/>
                    <a:gd name="T119" fmla="*/ 251 h 1193"/>
                    <a:gd name="T120" fmla="*/ 1058 w 2023"/>
                    <a:gd name="T121" fmla="*/ 107 h 1193"/>
                    <a:gd name="T122" fmla="*/ 1061 w 2023"/>
                    <a:gd name="T123" fmla="*/ 22 h 1193"/>
                    <a:gd name="T124" fmla="*/ 975 w 2023"/>
                    <a:gd name="T125" fmla="*/ 4 h 1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023" h="1193">
                      <a:moveTo>
                        <a:pt x="71" y="1190"/>
                      </a:moveTo>
                      <a:lnTo>
                        <a:pt x="78" y="1186"/>
                      </a:lnTo>
                      <a:lnTo>
                        <a:pt x="87" y="1181"/>
                      </a:lnTo>
                      <a:lnTo>
                        <a:pt x="88" y="1179"/>
                      </a:lnTo>
                      <a:lnTo>
                        <a:pt x="85" y="1171"/>
                      </a:lnTo>
                      <a:lnTo>
                        <a:pt x="82" y="1168"/>
                      </a:lnTo>
                      <a:lnTo>
                        <a:pt x="79" y="1166"/>
                      </a:lnTo>
                      <a:lnTo>
                        <a:pt x="72" y="1162"/>
                      </a:lnTo>
                      <a:lnTo>
                        <a:pt x="71" y="1162"/>
                      </a:lnTo>
                      <a:lnTo>
                        <a:pt x="69" y="1163"/>
                      </a:lnTo>
                      <a:lnTo>
                        <a:pt x="69" y="1168"/>
                      </a:lnTo>
                      <a:lnTo>
                        <a:pt x="64" y="1172"/>
                      </a:lnTo>
                      <a:lnTo>
                        <a:pt x="63" y="1175"/>
                      </a:lnTo>
                      <a:lnTo>
                        <a:pt x="64" y="1183"/>
                      </a:lnTo>
                      <a:lnTo>
                        <a:pt x="62" y="1190"/>
                      </a:lnTo>
                      <a:lnTo>
                        <a:pt x="67" y="1193"/>
                      </a:lnTo>
                      <a:lnTo>
                        <a:pt x="71" y="1190"/>
                      </a:lnTo>
                      <a:lnTo>
                        <a:pt x="71" y="1190"/>
                      </a:lnTo>
                      <a:close/>
                      <a:moveTo>
                        <a:pt x="68" y="1152"/>
                      </a:moveTo>
                      <a:lnTo>
                        <a:pt x="71" y="1149"/>
                      </a:lnTo>
                      <a:lnTo>
                        <a:pt x="66" y="1146"/>
                      </a:lnTo>
                      <a:lnTo>
                        <a:pt x="59" y="1144"/>
                      </a:lnTo>
                      <a:lnTo>
                        <a:pt x="57" y="1146"/>
                      </a:lnTo>
                      <a:lnTo>
                        <a:pt x="57" y="1148"/>
                      </a:lnTo>
                      <a:lnTo>
                        <a:pt x="59" y="1149"/>
                      </a:lnTo>
                      <a:lnTo>
                        <a:pt x="60" y="1154"/>
                      </a:lnTo>
                      <a:lnTo>
                        <a:pt x="68" y="1152"/>
                      </a:lnTo>
                      <a:lnTo>
                        <a:pt x="68" y="1152"/>
                      </a:lnTo>
                      <a:close/>
                      <a:moveTo>
                        <a:pt x="57" y="1140"/>
                      </a:moveTo>
                      <a:lnTo>
                        <a:pt x="47" y="1139"/>
                      </a:lnTo>
                      <a:lnTo>
                        <a:pt x="45" y="1142"/>
                      </a:lnTo>
                      <a:lnTo>
                        <a:pt x="56" y="1142"/>
                      </a:lnTo>
                      <a:lnTo>
                        <a:pt x="57" y="1140"/>
                      </a:lnTo>
                      <a:close/>
                      <a:moveTo>
                        <a:pt x="40" y="1136"/>
                      </a:moveTo>
                      <a:lnTo>
                        <a:pt x="35" y="1129"/>
                      </a:lnTo>
                      <a:lnTo>
                        <a:pt x="34" y="1127"/>
                      </a:lnTo>
                      <a:lnTo>
                        <a:pt x="28" y="1131"/>
                      </a:lnTo>
                      <a:lnTo>
                        <a:pt x="29" y="1131"/>
                      </a:lnTo>
                      <a:lnTo>
                        <a:pt x="30" y="1136"/>
                      </a:lnTo>
                      <a:lnTo>
                        <a:pt x="36" y="1137"/>
                      </a:lnTo>
                      <a:lnTo>
                        <a:pt x="38" y="1138"/>
                      </a:lnTo>
                      <a:lnTo>
                        <a:pt x="40" y="1136"/>
                      </a:lnTo>
                      <a:lnTo>
                        <a:pt x="40" y="1136"/>
                      </a:lnTo>
                      <a:close/>
                      <a:moveTo>
                        <a:pt x="8" y="1120"/>
                      </a:moveTo>
                      <a:lnTo>
                        <a:pt x="10" y="1115"/>
                      </a:lnTo>
                      <a:lnTo>
                        <a:pt x="4" y="1115"/>
                      </a:lnTo>
                      <a:lnTo>
                        <a:pt x="1" y="1117"/>
                      </a:lnTo>
                      <a:lnTo>
                        <a:pt x="0" y="1119"/>
                      </a:lnTo>
                      <a:lnTo>
                        <a:pt x="5" y="1123"/>
                      </a:lnTo>
                      <a:lnTo>
                        <a:pt x="8" y="1120"/>
                      </a:lnTo>
                      <a:close/>
                      <a:moveTo>
                        <a:pt x="1548" y="473"/>
                      </a:moveTo>
                      <a:lnTo>
                        <a:pt x="1541" y="473"/>
                      </a:lnTo>
                      <a:lnTo>
                        <a:pt x="1536" y="483"/>
                      </a:lnTo>
                      <a:lnTo>
                        <a:pt x="1499" y="483"/>
                      </a:lnTo>
                      <a:lnTo>
                        <a:pt x="1437" y="483"/>
                      </a:lnTo>
                      <a:lnTo>
                        <a:pt x="1374" y="483"/>
                      </a:lnTo>
                      <a:lnTo>
                        <a:pt x="1319" y="483"/>
                      </a:lnTo>
                      <a:lnTo>
                        <a:pt x="1264" y="483"/>
                      </a:lnTo>
                      <a:lnTo>
                        <a:pt x="1210" y="483"/>
                      </a:lnTo>
                      <a:lnTo>
                        <a:pt x="1154" y="483"/>
                      </a:lnTo>
                      <a:lnTo>
                        <a:pt x="1136" y="483"/>
                      </a:lnTo>
                      <a:lnTo>
                        <a:pt x="1081" y="483"/>
                      </a:lnTo>
                      <a:lnTo>
                        <a:pt x="1030" y="483"/>
                      </a:lnTo>
                      <a:lnTo>
                        <a:pt x="1023" y="501"/>
                      </a:lnTo>
                      <a:lnTo>
                        <a:pt x="1015" y="521"/>
                      </a:lnTo>
                      <a:lnTo>
                        <a:pt x="1005" y="527"/>
                      </a:lnTo>
                      <a:lnTo>
                        <a:pt x="1010" y="505"/>
                      </a:lnTo>
                      <a:lnTo>
                        <a:pt x="988" y="497"/>
                      </a:lnTo>
                      <a:lnTo>
                        <a:pt x="983" y="501"/>
                      </a:lnTo>
                      <a:lnTo>
                        <a:pt x="981" y="513"/>
                      </a:lnTo>
                      <a:lnTo>
                        <a:pt x="974" y="532"/>
                      </a:lnTo>
                      <a:lnTo>
                        <a:pt x="959" y="563"/>
                      </a:lnTo>
                      <a:lnTo>
                        <a:pt x="944" y="585"/>
                      </a:lnTo>
                      <a:lnTo>
                        <a:pt x="929" y="605"/>
                      </a:lnTo>
                      <a:lnTo>
                        <a:pt x="909" y="627"/>
                      </a:lnTo>
                      <a:lnTo>
                        <a:pt x="904" y="644"/>
                      </a:lnTo>
                      <a:lnTo>
                        <a:pt x="894" y="664"/>
                      </a:lnTo>
                      <a:lnTo>
                        <a:pt x="880" y="683"/>
                      </a:lnTo>
                      <a:lnTo>
                        <a:pt x="884" y="697"/>
                      </a:lnTo>
                      <a:lnTo>
                        <a:pt x="876" y="716"/>
                      </a:lnTo>
                      <a:lnTo>
                        <a:pt x="882" y="736"/>
                      </a:lnTo>
                      <a:lnTo>
                        <a:pt x="887" y="744"/>
                      </a:lnTo>
                      <a:lnTo>
                        <a:pt x="884" y="750"/>
                      </a:lnTo>
                      <a:lnTo>
                        <a:pt x="886" y="783"/>
                      </a:lnTo>
                      <a:lnTo>
                        <a:pt x="895" y="808"/>
                      </a:lnTo>
                      <a:lnTo>
                        <a:pt x="891" y="821"/>
                      </a:lnTo>
                      <a:lnTo>
                        <a:pt x="895" y="824"/>
                      </a:lnTo>
                      <a:lnTo>
                        <a:pt x="913" y="827"/>
                      </a:lnTo>
                      <a:lnTo>
                        <a:pt x="917" y="834"/>
                      </a:lnTo>
                      <a:lnTo>
                        <a:pt x="928" y="835"/>
                      </a:lnTo>
                      <a:lnTo>
                        <a:pt x="928" y="841"/>
                      </a:lnTo>
                      <a:lnTo>
                        <a:pt x="936" y="844"/>
                      </a:lnTo>
                      <a:lnTo>
                        <a:pt x="944" y="858"/>
                      </a:lnTo>
                      <a:lnTo>
                        <a:pt x="943" y="870"/>
                      </a:lnTo>
                      <a:lnTo>
                        <a:pt x="966" y="868"/>
                      </a:lnTo>
                      <a:lnTo>
                        <a:pt x="992" y="866"/>
                      </a:lnTo>
                      <a:lnTo>
                        <a:pt x="988" y="870"/>
                      </a:lnTo>
                      <a:lnTo>
                        <a:pt x="1015" y="882"/>
                      </a:lnTo>
                      <a:lnTo>
                        <a:pt x="1055" y="898"/>
                      </a:lnTo>
                      <a:lnTo>
                        <a:pt x="1095" y="898"/>
                      </a:lnTo>
                      <a:lnTo>
                        <a:pt x="1111" y="898"/>
                      </a:lnTo>
                      <a:lnTo>
                        <a:pt x="1114" y="889"/>
                      </a:lnTo>
                      <a:lnTo>
                        <a:pt x="1149" y="889"/>
                      </a:lnTo>
                      <a:lnTo>
                        <a:pt x="1154" y="897"/>
                      </a:lnTo>
                      <a:lnTo>
                        <a:pt x="1161" y="905"/>
                      </a:lnTo>
                      <a:lnTo>
                        <a:pt x="1170" y="915"/>
                      </a:lnTo>
                      <a:lnTo>
                        <a:pt x="1173" y="927"/>
                      </a:lnTo>
                      <a:lnTo>
                        <a:pt x="1175" y="940"/>
                      </a:lnTo>
                      <a:lnTo>
                        <a:pt x="1183" y="948"/>
                      </a:lnTo>
                      <a:lnTo>
                        <a:pt x="1198" y="954"/>
                      </a:lnTo>
                      <a:lnTo>
                        <a:pt x="1216" y="936"/>
                      </a:lnTo>
                      <a:lnTo>
                        <a:pt x="1232" y="936"/>
                      </a:lnTo>
                      <a:lnTo>
                        <a:pt x="1244" y="945"/>
                      </a:lnTo>
                      <a:lnTo>
                        <a:pt x="1250" y="961"/>
                      </a:lnTo>
                      <a:lnTo>
                        <a:pt x="1254" y="975"/>
                      </a:lnTo>
                      <a:lnTo>
                        <a:pt x="1263" y="989"/>
                      </a:lnTo>
                      <a:lnTo>
                        <a:pt x="1263" y="1006"/>
                      </a:lnTo>
                      <a:lnTo>
                        <a:pt x="1267" y="1017"/>
                      </a:lnTo>
                      <a:lnTo>
                        <a:pt x="1281" y="1024"/>
                      </a:lnTo>
                      <a:lnTo>
                        <a:pt x="1295" y="1029"/>
                      </a:lnTo>
                      <a:lnTo>
                        <a:pt x="1302" y="1028"/>
                      </a:lnTo>
                      <a:lnTo>
                        <a:pt x="1300" y="1021"/>
                      </a:lnTo>
                      <a:lnTo>
                        <a:pt x="1301" y="1008"/>
                      </a:lnTo>
                      <a:lnTo>
                        <a:pt x="1305" y="993"/>
                      </a:lnTo>
                      <a:lnTo>
                        <a:pt x="1312" y="981"/>
                      </a:lnTo>
                      <a:lnTo>
                        <a:pt x="1326" y="970"/>
                      </a:lnTo>
                      <a:lnTo>
                        <a:pt x="1349" y="960"/>
                      </a:lnTo>
                      <a:lnTo>
                        <a:pt x="1371" y="942"/>
                      </a:lnTo>
                      <a:lnTo>
                        <a:pt x="1390" y="937"/>
                      </a:lnTo>
                      <a:lnTo>
                        <a:pt x="1403" y="936"/>
                      </a:lnTo>
                      <a:lnTo>
                        <a:pt x="1416" y="940"/>
                      </a:lnTo>
                      <a:lnTo>
                        <a:pt x="1434" y="937"/>
                      </a:lnTo>
                      <a:lnTo>
                        <a:pt x="1446" y="951"/>
                      </a:lnTo>
                      <a:lnTo>
                        <a:pt x="1461" y="951"/>
                      </a:lnTo>
                      <a:lnTo>
                        <a:pt x="1469" y="947"/>
                      </a:lnTo>
                      <a:lnTo>
                        <a:pt x="1476" y="950"/>
                      </a:lnTo>
                      <a:lnTo>
                        <a:pt x="1480" y="947"/>
                      </a:lnTo>
                      <a:lnTo>
                        <a:pt x="1478" y="942"/>
                      </a:lnTo>
                      <a:lnTo>
                        <a:pt x="1480" y="933"/>
                      </a:lnTo>
                      <a:lnTo>
                        <a:pt x="1478" y="926"/>
                      </a:lnTo>
                      <a:lnTo>
                        <a:pt x="1487" y="922"/>
                      </a:lnTo>
                      <a:lnTo>
                        <a:pt x="1503" y="922"/>
                      </a:lnTo>
                      <a:lnTo>
                        <a:pt x="1521" y="923"/>
                      </a:lnTo>
                      <a:lnTo>
                        <a:pt x="1543" y="921"/>
                      </a:lnTo>
                      <a:lnTo>
                        <a:pt x="1554" y="926"/>
                      </a:lnTo>
                      <a:lnTo>
                        <a:pt x="1562" y="937"/>
                      </a:lnTo>
                      <a:lnTo>
                        <a:pt x="1565" y="938"/>
                      </a:lnTo>
                      <a:lnTo>
                        <a:pt x="1588" y="928"/>
                      </a:lnTo>
                      <a:lnTo>
                        <a:pt x="1595" y="932"/>
                      </a:lnTo>
                      <a:lnTo>
                        <a:pt x="1607" y="951"/>
                      </a:lnTo>
                      <a:lnTo>
                        <a:pt x="1609" y="965"/>
                      </a:lnTo>
                      <a:lnTo>
                        <a:pt x="1602" y="980"/>
                      </a:lnTo>
                      <a:lnTo>
                        <a:pt x="1604" y="990"/>
                      </a:lnTo>
                      <a:lnTo>
                        <a:pt x="1609" y="1007"/>
                      </a:lnTo>
                      <a:lnTo>
                        <a:pt x="1617" y="1028"/>
                      </a:lnTo>
                      <a:lnTo>
                        <a:pt x="1623" y="1034"/>
                      </a:lnTo>
                      <a:lnTo>
                        <a:pt x="1625" y="1044"/>
                      </a:lnTo>
                      <a:lnTo>
                        <a:pt x="1635" y="1047"/>
                      </a:lnTo>
                      <a:lnTo>
                        <a:pt x="1641" y="1044"/>
                      </a:lnTo>
                      <a:lnTo>
                        <a:pt x="1649" y="1030"/>
                      </a:lnTo>
                      <a:lnTo>
                        <a:pt x="1651" y="1021"/>
                      </a:lnTo>
                      <a:lnTo>
                        <a:pt x="1655" y="1004"/>
                      </a:lnTo>
                      <a:lnTo>
                        <a:pt x="1650" y="977"/>
                      </a:lnTo>
                      <a:lnTo>
                        <a:pt x="1652" y="966"/>
                      </a:lnTo>
                      <a:lnTo>
                        <a:pt x="1647" y="950"/>
                      </a:lnTo>
                      <a:lnTo>
                        <a:pt x="1644" y="929"/>
                      </a:lnTo>
                      <a:lnTo>
                        <a:pt x="1644" y="913"/>
                      </a:lnTo>
                      <a:lnTo>
                        <a:pt x="1651" y="896"/>
                      </a:lnTo>
                      <a:lnTo>
                        <a:pt x="1664" y="882"/>
                      </a:lnTo>
                      <a:lnTo>
                        <a:pt x="1677" y="871"/>
                      </a:lnTo>
                      <a:lnTo>
                        <a:pt x="1704" y="855"/>
                      </a:lnTo>
                      <a:lnTo>
                        <a:pt x="1708" y="847"/>
                      </a:lnTo>
                      <a:lnTo>
                        <a:pt x="1720" y="838"/>
                      </a:lnTo>
                      <a:lnTo>
                        <a:pt x="1732" y="838"/>
                      </a:lnTo>
                      <a:lnTo>
                        <a:pt x="1747" y="823"/>
                      </a:lnTo>
                      <a:lnTo>
                        <a:pt x="1770" y="816"/>
                      </a:lnTo>
                      <a:lnTo>
                        <a:pt x="1788" y="798"/>
                      </a:lnTo>
                      <a:lnTo>
                        <a:pt x="1790" y="774"/>
                      </a:lnTo>
                      <a:lnTo>
                        <a:pt x="1791" y="766"/>
                      </a:lnTo>
                      <a:lnTo>
                        <a:pt x="1786" y="764"/>
                      </a:lnTo>
                      <a:lnTo>
                        <a:pt x="1791" y="740"/>
                      </a:lnTo>
                      <a:lnTo>
                        <a:pt x="1780" y="733"/>
                      </a:lnTo>
                      <a:lnTo>
                        <a:pt x="1792" y="737"/>
                      </a:lnTo>
                      <a:lnTo>
                        <a:pt x="1792" y="722"/>
                      </a:lnTo>
                      <a:lnTo>
                        <a:pt x="1799" y="711"/>
                      </a:lnTo>
                      <a:lnTo>
                        <a:pt x="1795" y="731"/>
                      </a:lnTo>
                      <a:lnTo>
                        <a:pt x="1803" y="740"/>
                      </a:lnTo>
                      <a:lnTo>
                        <a:pt x="1792" y="757"/>
                      </a:lnTo>
                      <a:lnTo>
                        <a:pt x="1793" y="757"/>
                      </a:lnTo>
                      <a:lnTo>
                        <a:pt x="1810" y="739"/>
                      </a:lnTo>
                      <a:lnTo>
                        <a:pt x="1819" y="729"/>
                      </a:lnTo>
                      <a:lnTo>
                        <a:pt x="1821" y="720"/>
                      </a:lnTo>
                      <a:lnTo>
                        <a:pt x="1818" y="716"/>
                      </a:lnTo>
                      <a:lnTo>
                        <a:pt x="1818" y="703"/>
                      </a:lnTo>
                      <a:lnTo>
                        <a:pt x="1822" y="709"/>
                      </a:lnTo>
                      <a:lnTo>
                        <a:pt x="1826" y="711"/>
                      </a:lnTo>
                      <a:lnTo>
                        <a:pt x="1826" y="716"/>
                      </a:lnTo>
                      <a:lnTo>
                        <a:pt x="1846" y="697"/>
                      </a:lnTo>
                      <a:lnTo>
                        <a:pt x="1855" y="681"/>
                      </a:lnTo>
                      <a:lnTo>
                        <a:pt x="1849" y="680"/>
                      </a:lnTo>
                      <a:lnTo>
                        <a:pt x="1857" y="673"/>
                      </a:lnTo>
                      <a:lnTo>
                        <a:pt x="1856" y="676"/>
                      </a:lnTo>
                      <a:lnTo>
                        <a:pt x="1868" y="676"/>
                      </a:lnTo>
                      <a:lnTo>
                        <a:pt x="1897" y="669"/>
                      </a:lnTo>
                      <a:lnTo>
                        <a:pt x="1893" y="665"/>
                      </a:lnTo>
                      <a:lnTo>
                        <a:pt x="1863" y="669"/>
                      </a:lnTo>
                      <a:lnTo>
                        <a:pt x="1881" y="662"/>
                      </a:lnTo>
                      <a:lnTo>
                        <a:pt x="1893" y="661"/>
                      </a:lnTo>
                      <a:lnTo>
                        <a:pt x="1902" y="660"/>
                      </a:lnTo>
                      <a:lnTo>
                        <a:pt x="1917" y="656"/>
                      </a:lnTo>
                      <a:lnTo>
                        <a:pt x="1926" y="656"/>
                      </a:lnTo>
                      <a:lnTo>
                        <a:pt x="1941" y="653"/>
                      </a:lnTo>
                      <a:lnTo>
                        <a:pt x="1945" y="646"/>
                      </a:lnTo>
                      <a:lnTo>
                        <a:pt x="1940" y="641"/>
                      </a:lnTo>
                      <a:lnTo>
                        <a:pt x="1939" y="649"/>
                      </a:lnTo>
                      <a:lnTo>
                        <a:pt x="1931" y="649"/>
                      </a:lnTo>
                      <a:lnTo>
                        <a:pt x="1930" y="637"/>
                      </a:lnTo>
                      <a:lnTo>
                        <a:pt x="1933" y="625"/>
                      </a:lnTo>
                      <a:lnTo>
                        <a:pt x="1939" y="619"/>
                      </a:lnTo>
                      <a:lnTo>
                        <a:pt x="1953" y="606"/>
                      </a:lnTo>
                      <a:lnTo>
                        <a:pt x="1975" y="599"/>
                      </a:lnTo>
                      <a:lnTo>
                        <a:pt x="1998" y="591"/>
                      </a:lnTo>
                      <a:lnTo>
                        <a:pt x="2021" y="580"/>
                      </a:lnTo>
                      <a:lnTo>
                        <a:pt x="2020" y="572"/>
                      </a:lnTo>
                      <a:lnTo>
                        <a:pt x="2013" y="559"/>
                      </a:lnTo>
                      <a:lnTo>
                        <a:pt x="2023" y="528"/>
                      </a:lnTo>
                      <a:lnTo>
                        <a:pt x="2017" y="521"/>
                      </a:lnTo>
                      <a:lnTo>
                        <a:pt x="2003" y="525"/>
                      </a:lnTo>
                      <a:lnTo>
                        <a:pt x="2000" y="518"/>
                      </a:lnTo>
                      <a:lnTo>
                        <a:pt x="1979" y="536"/>
                      </a:lnTo>
                      <a:lnTo>
                        <a:pt x="1967" y="555"/>
                      </a:lnTo>
                      <a:lnTo>
                        <a:pt x="1957" y="565"/>
                      </a:lnTo>
                      <a:lnTo>
                        <a:pt x="1947" y="569"/>
                      </a:lnTo>
                      <a:lnTo>
                        <a:pt x="1941" y="570"/>
                      </a:lnTo>
                      <a:lnTo>
                        <a:pt x="1937" y="575"/>
                      </a:lnTo>
                      <a:lnTo>
                        <a:pt x="1902" y="575"/>
                      </a:lnTo>
                      <a:lnTo>
                        <a:pt x="1874" y="575"/>
                      </a:lnTo>
                      <a:lnTo>
                        <a:pt x="1864" y="580"/>
                      </a:lnTo>
                      <a:lnTo>
                        <a:pt x="1839" y="596"/>
                      </a:lnTo>
                      <a:lnTo>
                        <a:pt x="1840" y="599"/>
                      </a:lnTo>
                      <a:lnTo>
                        <a:pt x="1837" y="608"/>
                      </a:lnTo>
                      <a:lnTo>
                        <a:pt x="1820" y="615"/>
                      </a:lnTo>
                      <a:lnTo>
                        <a:pt x="1805" y="613"/>
                      </a:lnTo>
                      <a:lnTo>
                        <a:pt x="1790" y="613"/>
                      </a:lnTo>
                      <a:lnTo>
                        <a:pt x="1781" y="615"/>
                      </a:lnTo>
                      <a:lnTo>
                        <a:pt x="1780" y="622"/>
                      </a:lnTo>
                      <a:lnTo>
                        <a:pt x="1780" y="622"/>
                      </a:lnTo>
                      <a:lnTo>
                        <a:pt x="1779" y="625"/>
                      </a:lnTo>
                      <a:lnTo>
                        <a:pt x="1758" y="638"/>
                      </a:lnTo>
                      <a:lnTo>
                        <a:pt x="1741" y="645"/>
                      </a:lnTo>
                      <a:lnTo>
                        <a:pt x="1730" y="648"/>
                      </a:lnTo>
                      <a:lnTo>
                        <a:pt x="1717" y="655"/>
                      </a:lnTo>
                      <a:lnTo>
                        <a:pt x="1702" y="657"/>
                      </a:lnTo>
                      <a:lnTo>
                        <a:pt x="1692" y="656"/>
                      </a:lnTo>
                      <a:lnTo>
                        <a:pt x="1682" y="652"/>
                      </a:lnTo>
                      <a:lnTo>
                        <a:pt x="1692" y="642"/>
                      </a:lnTo>
                      <a:lnTo>
                        <a:pt x="1692" y="642"/>
                      </a:lnTo>
                      <a:lnTo>
                        <a:pt x="1700" y="634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6" y="613"/>
                      </a:lnTo>
                      <a:lnTo>
                        <a:pt x="1718" y="599"/>
                      </a:lnTo>
                      <a:lnTo>
                        <a:pt x="1712" y="597"/>
                      </a:lnTo>
                      <a:lnTo>
                        <a:pt x="1696" y="607"/>
                      </a:lnTo>
                      <a:lnTo>
                        <a:pt x="1692" y="607"/>
                      </a:lnTo>
                      <a:lnTo>
                        <a:pt x="1693" y="601"/>
                      </a:lnTo>
                      <a:lnTo>
                        <a:pt x="1707" y="592"/>
                      </a:lnTo>
                      <a:lnTo>
                        <a:pt x="1714" y="582"/>
                      </a:lnTo>
                      <a:lnTo>
                        <a:pt x="1717" y="571"/>
                      </a:lnTo>
                      <a:lnTo>
                        <a:pt x="1706" y="562"/>
                      </a:lnTo>
                      <a:lnTo>
                        <a:pt x="1692" y="557"/>
                      </a:lnTo>
                      <a:lnTo>
                        <a:pt x="1686" y="566"/>
                      </a:lnTo>
                      <a:lnTo>
                        <a:pt x="1681" y="569"/>
                      </a:lnTo>
                      <a:lnTo>
                        <a:pt x="1673" y="580"/>
                      </a:lnTo>
                      <a:lnTo>
                        <a:pt x="1674" y="572"/>
                      </a:lnTo>
                      <a:lnTo>
                        <a:pt x="1664" y="578"/>
                      </a:lnTo>
                      <a:lnTo>
                        <a:pt x="1657" y="585"/>
                      </a:lnTo>
                      <a:lnTo>
                        <a:pt x="1647" y="597"/>
                      </a:lnTo>
                      <a:lnTo>
                        <a:pt x="1642" y="606"/>
                      </a:lnTo>
                      <a:lnTo>
                        <a:pt x="1642" y="621"/>
                      </a:lnTo>
                      <a:lnTo>
                        <a:pt x="1635" y="636"/>
                      </a:lnTo>
                      <a:lnTo>
                        <a:pt x="1623" y="647"/>
                      </a:lnTo>
                      <a:lnTo>
                        <a:pt x="1618" y="650"/>
                      </a:lnTo>
                      <a:lnTo>
                        <a:pt x="1612" y="653"/>
                      </a:lnTo>
                      <a:lnTo>
                        <a:pt x="1606" y="653"/>
                      </a:lnTo>
                      <a:lnTo>
                        <a:pt x="1605" y="651"/>
                      </a:lnTo>
                      <a:lnTo>
                        <a:pt x="1604" y="639"/>
                      </a:lnTo>
                      <a:lnTo>
                        <a:pt x="1607" y="633"/>
                      </a:lnTo>
                      <a:lnTo>
                        <a:pt x="1609" y="627"/>
                      </a:lnTo>
                      <a:lnTo>
                        <a:pt x="1611" y="616"/>
                      </a:lnTo>
                      <a:lnTo>
                        <a:pt x="1621" y="603"/>
                      </a:lnTo>
                      <a:lnTo>
                        <a:pt x="1632" y="587"/>
                      </a:lnTo>
                      <a:lnTo>
                        <a:pt x="1649" y="570"/>
                      </a:lnTo>
                      <a:lnTo>
                        <a:pt x="1646" y="570"/>
                      </a:lnTo>
                      <a:lnTo>
                        <a:pt x="1626" y="585"/>
                      </a:lnTo>
                      <a:lnTo>
                        <a:pt x="1624" y="582"/>
                      </a:lnTo>
                      <a:lnTo>
                        <a:pt x="1635" y="573"/>
                      </a:lnTo>
                      <a:lnTo>
                        <a:pt x="1653" y="558"/>
                      </a:lnTo>
                      <a:lnTo>
                        <a:pt x="1666" y="556"/>
                      </a:lnTo>
                      <a:lnTo>
                        <a:pt x="1683" y="552"/>
                      </a:lnTo>
                      <a:lnTo>
                        <a:pt x="1697" y="554"/>
                      </a:lnTo>
                      <a:lnTo>
                        <a:pt x="1697" y="554"/>
                      </a:lnTo>
                      <a:lnTo>
                        <a:pt x="1715" y="552"/>
                      </a:lnTo>
                      <a:lnTo>
                        <a:pt x="1709" y="542"/>
                      </a:lnTo>
                      <a:lnTo>
                        <a:pt x="1709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0" y="541"/>
                      </a:lnTo>
                      <a:lnTo>
                        <a:pt x="1698" y="535"/>
                      </a:lnTo>
                      <a:lnTo>
                        <a:pt x="1679" y="537"/>
                      </a:lnTo>
                      <a:lnTo>
                        <a:pt x="1661" y="542"/>
                      </a:lnTo>
                      <a:lnTo>
                        <a:pt x="1651" y="533"/>
                      </a:lnTo>
                      <a:lnTo>
                        <a:pt x="1642" y="530"/>
                      </a:lnTo>
                      <a:lnTo>
                        <a:pt x="1653" y="518"/>
                      </a:lnTo>
                      <a:lnTo>
                        <a:pt x="1634" y="526"/>
                      </a:lnTo>
                      <a:lnTo>
                        <a:pt x="1615" y="533"/>
                      </a:lnTo>
                      <a:lnTo>
                        <a:pt x="1598" y="539"/>
                      </a:lnTo>
                      <a:lnTo>
                        <a:pt x="1590" y="531"/>
                      </a:lnTo>
                      <a:lnTo>
                        <a:pt x="1569" y="536"/>
                      </a:lnTo>
                      <a:lnTo>
                        <a:pt x="1571" y="532"/>
                      </a:lnTo>
                      <a:lnTo>
                        <a:pt x="1588" y="523"/>
                      </a:lnTo>
                      <a:lnTo>
                        <a:pt x="1606" y="514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08" y="500"/>
                      </a:lnTo>
                      <a:lnTo>
                        <a:pt x="1592" y="502"/>
                      </a:lnTo>
                      <a:lnTo>
                        <a:pt x="1578" y="496"/>
                      </a:lnTo>
                      <a:lnTo>
                        <a:pt x="1560" y="492"/>
                      </a:lnTo>
                      <a:lnTo>
                        <a:pt x="1549" y="490"/>
                      </a:lnTo>
                      <a:lnTo>
                        <a:pt x="1545" y="486"/>
                      </a:lnTo>
                      <a:lnTo>
                        <a:pt x="1548" y="473"/>
                      </a:lnTo>
                      <a:lnTo>
                        <a:pt x="1548" y="473"/>
                      </a:lnTo>
                      <a:close/>
                      <a:moveTo>
                        <a:pt x="649" y="299"/>
                      </a:moveTo>
                      <a:lnTo>
                        <a:pt x="675" y="289"/>
                      </a:lnTo>
                      <a:lnTo>
                        <a:pt x="675" y="281"/>
                      </a:lnTo>
                      <a:lnTo>
                        <a:pt x="665" y="280"/>
                      </a:lnTo>
                      <a:lnTo>
                        <a:pt x="652" y="283"/>
                      </a:lnTo>
                      <a:lnTo>
                        <a:pt x="628" y="291"/>
                      </a:lnTo>
                      <a:lnTo>
                        <a:pt x="621" y="302"/>
                      </a:lnTo>
                      <a:lnTo>
                        <a:pt x="622" y="307"/>
                      </a:lnTo>
                      <a:lnTo>
                        <a:pt x="649" y="299"/>
                      </a:lnTo>
                      <a:close/>
                      <a:moveTo>
                        <a:pt x="505" y="237"/>
                      </a:moveTo>
                      <a:lnTo>
                        <a:pt x="513" y="229"/>
                      </a:lnTo>
                      <a:lnTo>
                        <a:pt x="502" y="227"/>
                      </a:lnTo>
                      <a:lnTo>
                        <a:pt x="481" y="231"/>
                      </a:lnTo>
                      <a:lnTo>
                        <a:pt x="484" y="236"/>
                      </a:lnTo>
                      <a:lnTo>
                        <a:pt x="490" y="241"/>
                      </a:lnTo>
                      <a:lnTo>
                        <a:pt x="505" y="237"/>
                      </a:lnTo>
                      <a:lnTo>
                        <a:pt x="505" y="237"/>
                      </a:lnTo>
                      <a:close/>
                      <a:moveTo>
                        <a:pt x="509" y="154"/>
                      </a:moveTo>
                      <a:lnTo>
                        <a:pt x="497" y="162"/>
                      </a:lnTo>
                      <a:lnTo>
                        <a:pt x="499" y="164"/>
                      </a:lnTo>
                      <a:lnTo>
                        <a:pt x="514" y="162"/>
                      </a:lnTo>
                      <a:lnTo>
                        <a:pt x="516" y="167"/>
                      </a:lnTo>
                      <a:lnTo>
                        <a:pt x="522" y="171"/>
                      </a:lnTo>
                      <a:lnTo>
                        <a:pt x="540" y="167"/>
                      </a:lnTo>
                      <a:lnTo>
                        <a:pt x="545" y="164"/>
                      </a:lnTo>
                      <a:lnTo>
                        <a:pt x="533" y="162"/>
                      </a:lnTo>
                      <a:lnTo>
                        <a:pt x="526" y="156"/>
                      </a:lnTo>
                      <a:lnTo>
                        <a:pt x="514" y="158"/>
                      </a:lnTo>
                      <a:lnTo>
                        <a:pt x="509" y="154"/>
                      </a:lnTo>
                      <a:lnTo>
                        <a:pt x="509" y="154"/>
                      </a:lnTo>
                      <a:close/>
                      <a:moveTo>
                        <a:pt x="975" y="4"/>
                      </a:moveTo>
                      <a:lnTo>
                        <a:pt x="959" y="0"/>
                      </a:lnTo>
                      <a:lnTo>
                        <a:pt x="921" y="10"/>
                      </a:lnTo>
                      <a:lnTo>
                        <a:pt x="909" y="9"/>
                      </a:lnTo>
                      <a:lnTo>
                        <a:pt x="868" y="18"/>
                      </a:lnTo>
                      <a:lnTo>
                        <a:pt x="850" y="20"/>
                      </a:lnTo>
                      <a:lnTo>
                        <a:pt x="820" y="29"/>
                      </a:lnTo>
                      <a:lnTo>
                        <a:pt x="803" y="39"/>
                      </a:lnTo>
                      <a:lnTo>
                        <a:pt x="771" y="49"/>
                      </a:lnTo>
                      <a:lnTo>
                        <a:pt x="742" y="49"/>
                      </a:lnTo>
                      <a:lnTo>
                        <a:pt x="719" y="60"/>
                      </a:lnTo>
                      <a:lnTo>
                        <a:pt x="731" y="66"/>
                      </a:lnTo>
                      <a:lnTo>
                        <a:pt x="734" y="75"/>
                      </a:lnTo>
                      <a:lnTo>
                        <a:pt x="731" y="85"/>
                      </a:lnTo>
                      <a:lnTo>
                        <a:pt x="739" y="92"/>
                      </a:lnTo>
                      <a:lnTo>
                        <a:pt x="734" y="106"/>
                      </a:lnTo>
                      <a:lnTo>
                        <a:pt x="700" y="106"/>
                      </a:lnTo>
                      <a:lnTo>
                        <a:pt x="716" y="96"/>
                      </a:lnTo>
                      <a:lnTo>
                        <a:pt x="704" y="96"/>
                      </a:lnTo>
                      <a:lnTo>
                        <a:pt x="654" y="106"/>
                      </a:lnTo>
                      <a:lnTo>
                        <a:pt x="621" y="115"/>
                      </a:lnTo>
                      <a:lnTo>
                        <a:pt x="624" y="127"/>
                      </a:lnTo>
                      <a:lnTo>
                        <a:pt x="620" y="135"/>
                      </a:lnTo>
                      <a:lnTo>
                        <a:pt x="636" y="140"/>
                      </a:lnTo>
                      <a:lnTo>
                        <a:pt x="663" y="137"/>
                      </a:lnTo>
                      <a:lnTo>
                        <a:pt x="669" y="143"/>
                      </a:lnTo>
                      <a:lnTo>
                        <a:pt x="680" y="137"/>
                      </a:lnTo>
                      <a:lnTo>
                        <a:pt x="703" y="134"/>
                      </a:lnTo>
                      <a:lnTo>
                        <a:pt x="713" y="134"/>
                      </a:lnTo>
                      <a:lnTo>
                        <a:pt x="691" y="141"/>
                      </a:lnTo>
                      <a:lnTo>
                        <a:pt x="695" y="145"/>
                      </a:lnTo>
                      <a:lnTo>
                        <a:pt x="686" y="154"/>
                      </a:lnTo>
                      <a:lnTo>
                        <a:pt x="665" y="162"/>
                      </a:lnTo>
                      <a:lnTo>
                        <a:pt x="656" y="160"/>
                      </a:lnTo>
                      <a:lnTo>
                        <a:pt x="630" y="169"/>
                      </a:lnTo>
                      <a:lnTo>
                        <a:pt x="622" y="166"/>
                      </a:lnTo>
                      <a:lnTo>
                        <a:pt x="607" y="167"/>
                      </a:lnTo>
                      <a:lnTo>
                        <a:pt x="588" y="178"/>
                      </a:lnTo>
                      <a:lnTo>
                        <a:pt x="559" y="190"/>
                      </a:lnTo>
                      <a:lnTo>
                        <a:pt x="537" y="203"/>
                      </a:lnTo>
                      <a:lnTo>
                        <a:pt x="538" y="212"/>
                      </a:lnTo>
                      <a:lnTo>
                        <a:pt x="523" y="224"/>
                      </a:lnTo>
                      <a:lnTo>
                        <a:pt x="529" y="230"/>
                      </a:lnTo>
                      <a:lnTo>
                        <a:pt x="531" y="240"/>
                      </a:lnTo>
                      <a:lnTo>
                        <a:pt x="558" y="235"/>
                      </a:lnTo>
                      <a:lnTo>
                        <a:pt x="559" y="244"/>
                      </a:lnTo>
                      <a:lnTo>
                        <a:pt x="547" y="251"/>
                      </a:lnTo>
                      <a:lnTo>
                        <a:pt x="534" y="264"/>
                      </a:lnTo>
                      <a:lnTo>
                        <a:pt x="544" y="264"/>
                      </a:lnTo>
                      <a:lnTo>
                        <a:pt x="571" y="256"/>
                      </a:lnTo>
                      <a:lnTo>
                        <a:pt x="565" y="266"/>
                      </a:lnTo>
                      <a:lnTo>
                        <a:pt x="579" y="259"/>
                      </a:lnTo>
                      <a:lnTo>
                        <a:pt x="577" y="270"/>
                      </a:lnTo>
                      <a:lnTo>
                        <a:pt x="594" y="261"/>
                      </a:lnTo>
                      <a:lnTo>
                        <a:pt x="596" y="266"/>
                      </a:lnTo>
                      <a:lnTo>
                        <a:pt x="623" y="259"/>
                      </a:lnTo>
                      <a:lnTo>
                        <a:pt x="600" y="272"/>
                      </a:lnTo>
                      <a:lnTo>
                        <a:pt x="579" y="289"/>
                      </a:lnTo>
                      <a:lnTo>
                        <a:pt x="557" y="296"/>
                      </a:lnTo>
                      <a:lnTo>
                        <a:pt x="549" y="301"/>
                      </a:lnTo>
                      <a:lnTo>
                        <a:pt x="510" y="315"/>
                      </a:lnTo>
                      <a:lnTo>
                        <a:pt x="492" y="323"/>
                      </a:lnTo>
                      <a:lnTo>
                        <a:pt x="467" y="326"/>
                      </a:lnTo>
                      <a:lnTo>
                        <a:pt x="436" y="338"/>
                      </a:lnTo>
                      <a:lnTo>
                        <a:pt x="411" y="345"/>
                      </a:lnTo>
                      <a:lnTo>
                        <a:pt x="382" y="356"/>
                      </a:lnTo>
                      <a:lnTo>
                        <a:pt x="380" y="359"/>
                      </a:lnTo>
                      <a:lnTo>
                        <a:pt x="417" y="353"/>
                      </a:lnTo>
                      <a:lnTo>
                        <a:pt x="439" y="345"/>
                      </a:lnTo>
                      <a:lnTo>
                        <a:pt x="466" y="338"/>
                      </a:lnTo>
                      <a:lnTo>
                        <a:pt x="488" y="331"/>
                      </a:lnTo>
                      <a:lnTo>
                        <a:pt x="498" y="333"/>
                      </a:lnTo>
                      <a:lnTo>
                        <a:pt x="529" y="324"/>
                      </a:lnTo>
                      <a:lnTo>
                        <a:pt x="546" y="313"/>
                      </a:lnTo>
                      <a:lnTo>
                        <a:pt x="585" y="302"/>
                      </a:lnTo>
                      <a:lnTo>
                        <a:pt x="599" y="292"/>
                      </a:lnTo>
                      <a:lnTo>
                        <a:pt x="624" y="285"/>
                      </a:lnTo>
                      <a:lnTo>
                        <a:pt x="652" y="275"/>
                      </a:lnTo>
                      <a:lnTo>
                        <a:pt x="686" y="261"/>
                      </a:lnTo>
                      <a:lnTo>
                        <a:pt x="685" y="249"/>
                      </a:lnTo>
                      <a:lnTo>
                        <a:pt x="726" y="234"/>
                      </a:lnTo>
                      <a:lnTo>
                        <a:pt x="754" y="219"/>
                      </a:lnTo>
                      <a:lnTo>
                        <a:pt x="789" y="207"/>
                      </a:lnTo>
                      <a:lnTo>
                        <a:pt x="787" y="213"/>
                      </a:lnTo>
                      <a:lnTo>
                        <a:pt x="762" y="219"/>
                      </a:lnTo>
                      <a:lnTo>
                        <a:pt x="731" y="241"/>
                      </a:lnTo>
                      <a:lnTo>
                        <a:pt x="719" y="254"/>
                      </a:lnTo>
                      <a:lnTo>
                        <a:pt x="743" y="249"/>
                      </a:lnTo>
                      <a:lnTo>
                        <a:pt x="765" y="242"/>
                      </a:lnTo>
                      <a:lnTo>
                        <a:pt x="790" y="237"/>
                      </a:lnTo>
                      <a:lnTo>
                        <a:pt x="801" y="236"/>
                      </a:lnTo>
                      <a:lnTo>
                        <a:pt x="814" y="220"/>
                      </a:lnTo>
                      <a:lnTo>
                        <a:pt x="837" y="216"/>
                      </a:lnTo>
                      <a:lnTo>
                        <a:pt x="847" y="225"/>
                      </a:lnTo>
                      <a:lnTo>
                        <a:pt x="869" y="235"/>
                      </a:lnTo>
                      <a:lnTo>
                        <a:pt x="894" y="233"/>
                      </a:lnTo>
                      <a:lnTo>
                        <a:pt x="916" y="241"/>
                      </a:lnTo>
                      <a:lnTo>
                        <a:pt x="928" y="246"/>
                      </a:lnTo>
                      <a:lnTo>
                        <a:pt x="940" y="268"/>
                      </a:lnTo>
                      <a:lnTo>
                        <a:pt x="954" y="275"/>
                      </a:lnTo>
                      <a:lnTo>
                        <a:pt x="980" y="275"/>
                      </a:lnTo>
                      <a:lnTo>
                        <a:pt x="996" y="276"/>
                      </a:lnTo>
                      <a:lnTo>
                        <a:pt x="986" y="297"/>
                      </a:lnTo>
                      <a:lnTo>
                        <a:pt x="991" y="316"/>
                      </a:lnTo>
                      <a:lnTo>
                        <a:pt x="979" y="335"/>
                      </a:lnTo>
                      <a:lnTo>
                        <a:pt x="988" y="342"/>
                      </a:lnTo>
                      <a:lnTo>
                        <a:pt x="990" y="350"/>
                      </a:lnTo>
                      <a:lnTo>
                        <a:pt x="990" y="350"/>
                      </a:lnTo>
                      <a:lnTo>
                        <a:pt x="1010" y="339"/>
                      </a:lnTo>
                      <a:lnTo>
                        <a:pt x="1021" y="326"/>
                      </a:lnTo>
                      <a:lnTo>
                        <a:pt x="1004" y="311"/>
                      </a:lnTo>
                      <a:lnTo>
                        <a:pt x="1010" y="286"/>
                      </a:lnTo>
                      <a:lnTo>
                        <a:pt x="1014" y="270"/>
                      </a:lnTo>
                      <a:lnTo>
                        <a:pt x="1007" y="261"/>
                      </a:lnTo>
                      <a:lnTo>
                        <a:pt x="1005" y="251"/>
                      </a:lnTo>
                      <a:lnTo>
                        <a:pt x="1007" y="240"/>
                      </a:lnTo>
                      <a:lnTo>
                        <a:pt x="983" y="247"/>
                      </a:lnTo>
                      <a:lnTo>
                        <a:pt x="955" y="260"/>
                      </a:lnTo>
                      <a:lnTo>
                        <a:pt x="954" y="245"/>
                      </a:lnTo>
                      <a:lnTo>
                        <a:pt x="951" y="235"/>
                      </a:lnTo>
                      <a:lnTo>
                        <a:pt x="942" y="229"/>
                      </a:lnTo>
                      <a:lnTo>
                        <a:pt x="926" y="229"/>
                      </a:lnTo>
                      <a:lnTo>
                        <a:pt x="1058" y="107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36" y="30"/>
                      </a:lnTo>
                      <a:lnTo>
                        <a:pt x="1120" y="23"/>
                      </a:lnTo>
                      <a:lnTo>
                        <a:pt x="1096" y="27"/>
                      </a:lnTo>
                      <a:lnTo>
                        <a:pt x="1087" y="24"/>
                      </a:lnTo>
                      <a:lnTo>
                        <a:pt x="1061" y="22"/>
                      </a:lnTo>
                      <a:lnTo>
                        <a:pt x="1038" y="16"/>
                      </a:lnTo>
                      <a:lnTo>
                        <a:pt x="1020" y="18"/>
                      </a:lnTo>
                      <a:lnTo>
                        <a:pt x="1002" y="15"/>
                      </a:lnTo>
                      <a:lnTo>
                        <a:pt x="1009" y="10"/>
                      </a:lnTo>
                      <a:lnTo>
                        <a:pt x="986" y="9"/>
                      </a:lnTo>
                      <a:lnTo>
                        <a:pt x="973" y="13"/>
                      </a:lnTo>
                      <a:lnTo>
                        <a:pt x="975" y="4"/>
                      </a:lnTo>
                      <a:lnTo>
                        <a:pt x="975" y="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7A32684-A7B1-D766-7FC0-3A9C25D89A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5412" y="3827463"/>
                  <a:ext cx="9525" cy="11113"/>
                </a:xfrm>
                <a:custGeom>
                  <a:avLst/>
                  <a:gdLst>
                    <a:gd name="T0" fmla="*/ 6 w 6"/>
                    <a:gd name="T1" fmla="*/ 6 h 7"/>
                    <a:gd name="T2" fmla="*/ 6 w 6"/>
                    <a:gd name="T3" fmla="*/ 5 h 7"/>
                    <a:gd name="T4" fmla="*/ 6 w 6"/>
                    <a:gd name="T5" fmla="*/ 4 h 7"/>
                    <a:gd name="T6" fmla="*/ 5 w 6"/>
                    <a:gd name="T7" fmla="*/ 4 h 7"/>
                    <a:gd name="T8" fmla="*/ 5 w 6"/>
                    <a:gd name="T9" fmla="*/ 6 h 7"/>
                    <a:gd name="T10" fmla="*/ 5 w 6"/>
                    <a:gd name="T11" fmla="*/ 7 h 7"/>
                    <a:gd name="T12" fmla="*/ 6 w 6"/>
                    <a:gd name="T13" fmla="*/ 6 h 7"/>
                    <a:gd name="T14" fmla="*/ 5 w 6"/>
                    <a:gd name="T15" fmla="*/ 3 h 7"/>
                    <a:gd name="T16" fmla="*/ 4 w 6"/>
                    <a:gd name="T17" fmla="*/ 2 h 7"/>
                    <a:gd name="T18" fmla="*/ 4 w 6"/>
                    <a:gd name="T19" fmla="*/ 2 h 7"/>
                    <a:gd name="T20" fmla="*/ 3 w 6"/>
                    <a:gd name="T21" fmla="*/ 1 h 7"/>
                    <a:gd name="T22" fmla="*/ 1 w 6"/>
                    <a:gd name="T23" fmla="*/ 0 h 7"/>
                    <a:gd name="T24" fmla="*/ 1 w 6"/>
                    <a:gd name="T25" fmla="*/ 0 h 7"/>
                    <a:gd name="T26" fmla="*/ 0 w 6"/>
                    <a:gd name="T27" fmla="*/ 1 h 7"/>
                    <a:gd name="T28" fmla="*/ 0 w 6"/>
                    <a:gd name="T29" fmla="*/ 1 h 7"/>
                    <a:gd name="T30" fmla="*/ 0 w 6"/>
                    <a:gd name="T31" fmla="*/ 1 h 7"/>
                    <a:gd name="T32" fmla="*/ 1 w 6"/>
                    <a:gd name="T33" fmla="*/ 2 h 7"/>
                    <a:gd name="T34" fmla="*/ 3 w 6"/>
                    <a:gd name="T35" fmla="*/ 2 h 7"/>
                    <a:gd name="T36" fmla="*/ 4 w 6"/>
                    <a:gd name="T37" fmla="*/ 3 h 7"/>
                    <a:gd name="T38" fmla="*/ 5 w 6"/>
                    <a:gd name="T39" fmla="*/ 3 h 7"/>
                    <a:gd name="T40" fmla="*/ 5 w 6"/>
                    <a:gd name="T4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" h="7">
                      <a:moveTo>
                        <a:pt x="6" y="6"/>
                      </a:move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6" y="6"/>
                      </a:lnTo>
                      <a:close/>
                      <a:moveTo>
                        <a:pt x="5" y="3"/>
                      </a:move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23A863-550F-BD69-36A9-A5600C877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4462" y="3849688"/>
                  <a:ext cx="1587" cy="317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0 w 1"/>
                    <a:gd name="T7" fmla="*/ 1 h 2"/>
                    <a:gd name="T8" fmla="*/ 0 w 1"/>
                    <a:gd name="T9" fmla="*/ 2 h 2"/>
                    <a:gd name="T10" fmla="*/ 1 w 1"/>
                    <a:gd name="T11" fmla="*/ 2 h 2"/>
                    <a:gd name="T12" fmla="*/ 1 w 1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A86A360-6CF7-1C93-205C-EA51DAD7DDE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70312" y="3784601"/>
                  <a:ext cx="85725" cy="22225"/>
                </a:xfrm>
                <a:custGeom>
                  <a:avLst/>
                  <a:gdLst>
                    <a:gd name="T0" fmla="*/ 1 w 54"/>
                    <a:gd name="T1" fmla="*/ 11 h 14"/>
                    <a:gd name="T2" fmla="*/ 2 w 54"/>
                    <a:gd name="T3" fmla="*/ 11 h 14"/>
                    <a:gd name="T4" fmla="*/ 2 w 54"/>
                    <a:gd name="T5" fmla="*/ 10 h 14"/>
                    <a:gd name="T6" fmla="*/ 2 w 54"/>
                    <a:gd name="T7" fmla="*/ 10 h 14"/>
                    <a:gd name="T8" fmla="*/ 2 w 54"/>
                    <a:gd name="T9" fmla="*/ 10 h 14"/>
                    <a:gd name="T10" fmla="*/ 0 w 54"/>
                    <a:gd name="T11" fmla="*/ 10 h 14"/>
                    <a:gd name="T12" fmla="*/ 0 w 54"/>
                    <a:gd name="T13" fmla="*/ 10 h 14"/>
                    <a:gd name="T14" fmla="*/ 1 w 54"/>
                    <a:gd name="T15" fmla="*/ 11 h 14"/>
                    <a:gd name="T16" fmla="*/ 1 w 54"/>
                    <a:gd name="T17" fmla="*/ 11 h 14"/>
                    <a:gd name="T18" fmla="*/ 53 w 54"/>
                    <a:gd name="T19" fmla="*/ 10 h 14"/>
                    <a:gd name="T20" fmla="*/ 54 w 54"/>
                    <a:gd name="T21" fmla="*/ 9 h 14"/>
                    <a:gd name="T22" fmla="*/ 51 w 54"/>
                    <a:gd name="T23" fmla="*/ 8 h 14"/>
                    <a:gd name="T24" fmla="*/ 50 w 54"/>
                    <a:gd name="T25" fmla="*/ 10 h 14"/>
                    <a:gd name="T26" fmla="*/ 53 w 54"/>
                    <a:gd name="T27" fmla="*/ 10 h 14"/>
                    <a:gd name="T28" fmla="*/ 38 w 54"/>
                    <a:gd name="T29" fmla="*/ 1 h 14"/>
                    <a:gd name="T30" fmla="*/ 25 w 54"/>
                    <a:gd name="T31" fmla="*/ 1 h 14"/>
                    <a:gd name="T32" fmla="*/ 18 w 54"/>
                    <a:gd name="T33" fmla="*/ 1 h 14"/>
                    <a:gd name="T34" fmla="*/ 17 w 54"/>
                    <a:gd name="T35" fmla="*/ 2 h 14"/>
                    <a:gd name="T36" fmla="*/ 15 w 54"/>
                    <a:gd name="T37" fmla="*/ 3 h 14"/>
                    <a:gd name="T38" fmla="*/ 15 w 54"/>
                    <a:gd name="T39" fmla="*/ 5 h 14"/>
                    <a:gd name="T40" fmla="*/ 16 w 54"/>
                    <a:gd name="T41" fmla="*/ 9 h 14"/>
                    <a:gd name="T42" fmla="*/ 16 w 54"/>
                    <a:gd name="T43" fmla="*/ 14 h 14"/>
                    <a:gd name="T44" fmla="*/ 20 w 54"/>
                    <a:gd name="T45" fmla="*/ 14 h 14"/>
                    <a:gd name="T46" fmla="*/ 23 w 54"/>
                    <a:gd name="T47" fmla="*/ 14 h 14"/>
                    <a:gd name="T48" fmla="*/ 27 w 54"/>
                    <a:gd name="T49" fmla="*/ 13 h 14"/>
                    <a:gd name="T50" fmla="*/ 32 w 54"/>
                    <a:gd name="T51" fmla="*/ 14 h 14"/>
                    <a:gd name="T52" fmla="*/ 34 w 54"/>
                    <a:gd name="T53" fmla="*/ 14 h 14"/>
                    <a:gd name="T54" fmla="*/ 38 w 54"/>
                    <a:gd name="T55" fmla="*/ 14 h 14"/>
                    <a:gd name="T56" fmla="*/ 43 w 54"/>
                    <a:gd name="T57" fmla="*/ 11 h 14"/>
                    <a:gd name="T58" fmla="*/ 46 w 54"/>
                    <a:gd name="T59" fmla="*/ 8 h 14"/>
                    <a:gd name="T60" fmla="*/ 49 w 54"/>
                    <a:gd name="T61" fmla="*/ 3 h 14"/>
                    <a:gd name="T62" fmla="*/ 43 w 54"/>
                    <a:gd name="T63" fmla="*/ 1 h 14"/>
                    <a:gd name="T64" fmla="*/ 39 w 54"/>
                    <a:gd name="T65" fmla="*/ 1 h 14"/>
                    <a:gd name="T66" fmla="*/ 39 w 54"/>
                    <a:gd name="T67" fmla="*/ 2 h 14"/>
                    <a:gd name="T68" fmla="*/ 39 w 54"/>
                    <a:gd name="T6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4" h="14">
                      <a:moveTo>
                        <a:pt x="1" y="11"/>
                      </a:move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2" y="11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53" y="10"/>
                      </a:moveTo>
                      <a:lnTo>
                        <a:pt x="54" y="9"/>
                      </a:lnTo>
                      <a:lnTo>
                        <a:pt x="54" y="9"/>
                      </a:lnTo>
                      <a:lnTo>
                        <a:pt x="53" y="8"/>
                      </a:lnTo>
                      <a:lnTo>
                        <a:pt x="51" y="8"/>
                      </a:lnTo>
                      <a:lnTo>
                        <a:pt x="49" y="9"/>
                      </a:lnTo>
                      <a:lnTo>
                        <a:pt x="50" y="10"/>
                      </a:lnTo>
                      <a:lnTo>
                        <a:pt x="51" y="10"/>
                      </a:lnTo>
                      <a:lnTo>
                        <a:pt x="53" y="10"/>
                      </a:lnTo>
                      <a:close/>
                      <a:moveTo>
                        <a:pt x="39" y="1"/>
                      </a:moveTo>
                      <a:lnTo>
                        <a:pt x="38" y="1"/>
                      </a:lnTo>
                      <a:lnTo>
                        <a:pt x="38" y="1"/>
                      </a:lnTo>
                      <a:lnTo>
                        <a:pt x="25" y="1"/>
                      </a:lnTo>
                      <a:lnTo>
                        <a:pt x="19" y="0"/>
                      </a:lnTo>
                      <a:lnTo>
                        <a:pt x="18" y="1"/>
                      </a:lnTo>
                      <a:lnTo>
                        <a:pt x="17" y="1"/>
                      </a:lnTo>
                      <a:lnTo>
                        <a:pt x="17" y="2"/>
                      </a:lnTo>
                      <a:lnTo>
                        <a:pt x="16" y="2"/>
                      </a:lnTo>
                      <a:lnTo>
                        <a:pt x="15" y="3"/>
                      </a:lnTo>
                      <a:lnTo>
                        <a:pt x="15" y="4"/>
                      </a:lnTo>
                      <a:lnTo>
                        <a:pt x="15" y="5"/>
                      </a:lnTo>
                      <a:lnTo>
                        <a:pt x="16" y="7"/>
                      </a:lnTo>
                      <a:lnTo>
                        <a:pt x="16" y="9"/>
                      </a:lnTo>
                      <a:lnTo>
                        <a:pt x="15" y="13"/>
                      </a:lnTo>
                      <a:lnTo>
                        <a:pt x="16" y="14"/>
                      </a:lnTo>
                      <a:lnTo>
                        <a:pt x="19" y="13"/>
                      </a:lnTo>
                      <a:lnTo>
                        <a:pt x="20" y="14"/>
                      </a:lnTo>
                      <a:lnTo>
                        <a:pt x="21" y="14"/>
                      </a:lnTo>
                      <a:lnTo>
                        <a:pt x="23" y="14"/>
                      </a:lnTo>
                      <a:lnTo>
                        <a:pt x="25" y="13"/>
                      </a:lnTo>
                      <a:lnTo>
                        <a:pt x="27" y="13"/>
                      </a:lnTo>
                      <a:lnTo>
                        <a:pt x="29" y="13"/>
                      </a:lnTo>
                      <a:lnTo>
                        <a:pt x="32" y="14"/>
                      </a:lnTo>
                      <a:lnTo>
                        <a:pt x="33" y="14"/>
                      </a:lnTo>
                      <a:lnTo>
                        <a:pt x="34" y="14"/>
                      </a:lnTo>
                      <a:lnTo>
                        <a:pt x="35" y="14"/>
                      </a:lnTo>
                      <a:lnTo>
                        <a:pt x="38" y="14"/>
                      </a:lnTo>
                      <a:lnTo>
                        <a:pt x="40" y="13"/>
                      </a:lnTo>
                      <a:lnTo>
                        <a:pt x="43" y="11"/>
                      </a:lnTo>
                      <a:lnTo>
                        <a:pt x="45" y="9"/>
                      </a:lnTo>
                      <a:lnTo>
                        <a:pt x="46" y="8"/>
                      </a:lnTo>
                      <a:lnTo>
                        <a:pt x="49" y="6"/>
                      </a:lnTo>
                      <a:lnTo>
                        <a:pt x="49" y="3"/>
                      </a:lnTo>
                      <a:lnTo>
                        <a:pt x="46" y="2"/>
                      </a:lnTo>
                      <a:lnTo>
                        <a:pt x="43" y="1"/>
                      </a:lnTo>
                      <a:lnTo>
                        <a:pt x="39" y="1"/>
                      </a:lnTo>
                      <a:lnTo>
                        <a:pt x="39" y="1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1"/>
                      </a:lnTo>
                      <a:lnTo>
                        <a:pt x="3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grpSp>
              <p:nvGrpSpPr>
                <p:cNvPr id="397" name="North America">
                  <a:extLst>
                    <a:ext uri="{FF2B5EF4-FFF2-40B4-BE49-F238E27FC236}">
                      <a16:creationId xmlns:a16="http://schemas.microsoft.com/office/drawing/2014/main" id="{263847D9-DA9C-78AC-3A62-04726F7DEDD6}"/>
                    </a:ext>
                  </a:extLst>
                </p:cNvPr>
                <p:cNvGrpSpPr/>
                <p:nvPr/>
              </p:nvGrpSpPr>
              <p:grpSpPr>
                <a:xfrm>
                  <a:off x="3927475" y="3794126"/>
                  <a:ext cx="6350" cy="9525"/>
                  <a:chOff x="3927475" y="3794126"/>
                  <a:chExt cx="6350" cy="9525"/>
                </a:xfrm>
                <a:grpFill/>
              </p:grpSpPr>
              <p:sp>
                <p:nvSpPr>
  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7F0306B-A28F-45CD-7934-6E8797FF23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794126"/>
                    <a:ext cx="6350" cy="3175"/>
                  </a:xfrm>
                  <a:custGeom>
                    <a:avLst/>
                    <a:gdLst>
                      <a:gd name="T0" fmla="*/ 4 w 4"/>
                      <a:gd name="T1" fmla="*/ 1 h 2"/>
                      <a:gd name="T2" fmla="*/ 4 w 4"/>
                      <a:gd name="T3" fmla="*/ 0 h 2"/>
                      <a:gd name="T4" fmla="*/ 3 w 4"/>
                      <a:gd name="T5" fmla="*/ 0 h 2"/>
                      <a:gd name="T6" fmla="*/ 0 w 4"/>
                      <a:gd name="T7" fmla="*/ 2 h 2"/>
                      <a:gd name="T8" fmla="*/ 0 w 4"/>
                      <a:gd name="T9" fmla="*/ 2 h 2"/>
                      <a:gd name="T10" fmla="*/ 4 w 4"/>
                      <a:gd name="T11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" h="2">
                        <a:moveTo>
                          <a:pt x="4" y="1"/>
                        </a:moveTo>
                        <a:lnTo>
                          <a:pt x="4" y="0"/>
                        </a:lnTo>
                        <a:lnTo>
                          <a:pt x="3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B501663-977D-923A-4D2E-769AA0255C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802063"/>
                    <a:ext cx="4762" cy="1588"/>
                  </a:xfrm>
                  <a:custGeom>
                    <a:avLst/>
                    <a:gdLst>
                      <a:gd name="T0" fmla="*/ 0 w 3"/>
                      <a:gd name="T1" fmla="*/ 0 h 1"/>
                      <a:gd name="T2" fmla="*/ 0 w 3"/>
                      <a:gd name="T3" fmla="*/ 0 h 1"/>
                      <a:gd name="T4" fmla="*/ 1 w 3"/>
                      <a:gd name="T5" fmla="*/ 1 h 1"/>
                      <a:gd name="T6" fmla="*/ 2 w 3"/>
                      <a:gd name="T7" fmla="*/ 1 h 1"/>
                      <a:gd name="T8" fmla="*/ 3 w 3"/>
                      <a:gd name="T9" fmla="*/ 1 h 1"/>
                      <a:gd name="T10" fmla="*/ 3 w 3"/>
                      <a:gd name="T11" fmla="*/ 0 h 1"/>
                      <a:gd name="T12" fmla="*/ 0 w 3"/>
                      <a:gd name="T1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" y="1"/>
                        </a:lnTo>
                        <a:lnTo>
                          <a:pt x="2" y="1"/>
                        </a:lnTo>
                        <a:lnTo>
                          <a:pt x="3" y="1"/>
                        </a:lnTo>
                        <a:lnTo>
                          <a:pt x="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sp>
              <p:nvSpPr>
  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8D0656-C23B-2A12-FA6F-9A0F7B2EAA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40137" y="3654426"/>
                  <a:ext cx="23812" cy="7938"/>
                </a:xfrm>
                <a:custGeom>
                  <a:avLst/>
                  <a:gdLst>
                    <a:gd name="T0" fmla="*/ 1 w 15"/>
                    <a:gd name="T1" fmla="*/ 2 h 5"/>
                    <a:gd name="T2" fmla="*/ 0 w 15"/>
                    <a:gd name="T3" fmla="*/ 4 h 5"/>
                    <a:gd name="T4" fmla="*/ 0 w 15"/>
                    <a:gd name="T5" fmla="*/ 5 h 5"/>
                    <a:gd name="T6" fmla="*/ 1 w 15"/>
                    <a:gd name="T7" fmla="*/ 5 h 5"/>
                    <a:gd name="T8" fmla="*/ 4 w 15"/>
                    <a:gd name="T9" fmla="*/ 5 h 5"/>
                    <a:gd name="T10" fmla="*/ 4 w 15"/>
                    <a:gd name="T11" fmla="*/ 4 h 5"/>
                    <a:gd name="T12" fmla="*/ 5 w 15"/>
                    <a:gd name="T13" fmla="*/ 4 h 5"/>
                    <a:gd name="T14" fmla="*/ 5 w 15"/>
                    <a:gd name="T15" fmla="*/ 4 h 5"/>
                    <a:gd name="T16" fmla="*/ 3 w 15"/>
                    <a:gd name="T17" fmla="*/ 4 h 5"/>
                    <a:gd name="T18" fmla="*/ 1 w 15"/>
                    <a:gd name="T19" fmla="*/ 2 h 5"/>
                    <a:gd name="T20" fmla="*/ 14 w 15"/>
                    <a:gd name="T21" fmla="*/ 5 h 5"/>
                    <a:gd name="T22" fmla="*/ 15 w 15"/>
                    <a:gd name="T23" fmla="*/ 4 h 5"/>
                    <a:gd name="T24" fmla="*/ 14 w 15"/>
                    <a:gd name="T25" fmla="*/ 3 h 5"/>
                    <a:gd name="T26" fmla="*/ 11 w 15"/>
                    <a:gd name="T27" fmla="*/ 2 h 5"/>
                    <a:gd name="T28" fmla="*/ 11 w 15"/>
                    <a:gd name="T29" fmla="*/ 3 h 5"/>
                    <a:gd name="T30" fmla="*/ 11 w 15"/>
                    <a:gd name="T31" fmla="*/ 4 h 5"/>
                    <a:gd name="T32" fmla="*/ 13 w 15"/>
                    <a:gd name="T33" fmla="*/ 4 h 5"/>
                    <a:gd name="T34" fmla="*/ 14 w 15"/>
                    <a:gd name="T35" fmla="*/ 5 h 5"/>
                    <a:gd name="T36" fmla="*/ 14 w 15"/>
                    <a:gd name="T37" fmla="*/ 5 h 5"/>
                    <a:gd name="T38" fmla="*/ 14 w 15"/>
                    <a:gd name="T39" fmla="*/ 5 h 5"/>
                    <a:gd name="T40" fmla="*/ 10 w 15"/>
                    <a:gd name="T41" fmla="*/ 3 h 5"/>
                    <a:gd name="T42" fmla="*/ 9 w 15"/>
                    <a:gd name="T43" fmla="*/ 2 h 5"/>
                    <a:gd name="T44" fmla="*/ 9 w 15"/>
                    <a:gd name="T45" fmla="*/ 0 h 5"/>
                    <a:gd name="T46" fmla="*/ 8 w 15"/>
                    <a:gd name="T47" fmla="*/ 0 h 5"/>
                    <a:gd name="T48" fmla="*/ 8 w 15"/>
                    <a:gd name="T49" fmla="*/ 1 h 5"/>
                    <a:gd name="T50" fmla="*/ 8 w 15"/>
                    <a:gd name="T51" fmla="*/ 2 h 5"/>
                    <a:gd name="T52" fmla="*/ 9 w 15"/>
                    <a:gd name="T53" fmla="*/ 2 h 5"/>
                    <a:gd name="T54" fmla="*/ 9 w 15"/>
                    <a:gd name="T55" fmla="*/ 2 h 5"/>
                    <a:gd name="T56" fmla="*/ 9 w 15"/>
                    <a:gd name="T57" fmla="*/ 3 h 5"/>
                    <a:gd name="T58" fmla="*/ 10 w 15"/>
                    <a:gd name="T59" fmla="*/ 3 h 5"/>
                    <a:gd name="T60" fmla="*/ 10 w 15"/>
                    <a:gd name="T6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" h="5">
                      <a:moveTo>
                        <a:pt x="1" y="2"/>
                      </a:move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3" y="4"/>
                      </a:lnTo>
                      <a:lnTo>
                        <a:pt x="1" y="2"/>
                      </a:lnTo>
                      <a:close/>
                      <a:moveTo>
                        <a:pt x="14" y="5"/>
                      </a:moveTo>
                      <a:lnTo>
                        <a:pt x="15" y="4"/>
                      </a:lnTo>
                      <a:lnTo>
                        <a:pt x="14" y="3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11" y="4"/>
                      </a:lnTo>
                      <a:lnTo>
                        <a:pt x="13" y="4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close/>
                      <a:moveTo>
                        <a:pt x="10" y="3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CDC72A-64ED-E92A-46FD-E51A6022DC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78263" y="3776663"/>
                  <a:ext cx="14287" cy="11113"/>
                </a:xfrm>
                <a:custGeom>
                  <a:avLst/>
                  <a:gdLst>
                    <a:gd name="T0" fmla="*/ 2 w 9"/>
                    <a:gd name="T1" fmla="*/ 7 h 7"/>
                    <a:gd name="T2" fmla="*/ 3 w 9"/>
                    <a:gd name="T3" fmla="*/ 7 h 7"/>
                    <a:gd name="T4" fmla="*/ 2 w 9"/>
                    <a:gd name="T5" fmla="*/ 6 h 7"/>
                    <a:gd name="T6" fmla="*/ 1 w 9"/>
                    <a:gd name="T7" fmla="*/ 6 h 7"/>
                    <a:gd name="T8" fmla="*/ 0 w 9"/>
                    <a:gd name="T9" fmla="*/ 7 h 7"/>
                    <a:gd name="T10" fmla="*/ 0 w 9"/>
                    <a:gd name="T11" fmla="*/ 7 h 7"/>
                    <a:gd name="T12" fmla="*/ 2 w 9"/>
                    <a:gd name="T13" fmla="*/ 7 h 7"/>
                    <a:gd name="T14" fmla="*/ 2 w 9"/>
                    <a:gd name="T15" fmla="*/ 7 h 7"/>
                    <a:gd name="T16" fmla="*/ 6 w 9"/>
                    <a:gd name="T17" fmla="*/ 6 h 7"/>
                    <a:gd name="T18" fmla="*/ 8 w 9"/>
                    <a:gd name="T19" fmla="*/ 5 h 7"/>
                    <a:gd name="T20" fmla="*/ 6 w 9"/>
                    <a:gd name="T21" fmla="*/ 6 h 7"/>
                    <a:gd name="T22" fmla="*/ 5 w 9"/>
                    <a:gd name="T23" fmla="*/ 6 h 7"/>
                    <a:gd name="T24" fmla="*/ 5 w 9"/>
                    <a:gd name="T25" fmla="*/ 6 h 7"/>
                    <a:gd name="T26" fmla="*/ 6 w 9"/>
                    <a:gd name="T27" fmla="*/ 6 h 7"/>
                    <a:gd name="T28" fmla="*/ 6 w 9"/>
                    <a:gd name="T29" fmla="*/ 6 h 7"/>
                    <a:gd name="T30" fmla="*/ 6 w 9"/>
                    <a:gd name="T31" fmla="*/ 6 h 7"/>
                    <a:gd name="T32" fmla="*/ 9 w 9"/>
                    <a:gd name="T33" fmla="*/ 0 h 7"/>
                    <a:gd name="T34" fmla="*/ 9 w 9"/>
                    <a:gd name="T35" fmla="*/ 0 h 7"/>
                    <a:gd name="T36" fmla="*/ 7 w 9"/>
                    <a:gd name="T37" fmla="*/ 0 h 7"/>
                    <a:gd name="T38" fmla="*/ 7 w 9"/>
                    <a:gd name="T39" fmla="*/ 0 h 7"/>
                    <a:gd name="T40" fmla="*/ 7 w 9"/>
                    <a:gd name="T41" fmla="*/ 0 h 7"/>
                    <a:gd name="T42" fmla="*/ 8 w 9"/>
                    <a:gd name="T43" fmla="*/ 0 h 7"/>
                    <a:gd name="T44" fmla="*/ 9 w 9"/>
                    <a:gd name="T45" fmla="*/ 0 h 7"/>
                    <a:gd name="T46" fmla="*/ 9 w 9"/>
                    <a:gd name="T47" fmla="*/ 0 h 7"/>
                    <a:gd name="T48" fmla="*/ 9 w 9"/>
                    <a:gd name="T49" fmla="*/ 0 h 7"/>
                    <a:gd name="T50" fmla="*/ 9 w 9"/>
                    <a:gd name="T5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" h="7">
                      <a:moveTo>
                        <a:pt x="2" y="7"/>
                      </a:moveTo>
                      <a:lnTo>
                        <a:pt x="3" y="7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close/>
                      <a:moveTo>
                        <a:pt x="6" y="6"/>
                      </a:moveTo>
                      <a:lnTo>
                        <a:pt x="8" y="5"/>
                      </a:lnTo>
                      <a:lnTo>
                        <a:pt x="6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lose/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4631E0-B05B-996F-29E7-09DFA08D86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67150" y="3789363"/>
                  <a:ext cx="12700" cy="25400"/>
                </a:xfrm>
                <a:custGeom>
                  <a:avLst/>
                  <a:gdLst>
                    <a:gd name="T0" fmla="*/ 5 w 8"/>
                    <a:gd name="T1" fmla="*/ 14 h 16"/>
                    <a:gd name="T2" fmla="*/ 2 w 8"/>
                    <a:gd name="T3" fmla="*/ 14 h 16"/>
                    <a:gd name="T4" fmla="*/ 1 w 8"/>
                    <a:gd name="T5" fmla="*/ 16 h 16"/>
                    <a:gd name="T6" fmla="*/ 6 w 8"/>
                    <a:gd name="T7" fmla="*/ 16 h 16"/>
                    <a:gd name="T8" fmla="*/ 8 w 8"/>
                    <a:gd name="T9" fmla="*/ 15 h 16"/>
                    <a:gd name="T10" fmla="*/ 6 w 8"/>
                    <a:gd name="T11" fmla="*/ 15 h 16"/>
                    <a:gd name="T12" fmla="*/ 5 w 8"/>
                    <a:gd name="T13" fmla="*/ 14 h 16"/>
                    <a:gd name="T14" fmla="*/ 5 w 8"/>
                    <a:gd name="T15" fmla="*/ 14 h 16"/>
                    <a:gd name="T16" fmla="*/ 7 w 8"/>
                    <a:gd name="T17" fmla="*/ 1 h 16"/>
                    <a:gd name="T18" fmla="*/ 6 w 8"/>
                    <a:gd name="T19" fmla="*/ 0 h 16"/>
                    <a:gd name="T20" fmla="*/ 5 w 8"/>
                    <a:gd name="T21" fmla="*/ 1 h 16"/>
                    <a:gd name="T22" fmla="*/ 5 w 8"/>
                    <a:gd name="T23" fmla="*/ 1 h 16"/>
                    <a:gd name="T24" fmla="*/ 7 w 8"/>
                    <a:gd name="T25" fmla="*/ 1 h 16"/>
                    <a:gd name="T26" fmla="*/ 7 w 8"/>
                    <a:gd name="T27" fmla="*/ 1 h 16"/>
                    <a:gd name="T28" fmla="*/ 4 w 8"/>
                    <a:gd name="T29" fmla="*/ 1 h 16"/>
                    <a:gd name="T30" fmla="*/ 3 w 8"/>
                    <a:gd name="T31" fmla="*/ 0 h 16"/>
                    <a:gd name="T32" fmla="*/ 2 w 8"/>
                    <a:gd name="T33" fmla="*/ 0 h 16"/>
                    <a:gd name="T34" fmla="*/ 0 w 8"/>
                    <a:gd name="T35" fmla="*/ 0 h 16"/>
                    <a:gd name="T36" fmla="*/ 2 w 8"/>
                    <a:gd name="T37" fmla="*/ 1 h 16"/>
                    <a:gd name="T38" fmla="*/ 4 w 8"/>
                    <a:gd name="T39" fmla="*/ 1 h 16"/>
                    <a:gd name="T40" fmla="*/ 4 w 8"/>
                    <a:gd name="T41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6">
                      <a:moveTo>
                        <a:pt x="5" y="14"/>
                      </a:moveTo>
                      <a:lnTo>
                        <a:pt x="2" y="14"/>
                      </a:lnTo>
                      <a:lnTo>
                        <a:pt x="1" y="16"/>
                      </a:lnTo>
                      <a:lnTo>
                        <a:pt x="6" y="16"/>
                      </a:lnTo>
                      <a:lnTo>
                        <a:pt x="8" y="15"/>
                      </a:lnTo>
                      <a:lnTo>
                        <a:pt x="6" y="15"/>
                      </a:lnTo>
                      <a:lnTo>
                        <a:pt x="5" y="14"/>
                      </a:lnTo>
                      <a:lnTo>
                        <a:pt x="5" y="14"/>
                      </a:lnTo>
                      <a:close/>
                      <a:moveTo>
                        <a:pt x="7" y="1"/>
                      </a:moveTo>
                      <a:lnTo>
                        <a:pt x="6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  <a:moveTo>
                        <a:pt x="4" y="1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B067B95-D1AC-CC39-EB67-807018B500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3" y="3859213"/>
                  <a:ext cx="20637" cy="23813"/>
                </a:xfrm>
                <a:custGeom>
                  <a:avLst/>
                  <a:gdLst>
                    <a:gd name="T0" fmla="*/ 11 w 13"/>
                    <a:gd name="T1" fmla="*/ 15 h 15"/>
                    <a:gd name="T2" fmla="*/ 11 w 13"/>
                    <a:gd name="T3" fmla="*/ 15 h 15"/>
                    <a:gd name="T4" fmla="*/ 11 w 13"/>
                    <a:gd name="T5" fmla="*/ 13 h 15"/>
                    <a:gd name="T6" fmla="*/ 11 w 13"/>
                    <a:gd name="T7" fmla="*/ 12 h 15"/>
                    <a:gd name="T8" fmla="*/ 10 w 13"/>
                    <a:gd name="T9" fmla="*/ 13 h 15"/>
                    <a:gd name="T10" fmla="*/ 9 w 13"/>
                    <a:gd name="T11" fmla="*/ 14 h 15"/>
                    <a:gd name="T12" fmla="*/ 9 w 13"/>
                    <a:gd name="T13" fmla="*/ 15 h 15"/>
                    <a:gd name="T14" fmla="*/ 9 w 13"/>
                    <a:gd name="T15" fmla="*/ 15 h 15"/>
                    <a:gd name="T16" fmla="*/ 11 w 13"/>
                    <a:gd name="T17" fmla="*/ 15 h 15"/>
                    <a:gd name="T18" fmla="*/ 11 w 13"/>
                    <a:gd name="T19" fmla="*/ 15 h 15"/>
                    <a:gd name="T20" fmla="*/ 3 w 13"/>
                    <a:gd name="T21" fmla="*/ 12 h 15"/>
                    <a:gd name="T22" fmla="*/ 4 w 13"/>
                    <a:gd name="T23" fmla="*/ 11 h 15"/>
                    <a:gd name="T24" fmla="*/ 4 w 13"/>
                    <a:gd name="T25" fmla="*/ 8 h 15"/>
                    <a:gd name="T26" fmla="*/ 4 w 13"/>
                    <a:gd name="T27" fmla="*/ 6 h 15"/>
                    <a:gd name="T28" fmla="*/ 3 w 13"/>
                    <a:gd name="T29" fmla="*/ 6 h 15"/>
                    <a:gd name="T30" fmla="*/ 3 w 13"/>
                    <a:gd name="T31" fmla="*/ 5 h 15"/>
                    <a:gd name="T32" fmla="*/ 0 w 13"/>
                    <a:gd name="T33" fmla="*/ 4 h 15"/>
                    <a:gd name="T34" fmla="*/ 0 w 13"/>
                    <a:gd name="T35" fmla="*/ 5 h 15"/>
                    <a:gd name="T36" fmla="*/ 0 w 13"/>
                    <a:gd name="T37" fmla="*/ 6 h 15"/>
                    <a:gd name="T38" fmla="*/ 0 w 13"/>
                    <a:gd name="T39" fmla="*/ 11 h 15"/>
                    <a:gd name="T40" fmla="*/ 0 w 13"/>
                    <a:gd name="T41" fmla="*/ 13 h 15"/>
                    <a:gd name="T42" fmla="*/ 1 w 13"/>
                    <a:gd name="T43" fmla="*/ 13 h 15"/>
                    <a:gd name="T44" fmla="*/ 3 w 13"/>
                    <a:gd name="T45" fmla="*/ 12 h 15"/>
                    <a:gd name="T46" fmla="*/ 3 w 13"/>
                    <a:gd name="T47" fmla="*/ 12 h 15"/>
                    <a:gd name="T48" fmla="*/ 9 w 13"/>
                    <a:gd name="T49" fmla="*/ 8 h 15"/>
                    <a:gd name="T50" fmla="*/ 13 w 13"/>
                    <a:gd name="T51" fmla="*/ 7 h 15"/>
                    <a:gd name="T52" fmla="*/ 9 w 13"/>
                    <a:gd name="T53" fmla="*/ 4 h 15"/>
                    <a:gd name="T54" fmla="*/ 8 w 13"/>
                    <a:gd name="T55" fmla="*/ 3 h 15"/>
                    <a:gd name="T56" fmla="*/ 8 w 13"/>
                    <a:gd name="T57" fmla="*/ 2 h 15"/>
                    <a:gd name="T58" fmla="*/ 7 w 13"/>
                    <a:gd name="T59" fmla="*/ 0 h 15"/>
                    <a:gd name="T60" fmla="*/ 6 w 13"/>
                    <a:gd name="T61" fmla="*/ 1 h 15"/>
                    <a:gd name="T62" fmla="*/ 5 w 13"/>
                    <a:gd name="T63" fmla="*/ 2 h 15"/>
                    <a:gd name="T64" fmla="*/ 6 w 13"/>
                    <a:gd name="T65" fmla="*/ 4 h 15"/>
                    <a:gd name="T66" fmla="*/ 5 w 13"/>
                    <a:gd name="T67" fmla="*/ 6 h 15"/>
                    <a:gd name="T68" fmla="*/ 5 w 13"/>
                    <a:gd name="T69" fmla="*/ 8 h 15"/>
                    <a:gd name="T70" fmla="*/ 7 w 13"/>
                    <a:gd name="T71" fmla="*/ 8 h 15"/>
                    <a:gd name="T72" fmla="*/ 9 w 13"/>
                    <a:gd name="T73" fmla="*/ 8 h 15"/>
                    <a:gd name="T74" fmla="*/ 9 w 13"/>
                    <a:gd name="T75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" h="15">
                      <a:moveTo>
                        <a:pt x="11" y="15"/>
                      </a:moveTo>
                      <a:lnTo>
                        <a:pt x="11" y="15"/>
                      </a:lnTo>
                      <a:lnTo>
                        <a:pt x="11" y="13"/>
                      </a:lnTo>
                      <a:lnTo>
                        <a:pt x="11" y="12"/>
                      </a:lnTo>
                      <a:lnTo>
                        <a:pt x="10" y="13"/>
                      </a:lnTo>
                      <a:lnTo>
                        <a:pt x="9" y="14"/>
                      </a:lnTo>
                      <a:lnTo>
                        <a:pt x="9" y="15"/>
                      </a:lnTo>
                      <a:lnTo>
                        <a:pt x="9" y="15"/>
                      </a:lnTo>
                      <a:lnTo>
                        <a:pt x="11" y="15"/>
                      </a:lnTo>
                      <a:lnTo>
                        <a:pt x="11" y="15"/>
                      </a:lnTo>
                      <a:close/>
                      <a:moveTo>
                        <a:pt x="3" y="12"/>
                      </a:moveTo>
                      <a:lnTo>
                        <a:pt x="4" y="11"/>
                      </a:lnTo>
                      <a:lnTo>
                        <a:pt x="4" y="8"/>
                      </a:lnTo>
                      <a:lnTo>
                        <a:pt x="4" y="6"/>
                      </a:lnTo>
                      <a:lnTo>
                        <a:pt x="3" y="6"/>
                      </a:lnTo>
                      <a:lnTo>
                        <a:pt x="3" y="5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3"/>
                      </a:lnTo>
                      <a:lnTo>
                        <a:pt x="3" y="12"/>
                      </a:lnTo>
                      <a:lnTo>
                        <a:pt x="3" y="12"/>
                      </a:lnTo>
                      <a:close/>
                      <a:moveTo>
                        <a:pt x="9" y="8"/>
                      </a:move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5" y="2"/>
                      </a:lnTo>
                      <a:lnTo>
                        <a:pt x="6" y="4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7" y="8"/>
                      </a:lnTo>
                      <a:lnTo>
                        <a:pt x="9" y="8"/>
                      </a:lnTo>
                      <a:lnTo>
                        <a:pt x="9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6" name="South America">
                <a:extLst>
                  <a:ext uri="{FF2B5EF4-FFF2-40B4-BE49-F238E27FC236}">
                    <a16:creationId xmlns:a16="http://schemas.microsoft.com/office/drawing/2014/main" id="{9344B250-AC0F-A3D9-0F57-5D2A84484C50}"/>
                  </a:ext>
                </a:extLst>
              </p:cNvPr>
              <p:cNvGrpSpPr/>
              <p:nvPr/>
            </p:nvGrpSpPr>
            <p:grpSpPr>
              <a:xfrm>
                <a:off x="2281786" y="3607510"/>
                <a:ext cx="956082" cy="1641651"/>
                <a:chOff x="3292475" y="3894138"/>
                <a:chExt cx="1554162" cy="2668588"/>
              </a:xfrm>
              <a:grpFill/>
            </p:grpSpPr>
            <p:sp>
              <p:nvSpPr>
  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1523FE6-2208-3A3A-DBD6-64E2CE563F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2475" y="4484688"/>
                  <a:ext cx="438150" cy="690563"/>
                </a:xfrm>
                <a:custGeom>
                  <a:avLst/>
                  <a:gdLst>
                    <a:gd name="T0" fmla="*/ 230 w 276"/>
                    <a:gd name="T1" fmla="*/ 88 h 435"/>
                    <a:gd name="T2" fmla="*/ 237 w 276"/>
                    <a:gd name="T3" fmla="*/ 64 h 435"/>
                    <a:gd name="T4" fmla="*/ 208 w 276"/>
                    <a:gd name="T5" fmla="*/ 54 h 435"/>
                    <a:gd name="T6" fmla="*/ 189 w 276"/>
                    <a:gd name="T7" fmla="*/ 57 h 435"/>
                    <a:gd name="T8" fmla="*/ 160 w 276"/>
                    <a:gd name="T9" fmla="*/ 29 h 435"/>
                    <a:gd name="T10" fmla="*/ 143 w 276"/>
                    <a:gd name="T11" fmla="*/ 11 h 435"/>
                    <a:gd name="T12" fmla="*/ 124 w 276"/>
                    <a:gd name="T13" fmla="*/ 2 h 435"/>
                    <a:gd name="T14" fmla="*/ 121 w 276"/>
                    <a:gd name="T15" fmla="*/ 36 h 435"/>
                    <a:gd name="T16" fmla="*/ 73 w 276"/>
                    <a:gd name="T17" fmla="*/ 70 h 435"/>
                    <a:gd name="T18" fmla="*/ 58 w 276"/>
                    <a:gd name="T19" fmla="*/ 107 h 435"/>
                    <a:gd name="T20" fmla="*/ 37 w 276"/>
                    <a:gd name="T21" fmla="*/ 105 h 435"/>
                    <a:gd name="T22" fmla="*/ 19 w 276"/>
                    <a:gd name="T23" fmla="*/ 104 h 435"/>
                    <a:gd name="T24" fmla="*/ 25 w 276"/>
                    <a:gd name="T25" fmla="*/ 90 h 435"/>
                    <a:gd name="T26" fmla="*/ 5 w 276"/>
                    <a:gd name="T27" fmla="*/ 95 h 435"/>
                    <a:gd name="T28" fmla="*/ 11 w 276"/>
                    <a:gd name="T29" fmla="*/ 135 h 435"/>
                    <a:gd name="T30" fmla="*/ 19 w 276"/>
                    <a:gd name="T31" fmla="*/ 154 h 435"/>
                    <a:gd name="T32" fmla="*/ 44 w 276"/>
                    <a:gd name="T33" fmla="*/ 187 h 435"/>
                    <a:gd name="T34" fmla="*/ 75 w 276"/>
                    <a:gd name="T35" fmla="*/ 246 h 435"/>
                    <a:gd name="T36" fmla="*/ 118 w 276"/>
                    <a:gd name="T37" fmla="*/ 320 h 435"/>
                    <a:gd name="T38" fmla="*/ 126 w 276"/>
                    <a:gd name="T39" fmla="*/ 348 h 435"/>
                    <a:gd name="T40" fmla="*/ 184 w 276"/>
                    <a:gd name="T41" fmla="*/ 388 h 435"/>
                    <a:gd name="T42" fmla="*/ 229 w 276"/>
                    <a:gd name="T43" fmla="*/ 421 h 435"/>
                    <a:gd name="T44" fmla="*/ 261 w 276"/>
                    <a:gd name="T45" fmla="*/ 429 h 435"/>
                    <a:gd name="T46" fmla="*/ 276 w 276"/>
                    <a:gd name="T47" fmla="*/ 391 h 435"/>
                    <a:gd name="T48" fmla="*/ 270 w 276"/>
                    <a:gd name="T49" fmla="*/ 363 h 435"/>
                    <a:gd name="T50" fmla="*/ 272 w 276"/>
                    <a:gd name="T51" fmla="*/ 342 h 435"/>
                    <a:gd name="T52" fmla="*/ 271 w 276"/>
                    <a:gd name="T53" fmla="*/ 306 h 435"/>
                    <a:gd name="T54" fmla="*/ 255 w 276"/>
                    <a:gd name="T55" fmla="*/ 259 h 435"/>
                    <a:gd name="T56" fmla="*/ 234 w 276"/>
                    <a:gd name="T57" fmla="*/ 261 h 435"/>
                    <a:gd name="T58" fmla="*/ 216 w 276"/>
                    <a:gd name="T59" fmla="*/ 238 h 435"/>
                    <a:gd name="T60" fmla="*/ 189 w 276"/>
                    <a:gd name="T61" fmla="*/ 225 h 435"/>
                    <a:gd name="T62" fmla="*/ 180 w 276"/>
                    <a:gd name="T63" fmla="*/ 213 h 435"/>
                    <a:gd name="T64" fmla="*/ 157 w 276"/>
                    <a:gd name="T65" fmla="*/ 178 h 435"/>
                    <a:gd name="T66" fmla="*/ 163 w 276"/>
                    <a:gd name="T67" fmla="*/ 164 h 435"/>
                    <a:gd name="T68" fmla="*/ 172 w 276"/>
                    <a:gd name="T69" fmla="*/ 144 h 435"/>
                    <a:gd name="T70" fmla="*/ 179 w 276"/>
                    <a:gd name="T71" fmla="*/ 124 h 435"/>
                    <a:gd name="T72" fmla="*/ 219 w 276"/>
                    <a:gd name="T73" fmla="*/ 104 h 435"/>
                    <a:gd name="T74" fmla="*/ 241 w 276"/>
                    <a:gd name="T75" fmla="*/ 101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6" h="435">
                      <a:moveTo>
                        <a:pt x="241" y="101"/>
                      </a:moveTo>
                      <a:lnTo>
                        <a:pt x="230" y="88"/>
                      </a:lnTo>
                      <a:lnTo>
                        <a:pt x="224" y="88"/>
                      </a:lnTo>
                      <a:lnTo>
                        <a:pt x="237" y="64"/>
                      </a:lnTo>
                      <a:lnTo>
                        <a:pt x="220" y="53"/>
                      </a:lnTo>
                      <a:lnTo>
                        <a:pt x="208" y="54"/>
                      </a:lnTo>
                      <a:lnTo>
                        <a:pt x="200" y="51"/>
                      </a:lnTo>
                      <a:lnTo>
                        <a:pt x="189" y="57"/>
                      </a:lnTo>
                      <a:lnTo>
                        <a:pt x="173" y="54"/>
                      </a:lnTo>
                      <a:lnTo>
                        <a:pt x="160" y="29"/>
                      </a:lnTo>
                      <a:lnTo>
                        <a:pt x="150" y="23"/>
                      </a:lnTo>
                      <a:lnTo>
                        <a:pt x="143" y="11"/>
                      </a:lnTo>
                      <a:lnTo>
                        <a:pt x="129" y="0"/>
                      </a:lnTo>
                      <a:lnTo>
                        <a:pt x="124" y="2"/>
                      </a:lnTo>
                      <a:lnTo>
                        <a:pt x="128" y="21"/>
                      </a:lnTo>
                      <a:lnTo>
                        <a:pt x="121" y="36"/>
                      </a:lnTo>
                      <a:lnTo>
                        <a:pt x="99" y="61"/>
                      </a:lnTo>
                      <a:lnTo>
                        <a:pt x="73" y="70"/>
                      </a:lnTo>
                      <a:lnTo>
                        <a:pt x="61" y="91"/>
                      </a:lnTo>
                      <a:lnTo>
                        <a:pt x="58" y="107"/>
                      </a:lnTo>
                      <a:lnTo>
                        <a:pt x="46" y="117"/>
                      </a:lnTo>
                      <a:lnTo>
                        <a:pt x="37" y="105"/>
                      </a:lnTo>
                      <a:lnTo>
                        <a:pt x="29" y="102"/>
                      </a:lnTo>
                      <a:lnTo>
                        <a:pt x="19" y="104"/>
                      </a:lnTo>
                      <a:lnTo>
                        <a:pt x="19" y="95"/>
                      </a:lnTo>
                      <a:lnTo>
                        <a:pt x="25" y="90"/>
                      </a:lnTo>
                      <a:lnTo>
                        <a:pt x="22" y="80"/>
                      </a:lnTo>
                      <a:lnTo>
                        <a:pt x="5" y="95"/>
                      </a:lnTo>
                      <a:lnTo>
                        <a:pt x="0" y="111"/>
                      </a:lnTo>
                      <a:lnTo>
                        <a:pt x="11" y="135"/>
                      </a:lnTo>
                      <a:lnTo>
                        <a:pt x="4" y="145"/>
                      </a:lnTo>
                      <a:lnTo>
                        <a:pt x="19" y="154"/>
                      </a:lnTo>
                      <a:lnTo>
                        <a:pt x="36" y="170"/>
                      </a:lnTo>
                      <a:lnTo>
                        <a:pt x="44" y="187"/>
                      </a:lnTo>
                      <a:lnTo>
                        <a:pt x="53" y="198"/>
                      </a:lnTo>
                      <a:lnTo>
                        <a:pt x="75" y="246"/>
                      </a:lnTo>
                      <a:lnTo>
                        <a:pt x="99" y="290"/>
                      </a:lnTo>
                      <a:lnTo>
                        <a:pt x="118" y="320"/>
                      </a:lnTo>
                      <a:lnTo>
                        <a:pt x="115" y="327"/>
                      </a:lnTo>
                      <a:lnTo>
                        <a:pt x="126" y="348"/>
                      </a:lnTo>
                      <a:lnTo>
                        <a:pt x="143" y="362"/>
                      </a:lnTo>
                      <a:lnTo>
                        <a:pt x="184" y="388"/>
                      </a:lnTo>
                      <a:lnTo>
                        <a:pt x="227" y="411"/>
                      </a:lnTo>
                      <a:lnTo>
                        <a:pt x="229" y="421"/>
                      </a:lnTo>
                      <a:lnTo>
                        <a:pt x="251" y="435"/>
                      </a:lnTo>
                      <a:lnTo>
                        <a:pt x="261" y="429"/>
                      </a:lnTo>
                      <a:lnTo>
                        <a:pt x="266" y="417"/>
                      </a:lnTo>
                      <a:lnTo>
                        <a:pt x="276" y="391"/>
                      </a:lnTo>
                      <a:lnTo>
                        <a:pt x="266" y="371"/>
                      </a:lnTo>
                      <a:lnTo>
                        <a:pt x="270" y="363"/>
                      </a:lnTo>
                      <a:lnTo>
                        <a:pt x="266" y="354"/>
                      </a:lnTo>
                      <a:lnTo>
                        <a:pt x="272" y="342"/>
                      </a:lnTo>
                      <a:lnTo>
                        <a:pt x="271" y="322"/>
                      </a:lnTo>
                      <a:lnTo>
                        <a:pt x="271" y="306"/>
                      </a:lnTo>
                      <a:lnTo>
                        <a:pt x="275" y="297"/>
                      </a:lnTo>
                      <a:lnTo>
                        <a:pt x="255" y="259"/>
                      </a:lnTo>
                      <a:lnTo>
                        <a:pt x="243" y="264"/>
                      </a:lnTo>
                      <a:lnTo>
                        <a:pt x="234" y="261"/>
                      </a:lnTo>
                      <a:lnTo>
                        <a:pt x="233" y="224"/>
                      </a:lnTo>
                      <a:lnTo>
                        <a:pt x="216" y="238"/>
                      </a:lnTo>
                      <a:lnTo>
                        <a:pt x="199" y="237"/>
                      </a:lnTo>
                      <a:lnTo>
                        <a:pt x="189" y="225"/>
                      </a:lnTo>
                      <a:lnTo>
                        <a:pt x="176" y="224"/>
                      </a:lnTo>
                      <a:lnTo>
                        <a:pt x="180" y="213"/>
                      </a:lnTo>
                      <a:lnTo>
                        <a:pt x="167" y="199"/>
                      </a:lnTo>
                      <a:lnTo>
                        <a:pt x="157" y="178"/>
                      </a:lnTo>
                      <a:lnTo>
                        <a:pt x="163" y="174"/>
                      </a:lnTo>
                      <a:lnTo>
                        <a:pt x="163" y="164"/>
                      </a:lnTo>
                      <a:lnTo>
                        <a:pt x="175" y="156"/>
                      </a:lnTo>
                      <a:lnTo>
                        <a:pt x="172" y="144"/>
                      </a:lnTo>
                      <a:lnTo>
                        <a:pt x="177" y="136"/>
                      </a:lnTo>
                      <a:lnTo>
                        <a:pt x="179" y="124"/>
                      </a:lnTo>
                      <a:lnTo>
                        <a:pt x="202" y="109"/>
                      </a:lnTo>
                      <a:lnTo>
                        <a:pt x="219" y="104"/>
                      </a:lnTo>
                      <a:lnTo>
                        <a:pt x="222" y="100"/>
                      </a:lnTo>
                      <a:lnTo>
                        <a:pt x="241" y="101"/>
                      </a:lnTo>
                      <a:lnTo>
                        <a:pt x="241" y="10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FFB79C-62C4-269E-7F4E-5CB1B8002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6237" y="4265613"/>
                  <a:ext cx="95250" cy="139700"/>
                </a:xfrm>
                <a:custGeom>
                  <a:avLst/>
                  <a:gdLst>
                    <a:gd name="T0" fmla="*/ 41 w 60"/>
                    <a:gd name="T1" fmla="*/ 78 h 88"/>
                    <a:gd name="T2" fmla="*/ 47 w 60"/>
                    <a:gd name="T3" fmla="*/ 60 h 88"/>
                    <a:gd name="T4" fmla="*/ 60 w 60"/>
                    <a:gd name="T5" fmla="*/ 38 h 88"/>
                    <a:gd name="T6" fmla="*/ 57 w 60"/>
                    <a:gd name="T7" fmla="*/ 28 h 88"/>
                    <a:gd name="T8" fmla="*/ 35 w 60"/>
                    <a:gd name="T9" fmla="*/ 8 h 88"/>
                    <a:gd name="T10" fmla="*/ 20 w 60"/>
                    <a:gd name="T11" fmla="*/ 3 h 88"/>
                    <a:gd name="T12" fmla="*/ 13 w 60"/>
                    <a:gd name="T13" fmla="*/ 0 h 88"/>
                    <a:gd name="T14" fmla="*/ 2 w 60"/>
                    <a:gd name="T15" fmla="*/ 21 h 88"/>
                    <a:gd name="T16" fmla="*/ 3 w 60"/>
                    <a:gd name="T17" fmla="*/ 37 h 88"/>
                    <a:gd name="T18" fmla="*/ 11 w 60"/>
                    <a:gd name="T19" fmla="*/ 50 h 88"/>
                    <a:gd name="T20" fmla="*/ 7 w 60"/>
                    <a:gd name="T21" fmla="*/ 61 h 88"/>
                    <a:gd name="T22" fmla="*/ 4 w 60"/>
                    <a:gd name="T23" fmla="*/ 72 h 88"/>
                    <a:gd name="T24" fmla="*/ 0 w 60"/>
                    <a:gd name="T25" fmla="*/ 82 h 88"/>
                    <a:gd name="T26" fmla="*/ 8 w 60"/>
                    <a:gd name="T27" fmla="*/ 87 h 88"/>
                    <a:gd name="T28" fmla="*/ 15 w 60"/>
                    <a:gd name="T29" fmla="*/ 80 h 88"/>
                    <a:gd name="T30" fmla="*/ 19 w 60"/>
                    <a:gd name="T31" fmla="*/ 81 h 88"/>
                    <a:gd name="T32" fmla="*/ 22 w 60"/>
                    <a:gd name="T33" fmla="*/ 88 h 88"/>
                    <a:gd name="T34" fmla="*/ 32 w 60"/>
                    <a:gd name="T35" fmla="*/ 86 h 88"/>
                    <a:gd name="T36" fmla="*/ 41 w 60"/>
                    <a:gd name="T37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0" h="88">
                      <a:moveTo>
                        <a:pt x="41" y="78"/>
                      </a:moveTo>
                      <a:lnTo>
                        <a:pt x="47" y="60"/>
                      </a:lnTo>
                      <a:lnTo>
                        <a:pt x="60" y="38"/>
                      </a:lnTo>
                      <a:lnTo>
                        <a:pt x="57" y="28"/>
                      </a:lnTo>
                      <a:lnTo>
                        <a:pt x="35" y="8"/>
                      </a:lnTo>
                      <a:lnTo>
                        <a:pt x="20" y="3"/>
                      </a:lnTo>
                      <a:lnTo>
                        <a:pt x="13" y="0"/>
                      </a:lnTo>
                      <a:lnTo>
                        <a:pt x="2" y="21"/>
                      </a:lnTo>
                      <a:lnTo>
                        <a:pt x="3" y="37"/>
                      </a:lnTo>
                      <a:lnTo>
                        <a:pt x="11" y="50"/>
                      </a:lnTo>
                      <a:lnTo>
                        <a:pt x="7" y="61"/>
                      </a:lnTo>
                      <a:lnTo>
                        <a:pt x="4" y="72"/>
                      </a:lnTo>
                      <a:lnTo>
                        <a:pt x="0" y="82"/>
                      </a:lnTo>
                      <a:lnTo>
                        <a:pt x="8" y="87"/>
                      </a:lnTo>
                      <a:lnTo>
                        <a:pt x="15" y="80"/>
                      </a:lnTo>
                      <a:lnTo>
                        <a:pt x="19" y="81"/>
                      </a:lnTo>
                      <a:lnTo>
                        <a:pt x="22" y="88"/>
                      </a:lnTo>
                      <a:lnTo>
                        <a:pt x="32" y="86"/>
                      </a:lnTo>
                      <a:lnTo>
                        <a:pt x="41" y="7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1D4928-02F6-E448-8E1B-A5C55A1284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1450" y="3921126"/>
                  <a:ext cx="11112" cy="19050"/>
                </a:xfrm>
                <a:custGeom>
                  <a:avLst/>
                  <a:gdLst>
                    <a:gd name="T0" fmla="*/ 7 w 7"/>
                    <a:gd name="T1" fmla="*/ 10 h 12"/>
                    <a:gd name="T2" fmla="*/ 6 w 7"/>
                    <a:gd name="T3" fmla="*/ 7 h 12"/>
                    <a:gd name="T4" fmla="*/ 6 w 7"/>
                    <a:gd name="T5" fmla="*/ 6 h 12"/>
                    <a:gd name="T6" fmla="*/ 5 w 7"/>
                    <a:gd name="T7" fmla="*/ 5 h 12"/>
                    <a:gd name="T8" fmla="*/ 5 w 7"/>
                    <a:gd name="T9" fmla="*/ 4 h 12"/>
                    <a:gd name="T10" fmla="*/ 5 w 7"/>
                    <a:gd name="T11" fmla="*/ 3 h 12"/>
                    <a:gd name="T12" fmla="*/ 5 w 7"/>
                    <a:gd name="T13" fmla="*/ 3 h 12"/>
                    <a:gd name="T14" fmla="*/ 4 w 7"/>
                    <a:gd name="T15" fmla="*/ 1 h 12"/>
                    <a:gd name="T16" fmla="*/ 2 w 7"/>
                    <a:gd name="T17" fmla="*/ 0 h 12"/>
                    <a:gd name="T18" fmla="*/ 1 w 7"/>
                    <a:gd name="T19" fmla="*/ 0 h 12"/>
                    <a:gd name="T20" fmla="*/ 0 w 7"/>
                    <a:gd name="T21" fmla="*/ 1 h 12"/>
                    <a:gd name="T22" fmla="*/ 0 w 7"/>
                    <a:gd name="T23" fmla="*/ 2 h 12"/>
                    <a:gd name="T24" fmla="*/ 1 w 7"/>
                    <a:gd name="T25" fmla="*/ 6 h 12"/>
                    <a:gd name="T26" fmla="*/ 2 w 7"/>
                    <a:gd name="T27" fmla="*/ 6 h 12"/>
                    <a:gd name="T28" fmla="*/ 4 w 7"/>
                    <a:gd name="T29" fmla="*/ 7 h 12"/>
                    <a:gd name="T30" fmla="*/ 2 w 7"/>
                    <a:gd name="T31" fmla="*/ 9 h 12"/>
                    <a:gd name="T32" fmla="*/ 2 w 7"/>
                    <a:gd name="T33" fmla="*/ 9 h 12"/>
                    <a:gd name="T34" fmla="*/ 3 w 7"/>
                    <a:gd name="T35" fmla="*/ 10 h 12"/>
                    <a:gd name="T36" fmla="*/ 5 w 7"/>
                    <a:gd name="T37" fmla="*/ 10 h 12"/>
                    <a:gd name="T38" fmla="*/ 6 w 7"/>
                    <a:gd name="T39" fmla="*/ 12 h 12"/>
                    <a:gd name="T40" fmla="*/ 7 w 7"/>
                    <a:gd name="T41" fmla="*/ 11 h 12"/>
                    <a:gd name="T42" fmla="*/ 7 w 7"/>
                    <a:gd name="T43" fmla="*/ 10 h 12"/>
                    <a:gd name="T44" fmla="*/ 7 w 7"/>
                    <a:gd name="T45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7" h="12">
                      <a:moveTo>
                        <a:pt x="7" y="10"/>
                      </a:move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5" y="5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2" y="9"/>
                      </a:lnTo>
                      <a:lnTo>
                        <a:pt x="2" y="9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6" y="12"/>
                      </a:lnTo>
                      <a:lnTo>
                        <a:pt x="7" y="11"/>
                      </a:lnTo>
                      <a:lnTo>
                        <a:pt x="7" y="10"/>
                      </a:lnTo>
                      <a:lnTo>
                        <a:pt x="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9757342-DA90-6C67-E5C1-802093DADC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54437" y="5305426"/>
                  <a:ext cx="515937" cy="1246188"/>
                </a:xfrm>
                <a:custGeom>
                  <a:avLst/>
                  <a:gdLst>
                    <a:gd name="T0" fmla="*/ 273 w 325"/>
                    <a:gd name="T1" fmla="*/ 773 h 785"/>
                    <a:gd name="T2" fmla="*/ 217 w 325"/>
                    <a:gd name="T3" fmla="*/ 753 h 785"/>
                    <a:gd name="T4" fmla="*/ 190 w 325"/>
                    <a:gd name="T5" fmla="*/ 726 h 785"/>
                    <a:gd name="T6" fmla="*/ 230 w 325"/>
                    <a:gd name="T7" fmla="*/ 776 h 785"/>
                    <a:gd name="T8" fmla="*/ 253 w 325"/>
                    <a:gd name="T9" fmla="*/ 785 h 785"/>
                    <a:gd name="T10" fmla="*/ 269 w 325"/>
                    <a:gd name="T11" fmla="*/ 784 h 785"/>
                    <a:gd name="T12" fmla="*/ 53 w 325"/>
                    <a:gd name="T13" fmla="*/ 0 h 785"/>
                    <a:gd name="T14" fmla="*/ 42 w 325"/>
                    <a:gd name="T15" fmla="*/ 29 h 785"/>
                    <a:gd name="T16" fmla="*/ 17 w 325"/>
                    <a:gd name="T17" fmla="*/ 65 h 785"/>
                    <a:gd name="T18" fmla="*/ 20 w 325"/>
                    <a:gd name="T19" fmla="*/ 112 h 785"/>
                    <a:gd name="T20" fmla="*/ 15 w 325"/>
                    <a:gd name="T21" fmla="*/ 136 h 785"/>
                    <a:gd name="T22" fmla="*/ 2 w 325"/>
                    <a:gd name="T23" fmla="*/ 180 h 785"/>
                    <a:gd name="T24" fmla="*/ 0 w 325"/>
                    <a:gd name="T25" fmla="*/ 227 h 785"/>
                    <a:gd name="T26" fmla="*/ 24 w 325"/>
                    <a:gd name="T27" fmla="*/ 272 h 785"/>
                    <a:gd name="T28" fmla="*/ 23 w 325"/>
                    <a:gd name="T29" fmla="*/ 318 h 785"/>
                    <a:gd name="T30" fmla="*/ 18 w 325"/>
                    <a:gd name="T31" fmla="*/ 353 h 785"/>
                    <a:gd name="T32" fmla="*/ 35 w 325"/>
                    <a:gd name="T33" fmla="*/ 399 h 785"/>
                    <a:gd name="T34" fmla="*/ 27 w 325"/>
                    <a:gd name="T35" fmla="*/ 430 h 785"/>
                    <a:gd name="T36" fmla="*/ 42 w 325"/>
                    <a:gd name="T37" fmla="*/ 482 h 785"/>
                    <a:gd name="T38" fmla="*/ 49 w 325"/>
                    <a:gd name="T39" fmla="*/ 513 h 785"/>
                    <a:gd name="T40" fmla="*/ 59 w 325"/>
                    <a:gd name="T41" fmla="*/ 531 h 785"/>
                    <a:gd name="T42" fmla="*/ 74 w 325"/>
                    <a:gd name="T43" fmla="*/ 545 h 785"/>
                    <a:gd name="T44" fmla="*/ 74 w 325"/>
                    <a:gd name="T45" fmla="*/ 563 h 785"/>
                    <a:gd name="T46" fmla="*/ 76 w 325"/>
                    <a:gd name="T47" fmla="*/ 613 h 785"/>
                    <a:gd name="T48" fmla="*/ 81 w 325"/>
                    <a:gd name="T49" fmla="*/ 639 h 785"/>
                    <a:gd name="T50" fmla="*/ 83 w 325"/>
                    <a:gd name="T51" fmla="*/ 675 h 785"/>
                    <a:gd name="T52" fmla="*/ 105 w 325"/>
                    <a:gd name="T53" fmla="*/ 681 h 785"/>
                    <a:gd name="T54" fmla="*/ 124 w 325"/>
                    <a:gd name="T55" fmla="*/ 712 h 785"/>
                    <a:gd name="T56" fmla="*/ 187 w 325"/>
                    <a:gd name="T57" fmla="*/ 718 h 785"/>
                    <a:gd name="T58" fmla="*/ 177 w 325"/>
                    <a:gd name="T59" fmla="*/ 706 h 785"/>
                    <a:gd name="T60" fmla="*/ 165 w 325"/>
                    <a:gd name="T61" fmla="*/ 672 h 785"/>
                    <a:gd name="T62" fmla="*/ 180 w 325"/>
                    <a:gd name="T63" fmla="*/ 635 h 785"/>
                    <a:gd name="T64" fmla="*/ 197 w 325"/>
                    <a:gd name="T65" fmla="*/ 602 h 785"/>
                    <a:gd name="T66" fmla="*/ 154 w 325"/>
                    <a:gd name="T67" fmla="*/ 579 h 785"/>
                    <a:gd name="T68" fmla="*/ 164 w 325"/>
                    <a:gd name="T69" fmla="*/ 550 h 785"/>
                    <a:gd name="T70" fmla="*/ 183 w 325"/>
                    <a:gd name="T71" fmla="*/ 538 h 785"/>
                    <a:gd name="T72" fmla="*/ 190 w 325"/>
                    <a:gd name="T73" fmla="*/ 501 h 785"/>
                    <a:gd name="T74" fmla="*/ 195 w 325"/>
                    <a:gd name="T75" fmla="*/ 481 h 785"/>
                    <a:gd name="T76" fmla="*/ 172 w 325"/>
                    <a:gd name="T77" fmla="*/ 482 h 785"/>
                    <a:gd name="T78" fmla="*/ 168 w 325"/>
                    <a:gd name="T79" fmla="*/ 452 h 785"/>
                    <a:gd name="T80" fmla="*/ 208 w 325"/>
                    <a:gd name="T81" fmla="*/ 458 h 785"/>
                    <a:gd name="T82" fmla="*/ 210 w 325"/>
                    <a:gd name="T83" fmla="*/ 438 h 785"/>
                    <a:gd name="T84" fmla="*/ 203 w 325"/>
                    <a:gd name="T85" fmla="*/ 406 h 785"/>
                    <a:gd name="T86" fmla="*/ 262 w 325"/>
                    <a:gd name="T87" fmla="*/ 404 h 785"/>
                    <a:gd name="T88" fmla="*/ 301 w 325"/>
                    <a:gd name="T89" fmla="*/ 360 h 785"/>
                    <a:gd name="T90" fmla="*/ 285 w 325"/>
                    <a:gd name="T91" fmla="*/ 338 h 785"/>
                    <a:gd name="T92" fmla="*/ 255 w 325"/>
                    <a:gd name="T93" fmla="*/ 300 h 785"/>
                    <a:gd name="T94" fmla="*/ 253 w 325"/>
                    <a:gd name="T95" fmla="*/ 272 h 785"/>
                    <a:gd name="T96" fmla="*/ 252 w 325"/>
                    <a:gd name="T97" fmla="*/ 243 h 785"/>
                    <a:gd name="T98" fmla="*/ 255 w 325"/>
                    <a:gd name="T99" fmla="*/ 200 h 785"/>
                    <a:gd name="T100" fmla="*/ 297 w 325"/>
                    <a:gd name="T101" fmla="*/ 144 h 785"/>
                    <a:gd name="T102" fmla="*/ 325 w 325"/>
                    <a:gd name="T103" fmla="*/ 122 h 785"/>
                    <a:gd name="T104" fmla="*/ 311 w 325"/>
                    <a:gd name="T105" fmla="*/ 89 h 785"/>
                    <a:gd name="T106" fmla="*/ 301 w 325"/>
                    <a:gd name="T107" fmla="*/ 114 h 785"/>
                    <a:gd name="T108" fmla="*/ 269 w 325"/>
                    <a:gd name="T109" fmla="*/ 137 h 785"/>
                    <a:gd name="T110" fmla="*/ 224 w 325"/>
                    <a:gd name="T111" fmla="*/ 127 h 785"/>
                    <a:gd name="T112" fmla="*/ 236 w 325"/>
                    <a:gd name="T113" fmla="*/ 80 h 785"/>
                    <a:gd name="T114" fmla="*/ 187 w 325"/>
                    <a:gd name="T115" fmla="*/ 53 h 785"/>
                    <a:gd name="T116" fmla="*/ 128 w 325"/>
                    <a:gd name="T117" fmla="*/ 11 h 785"/>
                    <a:gd name="T118" fmla="*/ 101 w 325"/>
                    <a:gd name="T119" fmla="*/ 4 h 785"/>
                    <a:gd name="T120" fmla="*/ 81 w 325"/>
                    <a:gd name="T121" fmla="*/ 6 h 7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5" h="785">
                      <a:moveTo>
                        <a:pt x="269" y="784"/>
                      </a:moveTo>
                      <a:lnTo>
                        <a:pt x="273" y="773"/>
                      </a:lnTo>
                      <a:lnTo>
                        <a:pt x="246" y="767"/>
                      </a:lnTo>
                      <a:lnTo>
                        <a:pt x="217" y="753"/>
                      </a:lnTo>
                      <a:lnTo>
                        <a:pt x="201" y="736"/>
                      </a:lnTo>
                      <a:lnTo>
                        <a:pt x="190" y="726"/>
                      </a:lnTo>
                      <a:lnTo>
                        <a:pt x="211" y="776"/>
                      </a:lnTo>
                      <a:lnTo>
                        <a:pt x="230" y="776"/>
                      </a:lnTo>
                      <a:lnTo>
                        <a:pt x="241" y="777"/>
                      </a:lnTo>
                      <a:lnTo>
                        <a:pt x="253" y="785"/>
                      </a:lnTo>
                      <a:lnTo>
                        <a:pt x="269" y="784"/>
                      </a:lnTo>
                      <a:lnTo>
                        <a:pt x="269" y="784"/>
                      </a:lnTo>
                      <a:close/>
                      <a:moveTo>
                        <a:pt x="81" y="6"/>
                      </a:moveTo>
                      <a:lnTo>
                        <a:pt x="53" y="0"/>
                      </a:lnTo>
                      <a:lnTo>
                        <a:pt x="38" y="22"/>
                      </a:lnTo>
                      <a:lnTo>
                        <a:pt x="42" y="29"/>
                      </a:lnTo>
                      <a:lnTo>
                        <a:pt x="37" y="53"/>
                      </a:lnTo>
                      <a:lnTo>
                        <a:pt x="17" y="65"/>
                      </a:lnTo>
                      <a:lnTo>
                        <a:pt x="22" y="104"/>
                      </a:lnTo>
                      <a:lnTo>
                        <a:pt x="20" y="112"/>
                      </a:lnTo>
                      <a:lnTo>
                        <a:pt x="27" y="121"/>
                      </a:lnTo>
                      <a:lnTo>
                        <a:pt x="15" y="136"/>
                      </a:lnTo>
                      <a:lnTo>
                        <a:pt x="5" y="158"/>
                      </a:lnTo>
                      <a:lnTo>
                        <a:pt x="2" y="180"/>
                      </a:lnTo>
                      <a:lnTo>
                        <a:pt x="8" y="203"/>
                      </a:lnTo>
                      <a:lnTo>
                        <a:pt x="0" y="227"/>
                      </a:lnTo>
                      <a:lnTo>
                        <a:pt x="19" y="268"/>
                      </a:lnTo>
                      <a:lnTo>
                        <a:pt x="24" y="272"/>
                      </a:lnTo>
                      <a:lnTo>
                        <a:pt x="29" y="295"/>
                      </a:lnTo>
                      <a:lnTo>
                        <a:pt x="23" y="318"/>
                      </a:lnTo>
                      <a:lnTo>
                        <a:pt x="29" y="338"/>
                      </a:lnTo>
                      <a:lnTo>
                        <a:pt x="18" y="353"/>
                      </a:lnTo>
                      <a:lnTo>
                        <a:pt x="23" y="376"/>
                      </a:lnTo>
                      <a:lnTo>
                        <a:pt x="35" y="399"/>
                      </a:lnTo>
                      <a:lnTo>
                        <a:pt x="26" y="409"/>
                      </a:lnTo>
                      <a:lnTo>
                        <a:pt x="27" y="430"/>
                      </a:lnTo>
                      <a:lnTo>
                        <a:pt x="30" y="453"/>
                      </a:lnTo>
                      <a:lnTo>
                        <a:pt x="42" y="482"/>
                      </a:lnTo>
                      <a:lnTo>
                        <a:pt x="36" y="486"/>
                      </a:lnTo>
                      <a:lnTo>
                        <a:pt x="49" y="513"/>
                      </a:lnTo>
                      <a:lnTo>
                        <a:pt x="62" y="521"/>
                      </a:lnTo>
                      <a:lnTo>
                        <a:pt x="59" y="531"/>
                      </a:lnTo>
                      <a:lnTo>
                        <a:pt x="69" y="536"/>
                      </a:lnTo>
                      <a:lnTo>
                        <a:pt x="74" y="545"/>
                      </a:lnTo>
                      <a:lnTo>
                        <a:pt x="67" y="549"/>
                      </a:lnTo>
                      <a:lnTo>
                        <a:pt x="74" y="563"/>
                      </a:lnTo>
                      <a:lnTo>
                        <a:pt x="78" y="593"/>
                      </a:lnTo>
                      <a:lnTo>
                        <a:pt x="76" y="613"/>
                      </a:lnTo>
                      <a:lnTo>
                        <a:pt x="82" y="625"/>
                      </a:lnTo>
                      <a:lnTo>
                        <a:pt x="81" y="639"/>
                      </a:lnTo>
                      <a:lnTo>
                        <a:pt x="72" y="649"/>
                      </a:lnTo>
                      <a:lnTo>
                        <a:pt x="83" y="675"/>
                      </a:lnTo>
                      <a:lnTo>
                        <a:pt x="92" y="682"/>
                      </a:lnTo>
                      <a:lnTo>
                        <a:pt x="105" y="681"/>
                      </a:lnTo>
                      <a:lnTo>
                        <a:pt x="111" y="698"/>
                      </a:lnTo>
                      <a:lnTo>
                        <a:pt x="124" y="712"/>
                      </a:lnTo>
                      <a:lnTo>
                        <a:pt x="169" y="715"/>
                      </a:lnTo>
                      <a:lnTo>
                        <a:pt x="187" y="718"/>
                      </a:lnTo>
                      <a:lnTo>
                        <a:pt x="195" y="719"/>
                      </a:lnTo>
                      <a:lnTo>
                        <a:pt x="177" y="706"/>
                      </a:lnTo>
                      <a:lnTo>
                        <a:pt x="162" y="682"/>
                      </a:lnTo>
                      <a:lnTo>
                        <a:pt x="165" y="672"/>
                      </a:lnTo>
                      <a:lnTo>
                        <a:pt x="178" y="662"/>
                      </a:lnTo>
                      <a:lnTo>
                        <a:pt x="180" y="635"/>
                      </a:lnTo>
                      <a:lnTo>
                        <a:pt x="198" y="622"/>
                      </a:lnTo>
                      <a:lnTo>
                        <a:pt x="197" y="602"/>
                      </a:lnTo>
                      <a:lnTo>
                        <a:pt x="178" y="596"/>
                      </a:lnTo>
                      <a:lnTo>
                        <a:pt x="154" y="579"/>
                      </a:lnTo>
                      <a:lnTo>
                        <a:pt x="154" y="563"/>
                      </a:lnTo>
                      <a:lnTo>
                        <a:pt x="164" y="550"/>
                      </a:lnTo>
                      <a:lnTo>
                        <a:pt x="182" y="550"/>
                      </a:lnTo>
                      <a:lnTo>
                        <a:pt x="183" y="538"/>
                      </a:lnTo>
                      <a:lnTo>
                        <a:pt x="178" y="515"/>
                      </a:lnTo>
                      <a:lnTo>
                        <a:pt x="190" y="501"/>
                      </a:lnTo>
                      <a:lnTo>
                        <a:pt x="204" y="493"/>
                      </a:lnTo>
                      <a:lnTo>
                        <a:pt x="195" y="481"/>
                      </a:lnTo>
                      <a:lnTo>
                        <a:pt x="187" y="489"/>
                      </a:lnTo>
                      <a:lnTo>
                        <a:pt x="172" y="482"/>
                      </a:lnTo>
                      <a:lnTo>
                        <a:pt x="162" y="459"/>
                      </a:lnTo>
                      <a:lnTo>
                        <a:pt x="168" y="452"/>
                      </a:lnTo>
                      <a:lnTo>
                        <a:pt x="190" y="462"/>
                      </a:lnTo>
                      <a:lnTo>
                        <a:pt x="208" y="458"/>
                      </a:lnTo>
                      <a:lnTo>
                        <a:pt x="218" y="450"/>
                      </a:lnTo>
                      <a:lnTo>
                        <a:pt x="210" y="438"/>
                      </a:lnTo>
                      <a:lnTo>
                        <a:pt x="210" y="421"/>
                      </a:lnTo>
                      <a:lnTo>
                        <a:pt x="203" y="406"/>
                      </a:lnTo>
                      <a:lnTo>
                        <a:pt x="224" y="409"/>
                      </a:lnTo>
                      <a:lnTo>
                        <a:pt x="262" y="404"/>
                      </a:lnTo>
                      <a:lnTo>
                        <a:pt x="289" y="391"/>
                      </a:lnTo>
                      <a:lnTo>
                        <a:pt x="301" y="360"/>
                      </a:lnTo>
                      <a:lnTo>
                        <a:pt x="300" y="348"/>
                      </a:lnTo>
                      <a:lnTo>
                        <a:pt x="285" y="338"/>
                      </a:lnTo>
                      <a:lnTo>
                        <a:pt x="285" y="321"/>
                      </a:lnTo>
                      <a:lnTo>
                        <a:pt x="255" y="300"/>
                      </a:lnTo>
                      <a:lnTo>
                        <a:pt x="254" y="288"/>
                      </a:lnTo>
                      <a:lnTo>
                        <a:pt x="253" y="272"/>
                      </a:lnTo>
                      <a:lnTo>
                        <a:pt x="256" y="267"/>
                      </a:lnTo>
                      <a:lnTo>
                        <a:pt x="252" y="243"/>
                      </a:lnTo>
                      <a:lnTo>
                        <a:pt x="253" y="219"/>
                      </a:lnTo>
                      <a:lnTo>
                        <a:pt x="255" y="200"/>
                      </a:lnTo>
                      <a:lnTo>
                        <a:pt x="277" y="168"/>
                      </a:lnTo>
                      <a:lnTo>
                        <a:pt x="297" y="144"/>
                      </a:lnTo>
                      <a:lnTo>
                        <a:pt x="309" y="135"/>
                      </a:lnTo>
                      <a:lnTo>
                        <a:pt x="325" y="122"/>
                      </a:lnTo>
                      <a:lnTo>
                        <a:pt x="323" y="103"/>
                      </a:lnTo>
                      <a:lnTo>
                        <a:pt x="311" y="89"/>
                      </a:lnTo>
                      <a:lnTo>
                        <a:pt x="302" y="94"/>
                      </a:lnTo>
                      <a:lnTo>
                        <a:pt x="301" y="114"/>
                      </a:lnTo>
                      <a:lnTo>
                        <a:pt x="285" y="133"/>
                      </a:lnTo>
                      <a:lnTo>
                        <a:pt x="269" y="137"/>
                      </a:lnTo>
                      <a:lnTo>
                        <a:pt x="246" y="133"/>
                      </a:lnTo>
                      <a:lnTo>
                        <a:pt x="224" y="127"/>
                      </a:lnTo>
                      <a:lnTo>
                        <a:pt x="240" y="90"/>
                      </a:lnTo>
                      <a:lnTo>
                        <a:pt x="236" y="80"/>
                      </a:lnTo>
                      <a:lnTo>
                        <a:pt x="214" y="71"/>
                      </a:lnTo>
                      <a:lnTo>
                        <a:pt x="187" y="53"/>
                      </a:lnTo>
                      <a:lnTo>
                        <a:pt x="170" y="49"/>
                      </a:lnTo>
                      <a:lnTo>
                        <a:pt x="128" y="11"/>
                      </a:lnTo>
                      <a:lnTo>
                        <a:pt x="124" y="6"/>
                      </a:lnTo>
                      <a:lnTo>
                        <a:pt x="101" y="4"/>
                      </a:lnTo>
                      <a:lnTo>
                        <a:pt x="94" y="24"/>
                      </a:lnTo>
                      <a:lnTo>
                        <a:pt x="81" y="6"/>
                      </a:lnTo>
                      <a:lnTo>
                        <a:pt x="81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0AA8131-F1DC-77FE-B670-ACBCEE2D0D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287" y="4851401"/>
                  <a:ext cx="415925" cy="495300"/>
                </a:xfrm>
                <a:custGeom>
                  <a:avLst/>
                  <a:gdLst>
                    <a:gd name="T0" fmla="*/ 253 w 262"/>
                    <a:gd name="T1" fmla="*/ 247 h 312"/>
                    <a:gd name="T2" fmla="*/ 258 w 262"/>
                    <a:gd name="T3" fmla="*/ 243 h 312"/>
                    <a:gd name="T4" fmla="*/ 255 w 262"/>
                    <a:gd name="T5" fmla="*/ 229 h 312"/>
                    <a:gd name="T6" fmla="*/ 260 w 262"/>
                    <a:gd name="T7" fmla="*/ 218 h 312"/>
                    <a:gd name="T8" fmla="*/ 262 w 262"/>
                    <a:gd name="T9" fmla="*/ 200 h 312"/>
                    <a:gd name="T10" fmla="*/ 256 w 262"/>
                    <a:gd name="T11" fmla="*/ 185 h 312"/>
                    <a:gd name="T12" fmla="*/ 244 w 262"/>
                    <a:gd name="T13" fmla="*/ 178 h 312"/>
                    <a:gd name="T14" fmla="*/ 241 w 262"/>
                    <a:gd name="T15" fmla="*/ 169 h 312"/>
                    <a:gd name="T16" fmla="*/ 243 w 262"/>
                    <a:gd name="T17" fmla="*/ 156 h 312"/>
                    <a:gd name="T18" fmla="*/ 203 w 262"/>
                    <a:gd name="T19" fmla="*/ 154 h 312"/>
                    <a:gd name="T20" fmla="*/ 194 w 262"/>
                    <a:gd name="T21" fmla="*/ 127 h 312"/>
                    <a:gd name="T22" fmla="*/ 199 w 262"/>
                    <a:gd name="T23" fmla="*/ 126 h 312"/>
                    <a:gd name="T24" fmla="*/ 198 w 262"/>
                    <a:gd name="T25" fmla="*/ 116 h 312"/>
                    <a:gd name="T26" fmla="*/ 194 w 262"/>
                    <a:gd name="T27" fmla="*/ 109 h 312"/>
                    <a:gd name="T28" fmla="*/ 192 w 262"/>
                    <a:gd name="T29" fmla="*/ 95 h 312"/>
                    <a:gd name="T30" fmla="*/ 180 w 262"/>
                    <a:gd name="T31" fmla="*/ 89 h 312"/>
                    <a:gd name="T32" fmla="*/ 167 w 262"/>
                    <a:gd name="T33" fmla="*/ 89 h 312"/>
                    <a:gd name="T34" fmla="*/ 157 w 262"/>
                    <a:gd name="T35" fmla="*/ 81 h 312"/>
                    <a:gd name="T36" fmla="*/ 143 w 262"/>
                    <a:gd name="T37" fmla="*/ 77 h 312"/>
                    <a:gd name="T38" fmla="*/ 134 w 262"/>
                    <a:gd name="T39" fmla="*/ 68 h 312"/>
                    <a:gd name="T40" fmla="*/ 111 w 262"/>
                    <a:gd name="T41" fmla="*/ 64 h 312"/>
                    <a:gd name="T42" fmla="*/ 86 w 262"/>
                    <a:gd name="T43" fmla="*/ 43 h 312"/>
                    <a:gd name="T44" fmla="*/ 87 w 262"/>
                    <a:gd name="T45" fmla="*/ 27 h 312"/>
                    <a:gd name="T46" fmla="*/ 85 w 262"/>
                    <a:gd name="T47" fmla="*/ 18 h 312"/>
                    <a:gd name="T48" fmla="*/ 85 w 262"/>
                    <a:gd name="T49" fmla="*/ 0 h 312"/>
                    <a:gd name="T50" fmla="*/ 58 w 262"/>
                    <a:gd name="T51" fmla="*/ 5 h 312"/>
                    <a:gd name="T52" fmla="*/ 48 w 262"/>
                    <a:gd name="T53" fmla="*/ 13 h 312"/>
                    <a:gd name="T54" fmla="*/ 30 w 262"/>
                    <a:gd name="T55" fmla="*/ 22 h 312"/>
                    <a:gd name="T56" fmla="*/ 26 w 262"/>
                    <a:gd name="T57" fmla="*/ 30 h 312"/>
                    <a:gd name="T58" fmla="*/ 15 w 262"/>
                    <a:gd name="T59" fmla="*/ 31 h 312"/>
                    <a:gd name="T60" fmla="*/ 0 w 262"/>
                    <a:gd name="T61" fmla="*/ 28 h 312"/>
                    <a:gd name="T62" fmla="*/ 20 w 262"/>
                    <a:gd name="T63" fmla="*/ 66 h 312"/>
                    <a:gd name="T64" fmla="*/ 16 w 262"/>
                    <a:gd name="T65" fmla="*/ 75 h 312"/>
                    <a:gd name="T66" fmla="*/ 16 w 262"/>
                    <a:gd name="T67" fmla="*/ 91 h 312"/>
                    <a:gd name="T68" fmla="*/ 17 w 262"/>
                    <a:gd name="T69" fmla="*/ 111 h 312"/>
                    <a:gd name="T70" fmla="*/ 11 w 262"/>
                    <a:gd name="T71" fmla="*/ 123 h 312"/>
                    <a:gd name="T72" fmla="*/ 15 w 262"/>
                    <a:gd name="T73" fmla="*/ 132 h 312"/>
                    <a:gd name="T74" fmla="*/ 11 w 262"/>
                    <a:gd name="T75" fmla="*/ 140 h 312"/>
                    <a:gd name="T76" fmla="*/ 21 w 262"/>
                    <a:gd name="T77" fmla="*/ 160 h 312"/>
                    <a:gd name="T78" fmla="*/ 11 w 262"/>
                    <a:gd name="T79" fmla="*/ 186 h 312"/>
                    <a:gd name="T80" fmla="*/ 22 w 262"/>
                    <a:gd name="T81" fmla="*/ 202 h 312"/>
                    <a:gd name="T82" fmla="*/ 27 w 262"/>
                    <a:gd name="T83" fmla="*/ 219 h 312"/>
                    <a:gd name="T84" fmla="*/ 39 w 262"/>
                    <a:gd name="T85" fmla="*/ 229 h 312"/>
                    <a:gd name="T86" fmla="*/ 35 w 262"/>
                    <a:gd name="T87" fmla="*/ 252 h 312"/>
                    <a:gd name="T88" fmla="*/ 48 w 262"/>
                    <a:gd name="T89" fmla="*/ 279 h 312"/>
                    <a:gd name="T90" fmla="*/ 60 w 262"/>
                    <a:gd name="T91" fmla="*/ 312 h 312"/>
                    <a:gd name="T92" fmla="*/ 74 w 262"/>
                    <a:gd name="T93" fmla="*/ 308 h 312"/>
                    <a:gd name="T94" fmla="*/ 89 w 262"/>
                    <a:gd name="T95" fmla="*/ 286 h 312"/>
                    <a:gd name="T96" fmla="*/ 117 w 262"/>
                    <a:gd name="T97" fmla="*/ 292 h 312"/>
                    <a:gd name="T98" fmla="*/ 130 w 262"/>
                    <a:gd name="T99" fmla="*/ 310 h 312"/>
                    <a:gd name="T100" fmla="*/ 137 w 262"/>
                    <a:gd name="T101" fmla="*/ 290 h 312"/>
                    <a:gd name="T102" fmla="*/ 160 w 262"/>
                    <a:gd name="T103" fmla="*/ 292 h 312"/>
                    <a:gd name="T104" fmla="*/ 164 w 262"/>
                    <a:gd name="T105" fmla="*/ 297 h 312"/>
                    <a:gd name="T106" fmla="*/ 170 w 262"/>
                    <a:gd name="T107" fmla="*/ 268 h 312"/>
                    <a:gd name="T108" fmla="*/ 169 w 262"/>
                    <a:gd name="T109" fmla="*/ 256 h 312"/>
                    <a:gd name="T110" fmla="*/ 177 w 262"/>
                    <a:gd name="T111" fmla="*/ 234 h 312"/>
                    <a:gd name="T112" fmla="*/ 212 w 262"/>
                    <a:gd name="T113" fmla="*/ 228 h 312"/>
                    <a:gd name="T114" fmla="*/ 231 w 262"/>
                    <a:gd name="T115" fmla="*/ 228 h 312"/>
                    <a:gd name="T116" fmla="*/ 252 w 262"/>
                    <a:gd name="T117" fmla="*/ 240 h 312"/>
                    <a:gd name="T118" fmla="*/ 253 w 262"/>
                    <a:gd name="T119" fmla="*/ 247 h 312"/>
                    <a:gd name="T120" fmla="*/ 253 w 262"/>
                    <a:gd name="T121" fmla="*/ 247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312">
                      <a:moveTo>
                        <a:pt x="253" y="247"/>
                      </a:moveTo>
                      <a:lnTo>
                        <a:pt x="258" y="243"/>
                      </a:lnTo>
                      <a:lnTo>
                        <a:pt x="255" y="229"/>
                      </a:lnTo>
                      <a:lnTo>
                        <a:pt x="260" y="218"/>
                      </a:lnTo>
                      <a:lnTo>
                        <a:pt x="262" y="200"/>
                      </a:lnTo>
                      <a:lnTo>
                        <a:pt x="256" y="185"/>
                      </a:lnTo>
                      <a:lnTo>
                        <a:pt x="244" y="178"/>
                      </a:lnTo>
                      <a:lnTo>
                        <a:pt x="241" y="169"/>
                      </a:lnTo>
                      <a:lnTo>
                        <a:pt x="243" y="156"/>
                      </a:lnTo>
                      <a:lnTo>
                        <a:pt x="203" y="154"/>
                      </a:lnTo>
                      <a:lnTo>
                        <a:pt x="194" y="127"/>
                      </a:lnTo>
                      <a:lnTo>
                        <a:pt x="199" y="126"/>
                      </a:lnTo>
                      <a:lnTo>
                        <a:pt x="198" y="116"/>
                      </a:lnTo>
                      <a:lnTo>
                        <a:pt x="194" y="109"/>
                      </a:lnTo>
                      <a:lnTo>
                        <a:pt x="192" y="95"/>
                      </a:lnTo>
                      <a:lnTo>
                        <a:pt x="180" y="89"/>
                      </a:lnTo>
                      <a:lnTo>
                        <a:pt x="167" y="89"/>
                      </a:lnTo>
                      <a:lnTo>
                        <a:pt x="157" y="81"/>
                      </a:lnTo>
                      <a:lnTo>
                        <a:pt x="143" y="77"/>
                      </a:lnTo>
                      <a:lnTo>
                        <a:pt x="134" y="68"/>
                      </a:lnTo>
                      <a:lnTo>
                        <a:pt x="111" y="64"/>
                      </a:lnTo>
                      <a:lnTo>
                        <a:pt x="86" y="43"/>
                      </a:lnTo>
                      <a:lnTo>
                        <a:pt x="87" y="27"/>
                      </a:lnTo>
                      <a:lnTo>
                        <a:pt x="85" y="18"/>
                      </a:lnTo>
                      <a:lnTo>
                        <a:pt x="85" y="0"/>
                      </a:lnTo>
                      <a:lnTo>
                        <a:pt x="58" y="5"/>
                      </a:lnTo>
                      <a:lnTo>
                        <a:pt x="48" y="13"/>
                      </a:lnTo>
                      <a:lnTo>
                        <a:pt x="30" y="22"/>
                      </a:lnTo>
                      <a:lnTo>
                        <a:pt x="26" y="30"/>
                      </a:lnTo>
                      <a:lnTo>
                        <a:pt x="15" y="31"/>
                      </a:lnTo>
                      <a:lnTo>
                        <a:pt x="0" y="28"/>
                      </a:lnTo>
                      <a:lnTo>
                        <a:pt x="20" y="66"/>
                      </a:lnTo>
                      <a:lnTo>
                        <a:pt x="16" y="75"/>
                      </a:lnTo>
                      <a:lnTo>
                        <a:pt x="16" y="91"/>
                      </a:lnTo>
                      <a:lnTo>
                        <a:pt x="17" y="111"/>
                      </a:lnTo>
                      <a:lnTo>
                        <a:pt x="11" y="123"/>
                      </a:lnTo>
                      <a:lnTo>
                        <a:pt x="15" y="132"/>
                      </a:lnTo>
                      <a:lnTo>
                        <a:pt x="11" y="140"/>
                      </a:lnTo>
                      <a:lnTo>
                        <a:pt x="21" y="160"/>
                      </a:lnTo>
                      <a:lnTo>
                        <a:pt x="11" y="186"/>
                      </a:lnTo>
                      <a:lnTo>
                        <a:pt x="22" y="202"/>
                      </a:lnTo>
                      <a:lnTo>
                        <a:pt x="27" y="219"/>
                      </a:lnTo>
                      <a:lnTo>
                        <a:pt x="39" y="229"/>
                      </a:lnTo>
                      <a:lnTo>
                        <a:pt x="35" y="252"/>
                      </a:lnTo>
                      <a:lnTo>
                        <a:pt x="48" y="279"/>
                      </a:lnTo>
                      <a:lnTo>
                        <a:pt x="60" y="312"/>
                      </a:lnTo>
                      <a:lnTo>
                        <a:pt x="74" y="308"/>
                      </a:lnTo>
                      <a:lnTo>
                        <a:pt x="89" y="286"/>
                      </a:lnTo>
                      <a:lnTo>
                        <a:pt x="117" y="292"/>
                      </a:lnTo>
                      <a:lnTo>
                        <a:pt x="130" y="310"/>
                      </a:lnTo>
                      <a:lnTo>
                        <a:pt x="137" y="290"/>
                      </a:lnTo>
                      <a:lnTo>
                        <a:pt x="160" y="292"/>
                      </a:lnTo>
                      <a:lnTo>
                        <a:pt x="164" y="297"/>
                      </a:lnTo>
                      <a:lnTo>
                        <a:pt x="170" y="268"/>
                      </a:lnTo>
                      <a:lnTo>
                        <a:pt x="169" y="256"/>
                      </a:lnTo>
                      <a:lnTo>
                        <a:pt x="177" y="234"/>
                      </a:lnTo>
                      <a:lnTo>
                        <a:pt x="212" y="228"/>
                      </a:lnTo>
                      <a:lnTo>
                        <a:pt x="231" y="228"/>
                      </a:lnTo>
                      <a:lnTo>
                        <a:pt x="252" y="240"/>
                      </a:lnTo>
                      <a:lnTo>
                        <a:pt x="253" y="247"/>
                      </a:lnTo>
                      <a:lnTo>
                        <a:pt x="253" y="24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41AE2E0-1061-50BC-1408-88E89A247A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1712" y="4284663"/>
                  <a:ext cx="1304925" cy="1471613"/>
                </a:xfrm>
                <a:custGeom>
                  <a:avLst/>
                  <a:gdLst>
                    <a:gd name="T0" fmla="*/ 339 w 822"/>
                    <a:gd name="T1" fmla="*/ 85 h 927"/>
                    <a:gd name="T2" fmla="*/ 310 w 822"/>
                    <a:gd name="T3" fmla="*/ 94 h 927"/>
                    <a:gd name="T4" fmla="*/ 295 w 822"/>
                    <a:gd name="T5" fmla="*/ 39 h 927"/>
                    <a:gd name="T6" fmla="*/ 292 w 822"/>
                    <a:gd name="T7" fmla="*/ 6 h 927"/>
                    <a:gd name="T8" fmla="*/ 271 w 822"/>
                    <a:gd name="T9" fmla="*/ 17 h 927"/>
                    <a:gd name="T10" fmla="*/ 210 w 822"/>
                    <a:gd name="T11" fmla="*/ 29 h 927"/>
                    <a:gd name="T12" fmla="*/ 198 w 822"/>
                    <a:gd name="T13" fmla="*/ 51 h 927"/>
                    <a:gd name="T14" fmla="*/ 204 w 822"/>
                    <a:gd name="T15" fmla="*/ 80 h 927"/>
                    <a:gd name="T16" fmla="*/ 173 w 822"/>
                    <a:gd name="T17" fmla="*/ 106 h 927"/>
                    <a:gd name="T18" fmla="*/ 138 w 822"/>
                    <a:gd name="T19" fmla="*/ 84 h 927"/>
                    <a:gd name="T20" fmla="*/ 85 w 822"/>
                    <a:gd name="T21" fmla="*/ 99 h 927"/>
                    <a:gd name="T22" fmla="*/ 80 w 822"/>
                    <a:gd name="T23" fmla="*/ 112 h 927"/>
                    <a:gd name="T24" fmla="*/ 92 w 822"/>
                    <a:gd name="T25" fmla="*/ 162 h 927"/>
                    <a:gd name="T26" fmla="*/ 45 w 822"/>
                    <a:gd name="T27" fmla="*/ 235 h 927"/>
                    <a:gd name="T28" fmla="*/ 18 w 822"/>
                    <a:gd name="T29" fmla="*/ 282 h 927"/>
                    <a:gd name="T30" fmla="*/ 10 w 822"/>
                    <a:gd name="T31" fmla="*/ 325 h 927"/>
                    <a:gd name="T32" fmla="*/ 42 w 822"/>
                    <a:gd name="T33" fmla="*/ 363 h 927"/>
                    <a:gd name="T34" fmla="*/ 86 w 822"/>
                    <a:gd name="T35" fmla="*/ 390 h 927"/>
                    <a:gd name="T36" fmla="*/ 128 w 822"/>
                    <a:gd name="T37" fmla="*/ 379 h 927"/>
                    <a:gd name="T38" fmla="*/ 183 w 822"/>
                    <a:gd name="T39" fmla="*/ 375 h 927"/>
                    <a:gd name="T40" fmla="*/ 232 w 822"/>
                    <a:gd name="T41" fmla="*/ 425 h 927"/>
                    <a:gd name="T42" fmla="*/ 278 w 822"/>
                    <a:gd name="T43" fmla="*/ 446 h 927"/>
                    <a:gd name="T44" fmla="*/ 297 w 822"/>
                    <a:gd name="T45" fmla="*/ 483 h 927"/>
                    <a:gd name="T46" fmla="*/ 339 w 822"/>
                    <a:gd name="T47" fmla="*/ 526 h 927"/>
                    <a:gd name="T48" fmla="*/ 358 w 822"/>
                    <a:gd name="T49" fmla="*/ 575 h 927"/>
                    <a:gd name="T50" fmla="*/ 357 w 822"/>
                    <a:gd name="T51" fmla="*/ 617 h 927"/>
                    <a:gd name="T52" fmla="*/ 404 w 822"/>
                    <a:gd name="T53" fmla="*/ 657 h 927"/>
                    <a:gd name="T54" fmla="*/ 423 w 822"/>
                    <a:gd name="T55" fmla="*/ 696 h 927"/>
                    <a:gd name="T56" fmla="*/ 438 w 822"/>
                    <a:gd name="T57" fmla="*/ 723 h 927"/>
                    <a:gd name="T58" fmla="*/ 459 w 822"/>
                    <a:gd name="T59" fmla="*/ 765 h 927"/>
                    <a:gd name="T60" fmla="*/ 389 w 822"/>
                    <a:gd name="T61" fmla="*/ 843 h 927"/>
                    <a:gd name="T62" fmla="*/ 455 w 822"/>
                    <a:gd name="T63" fmla="*/ 873 h 927"/>
                    <a:gd name="T64" fmla="*/ 488 w 822"/>
                    <a:gd name="T65" fmla="*/ 927 h 927"/>
                    <a:gd name="T66" fmla="*/ 531 w 822"/>
                    <a:gd name="T67" fmla="*/ 861 h 927"/>
                    <a:gd name="T68" fmla="*/ 564 w 822"/>
                    <a:gd name="T69" fmla="*/ 770 h 927"/>
                    <a:gd name="T70" fmla="*/ 598 w 822"/>
                    <a:gd name="T71" fmla="*/ 698 h 927"/>
                    <a:gd name="T72" fmla="*/ 688 w 822"/>
                    <a:gd name="T73" fmla="*/ 671 h 927"/>
                    <a:gd name="T74" fmla="*/ 729 w 822"/>
                    <a:gd name="T75" fmla="*/ 591 h 927"/>
                    <a:gd name="T76" fmla="*/ 742 w 822"/>
                    <a:gd name="T77" fmla="*/ 497 h 927"/>
                    <a:gd name="T78" fmla="*/ 763 w 822"/>
                    <a:gd name="T79" fmla="*/ 414 h 927"/>
                    <a:gd name="T80" fmla="*/ 822 w 822"/>
                    <a:gd name="T81" fmla="*/ 300 h 927"/>
                    <a:gd name="T82" fmla="*/ 785 w 822"/>
                    <a:gd name="T83" fmla="*/ 247 h 927"/>
                    <a:gd name="T84" fmla="*/ 679 w 822"/>
                    <a:gd name="T85" fmla="*/ 194 h 927"/>
                    <a:gd name="T86" fmla="*/ 607 w 822"/>
                    <a:gd name="T87" fmla="*/ 162 h 927"/>
                    <a:gd name="T88" fmla="*/ 529 w 822"/>
                    <a:gd name="T89" fmla="*/ 131 h 927"/>
                    <a:gd name="T90" fmla="*/ 501 w 822"/>
                    <a:gd name="T91" fmla="*/ 83 h 927"/>
                    <a:gd name="T92" fmla="*/ 466 w 822"/>
                    <a:gd name="T93" fmla="*/ 26 h 927"/>
                    <a:gd name="T94" fmla="*/ 428 w 822"/>
                    <a:gd name="T95" fmla="*/ 76 h 927"/>
                    <a:gd name="T96" fmla="*/ 406 w 822"/>
                    <a:gd name="T97" fmla="*/ 70 h 927"/>
                    <a:gd name="T98" fmla="*/ 373 w 822"/>
                    <a:gd name="T99" fmla="*/ 72 h 927"/>
                    <a:gd name="T100" fmla="*/ 363 w 822"/>
                    <a:gd name="T101" fmla="*/ 80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22" h="927">
                      <a:moveTo>
                        <a:pt x="363" y="80"/>
                      </a:moveTo>
                      <a:lnTo>
                        <a:pt x="357" y="80"/>
                      </a:lnTo>
                      <a:lnTo>
                        <a:pt x="346" y="79"/>
                      </a:lnTo>
                      <a:lnTo>
                        <a:pt x="339" y="85"/>
                      </a:lnTo>
                      <a:lnTo>
                        <a:pt x="329" y="89"/>
                      </a:lnTo>
                      <a:lnTo>
                        <a:pt x="324" y="90"/>
                      </a:lnTo>
                      <a:lnTo>
                        <a:pt x="321" y="94"/>
                      </a:lnTo>
                      <a:lnTo>
                        <a:pt x="310" y="94"/>
                      </a:lnTo>
                      <a:lnTo>
                        <a:pt x="297" y="82"/>
                      </a:lnTo>
                      <a:lnTo>
                        <a:pt x="296" y="72"/>
                      </a:lnTo>
                      <a:lnTo>
                        <a:pt x="291" y="59"/>
                      </a:lnTo>
                      <a:lnTo>
                        <a:pt x="295" y="39"/>
                      </a:lnTo>
                      <a:lnTo>
                        <a:pt x="301" y="31"/>
                      </a:lnTo>
                      <a:lnTo>
                        <a:pt x="296" y="20"/>
                      </a:lnTo>
                      <a:lnTo>
                        <a:pt x="289" y="16"/>
                      </a:lnTo>
                      <a:lnTo>
                        <a:pt x="292" y="6"/>
                      </a:lnTo>
                      <a:lnTo>
                        <a:pt x="287" y="0"/>
                      </a:lnTo>
                      <a:lnTo>
                        <a:pt x="277" y="1"/>
                      </a:lnTo>
                      <a:lnTo>
                        <a:pt x="279" y="9"/>
                      </a:lnTo>
                      <a:lnTo>
                        <a:pt x="271" y="17"/>
                      </a:lnTo>
                      <a:lnTo>
                        <a:pt x="247" y="26"/>
                      </a:lnTo>
                      <a:lnTo>
                        <a:pt x="232" y="30"/>
                      </a:lnTo>
                      <a:lnTo>
                        <a:pt x="226" y="36"/>
                      </a:lnTo>
                      <a:lnTo>
                        <a:pt x="210" y="29"/>
                      </a:lnTo>
                      <a:lnTo>
                        <a:pt x="194" y="26"/>
                      </a:lnTo>
                      <a:lnTo>
                        <a:pt x="190" y="29"/>
                      </a:lnTo>
                      <a:lnTo>
                        <a:pt x="199" y="35"/>
                      </a:lnTo>
                      <a:lnTo>
                        <a:pt x="198" y="51"/>
                      </a:lnTo>
                      <a:lnTo>
                        <a:pt x="200" y="66"/>
                      </a:lnTo>
                      <a:lnTo>
                        <a:pt x="219" y="67"/>
                      </a:lnTo>
                      <a:lnTo>
                        <a:pt x="220" y="73"/>
                      </a:lnTo>
                      <a:lnTo>
                        <a:pt x="204" y="80"/>
                      </a:lnTo>
                      <a:lnTo>
                        <a:pt x="202" y="90"/>
                      </a:lnTo>
                      <a:lnTo>
                        <a:pt x="193" y="94"/>
                      </a:lnTo>
                      <a:lnTo>
                        <a:pt x="178" y="99"/>
                      </a:lnTo>
                      <a:lnTo>
                        <a:pt x="173" y="106"/>
                      </a:lnTo>
                      <a:lnTo>
                        <a:pt x="157" y="108"/>
                      </a:lnTo>
                      <a:lnTo>
                        <a:pt x="146" y="95"/>
                      </a:lnTo>
                      <a:lnTo>
                        <a:pt x="141" y="98"/>
                      </a:lnTo>
                      <a:lnTo>
                        <a:pt x="138" y="84"/>
                      </a:lnTo>
                      <a:lnTo>
                        <a:pt x="132" y="77"/>
                      </a:lnTo>
                      <a:lnTo>
                        <a:pt x="125" y="85"/>
                      </a:lnTo>
                      <a:lnTo>
                        <a:pt x="85" y="84"/>
                      </a:lnTo>
                      <a:lnTo>
                        <a:pt x="85" y="99"/>
                      </a:lnTo>
                      <a:lnTo>
                        <a:pt x="97" y="102"/>
                      </a:lnTo>
                      <a:lnTo>
                        <a:pt x="96" y="110"/>
                      </a:lnTo>
                      <a:lnTo>
                        <a:pt x="92" y="108"/>
                      </a:lnTo>
                      <a:lnTo>
                        <a:pt x="80" y="112"/>
                      </a:lnTo>
                      <a:lnTo>
                        <a:pt x="80" y="129"/>
                      </a:lnTo>
                      <a:lnTo>
                        <a:pt x="89" y="138"/>
                      </a:lnTo>
                      <a:lnTo>
                        <a:pt x="92" y="151"/>
                      </a:lnTo>
                      <a:lnTo>
                        <a:pt x="92" y="162"/>
                      </a:lnTo>
                      <a:lnTo>
                        <a:pt x="84" y="227"/>
                      </a:lnTo>
                      <a:lnTo>
                        <a:pt x="65" y="226"/>
                      </a:lnTo>
                      <a:lnTo>
                        <a:pt x="62" y="230"/>
                      </a:lnTo>
                      <a:lnTo>
                        <a:pt x="45" y="235"/>
                      </a:lnTo>
                      <a:lnTo>
                        <a:pt x="22" y="250"/>
                      </a:lnTo>
                      <a:lnTo>
                        <a:pt x="20" y="262"/>
                      </a:lnTo>
                      <a:lnTo>
                        <a:pt x="15" y="270"/>
                      </a:lnTo>
                      <a:lnTo>
                        <a:pt x="18" y="282"/>
                      </a:lnTo>
                      <a:lnTo>
                        <a:pt x="6" y="290"/>
                      </a:lnTo>
                      <a:lnTo>
                        <a:pt x="6" y="300"/>
                      </a:lnTo>
                      <a:lnTo>
                        <a:pt x="0" y="304"/>
                      </a:lnTo>
                      <a:lnTo>
                        <a:pt x="10" y="325"/>
                      </a:lnTo>
                      <a:lnTo>
                        <a:pt x="23" y="339"/>
                      </a:lnTo>
                      <a:lnTo>
                        <a:pt x="19" y="350"/>
                      </a:lnTo>
                      <a:lnTo>
                        <a:pt x="32" y="351"/>
                      </a:lnTo>
                      <a:lnTo>
                        <a:pt x="42" y="363"/>
                      </a:lnTo>
                      <a:lnTo>
                        <a:pt x="59" y="364"/>
                      </a:lnTo>
                      <a:lnTo>
                        <a:pt x="76" y="350"/>
                      </a:lnTo>
                      <a:lnTo>
                        <a:pt x="77" y="387"/>
                      </a:lnTo>
                      <a:lnTo>
                        <a:pt x="86" y="390"/>
                      </a:lnTo>
                      <a:lnTo>
                        <a:pt x="98" y="385"/>
                      </a:lnTo>
                      <a:lnTo>
                        <a:pt x="113" y="388"/>
                      </a:lnTo>
                      <a:lnTo>
                        <a:pt x="124" y="387"/>
                      </a:lnTo>
                      <a:lnTo>
                        <a:pt x="128" y="379"/>
                      </a:lnTo>
                      <a:lnTo>
                        <a:pt x="146" y="370"/>
                      </a:lnTo>
                      <a:lnTo>
                        <a:pt x="156" y="362"/>
                      </a:lnTo>
                      <a:lnTo>
                        <a:pt x="183" y="357"/>
                      </a:lnTo>
                      <a:lnTo>
                        <a:pt x="183" y="375"/>
                      </a:lnTo>
                      <a:lnTo>
                        <a:pt x="185" y="384"/>
                      </a:lnTo>
                      <a:lnTo>
                        <a:pt x="184" y="400"/>
                      </a:lnTo>
                      <a:lnTo>
                        <a:pt x="209" y="421"/>
                      </a:lnTo>
                      <a:lnTo>
                        <a:pt x="232" y="425"/>
                      </a:lnTo>
                      <a:lnTo>
                        <a:pt x="241" y="434"/>
                      </a:lnTo>
                      <a:lnTo>
                        <a:pt x="255" y="438"/>
                      </a:lnTo>
                      <a:lnTo>
                        <a:pt x="265" y="446"/>
                      </a:lnTo>
                      <a:lnTo>
                        <a:pt x="278" y="446"/>
                      </a:lnTo>
                      <a:lnTo>
                        <a:pt x="290" y="452"/>
                      </a:lnTo>
                      <a:lnTo>
                        <a:pt x="292" y="466"/>
                      </a:lnTo>
                      <a:lnTo>
                        <a:pt x="296" y="473"/>
                      </a:lnTo>
                      <a:lnTo>
                        <a:pt x="297" y="483"/>
                      </a:lnTo>
                      <a:lnTo>
                        <a:pt x="292" y="484"/>
                      </a:lnTo>
                      <a:lnTo>
                        <a:pt x="301" y="511"/>
                      </a:lnTo>
                      <a:lnTo>
                        <a:pt x="341" y="513"/>
                      </a:lnTo>
                      <a:lnTo>
                        <a:pt x="339" y="526"/>
                      </a:lnTo>
                      <a:lnTo>
                        <a:pt x="342" y="535"/>
                      </a:lnTo>
                      <a:lnTo>
                        <a:pt x="354" y="542"/>
                      </a:lnTo>
                      <a:lnTo>
                        <a:pt x="360" y="557"/>
                      </a:lnTo>
                      <a:lnTo>
                        <a:pt x="358" y="575"/>
                      </a:lnTo>
                      <a:lnTo>
                        <a:pt x="353" y="586"/>
                      </a:lnTo>
                      <a:lnTo>
                        <a:pt x="356" y="600"/>
                      </a:lnTo>
                      <a:lnTo>
                        <a:pt x="351" y="604"/>
                      </a:lnTo>
                      <a:lnTo>
                        <a:pt x="357" y="617"/>
                      </a:lnTo>
                      <a:lnTo>
                        <a:pt x="359" y="650"/>
                      </a:lnTo>
                      <a:lnTo>
                        <a:pt x="381" y="655"/>
                      </a:lnTo>
                      <a:lnTo>
                        <a:pt x="389" y="650"/>
                      </a:lnTo>
                      <a:lnTo>
                        <a:pt x="404" y="657"/>
                      </a:lnTo>
                      <a:lnTo>
                        <a:pt x="409" y="663"/>
                      </a:lnTo>
                      <a:lnTo>
                        <a:pt x="412" y="685"/>
                      </a:lnTo>
                      <a:lnTo>
                        <a:pt x="415" y="694"/>
                      </a:lnTo>
                      <a:lnTo>
                        <a:pt x="423" y="696"/>
                      </a:lnTo>
                      <a:lnTo>
                        <a:pt x="430" y="691"/>
                      </a:lnTo>
                      <a:lnTo>
                        <a:pt x="438" y="696"/>
                      </a:lnTo>
                      <a:lnTo>
                        <a:pt x="439" y="709"/>
                      </a:lnTo>
                      <a:lnTo>
                        <a:pt x="438" y="723"/>
                      </a:lnTo>
                      <a:lnTo>
                        <a:pt x="436" y="737"/>
                      </a:lnTo>
                      <a:lnTo>
                        <a:pt x="445" y="732"/>
                      </a:lnTo>
                      <a:lnTo>
                        <a:pt x="457" y="746"/>
                      </a:lnTo>
                      <a:lnTo>
                        <a:pt x="459" y="765"/>
                      </a:lnTo>
                      <a:lnTo>
                        <a:pt x="443" y="778"/>
                      </a:lnTo>
                      <a:lnTo>
                        <a:pt x="431" y="787"/>
                      </a:lnTo>
                      <a:lnTo>
                        <a:pt x="411" y="811"/>
                      </a:lnTo>
                      <a:lnTo>
                        <a:pt x="389" y="843"/>
                      </a:lnTo>
                      <a:lnTo>
                        <a:pt x="402" y="840"/>
                      </a:lnTo>
                      <a:lnTo>
                        <a:pt x="424" y="858"/>
                      </a:lnTo>
                      <a:lnTo>
                        <a:pt x="432" y="858"/>
                      </a:lnTo>
                      <a:lnTo>
                        <a:pt x="455" y="873"/>
                      </a:lnTo>
                      <a:lnTo>
                        <a:pt x="473" y="886"/>
                      </a:lnTo>
                      <a:lnTo>
                        <a:pt x="487" y="902"/>
                      </a:lnTo>
                      <a:lnTo>
                        <a:pt x="480" y="913"/>
                      </a:lnTo>
                      <a:lnTo>
                        <a:pt x="488" y="927"/>
                      </a:lnTo>
                      <a:lnTo>
                        <a:pt x="499" y="913"/>
                      </a:lnTo>
                      <a:lnTo>
                        <a:pt x="505" y="891"/>
                      </a:lnTo>
                      <a:lnTo>
                        <a:pt x="516" y="880"/>
                      </a:lnTo>
                      <a:lnTo>
                        <a:pt x="531" y="861"/>
                      </a:lnTo>
                      <a:lnTo>
                        <a:pt x="548" y="819"/>
                      </a:lnTo>
                      <a:lnTo>
                        <a:pt x="561" y="806"/>
                      </a:lnTo>
                      <a:lnTo>
                        <a:pt x="563" y="795"/>
                      </a:lnTo>
                      <a:lnTo>
                        <a:pt x="564" y="770"/>
                      </a:lnTo>
                      <a:lnTo>
                        <a:pt x="560" y="757"/>
                      </a:lnTo>
                      <a:lnTo>
                        <a:pt x="561" y="740"/>
                      </a:lnTo>
                      <a:lnTo>
                        <a:pt x="576" y="716"/>
                      </a:lnTo>
                      <a:lnTo>
                        <a:pt x="598" y="698"/>
                      </a:lnTo>
                      <a:lnTo>
                        <a:pt x="620" y="690"/>
                      </a:lnTo>
                      <a:lnTo>
                        <a:pt x="634" y="680"/>
                      </a:lnTo>
                      <a:lnTo>
                        <a:pt x="666" y="671"/>
                      </a:lnTo>
                      <a:lnTo>
                        <a:pt x="688" y="671"/>
                      </a:lnTo>
                      <a:lnTo>
                        <a:pt x="692" y="657"/>
                      </a:lnTo>
                      <a:lnTo>
                        <a:pt x="708" y="646"/>
                      </a:lnTo>
                      <a:lnTo>
                        <a:pt x="710" y="622"/>
                      </a:lnTo>
                      <a:lnTo>
                        <a:pt x="729" y="591"/>
                      </a:lnTo>
                      <a:lnTo>
                        <a:pt x="731" y="559"/>
                      </a:lnTo>
                      <a:lnTo>
                        <a:pt x="737" y="549"/>
                      </a:lnTo>
                      <a:lnTo>
                        <a:pt x="738" y="534"/>
                      </a:lnTo>
                      <a:lnTo>
                        <a:pt x="742" y="497"/>
                      </a:lnTo>
                      <a:lnTo>
                        <a:pt x="738" y="453"/>
                      </a:lnTo>
                      <a:lnTo>
                        <a:pt x="744" y="435"/>
                      </a:lnTo>
                      <a:lnTo>
                        <a:pt x="749" y="434"/>
                      </a:lnTo>
                      <a:lnTo>
                        <a:pt x="763" y="414"/>
                      </a:lnTo>
                      <a:lnTo>
                        <a:pt x="775" y="388"/>
                      </a:lnTo>
                      <a:lnTo>
                        <a:pt x="804" y="354"/>
                      </a:lnTo>
                      <a:lnTo>
                        <a:pt x="815" y="339"/>
                      </a:lnTo>
                      <a:lnTo>
                        <a:pt x="822" y="300"/>
                      </a:lnTo>
                      <a:lnTo>
                        <a:pt x="818" y="285"/>
                      </a:lnTo>
                      <a:lnTo>
                        <a:pt x="811" y="255"/>
                      </a:lnTo>
                      <a:lnTo>
                        <a:pt x="803" y="248"/>
                      </a:lnTo>
                      <a:lnTo>
                        <a:pt x="785" y="247"/>
                      </a:lnTo>
                      <a:lnTo>
                        <a:pt x="769" y="239"/>
                      </a:lnTo>
                      <a:lnTo>
                        <a:pt x="742" y="213"/>
                      </a:lnTo>
                      <a:lnTo>
                        <a:pt x="710" y="193"/>
                      </a:lnTo>
                      <a:lnTo>
                        <a:pt x="679" y="194"/>
                      </a:lnTo>
                      <a:lnTo>
                        <a:pt x="638" y="181"/>
                      </a:lnTo>
                      <a:lnTo>
                        <a:pt x="614" y="189"/>
                      </a:lnTo>
                      <a:lnTo>
                        <a:pt x="617" y="176"/>
                      </a:lnTo>
                      <a:lnTo>
                        <a:pt x="607" y="162"/>
                      </a:lnTo>
                      <a:lnTo>
                        <a:pt x="572" y="148"/>
                      </a:lnTo>
                      <a:lnTo>
                        <a:pt x="546" y="139"/>
                      </a:lnTo>
                      <a:lnTo>
                        <a:pt x="530" y="154"/>
                      </a:lnTo>
                      <a:lnTo>
                        <a:pt x="529" y="131"/>
                      </a:lnTo>
                      <a:lnTo>
                        <a:pt x="492" y="127"/>
                      </a:lnTo>
                      <a:lnTo>
                        <a:pt x="485" y="120"/>
                      </a:lnTo>
                      <a:lnTo>
                        <a:pt x="501" y="100"/>
                      </a:lnTo>
                      <a:lnTo>
                        <a:pt x="501" y="83"/>
                      </a:lnTo>
                      <a:lnTo>
                        <a:pt x="490" y="80"/>
                      </a:lnTo>
                      <a:lnTo>
                        <a:pt x="479" y="38"/>
                      </a:lnTo>
                      <a:lnTo>
                        <a:pt x="473" y="25"/>
                      </a:lnTo>
                      <a:lnTo>
                        <a:pt x="466" y="26"/>
                      </a:lnTo>
                      <a:lnTo>
                        <a:pt x="453" y="48"/>
                      </a:lnTo>
                      <a:lnTo>
                        <a:pt x="447" y="66"/>
                      </a:lnTo>
                      <a:lnTo>
                        <a:pt x="438" y="74"/>
                      </a:lnTo>
                      <a:lnTo>
                        <a:pt x="428" y="76"/>
                      </a:lnTo>
                      <a:lnTo>
                        <a:pt x="425" y="69"/>
                      </a:lnTo>
                      <a:lnTo>
                        <a:pt x="421" y="68"/>
                      </a:lnTo>
                      <a:lnTo>
                        <a:pt x="414" y="75"/>
                      </a:lnTo>
                      <a:lnTo>
                        <a:pt x="406" y="70"/>
                      </a:lnTo>
                      <a:lnTo>
                        <a:pt x="394" y="65"/>
                      </a:lnTo>
                      <a:lnTo>
                        <a:pt x="383" y="67"/>
                      </a:lnTo>
                      <a:lnTo>
                        <a:pt x="375" y="66"/>
                      </a:lnTo>
                      <a:lnTo>
                        <a:pt x="373" y="72"/>
                      </a:lnTo>
                      <a:lnTo>
                        <a:pt x="376" y="77"/>
                      </a:lnTo>
                      <a:lnTo>
                        <a:pt x="374" y="81"/>
                      </a:lnTo>
                      <a:lnTo>
                        <a:pt x="363" y="80"/>
                      </a:lnTo>
                      <a:lnTo>
                        <a:pt x="363" y="8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34A9973-7EF4-5CD5-6281-724191AFEF2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90937" y="5146676"/>
                  <a:ext cx="446087" cy="1416050"/>
                </a:xfrm>
                <a:custGeom>
                  <a:avLst/>
                  <a:gdLst>
                    <a:gd name="T0" fmla="*/ 216 w 281"/>
                    <a:gd name="T1" fmla="*/ 823 h 892"/>
                    <a:gd name="T2" fmla="*/ 203 w 281"/>
                    <a:gd name="T3" fmla="*/ 847 h 892"/>
                    <a:gd name="T4" fmla="*/ 173 w 281"/>
                    <a:gd name="T5" fmla="*/ 850 h 892"/>
                    <a:gd name="T6" fmla="*/ 123 w 281"/>
                    <a:gd name="T7" fmla="*/ 831 h 892"/>
                    <a:gd name="T8" fmla="*/ 183 w 281"/>
                    <a:gd name="T9" fmla="*/ 868 h 892"/>
                    <a:gd name="T10" fmla="*/ 231 w 281"/>
                    <a:gd name="T11" fmla="*/ 884 h 892"/>
                    <a:gd name="T12" fmla="*/ 258 w 281"/>
                    <a:gd name="T13" fmla="*/ 892 h 892"/>
                    <a:gd name="T14" fmla="*/ 279 w 281"/>
                    <a:gd name="T15" fmla="*/ 886 h 892"/>
                    <a:gd name="T16" fmla="*/ 270 w 281"/>
                    <a:gd name="T17" fmla="*/ 876 h 892"/>
                    <a:gd name="T18" fmla="*/ 230 w 281"/>
                    <a:gd name="T19" fmla="*/ 826 h 892"/>
                    <a:gd name="T20" fmla="*/ 52 w 281"/>
                    <a:gd name="T21" fmla="*/ 93 h 892"/>
                    <a:gd name="T22" fmla="*/ 43 w 281"/>
                    <a:gd name="T23" fmla="*/ 43 h 892"/>
                    <a:gd name="T24" fmla="*/ 26 w 281"/>
                    <a:gd name="T25" fmla="*/ 16 h 892"/>
                    <a:gd name="T26" fmla="*/ 10 w 281"/>
                    <a:gd name="T27" fmla="*/ 12 h 892"/>
                    <a:gd name="T28" fmla="*/ 8 w 281"/>
                    <a:gd name="T29" fmla="*/ 52 h 892"/>
                    <a:gd name="T30" fmla="*/ 13 w 281"/>
                    <a:gd name="T31" fmla="*/ 143 h 892"/>
                    <a:gd name="T32" fmla="*/ 17 w 281"/>
                    <a:gd name="T33" fmla="*/ 239 h 892"/>
                    <a:gd name="T34" fmla="*/ 18 w 281"/>
                    <a:gd name="T35" fmla="*/ 297 h 892"/>
                    <a:gd name="T36" fmla="*/ 28 w 281"/>
                    <a:gd name="T37" fmla="*/ 353 h 892"/>
                    <a:gd name="T38" fmla="*/ 22 w 281"/>
                    <a:gd name="T39" fmla="*/ 425 h 892"/>
                    <a:gd name="T40" fmla="*/ 13 w 281"/>
                    <a:gd name="T41" fmla="*/ 466 h 892"/>
                    <a:gd name="T42" fmla="*/ 33 w 281"/>
                    <a:gd name="T43" fmla="*/ 517 h 892"/>
                    <a:gd name="T44" fmla="*/ 37 w 281"/>
                    <a:gd name="T45" fmla="*/ 576 h 892"/>
                    <a:gd name="T46" fmla="*/ 56 w 281"/>
                    <a:gd name="T47" fmla="*/ 612 h 892"/>
                    <a:gd name="T48" fmla="*/ 66 w 281"/>
                    <a:gd name="T49" fmla="*/ 590 h 892"/>
                    <a:gd name="T50" fmla="*/ 49 w 281"/>
                    <a:gd name="T51" fmla="*/ 629 h 892"/>
                    <a:gd name="T52" fmla="*/ 47 w 281"/>
                    <a:gd name="T53" fmla="*/ 688 h 892"/>
                    <a:gd name="T54" fmla="*/ 64 w 281"/>
                    <a:gd name="T55" fmla="*/ 712 h 892"/>
                    <a:gd name="T56" fmla="*/ 84 w 281"/>
                    <a:gd name="T57" fmla="*/ 775 h 892"/>
                    <a:gd name="T58" fmla="*/ 101 w 281"/>
                    <a:gd name="T59" fmla="*/ 803 h 892"/>
                    <a:gd name="T60" fmla="*/ 141 w 281"/>
                    <a:gd name="T61" fmla="*/ 831 h 892"/>
                    <a:gd name="T62" fmla="*/ 168 w 281"/>
                    <a:gd name="T63" fmla="*/ 846 h 892"/>
                    <a:gd name="T64" fmla="*/ 199 w 281"/>
                    <a:gd name="T65" fmla="*/ 853 h 892"/>
                    <a:gd name="T66" fmla="*/ 205 w 281"/>
                    <a:gd name="T67" fmla="*/ 823 h 892"/>
                    <a:gd name="T68" fmla="*/ 227 w 281"/>
                    <a:gd name="T69" fmla="*/ 818 h 892"/>
                    <a:gd name="T70" fmla="*/ 164 w 281"/>
                    <a:gd name="T71" fmla="*/ 812 h 892"/>
                    <a:gd name="T72" fmla="*/ 145 w 281"/>
                    <a:gd name="T73" fmla="*/ 781 h 892"/>
                    <a:gd name="T74" fmla="*/ 123 w 281"/>
                    <a:gd name="T75" fmla="*/ 775 h 892"/>
                    <a:gd name="T76" fmla="*/ 121 w 281"/>
                    <a:gd name="T77" fmla="*/ 739 h 892"/>
                    <a:gd name="T78" fmla="*/ 116 w 281"/>
                    <a:gd name="T79" fmla="*/ 713 h 892"/>
                    <a:gd name="T80" fmla="*/ 114 w 281"/>
                    <a:gd name="T81" fmla="*/ 663 h 892"/>
                    <a:gd name="T82" fmla="*/ 114 w 281"/>
                    <a:gd name="T83" fmla="*/ 645 h 892"/>
                    <a:gd name="T84" fmla="*/ 99 w 281"/>
                    <a:gd name="T85" fmla="*/ 631 h 892"/>
                    <a:gd name="T86" fmla="*/ 89 w 281"/>
                    <a:gd name="T87" fmla="*/ 613 h 892"/>
                    <a:gd name="T88" fmla="*/ 82 w 281"/>
                    <a:gd name="T89" fmla="*/ 582 h 892"/>
                    <a:gd name="T90" fmla="*/ 67 w 281"/>
                    <a:gd name="T91" fmla="*/ 530 h 892"/>
                    <a:gd name="T92" fmla="*/ 75 w 281"/>
                    <a:gd name="T93" fmla="*/ 499 h 892"/>
                    <a:gd name="T94" fmla="*/ 58 w 281"/>
                    <a:gd name="T95" fmla="*/ 453 h 892"/>
                    <a:gd name="T96" fmla="*/ 63 w 281"/>
                    <a:gd name="T97" fmla="*/ 418 h 892"/>
                    <a:gd name="T98" fmla="*/ 64 w 281"/>
                    <a:gd name="T99" fmla="*/ 372 h 892"/>
                    <a:gd name="T100" fmla="*/ 40 w 281"/>
                    <a:gd name="T101" fmla="*/ 327 h 892"/>
                    <a:gd name="T102" fmla="*/ 42 w 281"/>
                    <a:gd name="T103" fmla="*/ 280 h 892"/>
                    <a:gd name="T104" fmla="*/ 55 w 281"/>
                    <a:gd name="T105" fmla="*/ 236 h 892"/>
                    <a:gd name="T106" fmla="*/ 60 w 281"/>
                    <a:gd name="T107" fmla="*/ 212 h 892"/>
                    <a:gd name="T108" fmla="*/ 57 w 281"/>
                    <a:gd name="T109" fmla="*/ 165 h 892"/>
                    <a:gd name="T110" fmla="*/ 82 w 281"/>
                    <a:gd name="T111" fmla="*/ 129 h 892"/>
                    <a:gd name="T112" fmla="*/ 64 w 281"/>
                    <a:gd name="T113" fmla="*/ 126 h 892"/>
                    <a:gd name="T114" fmla="*/ 52 w 281"/>
                    <a:gd name="T115" fmla="*/ 93 h 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1" h="892">
                      <a:moveTo>
                        <a:pt x="230" y="826"/>
                      </a:moveTo>
                      <a:lnTo>
                        <a:pt x="216" y="823"/>
                      </a:lnTo>
                      <a:lnTo>
                        <a:pt x="203" y="832"/>
                      </a:lnTo>
                      <a:lnTo>
                        <a:pt x="203" y="847"/>
                      </a:lnTo>
                      <a:lnTo>
                        <a:pt x="200" y="859"/>
                      </a:lnTo>
                      <a:lnTo>
                        <a:pt x="173" y="850"/>
                      </a:lnTo>
                      <a:lnTo>
                        <a:pt x="140" y="835"/>
                      </a:lnTo>
                      <a:lnTo>
                        <a:pt x="123" y="831"/>
                      </a:lnTo>
                      <a:lnTo>
                        <a:pt x="160" y="856"/>
                      </a:lnTo>
                      <a:lnTo>
                        <a:pt x="183" y="868"/>
                      </a:lnTo>
                      <a:lnTo>
                        <a:pt x="211" y="880"/>
                      </a:lnTo>
                      <a:lnTo>
                        <a:pt x="231" y="884"/>
                      </a:lnTo>
                      <a:lnTo>
                        <a:pt x="247" y="890"/>
                      </a:lnTo>
                      <a:lnTo>
                        <a:pt x="258" y="892"/>
                      </a:lnTo>
                      <a:lnTo>
                        <a:pt x="267" y="892"/>
                      </a:lnTo>
                      <a:lnTo>
                        <a:pt x="279" y="886"/>
                      </a:lnTo>
                      <a:lnTo>
                        <a:pt x="281" y="877"/>
                      </a:lnTo>
                      <a:lnTo>
                        <a:pt x="270" y="876"/>
                      </a:lnTo>
                      <a:lnTo>
                        <a:pt x="251" y="876"/>
                      </a:lnTo>
                      <a:lnTo>
                        <a:pt x="230" y="826"/>
                      </a:lnTo>
                      <a:lnTo>
                        <a:pt x="230" y="826"/>
                      </a:lnTo>
                      <a:close/>
                      <a:moveTo>
                        <a:pt x="52" y="93"/>
                      </a:moveTo>
                      <a:lnTo>
                        <a:pt x="39" y="66"/>
                      </a:lnTo>
                      <a:lnTo>
                        <a:pt x="43" y="43"/>
                      </a:lnTo>
                      <a:lnTo>
                        <a:pt x="31" y="33"/>
                      </a:lnTo>
                      <a:lnTo>
                        <a:pt x="26" y="16"/>
                      </a:lnTo>
                      <a:lnTo>
                        <a:pt x="15" y="0"/>
                      </a:lnTo>
                      <a:lnTo>
                        <a:pt x="10" y="12"/>
                      </a:lnTo>
                      <a:lnTo>
                        <a:pt x="0" y="18"/>
                      </a:lnTo>
                      <a:lnTo>
                        <a:pt x="8" y="52"/>
                      </a:lnTo>
                      <a:lnTo>
                        <a:pt x="14" y="90"/>
                      </a:lnTo>
                      <a:lnTo>
                        <a:pt x="13" y="143"/>
                      </a:lnTo>
                      <a:lnTo>
                        <a:pt x="13" y="193"/>
                      </a:lnTo>
                      <a:lnTo>
                        <a:pt x="17" y="239"/>
                      </a:lnTo>
                      <a:lnTo>
                        <a:pt x="9" y="268"/>
                      </a:lnTo>
                      <a:lnTo>
                        <a:pt x="18" y="297"/>
                      </a:lnTo>
                      <a:lnTo>
                        <a:pt x="16" y="317"/>
                      </a:lnTo>
                      <a:lnTo>
                        <a:pt x="28" y="353"/>
                      </a:lnTo>
                      <a:lnTo>
                        <a:pt x="27" y="388"/>
                      </a:lnTo>
                      <a:lnTo>
                        <a:pt x="22" y="425"/>
                      </a:lnTo>
                      <a:lnTo>
                        <a:pt x="20" y="465"/>
                      </a:lnTo>
                      <a:lnTo>
                        <a:pt x="13" y="466"/>
                      </a:lnTo>
                      <a:lnTo>
                        <a:pt x="21" y="493"/>
                      </a:lnTo>
                      <a:lnTo>
                        <a:pt x="33" y="517"/>
                      </a:lnTo>
                      <a:lnTo>
                        <a:pt x="30" y="533"/>
                      </a:lnTo>
                      <a:lnTo>
                        <a:pt x="37" y="576"/>
                      </a:lnTo>
                      <a:lnTo>
                        <a:pt x="43" y="608"/>
                      </a:lnTo>
                      <a:lnTo>
                        <a:pt x="56" y="612"/>
                      </a:lnTo>
                      <a:lnTo>
                        <a:pt x="51" y="583"/>
                      </a:lnTo>
                      <a:lnTo>
                        <a:pt x="66" y="590"/>
                      </a:lnTo>
                      <a:lnTo>
                        <a:pt x="73" y="636"/>
                      </a:lnTo>
                      <a:lnTo>
                        <a:pt x="49" y="629"/>
                      </a:lnTo>
                      <a:lnTo>
                        <a:pt x="57" y="667"/>
                      </a:lnTo>
                      <a:lnTo>
                        <a:pt x="47" y="688"/>
                      </a:lnTo>
                      <a:lnTo>
                        <a:pt x="77" y="694"/>
                      </a:lnTo>
                      <a:lnTo>
                        <a:pt x="64" y="712"/>
                      </a:lnTo>
                      <a:lnTo>
                        <a:pt x="65" y="734"/>
                      </a:lnTo>
                      <a:lnTo>
                        <a:pt x="84" y="775"/>
                      </a:lnTo>
                      <a:lnTo>
                        <a:pt x="100" y="790"/>
                      </a:lnTo>
                      <a:lnTo>
                        <a:pt x="101" y="803"/>
                      </a:lnTo>
                      <a:lnTo>
                        <a:pt x="113" y="818"/>
                      </a:lnTo>
                      <a:lnTo>
                        <a:pt x="141" y="831"/>
                      </a:lnTo>
                      <a:lnTo>
                        <a:pt x="141" y="831"/>
                      </a:lnTo>
                      <a:lnTo>
                        <a:pt x="168" y="846"/>
                      </a:lnTo>
                      <a:lnTo>
                        <a:pt x="191" y="853"/>
                      </a:lnTo>
                      <a:lnTo>
                        <a:pt x="199" y="853"/>
                      </a:lnTo>
                      <a:lnTo>
                        <a:pt x="192" y="832"/>
                      </a:lnTo>
                      <a:lnTo>
                        <a:pt x="205" y="823"/>
                      </a:lnTo>
                      <a:lnTo>
                        <a:pt x="211" y="818"/>
                      </a:lnTo>
                      <a:lnTo>
                        <a:pt x="227" y="818"/>
                      </a:lnTo>
                      <a:lnTo>
                        <a:pt x="209" y="815"/>
                      </a:lnTo>
                      <a:lnTo>
                        <a:pt x="164" y="812"/>
                      </a:lnTo>
                      <a:lnTo>
                        <a:pt x="151" y="798"/>
                      </a:lnTo>
                      <a:lnTo>
                        <a:pt x="145" y="781"/>
                      </a:lnTo>
                      <a:lnTo>
                        <a:pt x="132" y="782"/>
                      </a:lnTo>
                      <a:lnTo>
                        <a:pt x="123" y="775"/>
                      </a:lnTo>
                      <a:lnTo>
                        <a:pt x="112" y="749"/>
                      </a:lnTo>
                      <a:lnTo>
                        <a:pt x="121" y="739"/>
                      </a:lnTo>
                      <a:lnTo>
                        <a:pt x="122" y="725"/>
                      </a:lnTo>
                      <a:lnTo>
                        <a:pt x="116" y="713"/>
                      </a:lnTo>
                      <a:lnTo>
                        <a:pt x="118" y="693"/>
                      </a:lnTo>
                      <a:lnTo>
                        <a:pt x="114" y="663"/>
                      </a:lnTo>
                      <a:lnTo>
                        <a:pt x="107" y="649"/>
                      </a:lnTo>
                      <a:lnTo>
                        <a:pt x="114" y="645"/>
                      </a:lnTo>
                      <a:lnTo>
                        <a:pt x="109" y="636"/>
                      </a:lnTo>
                      <a:lnTo>
                        <a:pt x="99" y="631"/>
                      </a:lnTo>
                      <a:lnTo>
                        <a:pt x="102" y="621"/>
                      </a:lnTo>
                      <a:lnTo>
                        <a:pt x="89" y="613"/>
                      </a:lnTo>
                      <a:lnTo>
                        <a:pt x="76" y="586"/>
                      </a:lnTo>
                      <a:lnTo>
                        <a:pt x="82" y="582"/>
                      </a:lnTo>
                      <a:lnTo>
                        <a:pt x="70" y="553"/>
                      </a:lnTo>
                      <a:lnTo>
                        <a:pt x="67" y="530"/>
                      </a:lnTo>
                      <a:lnTo>
                        <a:pt x="66" y="509"/>
                      </a:lnTo>
                      <a:lnTo>
                        <a:pt x="75" y="499"/>
                      </a:lnTo>
                      <a:lnTo>
                        <a:pt x="63" y="476"/>
                      </a:lnTo>
                      <a:lnTo>
                        <a:pt x="58" y="453"/>
                      </a:lnTo>
                      <a:lnTo>
                        <a:pt x="69" y="438"/>
                      </a:lnTo>
                      <a:lnTo>
                        <a:pt x="63" y="418"/>
                      </a:lnTo>
                      <a:lnTo>
                        <a:pt x="69" y="395"/>
                      </a:lnTo>
                      <a:lnTo>
                        <a:pt x="64" y="372"/>
                      </a:lnTo>
                      <a:lnTo>
                        <a:pt x="59" y="368"/>
                      </a:lnTo>
                      <a:lnTo>
                        <a:pt x="40" y="327"/>
                      </a:lnTo>
                      <a:lnTo>
                        <a:pt x="48" y="303"/>
                      </a:lnTo>
                      <a:lnTo>
                        <a:pt x="42" y="280"/>
                      </a:lnTo>
                      <a:lnTo>
                        <a:pt x="45" y="258"/>
                      </a:lnTo>
                      <a:lnTo>
                        <a:pt x="55" y="236"/>
                      </a:lnTo>
                      <a:lnTo>
                        <a:pt x="67" y="221"/>
                      </a:lnTo>
                      <a:lnTo>
                        <a:pt x="60" y="212"/>
                      </a:lnTo>
                      <a:lnTo>
                        <a:pt x="62" y="204"/>
                      </a:lnTo>
                      <a:lnTo>
                        <a:pt x="57" y="165"/>
                      </a:lnTo>
                      <a:lnTo>
                        <a:pt x="77" y="153"/>
                      </a:lnTo>
                      <a:lnTo>
                        <a:pt x="82" y="129"/>
                      </a:lnTo>
                      <a:lnTo>
                        <a:pt x="78" y="122"/>
                      </a:lnTo>
                      <a:lnTo>
                        <a:pt x="64" y="126"/>
                      </a:lnTo>
                      <a:lnTo>
                        <a:pt x="52" y="93"/>
                      </a:lnTo>
                      <a:lnTo>
                        <a:pt x="52" y="9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B92B37-DD47-7D69-BF20-A34F440C5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675" y="4013201"/>
                  <a:ext cx="404812" cy="631825"/>
                </a:xfrm>
                <a:custGeom>
                  <a:avLst/>
                  <a:gdLst>
                    <a:gd name="T0" fmla="*/ 175 w 255"/>
                    <a:gd name="T1" fmla="*/ 8 h 398"/>
                    <a:gd name="T2" fmla="*/ 163 w 255"/>
                    <a:gd name="T3" fmla="*/ 0 h 398"/>
                    <a:gd name="T4" fmla="*/ 143 w 255"/>
                    <a:gd name="T5" fmla="*/ 17 h 398"/>
                    <a:gd name="T6" fmla="*/ 109 w 255"/>
                    <a:gd name="T7" fmla="*/ 27 h 398"/>
                    <a:gd name="T8" fmla="*/ 95 w 255"/>
                    <a:gd name="T9" fmla="*/ 32 h 398"/>
                    <a:gd name="T10" fmla="*/ 77 w 255"/>
                    <a:gd name="T11" fmla="*/ 64 h 398"/>
                    <a:gd name="T12" fmla="*/ 67 w 255"/>
                    <a:gd name="T13" fmla="*/ 74 h 398"/>
                    <a:gd name="T14" fmla="*/ 40 w 255"/>
                    <a:gd name="T15" fmla="*/ 90 h 398"/>
                    <a:gd name="T16" fmla="*/ 42 w 255"/>
                    <a:gd name="T17" fmla="*/ 108 h 398"/>
                    <a:gd name="T18" fmla="*/ 31 w 255"/>
                    <a:gd name="T19" fmla="*/ 112 h 398"/>
                    <a:gd name="T20" fmla="*/ 36 w 255"/>
                    <a:gd name="T21" fmla="*/ 137 h 398"/>
                    <a:gd name="T22" fmla="*/ 34 w 255"/>
                    <a:gd name="T23" fmla="*/ 163 h 398"/>
                    <a:gd name="T24" fmla="*/ 33 w 255"/>
                    <a:gd name="T25" fmla="*/ 199 h 398"/>
                    <a:gd name="T26" fmla="*/ 33 w 255"/>
                    <a:gd name="T27" fmla="*/ 217 h 398"/>
                    <a:gd name="T28" fmla="*/ 12 w 255"/>
                    <a:gd name="T29" fmla="*/ 234 h 398"/>
                    <a:gd name="T30" fmla="*/ 9 w 255"/>
                    <a:gd name="T31" fmla="*/ 254 h 398"/>
                    <a:gd name="T32" fmla="*/ 3 w 255"/>
                    <a:gd name="T33" fmla="*/ 264 h 398"/>
                    <a:gd name="T34" fmla="*/ 28 w 255"/>
                    <a:gd name="T35" fmla="*/ 277 h 398"/>
                    <a:gd name="T36" fmla="*/ 51 w 255"/>
                    <a:gd name="T37" fmla="*/ 290 h 398"/>
                    <a:gd name="T38" fmla="*/ 67 w 255"/>
                    <a:gd name="T39" fmla="*/ 293 h 398"/>
                    <a:gd name="T40" fmla="*/ 81 w 255"/>
                    <a:gd name="T41" fmla="*/ 297 h 398"/>
                    <a:gd name="T42" fmla="*/ 102 w 255"/>
                    <a:gd name="T43" fmla="*/ 320 h 398"/>
                    <a:gd name="T44" fmla="*/ 125 w 255"/>
                    <a:gd name="T45" fmla="*/ 351 h 398"/>
                    <a:gd name="T46" fmla="*/ 152 w 255"/>
                    <a:gd name="T47" fmla="*/ 348 h 398"/>
                    <a:gd name="T48" fmla="*/ 172 w 255"/>
                    <a:gd name="T49" fmla="*/ 350 h 398"/>
                    <a:gd name="T50" fmla="*/ 176 w 255"/>
                    <a:gd name="T51" fmla="*/ 385 h 398"/>
                    <a:gd name="T52" fmla="*/ 193 w 255"/>
                    <a:gd name="T53" fmla="*/ 398 h 398"/>
                    <a:gd name="T54" fmla="*/ 201 w 255"/>
                    <a:gd name="T55" fmla="*/ 322 h 398"/>
                    <a:gd name="T56" fmla="*/ 189 w 255"/>
                    <a:gd name="T57" fmla="*/ 300 h 398"/>
                    <a:gd name="T58" fmla="*/ 201 w 255"/>
                    <a:gd name="T59" fmla="*/ 279 h 398"/>
                    <a:gd name="T60" fmla="*/ 206 w 255"/>
                    <a:gd name="T61" fmla="*/ 273 h 398"/>
                    <a:gd name="T62" fmla="*/ 194 w 255"/>
                    <a:gd name="T63" fmla="*/ 255 h 398"/>
                    <a:gd name="T64" fmla="*/ 241 w 255"/>
                    <a:gd name="T65" fmla="*/ 248 h 398"/>
                    <a:gd name="T66" fmla="*/ 250 w 255"/>
                    <a:gd name="T67" fmla="*/ 269 h 398"/>
                    <a:gd name="T68" fmla="*/ 249 w 255"/>
                    <a:gd name="T69" fmla="*/ 242 h 398"/>
                    <a:gd name="T70" fmla="*/ 236 w 255"/>
                    <a:gd name="T71" fmla="*/ 229 h 398"/>
                    <a:gd name="T72" fmla="*/ 246 w 255"/>
                    <a:gd name="T73" fmla="*/ 211 h 398"/>
                    <a:gd name="T74" fmla="*/ 236 w 255"/>
                    <a:gd name="T75" fmla="*/ 189 h 398"/>
                    <a:gd name="T76" fmla="*/ 243 w 255"/>
                    <a:gd name="T77" fmla="*/ 164 h 398"/>
                    <a:gd name="T78" fmla="*/ 240 w 255"/>
                    <a:gd name="T79" fmla="*/ 147 h 398"/>
                    <a:gd name="T80" fmla="*/ 213 w 255"/>
                    <a:gd name="T81" fmla="*/ 149 h 398"/>
                    <a:gd name="T82" fmla="*/ 191 w 255"/>
                    <a:gd name="T83" fmla="*/ 131 h 398"/>
                    <a:gd name="T84" fmla="*/ 152 w 255"/>
                    <a:gd name="T85" fmla="*/ 130 h 398"/>
                    <a:gd name="T86" fmla="*/ 142 w 255"/>
                    <a:gd name="T87" fmla="*/ 120 h 398"/>
                    <a:gd name="T88" fmla="*/ 144 w 255"/>
                    <a:gd name="T89" fmla="*/ 106 h 398"/>
                    <a:gd name="T90" fmla="*/ 138 w 255"/>
                    <a:gd name="T91" fmla="*/ 91 h 398"/>
                    <a:gd name="T92" fmla="*/ 125 w 255"/>
                    <a:gd name="T93" fmla="*/ 79 h 398"/>
                    <a:gd name="T94" fmla="*/ 136 w 255"/>
                    <a:gd name="T95" fmla="*/ 48 h 398"/>
                    <a:gd name="T96" fmla="*/ 151 w 255"/>
                    <a:gd name="T97" fmla="*/ 32 h 398"/>
                    <a:gd name="T98" fmla="*/ 170 w 255"/>
                    <a:gd name="T99" fmla="*/ 16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55" h="398">
                      <a:moveTo>
                        <a:pt x="170" y="16"/>
                      </a:moveTo>
                      <a:lnTo>
                        <a:pt x="175" y="8"/>
                      </a:lnTo>
                      <a:lnTo>
                        <a:pt x="170" y="2"/>
                      </a:lnTo>
                      <a:lnTo>
                        <a:pt x="163" y="0"/>
                      </a:lnTo>
                      <a:lnTo>
                        <a:pt x="152" y="12"/>
                      </a:lnTo>
                      <a:lnTo>
                        <a:pt x="143" y="17"/>
                      </a:lnTo>
                      <a:lnTo>
                        <a:pt x="126" y="29"/>
                      </a:lnTo>
                      <a:lnTo>
                        <a:pt x="109" y="27"/>
                      </a:lnTo>
                      <a:lnTo>
                        <a:pt x="108" y="32"/>
                      </a:lnTo>
                      <a:lnTo>
                        <a:pt x="95" y="32"/>
                      </a:lnTo>
                      <a:lnTo>
                        <a:pt x="82" y="43"/>
                      </a:lnTo>
                      <a:lnTo>
                        <a:pt x="77" y="64"/>
                      </a:lnTo>
                      <a:lnTo>
                        <a:pt x="77" y="71"/>
                      </a:lnTo>
                      <a:lnTo>
                        <a:pt x="67" y="74"/>
                      </a:lnTo>
                      <a:lnTo>
                        <a:pt x="52" y="91"/>
                      </a:lnTo>
                      <a:lnTo>
                        <a:pt x="40" y="90"/>
                      </a:lnTo>
                      <a:lnTo>
                        <a:pt x="38" y="94"/>
                      </a:lnTo>
                      <a:lnTo>
                        <a:pt x="42" y="108"/>
                      </a:lnTo>
                      <a:lnTo>
                        <a:pt x="38" y="114"/>
                      </a:lnTo>
                      <a:lnTo>
                        <a:pt x="31" y="112"/>
                      </a:lnTo>
                      <a:lnTo>
                        <a:pt x="27" y="125"/>
                      </a:lnTo>
                      <a:lnTo>
                        <a:pt x="36" y="137"/>
                      </a:lnTo>
                      <a:lnTo>
                        <a:pt x="39" y="157"/>
                      </a:lnTo>
                      <a:lnTo>
                        <a:pt x="34" y="163"/>
                      </a:lnTo>
                      <a:lnTo>
                        <a:pt x="38" y="185"/>
                      </a:lnTo>
                      <a:lnTo>
                        <a:pt x="33" y="199"/>
                      </a:lnTo>
                      <a:lnTo>
                        <a:pt x="40" y="205"/>
                      </a:lnTo>
                      <a:lnTo>
                        <a:pt x="33" y="217"/>
                      </a:lnTo>
                      <a:lnTo>
                        <a:pt x="24" y="232"/>
                      </a:lnTo>
                      <a:lnTo>
                        <a:pt x="12" y="234"/>
                      </a:lnTo>
                      <a:lnTo>
                        <a:pt x="8" y="242"/>
                      </a:lnTo>
                      <a:lnTo>
                        <a:pt x="9" y="254"/>
                      </a:lnTo>
                      <a:lnTo>
                        <a:pt x="0" y="256"/>
                      </a:lnTo>
                      <a:lnTo>
                        <a:pt x="3" y="264"/>
                      </a:lnTo>
                      <a:lnTo>
                        <a:pt x="25" y="277"/>
                      </a:lnTo>
                      <a:lnTo>
                        <a:pt x="28" y="277"/>
                      </a:lnTo>
                      <a:lnTo>
                        <a:pt x="33" y="286"/>
                      </a:lnTo>
                      <a:lnTo>
                        <a:pt x="51" y="290"/>
                      </a:lnTo>
                      <a:lnTo>
                        <a:pt x="57" y="286"/>
                      </a:lnTo>
                      <a:lnTo>
                        <a:pt x="67" y="293"/>
                      </a:lnTo>
                      <a:lnTo>
                        <a:pt x="76" y="299"/>
                      </a:lnTo>
                      <a:lnTo>
                        <a:pt x="81" y="297"/>
                      </a:lnTo>
                      <a:lnTo>
                        <a:pt x="95" y="308"/>
                      </a:lnTo>
                      <a:lnTo>
                        <a:pt x="102" y="320"/>
                      </a:lnTo>
                      <a:lnTo>
                        <a:pt x="112" y="326"/>
                      </a:lnTo>
                      <a:lnTo>
                        <a:pt x="125" y="351"/>
                      </a:lnTo>
                      <a:lnTo>
                        <a:pt x="141" y="354"/>
                      </a:lnTo>
                      <a:lnTo>
                        <a:pt x="152" y="348"/>
                      </a:lnTo>
                      <a:lnTo>
                        <a:pt x="160" y="351"/>
                      </a:lnTo>
                      <a:lnTo>
                        <a:pt x="172" y="350"/>
                      </a:lnTo>
                      <a:lnTo>
                        <a:pt x="189" y="361"/>
                      </a:lnTo>
                      <a:lnTo>
                        <a:pt x="176" y="385"/>
                      </a:lnTo>
                      <a:lnTo>
                        <a:pt x="182" y="385"/>
                      </a:lnTo>
                      <a:lnTo>
                        <a:pt x="193" y="398"/>
                      </a:lnTo>
                      <a:lnTo>
                        <a:pt x="201" y="333"/>
                      </a:lnTo>
                      <a:lnTo>
                        <a:pt x="201" y="322"/>
                      </a:lnTo>
                      <a:lnTo>
                        <a:pt x="198" y="309"/>
                      </a:lnTo>
                      <a:lnTo>
                        <a:pt x="189" y="300"/>
                      </a:lnTo>
                      <a:lnTo>
                        <a:pt x="189" y="283"/>
                      </a:lnTo>
                      <a:lnTo>
                        <a:pt x="201" y="279"/>
                      </a:lnTo>
                      <a:lnTo>
                        <a:pt x="205" y="281"/>
                      </a:lnTo>
                      <a:lnTo>
                        <a:pt x="206" y="273"/>
                      </a:lnTo>
                      <a:lnTo>
                        <a:pt x="194" y="270"/>
                      </a:lnTo>
                      <a:lnTo>
                        <a:pt x="194" y="255"/>
                      </a:lnTo>
                      <a:lnTo>
                        <a:pt x="234" y="256"/>
                      </a:lnTo>
                      <a:lnTo>
                        <a:pt x="241" y="248"/>
                      </a:lnTo>
                      <a:lnTo>
                        <a:pt x="247" y="255"/>
                      </a:lnTo>
                      <a:lnTo>
                        <a:pt x="250" y="269"/>
                      </a:lnTo>
                      <a:lnTo>
                        <a:pt x="255" y="266"/>
                      </a:lnTo>
                      <a:lnTo>
                        <a:pt x="249" y="242"/>
                      </a:lnTo>
                      <a:lnTo>
                        <a:pt x="243" y="234"/>
                      </a:lnTo>
                      <a:lnTo>
                        <a:pt x="236" y="229"/>
                      </a:lnTo>
                      <a:lnTo>
                        <a:pt x="247" y="217"/>
                      </a:lnTo>
                      <a:lnTo>
                        <a:pt x="246" y="211"/>
                      </a:lnTo>
                      <a:lnTo>
                        <a:pt x="240" y="205"/>
                      </a:lnTo>
                      <a:lnTo>
                        <a:pt x="236" y="189"/>
                      </a:lnTo>
                      <a:lnTo>
                        <a:pt x="238" y="172"/>
                      </a:lnTo>
                      <a:lnTo>
                        <a:pt x="243" y="164"/>
                      </a:lnTo>
                      <a:lnTo>
                        <a:pt x="248" y="152"/>
                      </a:lnTo>
                      <a:lnTo>
                        <a:pt x="240" y="147"/>
                      </a:lnTo>
                      <a:lnTo>
                        <a:pt x="228" y="150"/>
                      </a:lnTo>
                      <a:lnTo>
                        <a:pt x="213" y="149"/>
                      </a:lnTo>
                      <a:lnTo>
                        <a:pt x="205" y="152"/>
                      </a:lnTo>
                      <a:lnTo>
                        <a:pt x="191" y="131"/>
                      </a:lnTo>
                      <a:lnTo>
                        <a:pt x="179" y="127"/>
                      </a:lnTo>
                      <a:lnTo>
                        <a:pt x="152" y="130"/>
                      </a:lnTo>
                      <a:lnTo>
                        <a:pt x="147" y="122"/>
                      </a:lnTo>
                      <a:lnTo>
                        <a:pt x="142" y="120"/>
                      </a:lnTo>
                      <a:lnTo>
                        <a:pt x="141" y="114"/>
                      </a:lnTo>
                      <a:lnTo>
                        <a:pt x="144" y="106"/>
                      </a:lnTo>
                      <a:lnTo>
                        <a:pt x="143" y="96"/>
                      </a:lnTo>
                      <a:lnTo>
                        <a:pt x="138" y="91"/>
                      </a:lnTo>
                      <a:lnTo>
                        <a:pt x="137" y="81"/>
                      </a:lnTo>
                      <a:lnTo>
                        <a:pt x="125" y="79"/>
                      </a:lnTo>
                      <a:lnTo>
                        <a:pt x="132" y="65"/>
                      </a:lnTo>
                      <a:lnTo>
                        <a:pt x="136" y="48"/>
                      </a:lnTo>
                      <a:lnTo>
                        <a:pt x="142" y="39"/>
                      </a:lnTo>
                      <a:lnTo>
                        <a:pt x="151" y="32"/>
                      </a:lnTo>
                      <a:lnTo>
                        <a:pt x="156" y="20"/>
                      </a:lnTo>
                      <a:lnTo>
                        <a:pt x="170" y="16"/>
                      </a:lnTo>
                      <a:lnTo>
                        <a:pt x="170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FD96696-15CB-8256-B9F5-42E1E4E9B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3587" y="4432301"/>
                  <a:ext cx="192087" cy="238125"/>
                </a:xfrm>
                <a:custGeom>
                  <a:avLst/>
                  <a:gdLst>
                    <a:gd name="T0" fmla="*/ 117 w 121"/>
                    <a:gd name="T1" fmla="*/ 35 h 150"/>
                    <a:gd name="T2" fmla="*/ 108 w 121"/>
                    <a:gd name="T3" fmla="*/ 29 h 150"/>
                    <a:gd name="T4" fmla="*/ 98 w 121"/>
                    <a:gd name="T5" fmla="*/ 22 h 150"/>
                    <a:gd name="T6" fmla="*/ 92 w 121"/>
                    <a:gd name="T7" fmla="*/ 26 h 150"/>
                    <a:gd name="T8" fmla="*/ 74 w 121"/>
                    <a:gd name="T9" fmla="*/ 22 h 150"/>
                    <a:gd name="T10" fmla="*/ 69 w 121"/>
                    <a:gd name="T11" fmla="*/ 13 h 150"/>
                    <a:gd name="T12" fmla="*/ 66 w 121"/>
                    <a:gd name="T13" fmla="*/ 13 h 150"/>
                    <a:gd name="T14" fmla="*/ 44 w 121"/>
                    <a:gd name="T15" fmla="*/ 0 h 150"/>
                    <a:gd name="T16" fmla="*/ 30 w 121"/>
                    <a:gd name="T17" fmla="*/ 9 h 150"/>
                    <a:gd name="T18" fmla="*/ 18 w 121"/>
                    <a:gd name="T19" fmla="*/ 14 h 150"/>
                    <a:gd name="T20" fmla="*/ 20 w 121"/>
                    <a:gd name="T21" fmla="*/ 24 h 150"/>
                    <a:gd name="T22" fmla="*/ 11 w 121"/>
                    <a:gd name="T23" fmla="*/ 39 h 150"/>
                    <a:gd name="T24" fmla="*/ 8 w 121"/>
                    <a:gd name="T25" fmla="*/ 54 h 150"/>
                    <a:gd name="T26" fmla="*/ 1 w 121"/>
                    <a:gd name="T27" fmla="*/ 58 h 150"/>
                    <a:gd name="T28" fmla="*/ 5 w 121"/>
                    <a:gd name="T29" fmla="*/ 79 h 150"/>
                    <a:gd name="T30" fmla="*/ 0 w 121"/>
                    <a:gd name="T31" fmla="*/ 86 h 150"/>
                    <a:gd name="T32" fmla="*/ 13 w 121"/>
                    <a:gd name="T33" fmla="*/ 96 h 150"/>
                    <a:gd name="T34" fmla="*/ 21 w 121"/>
                    <a:gd name="T35" fmla="*/ 85 h 150"/>
                    <a:gd name="T36" fmla="*/ 25 w 121"/>
                    <a:gd name="T37" fmla="*/ 95 h 150"/>
                    <a:gd name="T38" fmla="*/ 15 w 121"/>
                    <a:gd name="T39" fmla="*/ 113 h 150"/>
                    <a:gd name="T40" fmla="*/ 18 w 121"/>
                    <a:gd name="T41" fmla="*/ 123 h 150"/>
                    <a:gd name="T42" fmla="*/ 12 w 121"/>
                    <a:gd name="T43" fmla="*/ 128 h 150"/>
                    <a:gd name="T44" fmla="*/ 12 w 121"/>
                    <a:gd name="T45" fmla="*/ 137 h 150"/>
                    <a:gd name="T46" fmla="*/ 22 w 121"/>
                    <a:gd name="T47" fmla="*/ 135 h 150"/>
                    <a:gd name="T48" fmla="*/ 30 w 121"/>
                    <a:gd name="T49" fmla="*/ 138 h 150"/>
                    <a:gd name="T50" fmla="*/ 39 w 121"/>
                    <a:gd name="T51" fmla="*/ 150 h 150"/>
                    <a:gd name="T52" fmla="*/ 51 w 121"/>
                    <a:gd name="T53" fmla="*/ 140 h 150"/>
                    <a:gd name="T54" fmla="*/ 54 w 121"/>
                    <a:gd name="T55" fmla="*/ 124 h 150"/>
                    <a:gd name="T56" fmla="*/ 66 w 121"/>
                    <a:gd name="T57" fmla="*/ 103 h 150"/>
                    <a:gd name="T58" fmla="*/ 92 w 121"/>
                    <a:gd name="T59" fmla="*/ 94 h 150"/>
                    <a:gd name="T60" fmla="*/ 114 w 121"/>
                    <a:gd name="T61" fmla="*/ 69 h 150"/>
                    <a:gd name="T62" fmla="*/ 121 w 121"/>
                    <a:gd name="T63" fmla="*/ 54 h 150"/>
                    <a:gd name="T64" fmla="*/ 117 w 121"/>
                    <a:gd name="T65" fmla="*/ 3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1" h="150">
                      <a:moveTo>
                        <a:pt x="117" y="35"/>
                      </a:moveTo>
                      <a:lnTo>
                        <a:pt x="108" y="29"/>
                      </a:lnTo>
                      <a:lnTo>
                        <a:pt x="98" y="22"/>
                      </a:lnTo>
                      <a:lnTo>
                        <a:pt x="92" y="26"/>
                      </a:lnTo>
                      <a:lnTo>
                        <a:pt x="74" y="22"/>
                      </a:lnTo>
                      <a:lnTo>
                        <a:pt x="69" y="13"/>
                      </a:lnTo>
                      <a:lnTo>
                        <a:pt x="66" y="13"/>
                      </a:lnTo>
                      <a:lnTo>
                        <a:pt x="44" y="0"/>
                      </a:lnTo>
                      <a:lnTo>
                        <a:pt x="30" y="9"/>
                      </a:lnTo>
                      <a:lnTo>
                        <a:pt x="18" y="14"/>
                      </a:lnTo>
                      <a:lnTo>
                        <a:pt x="20" y="24"/>
                      </a:lnTo>
                      <a:lnTo>
                        <a:pt x="11" y="39"/>
                      </a:lnTo>
                      <a:lnTo>
                        <a:pt x="8" y="54"/>
                      </a:lnTo>
                      <a:lnTo>
                        <a:pt x="1" y="58"/>
                      </a:lnTo>
                      <a:lnTo>
                        <a:pt x="5" y="79"/>
                      </a:lnTo>
                      <a:lnTo>
                        <a:pt x="0" y="86"/>
                      </a:lnTo>
                      <a:lnTo>
                        <a:pt x="13" y="96"/>
                      </a:lnTo>
                      <a:lnTo>
                        <a:pt x="21" y="85"/>
                      </a:lnTo>
                      <a:lnTo>
                        <a:pt x="25" y="95"/>
                      </a:lnTo>
                      <a:lnTo>
                        <a:pt x="15" y="113"/>
                      </a:lnTo>
                      <a:lnTo>
                        <a:pt x="18" y="123"/>
                      </a:lnTo>
                      <a:lnTo>
                        <a:pt x="12" y="128"/>
                      </a:lnTo>
                      <a:lnTo>
                        <a:pt x="12" y="137"/>
                      </a:lnTo>
                      <a:lnTo>
                        <a:pt x="22" y="135"/>
                      </a:lnTo>
                      <a:lnTo>
                        <a:pt x="30" y="138"/>
                      </a:lnTo>
                      <a:lnTo>
                        <a:pt x="39" y="150"/>
                      </a:lnTo>
                      <a:lnTo>
                        <a:pt x="51" y="140"/>
                      </a:lnTo>
                      <a:lnTo>
                        <a:pt x="54" y="124"/>
                      </a:lnTo>
                      <a:lnTo>
                        <a:pt x="66" y="103"/>
                      </a:lnTo>
                      <a:lnTo>
                        <a:pt x="92" y="94"/>
                      </a:lnTo>
                      <a:lnTo>
                        <a:pt x="114" y="69"/>
                      </a:lnTo>
                      <a:lnTo>
                        <a:pt x="121" y="54"/>
                      </a:lnTo>
                      <a:lnTo>
                        <a:pt x="117" y="3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F68AB8-9B93-C28C-21DB-42FBAE3A0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5" y="4167188"/>
                  <a:ext cx="158750" cy="266700"/>
                </a:xfrm>
                <a:custGeom>
                  <a:avLst/>
                  <a:gdLst>
                    <a:gd name="T0" fmla="*/ 89 w 100"/>
                    <a:gd name="T1" fmla="*/ 57 h 168"/>
                    <a:gd name="T2" fmla="*/ 81 w 100"/>
                    <a:gd name="T3" fmla="*/ 49 h 168"/>
                    <a:gd name="T4" fmla="*/ 70 w 100"/>
                    <a:gd name="T5" fmla="*/ 37 h 168"/>
                    <a:gd name="T6" fmla="*/ 62 w 100"/>
                    <a:gd name="T7" fmla="*/ 37 h 168"/>
                    <a:gd name="T8" fmla="*/ 62 w 100"/>
                    <a:gd name="T9" fmla="*/ 25 h 168"/>
                    <a:gd name="T10" fmla="*/ 49 w 100"/>
                    <a:gd name="T11" fmla="*/ 9 h 168"/>
                    <a:gd name="T12" fmla="*/ 36 w 100"/>
                    <a:gd name="T13" fmla="*/ 0 h 168"/>
                    <a:gd name="T14" fmla="*/ 19 w 100"/>
                    <a:gd name="T15" fmla="*/ 14 h 168"/>
                    <a:gd name="T16" fmla="*/ 17 w 100"/>
                    <a:gd name="T17" fmla="*/ 23 h 168"/>
                    <a:gd name="T18" fmla="*/ 24 w 100"/>
                    <a:gd name="T19" fmla="*/ 31 h 168"/>
                    <a:gd name="T20" fmla="*/ 19 w 100"/>
                    <a:gd name="T21" fmla="*/ 36 h 168"/>
                    <a:gd name="T22" fmla="*/ 5 w 100"/>
                    <a:gd name="T23" fmla="*/ 40 h 168"/>
                    <a:gd name="T24" fmla="*/ 5 w 100"/>
                    <a:gd name="T25" fmla="*/ 51 h 168"/>
                    <a:gd name="T26" fmla="*/ 0 w 100"/>
                    <a:gd name="T27" fmla="*/ 57 h 168"/>
                    <a:gd name="T28" fmla="*/ 14 w 100"/>
                    <a:gd name="T29" fmla="*/ 75 h 168"/>
                    <a:gd name="T30" fmla="*/ 24 w 100"/>
                    <a:gd name="T31" fmla="*/ 74 h 168"/>
                    <a:gd name="T32" fmla="*/ 29 w 100"/>
                    <a:gd name="T33" fmla="*/ 80 h 168"/>
                    <a:gd name="T34" fmla="*/ 26 w 100"/>
                    <a:gd name="T35" fmla="*/ 90 h 168"/>
                    <a:gd name="T36" fmla="*/ 33 w 100"/>
                    <a:gd name="T37" fmla="*/ 94 h 168"/>
                    <a:gd name="T38" fmla="*/ 38 w 100"/>
                    <a:gd name="T39" fmla="*/ 105 h 168"/>
                    <a:gd name="T40" fmla="*/ 32 w 100"/>
                    <a:gd name="T41" fmla="*/ 113 h 168"/>
                    <a:gd name="T42" fmla="*/ 28 w 100"/>
                    <a:gd name="T43" fmla="*/ 133 h 168"/>
                    <a:gd name="T44" fmla="*/ 33 w 100"/>
                    <a:gd name="T45" fmla="*/ 146 h 168"/>
                    <a:gd name="T46" fmla="*/ 34 w 100"/>
                    <a:gd name="T47" fmla="*/ 156 h 168"/>
                    <a:gd name="T48" fmla="*/ 47 w 100"/>
                    <a:gd name="T49" fmla="*/ 168 h 168"/>
                    <a:gd name="T50" fmla="*/ 58 w 100"/>
                    <a:gd name="T51" fmla="*/ 168 h 168"/>
                    <a:gd name="T52" fmla="*/ 61 w 100"/>
                    <a:gd name="T53" fmla="*/ 164 h 168"/>
                    <a:gd name="T54" fmla="*/ 66 w 100"/>
                    <a:gd name="T55" fmla="*/ 163 h 168"/>
                    <a:gd name="T56" fmla="*/ 76 w 100"/>
                    <a:gd name="T57" fmla="*/ 159 h 168"/>
                    <a:gd name="T58" fmla="*/ 83 w 100"/>
                    <a:gd name="T59" fmla="*/ 153 h 168"/>
                    <a:gd name="T60" fmla="*/ 94 w 100"/>
                    <a:gd name="T61" fmla="*/ 154 h 168"/>
                    <a:gd name="T62" fmla="*/ 100 w 100"/>
                    <a:gd name="T63" fmla="*/ 154 h 168"/>
                    <a:gd name="T64" fmla="*/ 88 w 100"/>
                    <a:gd name="T65" fmla="*/ 133 h 168"/>
                    <a:gd name="T66" fmla="*/ 85 w 100"/>
                    <a:gd name="T67" fmla="*/ 120 h 168"/>
                    <a:gd name="T68" fmla="*/ 78 w 100"/>
                    <a:gd name="T69" fmla="*/ 120 h 168"/>
                    <a:gd name="T70" fmla="*/ 69 w 100"/>
                    <a:gd name="T71" fmla="*/ 102 h 168"/>
                    <a:gd name="T72" fmla="*/ 74 w 100"/>
                    <a:gd name="T73" fmla="*/ 90 h 168"/>
                    <a:gd name="T74" fmla="*/ 72 w 100"/>
                    <a:gd name="T75" fmla="*/ 84 h 168"/>
                    <a:gd name="T76" fmla="*/ 85 w 100"/>
                    <a:gd name="T77" fmla="*/ 79 h 168"/>
                    <a:gd name="T78" fmla="*/ 89 w 100"/>
                    <a:gd name="T79" fmla="*/ 57 h 168"/>
                    <a:gd name="T80" fmla="*/ 89 w 100"/>
                    <a:gd name="T81" fmla="*/ 5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0" h="168">
                      <a:moveTo>
                        <a:pt x="89" y="57"/>
                      </a:moveTo>
                      <a:lnTo>
                        <a:pt x="81" y="49"/>
                      </a:lnTo>
                      <a:lnTo>
                        <a:pt x="70" y="37"/>
                      </a:lnTo>
                      <a:lnTo>
                        <a:pt x="62" y="37"/>
                      </a:lnTo>
                      <a:lnTo>
                        <a:pt x="62" y="25"/>
                      </a:lnTo>
                      <a:lnTo>
                        <a:pt x="49" y="9"/>
                      </a:lnTo>
                      <a:lnTo>
                        <a:pt x="36" y="0"/>
                      </a:lnTo>
                      <a:lnTo>
                        <a:pt x="19" y="14"/>
                      </a:lnTo>
                      <a:lnTo>
                        <a:pt x="17" y="23"/>
                      </a:lnTo>
                      <a:lnTo>
                        <a:pt x="24" y="31"/>
                      </a:lnTo>
                      <a:lnTo>
                        <a:pt x="19" y="36"/>
                      </a:lnTo>
                      <a:lnTo>
                        <a:pt x="5" y="40"/>
                      </a:lnTo>
                      <a:lnTo>
                        <a:pt x="5" y="51"/>
                      </a:lnTo>
                      <a:lnTo>
                        <a:pt x="0" y="57"/>
                      </a:lnTo>
                      <a:lnTo>
                        <a:pt x="14" y="75"/>
                      </a:lnTo>
                      <a:lnTo>
                        <a:pt x="24" y="74"/>
                      </a:lnTo>
                      <a:lnTo>
                        <a:pt x="29" y="80"/>
                      </a:lnTo>
                      <a:lnTo>
                        <a:pt x="26" y="90"/>
                      </a:lnTo>
                      <a:lnTo>
                        <a:pt x="33" y="94"/>
                      </a:lnTo>
                      <a:lnTo>
                        <a:pt x="38" y="105"/>
                      </a:lnTo>
                      <a:lnTo>
                        <a:pt x="32" y="113"/>
                      </a:lnTo>
                      <a:lnTo>
                        <a:pt x="28" y="133"/>
                      </a:lnTo>
                      <a:lnTo>
                        <a:pt x="33" y="146"/>
                      </a:lnTo>
                      <a:lnTo>
                        <a:pt x="34" y="156"/>
                      </a:lnTo>
                      <a:lnTo>
                        <a:pt x="47" y="168"/>
                      </a:lnTo>
                      <a:lnTo>
                        <a:pt x="58" y="168"/>
                      </a:lnTo>
                      <a:lnTo>
                        <a:pt x="61" y="164"/>
                      </a:lnTo>
                      <a:lnTo>
                        <a:pt x="66" y="163"/>
                      </a:lnTo>
                      <a:lnTo>
                        <a:pt x="76" y="159"/>
                      </a:lnTo>
                      <a:lnTo>
                        <a:pt x="83" y="153"/>
                      </a:lnTo>
                      <a:lnTo>
                        <a:pt x="94" y="154"/>
                      </a:lnTo>
                      <a:lnTo>
                        <a:pt x="100" y="154"/>
                      </a:lnTo>
                      <a:lnTo>
                        <a:pt x="88" y="133"/>
                      </a:lnTo>
                      <a:lnTo>
                        <a:pt x="85" y="120"/>
                      </a:lnTo>
                      <a:lnTo>
                        <a:pt x="78" y="120"/>
                      </a:lnTo>
                      <a:lnTo>
                        <a:pt x="69" y="102"/>
                      </a:lnTo>
                      <a:lnTo>
                        <a:pt x="74" y="90"/>
                      </a:lnTo>
                      <a:lnTo>
                        <a:pt x="72" y="84"/>
                      </a:lnTo>
                      <a:lnTo>
                        <a:pt x="85" y="79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F3621AD-ED2C-5770-A392-0670B334BF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637" y="5213351"/>
                  <a:ext cx="280987" cy="309563"/>
                </a:xfrm>
                <a:custGeom>
                  <a:avLst/>
                  <a:gdLst>
                    <a:gd name="T0" fmla="*/ 89 w 177"/>
                    <a:gd name="T1" fmla="*/ 19 h 195"/>
                    <a:gd name="T2" fmla="*/ 88 w 177"/>
                    <a:gd name="T3" fmla="*/ 12 h 195"/>
                    <a:gd name="T4" fmla="*/ 67 w 177"/>
                    <a:gd name="T5" fmla="*/ 0 h 195"/>
                    <a:gd name="T6" fmla="*/ 48 w 177"/>
                    <a:gd name="T7" fmla="*/ 0 h 195"/>
                    <a:gd name="T8" fmla="*/ 13 w 177"/>
                    <a:gd name="T9" fmla="*/ 6 h 195"/>
                    <a:gd name="T10" fmla="*/ 5 w 177"/>
                    <a:gd name="T11" fmla="*/ 28 h 195"/>
                    <a:gd name="T12" fmla="*/ 6 w 177"/>
                    <a:gd name="T13" fmla="*/ 40 h 195"/>
                    <a:gd name="T14" fmla="*/ 0 w 177"/>
                    <a:gd name="T15" fmla="*/ 69 h 195"/>
                    <a:gd name="T16" fmla="*/ 42 w 177"/>
                    <a:gd name="T17" fmla="*/ 107 h 195"/>
                    <a:gd name="T18" fmla="*/ 59 w 177"/>
                    <a:gd name="T19" fmla="*/ 111 h 195"/>
                    <a:gd name="T20" fmla="*/ 86 w 177"/>
                    <a:gd name="T21" fmla="*/ 129 h 195"/>
                    <a:gd name="T22" fmla="*/ 108 w 177"/>
                    <a:gd name="T23" fmla="*/ 138 h 195"/>
                    <a:gd name="T24" fmla="*/ 112 w 177"/>
                    <a:gd name="T25" fmla="*/ 148 h 195"/>
                    <a:gd name="T26" fmla="*/ 96 w 177"/>
                    <a:gd name="T27" fmla="*/ 185 h 195"/>
                    <a:gd name="T28" fmla="*/ 118 w 177"/>
                    <a:gd name="T29" fmla="*/ 191 h 195"/>
                    <a:gd name="T30" fmla="*/ 141 w 177"/>
                    <a:gd name="T31" fmla="*/ 195 h 195"/>
                    <a:gd name="T32" fmla="*/ 157 w 177"/>
                    <a:gd name="T33" fmla="*/ 191 h 195"/>
                    <a:gd name="T34" fmla="*/ 173 w 177"/>
                    <a:gd name="T35" fmla="*/ 172 h 195"/>
                    <a:gd name="T36" fmla="*/ 174 w 177"/>
                    <a:gd name="T37" fmla="*/ 152 h 195"/>
                    <a:gd name="T38" fmla="*/ 176 w 177"/>
                    <a:gd name="T39" fmla="*/ 138 h 195"/>
                    <a:gd name="T40" fmla="*/ 177 w 177"/>
                    <a:gd name="T41" fmla="*/ 124 h 195"/>
                    <a:gd name="T42" fmla="*/ 176 w 177"/>
                    <a:gd name="T43" fmla="*/ 111 h 195"/>
                    <a:gd name="T44" fmla="*/ 168 w 177"/>
                    <a:gd name="T45" fmla="*/ 106 h 195"/>
                    <a:gd name="T46" fmla="*/ 161 w 177"/>
                    <a:gd name="T47" fmla="*/ 111 h 195"/>
                    <a:gd name="T48" fmla="*/ 153 w 177"/>
                    <a:gd name="T49" fmla="*/ 109 h 195"/>
                    <a:gd name="T50" fmla="*/ 150 w 177"/>
                    <a:gd name="T51" fmla="*/ 100 h 195"/>
                    <a:gd name="T52" fmla="*/ 147 w 177"/>
                    <a:gd name="T53" fmla="*/ 78 h 195"/>
                    <a:gd name="T54" fmla="*/ 142 w 177"/>
                    <a:gd name="T55" fmla="*/ 72 h 195"/>
                    <a:gd name="T56" fmla="*/ 127 w 177"/>
                    <a:gd name="T57" fmla="*/ 65 h 195"/>
                    <a:gd name="T58" fmla="*/ 119 w 177"/>
                    <a:gd name="T59" fmla="*/ 70 h 195"/>
                    <a:gd name="T60" fmla="*/ 97 w 177"/>
                    <a:gd name="T61" fmla="*/ 65 h 195"/>
                    <a:gd name="T62" fmla="*/ 95 w 177"/>
                    <a:gd name="T63" fmla="*/ 32 h 195"/>
                    <a:gd name="T64" fmla="*/ 89 w 177"/>
                    <a:gd name="T65" fmla="*/ 19 h 195"/>
                    <a:gd name="T66" fmla="*/ 89 w 177"/>
                    <a:gd name="T67" fmla="*/ 19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7" h="195">
                      <a:moveTo>
                        <a:pt x="89" y="19"/>
                      </a:moveTo>
                      <a:lnTo>
                        <a:pt x="88" y="12"/>
                      </a:lnTo>
                      <a:lnTo>
                        <a:pt x="67" y="0"/>
                      </a:lnTo>
                      <a:lnTo>
                        <a:pt x="48" y="0"/>
                      </a:lnTo>
                      <a:lnTo>
                        <a:pt x="13" y="6"/>
                      </a:lnTo>
                      <a:lnTo>
                        <a:pt x="5" y="28"/>
                      </a:lnTo>
                      <a:lnTo>
                        <a:pt x="6" y="40"/>
                      </a:lnTo>
                      <a:lnTo>
                        <a:pt x="0" y="69"/>
                      </a:lnTo>
                      <a:lnTo>
                        <a:pt x="42" y="107"/>
                      </a:lnTo>
                      <a:lnTo>
                        <a:pt x="59" y="111"/>
                      </a:lnTo>
                      <a:lnTo>
                        <a:pt x="86" y="129"/>
                      </a:lnTo>
                      <a:lnTo>
                        <a:pt x="108" y="138"/>
                      </a:lnTo>
                      <a:lnTo>
                        <a:pt x="112" y="148"/>
                      </a:lnTo>
                      <a:lnTo>
                        <a:pt x="96" y="185"/>
                      </a:lnTo>
                      <a:lnTo>
                        <a:pt x="118" y="191"/>
                      </a:lnTo>
                      <a:lnTo>
                        <a:pt x="141" y="195"/>
                      </a:lnTo>
                      <a:lnTo>
                        <a:pt x="157" y="191"/>
                      </a:lnTo>
                      <a:lnTo>
                        <a:pt x="173" y="172"/>
                      </a:lnTo>
                      <a:lnTo>
                        <a:pt x="174" y="152"/>
                      </a:lnTo>
                      <a:lnTo>
                        <a:pt x="176" y="138"/>
                      </a:lnTo>
                      <a:lnTo>
                        <a:pt x="177" y="124"/>
                      </a:lnTo>
                      <a:lnTo>
                        <a:pt x="176" y="111"/>
                      </a:lnTo>
                      <a:lnTo>
                        <a:pt x="168" y="106"/>
                      </a:lnTo>
                      <a:lnTo>
                        <a:pt x="161" y="111"/>
                      </a:lnTo>
                      <a:lnTo>
                        <a:pt x="153" y="109"/>
                      </a:lnTo>
                      <a:lnTo>
                        <a:pt x="150" y="100"/>
                      </a:lnTo>
                      <a:lnTo>
                        <a:pt x="147" y="78"/>
                      </a:lnTo>
                      <a:lnTo>
                        <a:pt x="142" y="72"/>
                      </a:lnTo>
                      <a:lnTo>
                        <a:pt x="127" y="65"/>
                      </a:lnTo>
                      <a:lnTo>
                        <a:pt x="119" y="70"/>
                      </a:lnTo>
                      <a:lnTo>
                        <a:pt x="97" y="65"/>
                      </a:lnTo>
                      <a:lnTo>
                        <a:pt x="95" y="32"/>
                      </a:lnTo>
                      <a:lnTo>
                        <a:pt x="89" y="19"/>
                      </a:lnTo>
                      <a:lnTo>
                        <a:pt x="89" y="1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BD06E6F-2221-CE68-4B0F-F77D95F09E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8762" y="4256088"/>
                  <a:ext cx="138112" cy="157163"/>
                </a:xfrm>
                <a:custGeom>
                  <a:avLst/>
                  <a:gdLst>
                    <a:gd name="T0" fmla="*/ 64 w 87"/>
                    <a:gd name="T1" fmla="*/ 0 h 99"/>
                    <a:gd name="T2" fmla="*/ 48 w 87"/>
                    <a:gd name="T3" fmla="*/ 1 h 99"/>
                    <a:gd name="T4" fmla="*/ 45 w 87"/>
                    <a:gd name="T5" fmla="*/ 6 h 99"/>
                    <a:gd name="T6" fmla="*/ 20 w 87"/>
                    <a:gd name="T7" fmla="*/ 1 h 99"/>
                    <a:gd name="T8" fmla="*/ 16 w 87"/>
                    <a:gd name="T9" fmla="*/ 23 h 99"/>
                    <a:gd name="T10" fmla="*/ 3 w 87"/>
                    <a:gd name="T11" fmla="*/ 28 h 99"/>
                    <a:gd name="T12" fmla="*/ 5 w 87"/>
                    <a:gd name="T13" fmla="*/ 34 h 99"/>
                    <a:gd name="T14" fmla="*/ 0 w 87"/>
                    <a:gd name="T15" fmla="*/ 46 h 99"/>
                    <a:gd name="T16" fmla="*/ 9 w 87"/>
                    <a:gd name="T17" fmla="*/ 64 h 99"/>
                    <a:gd name="T18" fmla="*/ 16 w 87"/>
                    <a:gd name="T19" fmla="*/ 64 h 99"/>
                    <a:gd name="T20" fmla="*/ 19 w 87"/>
                    <a:gd name="T21" fmla="*/ 77 h 99"/>
                    <a:gd name="T22" fmla="*/ 31 w 87"/>
                    <a:gd name="T23" fmla="*/ 98 h 99"/>
                    <a:gd name="T24" fmla="*/ 42 w 87"/>
                    <a:gd name="T25" fmla="*/ 99 h 99"/>
                    <a:gd name="T26" fmla="*/ 44 w 87"/>
                    <a:gd name="T27" fmla="*/ 95 h 99"/>
                    <a:gd name="T28" fmla="*/ 41 w 87"/>
                    <a:gd name="T29" fmla="*/ 90 h 99"/>
                    <a:gd name="T30" fmla="*/ 43 w 87"/>
                    <a:gd name="T31" fmla="*/ 84 h 99"/>
                    <a:gd name="T32" fmla="*/ 51 w 87"/>
                    <a:gd name="T33" fmla="*/ 85 h 99"/>
                    <a:gd name="T34" fmla="*/ 62 w 87"/>
                    <a:gd name="T35" fmla="*/ 83 h 99"/>
                    <a:gd name="T36" fmla="*/ 74 w 87"/>
                    <a:gd name="T37" fmla="*/ 88 h 99"/>
                    <a:gd name="T38" fmla="*/ 78 w 87"/>
                    <a:gd name="T39" fmla="*/ 78 h 99"/>
                    <a:gd name="T40" fmla="*/ 81 w 87"/>
                    <a:gd name="T41" fmla="*/ 68 h 99"/>
                    <a:gd name="T42" fmla="*/ 85 w 87"/>
                    <a:gd name="T43" fmla="*/ 56 h 99"/>
                    <a:gd name="T44" fmla="*/ 77 w 87"/>
                    <a:gd name="T45" fmla="*/ 43 h 99"/>
                    <a:gd name="T46" fmla="*/ 76 w 87"/>
                    <a:gd name="T47" fmla="*/ 27 h 99"/>
                    <a:gd name="T48" fmla="*/ 87 w 87"/>
                    <a:gd name="T49" fmla="*/ 6 h 99"/>
                    <a:gd name="T50" fmla="*/ 64 w 87"/>
                    <a:gd name="T51" fmla="*/ 0 h 99"/>
                    <a:gd name="T52" fmla="*/ 64 w 87"/>
                    <a:gd name="T53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7" h="99">
                      <a:moveTo>
                        <a:pt x="64" y="0"/>
                      </a:moveTo>
                      <a:lnTo>
                        <a:pt x="48" y="1"/>
                      </a:lnTo>
                      <a:lnTo>
                        <a:pt x="45" y="6"/>
                      </a:lnTo>
                      <a:lnTo>
                        <a:pt x="20" y="1"/>
                      </a:lnTo>
                      <a:lnTo>
                        <a:pt x="16" y="23"/>
                      </a:lnTo>
                      <a:lnTo>
                        <a:pt x="3" y="28"/>
                      </a:lnTo>
                      <a:lnTo>
                        <a:pt x="5" y="34"/>
                      </a:lnTo>
                      <a:lnTo>
                        <a:pt x="0" y="46"/>
                      </a:lnTo>
                      <a:lnTo>
                        <a:pt x="9" y="64"/>
                      </a:lnTo>
                      <a:lnTo>
                        <a:pt x="16" y="64"/>
                      </a:lnTo>
                      <a:lnTo>
                        <a:pt x="19" y="77"/>
                      </a:lnTo>
                      <a:lnTo>
                        <a:pt x="31" y="98"/>
                      </a:lnTo>
                      <a:lnTo>
                        <a:pt x="42" y="99"/>
                      </a:lnTo>
                      <a:lnTo>
                        <a:pt x="44" y="95"/>
                      </a:lnTo>
                      <a:lnTo>
                        <a:pt x="41" y="90"/>
                      </a:lnTo>
                      <a:lnTo>
                        <a:pt x="43" y="84"/>
                      </a:lnTo>
                      <a:lnTo>
                        <a:pt x="51" y="85"/>
                      </a:lnTo>
                      <a:lnTo>
                        <a:pt x="62" y="83"/>
                      </a:lnTo>
                      <a:lnTo>
                        <a:pt x="74" y="88"/>
                      </a:lnTo>
                      <a:lnTo>
                        <a:pt x="78" y="78"/>
                      </a:lnTo>
                      <a:lnTo>
                        <a:pt x="81" y="68"/>
                      </a:lnTo>
                      <a:lnTo>
                        <a:pt x="85" y="56"/>
                      </a:lnTo>
                      <a:lnTo>
                        <a:pt x="77" y="43"/>
                      </a:lnTo>
                      <a:lnTo>
                        <a:pt x="76" y="27"/>
                      </a:lnTo>
                      <a:lnTo>
                        <a:pt x="87" y="6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21E0EEC-9D76-AB7F-56C0-92AAE3F5E8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4487" y="5618163"/>
                  <a:ext cx="161925" cy="182563"/>
                </a:xfrm>
                <a:custGeom>
                  <a:avLst/>
                  <a:gdLst>
                    <a:gd name="T0" fmla="*/ 102 w 102"/>
                    <a:gd name="T1" fmla="*/ 87 h 115"/>
                    <a:gd name="T2" fmla="*/ 94 w 102"/>
                    <a:gd name="T3" fmla="*/ 73 h 115"/>
                    <a:gd name="T4" fmla="*/ 101 w 102"/>
                    <a:gd name="T5" fmla="*/ 62 h 115"/>
                    <a:gd name="T6" fmla="*/ 87 w 102"/>
                    <a:gd name="T7" fmla="*/ 46 h 115"/>
                    <a:gd name="T8" fmla="*/ 69 w 102"/>
                    <a:gd name="T9" fmla="*/ 33 h 115"/>
                    <a:gd name="T10" fmla="*/ 46 w 102"/>
                    <a:gd name="T11" fmla="*/ 18 h 115"/>
                    <a:gd name="T12" fmla="*/ 38 w 102"/>
                    <a:gd name="T13" fmla="*/ 18 h 115"/>
                    <a:gd name="T14" fmla="*/ 16 w 102"/>
                    <a:gd name="T15" fmla="*/ 0 h 115"/>
                    <a:gd name="T16" fmla="*/ 3 w 102"/>
                    <a:gd name="T17" fmla="*/ 3 h 115"/>
                    <a:gd name="T18" fmla="*/ 1 w 102"/>
                    <a:gd name="T19" fmla="*/ 22 h 115"/>
                    <a:gd name="T20" fmla="*/ 0 w 102"/>
                    <a:gd name="T21" fmla="*/ 46 h 115"/>
                    <a:gd name="T22" fmla="*/ 4 w 102"/>
                    <a:gd name="T23" fmla="*/ 70 h 115"/>
                    <a:gd name="T24" fmla="*/ 1 w 102"/>
                    <a:gd name="T25" fmla="*/ 75 h 115"/>
                    <a:gd name="T26" fmla="*/ 2 w 102"/>
                    <a:gd name="T27" fmla="*/ 91 h 115"/>
                    <a:gd name="T28" fmla="*/ 17 w 102"/>
                    <a:gd name="T29" fmla="*/ 104 h 115"/>
                    <a:gd name="T30" fmla="*/ 30 w 102"/>
                    <a:gd name="T31" fmla="*/ 103 h 115"/>
                    <a:gd name="T32" fmla="*/ 51 w 102"/>
                    <a:gd name="T33" fmla="*/ 113 h 115"/>
                    <a:gd name="T34" fmla="*/ 61 w 102"/>
                    <a:gd name="T35" fmla="*/ 111 h 115"/>
                    <a:gd name="T36" fmla="*/ 76 w 102"/>
                    <a:gd name="T37" fmla="*/ 115 h 115"/>
                    <a:gd name="T38" fmla="*/ 96 w 102"/>
                    <a:gd name="T39" fmla="*/ 102 h 115"/>
                    <a:gd name="T40" fmla="*/ 102 w 102"/>
                    <a:gd name="T41" fmla="*/ 87 h 115"/>
                    <a:gd name="T42" fmla="*/ 102 w 102"/>
                    <a:gd name="T43" fmla="*/ 87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2" h="115">
                      <a:moveTo>
                        <a:pt x="102" y="87"/>
                      </a:moveTo>
                      <a:lnTo>
                        <a:pt x="94" y="73"/>
                      </a:lnTo>
                      <a:lnTo>
                        <a:pt x="101" y="62"/>
                      </a:lnTo>
                      <a:lnTo>
                        <a:pt x="87" y="46"/>
                      </a:lnTo>
                      <a:lnTo>
                        <a:pt x="69" y="33"/>
                      </a:lnTo>
                      <a:lnTo>
                        <a:pt x="46" y="18"/>
                      </a:lnTo>
                      <a:lnTo>
                        <a:pt x="38" y="18"/>
                      </a:lnTo>
                      <a:lnTo>
                        <a:pt x="16" y="0"/>
                      </a:lnTo>
                      <a:lnTo>
                        <a:pt x="3" y="3"/>
                      </a:lnTo>
                      <a:lnTo>
                        <a:pt x="1" y="22"/>
                      </a:lnTo>
                      <a:lnTo>
                        <a:pt x="0" y="46"/>
                      </a:lnTo>
                      <a:lnTo>
                        <a:pt x="4" y="70"/>
                      </a:lnTo>
                      <a:lnTo>
                        <a:pt x="1" y="75"/>
                      </a:lnTo>
                      <a:lnTo>
                        <a:pt x="2" y="91"/>
                      </a:lnTo>
                      <a:lnTo>
                        <a:pt x="17" y="104"/>
                      </a:lnTo>
                      <a:lnTo>
                        <a:pt x="30" y="103"/>
                      </a:lnTo>
                      <a:lnTo>
                        <a:pt x="51" y="113"/>
                      </a:lnTo>
                      <a:lnTo>
                        <a:pt x="61" y="111"/>
                      </a:lnTo>
                      <a:lnTo>
                        <a:pt x="76" y="115"/>
                      </a:lnTo>
                      <a:lnTo>
                        <a:pt x="96" y="102"/>
                      </a:lnTo>
                      <a:lnTo>
                        <a:pt x="102" y="87"/>
                      </a:lnTo>
                      <a:lnTo>
                        <a:pt x="102" y="8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B00946-51E2-E821-110E-24FD4AE573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7112" y="4024313"/>
                  <a:ext cx="449262" cy="431800"/>
                </a:xfrm>
                <a:custGeom>
                  <a:avLst/>
                  <a:gdLst>
                    <a:gd name="T0" fmla="*/ 275 w 283"/>
                    <a:gd name="T1" fmla="*/ 85 h 272"/>
                    <a:gd name="T2" fmla="*/ 262 w 283"/>
                    <a:gd name="T3" fmla="*/ 66 h 272"/>
                    <a:gd name="T4" fmla="*/ 230 w 283"/>
                    <a:gd name="T5" fmla="*/ 53 h 272"/>
                    <a:gd name="T6" fmla="*/ 241 w 283"/>
                    <a:gd name="T7" fmla="*/ 34 h 272"/>
                    <a:gd name="T8" fmla="*/ 190 w 283"/>
                    <a:gd name="T9" fmla="*/ 36 h 272"/>
                    <a:gd name="T10" fmla="*/ 178 w 283"/>
                    <a:gd name="T11" fmla="*/ 49 h 272"/>
                    <a:gd name="T12" fmla="*/ 151 w 283"/>
                    <a:gd name="T13" fmla="*/ 36 h 272"/>
                    <a:gd name="T14" fmla="*/ 110 w 283"/>
                    <a:gd name="T15" fmla="*/ 38 h 272"/>
                    <a:gd name="T16" fmla="*/ 96 w 283"/>
                    <a:gd name="T17" fmla="*/ 18 h 272"/>
                    <a:gd name="T18" fmla="*/ 75 w 283"/>
                    <a:gd name="T19" fmla="*/ 0 h 272"/>
                    <a:gd name="T20" fmla="*/ 69 w 283"/>
                    <a:gd name="T21" fmla="*/ 19 h 272"/>
                    <a:gd name="T22" fmla="*/ 42 w 283"/>
                    <a:gd name="T23" fmla="*/ 47 h 272"/>
                    <a:gd name="T24" fmla="*/ 43 w 283"/>
                    <a:gd name="T25" fmla="*/ 72 h 272"/>
                    <a:gd name="T26" fmla="*/ 27 w 283"/>
                    <a:gd name="T27" fmla="*/ 55 h 272"/>
                    <a:gd name="T28" fmla="*/ 39 w 283"/>
                    <a:gd name="T29" fmla="*/ 29 h 272"/>
                    <a:gd name="T30" fmla="*/ 44 w 283"/>
                    <a:gd name="T31" fmla="*/ 15 h 272"/>
                    <a:gd name="T32" fmla="*/ 31 w 283"/>
                    <a:gd name="T33" fmla="*/ 13 h 272"/>
                    <a:gd name="T34" fmla="*/ 17 w 283"/>
                    <a:gd name="T35" fmla="*/ 32 h 272"/>
                    <a:gd name="T36" fmla="*/ 7 w 283"/>
                    <a:gd name="T37" fmla="*/ 58 h 272"/>
                    <a:gd name="T38" fmla="*/ 12 w 283"/>
                    <a:gd name="T39" fmla="*/ 74 h 272"/>
                    <a:gd name="T40" fmla="*/ 18 w 283"/>
                    <a:gd name="T41" fmla="*/ 89 h 272"/>
                    <a:gd name="T42" fmla="*/ 16 w 283"/>
                    <a:gd name="T43" fmla="*/ 107 h 272"/>
                    <a:gd name="T44" fmla="*/ 22 w 283"/>
                    <a:gd name="T45" fmla="*/ 115 h 272"/>
                    <a:gd name="T46" fmla="*/ 54 w 283"/>
                    <a:gd name="T47" fmla="*/ 120 h 272"/>
                    <a:gd name="T48" fmla="*/ 80 w 283"/>
                    <a:gd name="T49" fmla="*/ 145 h 272"/>
                    <a:gd name="T50" fmla="*/ 103 w 283"/>
                    <a:gd name="T51" fmla="*/ 143 h 272"/>
                    <a:gd name="T52" fmla="*/ 123 w 283"/>
                    <a:gd name="T53" fmla="*/ 145 h 272"/>
                    <a:gd name="T54" fmla="*/ 113 w 283"/>
                    <a:gd name="T55" fmla="*/ 165 h 272"/>
                    <a:gd name="T56" fmla="*/ 115 w 283"/>
                    <a:gd name="T57" fmla="*/ 198 h 272"/>
                    <a:gd name="T58" fmla="*/ 122 w 283"/>
                    <a:gd name="T59" fmla="*/ 210 h 272"/>
                    <a:gd name="T60" fmla="*/ 118 w 283"/>
                    <a:gd name="T61" fmla="*/ 227 h 272"/>
                    <a:gd name="T62" fmla="*/ 130 w 283"/>
                    <a:gd name="T63" fmla="*/ 259 h 272"/>
                    <a:gd name="T64" fmla="*/ 157 w 283"/>
                    <a:gd name="T65" fmla="*/ 270 h 272"/>
                    <a:gd name="T66" fmla="*/ 177 w 283"/>
                    <a:gd name="T67" fmla="*/ 258 h 272"/>
                    <a:gd name="T68" fmla="*/ 188 w 283"/>
                    <a:gd name="T69" fmla="*/ 244 h 272"/>
                    <a:gd name="T70" fmla="*/ 203 w 283"/>
                    <a:gd name="T71" fmla="*/ 231 h 272"/>
                    <a:gd name="T72" fmla="*/ 182 w 283"/>
                    <a:gd name="T73" fmla="*/ 215 h 272"/>
                    <a:gd name="T74" fmla="*/ 174 w 283"/>
                    <a:gd name="T75" fmla="*/ 193 h 272"/>
                    <a:gd name="T76" fmla="*/ 194 w 283"/>
                    <a:gd name="T77" fmla="*/ 193 h 272"/>
                    <a:gd name="T78" fmla="*/ 216 w 283"/>
                    <a:gd name="T79" fmla="*/ 194 h 272"/>
                    <a:gd name="T80" fmla="*/ 255 w 283"/>
                    <a:gd name="T81" fmla="*/ 181 h 272"/>
                    <a:gd name="T82" fmla="*/ 261 w 283"/>
                    <a:gd name="T83" fmla="*/ 165 h 272"/>
                    <a:gd name="T84" fmla="*/ 252 w 283"/>
                    <a:gd name="T85" fmla="*/ 141 h 272"/>
                    <a:gd name="T86" fmla="*/ 266 w 283"/>
                    <a:gd name="T87" fmla="*/ 126 h 272"/>
                    <a:gd name="T88" fmla="*/ 264 w 283"/>
                    <a:gd name="T89" fmla="*/ 113 h 272"/>
                    <a:gd name="T90" fmla="*/ 283 w 283"/>
                    <a:gd name="T91" fmla="*/ 9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83" h="272">
                      <a:moveTo>
                        <a:pt x="283" y="90"/>
                      </a:moveTo>
                      <a:lnTo>
                        <a:pt x="275" y="85"/>
                      </a:lnTo>
                      <a:lnTo>
                        <a:pt x="265" y="85"/>
                      </a:lnTo>
                      <a:lnTo>
                        <a:pt x="262" y="66"/>
                      </a:lnTo>
                      <a:lnTo>
                        <a:pt x="246" y="54"/>
                      </a:lnTo>
                      <a:lnTo>
                        <a:pt x="230" y="53"/>
                      </a:lnTo>
                      <a:lnTo>
                        <a:pt x="224" y="42"/>
                      </a:lnTo>
                      <a:lnTo>
                        <a:pt x="241" y="34"/>
                      </a:lnTo>
                      <a:lnTo>
                        <a:pt x="216" y="34"/>
                      </a:lnTo>
                      <a:lnTo>
                        <a:pt x="190" y="36"/>
                      </a:lnTo>
                      <a:lnTo>
                        <a:pt x="190" y="42"/>
                      </a:lnTo>
                      <a:lnTo>
                        <a:pt x="178" y="49"/>
                      </a:lnTo>
                      <a:lnTo>
                        <a:pt x="162" y="47"/>
                      </a:lnTo>
                      <a:lnTo>
                        <a:pt x="151" y="36"/>
                      </a:lnTo>
                      <a:lnTo>
                        <a:pt x="128" y="38"/>
                      </a:lnTo>
                      <a:lnTo>
                        <a:pt x="110" y="38"/>
                      </a:lnTo>
                      <a:lnTo>
                        <a:pt x="109" y="31"/>
                      </a:lnTo>
                      <a:lnTo>
                        <a:pt x="96" y="18"/>
                      </a:lnTo>
                      <a:lnTo>
                        <a:pt x="82" y="17"/>
                      </a:lnTo>
                      <a:lnTo>
                        <a:pt x="75" y="0"/>
                      </a:lnTo>
                      <a:lnTo>
                        <a:pt x="67" y="7"/>
                      </a:lnTo>
                      <a:lnTo>
                        <a:pt x="69" y="19"/>
                      </a:lnTo>
                      <a:lnTo>
                        <a:pt x="42" y="29"/>
                      </a:lnTo>
                      <a:lnTo>
                        <a:pt x="42" y="47"/>
                      </a:lnTo>
                      <a:lnTo>
                        <a:pt x="49" y="55"/>
                      </a:lnTo>
                      <a:lnTo>
                        <a:pt x="43" y="72"/>
                      </a:lnTo>
                      <a:lnTo>
                        <a:pt x="34" y="74"/>
                      </a:lnTo>
                      <a:lnTo>
                        <a:pt x="27" y="55"/>
                      </a:lnTo>
                      <a:lnTo>
                        <a:pt x="37" y="41"/>
                      </a:lnTo>
                      <a:lnTo>
                        <a:pt x="39" y="29"/>
                      </a:lnTo>
                      <a:lnTo>
                        <a:pt x="32" y="18"/>
                      </a:lnTo>
                      <a:lnTo>
                        <a:pt x="44" y="15"/>
                      </a:lnTo>
                      <a:lnTo>
                        <a:pt x="45" y="9"/>
                      </a:lnTo>
                      <a:lnTo>
                        <a:pt x="31" y="13"/>
                      </a:lnTo>
                      <a:lnTo>
                        <a:pt x="26" y="25"/>
                      </a:lnTo>
                      <a:lnTo>
                        <a:pt x="17" y="32"/>
                      </a:lnTo>
                      <a:lnTo>
                        <a:pt x="11" y="41"/>
                      </a:lnTo>
                      <a:lnTo>
                        <a:pt x="7" y="58"/>
                      </a:lnTo>
                      <a:lnTo>
                        <a:pt x="0" y="72"/>
                      </a:lnTo>
                      <a:lnTo>
                        <a:pt x="12" y="74"/>
                      </a:lnTo>
                      <a:lnTo>
                        <a:pt x="13" y="84"/>
                      </a:lnTo>
                      <a:lnTo>
                        <a:pt x="18" y="89"/>
                      </a:lnTo>
                      <a:lnTo>
                        <a:pt x="19" y="99"/>
                      </a:lnTo>
                      <a:lnTo>
                        <a:pt x="16" y="107"/>
                      </a:lnTo>
                      <a:lnTo>
                        <a:pt x="17" y="113"/>
                      </a:lnTo>
                      <a:lnTo>
                        <a:pt x="22" y="115"/>
                      </a:lnTo>
                      <a:lnTo>
                        <a:pt x="27" y="123"/>
                      </a:lnTo>
                      <a:lnTo>
                        <a:pt x="54" y="120"/>
                      </a:lnTo>
                      <a:lnTo>
                        <a:pt x="66" y="124"/>
                      </a:lnTo>
                      <a:lnTo>
                        <a:pt x="80" y="145"/>
                      </a:lnTo>
                      <a:lnTo>
                        <a:pt x="88" y="142"/>
                      </a:lnTo>
                      <a:lnTo>
                        <a:pt x="103" y="143"/>
                      </a:lnTo>
                      <a:lnTo>
                        <a:pt x="115" y="140"/>
                      </a:lnTo>
                      <a:lnTo>
                        <a:pt x="123" y="145"/>
                      </a:lnTo>
                      <a:lnTo>
                        <a:pt x="118" y="157"/>
                      </a:lnTo>
                      <a:lnTo>
                        <a:pt x="113" y="165"/>
                      </a:lnTo>
                      <a:lnTo>
                        <a:pt x="111" y="182"/>
                      </a:lnTo>
                      <a:lnTo>
                        <a:pt x="115" y="198"/>
                      </a:lnTo>
                      <a:lnTo>
                        <a:pt x="121" y="204"/>
                      </a:lnTo>
                      <a:lnTo>
                        <a:pt x="122" y="210"/>
                      </a:lnTo>
                      <a:lnTo>
                        <a:pt x="111" y="222"/>
                      </a:lnTo>
                      <a:lnTo>
                        <a:pt x="118" y="227"/>
                      </a:lnTo>
                      <a:lnTo>
                        <a:pt x="124" y="235"/>
                      </a:lnTo>
                      <a:lnTo>
                        <a:pt x="130" y="259"/>
                      </a:lnTo>
                      <a:lnTo>
                        <a:pt x="141" y="272"/>
                      </a:lnTo>
                      <a:lnTo>
                        <a:pt x="157" y="270"/>
                      </a:lnTo>
                      <a:lnTo>
                        <a:pt x="162" y="263"/>
                      </a:lnTo>
                      <a:lnTo>
                        <a:pt x="177" y="258"/>
                      </a:lnTo>
                      <a:lnTo>
                        <a:pt x="186" y="254"/>
                      </a:lnTo>
                      <a:lnTo>
                        <a:pt x="188" y="244"/>
                      </a:lnTo>
                      <a:lnTo>
                        <a:pt x="204" y="237"/>
                      </a:lnTo>
                      <a:lnTo>
                        <a:pt x="203" y="231"/>
                      </a:lnTo>
                      <a:lnTo>
                        <a:pt x="184" y="230"/>
                      </a:lnTo>
                      <a:lnTo>
                        <a:pt x="182" y="215"/>
                      </a:lnTo>
                      <a:lnTo>
                        <a:pt x="183" y="199"/>
                      </a:lnTo>
                      <a:lnTo>
                        <a:pt x="174" y="193"/>
                      </a:lnTo>
                      <a:lnTo>
                        <a:pt x="178" y="190"/>
                      </a:lnTo>
                      <a:lnTo>
                        <a:pt x="194" y="193"/>
                      </a:lnTo>
                      <a:lnTo>
                        <a:pt x="210" y="200"/>
                      </a:lnTo>
                      <a:lnTo>
                        <a:pt x="216" y="194"/>
                      </a:lnTo>
                      <a:lnTo>
                        <a:pt x="231" y="190"/>
                      </a:lnTo>
                      <a:lnTo>
                        <a:pt x="255" y="181"/>
                      </a:lnTo>
                      <a:lnTo>
                        <a:pt x="263" y="173"/>
                      </a:lnTo>
                      <a:lnTo>
                        <a:pt x="261" y="165"/>
                      </a:lnTo>
                      <a:lnTo>
                        <a:pt x="247" y="147"/>
                      </a:lnTo>
                      <a:lnTo>
                        <a:pt x="252" y="141"/>
                      </a:lnTo>
                      <a:lnTo>
                        <a:pt x="252" y="130"/>
                      </a:lnTo>
                      <a:lnTo>
                        <a:pt x="266" y="126"/>
                      </a:lnTo>
                      <a:lnTo>
                        <a:pt x="271" y="121"/>
                      </a:lnTo>
                      <a:lnTo>
                        <a:pt x="264" y="113"/>
                      </a:lnTo>
                      <a:lnTo>
                        <a:pt x="266" y="104"/>
                      </a:lnTo>
                      <a:lnTo>
                        <a:pt x="283" y="90"/>
                      </a:lnTo>
                      <a:lnTo>
                        <a:pt x="283" y="9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68F5702-6CEF-CABC-D2BA-E2DBD10653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3000" y="4008438"/>
                  <a:ext cx="4762" cy="4763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2 h 3"/>
                    <a:gd name="T4" fmla="*/ 2 w 3"/>
                    <a:gd name="T5" fmla="*/ 1 h 3"/>
                    <a:gd name="T6" fmla="*/ 1 w 3"/>
                    <a:gd name="T7" fmla="*/ 0 h 3"/>
                    <a:gd name="T8" fmla="*/ 0 w 3"/>
                    <a:gd name="T9" fmla="*/ 0 h 3"/>
                    <a:gd name="T10" fmla="*/ 0 w 3"/>
                    <a:gd name="T11" fmla="*/ 1 h 3"/>
                    <a:gd name="T12" fmla="*/ 1 w 3"/>
                    <a:gd name="T13" fmla="*/ 1 h 3"/>
                    <a:gd name="T14" fmla="*/ 2 w 3"/>
                    <a:gd name="T15" fmla="*/ 3 h 3"/>
                    <a:gd name="T16" fmla="*/ 3 w 3"/>
                    <a:gd name="T17" fmla="*/ 3 h 3"/>
                    <a:gd name="T18" fmla="*/ 3 w 3"/>
                    <a:gd name="T19" fmla="*/ 3 h 3"/>
                    <a:gd name="T20" fmla="*/ 3 w 3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2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B85D6F6-C3F8-D077-0C7D-6EBE21A9E7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57675" y="6408738"/>
                  <a:ext cx="90487" cy="36513"/>
                </a:xfrm>
                <a:custGeom>
                  <a:avLst/>
                  <a:gdLst>
                    <a:gd name="T0" fmla="*/ 27 w 57"/>
                    <a:gd name="T1" fmla="*/ 20 h 23"/>
                    <a:gd name="T2" fmla="*/ 27 w 57"/>
                    <a:gd name="T3" fmla="*/ 21 h 23"/>
                    <a:gd name="T4" fmla="*/ 28 w 57"/>
                    <a:gd name="T5" fmla="*/ 22 h 23"/>
                    <a:gd name="T6" fmla="*/ 49 w 57"/>
                    <a:gd name="T7" fmla="*/ 16 h 23"/>
                    <a:gd name="T8" fmla="*/ 48 w 57"/>
                    <a:gd name="T9" fmla="*/ 18 h 23"/>
                    <a:gd name="T10" fmla="*/ 49 w 57"/>
                    <a:gd name="T11" fmla="*/ 17 h 23"/>
                    <a:gd name="T12" fmla="*/ 0 w 57"/>
                    <a:gd name="T13" fmla="*/ 12 h 23"/>
                    <a:gd name="T14" fmla="*/ 3 w 57"/>
                    <a:gd name="T15" fmla="*/ 15 h 23"/>
                    <a:gd name="T16" fmla="*/ 2 w 57"/>
                    <a:gd name="T17" fmla="*/ 11 h 23"/>
                    <a:gd name="T18" fmla="*/ 12 w 57"/>
                    <a:gd name="T19" fmla="*/ 4 h 23"/>
                    <a:gd name="T20" fmla="*/ 5 w 57"/>
                    <a:gd name="T21" fmla="*/ 2 h 23"/>
                    <a:gd name="T22" fmla="*/ 8 w 57"/>
                    <a:gd name="T23" fmla="*/ 5 h 23"/>
                    <a:gd name="T24" fmla="*/ 14 w 57"/>
                    <a:gd name="T25" fmla="*/ 8 h 23"/>
                    <a:gd name="T26" fmla="*/ 9 w 57"/>
                    <a:gd name="T27" fmla="*/ 9 h 23"/>
                    <a:gd name="T28" fmla="*/ 13 w 57"/>
                    <a:gd name="T29" fmla="*/ 10 h 23"/>
                    <a:gd name="T30" fmla="*/ 14 w 57"/>
                    <a:gd name="T31" fmla="*/ 10 h 23"/>
                    <a:gd name="T32" fmla="*/ 14 w 57"/>
                    <a:gd name="T33" fmla="*/ 12 h 23"/>
                    <a:gd name="T34" fmla="*/ 7 w 57"/>
                    <a:gd name="T35" fmla="*/ 15 h 23"/>
                    <a:gd name="T36" fmla="*/ 11 w 57"/>
                    <a:gd name="T37" fmla="*/ 21 h 23"/>
                    <a:gd name="T38" fmla="*/ 14 w 57"/>
                    <a:gd name="T39" fmla="*/ 20 h 23"/>
                    <a:gd name="T40" fmla="*/ 16 w 57"/>
                    <a:gd name="T41" fmla="*/ 18 h 23"/>
                    <a:gd name="T42" fmla="*/ 18 w 57"/>
                    <a:gd name="T43" fmla="*/ 16 h 23"/>
                    <a:gd name="T44" fmla="*/ 25 w 57"/>
                    <a:gd name="T45" fmla="*/ 12 h 23"/>
                    <a:gd name="T46" fmla="*/ 28 w 57"/>
                    <a:gd name="T47" fmla="*/ 7 h 23"/>
                    <a:gd name="T48" fmla="*/ 29 w 57"/>
                    <a:gd name="T49" fmla="*/ 4 h 23"/>
                    <a:gd name="T50" fmla="*/ 28 w 57"/>
                    <a:gd name="T51" fmla="*/ 2 h 23"/>
                    <a:gd name="T52" fmla="*/ 22 w 57"/>
                    <a:gd name="T53" fmla="*/ 4 h 23"/>
                    <a:gd name="T54" fmla="*/ 18 w 57"/>
                    <a:gd name="T55" fmla="*/ 2 h 23"/>
                    <a:gd name="T56" fmla="*/ 12 w 57"/>
                    <a:gd name="T57" fmla="*/ 4 h 23"/>
                    <a:gd name="T58" fmla="*/ 14 w 57"/>
                    <a:gd name="T59" fmla="*/ 1 h 23"/>
                    <a:gd name="T60" fmla="*/ 11 w 57"/>
                    <a:gd name="T61" fmla="*/ 0 h 23"/>
                    <a:gd name="T62" fmla="*/ 14 w 57"/>
                    <a:gd name="T63" fmla="*/ 2 h 23"/>
                    <a:gd name="T64" fmla="*/ 36 w 57"/>
                    <a:gd name="T65" fmla="*/ 2 h 23"/>
                    <a:gd name="T66" fmla="*/ 35 w 57"/>
                    <a:gd name="T67" fmla="*/ 9 h 23"/>
                    <a:gd name="T68" fmla="*/ 33 w 57"/>
                    <a:gd name="T69" fmla="*/ 9 h 23"/>
                    <a:gd name="T70" fmla="*/ 28 w 57"/>
                    <a:gd name="T71" fmla="*/ 15 h 23"/>
                    <a:gd name="T72" fmla="*/ 28 w 57"/>
                    <a:gd name="T73" fmla="*/ 19 h 23"/>
                    <a:gd name="T74" fmla="*/ 35 w 57"/>
                    <a:gd name="T75" fmla="*/ 21 h 23"/>
                    <a:gd name="T76" fmla="*/ 39 w 57"/>
                    <a:gd name="T77" fmla="*/ 21 h 23"/>
                    <a:gd name="T78" fmla="*/ 46 w 57"/>
                    <a:gd name="T79" fmla="*/ 19 h 23"/>
                    <a:gd name="T80" fmla="*/ 44 w 57"/>
                    <a:gd name="T81" fmla="*/ 15 h 23"/>
                    <a:gd name="T82" fmla="*/ 53 w 57"/>
                    <a:gd name="T83" fmla="*/ 11 h 23"/>
                    <a:gd name="T84" fmla="*/ 57 w 57"/>
                    <a:gd name="T85" fmla="*/ 9 h 23"/>
                    <a:gd name="T86" fmla="*/ 55 w 57"/>
                    <a:gd name="T87" fmla="*/ 7 h 23"/>
                    <a:gd name="T88" fmla="*/ 54 w 57"/>
                    <a:gd name="T89" fmla="*/ 3 h 23"/>
                    <a:gd name="T90" fmla="*/ 48 w 57"/>
                    <a:gd name="T91" fmla="*/ 3 h 23"/>
                    <a:gd name="T92" fmla="*/ 49 w 57"/>
                    <a:gd name="T93" fmla="*/ 6 h 23"/>
                    <a:gd name="T94" fmla="*/ 44 w 57"/>
                    <a:gd name="T95" fmla="*/ 5 h 23"/>
                    <a:gd name="T96" fmla="*/ 44 w 57"/>
                    <a:gd name="T97" fmla="*/ 3 h 23"/>
                    <a:gd name="T98" fmla="*/ 44 w 57"/>
                    <a:gd name="T99" fmla="*/ 1 h 23"/>
                    <a:gd name="T100" fmla="*/ 36 w 57"/>
                    <a:gd name="T10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" h="23">
                      <a:moveTo>
                        <a:pt x="28" y="22"/>
                      </a:moveTo>
                      <a:lnTo>
                        <a:pt x="28" y="21"/>
                      </a:lnTo>
                      <a:lnTo>
                        <a:pt x="27" y="20"/>
                      </a:lnTo>
                      <a:lnTo>
                        <a:pt x="26" y="19"/>
                      </a:lnTo>
                      <a:lnTo>
                        <a:pt x="27" y="20"/>
                      </a:lnTo>
                      <a:lnTo>
                        <a:pt x="27" y="21"/>
                      </a:lnTo>
                      <a:lnTo>
                        <a:pt x="28" y="22"/>
                      </a:lnTo>
                      <a:lnTo>
                        <a:pt x="28" y="23"/>
                      </a:lnTo>
                      <a:lnTo>
                        <a:pt x="28" y="22"/>
                      </a:lnTo>
                      <a:lnTo>
                        <a:pt x="28" y="22"/>
                      </a:lnTo>
                      <a:close/>
                      <a:moveTo>
                        <a:pt x="49" y="17"/>
                      </a:moveTo>
                      <a:lnTo>
                        <a:pt x="49" y="16"/>
                      </a:lnTo>
                      <a:lnTo>
                        <a:pt x="48" y="16"/>
                      </a:lnTo>
                      <a:lnTo>
                        <a:pt x="48" y="17"/>
                      </a:lnTo>
                      <a:lnTo>
                        <a:pt x="48" y="18"/>
                      </a:lnTo>
                      <a:lnTo>
                        <a:pt x="50" y="19"/>
                      </a:lnTo>
                      <a:lnTo>
                        <a:pt x="49" y="17"/>
                      </a:lnTo>
                      <a:lnTo>
                        <a:pt x="49" y="17"/>
                      </a:lnTo>
                      <a:close/>
                      <a:moveTo>
                        <a:pt x="1" y="11"/>
                      </a:move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2" y="15"/>
                      </a:lnTo>
                      <a:lnTo>
                        <a:pt x="3" y="15"/>
                      </a:lnTo>
                      <a:lnTo>
                        <a:pt x="4" y="14"/>
                      </a:lnTo>
                      <a:lnTo>
                        <a:pt x="3" y="11"/>
                      </a:lnTo>
                      <a:lnTo>
                        <a:pt x="2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12" y="4"/>
                      </a:moveTo>
                      <a:lnTo>
                        <a:pt x="8" y="3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13" y="7"/>
                      </a:lnTo>
                      <a:lnTo>
                        <a:pt x="14" y="8"/>
                      </a:lnTo>
                      <a:lnTo>
                        <a:pt x="14" y="9"/>
                      </a:lnTo>
                      <a:lnTo>
                        <a:pt x="11" y="9"/>
                      </a:lnTo>
                      <a:lnTo>
                        <a:pt x="9" y="9"/>
                      </a:lnTo>
                      <a:lnTo>
                        <a:pt x="9" y="9"/>
                      </a:lnTo>
                      <a:lnTo>
                        <a:pt x="10" y="10"/>
                      </a:lnTo>
                      <a:lnTo>
                        <a:pt x="13" y="10"/>
                      </a:lnTo>
                      <a:lnTo>
                        <a:pt x="13" y="9"/>
                      </a:lnTo>
                      <a:lnTo>
                        <a:pt x="14" y="9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2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7" y="15"/>
                      </a:lnTo>
                      <a:lnTo>
                        <a:pt x="4" y="18"/>
                      </a:lnTo>
                      <a:lnTo>
                        <a:pt x="8" y="20"/>
                      </a:lnTo>
                      <a:lnTo>
                        <a:pt x="11" y="21"/>
                      </a:lnTo>
                      <a:lnTo>
                        <a:pt x="14" y="21"/>
                      </a:lnTo>
                      <a:lnTo>
                        <a:pt x="14" y="21"/>
                      </a:lnTo>
                      <a:lnTo>
                        <a:pt x="14" y="20"/>
                      </a:lnTo>
                      <a:lnTo>
                        <a:pt x="15" y="20"/>
                      </a:lnTo>
                      <a:lnTo>
                        <a:pt x="16" y="20"/>
                      </a:lnTo>
                      <a:lnTo>
                        <a:pt x="16" y="18"/>
                      </a:lnTo>
                      <a:lnTo>
                        <a:pt x="16" y="16"/>
                      </a:lnTo>
                      <a:lnTo>
                        <a:pt x="17" y="16"/>
                      </a:lnTo>
                      <a:lnTo>
                        <a:pt x="18" y="16"/>
                      </a:lnTo>
                      <a:lnTo>
                        <a:pt x="21" y="16"/>
                      </a:lnTo>
                      <a:lnTo>
                        <a:pt x="22" y="15"/>
                      </a:lnTo>
                      <a:lnTo>
                        <a:pt x="25" y="12"/>
                      </a:lnTo>
                      <a:lnTo>
                        <a:pt x="26" y="9"/>
                      </a:lnTo>
                      <a:lnTo>
                        <a:pt x="27" y="8"/>
                      </a:lnTo>
                      <a:lnTo>
                        <a:pt x="28" y="7"/>
                      </a:lnTo>
                      <a:lnTo>
                        <a:pt x="28" y="6"/>
                      </a:lnTo>
                      <a:lnTo>
                        <a:pt x="28" y="5"/>
                      </a:lnTo>
                      <a:lnTo>
                        <a:pt x="29" y="4"/>
                      </a:lnTo>
                      <a:lnTo>
                        <a:pt x="29" y="3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26" y="3"/>
                      </a:lnTo>
                      <a:lnTo>
                        <a:pt x="26" y="2"/>
                      </a:lnTo>
                      <a:lnTo>
                        <a:pt x="22" y="4"/>
                      </a:lnTo>
                      <a:lnTo>
                        <a:pt x="20" y="4"/>
                      </a:lnTo>
                      <a:lnTo>
                        <a:pt x="19" y="3"/>
                      </a:lnTo>
                      <a:lnTo>
                        <a:pt x="18" y="2"/>
                      </a:lnTo>
                      <a:lnTo>
                        <a:pt x="16" y="3"/>
                      </a:lnTo>
                      <a:lnTo>
                        <a:pt x="14" y="5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4" y="2"/>
                      </a:lnTo>
                      <a:close/>
                      <a:moveTo>
                        <a:pt x="36" y="0"/>
                      </a:moveTo>
                      <a:lnTo>
                        <a:pt x="35" y="0"/>
                      </a:lnTo>
                      <a:lnTo>
                        <a:pt x="36" y="2"/>
                      </a:lnTo>
                      <a:lnTo>
                        <a:pt x="33" y="5"/>
                      </a:lnTo>
                      <a:lnTo>
                        <a:pt x="34" y="7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3" y="9"/>
                      </a:lnTo>
                      <a:lnTo>
                        <a:pt x="32" y="10"/>
                      </a:lnTo>
                      <a:lnTo>
                        <a:pt x="31" y="11"/>
                      </a:lnTo>
                      <a:lnTo>
                        <a:pt x="28" y="15"/>
                      </a:lnTo>
                      <a:lnTo>
                        <a:pt x="29" y="15"/>
                      </a:lnTo>
                      <a:lnTo>
                        <a:pt x="28" y="18"/>
                      </a:lnTo>
                      <a:lnTo>
                        <a:pt x="28" y="19"/>
                      </a:lnTo>
                      <a:lnTo>
                        <a:pt x="31" y="22"/>
                      </a:lnTo>
                      <a:lnTo>
                        <a:pt x="35" y="23"/>
                      </a:lnTo>
                      <a:lnTo>
                        <a:pt x="35" y="21"/>
                      </a:lnTo>
                      <a:lnTo>
                        <a:pt x="36" y="21"/>
                      </a:lnTo>
                      <a:lnTo>
                        <a:pt x="38" y="21"/>
                      </a:lnTo>
                      <a:lnTo>
                        <a:pt x="39" y="21"/>
                      </a:lnTo>
                      <a:lnTo>
                        <a:pt x="36" y="17"/>
                      </a:lnTo>
                      <a:lnTo>
                        <a:pt x="37" y="17"/>
                      </a:lnTo>
                      <a:lnTo>
                        <a:pt x="46" y="19"/>
                      </a:lnTo>
                      <a:lnTo>
                        <a:pt x="46" y="17"/>
                      </a:lnTo>
                      <a:lnTo>
                        <a:pt x="45" y="16"/>
                      </a:lnTo>
                      <a:lnTo>
                        <a:pt x="44" y="15"/>
                      </a:lnTo>
                      <a:lnTo>
                        <a:pt x="50" y="13"/>
                      </a:lnTo>
                      <a:lnTo>
                        <a:pt x="52" y="12"/>
                      </a:lnTo>
                      <a:lnTo>
                        <a:pt x="53" y="11"/>
                      </a:lnTo>
                      <a:lnTo>
                        <a:pt x="55" y="10"/>
                      </a:lnTo>
                      <a:lnTo>
                        <a:pt x="57" y="9"/>
                      </a:lnTo>
                      <a:lnTo>
                        <a:pt x="57" y="9"/>
                      </a:lnTo>
                      <a:lnTo>
                        <a:pt x="57" y="8"/>
                      </a:lnTo>
                      <a:lnTo>
                        <a:pt x="56" y="8"/>
                      </a:lnTo>
                      <a:lnTo>
                        <a:pt x="55" y="7"/>
                      </a:lnTo>
                      <a:lnTo>
                        <a:pt x="55" y="6"/>
                      </a:lnTo>
                      <a:lnTo>
                        <a:pt x="56" y="6"/>
                      </a:lnTo>
                      <a:lnTo>
                        <a:pt x="54" y="3"/>
                      </a:lnTo>
                      <a:lnTo>
                        <a:pt x="53" y="2"/>
                      </a:lnTo>
                      <a:lnTo>
                        <a:pt x="49" y="3"/>
                      </a:lnTo>
                      <a:lnTo>
                        <a:pt x="48" y="3"/>
                      </a:lnTo>
                      <a:lnTo>
                        <a:pt x="48" y="4"/>
                      </a:lnTo>
                      <a:lnTo>
                        <a:pt x="48" y="5"/>
                      </a:lnTo>
                      <a:lnTo>
                        <a:pt x="49" y="6"/>
                      </a:lnTo>
                      <a:lnTo>
                        <a:pt x="50" y="7"/>
                      </a:lnTo>
                      <a:lnTo>
                        <a:pt x="49" y="7"/>
                      </a:lnTo>
                      <a:lnTo>
                        <a:pt x="44" y="5"/>
                      </a:lnTo>
                      <a:lnTo>
                        <a:pt x="44" y="5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5" y="2"/>
                      </a:lnTo>
                      <a:lnTo>
                        <a:pt x="44" y="1"/>
                      </a:lnTo>
                      <a:lnTo>
                        <a:pt x="42" y="0"/>
                      </a:lnTo>
                      <a:lnTo>
                        <a:pt x="39" y="1"/>
                      </a:lnTo>
                      <a:lnTo>
                        <a:pt x="36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A4F7BB-B798-9F86-961F-691B67AD4D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6050" y="4021138"/>
                  <a:ext cx="6350" cy="9525"/>
                </a:xfrm>
                <a:custGeom>
                  <a:avLst/>
                  <a:gdLst>
                    <a:gd name="T0" fmla="*/ 1 w 4"/>
                    <a:gd name="T1" fmla="*/ 6 h 6"/>
                    <a:gd name="T2" fmla="*/ 3 w 4"/>
                    <a:gd name="T3" fmla="*/ 5 h 6"/>
                    <a:gd name="T4" fmla="*/ 4 w 4"/>
                    <a:gd name="T5" fmla="*/ 1 h 6"/>
                    <a:gd name="T6" fmla="*/ 3 w 4"/>
                    <a:gd name="T7" fmla="*/ 0 h 6"/>
                    <a:gd name="T8" fmla="*/ 2 w 4"/>
                    <a:gd name="T9" fmla="*/ 1 h 6"/>
                    <a:gd name="T10" fmla="*/ 1 w 4"/>
                    <a:gd name="T11" fmla="*/ 3 h 6"/>
                    <a:gd name="T12" fmla="*/ 1 w 4"/>
                    <a:gd name="T13" fmla="*/ 5 h 6"/>
                    <a:gd name="T14" fmla="*/ 0 w 4"/>
                    <a:gd name="T15" fmla="*/ 6 h 6"/>
                    <a:gd name="T16" fmla="*/ 1 w 4"/>
                    <a:gd name="T17" fmla="*/ 6 h 6"/>
                    <a:gd name="T18" fmla="*/ 1 w 4"/>
                    <a:gd name="T1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6">
                      <a:moveTo>
                        <a:pt x="1" y="6"/>
                      </a:moveTo>
                      <a:lnTo>
                        <a:pt x="3" y="5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A4F9C05-DF1C-33B1-8485-A2DE7C118D3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48113" y="4054476"/>
                  <a:ext cx="47625" cy="47625"/>
                </a:xfrm>
                <a:custGeom>
                  <a:avLst/>
                  <a:gdLst>
                    <a:gd name="T0" fmla="*/ 19 w 30"/>
                    <a:gd name="T1" fmla="*/ 29 h 30"/>
                    <a:gd name="T2" fmla="*/ 19 w 30"/>
                    <a:gd name="T3" fmla="*/ 28 h 30"/>
                    <a:gd name="T4" fmla="*/ 19 w 30"/>
                    <a:gd name="T5" fmla="*/ 27 h 30"/>
                    <a:gd name="T6" fmla="*/ 20 w 30"/>
                    <a:gd name="T7" fmla="*/ 25 h 30"/>
                    <a:gd name="T8" fmla="*/ 19 w 30"/>
                    <a:gd name="T9" fmla="*/ 23 h 30"/>
                    <a:gd name="T10" fmla="*/ 19 w 30"/>
                    <a:gd name="T11" fmla="*/ 21 h 30"/>
                    <a:gd name="T12" fmla="*/ 19 w 30"/>
                    <a:gd name="T13" fmla="*/ 19 h 30"/>
                    <a:gd name="T14" fmla="*/ 19 w 30"/>
                    <a:gd name="T15" fmla="*/ 16 h 30"/>
                    <a:gd name="T16" fmla="*/ 20 w 30"/>
                    <a:gd name="T17" fmla="*/ 15 h 30"/>
                    <a:gd name="T18" fmla="*/ 22 w 30"/>
                    <a:gd name="T19" fmla="*/ 13 h 30"/>
                    <a:gd name="T20" fmla="*/ 18 w 30"/>
                    <a:gd name="T21" fmla="*/ 13 h 30"/>
                    <a:gd name="T22" fmla="*/ 16 w 30"/>
                    <a:gd name="T23" fmla="*/ 14 h 30"/>
                    <a:gd name="T24" fmla="*/ 12 w 30"/>
                    <a:gd name="T25" fmla="*/ 14 h 30"/>
                    <a:gd name="T26" fmla="*/ 10 w 30"/>
                    <a:gd name="T27" fmla="*/ 14 h 30"/>
                    <a:gd name="T28" fmla="*/ 8 w 30"/>
                    <a:gd name="T29" fmla="*/ 14 h 30"/>
                    <a:gd name="T30" fmla="*/ 6 w 30"/>
                    <a:gd name="T31" fmla="*/ 15 h 30"/>
                    <a:gd name="T32" fmla="*/ 6 w 30"/>
                    <a:gd name="T33" fmla="*/ 15 h 30"/>
                    <a:gd name="T34" fmla="*/ 8 w 30"/>
                    <a:gd name="T35" fmla="*/ 16 h 30"/>
                    <a:gd name="T36" fmla="*/ 9 w 30"/>
                    <a:gd name="T37" fmla="*/ 17 h 30"/>
                    <a:gd name="T38" fmla="*/ 10 w 30"/>
                    <a:gd name="T39" fmla="*/ 18 h 30"/>
                    <a:gd name="T40" fmla="*/ 10 w 30"/>
                    <a:gd name="T41" fmla="*/ 19 h 30"/>
                    <a:gd name="T42" fmla="*/ 9 w 30"/>
                    <a:gd name="T43" fmla="*/ 26 h 30"/>
                    <a:gd name="T44" fmla="*/ 8 w 30"/>
                    <a:gd name="T45" fmla="*/ 27 h 30"/>
                    <a:gd name="T46" fmla="*/ 6 w 30"/>
                    <a:gd name="T47" fmla="*/ 27 h 30"/>
                    <a:gd name="T48" fmla="*/ 5 w 30"/>
                    <a:gd name="T49" fmla="*/ 28 h 30"/>
                    <a:gd name="T50" fmla="*/ 0 w 30"/>
                    <a:gd name="T51" fmla="*/ 30 h 30"/>
                    <a:gd name="T52" fmla="*/ 3 w 30"/>
                    <a:gd name="T53" fmla="*/ 30 h 30"/>
                    <a:gd name="T54" fmla="*/ 6 w 30"/>
                    <a:gd name="T55" fmla="*/ 30 h 30"/>
                    <a:gd name="T56" fmla="*/ 15 w 30"/>
                    <a:gd name="T57" fmla="*/ 30 h 30"/>
                    <a:gd name="T58" fmla="*/ 19 w 30"/>
                    <a:gd name="T59" fmla="*/ 29 h 30"/>
                    <a:gd name="T60" fmla="*/ 19 w 30"/>
                    <a:gd name="T61" fmla="*/ 29 h 30"/>
                    <a:gd name="T62" fmla="*/ 26 w 30"/>
                    <a:gd name="T63" fmla="*/ 4 h 30"/>
                    <a:gd name="T64" fmla="*/ 30 w 30"/>
                    <a:gd name="T65" fmla="*/ 2 h 30"/>
                    <a:gd name="T66" fmla="*/ 30 w 30"/>
                    <a:gd name="T67" fmla="*/ 0 h 30"/>
                    <a:gd name="T68" fmla="*/ 29 w 30"/>
                    <a:gd name="T69" fmla="*/ 0 h 30"/>
                    <a:gd name="T70" fmla="*/ 26 w 30"/>
                    <a:gd name="T71" fmla="*/ 2 h 30"/>
                    <a:gd name="T72" fmla="*/ 25 w 30"/>
                    <a:gd name="T73" fmla="*/ 4 h 30"/>
                    <a:gd name="T74" fmla="*/ 25 w 30"/>
                    <a:gd name="T75" fmla="*/ 4 h 30"/>
                    <a:gd name="T76" fmla="*/ 26 w 30"/>
                    <a:gd name="T7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30">
                      <a:moveTo>
                        <a:pt x="19" y="29"/>
                      </a:moveTo>
                      <a:lnTo>
                        <a:pt x="19" y="28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9" y="23"/>
                      </a:lnTo>
                      <a:lnTo>
                        <a:pt x="19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20" y="15"/>
                      </a:lnTo>
                      <a:lnTo>
                        <a:pt x="22" y="13"/>
                      </a:lnTo>
                      <a:lnTo>
                        <a:pt x="18" y="13"/>
                      </a:lnTo>
                      <a:lnTo>
                        <a:pt x="16" y="14"/>
                      </a:lnTo>
                      <a:lnTo>
                        <a:pt x="12" y="14"/>
                      </a:lnTo>
                      <a:lnTo>
                        <a:pt x="10" y="14"/>
                      </a:lnTo>
                      <a:lnTo>
                        <a:pt x="8" y="14"/>
                      </a:lnTo>
                      <a:lnTo>
                        <a:pt x="6" y="15"/>
                      </a:lnTo>
                      <a:lnTo>
                        <a:pt x="6" y="15"/>
                      </a:lnTo>
                      <a:lnTo>
                        <a:pt x="8" y="16"/>
                      </a:lnTo>
                      <a:lnTo>
                        <a:pt x="9" y="17"/>
                      </a:lnTo>
                      <a:lnTo>
                        <a:pt x="10" y="18"/>
                      </a:lnTo>
                      <a:lnTo>
                        <a:pt x="10" y="19"/>
                      </a:lnTo>
                      <a:lnTo>
                        <a:pt x="9" y="26"/>
                      </a:lnTo>
                      <a:lnTo>
                        <a:pt x="8" y="27"/>
                      </a:lnTo>
                      <a:lnTo>
                        <a:pt x="6" y="27"/>
                      </a:lnTo>
                      <a:lnTo>
                        <a:pt x="5" y="28"/>
                      </a:ln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6" y="30"/>
                      </a:lnTo>
                      <a:lnTo>
                        <a:pt x="15" y="30"/>
                      </a:lnTo>
                      <a:lnTo>
                        <a:pt x="19" y="29"/>
                      </a:lnTo>
                      <a:lnTo>
                        <a:pt x="19" y="29"/>
                      </a:lnTo>
                      <a:close/>
                      <a:moveTo>
                        <a:pt x="26" y="4"/>
                      </a:moveTo>
                      <a:lnTo>
                        <a:pt x="30" y="2"/>
                      </a:lnTo>
                      <a:lnTo>
                        <a:pt x="30" y="0"/>
                      </a:lnTo>
                      <a:lnTo>
                        <a:pt x="29" y="0"/>
                      </a:lnTo>
                      <a:lnTo>
                        <a:pt x="26" y="2"/>
                      </a:lnTo>
                      <a:lnTo>
                        <a:pt x="25" y="4"/>
                      </a:lnTo>
                      <a:lnTo>
                        <a:pt x="25" y="4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F0D4C9A-60BD-1879-C517-37F66E9FEB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71925" y="3979863"/>
                  <a:ext cx="9525" cy="25400"/>
                </a:xfrm>
                <a:custGeom>
                  <a:avLst/>
                  <a:gdLst>
                    <a:gd name="T0" fmla="*/ 0 w 6"/>
                    <a:gd name="T1" fmla="*/ 16 h 16"/>
                    <a:gd name="T2" fmla="*/ 0 w 6"/>
                    <a:gd name="T3" fmla="*/ 16 h 16"/>
                    <a:gd name="T4" fmla="*/ 0 w 6"/>
                    <a:gd name="T5" fmla="*/ 15 h 16"/>
                    <a:gd name="T6" fmla="*/ 0 w 6"/>
                    <a:gd name="T7" fmla="*/ 15 h 16"/>
                    <a:gd name="T8" fmla="*/ 0 w 6"/>
                    <a:gd name="T9" fmla="*/ 15 h 16"/>
                    <a:gd name="T10" fmla="*/ 0 w 6"/>
                    <a:gd name="T11" fmla="*/ 15 h 16"/>
                    <a:gd name="T12" fmla="*/ 0 w 6"/>
                    <a:gd name="T13" fmla="*/ 14 h 16"/>
                    <a:gd name="T14" fmla="*/ 0 w 6"/>
                    <a:gd name="T15" fmla="*/ 14 h 16"/>
                    <a:gd name="T16" fmla="*/ 0 w 6"/>
                    <a:gd name="T17" fmla="*/ 15 h 16"/>
                    <a:gd name="T18" fmla="*/ 0 w 6"/>
                    <a:gd name="T19" fmla="*/ 15 h 16"/>
                    <a:gd name="T20" fmla="*/ 0 w 6"/>
                    <a:gd name="T21" fmla="*/ 15 h 16"/>
                    <a:gd name="T22" fmla="*/ 0 w 6"/>
                    <a:gd name="T23" fmla="*/ 15 h 16"/>
                    <a:gd name="T24" fmla="*/ 0 w 6"/>
                    <a:gd name="T25" fmla="*/ 16 h 16"/>
                    <a:gd name="T26" fmla="*/ 0 w 6"/>
                    <a:gd name="T27" fmla="*/ 16 h 16"/>
                    <a:gd name="T28" fmla="*/ 0 w 6"/>
                    <a:gd name="T29" fmla="*/ 16 h 16"/>
                    <a:gd name="T30" fmla="*/ 0 w 6"/>
                    <a:gd name="T31" fmla="*/ 16 h 16"/>
                    <a:gd name="T32" fmla="*/ 3 w 6"/>
                    <a:gd name="T33" fmla="*/ 8 h 16"/>
                    <a:gd name="T34" fmla="*/ 3 w 6"/>
                    <a:gd name="T35" fmla="*/ 7 h 16"/>
                    <a:gd name="T36" fmla="*/ 4 w 6"/>
                    <a:gd name="T37" fmla="*/ 7 h 16"/>
                    <a:gd name="T38" fmla="*/ 4 w 6"/>
                    <a:gd name="T39" fmla="*/ 7 h 16"/>
                    <a:gd name="T40" fmla="*/ 4 w 6"/>
                    <a:gd name="T41" fmla="*/ 7 h 16"/>
                    <a:gd name="T42" fmla="*/ 3 w 6"/>
                    <a:gd name="T43" fmla="*/ 6 h 16"/>
                    <a:gd name="T44" fmla="*/ 3 w 6"/>
                    <a:gd name="T45" fmla="*/ 6 h 16"/>
                    <a:gd name="T46" fmla="*/ 3 w 6"/>
                    <a:gd name="T47" fmla="*/ 7 h 16"/>
                    <a:gd name="T48" fmla="*/ 2 w 6"/>
                    <a:gd name="T49" fmla="*/ 7 h 16"/>
                    <a:gd name="T50" fmla="*/ 2 w 6"/>
                    <a:gd name="T51" fmla="*/ 7 h 16"/>
                    <a:gd name="T52" fmla="*/ 2 w 6"/>
                    <a:gd name="T53" fmla="*/ 8 h 16"/>
                    <a:gd name="T54" fmla="*/ 2 w 6"/>
                    <a:gd name="T55" fmla="*/ 8 h 16"/>
                    <a:gd name="T56" fmla="*/ 2 w 6"/>
                    <a:gd name="T57" fmla="*/ 8 h 16"/>
                    <a:gd name="T58" fmla="*/ 2 w 6"/>
                    <a:gd name="T59" fmla="*/ 8 h 16"/>
                    <a:gd name="T60" fmla="*/ 2 w 6"/>
                    <a:gd name="T61" fmla="*/ 8 h 16"/>
                    <a:gd name="T62" fmla="*/ 2 w 6"/>
                    <a:gd name="T63" fmla="*/ 8 h 16"/>
                    <a:gd name="T64" fmla="*/ 2 w 6"/>
                    <a:gd name="T65" fmla="*/ 8 h 16"/>
                    <a:gd name="T66" fmla="*/ 2 w 6"/>
                    <a:gd name="T67" fmla="*/ 8 h 16"/>
                    <a:gd name="T68" fmla="*/ 2 w 6"/>
                    <a:gd name="T69" fmla="*/ 8 h 16"/>
                    <a:gd name="T70" fmla="*/ 2 w 6"/>
                    <a:gd name="T71" fmla="*/ 8 h 16"/>
                    <a:gd name="T72" fmla="*/ 2 w 6"/>
                    <a:gd name="T73" fmla="*/ 8 h 16"/>
                    <a:gd name="T74" fmla="*/ 2 w 6"/>
                    <a:gd name="T75" fmla="*/ 8 h 16"/>
                    <a:gd name="T76" fmla="*/ 3 w 6"/>
                    <a:gd name="T77" fmla="*/ 8 h 16"/>
                    <a:gd name="T78" fmla="*/ 3 w 6"/>
                    <a:gd name="T79" fmla="*/ 8 h 16"/>
                    <a:gd name="T80" fmla="*/ 4 w 6"/>
                    <a:gd name="T81" fmla="*/ 5 h 16"/>
                    <a:gd name="T82" fmla="*/ 5 w 6"/>
                    <a:gd name="T83" fmla="*/ 4 h 16"/>
                    <a:gd name="T84" fmla="*/ 6 w 6"/>
                    <a:gd name="T85" fmla="*/ 1 h 16"/>
                    <a:gd name="T86" fmla="*/ 5 w 6"/>
                    <a:gd name="T87" fmla="*/ 0 h 16"/>
                    <a:gd name="T88" fmla="*/ 4 w 6"/>
                    <a:gd name="T89" fmla="*/ 0 h 16"/>
                    <a:gd name="T90" fmla="*/ 3 w 6"/>
                    <a:gd name="T91" fmla="*/ 0 h 16"/>
                    <a:gd name="T92" fmla="*/ 2 w 6"/>
                    <a:gd name="T93" fmla="*/ 1 h 16"/>
                    <a:gd name="T94" fmla="*/ 2 w 6"/>
                    <a:gd name="T95" fmla="*/ 3 h 16"/>
                    <a:gd name="T96" fmla="*/ 4 w 6"/>
                    <a:gd name="T97" fmla="*/ 5 h 16"/>
                    <a:gd name="T98" fmla="*/ 4 w 6"/>
                    <a:gd name="T99" fmla="*/ 5 h 16"/>
                    <a:gd name="T100" fmla="*/ 4 w 6"/>
                    <a:gd name="T101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" h="16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close/>
                      <a:moveTo>
                        <a:pt x="3" y="8"/>
                      </a:move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  <a:moveTo>
                        <a:pt x="4" y="5"/>
                      </a:moveTo>
                      <a:lnTo>
                        <a:pt x="5" y="4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791B57-82D7-C97E-E655-5A07B901FE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9075" y="3981451"/>
                  <a:ext cx="6350" cy="7938"/>
                </a:xfrm>
                <a:custGeom>
                  <a:avLst/>
                  <a:gdLst>
                    <a:gd name="T0" fmla="*/ 3 w 4"/>
                    <a:gd name="T1" fmla="*/ 5 h 5"/>
                    <a:gd name="T2" fmla="*/ 4 w 4"/>
                    <a:gd name="T3" fmla="*/ 4 h 5"/>
                    <a:gd name="T4" fmla="*/ 3 w 4"/>
                    <a:gd name="T5" fmla="*/ 3 h 5"/>
                    <a:gd name="T6" fmla="*/ 2 w 4"/>
                    <a:gd name="T7" fmla="*/ 0 h 5"/>
                    <a:gd name="T8" fmla="*/ 0 w 4"/>
                    <a:gd name="T9" fmla="*/ 0 h 5"/>
                    <a:gd name="T10" fmla="*/ 0 w 4"/>
                    <a:gd name="T11" fmla="*/ 4 h 5"/>
                    <a:gd name="T12" fmla="*/ 1 w 4"/>
                    <a:gd name="T13" fmla="*/ 4 h 5"/>
                    <a:gd name="T14" fmla="*/ 3 w 4"/>
                    <a:gd name="T15" fmla="*/ 5 h 5"/>
                    <a:gd name="T16" fmla="*/ 3 w 4"/>
                    <a:gd name="T17" fmla="*/ 5 h 5"/>
                    <a:gd name="T18" fmla="*/ 3 w 4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3" y="5"/>
                      </a:moveTo>
                      <a:lnTo>
                        <a:pt x="4" y="4"/>
                      </a:lnTo>
                      <a:lnTo>
                        <a:pt x="3" y="3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899C38F-8B1F-5318-BA8A-8B0CB2169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5100" y="3894138"/>
                  <a:ext cx="6350" cy="14288"/>
                </a:xfrm>
                <a:custGeom>
                  <a:avLst/>
                  <a:gdLst>
                    <a:gd name="T0" fmla="*/ 3 w 4"/>
                    <a:gd name="T1" fmla="*/ 8 h 9"/>
                    <a:gd name="T2" fmla="*/ 4 w 4"/>
                    <a:gd name="T3" fmla="*/ 6 h 9"/>
                    <a:gd name="T4" fmla="*/ 4 w 4"/>
                    <a:gd name="T5" fmla="*/ 2 h 9"/>
                    <a:gd name="T6" fmla="*/ 3 w 4"/>
                    <a:gd name="T7" fmla="*/ 1 h 9"/>
                    <a:gd name="T8" fmla="*/ 0 w 4"/>
                    <a:gd name="T9" fmla="*/ 0 h 9"/>
                    <a:gd name="T10" fmla="*/ 0 w 4"/>
                    <a:gd name="T11" fmla="*/ 1 h 9"/>
                    <a:gd name="T12" fmla="*/ 0 w 4"/>
                    <a:gd name="T13" fmla="*/ 2 h 9"/>
                    <a:gd name="T14" fmla="*/ 1 w 4"/>
                    <a:gd name="T15" fmla="*/ 5 h 9"/>
                    <a:gd name="T16" fmla="*/ 1 w 4"/>
                    <a:gd name="T17" fmla="*/ 9 h 9"/>
                    <a:gd name="T18" fmla="*/ 3 w 4"/>
                    <a:gd name="T1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9">
                      <a:moveTo>
                        <a:pt x="3" y="8"/>
                      </a:move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1" y="9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E52880C-3BD4-FC62-1A53-C23191D2C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4625" y="3951288"/>
                  <a:ext cx="4762" cy="14288"/>
                </a:xfrm>
                <a:custGeom>
                  <a:avLst/>
                  <a:gdLst>
                    <a:gd name="T0" fmla="*/ 3 w 3"/>
                    <a:gd name="T1" fmla="*/ 7 h 9"/>
                    <a:gd name="T2" fmla="*/ 3 w 3"/>
                    <a:gd name="T3" fmla="*/ 2 h 9"/>
                    <a:gd name="T4" fmla="*/ 3 w 3"/>
                    <a:gd name="T5" fmla="*/ 0 h 9"/>
                    <a:gd name="T6" fmla="*/ 3 w 3"/>
                    <a:gd name="T7" fmla="*/ 0 h 9"/>
                    <a:gd name="T8" fmla="*/ 2 w 3"/>
                    <a:gd name="T9" fmla="*/ 2 h 9"/>
                    <a:gd name="T10" fmla="*/ 0 w 3"/>
                    <a:gd name="T11" fmla="*/ 4 h 9"/>
                    <a:gd name="T12" fmla="*/ 0 w 3"/>
                    <a:gd name="T13" fmla="*/ 6 h 9"/>
                    <a:gd name="T14" fmla="*/ 0 w 3"/>
                    <a:gd name="T15" fmla="*/ 8 h 9"/>
                    <a:gd name="T16" fmla="*/ 2 w 3"/>
                    <a:gd name="T17" fmla="*/ 9 h 9"/>
                    <a:gd name="T18" fmla="*/ 3 w 3"/>
                    <a:gd name="T19" fmla="*/ 7 h 9"/>
                    <a:gd name="T20" fmla="*/ 3 w 3"/>
                    <a:gd name="T2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9">
                      <a:moveTo>
                        <a:pt x="3" y="7"/>
                      </a:move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8D23D72-81E9-502F-AC93-E17D21D197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8563" y="4019551"/>
                  <a:ext cx="4762" cy="9525"/>
                </a:xfrm>
                <a:custGeom>
                  <a:avLst/>
                  <a:gdLst>
                    <a:gd name="T0" fmla="*/ 3 w 3"/>
                    <a:gd name="T1" fmla="*/ 4 h 6"/>
                    <a:gd name="T2" fmla="*/ 3 w 3"/>
                    <a:gd name="T3" fmla="*/ 1 h 6"/>
                    <a:gd name="T4" fmla="*/ 0 w 3"/>
                    <a:gd name="T5" fmla="*/ 0 h 6"/>
                    <a:gd name="T6" fmla="*/ 0 w 3"/>
                    <a:gd name="T7" fmla="*/ 1 h 6"/>
                    <a:gd name="T8" fmla="*/ 0 w 3"/>
                    <a:gd name="T9" fmla="*/ 2 h 6"/>
                    <a:gd name="T10" fmla="*/ 2 w 3"/>
                    <a:gd name="T11" fmla="*/ 2 h 6"/>
                    <a:gd name="T12" fmla="*/ 2 w 3"/>
                    <a:gd name="T13" fmla="*/ 3 h 6"/>
                    <a:gd name="T14" fmla="*/ 2 w 3"/>
                    <a:gd name="T15" fmla="*/ 5 h 6"/>
                    <a:gd name="T16" fmla="*/ 2 w 3"/>
                    <a:gd name="T17" fmla="*/ 6 h 6"/>
                    <a:gd name="T18" fmla="*/ 3 w 3"/>
                    <a:gd name="T19" fmla="*/ 4 h 6"/>
                    <a:gd name="T20" fmla="*/ 3 w 3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3" y="4"/>
                      </a:move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3" y="4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7" name="Asia">
                <a:extLst>
                  <a:ext uri="{FF2B5EF4-FFF2-40B4-BE49-F238E27FC236}">
                    <a16:creationId xmlns:a16="http://schemas.microsoft.com/office/drawing/2014/main" id="{0E895774-AEC6-5A17-F73D-89162C1D8B4C}"/>
                  </a:ext>
                </a:extLst>
              </p:cNvPr>
              <p:cNvGrpSpPr/>
              <p:nvPr/>
            </p:nvGrpSpPr>
            <p:grpSpPr>
              <a:xfrm>
                <a:off x="4286728" y="2193405"/>
                <a:ext cx="2549880" cy="2016661"/>
                <a:chOff x="6551612" y="1595438"/>
                <a:chExt cx="4144963" cy="3278188"/>
              </a:xfrm>
              <a:grpFill/>
            </p:grpSpPr>
            <p:sp>
              <p:nvSpPr>
  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E8FC18-7D9E-122B-CF92-8D44EA9429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2100" y="3028951"/>
                  <a:ext cx="428625" cy="347663"/>
                </a:xfrm>
                <a:custGeom>
                  <a:avLst/>
                  <a:gdLst>
                    <a:gd name="T0" fmla="*/ 245 w 270"/>
                    <a:gd name="T1" fmla="*/ 26 h 219"/>
                    <a:gd name="T2" fmla="*/ 221 w 270"/>
                    <a:gd name="T3" fmla="*/ 35 h 219"/>
                    <a:gd name="T4" fmla="*/ 207 w 270"/>
                    <a:gd name="T5" fmla="*/ 42 h 219"/>
                    <a:gd name="T6" fmla="*/ 194 w 270"/>
                    <a:gd name="T7" fmla="*/ 14 h 219"/>
                    <a:gd name="T8" fmla="*/ 189 w 270"/>
                    <a:gd name="T9" fmla="*/ 6 h 219"/>
                    <a:gd name="T10" fmla="*/ 170 w 270"/>
                    <a:gd name="T11" fmla="*/ 9 h 219"/>
                    <a:gd name="T12" fmla="*/ 168 w 270"/>
                    <a:gd name="T13" fmla="*/ 22 h 219"/>
                    <a:gd name="T14" fmla="*/ 153 w 270"/>
                    <a:gd name="T15" fmla="*/ 32 h 219"/>
                    <a:gd name="T16" fmla="*/ 133 w 270"/>
                    <a:gd name="T17" fmla="*/ 36 h 219"/>
                    <a:gd name="T18" fmla="*/ 110 w 270"/>
                    <a:gd name="T19" fmla="*/ 27 h 219"/>
                    <a:gd name="T20" fmla="*/ 93 w 270"/>
                    <a:gd name="T21" fmla="*/ 27 h 219"/>
                    <a:gd name="T22" fmla="*/ 81 w 270"/>
                    <a:gd name="T23" fmla="*/ 28 h 219"/>
                    <a:gd name="T24" fmla="*/ 66 w 270"/>
                    <a:gd name="T25" fmla="*/ 53 h 219"/>
                    <a:gd name="T26" fmla="*/ 42 w 270"/>
                    <a:gd name="T27" fmla="*/ 64 h 219"/>
                    <a:gd name="T28" fmla="*/ 26 w 270"/>
                    <a:gd name="T29" fmla="*/ 78 h 219"/>
                    <a:gd name="T30" fmla="*/ 2 w 270"/>
                    <a:gd name="T31" fmla="*/ 98 h 219"/>
                    <a:gd name="T32" fmla="*/ 9 w 270"/>
                    <a:gd name="T33" fmla="*/ 120 h 219"/>
                    <a:gd name="T34" fmla="*/ 14 w 270"/>
                    <a:gd name="T35" fmla="*/ 152 h 219"/>
                    <a:gd name="T36" fmla="*/ 34 w 270"/>
                    <a:gd name="T37" fmla="*/ 170 h 219"/>
                    <a:gd name="T38" fmla="*/ 23 w 270"/>
                    <a:gd name="T39" fmla="*/ 208 h 219"/>
                    <a:gd name="T40" fmla="*/ 79 w 270"/>
                    <a:gd name="T41" fmla="*/ 216 h 219"/>
                    <a:gd name="T42" fmla="*/ 95 w 270"/>
                    <a:gd name="T43" fmla="*/ 213 h 219"/>
                    <a:gd name="T44" fmla="*/ 133 w 270"/>
                    <a:gd name="T45" fmla="*/ 206 h 219"/>
                    <a:gd name="T46" fmla="*/ 139 w 270"/>
                    <a:gd name="T47" fmla="*/ 172 h 219"/>
                    <a:gd name="T48" fmla="*/ 155 w 270"/>
                    <a:gd name="T49" fmla="*/ 166 h 219"/>
                    <a:gd name="T50" fmla="*/ 177 w 270"/>
                    <a:gd name="T51" fmla="*/ 165 h 219"/>
                    <a:gd name="T52" fmla="*/ 180 w 270"/>
                    <a:gd name="T53" fmla="*/ 144 h 219"/>
                    <a:gd name="T54" fmla="*/ 197 w 270"/>
                    <a:gd name="T55" fmla="*/ 124 h 219"/>
                    <a:gd name="T56" fmla="*/ 204 w 270"/>
                    <a:gd name="T57" fmla="*/ 109 h 219"/>
                    <a:gd name="T58" fmla="*/ 205 w 270"/>
                    <a:gd name="T59" fmla="*/ 91 h 219"/>
                    <a:gd name="T60" fmla="*/ 207 w 270"/>
                    <a:gd name="T61" fmla="*/ 69 h 219"/>
                    <a:gd name="T62" fmla="*/ 209 w 270"/>
                    <a:gd name="T63" fmla="*/ 48 h 219"/>
                    <a:gd name="T64" fmla="*/ 250 w 270"/>
                    <a:gd name="T65" fmla="*/ 40 h 219"/>
                    <a:gd name="T66" fmla="*/ 270 w 270"/>
                    <a:gd name="T67" fmla="*/ 33 h 219"/>
                    <a:gd name="T68" fmla="*/ 265 w 270"/>
                    <a:gd name="T69" fmla="*/ 26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70" h="219">
                      <a:moveTo>
                        <a:pt x="265" y="26"/>
                      </a:moveTo>
                      <a:lnTo>
                        <a:pt x="245" y="26"/>
                      </a:lnTo>
                      <a:lnTo>
                        <a:pt x="231" y="24"/>
                      </a:lnTo>
                      <a:lnTo>
                        <a:pt x="221" y="35"/>
                      </a:lnTo>
                      <a:lnTo>
                        <a:pt x="213" y="38"/>
                      </a:lnTo>
                      <a:lnTo>
                        <a:pt x="207" y="42"/>
                      </a:lnTo>
                      <a:lnTo>
                        <a:pt x="198" y="34"/>
                      </a:lnTo>
                      <a:lnTo>
                        <a:pt x="194" y="14"/>
                      </a:lnTo>
                      <a:lnTo>
                        <a:pt x="189" y="13"/>
                      </a:lnTo>
                      <a:lnTo>
                        <a:pt x="189" y="6"/>
                      </a:lnTo>
                      <a:lnTo>
                        <a:pt x="176" y="0"/>
                      </a:lnTo>
                      <a:lnTo>
                        <a:pt x="170" y="9"/>
                      </a:lnTo>
                      <a:lnTo>
                        <a:pt x="171" y="18"/>
                      </a:lnTo>
                      <a:lnTo>
                        <a:pt x="168" y="22"/>
                      </a:lnTo>
                      <a:lnTo>
                        <a:pt x="157" y="21"/>
                      </a:lnTo>
                      <a:lnTo>
                        <a:pt x="153" y="32"/>
                      </a:lnTo>
                      <a:lnTo>
                        <a:pt x="146" y="27"/>
                      </a:lnTo>
                      <a:lnTo>
                        <a:pt x="133" y="36"/>
                      </a:lnTo>
                      <a:lnTo>
                        <a:pt x="126" y="32"/>
                      </a:lnTo>
                      <a:lnTo>
                        <a:pt x="110" y="27"/>
                      </a:lnTo>
                      <a:lnTo>
                        <a:pt x="99" y="27"/>
                      </a:lnTo>
                      <a:lnTo>
                        <a:pt x="93" y="27"/>
                      </a:lnTo>
                      <a:lnTo>
                        <a:pt x="82" y="20"/>
                      </a:lnTo>
                      <a:lnTo>
                        <a:pt x="81" y="28"/>
                      </a:lnTo>
                      <a:lnTo>
                        <a:pt x="66" y="33"/>
                      </a:lnTo>
                      <a:lnTo>
                        <a:pt x="66" y="53"/>
                      </a:lnTo>
                      <a:lnTo>
                        <a:pt x="57" y="60"/>
                      </a:lnTo>
                      <a:lnTo>
                        <a:pt x="42" y="64"/>
                      </a:lnTo>
                      <a:lnTo>
                        <a:pt x="41" y="75"/>
                      </a:lnTo>
                      <a:lnTo>
                        <a:pt x="26" y="78"/>
                      </a:lnTo>
                      <a:lnTo>
                        <a:pt x="4" y="69"/>
                      </a:lnTo>
                      <a:lnTo>
                        <a:pt x="2" y="98"/>
                      </a:lnTo>
                      <a:lnTo>
                        <a:pt x="0" y="116"/>
                      </a:lnTo>
                      <a:lnTo>
                        <a:pt x="9" y="120"/>
                      </a:lnTo>
                      <a:lnTo>
                        <a:pt x="4" y="133"/>
                      </a:lnTo>
                      <a:lnTo>
                        <a:pt x="14" y="152"/>
                      </a:lnTo>
                      <a:lnTo>
                        <a:pt x="18" y="167"/>
                      </a:lnTo>
                      <a:lnTo>
                        <a:pt x="34" y="170"/>
                      </a:lnTo>
                      <a:lnTo>
                        <a:pt x="38" y="185"/>
                      </a:lnTo>
                      <a:lnTo>
                        <a:pt x="23" y="208"/>
                      </a:lnTo>
                      <a:lnTo>
                        <a:pt x="60" y="219"/>
                      </a:lnTo>
                      <a:lnTo>
                        <a:pt x="79" y="216"/>
                      </a:lnTo>
                      <a:lnTo>
                        <a:pt x="91" y="219"/>
                      </a:lnTo>
                      <a:lnTo>
                        <a:pt x="95" y="213"/>
                      </a:lnTo>
                      <a:lnTo>
                        <a:pt x="109" y="215"/>
                      </a:lnTo>
                      <a:lnTo>
                        <a:pt x="133" y="206"/>
                      </a:lnTo>
                      <a:lnTo>
                        <a:pt x="131" y="185"/>
                      </a:lnTo>
                      <a:lnTo>
                        <a:pt x="139" y="172"/>
                      </a:lnTo>
                      <a:lnTo>
                        <a:pt x="154" y="172"/>
                      </a:lnTo>
                      <a:lnTo>
                        <a:pt x="155" y="166"/>
                      </a:lnTo>
                      <a:lnTo>
                        <a:pt x="170" y="163"/>
                      </a:lnTo>
                      <a:lnTo>
                        <a:pt x="177" y="165"/>
                      </a:lnTo>
                      <a:lnTo>
                        <a:pt x="184" y="158"/>
                      </a:lnTo>
                      <a:lnTo>
                        <a:pt x="180" y="144"/>
                      </a:lnTo>
                      <a:lnTo>
                        <a:pt x="186" y="129"/>
                      </a:lnTo>
                      <a:lnTo>
                        <a:pt x="197" y="124"/>
                      </a:lnTo>
                      <a:lnTo>
                        <a:pt x="186" y="108"/>
                      </a:lnTo>
                      <a:lnTo>
                        <a:pt x="204" y="109"/>
                      </a:lnTo>
                      <a:lnTo>
                        <a:pt x="208" y="100"/>
                      </a:lnTo>
                      <a:lnTo>
                        <a:pt x="205" y="91"/>
                      </a:lnTo>
                      <a:lnTo>
                        <a:pt x="213" y="81"/>
                      </a:lnTo>
                      <a:lnTo>
                        <a:pt x="207" y="69"/>
                      </a:lnTo>
                      <a:lnTo>
                        <a:pt x="200" y="58"/>
                      </a:lnTo>
                      <a:lnTo>
                        <a:pt x="209" y="48"/>
                      </a:lnTo>
                      <a:lnTo>
                        <a:pt x="229" y="43"/>
                      </a:lnTo>
                      <a:lnTo>
                        <a:pt x="250" y="40"/>
                      </a:lnTo>
                      <a:lnTo>
                        <a:pt x="259" y="36"/>
                      </a:lnTo>
                      <a:lnTo>
                        <a:pt x="270" y="33"/>
                      </a:lnTo>
                      <a:lnTo>
                        <a:pt x="265" y="26"/>
                      </a:lnTo>
                      <a:lnTo>
                        <a:pt x="265" y="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E663685-4071-F383-0111-0B5F8B112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5562" y="3500438"/>
                  <a:ext cx="155575" cy="133350"/>
                </a:xfrm>
                <a:custGeom>
                  <a:avLst/>
                  <a:gdLst>
                    <a:gd name="T0" fmla="*/ 93 w 98"/>
                    <a:gd name="T1" fmla="*/ 8 h 84"/>
                    <a:gd name="T2" fmla="*/ 87 w 98"/>
                    <a:gd name="T3" fmla="*/ 0 h 84"/>
                    <a:gd name="T4" fmla="*/ 76 w 98"/>
                    <a:gd name="T5" fmla="*/ 14 h 84"/>
                    <a:gd name="T6" fmla="*/ 63 w 98"/>
                    <a:gd name="T7" fmla="*/ 30 h 84"/>
                    <a:gd name="T8" fmla="*/ 50 w 98"/>
                    <a:gd name="T9" fmla="*/ 46 h 84"/>
                    <a:gd name="T10" fmla="*/ 38 w 98"/>
                    <a:gd name="T11" fmla="*/ 45 h 84"/>
                    <a:gd name="T12" fmla="*/ 21 w 98"/>
                    <a:gd name="T13" fmla="*/ 44 h 84"/>
                    <a:gd name="T14" fmla="*/ 5 w 98"/>
                    <a:gd name="T15" fmla="*/ 48 h 84"/>
                    <a:gd name="T16" fmla="*/ 4 w 98"/>
                    <a:gd name="T17" fmla="*/ 41 h 84"/>
                    <a:gd name="T18" fmla="*/ 0 w 98"/>
                    <a:gd name="T19" fmla="*/ 43 h 84"/>
                    <a:gd name="T20" fmla="*/ 1 w 98"/>
                    <a:gd name="T21" fmla="*/ 49 h 84"/>
                    <a:gd name="T22" fmla="*/ 12 w 98"/>
                    <a:gd name="T23" fmla="*/ 72 h 84"/>
                    <a:gd name="T24" fmla="*/ 74 w 98"/>
                    <a:gd name="T25" fmla="*/ 84 h 84"/>
                    <a:gd name="T26" fmla="*/ 78 w 98"/>
                    <a:gd name="T27" fmla="*/ 80 h 84"/>
                    <a:gd name="T28" fmla="*/ 78 w 98"/>
                    <a:gd name="T29" fmla="*/ 69 h 84"/>
                    <a:gd name="T30" fmla="*/ 83 w 98"/>
                    <a:gd name="T31" fmla="*/ 60 h 84"/>
                    <a:gd name="T32" fmla="*/ 82 w 98"/>
                    <a:gd name="T33" fmla="*/ 51 h 84"/>
                    <a:gd name="T34" fmla="*/ 91 w 98"/>
                    <a:gd name="T35" fmla="*/ 45 h 84"/>
                    <a:gd name="T36" fmla="*/ 86 w 98"/>
                    <a:gd name="T37" fmla="*/ 42 h 84"/>
                    <a:gd name="T38" fmla="*/ 87 w 98"/>
                    <a:gd name="T39" fmla="*/ 26 h 84"/>
                    <a:gd name="T40" fmla="*/ 98 w 98"/>
                    <a:gd name="T41" fmla="*/ 26 h 84"/>
                    <a:gd name="T42" fmla="*/ 93 w 98"/>
                    <a:gd name="T43" fmla="*/ 8 h 84"/>
                    <a:gd name="T44" fmla="*/ 93 w 98"/>
                    <a:gd name="T45" fmla="*/ 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8" h="84">
                      <a:moveTo>
                        <a:pt x="93" y="8"/>
                      </a:moveTo>
                      <a:lnTo>
                        <a:pt x="87" y="0"/>
                      </a:lnTo>
                      <a:lnTo>
                        <a:pt x="76" y="14"/>
                      </a:lnTo>
                      <a:lnTo>
                        <a:pt x="63" y="30"/>
                      </a:lnTo>
                      <a:lnTo>
                        <a:pt x="50" y="46"/>
                      </a:lnTo>
                      <a:lnTo>
                        <a:pt x="38" y="45"/>
                      </a:lnTo>
                      <a:lnTo>
                        <a:pt x="21" y="44"/>
                      </a:lnTo>
                      <a:lnTo>
                        <a:pt x="5" y="48"/>
                      </a:lnTo>
                      <a:lnTo>
                        <a:pt x="4" y="41"/>
                      </a:lnTo>
                      <a:lnTo>
                        <a:pt x="0" y="43"/>
                      </a:lnTo>
                      <a:lnTo>
                        <a:pt x="1" y="49"/>
                      </a:lnTo>
                      <a:lnTo>
                        <a:pt x="12" y="72"/>
                      </a:lnTo>
                      <a:lnTo>
                        <a:pt x="74" y="84"/>
                      </a:lnTo>
                      <a:lnTo>
                        <a:pt x="78" y="80"/>
                      </a:lnTo>
                      <a:lnTo>
                        <a:pt x="78" y="69"/>
                      </a:lnTo>
                      <a:lnTo>
                        <a:pt x="83" y="60"/>
                      </a:lnTo>
                      <a:lnTo>
                        <a:pt x="82" y="51"/>
                      </a:lnTo>
                      <a:lnTo>
                        <a:pt x="91" y="45"/>
                      </a:lnTo>
                      <a:lnTo>
                        <a:pt x="86" y="42"/>
                      </a:lnTo>
                      <a:lnTo>
                        <a:pt x="87" y="26"/>
                      </a:lnTo>
                      <a:lnTo>
                        <a:pt x="98" y="26"/>
                      </a:lnTo>
                      <a:lnTo>
                        <a:pt x="93" y="8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F0B0F9E-7392-FDE8-7E61-87D9CFE2A7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2662" y="2925763"/>
                  <a:ext cx="104775" cy="93663"/>
                </a:xfrm>
                <a:custGeom>
                  <a:avLst/>
                  <a:gdLst>
                    <a:gd name="T0" fmla="*/ 66 w 66"/>
                    <a:gd name="T1" fmla="*/ 58 h 59"/>
                    <a:gd name="T2" fmla="*/ 62 w 66"/>
                    <a:gd name="T3" fmla="*/ 42 h 59"/>
                    <a:gd name="T4" fmla="*/ 53 w 66"/>
                    <a:gd name="T5" fmla="*/ 37 h 59"/>
                    <a:gd name="T6" fmla="*/ 44 w 66"/>
                    <a:gd name="T7" fmla="*/ 32 h 59"/>
                    <a:gd name="T8" fmla="*/ 47 w 66"/>
                    <a:gd name="T9" fmla="*/ 24 h 59"/>
                    <a:gd name="T10" fmla="*/ 36 w 66"/>
                    <a:gd name="T11" fmla="*/ 16 h 59"/>
                    <a:gd name="T12" fmla="*/ 39 w 66"/>
                    <a:gd name="T13" fmla="*/ 10 h 59"/>
                    <a:gd name="T14" fmla="*/ 31 w 66"/>
                    <a:gd name="T15" fmla="*/ 6 h 59"/>
                    <a:gd name="T16" fmla="*/ 25 w 66"/>
                    <a:gd name="T17" fmla="*/ 0 h 59"/>
                    <a:gd name="T18" fmla="*/ 0 w 66"/>
                    <a:gd name="T19" fmla="*/ 4 h 59"/>
                    <a:gd name="T20" fmla="*/ 5 w 66"/>
                    <a:gd name="T21" fmla="*/ 11 h 59"/>
                    <a:gd name="T22" fmla="*/ 5 w 66"/>
                    <a:gd name="T23" fmla="*/ 23 h 59"/>
                    <a:gd name="T24" fmla="*/ 20 w 66"/>
                    <a:gd name="T25" fmla="*/ 29 h 59"/>
                    <a:gd name="T26" fmla="*/ 29 w 66"/>
                    <a:gd name="T27" fmla="*/ 35 h 59"/>
                    <a:gd name="T28" fmla="*/ 33 w 66"/>
                    <a:gd name="T29" fmla="*/ 35 h 59"/>
                    <a:gd name="T30" fmla="*/ 40 w 66"/>
                    <a:gd name="T31" fmla="*/ 41 h 59"/>
                    <a:gd name="T32" fmla="*/ 48 w 66"/>
                    <a:gd name="T33" fmla="*/ 41 h 59"/>
                    <a:gd name="T34" fmla="*/ 49 w 66"/>
                    <a:gd name="T35" fmla="*/ 45 h 59"/>
                    <a:gd name="T36" fmla="*/ 60 w 66"/>
                    <a:gd name="T37" fmla="*/ 59 h 59"/>
                    <a:gd name="T38" fmla="*/ 66 w 66"/>
                    <a:gd name="T39" fmla="*/ 58 h 59"/>
                    <a:gd name="T40" fmla="*/ 66 w 66"/>
                    <a:gd name="T41" fmla="*/ 5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6" h="59">
                      <a:moveTo>
                        <a:pt x="66" y="58"/>
                      </a:moveTo>
                      <a:lnTo>
                        <a:pt x="62" y="42"/>
                      </a:lnTo>
                      <a:lnTo>
                        <a:pt x="53" y="37"/>
                      </a:lnTo>
                      <a:lnTo>
                        <a:pt x="44" y="32"/>
                      </a:lnTo>
                      <a:lnTo>
                        <a:pt x="47" y="24"/>
                      </a:lnTo>
                      <a:lnTo>
                        <a:pt x="36" y="16"/>
                      </a:lnTo>
                      <a:lnTo>
                        <a:pt x="39" y="10"/>
                      </a:lnTo>
                      <a:lnTo>
                        <a:pt x="31" y="6"/>
                      </a:lnTo>
                      <a:lnTo>
                        <a:pt x="25" y="0"/>
                      </a:lnTo>
                      <a:lnTo>
                        <a:pt x="0" y="4"/>
                      </a:lnTo>
                      <a:lnTo>
                        <a:pt x="5" y="11"/>
                      </a:lnTo>
                      <a:lnTo>
                        <a:pt x="5" y="23"/>
                      </a:lnTo>
                      <a:lnTo>
                        <a:pt x="20" y="29"/>
                      </a:lnTo>
                      <a:lnTo>
                        <a:pt x="29" y="35"/>
                      </a:lnTo>
                      <a:lnTo>
                        <a:pt x="33" y="35"/>
                      </a:lnTo>
                      <a:lnTo>
                        <a:pt x="40" y="41"/>
                      </a:lnTo>
                      <a:lnTo>
                        <a:pt x="48" y="41"/>
                      </a:lnTo>
                      <a:lnTo>
                        <a:pt x="49" y="45"/>
                      </a:lnTo>
                      <a:lnTo>
                        <a:pt x="60" y="59"/>
                      </a:lnTo>
                      <a:lnTo>
                        <a:pt x="66" y="58"/>
                      </a:lnTo>
                      <a:lnTo>
                        <a:pt x="66" y="5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8164F79-37E8-9D27-41AA-3FAD60F696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372350" y="2901951"/>
                  <a:ext cx="174625" cy="134938"/>
                </a:xfrm>
                <a:custGeom>
                  <a:avLst/>
                  <a:gdLst>
                    <a:gd name="T0" fmla="*/ 8 w 110"/>
                    <a:gd name="T1" fmla="*/ 50 h 85"/>
                    <a:gd name="T2" fmla="*/ 4 w 110"/>
                    <a:gd name="T3" fmla="*/ 50 h 85"/>
                    <a:gd name="T4" fmla="*/ 8 w 110"/>
                    <a:gd name="T5" fmla="*/ 60 h 85"/>
                    <a:gd name="T6" fmla="*/ 21 w 110"/>
                    <a:gd name="T7" fmla="*/ 71 h 85"/>
                    <a:gd name="T8" fmla="*/ 35 w 110"/>
                    <a:gd name="T9" fmla="*/ 74 h 85"/>
                    <a:gd name="T10" fmla="*/ 24 w 110"/>
                    <a:gd name="T11" fmla="*/ 60 h 85"/>
                    <a:gd name="T12" fmla="*/ 23 w 110"/>
                    <a:gd name="T13" fmla="*/ 56 h 85"/>
                    <a:gd name="T14" fmla="*/ 15 w 110"/>
                    <a:gd name="T15" fmla="*/ 56 h 85"/>
                    <a:gd name="T16" fmla="*/ 8 w 110"/>
                    <a:gd name="T17" fmla="*/ 50 h 85"/>
                    <a:gd name="T18" fmla="*/ 8 w 110"/>
                    <a:gd name="T19" fmla="*/ 50 h 85"/>
                    <a:gd name="T20" fmla="*/ 47 w 110"/>
                    <a:gd name="T21" fmla="*/ 15 h 85"/>
                    <a:gd name="T22" fmla="*/ 31 w 110"/>
                    <a:gd name="T23" fmla="*/ 1 h 85"/>
                    <a:gd name="T24" fmla="*/ 25 w 110"/>
                    <a:gd name="T25" fmla="*/ 0 h 85"/>
                    <a:gd name="T26" fmla="*/ 21 w 110"/>
                    <a:gd name="T27" fmla="*/ 4 h 85"/>
                    <a:gd name="T28" fmla="*/ 33 w 110"/>
                    <a:gd name="T29" fmla="*/ 17 h 85"/>
                    <a:gd name="T30" fmla="*/ 31 w 110"/>
                    <a:gd name="T31" fmla="*/ 19 h 85"/>
                    <a:gd name="T32" fmla="*/ 21 w 110"/>
                    <a:gd name="T33" fmla="*/ 18 h 85"/>
                    <a:gd name="T34" fmla="*/ 5 w 110"/>
                    <a:gd name="T35" fmla="*/ 11 h 85"/>
                    <a:gd name="T36" fmla="*/ 0 w 110"/>
                    <a:gd name="T37" fmla="*/ 15 h 85"/>
                    <a:gd name="T38" fmla="*/ 6 w 110"/>
                    <a:gd name="T39" fmla="*/ 21 h 85"/>
                    <a:gd name="T40" fmla="*/ 14 w 110"/>
                    <a:gd name="T41" fmla="*/ 25 h 85"/>
                    <a:gd name="T42" fmla="*/ 11 w 110"/>
                    <a:gd name="T43" fmla="*/ 31 h 85"/>
                    <a:gd name="T44" fmla="*/ 22 w 110"/>
                    <a:gd name="T45" fmla="*/ 39 h 85"/>
                    <a:gd name="T46" fmla="*/ 19 w 110"/>
                    <a:gd name="T47" fmla="*/ 47 h 85"/>
                    <a:gd name="T48" fmla="*/ 28 w 110"/>
                    <a:gd name="T49" fmla="*/ 52 h 85"/>
                    <a:gd name="T50" fmla="*/ 37 w 110"/>
                    <a:gd name="T51" fmla="*/ 57 h 85"/>
                    <a:gd name="T52" fmla="*/ 41 w 110"/>
                    <a:gd name="T53" fmla="*/ 73 h 85"/>
                    <a:gd name="T54" fmla="*/ 61 w 110"/>
                    <a:gd name="T55" fmla="*/ 56 h 85"/>
                    <a:gd name="T56" fmla="*/ 68 w 110"/>
                    <a:gd name="T57" fmla="*/ 54 h 85"/>
                    <a:gd name="T58" fmla="*/ 75 w 110"/>
                    <a:gd name="T59" fmla="*/ 61 h 85"/>
                    <a:gd name="T60" fmla="*/ 71 w 110"/>
                    <a:gd name="T61" fmla="*/ 73 h 85"/>
                    <a:gd name="T62" fmla="*/ 85 w 110"/>
                    <a:gd name="T63" fmla="*/ 85 h 85"/>
                    <a:gd name="T64" fmla="*/ 90 w 110"/>
                    <a:gd name="T65" fmla="*/ 84 h 85"/>
                    <a:gd name="T66" fmla="*/ 87 w 110"/>
                    <a:gd name="T67" fmla="*/ 72 h 85"/>
                    <a:gd name="T68" fmla="*/ 93 w 110"/>
                    <a:gd name="T69" fmla="*/ 66 h 85"/>
                    <a:gd name="T70" fmla="*/ 94 w 110"/>
                    <a:gd name="T71" fmla="*/ 58 h 85"/>
                    <a:gd name="T72" fmla="*/ 94 w 110"/>
                    <a:gd name="T73" fmla="*/ 39 h 85"/>
                    <a:gd name="T74" fmla="*/ 110 w 110"/>
                    <a:gd name="T75" fmla="*/ 37 h 85"/>
                    <a:gd name="T76" fmla="*/ 103 w 110"/>
                    <a:gd name="T77" fmla="*/ 32 h 85"/>
                    <a:gd name="T78" fmla="*/ 93 w 110"/>
                    <a:gd name="T79" fmla="*/ 31 h 85"/>
                    <a:gd name="T80" fmla="*/ 80 w 110"/>
                    <a:gd name="T81" fmla="*/ 14 h 85"/>
                    <a:gd name="T82" fmla="*/ 67 w 110"/>
                    <a:gd name="T83" fmla="*/ 2 h 85"/>
                    <a:gd name="T84" fmla="*/ 67 w 110"/>
                    <a:gd name="T85" fmla="*/ 2 h 85"/>
                    <a:gd name="T86" fmla="*/ 58 w 110"/>
                    <a:gd name="T87" fmla="*/ 11 h 85"/>
                    <a:gd name="T88" fmla="*/ 56 w 110"/>
                    <a:gd name="T89" fmla="*/ 17 h 85"/>
                    <a:gd name="T90" fmla="*/ 47 w 110"/>
                    <a:gd name="T91" fmla="*/ 15 h 85"/>
                    <a:gd name="T92" fmla="*/ 47 w 110"/>
                    <a:gd name="T93" fmla="*/ 1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0" h="85">
                      <a:moveTo>
                        <a:pt x="8" y="50"/>
                      </a:moveTo>
                      <a:lnTo>
                        <a:pt x="4" y="50"/>
                      </a:lnTo>
                      <a:lnTo>
                        <a:pt x="8" y="60"/>
                      </a:lnTo>
                      <a:lnTo>
                        <a:pt x="21" y="71"/>
                      </a:lnTo>
                      <a:lnTo>
                        <a:pt x="35" y="74"/>
                      </a:lnTo>
                      <a:lnTo>
                        <a:pt x="24" y="60"/>
                      </a:lnTo>
                      <a:lnTo>
                        <a:pt x="23" y="56"/>
                      </a:lnTo>
                      <a:lnTo>
                        <a:pt x="15" y="56"/>
                      </a:lnTo>
                      <a:lnTo>
                        <a:pt x="8" y="50"/>
                      </a:lnTo>
                      <a:lnTo>
                        <a:pt x="8" y="50"/>
                      </a:lnTo>
                      <a:close/>
                      <a:moveTo>
                        <a:pt x="47" y="15"/>
                      </a:moveTo>
                      <a:lnTo>
                        <a:pt x="31" y="1"/>
                      </a:lnTo>
                      <a:lnTo>
                        <a:pt x="25" y="0"/>
                      </a:lnTo>
                      <a:lnTo>
                        <a:pt x="21" y="4"/>
                      </a:lnTo>
                      <a:lnTo>
                        <a:pt x="33" y="17"/>
                      </a:lnTo>
                      <a:lnTo>
                        <a:pt x="31" y="19"/>
                      </a:lnTo>
                      <a:lnTo>
                        <a:pt x="21" y="18"/>
                      </a:lnTo>
                      <a:lnTo>
                        <a:pt x="5" y="11"/>
                      </a:lnTo>
                      <a:lnTo>
                        <a:pt x="0" y="15"/>
                      </a:lnTo>
                      <a:lnTo>
                        <a:pt x="6" y="21"/>
                      </a:lnTo>
                      <a:lnTo>
                        <a:pt x="14" y="25"/>
                      </a:lnTo>
                      <a:lnTo>
                        <a:pt x="11" y="31"/>
                      </a:lnTo>
                      <a:lnTo>
                        <a:pt x="22" y="39"/>
                      </a:lnTo>
                      <a:lnTo>
                        <a:pt x="19" y="47"/>
                      </a:lnTo>
                      <a:lnTo>
                        <a:pt x="28" y="52"/>
                      </a:lnTo>
                      <a:lnTo>
                        <a:pt x="37" y="57"/>
                      </a:lnTo>
                      <a:lnTo>
                        <a:pt x="41" y="73"/>
                      </a:lnTo>
                      <a:lnTo>
                        <a:pt x="61" y="56"/>
                      </a:lnTo>
                      <a:lnTo>
                        <a:pt x="68" y="54"/>
                      </a:lnTo>
                      <a:lnTo>
                        <a:pt x="75" y="61"/>
                      </a:lnTo>
                      <a:lnTo>
                        <a:pt x="71" y="73"/>
                      </a:lnTo>
                      <a:lnTo>
                        <a:pt x="85" y="85"/>
                      </a:lnTo>
                      <a:lnTo>
                        <a:pt x="90" y="84"/>
                      </a:lnTo>
                      <a:lnTo>
                        <a:pt x="87" y="72"/>
                      </a:lnTo>
                      <a:lnTo>
                        <a:pt x="93" y="66"/>
                      </a:lnTo>
                      <a:lnTo>
                        <a:pt x="94" y="58"/>
                      </a:lnTo>
                      <a:lnTo>
                        <a:pt x="94" y="39"/>
                      </a:lnTo>
                      <a:lnTo>
                        <a:pt x="110" y="37"/>
                      </a:lnTo>
                      <a:lnTo>
                        <a:pt x="103" y="32"/>
                      </a:lnTo>
                      <a:lnTo>
                        <a:pt x="93" y="31"/>
                      </a:lnTo>
                      <a:lnTo>
                        <a:pt x="80" y="14"/>
                      </a:lnTo>
                      <a:lnTo>
                        <a:pt x="67" y="2"/>
                      </a:lnTo>
                      <a:lnTo>
                        <a:pt x="67" y="2"/>
                      </a:lnTo>
                      <a:lnTo>
                        <a:pt x="58" y="11"/>
                      </a:lnTo>
                      <a:lnTo>
                        <a:pt x="56" y="17"/>
                      </a:lnTo>
                      <a:lnTo>
                        <a:pt x="47" y="15"/>
                      </a:lnTo>
                      <a:lnTo>
                        <a:pt x="47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38F0968-6157-A440-6F8D-14AD104D1B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225" y="4278313"/>
                  <a:ext cx="41275" cy="53975"/>
                </a:xfrm>
                <a:custGeom>
                  <a:avLst/>
                  <a:gdLst>
                    <a:gd name="T0" fmla="*/ 0 w 26"/>
                    <a:gd name="T1" fmla="*/ 22 h 34"/>
                    <a:gd name="T2" fmla="*/ 11 w 26"/>
                    <a:gd name="T3" fmla="*/ 34 h 34"/>
                    <a:gd name="T4" fmla="*/ 14 w 26"/>
                    <a:gd name="T5" fmla="*/ 26 h 34"/>
                    <a:gd name="T6" fmla="*/ 25 w 26"/>
                    <a:gd name="T7" fmla="*/ 27 h 34"/>
                    <a:gd name="T8" fmla="*/ 26 w 26"/>
                    <a:gd name="T9" fmla="*/ 11 h 34"/>
                    <a:gd name="T10" fmla="*/ 26 w 26"/>
                    <a:gd name="T11" fmla="*/ 0 h 34"/>
                    <a:gd name="T12" fmla="*/ 9 w 26"/>
                    <a:gd name="T13" fmla="*/ 13 h 34"/>
                    <a:gd name="T14" fmla="*/ 0 w 26"/>
                    <a:gd name="T15" fmla="*/ 22 h 34"/>
                    <a:gd name="T16" fmla="*/ 0 w 26"/>
                    <a:gd name="T17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34">
                      <a:moveTo>
                        <a:pt x="0" y="22"/>
                      </a:moveTo>
                      <a:lnTo>
                        <a:pt x="11" y="34"/>
                      </a:lnTo>
                      <a:lnTo>
                        <a:pt x="14" y="26"/>
                      </a:lnTo>
                      <a:lnTo>
                        <a:pt x="25" y="27"/>
                      </a:lnTo>
                      <a:lnTo>
                        <a:pt x="26" y="11"/>
                      </a:lnTo>
                      <a:lnTo>
                        <a:pt x="26" y="0"/>
                      </a:lnTo>
                      <a:lnTo>
                        <a:pt x="9" y="13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07104B3-AA08-518B-0F14-1C4CC452B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4600" y="3414713"/>
                  <a:ext cx="106362" cy="60325"/>
                </a:xfrm>
                <a:custGeom>
                  <a:avLst/>
                  <a:gdLst>
                    <a:gd name="T0" fmla="*/ 56 w 67"/>
                    <a:gd name="T1" fmla="*/ 13 h 38"/>
                    <a:gd name="T2" fmla="*/ 46 w 67"/>
                    <a:gd name="T3" fmla="*/ 7 h 38"/>
                    <a:gd name="T4" fmla="*/ 35 w 67"/>
                    <a:gd name="T5" fmla="*/ 6 h 38"/>
                    <a:gd name="T6" fmla="*/ 20 w 67"/>
                    <a:gd name="T7" fmla="*/ 0 h 38"/>
                    <a:gd name="T8" fmla="*/ 10 w 67"/>
                    <a:gd name="T9" fmla="*/ 7 h 38"/>
                    <a:gd name="T10" fmla="*/ 0 w 67"/>
                    <a:gd name="T11" fmla="*/ 24 h 38"/>
                    <a:gd name="T12" fmla="*/ 1 w 67"/>
                    <a:gd name="T13" fmla="*/ 29 h 38"/>
                    <a:gd name="T14" fmla="*/ 22 w 67"/>
                    <a:gd name="T15" fmla="*/ 38 h 38"/>
                    <a:gd name="T16" fmla="*/ 34 w 67"/>
                    <a:gd name="T17" fmla="*/ 35 h 38"/>
                    <a:gd name="T18" fmla="*/ 52 w 67"/>
                    <a:gd name="T19" fmla="*/ 36 h 38"/>
                    <a:gd name="T20" fmla="*/ 67 w 67"/>
                    <a:gd name="T21" fmla="*/ 36 h 38"/>
                    <a:gd name="T22" fmla="*/ 67 w 67"/>
                    <a:gd name="T23" fmla="*/ 21 h 38"/>
                    <a:gd name="T24" fmla="*/ 56 w 67"/>
                    <a:gd name="T25" fmla="*/ 13 h 38"/>
                    <a:gd name="T26" fmla="*/ 56 w 67"/>
                    <a:gd name="T27" fmla="*/ 1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7" h="38">
                      <a:moveTo>
                        <a:pt x="56" y="13"/>
                      </a:moveTo>
                      <a:lnTo>
                        <a:pt x="46" y="7"/>
                      </a:lnTo>
                      <a:lnTo>
                        <a:pt x="35" y="6"/>
                      </a:lnTo>
                      <a:lnTo>
                        <a:pt x="20" y="0"/>
                      </a:lnTo>
                      <a:lnTo>
                        <a:pt x="10" y="7"/>
                      </a:lnTo>
                      <a:lnTo>
                        <a:pt x="0" y="24"/>
                      </a:lnTo>
                      <a:lnTo>
                        <a:pt x="1" y="29"/>
                      </a:lnTo>
                      <a:lnTo>
                        <a:pt x="22" y="38"/>
                      </a:lnTo>
                      <a:lnTo>
                        <a:pt x="34" y="35"/>
                      </a:lnTo>
                      <a:lnTo>
                        <a:pt x="52" y="36"/>
                      </a:lnTo>
                      <a:lnTo>
                        <a:pt x="67" y="36"/>
                      </a:lnTo>
                      <a:lnTo>
                        <a:pt x="67" y="21"/>
                      </a:lnTo>
                      <a:lnTo>
                        <a:pt x="56" y="13"/>
                      </a:lnTo>
                      <a:lnTo>
                        <a:pt x="56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71865A-BEDE-FA1F-ACE5-22607C74E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6662" y="3486151"/>
                  <a:ext cx="169862" cy="215900"/>
                </a:xfrm>
                <a:custGeom>
                  <a:avLst/>
                  <a:gdLst>
                    <a:gd name="T0" fmla="*/ 105 w 107"/>
                    <a:gd name="T1" fmla="*/ 105 h 136"/>
                    <a:gd name="T2" fmla="*/ 88 w 107"/>
                    <a:gd name="T3" fmla="*/ 66 h 136"/>
                    <a:gd name="T4" fmla="*/ 83 w 107"/>
                    <a:gd name="T5" fmla="*/ 67 h 136"/>
                    <a:gd name="T6" fmla="*/ 82 w 107"/>
                    <a:gd name="T7" fmla="*/ 82 h 136"/>
                    <a:gd name="T8" fmla="*/ 69 w 107"/>
                    <a:gd name="T9" fmla="*/ 69 h 136"/>
                    <a:gd name="T10" fmla="*/ 73 w 107"/>
                    <a:gd name="T11" fmla="*/ 56 h 136"/>
                    <a:gd name="T12" fmla="*/ 82 w 107"/>
                    <a:gd name="T13" fmla="*/ 54 h 136"/>
                    <a:gd name="T14" fmla="*/ 88 w 107"/>
                    <a:gd name="T15" fmla="*/ 34 h 136"/>
                    <a:gd name="T16" fmla="*/ 75 w 107"/>
                    <a:gd name="T17" fmla="*/ 31 h 136"/>
                    <a:gd name="T18" fmla="*/ 57 w 107"/>
                    <a:gd name="T19" fmla="*/ 31 h 136"/>
                    <a:gd name="T20" fmla="*/ 36 w 107"/>
                    <a:gd name="T21" fmla="*/ 28 h 136"/>
                    <a:gd name="T22" fmla="*/ 32 w 107"/>
                    <a:gd name="T23" fmla="*/ 11 h 136"/>
                    <a:gd name="T24" fmla="*/ 22 w 107"/>
                    <a:gd name="T25" fmla="*/ 9 h 136"/>
                    <a:gd name="T26" fmla="*/ 4 w 107"/>
                    <a:gd name="T27" fmla="*/ 0 h 136"/>
                    <a:gd name="T28" fmla="*/ 0 w 107"/>
                    <a:gd name="T29" fmla="*/ 16 h 136"/>
                    <a:gd name="T30" fmla="*/ 16 w 107"/>
                    <a:gd name="T31" fmla="*/ 28 h 136"/>
                    <a:gd name="T32" fmla="*/ 5 w 107"/>
                    <a:gd name="T33" fmla="*/ 37 h 136"/>
                    <a:gd name="T34" fmla="*/ 2 w 107"/>
                    <a:gd name="T35" fmla="*/ 46 h 136"/>
                    <a:gd name="T36" fmla="*/ 16 w 107"/>
                    <a:gd name="T37" fmla="*/ 52 h 136"/>
                    <a:gd name="T38" fmla="*/ 15 w 107"/>
                    <a:gd name="T39" fmla="*/ 66 h 136"/>
                    <a:gd name="T40" fmla="*/ 24 w 107"/>
                    <a:gd name="T41" fmla="*/ 84 h 136"/>
                    <a:gd name="T42" fmla="*/ 30 w 107"/>
                    <a:gd name="T43" fmla="*/ 104 h 136"/>
                    <a:gd name="T44" fmla="*/ 38 w 107"/>
                    <a:gd name="T45" fmla="*/ 106 h 136"/>
                    <a:gd name="T46" fmla="*/ 44 w 107"/>
                    <a:gd name="T47" fmla="*/ 108 h 136"/>
                    <a:gd name="T48" fmla="*/ 47 w 107"/>
                    <a:gd name="T49" fmla="*/ 105 h 136"/>
                    <a:gd name="T50" fmla="*/ 57 w 107"/>
                    <a:gd name="T51" fmla="*/ 109 h 136"/>
                    <a:gd name="T52" fmla="*/ 61 w 107"/>
                    <a:gd name="T53" fmla="*/ 96 h 136"/>
                    <a:gd name="T54" fmla="*/ 58 w 107"/>
                    <a:gd name="T55" fmla="*/ 86 h 136"/>
                    <a:gd name="T56" fmla="*/ 77 w 107"/>
                    <a:gd name="T57" fmla="*/ 87 h 136"/>
                    <a:gd name="T58" fmla="*/ 87 w 107"/>
                    <a:gd name="T59" fmla="*/ 101 h 136"/>
                    <a:gd name="T60" fmla="*/ 93 w 107"/>
                    <a:gd name="T61" fmla="*/ 112 h 136"/>
                    <a:gd name="T62" fmla="*/ 96 w 107"/>
                    <a:gd name="T63" fmla="*/ 124 h 136"/>
                    <a:gd name="T64" fmla="*/ 103 w 107"/>
                    <a:gd name="T65" fmla="*/ 136 h 136"/>
                    <a:gd name="T66" fmla="*/ 100 w 107"/>
                    <a:gd name="T67" fmla="*/ 118 h 136"/>
                    <a:gd name="T68" fmla="*/ 107 w 107"/>
                    <a:gd name="T69" fmla="*/ 121 h 136"/>
                    <a:gd name="T70" fmla="*/ 105 w 107"/>
                    <a:gd name="T71" fmla="*/ 105 h 136"/>
                    <a:gd name="T72" fmla="*/ 105 w 107"/>
                    <a:gd name="T73" fmla="*/ 10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07" h="136">
                      <a:moveTo>
                        <a:pt x="105" y="105"/>
                      </a:moveTo>
                      <a:lnTo>
                        <a:pt x="88" y="66"/>
                      </a:lnTo>
                      <a:lnTo>
                        <a:pt x="83" y="67"/>
                      </a:lnTo>
                      <a:lnTo>
                        <a:pt x="82" y="82"/>
                      </a:lnTo>
                      <a:lnTo>
                        <a:pt x="69" y="69"/>
                      </a:lnTo>
                      <a:lnTo>
                        <a:pt x="73" y="56"/>
                      </a:lnTo>
                      <a:lnTo>
                        <a:pt x="82" y="54"/>
                      </a:lnTo>
                      <a:lnTo>
                        <a:pt x="88" y="34"/>
                      </a:lnTo>
                      <a:lnTo>
                        <a:pt x="75" y="31"/>
                      </a:lnTo>
                      <a:lnTo>
                        <a:pt x="57" y="31"/>
                      </a:lnTo>
                      <a:lnTo>
                        <a:pt x="36" y="28"/>
                      </a:lnTo>
                      <a:lnTo>
                        <a:pt x="32" y="11"/>
                      </a:lnTo>
                      <a:lnTo>
                        <a:pt x="22" y="9"/>
                      </a:lnTo>
                      <a:lnTo>
                        <a:pt x="4" y="0"/>
                      </a:lnTo>
                      <a:lnTo>
                        <a:pt x="0" y="16"/>
                      </a:lnTo>
                      <a:lnTo>
                        <a:pt x="16" y="28"/>
                      </a:lnTo>
                      <a:lnTo>
                        <a:pt x="5" y="37"/>
                      </a:lnTo>
                      <a:lnTo>
                        <a:pt x="2" y="46"/>
                      </a:lnTo>
                      <a:lnTo>
                        <a:pt x="16" y="52"/>
                      </a:lnTo>
                      <a:lnTo>
                        <a:pt x="15" y="66"/>
                      </a:lnTo>
                      <a:lnTo>
                        <a:pt x="24" y="84"/>
                      </a:lnTo>
                      <a:lnTo>
                        <a:pt x="30" y="104"/>
                      </a:lnTo>
                      <a:lnTo>
                        <a:pt x="38" y="106"/>
                      </a:lnTo>
                      <a:lnTo>
                        <a:pt x="44" y="108"/>
                      </a:lnTo>
                      <a:lnTo>
                        <a:pt x="47" y="105"/>
                      </a:lnTo>
                      <a:lnTo>
                        <a:pt x="57" y="109"/>
                      </a:lnTo>
                      <a:lnTo>
                        <a:pt x="61" y="96"/>
                      </a:lnTo>
                      <a:lnTo>
                        <a:pt x="58" y="86"/>
                      </a:lnTo>
                      <a:lnTo>
                        <a:pt x="77" y="87"/>
                      </a:lnTo>
                      <a:lnTo>
                        <a:pt x="87" y="101"/>
                      </a:lnTo>
                      <a:lnTo>
                        <a:pt x="93" y="112"/>
                      </a:lnTo>
                      <a:lnTo>
                        <a:pt x="96" y="124"/>
                      </a:lnTo>
                      <a:lnTo>
                        <a:pt x="103" y="136"/>
                      </a:lnTo>
                      <a:lnTo>
                        <a:pt x="100" y="118"/>
                      </a:lnTo>
                      <a:lnTo>
                        <a:pt x="107" y="121"/>
                      </a:lnTo>
                      <a:lnTo>
                        <a:pt x="105" y="105"/>
                      </a:lnTo>
                      <a:lnTo>
                        <a:pt x="105" y="10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D1094BB-99CC-D5DA-D4C6-4718BED866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269287" y="2478088"/>
                  <a:ext cx="1703387" cy="1319213"/>
                </a:xfrm>
                <a:custGeom>
                  <a:avLst/>
                  <a:gdLst>
                    <a:gd name="T0" fmla="*/ 855 w 1073"/>
                    <a:gd name="T1" fmla="*/ 786 h 831"/>
                    <a:gd name="T2" fmla="*/ 817 w 1073"/>
                    <a:gd name="T3" fmla="*/ 824 h 831"/>
                    <a:gd name="T4" fmla="*/ 901 w 1073"/>
                    <a:gd name="T5" fmla="*/ 85 h 831"/>
                    <a:gd name="T6" fmla="*/ 819 w 1073"/>
                    <a:gd name="T7" fmla="*/ 16 h 831"/>
                    <a:gd name="T8" fmla="*/ 723 w 1073"/>
                    <a:gd name="T9" fmla="*/ 6 h 831"/>
                    <a:gd name="T10" fmla="*/ 735 w 1073"/>
                    <a:gd name="T11" fmla="*/ 42 h 831"/>
                    <a:gd name="T12" fmla="*/ 698 w 1073"/>
                    <a:gd name="T13" fmla="*/ 82 h 831"/>
                    <a:gd name="T14" fmla="*/ 721 w 1073"/>
                    <a:gd name="T15" fmla="*/ 129 h 831"/>
                    <a:gd name="T16" fmla="*/ 796 w 1073"/>
                    <a:gd name="T17" fmla="*/ 148 h 831"/>
                    <a:gd name="T18" fmla="*/ 749 w 1073"/>
                    <a:gd name="T19" fmla="*/ 163 h 831"/>
                    <a:gd name="T20" fmla="*/ 686 w 1073"/>
                    <a:gd name="T21" fmla="*/ 195 h 831"/>
                    <a:gd name="T22" fmla="*/ 691 w 1073"/>
                    <a:gd name="T23" fmla="*/ 224 h 831"/>
                    <a:gd name="T24" fmla="*/ 628 w 1073"/>
                    <a:gd name="T25" fmla="*/ 253 h 831"/>
                    <a:gd name="T26" fmla="*/ 550 w 1073"/>
                    <a:gd name="T27" fmla="*/ 267 h 831"/>
                    <a:gd name="T28" fmla="*/ 428 w 1073"/>
                    <a:gd name="T29" fmla="*/ 247 h 831"/>
                    <a:gd name="T30" fmla="*/ 359 w 1073"/>
                    <a:gd name="T31" fmla="*/ 210 h 831"/>
                    <a:gd name="T32" fmla="*/ 268 w 1073"/>
                    <a:gd name="T33" fmla="*/ 179 h 831"/>
                    <a:gd name="T34" fmla="*/ 189 w 1073"/>
                    <a:gd name="T35" fmla="*/ 112 h 831"/>
                    <a:gd name="T36" fmla="*/ 150 w 1073"/>
                    <a:gd name="T37" fmla="*/ 116 h 831"/>
                    <a:gd name="T38" fmla="*/ 118 w 1073"/>
                    <a:gd name="T39" fmla="*/ 183 h 831"/>
                    <a:gd name="T40" fmla="*/ 98 w 1073"/>
                    <a:gd name="T41" fmla="*/ 243 h 831"/>
                    <a:gd name="T42" fmla="*/ 75 w 1073"/>
                    <a:gd name="T43" fmla="*/ 283 h 831"/>
                    <a:gd name="T44" fmla="*/ 15 w 1073"/>
                    <a:gd name="T45" fmla="*/ 303 h 831"/>
                    <a:gd name="T46" fmla="*/ 12 w 1073"/>
                    <a:gd name="T47" fmla="*/ 346 h 831"/>
                    <a:gd name="T48" fmla="*/ 40 w 1073"/>
                    <a:gd name="T49" fmla="*/ 373 h 831"/>
                    <a:gd name="T50" fmla="*/ 108 w 1073"/>
                    <a:gd name="T51" fmla="*/ 419 h 831"/>
                    <a:gd name="T52" fmla="*/ 153 w 1073"/>
                    <a:gd name="T53" fmla="*/ 491 h 831"/>
                    <a:gd name="T54" fmla="*/ 204 w 1073"/>
                    <a:gd name="T55" fmla="*/ 545 h 831"/>
                    <a:gd name="T56" fmla="*/ 265 w 1073"/>
                    <a:gd name="T57" fmla="*/ 566 h 831"/>
                    <a:gd name="T58" fmla="*/ 334 w 1073"/>
                    <a:gd name="T59" fmla="*/ 599 h 831"/>
                    <a:gd name="T60" fmla="*/ 385 w 1073"/>
                    <a:gd name="T61" fmla="*/ 597 h 831"/>
                    <a:gd name="T62" fmla="*/ 431 w 1073"/>
                    <a:gd name="T63" fmla="*/ 603 h 831"/>
                    <a:gd name="T64" fmla="*/ 499 w 1073"/>
                    <a:gd name="T65" fmla="*/ 573 h 831"/>
                    <a:gd name="T66" fmla="*/ 542 w 1073"/>
                    <a:gd name="T67" fmla="*/ 591 h 831"/>
                    <a:gd name="T68" fmla="*/ 579 w 1073"/>
                    <a:gd name="T69" fmla="*/ 627 h 831"/>
                    <a:gd name="T70" fmla="*/ 590 w 1073"/>
                    <a:gd name="T71" fmla="*/ 691 h 831"/>
                    <a:gd name="T72" fmla="*/ 626 w 1073"/>
                    <a:gd name="T73" fmla="*/ 746 h 831"/>
                    <a:gd name="T74" fmla="*/ 654 w 1073"/>
                    <a:gd name="T75" fmla="*/ 759 h 831"/>
                    <a:gd name="T76" fmla="*/ 679 w 1073"/>
                    <a:gd name="T77" fmla="*/ 724 h 831"/>
                    <a:gd name="T78" fmla="*/ 741 w 1073"/>
                    <a:gd name="T79" fmla="*/ 717 h 831"/>
                    <a:gd name="T80" fmla="*/ 793 w 1073"/>
                    <a:gd name="T81" fmla="*/ 751 h 831"/>
                    <a:gd name="T82" fmla="*/ 836 w 1073"/>
                    <a:gd name="T83" fmla="*/ 781 h 831"/>
                    <a:gd name="T84" fmla="*/ 897 w 1073"/>
                    <a:gd name="T85" fmla="*/ 740 h 831"/>
                    <a:gd name="T86" fmla="*/ 949 w 1073"/>
                    <a:gd name="T87" fmla="*/ 722 h 831"/>
                    <a:gd name="T88" fmla="*/ 1018 w 1073"/>
                    <a:gd name="T89" fmla="*/ 620 h 831"/>
                    <a:gd name="T90" fmla="*/ 1033 w 1073"/>
                    <a:gd name="T91" fmla="*/ 555 h 831"/>
                    <a:gd name="T92" fmla="*/ 1014 w 1073"/>
                    <a:gd name="T93" fmla="*/ 510 h 831"/>
                    <a:gd name="T94" fmla="*/ 930 w 1073"/>
                    <a:gd name="T95" fmla="*/ 433 h 831"/>
                    <a:gd name="T96" fmla="*/ 976 w 1073"/>
                    <a:gd name="T97" fmla="*/ 385 h 831"/>
                    <a:gd name="T98" fmla="*/ 918 w 1073"/>
                    <a:gd name="T99" fmla="*/ 379 h 831"/>
                    <a:gd name="T100" fmla="*/ 859 w 1073"/>
                    <a:gd name="T101" fmla="*/ 341 h 831"/>
                    <a:gd name="T102" fmla="*/ 900 w 1073"/>
                    <a:gd name="T103" fmla="*/ 297 h 831"/>
                    <a:gd name="T104" fmla="*/ 931 w 1073"/>
                    <a:gd name="T105" fmla="*/ 326 h 831"/>
                    <a:gd name="T106" fmla="*/ 976 w 1073"/>
                    <a:gd name="T107" fmla="*/ 313 h 831"/>
                    <a:gd name="T108" fmla="*/ 1015 w 1073"/>
                    <a:gd name="T109" fmla="*/ 276 h 831"/>
                    <a:gd name="T110" fmla="*/ 1046 w 1073"/>
                    <a:gd name="T111" fmla="*/ 242 h 831"/>
                    <a:gd name="T112" fmla="*/ 1068 w 1073"/>
                    <a:gd name="T113" fmla="*/ 243 h 831"/>
                    <a:gd name="T114" fmla="*/ 1073 w 1073"/>
                    <a:gd name="T115" fmla="*/ 192 h 831"/>
                    <a:gd name="T116" fmla="*/ 1057 w 1073"/>
                    <a:gd name="T117" fmla="*/ 115 h 831"/>
                    <a:gd name="T118" fmla="*/ 971 w 1073"/>
                    <a:gd name="T119" fmla="*/ 109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73" h="831">
                      <a:moveTo>
                        <a:pt x="851" y="819"/>
                      </a:moveTo>
                      <a:lnTo>
                        <a:pt x="853" y="806"/>
                      </a:lnTo>
                      <a:lnTo>
                        <a:pt x="861" y="796"/>
                      </a:lnTo>
                      <a:lnTo>
                        <a:pt x="855" y="786"/>
                      </a:lnTo>
                      <a:lnTo>
                        <a:pt x="843" y="785"/>
                      </a:lnTo>
                      <a:lnTo>
                        <a:pt x="822" y="792"/>
                      </a:lnTo>
                      <a:lnTo>
                        <a:pt x="813" y="803"/>
                      </a:lnTo>
                      <a:lnTo>
                        <a:pt x="817" y="824"/>
                      </a:lnTo>
                      <a:lnTo>
                        <a:pt x="836" y="831"/>
                      </a:lnTo>
                      <a:lnTo>
                        <a:pt x="851" y="819"/>
                      </a:lnTo>
                      <a:lnTo>
                        <a:pt x="851" y="819"/>
                      </a:lnTo>
                      <a:close/>
                      <a:moveTo>
                        <a:pt x="901" y="85"/>
                      </a:moveTo>
                      <a:lnTo>
                        <a:pt x="878" y="63"/>
                      </a:lnTo>
                      <a:lnTo>
                        <a:pt x="862" y="49"/>
                      </a:lnTo>
                      <a:lnTo>
                        <a:pt x="847" y="38"/>
                      </a:lnTo>
                      <a:lnTo>
                        <a:pt x="819" y="16"/>
                      </a:lnTo>
                      <a:lnTo>
                        <a:pt x="796" y="8"/>
                      </a:lnTo>
                      <a:lnTo>
                        <a:pt x="765" y="0"/>
                      </a:lnTo>
                      <a:lnTo>
                        <a:pt x="741" y="1"/>
                      </a:lnTo>
                      <a:lnTo>
                        <a:pt x="723" y="6"/>
                      </a:lnTo>
                      <a:lnTo>
                        <a:pt x="716" y="17"/>
                      </a:lnTo>
                      <a:lnTo>
                        <a:pt x="730" y="22"/>
                      </a:lnTo>
                      <a:lnTo>
                        <a:pt x="739" y="35"/>
                      </a:lnTo>
                      <a:lnTo>
                        <a:pt x="735" y="42"/>
                      </a:lnTo>
                      <a:lnTo>
                        <a:pt x="735" y="66"/>
                      </a:lnTo>
                      <a:lnTo>
                        <a:pt x="742" y="77"/>
                      </a:lnTo>
                      <a:lnTo>
                        <a:pt x="725" y="91"/>
                      </a:lnTo>
                      <a:lnTo>
                        <a:pt x="698" y="82"/>
                      </a:lnTo>
                      <a:lnTo>
                        <a:pt x="701" y="99"/>
                      </a:lnTo>
                      <a:lnTo>
                        <a:pt x="702" y="122"/>
                      </a:lnTo>
                      <a:lnTo>
                        <a:pt x="712" y="133"/>
                      </a:lnTo>
                      <a:lnTo>
                        <a:pt x="721" y="129"/>
                      </a:lnTo>
                      <a:lnTo>
                        <a:pt x="741" y="133"/>
                      </a:lnTo>
                      <a:lnTo>
                        <a:pt x="751" y="124"/>
                      </a:lnTo>
                      <a:lnTo>
                        <a:pt x="769" y="132"/>
                      </a:lnTo>
                      <a:lnTo>
                        <a:pt x="796" y="148"/>
                      </a:lnTo>
                      <a:lnTo>
                        <a:pt x="799" y="156"/>
                      </a:lnTo>
                      <a:lnTo>
                        <a:pt x="783" y="153"/>
                      </a:lnTo>
                      <a:lnTo>
                        <a:pt x="757" y="157"/>
                      </a:lnTo>
                      <a:lnTo>
                        <a:pt x="749" y="163"/>
                      </a:lnTo>
                      <a:lnTo>
                        <a:pt x="743" y="178"/>
                      </a:lnTo>
                      <a:lnTo>
                        <a:pt x="720" y="188"/>
                      </a:lnTo>
                      <a:lnTo>
                        <a:pt x="709" y="200"/>
                      </a:lnTo>
                      <a:lnTo>
                        <a:pt x="686" y="195"/>
                      </a:lnTo>
                      <a:lnTo>
                        <a:pt x="674" y="193"/>
                      </a:lnTo>
                      <a:lnTo>
                        <a:pt x="673" y="208"/>
                      </a:lnTo>
                      <a:lnTo>
                        <a:pt x="683" y="217"/>
                      </a:lnTo>
                      <a:lnTo>
                        <a:pt x="691" y="224"/>
                      </a:lnTo>
                      <a:lnTo>
                        <a:pt x="682" y="232"/>
                      </a:lnTo>
                      <a:lnTo>
                        <a:pt x="674" y="245"/>
                      </a:lnTo>
                      <a:lnTo>
                        <a:pt x="656" y="252"/>
                      </a:lnTo>
                      <a:lnTo>
                        <a:pt x="628" y="253"/>
                      </a:lnTo>
                      <a:lnTo>
                        <a:pt x="601" y="261"/>
                      </a:lnTo>
                      <a:lnTo>
                        <a:pt x="584" y="274"/>
                      </a:lnTo>
                      <a:lnTo>
                        <a:pt x="572" y="266"/>
                      </a:lnTo>
                      <a:lnTo>
                        <a:pt x="550" y="267"/>
                      </a:lnTo>
                      <a:lnTo>
                        <a:pt x="514" y="252"/>
                      </a:lnTo>
                      <a:lnTo>
                        <a:pt x="494" y="249"/>
                      </a:lnTo>
                      <a:lnTo>
                        <a:pt x="471" y="252"/>
                      </a:lnTo>
                      <a:lnTo>
                        <a:pt x="428" y="247"/>
                      </a:lnTo>
                      <a:lnTo>
                        <a:pt x="408" y="247"/>
                      </a:lnTo>
                      <a:lnTo>
                        <a:pt x="390" y="234"/>
                      </a:lnTo>
                      <a:lnTo>
                        <a:pt x="372" y="213"/>
                      </a:lnTo>
                      <a:lnTo>
                        <a:pt x="359" y="210"/>
                      </a:lnTo>
                      <a:lnTo>
                        <a:pt x="330" y="196"/>
                      </a:lnTo>
                      <a:lnTo>
                        <a:pt x="303" y="192"/>
                      </a:lnTo>
                      <a:lnTo>
                        <a:pt x="279" y="189"/>
                      </a:lnTo>
                      <a:lnTo>
                        <a:pt x="268" y="179"/>
                      </a:lnTo>
                      <a:lnTo>
                        <a:pt x="263" y="151"/>
                      </a:lnTo>
                      <a:lnTo>
                        <a:pt x="242" y="133"/>
                      </a:lnTo>
                      <a:lnTo>
                        <a:pt x="211" y="124"/>
                      </a:lnTo>
                      <a:lnTo>
                        <a:pt x="189" y="112"/>
                      </a:lnTo>
                      <a:lnTo>
                        <a:pt x="177" y="95"/>
                      </a:lnTo>
                      <a:lnTo>
                        <a:pt x="171" y="97"/>
                      </a:lnTo>
                      <a:lnTo>
                        <a:pt x="164" y="113"/>
                      </a:lnTo>
                      <a:lnTo>
                        <a:pt x="150" y="116"/>
                      </a:lnTo>
                      <a:lnTo>
                        <a:pt x="160" y="138"/>
                      </a:lnTo>
                      <a:lnTo>
                        <a:pt x="154" y="149"/>
                      </a:lnTo>
                      <a:lnTo>
                        <a:pt x="114" y="142"/>
                      </a:lnTo>
                      <a:lnTo>
                        <a:pt x="118" y="183"/>
                      </a:lnTo>
                      <a:lnTo>
                        <a:pt x="110" y="189"/>
                      </a:lnTo>
                      <a:lnTo>
                        <a:pt x="76" y="197"/>
                      </a:lnTo>
                      <a:lnTo>
                        <a:pt x="109" y="237"/>
                      </a:lnTo>
                      <a:lnTo>
                        <a:pt x="98" y="243"/>
                      </a:lnTo>
                      <a:lnTo>
                        <a:pt x="105" y="256"/>
                      </a:lnTo>
                      <a:lnTo>
                        <a:pt x="104" y="261"/>
                      </a:lnTo>
                      <a:lnTo>
                        <a:pt x="78" y="275"/>
                      </a:lnTo>
                      <a:lnTo>
                        <a:pt x="75" y="283"/>
                      </a:lnTo>
                      <a:lnTo>
                        <a:pt x="50" y="286"/>
                      </a:lnTo>
                      <a:lnTo>
                        <a:pt x="48" y="301"/>
                      </a:lnTo>
                      <a:lnTo>
                        <a:pt x="27" y="298"/>
                      </a:lnTo>
                      <a:lnTo>
                        <a:pt x="15" y="303"/>
                      </a:lnTo>
                      <a:lnTo>
                        <a:pt x="0" y="314"/>
                      </a:lnTo>
                      <a:lnTo>
                        <a:pt x="5" y="319"/>
                      </a:lnTo>
                      <a:lnTo>
                        <a:pt x="1" y="325"/>
                      </a:lnTo>
                      <a:lnTo>
                        <a:pt x="12" y="346"/>
                      </a:lnTo>
                      <a:lnTo>
                        <a:pt x="18" y="345"/>
                      </a:lnTo>
                      <a:lnTo>
                        <a:pt x="31" y="349"/>
                      </a:lnTo>
                      <a:lnTo>
                        <a:pt x="33" y="359"/>
                      </a:lnTo>
                      <a:lnTo>
                        <a:pt x="40" y="373"/>
                      </a:lnTo>
                      <a:lnTo>
                        <a:pt x="45" y="380"/>
                      </a:lnTo>
                      <a:lnTo>
                        <a:pt x="62" y="391"/>
                      </a:lnTo>
                      <a:lnTo>
                        <a:pt x="74" y="410"/>
                      </a:lnTo>
                      <a:lnTo>
                        <a:pt x="108" y="419"/>
                      </a:lnTo>
                      <a:lnTo>
                        <a:pt x="137" y="447"/>
                      </a:lnTo>
                      <a:lnTo>
                        <a:pt x="140" y="467"/>
                      </a:lnTo>
                      <a:lnTo>
                        <a:pt x="151" y="479"/>
                      </a:lnTo>
                      <a:lnTo>
                        <a:pt x="153" y="491"/>
                      </a:lnTo>
                      <a:lnTo>
                        <a:pt x="138" y="488"/>
                      </a:lnTo>
                      <a:lnTo>
                        <a:pt x="150" y="514"/>
                      </a:lnTo>
                      <a:lnTo>
                        <a:pt x="173" y="529"/>
                      </a:lnTo>
                      <a:lnTo>
                        <a:pt x="204" y="545"/>
                      </a:lnTo>
                      <a:lnTo>
                        <a:pt x="212" y="540"/>
                      </a:lnTo>
                      <a:lnTo>
                        <a:pt x="230" y="547"/>
                      </a:lnTo>
                      <a:lnTo>
                        <a:pt x="253" y="563"/>
                      </a:lnTo>
                      <a:lnTo>
                        <a:pt x="265" y="566"/>
                      </a:lnTo>
                      <a:lnTo>
                        <a:pt x="274" y="578"/>
                      </a:lnTo>
                      <a:lnTo>
                        <a:pt x="291" y="583"/>
                      </a:lnTo>
                      <a:lnTo>
                        <a:pt x="310" y="593"/>
                      </a:lnTo>
                      <a:lnTo>
                        <a:pt x="334" y="599"/>
                      </a:lnTo>
                      <a:lnTo>
                        <a:pt x="358" y="600"/>
                      </a:lnTo>
                      <a:lnTo>
                        <a:pt x="370" y="596"/>
                      </a:lnTo>
                      <a:lnTo>
                        <a:pt x="375" y="614"/>
                      </a:lnTo>
                      <a:lnTo>
                        <a:pt x="385" y="597"/>
                      </a:lnTo>
                      <a:lnTo>
                        <a:pt x="395" y="590"/>
                      </a:lnTo>
                      <a:lnTo>
                        <a:pt x="410" y="596"/>
                      </a:lnTo>
                      <a:lnTo>
                        <a:pt x="421" y="597"/>
                      </a:lnTo>
                      <a:lnTo>
                        <a:pt x="431" y="603"/>
                      </a:lnTo>
                      <a:lnTo>
                        <a:pt x="447" y="600"/>
                      </a:lnTo>
                      <a:lnTo>
                        <a:pt x="461" y="583"/>
                      </a:lnTo>
                      <a:lnTo>
                        <a:pt x="481" y="568"/>
                      </a:lnTo>
                      <a:lnTo>
                        <a:pt x="499" y="573"/>
                      </a:lnTo>
                      <a:lnTo>
                        <a:pt x="512" y="563"/>
                      </a:lnTo>
                      <a:lnTo>
                        <a:pt x="525" y="578"/>
                      </a:lnTo>
                      <a:lnTo>
                        <a:pt x="520" y="588"/>
                      </a:lnTo>
                      <a:lnTo>
                        <a:pt x="542" y="591"/>
                      </a:lnTo>
                      <a:lnTo>
                        <a:pt x="554" y="590"/>
                      </a:lnTo>
                      <a:lnTo>
                        <a:pt x="564" y="603"/>
                      </a:lnTo>
                      <a:lnTo>
                        <a:pt x="574" y="609"/>
                      </a:lnTo>
                      <a:lnTo>
                        <a:pt x="579" y="627"/>
                      </a:lnTo>
                      <a:lnTo>
                        <a:pt x="582" y="647"/>
                      </a:lnTo>
                      <a:lnTo>
                        <a:pt x="567" y="667"/>
                      </a:lnTo>
                      <a:lnTo>
                        <a:pt x="569" y="695"/>
                      </a:lnTo>
                      <a:lnTo>
                        <a:pt x="590" y="691"/>
                      </a:lnTo>
                      <a:lnTo>
                        <a:pt x="598" y="713"/>
                      </a:lnTo>
                      <a:lnTo>
                        <a:pt x="612" y="718"/>
                      </a:lnTo>
                      <a:lnTo>
                        <a:pt x="610" y="738"/>
                      </a:lnTo>
                      <a:lnTo>
                        <a:pt x="626" y="746"/>
                      </a:lnTo>
                      <a:lnTo>
                        <a:pt x="636" y="751"/>
                      </a:lnTo>
                      <a:lnTo>
                        <a:pt x="650" y="744"/>
                      </a:lnTo>
                      <a:lnTo>
                        <a:pt x="653" y="754"/>
                      </a:lnTo>
                      <a:lnTo>
                        <a:pt x="654" y="759"/>
                      </a:lnTo>
                      <a:lnTo>
                        <a:pt x="666" y="760"/>
                      </a:lnTo>
                      <a:lnTo>
                        <a:pt x="658" y="733"/>
                      </a:lnTo>
                      <a:lnTo>
                        <a:pt x="668" y="729"/>
                      </a:lnTo>
                      <a:lnTo>
                        <a:pt x="679" y="724"/>
                      </a:lnTo>
                      <a:lnTo>
                        <a:pt x="695" y="724"/>
                      </a:lnTo>
                      <a:lnTo>
                        <a:pt x="714" y="721"/>
                      </a:lnTo>
                      <a:lnTo>
                        <a:pt x="730" y="708"/>
                      </a:lnTo>
                      <a:lnTo>
                        <a:pt x="741" y="717"/>
                      </a:lnTo>
                      <a:lnTo>
                        <a:pt x="761" y="721"/>
                      </a:lnTo>
                      <a:lnTo>
                        <a:pt x="760" y="735"/>
                      </a:lnTo>
                      <a:lnTo>
                        <a:pt x="771" y="745"/>
                      </a:lnTo>
                      <a:lnTo>
                        <a:pt x="793" y="751"/>
                      </a:lnTo>
                      <a:lnTo>
                        <a:pt x="802" y="747"/>
                      </a:lnTo>
                      <a:lnTo>
                        <a:pt x="831" y="754"/>
                      </a:lnTo>
                      <a:lnTo>
                        <a:pt x="827" y="764"/>
                      </a:lnTo>
                      <a:lnTo>
                        <a:pt x="836" y="781"/>
                      </a:lnTo>
                      <a:lnTo>
                        <a:pt x="847" y="780"/>
                      </a:lnTo>
                      <a:lnTo>
                        <a:pt x="850" y="754"/>
                      </a:lnTo>
                      <a:lnTo>
                        <a:pt x="871" y="751"/>
                      </a:lnTo>
                      <a:lnTo>
                        <a:pt x="897" y="740"/>
                      </a:lnTo>
                      <a:lnTo>
                        <a:pt x="907" y="727"/>
                      </a:lnTo>
                      <a:lnTo>
                        <a:pt x="916" y="735"/>
                      </a:lnTo>
                      <a:lnTo>
                        <a:pt x="926" y="725"/>
                      </a:lnTo>
                      <a:lnTo>
                        <a:pt x="949" y="722"/>
                      </a:lnTo>
                      <a:lnTo>
                        <a:pt x="974" y="702"/>
                      </a:lnTo>
                      <a:lnTo>
                        <a:pt x="997" y="680"/>
                      </a:lnTo>
                      <a:lnTo>
                        <a:pt x="1009" y="652"/>
                      </a:lnTo>
                      <a:lnTo>
                        <a:pt x="1018" y="620"/>
                      </a:lnTo>
                      <a:lnTo>
                        <a:pt x="1026" y="594"/>
                      </a:lnTo>
                      <a:lnTo>
                        <a:pt x="1036" y="592"/>
                      </a:lnTo>
                      <a:lnTo>
                        <a:pt x="1035" y="573"/>
                      </a:lnTo>
                      <a:lnTo>
                        <a:pt x="1033" y="555"/>
                      </a:lnTo>
                      <a:lnTo>
                        <a:pt x="1019" y="547"/>
                      </a:lnTo>
                      <a:lnTo>
                        <a:pt x="1009" y="534"/>
                      </a:lnTo>
                      <a:lnTo>
                        <a:pt x="1019" y="528"/>
                      </a:lnTo>
                      <a:lnTo>
                        <a:pt x="1014" y="510"/>
                      </a:lnTo>
                      <a:lnTo>
                        <a:pt x="993" y="492"/>
                      </a:lnTo>
                      <a:lnTo>
                        <a:pt x="974" y="471"/>
                      </a:lnTo>
                      <a:lnTo>
                        <a:pt x="956" y="446"/>
                      </a:lnTo>
                      <a:lnTo>
                        <a:pt x="930" y="433"/>
                      </a:lnTo>
                      <a:lnTo>
                        <a:pt x="933" y="416"/>
                      </a:lnTo>
                      <a:lnTo>
                        <a:pt x="948" y="404"/>
                      </a:lnTo>
                      <a:lnTo>
                        <a:pt x="951" y="391"/>
                      </a:lnTo>
                      <a:lnTo>
                        <a:pt x="976" y="385"/>
                      </a:lnTo>
                      <a:lnTo>
                        <a:pt x="967" y="372"/>
                      </a:lnTo>
                      <a:lnTo>
                        <a:pt x="954" y="372"/>
                      </a:lnTo>
                      <a:lnTo>
                        <a:pt x="933" y="362"/>
                      </a:lnTo>
                      <a:lnTo>
                        <a:pt x="918" y="379"/>
                      </a:lnTo>
                      <a:lnTo>
                        <a:pt x="900" y="372"/>
                      </a:lnTo>
                      <a:lnTo>
                        <a:pt x="894" y="361"/>
                      </a:lnTo>
                      <a:lnTo>
                        <a:pt x="877" y="358"/>
                      </a:lnTo>
                      <a:lnTo>
                        <a:pt x="859" y="341"/>
                      </a:lnTo>
                      <a:lnTo>
                        <a:pt x="864" y="330"/>
                      </a:lnTo>
                      <a:lnTo>
                        <a:pt x="882" y="329"/>
                      </a:lnTo>
                      <a:lnTo>
                        <a:pt x="887" y="314"/>
                      </a:lnTo>
                      <a:lnTo>
                        <a:pt x="900" y="297"/>
                      </a:lnTo>
                      <a:lnTo>
                        <a:pt x="913" y="289"/>
                      </a:lnTo>
                      <a:lnTo>
                        <a:pt x="929" y="301"/>
                      </a:lnTo>
                      <a:lnTo>
                        <a:pt x="922" y="317"/>
                      </a:lnTo>
                      <a:lnTo>
                        <a:pt x="931" y="326"/>
                      </a:lnTo>
                      <a:lnTo>
                        <a:pt x="925" y="337"/>
                      </a:lnTo>
                      <a:lnTo>
                        <a:pt x="944" y="331"/>
                      </a:lnTo>
                      <a:lnTo>
                        <a:pt x="952" y="319"/>
                      </a:lnTo>
                      <a:lnTo>
                        <a:pt x="976" y="313"/>
                      </a:lnTo>
                      <a:lnTo>
                        <a:pt x="984" y="298"/>
                      </a:lnTo>
                      <a:lnTo>
                        <a:pt x="998" y="285"/>
                      </a:lnTo>
                      <a:lnTo>
                        <a:pt x="1002" y="269"/>
                      </a:lnTo>
                      <a:lnTo>
                        <a:pt x="1015" y="276"/>
                      </a:lnTo>
                      <a:lnTo>
                        <a:pt x="1033" y="276"/>
                      </a:lnTo>
                      <a:lnTo>
                        <a:pt x="1022" y="264"/>
                      </a:lnTo>
                      <a:lnTo>
                        <a:pt x="1046" y="255"/>
                      </a:lnTo>
                      <a:lnTo>
                        <a:pt x="1046" y="242"/>
                      </a:lnTo>
                      <a:lnTo>
                        <a:pt x="1066" y="255"/>
                      </a:lnTo>
                      <a:lnTo>
                        <a:pt x="1066" y="255"/>
                      </a:lnTo>
                      <a:lnTo>
                        <a:pt x="1059" y="244"/>
                      </a:lnTo>
                      <a:lnTo>
                        <a:pt x="1068" y="243"/>
                      </a:lnTo>
                      <a:lnTo>
                        <a:pt x="1054" y="216"/>
                      </a:lnTo>
                      <a:lnTo>
                        <a:pt x="1036" y="196"/>
                      </a:lnTo>
                      <a:lnTo>
                        <a:pt x="1048" y="188"/>
                      </a:lnTo>
                      <a:lnTo>
                        <a:pt x="1073" y="192"/>
                      </a:lnTo>
                      <a:lnTo>
                        <a:pt x="1071" y="170"/>
                      </a:lnTo>
                      <a:lnTo>
                        <a:pt x="1060" y="144"/>
                      </a:lnTo>
                      <a:lnTo>
                        <a:pt x="1062" y="135"/>
                      </a:lnTo>
                      <a:lnTo>
                        <a:pt x="1057" y="115"/>
                      </a:lnTo>
                      <a:lnTo>
                        <a:pt x="1031" y="121"/>
                      </a:lnTo>
                      <a:lnTo>
                        <a:pt x="1021" y="131"/>
                      </a:lnTo>
                      <a:lnTo>
                        <a:pt x="993" y="131"/>
                      </a:lnTo>
                      <a:lnTo>
                        <a:pt x="971" y="109"/>
                      </a:lnTo>
                      <a:lnTo>
                        <a:pt x="937" y="92"/>
                      </a:lnTo>
                      <a:lnTo>
                        <a:pt x="901" y="85"/>
                      </a:lnTo>
                      <a:lnTo>
                        <a:pt x="901" y="8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B80007-170C-DE4B-0B18-4FEB6DEB8B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5662" y="2841626"/>
                  <a:ext cx="219075" cy="90488"/>
                </a:xfrm>
                <a:custGeom>
                  <a:avLst/>
                  <a:gdLst>
                    <a:gd name="T0" fmla="*/ 75 w 138"/>
                    <a:gd name="T1" fmla="*/ 18 h 57"/>
                    <a:gd name="T2" fmla="*/ 47 w 138"/>
                    <a:gd name="T3" fmla="*/ 7 h 57"/>
                    <a:gd name="T4" fmla="*/ 18 w 138"/>
                    <a:gd name="T5" fmla="*/ 4 h 57"/>
                    <a:gd name="T6" fmla="*/ 1 w 138"/>
                    <a:gd name="T7" fmla="*/ 0 h 57"/>
                    <a:gd name="T8" fmla="*/ 0 w 138"/>
                    <a:gd name="T9" fmla="*/ 3 h 57"/>
                    <a:gd name="T10" fmla="*/ 8 w 138"/>
                    <a:gd name="T11" fmla="*/ 9 h 57"/>
                    <a:gd name="T12" fmla="*/ 19 w 138"/>
                    <a:gd name="T13" fmla="*/ 12 h 57"/>
                    <a:gd name="T14" fmla="*/ 32 w 138"/>
                    <a:gd name="T15" fmla="*/ 20 h 57"/>
                    <a:gd name="T16" fmla="*/ 40 w 138"/>
                    <a:gd name="T17" fmla="*/ 36 h 57"/>
                    <a:gd name="T18" fmla="*/ 39 w 138"/>
                    <a:gd name="T19" fmla="*/ 46 h 57"/>
                    <a:gd name="T20" fmla="*/ 58 w 138"/>
                    <a:gd name="T21" fmla="*/ 46 h 57"/>
                    <a:gd name="T22" fmla="*/ 80 w 138"/>
                    <a:gd name="T23" fmla="*/ 57 h 57"/>
                    <a:gd name="T24" fmla="*/ 105 w 138"/>
                    <a:gd name="T25" fmla="*/ 53 h 57"/>
                    <a:gd name="T26" fmla="*/ 110 w 138"/>
                    <a:gd name="T27" fmla="*/ 49 h 57"/>
                    <a:gd name="T28" fmla="*/ 126 w 138"/>
                    <a:gd name="T29" fmla="*/ 56 h 57"/>
                    <a:gd name="T30" fmla="*/ 136 w 138"/>
                    <a:gd name="T31" fmla="*/ 57 h 57"/>
                    <a:gd name="T32" fmla="*/ 138 w 138"/>
                    <a:gd name="T33" fmla="*/ 55 h 57"/>
                    <a:gd name="T34" fmla="*/ 126 w 138"/>
                    <a:gd name="T35" fmla="*/ 42 h 57"/>
                    <a:gd name="T36" fmla="*/ 130 w 138"/>
                    <a:gd name="T37" fmla="*/ 38 h 57"/>
                    <a:gd name="T38" fmla="*/ 117 w 138"/>
                    <a:gd name="T39" fmla="*/ 33 h 57"/>
                    <a:gd name="T40" fmla="*/ 109 w 138"/>
                    <a:gd name="T41" fmla="*/ 24 h 57"/>
                    <a:gd name="T42" fmla="*/ 90 w 138"/>
                    <a:gd name="T43" fmla="*/ 19 h 57"/>
                    <a:gd name="T44" fmla="*/ 79 w 138"/>
                    <a:gd name="T45" fmla="*/ 23 h 57"/>
                    <a:gd name="T46" fmla="*/ 75 w 138"/>
                    <a:gd name="T47" fmla="*/ 18 h 57"/>
                    <a:gd name="T48" fmla="*/ 75 w 138"/>
                    <a:gd name="T49" fmla="*/ 1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8" h="57">
                      <a:moveTo>
                        <a:pt x="75" y="18"/>
                      </a:moveTo>
                      <a:lnTo>
                        <a:pt x="47" y="7"/>
                      </a:lnTo>
                      <a:lnTo>
                        <a:pt x="18" y="4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8" y="9"/>
                      </a:lnTo>
                      <a:lnTo>
                        <a:pt x="19" y="12"/>
                      </a:lnTo>
                      <a:lnTo>
                        <a:pt x="32" y="20"/>
                      </a:lnTo>
                      <a:lnTo>
                        <a:pt x="40" y="36"/>
                      </a:lnTo>
                      <a:lnTo>
                        <a:pt x="39" y="46"/>
                      </a:lnTo>
                      <a:lnTo>
                        <a:pt x="58" y="46"/>
                      </a:lnTo>
                      <a:lnTo>
                        <a:pt x="80" y="57"/>
                      </a:lnTo>
                      <a:lnTo>
                        <a:pt x="105" y="53"/>
                      </a:lnTo>
                      <a:lnTo>
                        <a:pt x="110" y="49"/>
                      </a:lnTo>
                      <a:lnTo>
                        <a:pt x="126" y="56"/>
                      </a:lnTo>
                      <a:lnTo>
                        <a:pt x="136" y="57"/>
                      </a:lnTo>
                      <a:lnTo>
                        <a:pt x="138" y="55"/>
                      </a:lnTo>
                      <a:lnTo>
                        <a:pt x="126" y="42"/>
                      </a:lnTo>
                      <a:lnTo>
                        <a:pt x="130" y="38"/>
                      </a:lnTo>
                      <a:lnTo>
                        <a:pt x="117" y="33"/>
                      </a:lnTo>
                      <a:lnTo>
                        <a:pt x="109" y="24"/>
                      </a:lnTo>
                      <a:lnTo>
                        <a:pt x="90" y="19"/>
                      </a:lnTo>
                      <a:lnTo>
                        <a:pt x="79" y="23"/>
                      </a:lnTo>
                      <a:lnTo>
                        <a:pt x="75" y="18"/>
                      </a:lnTo>
                      <a:lnTo>
                        <a:pt x="75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78CA075-2F7D-3A2B-BE4E-47C67073A12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2575" y="4276726"/>
                  <a:ext cx="1524000" cy="596900"/>
                </a:xfrm>
                <a:custGeom>
                  <a:avLst/>
                  <a:gdLst>
                    <a:gd name="T0" fmla="*/ 489 w 960"/>
                    <a:gd name="T1" fmla="*/ 357 h 376"/>
                    <a:gd name="T2" fmla="*/ 617 w 960"/>
                    <a:gd name="T3" fmla="*/ 353 h 376"/>
                    <a:gd name="T4" fmla="*/ 581 w 960"/>
                    <a:gd name="T5" fmla="*/ 373 h 376"/>
                    <a:gd name="T6" fmla="*/ 463 w 960"/>
                    <a:gd name="T7" fmla="*/ 331 h 376"/>
                    <a:gd name="T8" fmla="*/ 493 w 960"/>
                    <a:gd name="T9" fmla="*/ 337 h 376"/>
                    <a:gd name="T10" fmla="*/ 574 w 960"/>
                    <a:gd name="T11" fmla="*/ 323 h 376"/>
                    <a:gd name="T12" fmla="*/ 510 w 960"/>
                    <a:gd name="T13" fmla="*/ 339 h 376"/>
                    <a:gd name="T14" fmla="*/ 277 w 960"/>
                    <a:gd name="T15" fmla="*/ 291 h 376"/>
                    <a:gd name="T16" fmla="*/ 209 w 960"/>
                    <a:gd name="T17" fmla="*/ 293 h 376"/>
                    <a:gd name="T18" fmla="*/ 293 w 960"/>
                    <a:gd name="T19" fmla="*/ 314 h 376"/>
                    <a:gd name="T20" fmla="*/ 398 w 960"/>
                    <a:gd name="T21" fmla="*/ 338 h 376"/>
                    <a:gd name="T22" fmla="*/ 322 w 960"/>
                    <a:gd name="T23" fmla="*/ 283 h 376"/>
                    <a:gd name="T24" fmla="*/ 825 w 960"/>
                    <a:gd name="T25" fmla="*/ 267 h 376"/>
                    <a:gd name="T26" fmla="*/ 825 w 960"/>
                    <a:gd name="T27" fmla="*/ 278 h 376"/>
                    <a:gd name="T28" fmla="*/ 663 w 960"/>
                    <a:gd name="T29" fmla="*/ 220 h 376"/>
                    <a:gd name="T30" fmla="*/ 690 w 960"/>
                    <a:gd name="T31" fmla="*/ 198 h 376"/>
                    <a:gd name="T32" fmla="*/ 746 w 960"/>
                    <a:gd name="T33" fmla="*/ 222 h 376"/>
                    <a:gd name="T34" fmla="*/ 781 w 960"/>
                    <a:gd name="T35" fmla="*/ 139 h 376"/>
                    <a:gd name="T36" fmla="*/ 776 w 960"/>
                    <a:gd name="T37" fmla="*/ 183 h 376"/>
                    <a:gd name="T38" fmla="*/ 787 w 960"/>
                    <a:gd name="T39" fmla="*/ 209 h 376"/>
                    <a:gd name="T40" fmla="*/ 836 w 960"/>
                    <a:gd name="T41" fmla="*/ 236 h 376"/>
                    <a:gd name="T42" fmla="*/ 891 w 960"/>
                    <a:gd name="T43" fmla="*/ 311 h 376"/>
                    <a:gd name="T44" fmla="*/ 951 w 960"/>
                    <a:gd name="T45" fmla="*/ 347 h 376"/>
                    <a:gd name="T46" fmla="*/ 905 w 960"/>
                    <a:gd name="T47" fmla="*/ 170 h 376"/>
                    <a:gd name="T48" fmla="*/ 817 w 960"/>
                    <a:gd name="T49" fmla="*/ 157 h 376"/>
                    <a:gd name="T50" fmla="*/ 556 w 960"/>
                    <a:gd name="T51" fmla="*/ 106 h 376"/>
                    <a:gd name="T52" fmla="*/ 503 w 960"/>
                    <a:gd name="T53" fmla="*/ 181 h 376"/>
                    <a:gd name="T54" fmla="*/ 504 w 960"/>
                    <a:gd name="T55" fmla="*/ 258 h 376"/>
                    <a:gd name="T56" fmla="*/ 540 w 960"/>
                    <a:gd name="T57" fmla="*/ 193 h 376"/>
                    <a:gd name="T58" fmla="*/ 575 w 960"/>
                    <a:gd name="T59" fmla="*/ 236 h 376"/>
                    <a:gd name="T60" fmla="*/ 567 w 960"/>
                    <a:gd name="T61" fmla="*/ 213 h 376"/>
                    <a:gd name="T62" fmla="*/ 590 w 960"/>
                    <a:gd name="T63" fmla="*/ 156 h 376"/>
                    <a:gd name="T64" fmla="*/ 525 w 960"/>
                    <a:gd name="T65" fmla="*/ 125 h 376"/>
                    <a:gd name="T66" fmla="*/ 631 w 960"/>
                    <a:gd name="T67" fmla="*/ 96 h 376"/>
                    <a:gd name="T68" fmla="*/ 687 w 960"/>
                    <a:gd name="T69" fmla="*/ 78 h 376"/>
                    <a:gd name="T70" fmla="*/ 697 w 960"/>
                    <a:gd name="T71" fmla="*/ 148 h 376"/>
                    <a:gd name="T72" fmla="*/ 704 w 960"/>
                    <a:gd name="T73" fmla="*/ 103 h 376"/>
                    <a:gd name="T74" fmla="*/ 455 w 960"/>
                    <a:gd name="T75" fmla="*/ 28 h 376"/>
                    <a:gd name="T76" fmla="*/ 391 w 960"/>
                    <a:gd name="T77" fmla="*/ 101 h 376"/>
                    <a:gd name="T78" fmla="*/ 322 w 960"/>
                    <a:gd name="T79" fmla="*/ 112 h 376"/>
                    <a:gd name="T80" fmla="*/ 292 w 960"/>
                    <a:gd name="T81" fmla="*/ 141 h 376"/>
                    <a:gd name="T82" fmla="*/ 345 w 960"/>
                    <a:gd name="T83" fmla="*/ 201 h 376"/>
                    <a:gd name="T84" fmla="*/ 410 w 960"/>
                    <a:gd name="T85" fmla="*/ 227 h 376"/>
                    <a:gd name="T86" fmla="*/ 469 w 960"/>
                    <a:gd name="T87" fmla="*/ 149 h 376"/>
                    <a:gd name="T88" fmla="*/ 476 w 960"/>
                    <a:gd name="T89" fmla="*/ 86 h 376"/>
                    <a:gd name="T90" fmla="*/ 203 w 960"/>
                    <a:gd name="T91" fmla="*/ 185 h 376"/>
                    <a:gd name="T92" fmla="*/ 182 w 960"/>
                    <a:gd name="T93" fmla="*/ 127 h 376"/>
                    <a:gd name="T94" fmla="*/ 94 w 960"/>
                    <a:gd name="T95" fmla="*/ 55 h 376"/>
                    <a:gd name="T96" fmla="*/ 0 w 960"/>
                    <a:gd name="T97" fmla="*/ 0 h 376"/>
                    <a:gd name="T98" fmla="*/ 71 w 960"/>
                    <a:gd name="T99" fmla="*/ 86 h 376"/>
                    <a:gd name="T100" fmla="*/ 129 w 960"/>
                    <a:gd name="T101" fmla="*/ 197 h 376"/>
                    <a:gd name="T102" fmla="*/ 219 w 960"/>
                    <a:gd name="T103" fmla="*/ 269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60" h="376">
                      <a:moveTo>
                        <a:pt x="524" y="373"/>
                      </a:moveTo>
                      <a:lnTo>
                        <a:pt x="526" y="367"/>
                      </a:lnTo>
                      <a:lnTo>
                        <a:pt x="519" y="360"/>
                      </a:lnTo>
                      <a:lnTo>
                        <a:pt x="508" y="353"/>
                      </a:lnTo>
                      <a:lnTo>
                        <a:pt x="489" y="357"/>
                      </a:lnTo>
                      <a:lnTo>
                        <a:pt x="515" y="374"/>
                      </a:lnTo>
                      <a:lnTo>
                        <a:pt x="524" y="373"/>
                      </a:lnTo>
                      <a:lnTo>
                        <a:pt x="524" y="373"/>
                      </a:lnTo>
                      <a:close/>
                      <a:moveTo>
                        <a:pt x="602" y="371"/>
                      </a:moveTo>
                      <a:lnTo>
                        <a:pt x="617" y="353"/>
                      </a:lnTo>
                      <a:lnTo>
                        <a:pt x="618" y="346"/>
                      </a:lnTo>
                      <a:lnTo>
                        <a:pt x="616" y="341"/>
                      </a:lnTo>
                      <a:lnTo>
                        <a:pt x="594" y="351"/>
                      </a:lnTo>
                      <a:lnTo>
                        <a:pt x="584" y="366"/>
                      </a:lnTo>
                      <a:lnTo>
                        <a:pt x="581" y="373"/>
                      </a:lnTo>
                      <a:lnTo>
                        <a:pt x="583" y="376"/>
                      </a:lnTo>
                      <a:lnTo>
                        <a:pt x="602" y="371"/>
                      </a:lnTo>
                      <a:lnTo>
                        <a:pt x="602" y="371"/>
                      </a:lnTo>
                      <a:close/>
                      <a:moveTo>
                        <a:pt x="469" y="323"/>
                      </a:moveTo>
                      <a:lnTo>
                        <a:pt x="463" y="331"/>
                      </a:lnTo>
                      <a:lnTo>
                        <a:pt x="451" y="331"/>
                      </a:lnTo>
                      <a:lnTo>
                        <a:pt x="443" y="344"/>
                      </a:lnTo>
                      <a:lnTo>
                        <a:pt x="454" y="345"/>
                      </a:lnTo>
                      <a:lnTo>
                        <a:pt x="469" y="341"/>
                      </a:lnTo>
                      <a:lnTo>
                        <a:pt x="493" y="337"/>
                      </a:lnTo>
                      <a:lnTo>
                        <a:pt x="489" y="326"/>
                      </a:lnTo>
                      <a:lnTo>
                        <a:pt x="476" y="329"/>
                      </a:lnTo>
                      <a:lnTo>
                        <a:pt x="469" y="323"/>
                      </a:lnTo>
                      <a:lnTo>
                        <a:pt x="469" y="323"/>
                      </a:lnTo>
                      <a:close/>
                      <a:moveTo>
                        <a:pt x="574" y="323"/>
                      </a:moveTo>
                      <a:lnTo>
                        <a:pt x="554" y="331"/>
                      </a:lnTo>
                      <a:lnTo>
                        <a:pt x="540" y="333"/>
                      </a:lnTo>
                      <a:lnTo>
                        <a:pt x="528" y="325"/>
                      </a:lnTo>
                      <a:lnTo>
                        <a:pt x="511" y="331"/>
                      </a:lnTo>
                      <a:lnTo>
                        <a:pt x="510" y="339"/>
                      </a:lnTo>
                      <a:lnTo>
                        <a:pt x="537" y="342"/>
                      </a:lnTo>
                      <a:lnTo>
                        <a:pt x="570" y="336"/>
                      </a:lnTo>
                      <a:lnTo>
                        <a:pt x="574" y="323"/>
                      </a:lnTo>
                      <a:lnTo>
                        <a:pt x="574" y="323"/>
                      </a:lnTo>
                      <a:close/>
                      <a:moveTo>
                        <a:pt x="277" y="291"/>
                      </a:moveTo>
                      <a:lnTo>
                        <a:pt x="274" y="282"/>
                      </a:lnTo>
                      <a:lnTo>
                        <a:pt x="266" y="281"/>
                      </a:lnTo>
                      <a:lnTo>
                        <a:pt x="250" y="271"/>
                      </a:lnTo>
                      <a:lnTo>
                        <a:pt x="224" y="270"/>
                      </a:lnTo>
                      <a:lnTo>
                        <a:pt x="209" y="293"/>
                      </a:lnTo>
                      <a:lnTo>
                        <a:pt x="227" y="295"/>
                      </a:lnTo>
                      <a:lnTo>
                        <a:pt x="231" y="305"/>
                      </a:lnTo>
                      <a:lnTo>
                        <a:pt x="268" y="314"/>
                      </a:lnTo>
                      <a:lnTo>
                        <a:pt x="277" y="311"/>
                      </a:lnTo>
                      <a:lnTo>
                        <a:pt x="293" y="314"/>
                      </a:lnTo>
                      <a:lnTo>
                        <a:pt x="316" y="323"/>
                      </a:lnTo>
                      <a:lnTo>
                        <a:pt x="336" y="327"/>
                      </a:lnTo>
                      <a:lnTo>
                        <a:pt x="357" y="329"/>
                      </a:lnTo>
                      <a:lnTo>
                        <a:pt x="376" y="328"/>
                      </a:lnTo>
                      <a:lnTo>
                        <a:pt x="398" y="338"/>
                      </a:lnTo>
                      <a:lnTo>
                        <a:pt x="422" y="329"/>
                      </a:lnTo>
                      <a:lnTo>
                        <a:pt x="398" y="314"/>
                      </a:lnTo>
                      <a:lnTo>
                        <a:pt x="367" y="311"/>
                      </a:lnTo>
                      <a:lnTo>
                        <a:pt x="360" y="296"/>
                      </a:lnTo>
                      <a:lnTo>
                        <a:pt x="322" y="283"/>
                      </a:lnTo>
                      <a:lnTo>
                        <a:pt x="317" y="294"/>
                      </a:lnTo>
                      <a:lnTo>
                        <a:pt x="277" y="291"/>
                      </a:lnTo>
                      <a:lnTo>
                        <a:pt x="277" y="291"/>
                      </a:lnTo>
                      <a:close/>
                      <a:moveTo>
                        <a:pt x="825" y="278"/>
                      </a:moveTo>
                      <a:lnTo>
                        <a:pt x="825" y="267"/>
                      </a:lnTo>
                      <a:lnTo>
                        <a:pt x="821" y="259"/>
                      </a:lnTo>
                      <a:lnTo>
                        <a:pt x="816" y="268"/>
                      </a:lnTo>
                      <a:lnTo>
                        <a:pt x="812" y="276"/>
                      </a:lnTo>
                      <a:lnTo>
                        <a:pt x="813" y="294"/>
                      </a:lnTo>
                      <a:lnTo>
                        <a:pt x="825" y="278"/>
                      </a:lnTo>
                      <a:close/>
                      <a:moveTo>
                        <a:pt x="672" y="212"/>
                      </a:moveTo>
                      <a:lnTo>
                        <a:pt x="666" y="204"/>
                      </a:lnTo>
                      <a:lnTo>
                        <a:pt x="645" y="206"/>
                      </a:lnTo>
                      <a:lnTo>
                        <a:pt x="648" y="215"/>
                      </a:lnTo>
                      <a:lnTo>
                        <a:pt x="663" y="220"/>
                      </a:lnTo>
                      <a:lnTo>
                        <a:pt x="672" y="212"/>
                      </a:lnTo>
                      <a:lnTo>
                        <a:pt x="672" y="212"/>
                      </a:lnTo>
                      <a:close/>
                      <a:moveTo>
                        <a:pt x="739" y="203"/>
                      </a:moveTo>
                      <a:lnTo>
                        <a:pt x="717" y="197"/>
                      </a:lnTo>
                      <a:lnTo>
                        <a:pt x="690" y="198"/>
                      </a:lnTo>
                      <a:lnTo>
                        <a:pt x="685" y="211"/>
                      </a:lnTo>
                      <a:lnTo>
                        <a:pt x="700" y="212"/>
                      </a:lnTo>
                      <a:lnTo>
                        <a:pt x="711" y="210"/>
                      </a:lnTo>
                      <a:lnTo>
                        <a:pt x="729" y="212"/>
                      </a:lnTo>
                      <a:lnTo>
                        <a:pt x="746" y="222"/>
                      </a:lnTo>
                      <a:lnTo>
                        <a:pt x="739" y="203"/>
                      </a:lnTo>
                      <a:lnTo>
                        <a:pt x="739" y="203"/>
                      </a:lnTo>
                      <a:close/>
                      <a:moveTo>
                        <a:pt x="817" y="157"/>
                      </a:moveTo>
                      <a:lnTo>
                        <a:pt x="815" y="148"/>
                      </a:lnTo>
                      <a:lnTo>
                        <a:pt x="781" y="139"/>
                      </a:lnTo>
                      <a:lnTo>
                        <a:pt x="770" y="146"/>
                      </a:lnTo>
                      <a:lnTo>
                        <a:pt x="742" y="152"/>
                      </a:lnTo>
                      <a:lnTo>
                        <a:pt x="750" y="164"/>
                      </a:lnTo>
                      <a:lnTo>
                        <a:pt x="769" y="169"/>
                      </a:lnTo>
                      <a:lnTo>
                        <a:pt x="776" y="183"/>
                      </a:lnTo>
                      <a:lnTo>
                        <a:pt x="808" y="183"/>
                      </a:lnTo>
                      <a:lnTo>
                        <a:pt x="809" y="189"/>
                      </a:lnTo>
                      <a:lnTo>
                        <a:pt x="794" y="188"/>
                      </a:lnTo>
                      <a:lnTo>
                        <a:pt x="771" y="197"/>
                      </a:lnTo>
                      <a:lnTo>
                        <a:pt x="787" y="209"/>
                      </a:lnTo>
                      <a:lnTo>
                        <a:pt x="787" y="219"/>
                      </a:lnTo>
                      <a:lnTo>
                        <a:pt x="791" y="227"/>
                      </a:lnTo>
                      <a:lnTo>
                        <a:pt x="799" y="226"/>
                      </a:lnTo>
                      <a:lnTo>
                        <a:pt x="805" y="214"/>
                      </a:lnTo>
                      <a:lnTo>
                        <a:pt x="836" y="236"/>
                      </a:lnTo>
                      <a:lnTo>
                        <a:pt x="853" y="238"/>
                      </a:lnTo>
                      <a:lnTo>
                        <a:pt x="893" y="258"/>
                      </a:lnTo>
                      <a:lnTo>
                        <a:pt x="901" y="278"/>
                      </a:lnTo>
                      <a:lnTo>
                        <a:pt x="905" y="304"/>
                      </a:lnTo>
                      <a:lnTo>
                        <a:pt x="891" y="311"/>
                      </a:lnTo>
                      <a:lnTo>
                        <a:pt x="881" y="330"/>
                      </a:lnTo>
                      <a:lnTo>
                        <a:pt x="907" y="329"/>
                      </a:lnTo>
                      <a:lnTo>
                        <a:pt x="914" y="323"/>
                      </a:lnTo>
                      <a:lnTo>
                        <a:pt x="934" y="327"/>
                      </a:lnTo>
                      <a:lnTo>
                        <a:pt x="951" y="347"/>
                      </a:lnTo>
                      <a:lnTo>
                        <a:pt x="957" y="269"/>
                      </a:lnTo>
                      <a:lnTo>
                        <a:pt x="960" y="192"/>
                      </a:lnTo>
                      <a:lnTo>
                        <a:pt x="938" y="187"/>
                      </a:lnTo>
                      <a:lnTo>
                        <a:pt x="923" y="179"/>
                      </a:lnTo>
                      <a:lnTo>
                        <a:pt x="905" y="170"/>
                      </a:lnTo>
                      <a:lnTo>
                        <a:pt x="887" y="170"/>
                      </a:lnTo>
                      <a:lnTo>
                        <a:pt x="862" y="184"/>
                      </a:lnTo>
                      <a:lnTo>
                        <a:pt x="844" y="210"/>
                      </a:lnTo>
                      <a:lnTo>
                        <a:pt x="822" y="196"/>
                      </a:lnTo>
                      <a:lnTo>
                        <a:pt x="817" y="157"/>
                      </a:lnTo>
                      <a:close/>
                      <a:moveTo>
                        <a:pt x="631" y="96"/>
                      </a:moveTo>
                      <a:lnTo>
                        <a:pt x="627" y="91"/>
                      </a:lnTo>
                      <a:lnTo>
                        <a:pt x="606" y="108"/>
                      </a:lnTo>
                      <a:lnTo>
                        <a:pt x="582" y="109"/>
                      </a:lnTo>
                      <a:lnTo>
                        <a:pt x="556" y="106"/>
                      </a:lnTo>
                      <a:lnTo>
                        <a:pt x="539" y="99"/>
                      </a:lnTo>
                      <a:lnTo>
                        <a:pt x="521" y="116"/>
                      </a:lnTo>
                      <a:lnTo>
                        <a:pt x="517" y="127"/>
                      </a:lnTo>
                      <a:lnTo>
                        <a:pt x="507" y="162"/>
                      </a:lnTo>
                      <a:lnTo>
                        <a:pt x="503" y="181"/>
                      </a:lnTo>
                      <a:lnTo>
                        <a:pt x="494" y="197"/>
                      </a:lnTo>
                      <a:lnTo>
                        <a:pt x="500" y="212"/>
                      </a:lnTo>
                      <a:lnTo>
                        <a:pt x="508" y="213"/>
                      </a:lnTo>
                      <a:lnTo>
                        <a:pt x="511" y="236"/>
                      </a:lnTo>
                      <a:lnTo>
                        <a:pt x="504" y="258"/>
                      </a:lnTo>
                      <a:lnTo>
                        <a:pt x="512" y="265"/>
                      </a:lnTo>
                      <a:lnTo>
                        <a:pt x="526" y="261"/>
                      </a:lnTo>
                      <a:lnTo>
                        <a:pt x="527" y="227"/>
                      </a:lnTo>
                      <a:lnTo>
                        <a:pt x="526" y="199"/>
                      </a:lnTo>
                      <a:lnTo>
                        <a:pt x="540" y="193"/>
                      </a:lnTo>
                      <a:lnTo>
                        <a:pt x="537" y="215"/>
                      </a:lnTo>
                      <a:lnTo>
                        <a:pt x="552" y="229"/>
                      </a:lnTo>
                      <a:lnTo>
                        <a:pt x="549" y="239"/>
                      </a:lnTo>
                      <a:lnTo>
                        <a:pt x="554" y="245"/>
                      </a:lnTo>
                      <a:lnTo>
                        <a:pt x="575" y="236"/>
                      </a:lnTo>
                      <a:lnTo>
                        <a:pt x="563" y="255"/>
                      </a:lnTo>
                      <a:lnTo>
                        <a:pt x="572" y="264"/>
                      </a:lnTo>
                      <a:lnTo>
                        <a:pt x="583" y="256"/>
                      </a:lnTo>
                      <a:lnTo>
                        <a:pt x="584" y="241"/>
                      </a:lnTo>
                      <a:lnTo>
                        <a:pt x="567" y="213"/>
                      </a:lnTo>
                      <a:lnTo>
                        <a:pt x="571" y="206"/>
                      </a:lnTo>
                      <a:lnTo>
                        <a:pt x="552" y="175"/>
                      </a:lnTo>
                      <a:lnTo>
                        <a:pt x="571" y="166"/>
                      </a:lnTo>
                      <a:lnTo>
                        <a:pt x="580" y="152"/>
                      </a:lnTo>
                      <a:lnTo>
                        <a:pt x="590" y="156"/>
                      </a:lnTo>
                      <a:lnTo>
                        <a:pt x="591" y="144"/>
                      </a:lnTo>
                      <a:lnTo>
                        <a:pt x="552" y="153"/>
                      </a:lnTo>
                      <a:lnTo>
                        <a:pt x="540" y="163"/>
                      </a:lnTo>
                      <a:lnTo>
                        <a:pt x="521" y="142"/>
                      </a:lnTo>
                      <a:lnTo>
                        <a:pt x="525" y="125"/>
                      </a:lnTo>
                      <a:lnTo>
                        <a:pt x="543" y="121"/>
                      </a:lnTo>
                      <a:lnTo>
                        <a:pt x="578" y="120"/>
                      </a:lnTo>
                      <a:lnTo>
                        <a:pt x="598" y="125"/>
                      </a:lnTo>
                      <a:lnTo>
                        <a:pt x="614" y="120"/>
                      </a:lnTo>
                      <a:lnTo>
                        <a:pt x="631" y="96"/>
                      </a:lnTo>
                      <a:lnTo>
                        <a:pt x="631" y="96"/>
                      </a:lnTo>
                      <a:close/>
                      <a:moveTo>
                        <a:pt x="704" y="103"/>
                      </a:moveTo>
                      <a:lnTo>
                        <a:pt x="701" y="94"/>
                      </a:lnTo>
                      <a:lnTo>
                        <a:pt x="689" y="91"/>
                      </a:lnTo>
                      <a:lnTo>
                        <a:pt x="687" y="78"/>
                      </a:lnTo>
                      <a:lnTo>
                        <a:pt x="680" y="86"/>
                      </a:lnTo>
                      <a:lnTo>
                        <a:pt x="676" y="106"/>
                      </a:lnTo>
                      <a:lnTo>
                        <a:pt x="683" y="137"/>
                      </a:lnTo>
                      <a:lnTo>
                        <a:pt x="690" y="152"/>
                      </a:lnTo>
                      <a:lnTo>
                        <a:pt x="697" y="148"/>
                      </a:lnTo>
                      <a:lnTo>
                        <a:pt x="689" y="136"/>
                      </a:lnTo>
                      <a:lnTo>
                        <a:pt x="691" y="122"/>
                      </a:lnTo>
                      <a:lnTo>
                        <a:pt x="703" y="124"/>
                      </a:lnTo>
                      <a:lnTo>
                        <a:pt x="704" y="103"/>
                      </a:lnTo>
                      <a:lnTo>
                        <a:pt x="704" y="103"/>
                      </a:lnTo>
                      <a:close/>
                      <a:moveTo>
                        <a:pt x="476" y="86"/>
                      </a:moveTo>
                      <a:lnTo>
                        <a:pt x="479" y="75"/>
                      </a:lnTo>
                      <a:lnTo>
                        <a:pt x="463" y="53"/>
                      </a:lnTo>
                      <a:lnTo>
                        <a:pt x="474" y="31"/>
                      </a:lnTo>
                      <a:lnTo>
                        <a:pt x="455" y="28"/>
                      </a:lnTo>
                      <a:lnTo>
                        <a:pt x="432" y="28"/>
                      </a:lnTo>
                      <a:lnTo>
                        <a:pt x="425" y="55"/>
                      </a:lnTo>
                      <a:lnTo>
                        <a:pt x="418" y="63"/>
                      </a:lnTo>
                      <a:lnTo>
                        <a:pt x="408" y="96"/>
                      </a:lnTo>
                      <a:lnTo>
                        <a:pt x="391" y="101"/>
                      </a:lnTo>
                      <a:lnTo>
                        <a:pt x="371" y="94"/>
                      </a:lnTo>
                      <a:lnTo>
                        <a:pt x="361" y="97"/>
                      </a:lnTo>
                      <a:lnTo>
                        <a:pt x="349" y="109"/>
                      </a:lnTo>
                      <a:lnTo>
                        <a:pt x="336" y="107"/>
                      </a:lnTo>
                      <a:lnTo>
                        <a:pt x="322" y="112"/>
                      </a:lnTo>
                      <a:lnTo>
                        <a:pt x="308" y="99"/>
                      </a:lnTo>
                      <a:lnTo>
                        <a:pt x="304" y="83"/>
                      </a:lnTo>
                      <a:lnTo>
                        <a:pt x="291" y="98"/>
                      </a:lnTo>
                      <a:lnTo>
                        <a:pt x="289" y="120"/>
                      </a:lnTo>
                      <a:lnTo>
                        <a:pt x="292" y="141"/>
                      </a:lnTo>
                      <a:lnTo>
                        <a:pt x="302" y="161"/>
                      </a:lnTo>
                      <a:lnTo>
                        <a:pt x="312" y="168"/>
                      </a:lnTo>
                      <a:lnTo>
                        <a:pt x="315" y="199"/>
                      </a:lnTo>
                      <a:lnTo>
                        <a:pt x="332" y="202"/>
                      </a:lnTo>
                      <a:lnTo>
                        <a:pt x="345" y="201"/>
                      </a:lnTo>
                      <a:lnTo>
                        <a:pt x="352" y="212"/>
                      </a:lnTo>
                      <a:lnTo>
                        <a:pt x="378" y="204"/>
                      </a:lnTo>
                      <a:lnTo>
                        <a:pt x="388" y="212"/>
                      </a:lnTo>
                      <a:lnTo>
                        <a:pt x="403" y="213"/>
                      </a:lnTo>
                      <a:lnTo>
                        <a:pt x="410" y="227"/>
                      </a:lnTo>
                      <a:lnTo>
                        <a:pt x="435" y="217"/>
                      </a:lnTo>
                      <a:lnTo>
                        <a:pt x="438" y="226"/>
                      </a:lnTo>
                      <a:lnTo>
                        <a:pt x="448" y="189"/>
                      </a:lnTo>
                      <a:lnTo>
                        <a:pt x="449" y="165"/>
                      </a:lnTo>
                      <a:lnTo>
                        <a:pt x="469" y="149"/>
                      </a:lnTo>
                      <a:lnTo>
                        <a:pt x="468" y="127"/>
                      </a:lnTo>
                      <a:lnTo>
                        <a:pt x="475" y="112"/>
                      </a:lnTo>
                      <a:lnTo>
                        <a:pt x="500" y="109"/>
                      </a:lnTo>
                      <a:lnTo>
                        <a:pt x="476" y="86"/>
                      </a:lnTo>
                      <a:lnTo>
                        <a:pt x="476" y="86"/>
                      </a:lnTo>
                      <a:close/>
                      <a:moveTo>
                        <a:pt x="219" y="269"/>
                      </a:moveTo>
                      <a:lnTo>
                        <a:pt x="222" y="232"/>
                      </a:lnTo>
                      <a:lnTo>
                        <a:pt x="228" y="202"/>
                      </a:lnTo>
                      <a:lnTo>
                        <a:pt x="218" y="187"/>
                      </a:lnTo>
                      <a:lnTo>
                        <a:pt x="203" y="185"/>
                      </a:lnTo>
                      <a:lnTo>
                        <a:pt x="196" y="172"/>
                      </a:lnTo>
                      <a:lnTo>
                        <a:pt x="193" y="156"/>
                      </a:lnTo>
                      <a:lnTo>
                        <a:pt x="185" y="156"/>
                      </a:lnTo>
                      <a:lnTo>
                        <a:pt x="173" y="147"/>
                      </a:lnTo>
                      <a:lnTo>
                        <a:pt x="182" y="127"/>
                      </a:lnTo>
                      <a:lnTo>
                        <a:pt x="166" y="116"/>
                      </a:lnTo>
                      <a:lnTo>
                        <a:pt x="154" y="97"/>
                      </a:lnTo>
                      <a:lnTo>
                        <a:pt x="136" y="81"/>
                      </a:lnTo>
                      <a:lnTo>
                        <a:pt x="114" y="80"/>
                      </a:lnTo>
                      <a:lnTo>
                        <a:pt x="94" y="55"/>
                      </a:lnTo>
                      <a:lnTo>
                        <a:pt x="82" y="44"/>
                      </a:lnTo>
                      <a:lnTo>
                        <a:pt x="65" y="29"/>
                      </a:lnTo>
                      <a:lnTo>
                        <a:pt x="45" y="5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1" y="12"/>
                      </a:lnTo>
                      <a:lnTo>
                        <a:pt x="24" y="38"/>
                      </a:lnTo>
                      <a:lnTo>
                        <a:pt x="41" y="51"/>
                      </a:lnTo>
                      <a:lnTo>
                        <a:pt x="52" y="71"/>
                      </a:lnTo>
                      <a:lnTo>
                        <a:pt x="71" y="86"/>
                      </a:lnTo>
                      <a:lnTo>
                        <a:pt x="80" y="105"/>
                      </a:lnTo>
                      <a:lnTo>
                        <a:pt x="85" y="126"/>
                      </a:lnTo>
                      <a:lnTo>
                        <a:pt x="104" y="145"/>
                      </a:lnTo>
                      <a:lnTo>
                        <a:pt x="119" y="179"/>
                      </a:lnTo>
                      <a:lnTo>
                        <a:pt x="129" y="197"/>
                      </a:lnTo>
                      <a:lnTo>
                        <a:pt x="145" y="216"/>
                      </a:lnTo>
                      <a:lnTo>
                        <a:pt x="153" y="230"/>
                      </a:lnTo>
                      <a:lnTo>
                        <a:pt x="179" y="250"/>
                      </a:lnTo>
                      <a:lnTo>
                        <a:pt x="196" y="269"/>
                      </a:lnTo>
                      <a:lnTo>
                        <a:pt x="219" y="269"/>
                      </a:lnTo>
                      <a:lnTo>
                        <a:pt x="219" y="2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5D26F8A-74E3-2A21-420B-F004589B8A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6900" y="3143251"/>
                  <a:ext cx="919162" cy="1039813"/>
                </a:xfrm>
                <a:custGeom>
                  <a:avLst/>
                  <a:gdLst>
                    <a:gd name="T0" fmla="*/ 183 w 579"/>
                    <a:gd name="T1" fmla="*/ 95 h 655"/>
                    <a:gd name="T2" fmla="*/ 184 w 579"/>
                    <a:gd name="T3" fmla="*/ 60 h 655"/>
                    <a:gd name="T4" fmla="*/ 141 w 579"/>
                    <a:gd name="T5" fmla="*/ 0 h 655"/>
                    <a:gd name="T6" fmla="*/ 75 w 579"/>
                    <a:gd name="T7" fmla="*/ 18 h 655"/>
                    <a:gd name="T8" fmla="*/ 90 w 579"/>
                    <a:gd name="T9" fmla="*/ 66 h 655"/>
                    <a:gd name="T10" fmla="*/ 99 w 579"/>
                    <a:gd name="T11" fmla="*/ 108 h 655"/>
                    <a:gd name="T12" fmla="*/ 60 w 579"/>
                    <a:gd name="T13" fmla="*/ 180 h 655"/>
                    <a:gd name="T14" fmla="*/ 32 w 579"/>
                    <a:gd name="T15" fmla="*/ 214 h 655"/>
                    <a:gd name="T16" fmla="*/ 57 w 579"/>
                    <a:gd name="T17" fmla="*/ 265 h 655"/>
                    <a:gd name="T18" fmla="*/ 26 w 579"/>
                    <a:gd name="T19" fmla="*/ 301 h 655"/>
                    <a:gd name="T20" fmla="*/ 54 w 579"/>
                    <a:gd name="T21" fmla="*/ 348 h 655"/>
                    <a:gd name="T22" fmla="*/ 105 w 579"/>
                    <a:gd name="T23" fmla="*/ 359 h 655"/>
                    <a:gd name="T24" fmla="*/ 130 w 579"/>
                    <a:gd name="T25" fmla="*/ 464 h 655"/>
                    <a:gd name="T26" fmla="*/ 165 w 579"/>
                    <a:gd name="T27" fmla="*/ 541 h 655"/>
                    <a:gd name="T28" fmla="*/ 194 w 579"/>
                    <a:gd name="T29" fmla="*/ 599 h 655"/>
                    <a:gd name="T30" fmla="*/ 235 w 579"/>
                    <a:gd name="T31" fmla="*/ 648 h 655"/>
                    <a:gd name="T32" fmla="*/ 253 w 579"/>
                    <a:gd name="T33" fmla="*/ 617 h 655"/>
                    <a:gd name="T34" fmla="*/ 269 w 579"/>
                    <a:gd name="T35" fmla="*/ 558 h 655"/>
                    <a:gd name="T36" fmla="*/ 267 w 579"/>
                    <a:gd name="T37" fmla="*/ 485 h 655"/>
                    <a:gd name="T38" fmla="*/ 299 w 579"/>
                    <a:gd name="T39" fmla="*/ 457 h 655"/>
                    <a:gd name="T40" fmla="*/ 326 w 579"/>
                    <a:gd name="T41" fmla="*/ 424 h 655"/>
                    <a:gd name="T42" fmla="*/ 387 w 579"/>
                    <a:gd name="T43" fmla="*/ 365 h 655"/>
                    <a:gd name="T44" fmla="*/ 418 w 579"/>
                    <a:gd name="T45" fmla="*/ 328 h 655"/>
                    <a:gd name="T46" fmla="*/ 427 w 579"/>
                    <a:gd name="T47" fmla="*/ 300 h 655"/>
                    <a:gd name="T48" fmla="*/ 405 w 579"/>
                    <a:gd name="T49" fmla="*/ 262 h 655"/>
                    <a:gd name="T50" fmla="*/ 403 w 579"/>
                    <a:gd name="T51" fmla="*/ 232 h 655"/>
                    <a:gd name="T52" fmla="*/ 435 w 579"/>
                    <a:gd name="T53" fmla="*/ 227 h 655"/>
                    <a:gd name="T54" fmla="*/ 478 w 579"/>
                    <a:gd name="T55" fmla="*/ 247 h 655"/>
                    <a:gd name="T56" fmla="*/ 476 w 579"/>
                    <a:gd name="T57" fmla="*/ 272 h 655"/>
                    <a:gd name="T58" fmla="*/ 486 w 579"/>
                    <a:gd name="T59" fmla="*/ 283 h 655"/>
                    <a:gd name="T60" fmla="*/ 518 w 579"/>
                    <a:gd name="T61" fmla="*/ 315 h 655"/>
                    <a:gd name="T62" fmla="*/ 514 w 579"/>
                    <a:gd name="T63" fmla="*/ 272 h 655"/>
                    <a:gd name="T64" fmla="*/ 535 w 579"/>
                    <a:gd name="T65" fmla="*/ 246 h 655"/>
                    <a:gd name="T66" fmla="*/ 562 w 579"/>
                    <a:gd name="T67" fmla="*/ 196 h 655"/>
                    <a:gd name="T68" fmla="*/ 579 w 579"/>
                    <a:gd name="T69" fmla="*/ 181 h 655"/>
                    <a:gd name="T70" fmla="*/ 558 w 579"/>
                    <a:gd name="T71" fmla="*/ 159 h 655"/>
                    <a:gd name="T72" fmla="*/ 514 w 579"/>
                    <a:gd name="T73" fmla="*/ 149 h 655"/>
                    <a:gd name="T74" fmla="*/ 464 w 579"/>
                    <a:gd name="T75" fmla="*/ 184 h 655"/>
                    <a:gd name="T76" fmla="*/ 460 w 579"/>
                    <a:gd name="T77" fmla="*/ 207 h 655"/>
                    <a:gd name="T78" fmla="*/ 409 w 579"/>
                    <a:gd name="T79" fmla="*/ 200 h 655"/>
                    <a:gd name="T80" fmla="*/ 391 w 579"/>
                    <a:gd name="T81" fmla="*/ 181 h 655"/>
                    <a:gd name="T82" fmla="*/ 397 w 579"/>
                    <a:gd name="T83" fmla="*/ 216 h 655"/>
                    <a:gd name="T84" fmla="*/ 338 w 579"/>
                    <a:gd name="T85" fmla="*/ 208 h 655"/>
                    <a:gd name="T86" fmla="*/ 267 w 579"/>
                    <a:gd name="T87" fmla="*/ 180 h 655"/>
                    <a:gd name="T88" fmla="*/ 227 w 579"/>
                    <a:gd name="T89" fmla="*/ 138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79" h="655">
                      <a:moveTo>
                        <a:pt x="237" y="126"/>
                      </a:moveTo>
                      <a:lnTo>
                        <a:pt x="206" y="110"/>
                      </a:lnTo>
                      <a:lnTo>
                        <a:pt x="183" y="95"/>
                      </a:lnTo>
                      <a:lnTo>
                        <a:pt x="171" y="69"/>
                      </a:lnTo>
                      <a:lnTo>
                        <a:pt x="186" y="72"/>
                      </a:lnTo>
                      <a:lnTo>
                        <a:pt x="184" y="60"/>
                      </a:lnTo>
                      <a:lnTo>
                        <a:pt x="173" y="48"/>
                      </a:lnTo>
                      <a:lnTo>
                        <a:pt x="170" y="28"/>
                      </a:lnTo>
                      <a:lnTo>
                        <a:pt x="141" y="0"/>
                      </a:lnTo>
                      <a:lnTo>
                        <a:pt x="127" y="21"/>
                      </a:lnTo>
                      <a:lnTo>
                        <a:pt x="107" y="25"/>
                      </a:lnTo>
                      <a:lnTo>
                        <a:pt x="75" y="18"/>
                      </a:lnTo>
                      <a:lnTo>
                        <a:pt x="67" y="29"/>
                      </a:lnTo>
                      <a:lnTo>
                        <a:pt x="80" y="50"/>
                      </a:lnTo>
                      <a:lnTo>
                        <a:pt x="90" y="66"/>
                      </a:lnTo>
                      <a:lnTo>
                        <a:pt x="109" y="78"/>
                      </a:lnTo>
                      <a:lnTo>
                        <a:pt x="95" y="91"/>
                      </a:lnTo>
                      <a:lnTo>
                        <a:pt x="99" y="108"/>
                      </a:lnTo>
                      <a:lnTo>
                        <a:pt x="84" y="132"/>
                      </a:lnTo>
                      <a:lnTo>
                        <a:pt x="77" y="156"/>
                      </a:lnTo>
                      <a:lnTo>
                        <a:pt x="60" y="180"/>
                      </a:lnTo>
                      <a:lnTo>
                        <a:pt x="36" y="179"/>
                      </a:lnTo>
                      <a:lnTo>
                        <a:pt x="17" y="204"/>
                      </a:lnTo>
                      <a:lnTo>
                        <a:pt x="32" y="214"/>
                      </a:lnTo>
                      <a:lnTo>
                        <a:pt x="38" y="233"/>
                      </a:lnTo>
                      <a:lnTo>
                        <a:pt x="51" y="245"/>
                      </a:lnTo>
                      <a:lnTo>
                        <a:pt x="57" y="265"/>
                      </a:lnTo>
                      <a:lnTo>
                        <a:pt x="12" y="265"/>
                      </a:lnTo>
                      <a:lnTo>
                        <a:pt x="0" y="281"/>
                      </a:lnTo>
                      <a:lnTo>
                        <a:pt x="26" y="301"/>
                      </a:lnTo>
                      <a:lnTo>
                        <a:pt x="34" y="310"/>
                      </a:lnTo>
                      <a:lnTo>
                        <a:pt x="25" y="319"/>
                      </a:lnTo>
                      <a:lnTo>
                        <a:pt x="54" y="348"/>
                      </a:lnTo>
                      <a:lnTo>
                        <a:pt x="69" y="350"/>
                      </a:lnTo>
                      <a:lnTo>
                        <a:pt x="98" y="336"/>
                      </a:lnTo>
                      <a:lnTo>
                        <a:pt x="105" y="359"/>
                      </a:lnTo>
                      <a:lnTo>
                        <a:pt x="108" y="388"/>
                      </a:lnTo>
                      <a:lnTo>
                        <a:pt x="117" y="418"/>
                      </a:lnTo>
                      <a:lnTo>
                        <a:pt x="130" y="464"/>
                      </a:lnTo>
                      <a:lnTo>
                        <a:pt x="152" y="497"/>
                      </a:lnTo>
                      <a:lnTo>
                        <a:pt x="157" y="511"/>
                      </a:lnTo>
                      <a:lnTo>
                        <a:pt x="165" y="541"/>
                      </a:lnTo>
                      <a:lnTo>
                        <a:pt x="177" y="564"/>
                      </a:lnTo>
                      <a:lnTo>
                        <a:pt x="185" y="575"/>
                      </a:lnTo>
                      <a:lnTo>
                        <a:pt x="194" y="599"/>
                      </a:lnTo>
                      <a:lnTo>
                        <a:pt x="206" y="632"/>
                      </a:lnTo>
                      <a:lnTo>
                        <a:pt x="226" y="655"/>
                      </a:lnTo>
                      <a:lnTo>
                        <a:pt x="235" y="648"/>
                      </a:lnTo>
                      <a:lnTo>
                        <a:pt x="241" y="631"/>
                      </a:lnTo>
                      <a:lnTo>
                        <a:pt x="260" y="625"/>
                      </a:lnTo>
                      <a:lnTo>
                        <a:pt x="253" y="617"/>
                      </a:lnTo>
                      <a:lnTo>
                        <a:pt x="262" y="599"/>
                      </a:lnTo>
                      <a:lnTo>
                        <a:pt x="272" y="598"/>
                      </a:lnTo>
                      <a:lnTo>
                        <a:pt x="269" y="558"/>
                      </a:lnTo>
                      <a:lnTo>
                        <a:pt x="277" y="535"/>
                      </a:lnTo>
                      <a:lnTo>
                        <a:pt x="274" y="515"/>
                      </a:lnTo>
                      <a:lnTo>
                        <a:pt x="267" y="485"/>
                      </a:lnTo>
                      <a:lnTo>
                        <a:pt x="271" y="466"/>
                      </a:lnTo>
                      <a:lnTo>
                        <a:pt x="280" y="465"/>
                      </a:lnTo>
                      <a:lnTo>
                        <a:pt x="299" y="457"/>
                      </a:lnTo>
                      <a:lnTo>
                        <a:pt x="308" y="450"/>
                      </a:lnTo>
                      <a:lnTo>
                        <a:pt x="307" y="440"/>
                      </a:lnTo>
                      <a:lnTo>
                        <a:pt x="326" y="424"/>
                      </a:lnTo>
                      <a:lnTo>
                        <a:pt x="340" y="409"/>
                      </a:lnTo>
                      <a:lnTo>
                        <a:pt x="360" y="381"/>
                      </a:lnTo>
                      <a:lnTo>
                        <a:pt x="387" y="365"/>
                      </a:lnTo>
                      <a:lnTo>
                        <a:pt x="396" y="351"/>
                      </a:lnTo>
                      <a:lnTo>
                        <a:pt x="392" y="334"/>
                      </a:lnTo>
                      <a:lnTo>
                        <a:pt x="418" y="328"/>
                      </a:lnTo>
                      <a:lnTo>
                        <a:pt x="432" y="329"/>
                      </a:lnTo>
                      <a:lnTo>
                        <a:pt x="433" y="320"/>
                      </a:lnTo>
                      <a:lnTo>
                        <a:pt x="427" y="300"/>
                      </a:lnTo>
                      <a:lnTo>
                        <a:pt x="418" y="282"/>
                      </a:lnTo>
                      <a:lnTo>
                        <a:pt x="419" y="268"/>
                      </a:lnTo>
                      <a:lnTo>
                        <a:pt x="405" y="262"/>
                      </a:lnTo>
                      <a:lnTo>
                        <a:pt x="408" y="253"/>
                      </a:lnTo>
                      <a:lnTo>
                        <a:pt x="419" y="244"/>
                      </a:lnTo>
                      <a:lnTo>
                        <a:pt x="403" y="232"/>
                      </a:lnTo>
                      <a:lnTo>
                        <a:pt x="407" y="216"/>
                      </a:lnTo>
                      <a:lnTo>
                        <a:pt x="425" y="225"/>
                      </a:lnTo>
                      <a:lnTo>
                        <a:pt x="435" y="227"/>
                      </a:lnTo>
                      <a:lnTo>
                        <a:pt x="439" y="244"/>
                      </a:lnTo>
                      <a:lnTo>
                        <a:pt x="460" y="247"/>
                      </a:lnTo>
                      <a:lnTo>
                        <a:pt x="478" y="247"/>
                      </a:lnTo>
                      <a:lnTo>
                        <a:pt x="491" y="250"/>
                      </a:lnTo>
                      <a:lnTo>
                        <a:pt x="485" y="270"/>
                      </a:lnTo>
                      <a:lnTo>
                        <a:pt x="476" y="272"/>
                      </a:lnTo>
                      <a:lnTo>
                        <a:pt x="472" y="285"/>
                      </a:lnTo>
                      <a:lnTo>
                        <a:pt x="485" y="298"/>
                      </a:lnTo>
                      <a:lnTo>
                        <a:pt x="486" y="283"/>
                      </a:lnTo>
                      <a:lnTo>
                        <a:pt x="491" y="282"/>
                      </a:lnTo>
                      <a:lnTo>
                        <a:pt x="508" y="321"/>
                      </a:lnTo>
                      <a:lnTo>
                        <a:pt x="518" y="315"/>
                      </a:lnTo>
                      <a:lnTo>
                        <a:pt x="514" y="305"/>
                      </a:lnTo>
                      <a:lnTo>
                        <a:pt x="518" y="296"/>
                      </a:lnTo>
                      <a:lnTo>
                        <a:pt x="514" y="272"/>
                      </a:lnTo>
                      <a:lnTo>
                        <a:pt x="531" y="278"/>
                      </a:lnTo>
                      <a:lnTo>
                        <a:pt x="536" y="258"/>
                      </a:lnTo>
                      <a:lnTo>
                        <a:pt x="535" y="246"/>
                      </a:lnTo>
                      <a:lnTo>
                        <a:pt x="544" y="226"/>
                      </a:lnTo>
                      <a:lnTo>
                        <a:pt x="540" y="212"/>
                      </a:lnTo>
                      <a:lnTo>
                        <a:pt x="562" y="196"/>
                      </a:lnTo>
                      <a:lnTo>
                        <a:pt x="578" y="200"/>
                      </a:lnTo>
                      <a:lnTo>
                        <a:pt x="574" y="186"/>
                      </a:lnTo>
                      <a:lnTo>
                        <a:pt x="579" y="181"/>
                      </a:lnTo>
                      <a:lnTo>
                        <a:pt x="575" y="172"/>
                      </a:lnTo>
                      <a:lnTo>
                        <a:pt x="553" y="169"/>
                      </a:lnTo>
                      <a:lnTo>
                        <a:pt x="558" y="159"/>
                      </a:lnTo>
                      <a:lnTo>
                        <a:pt x="545" y="144"/>
                      </a:lnTo>
                      <a:lnTo>
                        <a:pt x="532" y="154"/>
                      </a:lnTo>
                      <a:lnTo>
                        <a:pt x="514" y="149"/>
                      </a:lnTo>
                      <a:lnTo>
                        <a:pt x="494" y="164"/>
                      </a:lnTo>
                      <a:lnTo>
                        <a:pt x="480" y="181"/>
                      </a:lnTo>
                      <a:lnTo>
                        <a:pt x="464" y="184"/>
                      </a:lnTo>
                      <a:lnTo>
                        <a:pt x="475" y="192"/>
                      </a:lnTo>
                      <a:lnTo>
                        <a:pt x="475" y="207"/>
                      </a:lnTo>
                      <a:lnTo>
                        <a:pt x="460" y="207"/>
                      </a:lnTo>
                      <a:lnTo>
                        <a:pt x="442" y="206"/>
                      </a:lnTo>
                      <a:lnTo>
                        <a:pt x="430" y="209"/>
                      </a:lnTo>
                      <a:lnTo>
                        <a:pt x="409" y="200"/>
                      </a:lnTo>
                      <a:lnTo>
                        <a:pt x="408" y="195"/>
                      </a:lnTo>
                      <a:lnTo>
                        <a:pt x="403" y="177"/>
                      </a:lnTo>
                      <a:lnTo>
                        <a:pt x="391" y="181"/>
                      </a:lnTo>
                      <a:lnTo>
                        <a:pt x="391" y="192"/>
                      </a:lnTo>
                      <a:lnTo>
                        <a:pt x="397" y="207"/>
                      </a:lnTo>
                      <a:lnTo>
                        <a:pt x="397" y="216"/>
                      </a:lnTo>
                      <a:lnTo>
                        <a:pt x="379" y="217"/>
                      </a:lnTo>
                      <a:lnTo>
                        <a:pt x="354" y="211"/>
                      </a:lnTo>
                      <a:lnTo>
                        <a:pt x="338" y="208"/>
                      </a:lnTo>
                      <a:lnTo>
                        <a:pt x="324" y="197"/>
                      </a:lnTo>
                      <a:lnTo>
                        <a:pt x="295" y="194"/>
                      </a:lnTo>
                      <a:lnTo>
                        <a:pt x="267" y="180"/>
                      </a:lnTo>
                      <a:lnTo>
                        <a:pt x="245" y="169"/>
                      </a:lnTo>
                      <a:lnTo>
                        <a:pt x="224" y="160"/>
                      </a:lnTo>
                      <a:lnTo>
                        <a:pt x="227" y="138"/>
                      </a:lnTo>
                      <a:lnTo>
                        <a:pt x="237" y="126"/>
                      </a:lnTo>
                      <a:lnTo>
                        <a:pt x="237" y="1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206904-2EBD-395E-2A57-74A1DD8EC0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981326"/>
                  <a:ext cx="685800" cy="555625"/>
                </a:xfrm>
                <a:custGeom>
                  <a:avLst/>
                  <a:gdLst>
                    <a:gd name="T0" fmla="*/ 16 w 432"/>
                    <a:gd name="T1" fmla="*/ 10 h 350"/>
                    <a:gd name="T2" fmla="*/ 0 w 432"/>
                    <a:gd name="T3" fmla="*/ 8 h 350"/>
                    <a:gd name="T4" fmla="*/ 8 w 432"/>
                    <a:gd name="T5" fmla="*/ 42 h 350"/>
                    <a:gd name="T6" fmla="*/ 22 w 432"/>
                    <a:gd name="T7" fmla="*/ 62 h 350"/>
                    <a:gd name="T8" fmla="*/ 53 w 432"/>
                    <a:gd name="T9" fmla="*/ 98 h 350"/>
                    <a:gd name="T10" fmla="*/ 48 w 432"/>
                    <a:gd name="T11" fmla="*/ 120 h 350"/>
                    <a:gd name="T12" fmla="*/ 64 w 432"/>
                    <a:gd name="T13" fmla="*/ 162 h 350"/>
                    <a:gd name="T14" fmla="*/ 103 w 432"/>
                    <a:gd name="T15" fmla="*/ 193 h 350"/>
                    <a:gd name="T16" fmla="*/ 109 w 432"/>
                    <a:gd name="T17" fmla="*/ 210 h 350"/>
                    <a:gd name="T18" fmla="*/ 123 w 432"/>
                    <a:gd name="T19" fmla="*/ 235 h 350"/>
                    <a:gd name="T20" fmla="*/ 143 w 432"/>
                    <a:gd name="T21" fmla="*/ 234 h 350"/>
                    <a:gd name="T22" fmla="*/ 172 w 432"/>
                    <a:gd name="T23" fmla="*/ 261 h 350"/>
                    <a:gd name="T24" fmla="*/ 210 w 432"/>
                    <a:gd name="T25" fmla="*/ 291 h 350"/>
                    <a:gd name="T26" fmla="*/ 258 w 432"/>
                    <a:gd name="T27" fmla="*/ 317 h 350"/>
                    <a:gd name="T28" fmla="*/ 292 w 432"/>
                    <a:gd name="T29" fmla="*/ 301 h 350"/>
                    <a:gd name="T30" fmla="*/ 314 w 432"/>
                    <a:gd name="T31" fmla="*/ 335 h 350"/>
                    <a:gd name="T32" fmla="*/ 361 w 432"/>
                    <a:gd name="T33" fmla="*/ 343 h 350"/>
                    <a:gd name="T34" fmla="*/ 404 w 432"/>
                    <a:gd name="T35" fmla="*/ 323 h 350"/>
                    <a:gd name="T36" fmla="*/ 428 w 432"/>
                    <a:gd name="T37" fmla="*/ 299 h 350"/>
                    <a:gd name="T38" fmla="*/ 415 w 432"/>
                    <a:gd name="T39" fmla="*/ 274 h 350"/>
                    <a:gd name="T40" fmla="*/ 383 w 432"/>
                    <a:gd name="T41" fmla="*/ 250 h 350"/>
                    <a:gd name="T42" fmla="*/ 386 w 432"/>
                    <a:gd name="T43" fmla="*/ 215 h 350"/>
                    <a:gd name="T44" fmla="*/ 366 w 432"/>
                    <a:gd name="T45" fmla="*/ 197 h 350"/>
                    <a:gd name="T46" fmla="*/ 352 w 432"/>
                    <a:gd name="T47" fmla="*/ 163 h 350"/>
                    <a:gd name="T48" fmla="*/ 348 w 432"/>
                    <a:gd name="T49" fmla="*/ 146 h 350"/>
                    <a:gd name="T50" fmla="*/ 352 w 432"/>
                    <a:gd name="T51" fmla="*/ 99 h 350"/>
                    <a:gd name="T52" fmla="*/ 331 w 432"/>
                    <a:gd name="T53" fmla="*/ 77 h 350"/>
                    <a:gd name="T54" fmla="*/ 288 w 432"/>
                    <a:gd name="T55" fmla="*/ 54 h 350"/>
                    <a:gd name="T56" fmla="*/ 250 w 432"/>
                    <a:gd name="T57" fmla="*/ 39 h 350"/>
                    <a:gd name="T58" fmla="*/ 228 w 432"/>
                    <a:gd name="T59" fmla="*/ 42 h 350"/>
                    <a:gd name="T60" fmla="*/ 201 w 432"/>
                    <a:gd name="T61" fmla="*/ 61 h 350"/>
                    <a:gd name="T62" fmla="*/ 171 w 432"/>
                    <a:gd name="T63" fmla="*/ 73 h 350"/>
                    <a:gd name="T64" fmla="*/ 127 w 432"/>
                    <a:gd name="T65" fmla="*/ 57 h 350"/>
                    <a:gd name="T66" fmla="*/ 98 w 432"/>
                    <a:gd name="T67" fmla="*/ 34 h 350"/>
                    <a:gd name="T68" fmla="*/ 79 w 432"/>
                    <a:gd name="T69" fmla="*/ 23 h 350"/>
                    <a:gd name="T70" fmla="*/ 76 w 432"/>
                    <a:gd name="T71" fmla="*/ 4 h 350"/>
                    <a:gd name="T72" fmla="*/ 49 w 432"/>
                    <a:gd name="T73" fmla="*/ 23 h 350"/>
                    <a:gd name="T74" fmla="*/ 29 w 432"/>
                    <a:gd name="T75" fmla="*/ 21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32" h="350">
                      <a:moveTo>
                        <a:pt x="29" y="21"/>
                      </a:moveTo>
                      <a:lnTo>
                        <a:pt x="16" y="10"/>
                      </a:lnTo>
                      <a:lnTo>
                        <a:pt x="12" y="0"/>
                      </a:lnTo>
                      <a:lnTo>
                        <a:pt x="0" y="8"/>
                      </a:lnTo>
                      <a:lnTo>
                        <a:pt x="11" y="35"/>
                      </a:lnTo>
                      <a:lnTo>
                        <a:pt x="8" y="42"/>
                      </a:lnTo>
                      <a:lnTo>
                        <a:pt x="22" y="62"/>
                      </a:lnTo>
                      <a:lnTo>
                        <a:pt x="22" y="62"/>
                      </a:lnTo>
                      <a:lnTo>
                        <a:pt x="40" y="91"/>
                      </a:lnTo>
                      <a:lnTo>
                        <a:pt x="53" y="98"/>
                      </a:lnTo>
                      <a:lnTo>
                        <a:pt x="57" y="113"/>
                      </a:lnTo>
                      <a:lnTo>
                        <a:pt x="48" y="120"/>
                      </a:lnTo>
                      <a:lnTo>
                        <a:pt x="46" y="139"/>
                      </a:lnTo>
                      <a:lnTo>
                        <a:pt x="64" y="162"/>
                      </a:lnTo>
                      <a:lnTo>
                        <a:pt x="90" y="174"/>
                      </a:lnTo>
                      <a:lnTo>
                        <a:pt x="103" y="193"/>
                      </a:lnTo>
                      <a:lnTo>
                        <a:pt x="102" y="210"/>
                      </a:lnTo>
                      <a:lnTo>
                        <a:pt x="109" y="210"/>
                      </a:lnTo>
                      <a:lnTo>
                        <a:pt x="111" y="223"/>
                      </a:lnTo>
                      <a:lnTo>
                        <a:pt x="123" y="235"/>
                      </a:lnTo>
                      <a:lnTo>
                        <a:pt x="129" y="225"/>
                      </a:lnTo>
                      <a:lnTo>
                        <a:pt x="143" y="234"/>
                      </a:lnTo>
                      <a:lnTo>
                        <a:pt x="154" y="230"/>
                      </a:lnTo>
                      <a:lnTo>
                        <a:pt x="172" y="261"/>
                      </a:lnTo>
                      <a:lnTo>
                        <a:pt x="189" y="284"/>
                      </a:lnTo>
                      <a:lnTo>
                        <a:pt x="210" y="291"/>
                      </a:lnTo>
                      <a:lnTo>
                        <a:pt x="232" y="309"/>
                      </a:lnTo>
                      <a:lnTo>
                        <a:pt x="258" y="317"/>
                      </a:lnTo>
                      <a:lnTo>
                        <a:pt x="277" y="305"/>
                      </a:lnTo>
                      <a:lnTo>
                        <a:pt x="292" y="301"/>
                      </a:lnTo>
                      <a:lnTo>
                        <a:pt x="302" y="305"/>
                      </a:lnTo>
                      <a:lnTo>
                        <a:pt x="314" y="335"/>
                      </a:lnTo>
                      <a:lnTo>
                        <a:pt x="338" y="338"/>
                      </a:lnTo>
                      <a:lnTo>
                        <a:pt x="361" y="343"/>
                      </a:lnTo>
                      <a:lnTo>
                        <a:pt x="400" y="350"/>
                      </a:lnTo>
                      <a:lnTo>
                        <a:pt x="404" y="323"/>
                      </a:lnTo>
                      <a:lnTo>
                        <a:pt x="432" y="310"/>
                      </a:lnTo>
                      <a:lnTo>
                        <a:pt x="428" y="299"/>
                      </a:lnTo>
                      <a:lnTo>
                        <a:pt x="419" y="296"/>
                      </a:lnTo>
                      <a:lnTo>
                        <a:pt x="415" y="274"/>
                      </a:lnTo>
                      <a:lnTo>
                        <a:pt x="394" y="264"/>
                      </a:lnTo>
                      <a:lnTo>
                        <a:pt x="383" y="250"/>
                      </a:lnTo>
                      <a:lnTo>
                        <a:pt x="371" y="238"/>
                      </a:lnTo>
                      <a:lnTo>
                        <a:pt x="386" y="215"/>
                      </a:lnTo>
                      <a:lnTo>
                        <a:pt x="382" y="200"/>
                      </a:lnTo>
                      <a:lnTo>
                        <a:pt x="366" y="197"/>
                      </a:lnTo>
                      <a:lnTo>
                        <a:pt x="362" y="182"/>
                      </a:lnTo>
                      <a:lnTo>
                        <a:pt x="352" y="163"/>
                      </a:lnTo>
                      <a:lnTo>
                        <a:pt x="357" y="150"/>
                      </a:lnTo>
                      <a:lnTo>
                        <a:pt x="348" y="146"/>
                      </a:lnTo>
                      <a:lnTo>
                        <a:pt x="350" y="128"/>
                      </a:lnTo>
                      <a:lnTo>
                        <a:pt x="352" y="99"/>
                      </a:lnTo>
                      <a:lnTo>
                        <a:pt x="346" y="78"/>
                      </a:lnTo>
                      <a:lnTo>
                        <a:pt x="331" y="77"/>
                      </a:lnTo>
                      <a:lnTo>
                        <a:pt x="304" y="57"/>
                      </a:lnTo>
                      <a:lnTo>
                        <a:pt x="288" y="54"/>
                      </a:lnTo>
                      <a:lnTo>
                        <a:pt x="264" y="42"/>
                      </a:lnTo>
                      <a:lnTo>
                        <a:pt x="250" y="39"/>
                      </a:lnTo>
                      <a:lnTo>
                        <a:pt x="241" y="43"/>
                      </a:lnTo>
                      <a:lnTo>
                        <a:pt x="228" y="42"/>
                      </a:lnTo>
                      <a:lnTo>
                        <a:pt x="217" y="57"/>
                      </a:lnTo>
                      <a:lnTo>
                        <a:pt x="201" y="61"/>
                      </a:lnTo>
                      <a:lnTo>
                        <a:pt x="200" y="67"/>
                      </a:lnTo>
                      <a:lnTo>
                        <a:pt x="171" y="73"/>
                      </a:lnTo>
                      <a:lnTo>
                        <a:pt x="143" y="70"/>
                      </a:lnTo>
                      <a:lnTo>
                        <a:pt x="127" y="57"/>
                      </a:lnTo>
                      <a:lnTo>
                        <a:pt x="107" y="52"/>
                      </a:lnTo>
                      <a:lnTo>
                        <a:pt x="98" y="34"/>
                      </a:lnTo>
                      <a:lnTo>
                        <a:pt x="93" y="35"/>
                      </a:lnTo>
                      <a:lnTo>
                        <a:pt x="79" y="23"/>
                      </a:lnTo>
                      <a:lnTo>
                        <a:pt x="83" y="11"/>
                      </a:lnTo>
                      <a:lnTo>
                        <a:pt x="76" y="4"/>
                      </a:lnTo>
                      <a:lnTo>
                        <a:pt x="69" y="6"/>
                      </a:lnTo>
                      <a:lnTo>
                        <a:pt x="49" y="23"/>
                      </a:lnTo>
                      <a:lnTo>
                        <a:pt x="43" y="24"/>
                      </a:lnTo>
                      <a:lnTo>
                        <a:pt x="29" y="21"/>
                      </a:lnTo>
                      <a:lnTo>
                        <a:pt x="29" y="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48EAB35-A85B-E316-9498-BE9051100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7887" y="3071813"/>
                  <a:ext cx="327025" cy="312738"/>
                </a:xfrm>
                <a:custGeom>
                  <a:avLst/>
                  <a:gdLst>
                    <a:gd name="T0" fmla="*/ 88 w 206"/>
                    <a:gd name="T1" fmla="*/ 3 h 197"/>
                    <a:gd name="T2" fmla="*/ 65 w 206"/>
                    <a:gd name="T3" fmla="*/ 0 h 197"/>
                    <a:gd name="T4" fmla="*/ 57 w 206"/>
                    <a:gd name="T5" fmla="*/ 3 h 197"/>
                    <a:gd name="T6" fmla="*/ 50 w 206"/>
                    <a:gd name="T7" fmla="*/ 18 h 197"/>
                    <a:gd name="T8" fmla="*/ 40 w 206"/>
                    <a:gd name="T9" fmla="*/ 25 h 197"/>
                    <a:gd name="T10" fmla="*/ 44 w 206"/>
                    <a:gd name="T11" fmla="*/ 42 h 197"/>
                    <a:gd name="T12" fmla="*/ 41 w 206"/>
                    <a:gd name="T13" fmla="*/ 71 h 197"/>
                    <a:gd name="T14" fmla="*/ 0 w 206"/>
                    <a:gd name="T15" fmla="*/ 97 h 197"/>
                    <a:gd name="T16" fmla="*/ 11 w 206"/>
                    <a:gd name="T17" fmla="*/ 125 h 197"/>
                    <a:gd name="T18" fmla="*/ 36 w 206"/>
                    <a:gd name="T19" fmla="*/ 131 h 197"/>
                    <a:gd name="T20" fmla="*/ 68 w 206"/>
                    <a:gd name="T21" fmla="*/ 148 h 197"/>
                    <a:gd name="T22" fmla="*/ 130 w 206"/>
                    <a:gd name="T23" fmla="*/ 196 h 197"/>
                    <a:gd name="T24" fmla="*/ 169 w 206"/>
                    <a:gd name="T25" fmla="*/ 197 h 197"/>
                    <a:gd name="T26" fmla="*/ 181 w 206"/>
                    <a:gd name="T27" fmla="*/ 175 h 197"/>
                    <a:gd name="T28" fmla="*/ 194 w 206"/>
                    <a:gd name="T29" fmla="*/ 177 h 197"/>
                    <a:gd name="T30" fmla="*/ 206 w 206"/>
                    <a:gd name="T31" fmla="*/ 178 h 197"/>
                    <a:gd name="T32" fmla="*/ 194 w 206"/>
                    <a:gd name="T33" fmla="*/ 166 h 197"/>
                    <a:gd name="T34" fmla="*/ 192 w 206"/>
                    <a:gd name="T35" fmla="*/ 153 h 197"/>
                    <a:gd name="T36" fmla="*/ 185 w 206"/>
                    <a:gd name="T37" fmla="*/ 153 h 197"/>
                    <a:gd name="T38" fmla="*/ 186 w 206"/>
                    <a:gd name="T39" fmla="*/ 136 h 197"/>
                    <a:gd name="T40" fmla="*/ 173 w 206"/>
                    <a:gd name="T41" fmla="*/ 117 h 197"/>
                    <a:gd name="T42" fmla="*/ 147 w 206"/>
                    <a:gd name="T43" fmla="*/ 105 h 197"/>
                    <a:gd name="T44" fmla="*/ 129 w 206"/>
                    <a:gd name="T45" fmla="*/ 82 h 197"/>
                    <a:gd name="T46" fmla="*/ 131 w 206"/>
                    <a:gd name="T47" fmla="*/ 63 h 197"/>
                    <a:gd name="T48" fmla="*/ 140 w 206"/>
                    <a:gd name="T49" fmla="*/ 56 h 197"/>
                    <a:gd name="T50" fmla="*/ 136 w 206"/>
                    <a:gd name="T51" fmla="*/ 41 h 197"/>
                    <a:gd name="T52" fmla="*/ 123 w 206"/>
                    <a:gd name="T53" fmla="*/ 34 h 197"/>
                    <a:gd name="T54" fmla="*/ 105 w 206"/>
                    <a:gd name="T55" fmla="*/ 5 h 197"/>
                    <a:gd name="T56" fmla="*/ 105 w 206"/>
                    <a:gd name="T57" fmla="*/ 5 h 197"/>
                    <a:gd name="T58" fmla="*/ 97 w 206"/>
                    <a:gd name="T59" fmla="*/ 9 h 197"/>
                    <a:gd name="T60" fmla="*/ 88 w 206"/>
                    <a:gd name="T61" fmla="*/ 3 h 197"/>
                    <a:gd name="T62" fmla="*/ 88 w 206"/>
                    <a:gd name="T63" fmla="*/ 3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6" h="197">
                      <a:moveTo>
                        <a:pt x="88" y="3"/>
                      </a:moveTo>
                      <a:lnTo>
                        <a:pt x="65" y="0"/>
                      </a:lnTo>
                      <a:lnTo>
                        <a:pt x="57" y="3"/>
                      </a:lnTo>
                      <a:lnTo>
                        <a:pt x="50" y="18"/>
                      </a:lnTo>
                      <a:lnTo>
                        <a:pt x="40" y="25"/>
                      </a:lnTo>
                      <a:lnTo>
                        <a:pt x="44" y="42"/>
                      </a:lnTo>
                      <a:lnTo>
                        <a:pt x="41" y="71"/>
                      </a:lnTo>
                      <a:lnTo>
                        <a:pt x="0" y="97"/>
                      </a:lnTo>
                      <a:lnTo>
                        <a:pt x="11" y="125"/>
                      </a:lnTo>
                      <a:lnTo>
                        <a:pt x="36" y="131"/>
                      </a:lnTo>
                      <a:lnTo>
                        <a:pt x="68" y="148"/>
                      </a:lnTo>
                      <a:lnTo>
                        <a:pt x="130" y="196"/>
                      </a:lnTo>
                      <a:lnTo>
                        <a:pt x="169" y="197"/>
                      </a:lnTo>
                      <a:lnTo>
                        <a:pt x="181" y="175"/>
                      </a:lnTo>
                      <a:lnTo>
                        <a:pt x="194" y="177"/>
                      </a:lnTo>
                      <a:lnTo>
                        <a:pt x="206" y="178"/>
                      </a:lnTo>
                      <a:lnTo>
                        <a:pt x="194" y="166"/>
                      </a:lnTo>
                      <a:lnTo>
                        <a:pt x="192" y="153"/>
                      </a:lnTo>
                      <a:lnTo>
                        <a:pt x="185" y="153"/>
                      </a:lnTo>
                      <a:lnTo>
                        <a:pt x="186" y="136"/>
                      </a:lnTo>
                      <a:lnTo>
                        <a:pt x="173" y="117"/>
                      </a:lnTo>
                      <a:lnTo>
                        <a:pt x="147" y="105"/>
                      </a:lnTo>
                      <a:lnTo>
                        <a:pt x="129" y="82"/>
                      </a:lnTo>
                      <a:lnTo>
                        <a:pt x="131" y="63"/>
                      </a:lnTo>
                      <a:lnTo>
                        <a:pt x="140" y="56"/>
                      </a:lnTo>
                      <a:lnTo>
                        <a:pt x="136" y="41"/>
                      </a:lnTo>
                      <a:lnTo>
                        <a:pt x="123" y="34"/>
                      </a:lnTo>
                      <a:lnTo>
                        <a:pt x="105" y="5"/>
                      </a:lnTo>
                      <a:lnTo>
                        <a:pt x="105" y="5"/>
                      </a:lnTo>
                      <a:lnTo>
                        <a:pt x="97" y="9"/>
                      </a:lnTo>
                      <a:lnTo>
                        <a:pt x="88" y="3"/>
                      </a:lnTo>
                      <a:lnTo>
                        <a:pt x="88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B0C5DD3-DD7B-0CD6-1A2B-F0604581F0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9937" y="3225801"/>
                  <a:ext cx="125412" cy="157163"/>
                </a:xfrm>
                <a:custGeom>
                  <a:avLst/>
                  <a:gdLst>
                    <a:gd name="T0" fmla="*/ 79 w 79"/>
                    <a:gd name="T1" fmla="*/ 28 h 99"/>
                    <a:gd name="T2" fmla="*/ 68 w 79"/>
                    <a:gd name="T3" fmla="*/ 0 h 99"/>
                    <a:gd name="T4" fmla="*/ 32 w 79"/>
                    <a:gd name="T5" fmla="*/ 24 h 99"/>
                    <a:gd name="T6" fmla="*/ 8 w 79"/>
                    <a:gd name="T7" fmla="*/ 15 h 99"/>
                    <a:gd name="T8" fmla="*/ 6 w 79"/>
                    <a:gd name="T9" fmla="*/ 22 h 99"/>
                    <a:gd name="T10" fmla="*/ 7 w 79"/>
                    <a:gd name="T11" fmla="*/ 37 h 99"/>
                    <a:gd name="T12" fmla="*/ 5 w 79"/>
                    <a:gd name="T13" fmla="*/ 44 h 99"/>
                    <a:gd name="T14" fmla="*/ 6 w 79"/>
                    <a:gd name="T15" fmla="*/ 53 h 99"/>
                    <a:gd name="T16" fmla="*/ 0 w 79"/>
                    <a:gd name="T17" fmla="*/ 91 h 99"/>
                    <a:gd name="T18" fmla="*/ 1 w 79"/>
                    <a:gd name="T19" fmla="*/ 95 h 99"/>
                    <a:gd name="T20" fmla="*/ 24 w 79"/>
                    <a:gd name="T21" fmla="*/ 99 h 99"/>
                    <a:gd name="T22" fmla="*/ 32 w 79"/>
                    <a:gd name="T23" fmla="*/ 91 h 99"/>
                    <a:gd name="T24" fmla="*/ 36 w 79"/>
                    <a:gd name="T25" fmla="*/ 82 h 99"/>
                    <a:gd name="T26" fmla="*/ 51 w 79"/>
                    <a:gd name="T27" fmla="*/ 79 h 99"/>
                    <a:gd name="T28" fmla="*/ 54 w 79"/>
                    <a:gd name="T29" fmla="*/ 71 h 99"/>
                    <a:gd name="T30" fmla="*/ 60 w 79"/>
                    <a:gd name="T31" fmla="*/ 67 h 99"/>
                    <a:gd name="T32" fmla="*/ 37 w 79"/>
                    <a:gd name="T33" fmla="*/ 43 h 99"/>
                    <a:gd name="T34" fmla="*/ 76 w 79"/>
                    <a:gd name="T35" fmla="*/ 31 h 99"/>
                    <a:gd name="T36" fmla="*/ 79 w 79"/>
                    <a:gd name="T37" fmla="*/ 28 h 99"/>
                    <a:gd name="T38" fmla="*/ 79 w 79"/>
                    <a:gd name="T39" fmla="*/ 2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9" h="99">
                      <a:moveTo>
                        <a:pt x="79" y="28"/>
                      </a:moveTo>
                      <a:lnTo>
                        <a:pt x="68" y="0"/>
                      </a:lnTo>
                      <a:lnTo>
                        <a:pt x="32" y="24"/>
                      </a:lnTo>
                      <a:lnTo>
                        <a:pt x="8" y="15"/>
                      </a:lnTo>
                      <a:lnTo>
                        <a:pt x="6" y="22"/>
                      </a:lnTo>
                      <a:lnTo>
                        <a:pt x="7" y="37"/>
                      </a:lnTo>
                      <a:lnTo>
                        <a:pt x="5" y="44"/>
                      </a:lnTo>
                      <a:lnTo>
                        <a:pt x="6" y="53"/>
                      </a:lnTo>
                      <a:lnTo>
                        <a:pt x="0" y="91"/>
                      </a:lnTo>
                      <a:lnTo>
                        <a:pt x="1" y="95"/>
                      </a:lnTo>
                      <a:lnTo>
                        <a:pt x="24" y="99"/>
                      </a:lnTo>
                      <a:lnTo>
                        <a:pt x="32" y="91"/>
                      </a:lnTo>
                      <a:lnTo>
                        <a:pt x="36" y="82"/>
                      </a:lnTo>
                      <a:lnTo>
                        <a:pt x="51" y="79"/>
                      </a:lnTo>
                      <a:lnTo>
                        <a:pt x="54" y="71"/>
                      </a:lnTo>
                      <a:lnTo>
                        <a:pt x="60" y="67"/>
                      </a:lnTo>
                      <a:lnTo>
                        <a:pt x="37" y="43"/>
                      </a:lnTo>
                      <a:lnTo>
                        <a:pt x="76" y="31"/>
                      </a:lnTo>
                      <a:lnTo>
                        <a:pt x="79" y="28"/>
                      </a:lnTo>
                      <a:lnTo>
                        <a:pt x="7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A4C816-E7C5-ACE7-EF91-4C995870DE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093325" y="2768601"/>
                  <a:ext cx="314325" cy="544513"/>
                </a:xfrm>
                <a:custGeom>
                  <a:avLst/>
                  <a:gdLst>
                    <a:gd name="T0" fmla="*/ 79 w 198"/>
                    <a:gd name="T1" fmla="*/ 263 h 343"/>
                    <a:gd name="T2" fmla="*/ 62 w 198"/>
                    <a:gd name="T3" fmla="*/ 271 h 343"/>
                    <a:gd name="T4" fmla="*/ 62 w 198"/>
                    <a:gd name="T5" fmla="*/ 296 h 343"/>
                    <a:gd name="T6" fmla="*/ 77 w 198"/>
                    <a:gd name="T7" fmla="*/ 289 h 343"/>
                    <a:gd name="T8" fmla="*/ 96 w 198"/>
                    <a:gd name="T9" fmla="*/ 291 h 343"/>
                    <a:gd name="T10" fmla="*/ 96 w 198"/>
                    <a:gd name="T11" fmla="*/ 269 h 343"/>
                    <a:gd name="T12" fmla="*/ 187 w 198"/>
                    <a:gd name="T13" fmla="*/ 196 h 343"/>
                    <a:gd name="T14" fmla="*/ 178 w 198"/>
                    <a:gd name="T15" fmla="*/ 148 h 343"/>
                    <a:gd name="T16" fmla="*/ 138 w 198"/>
                    <a:gd name="T17" fmla="*/ 95 h 343"/>
                    <a:gd name="T18" fmla="*/ 120 w 198"/>
                    <a:gd name="T19" fmla="*/ 115 h 343"/>
                    <a:gd name="T20" fmla="*/ 143 w 198"/>
                    <a:gd name="T21" fmla="*/ 171 h 343"/>
                    <a:gd name="T22" fmla="*/ 120 w 198"/>
                    <a:gd name="T23" fmla="*/ 205 h 343"/>
                    <a:gd name="T24" fmla="*/ 101 w 198"/>
                    <a:gd name="T25" fmla="*/ 235 h 343"/>
                    <a:gd name="T26" fmla="*/ 41 w 198"/>
                    <a:gd name="T27" fmla="*/ 238 h 343"/>
                    <a:gd name="T28" fmla="*/ 20 w 198"/>
                    <a:gd name="T29" fmla="*/ 267 h 343"/>
                    <a:gd name="T30" fmla="*/ 0 w 198"/>
                    <a:gd name="T31" fmla="*/ 289 h 343"/>
                    <a:gd name="T32" fmla="*/ 30 w 198"/>
                    <a:gd name="T33" fmla="*/ 312 h 343"/>
                    <a:gd name="T34" fmla="*/ 47 w 198"/>
                    <a:gd name="T35" fmla="*/ 343 h 343"/>
                    <a:gd name="T36" fmla="*/ 53 w 198"/>
                    <a:gd name="T37" fmla="*/ 292 h 343"/>
                    <a:gd name="T38" fmla="*/ 49 w 198"/>
                    <a:gd name="T39" fmla="*/ 275 h 343"/>
                    <a:gd name="T40" fmla="*/ 99 w 198"/>
                    <a:gd name="T41" fmla="*/ 258 h 343"/>
                    <a:gd name="T42" fmla="*/ 125 w 198"/>
                    <a:gd name="T43" fmla="*/ 285 h 343"/>
                    <a:gd name="T44" fmla="*/ 176 w 198"/>
                    <a:gd name="T45" fmla="*/ 256 h 343"/>
                    <a:gd name="T46" fmla="*/ 198 w 198"/>
                    <a:gd name="T47" fmla="*/ 228 h 343"/>
                    <a:gd name="T48" fmla="*/ 187 w 198"/>
                    <a:gd name="T49" fmla="*/ 196 h 343"/>
                    <a:gd name="T50" fmla="*/ 142 w 198"/>
                    <a:gd name="T51" fmla="*/ 32 h 343"/>
                    <a:gd name="T52" fmla="*/ 84 w 198"/>
                    <a:gd name="T53" fmla="*/ 0 h 343"/>
                    <a:gd name="T54" fmla="*/ 107 w 198"/>
                    <a:gd name="T55" fmla="*/ 50 h 343"/>
                    <a:gd name="T56" fmla="*/ 90 w 198"/>
                    <a:gd name="T57" fmla="*/ 68 h 343"/>
                    <a:gd name="T58" fmla="*/ 128 w 198"/>
                    <a:gd name="T59" fmla="*/ 92 h 343"/>
                    <a:gd name="T60" fmla="*/ 163 w 198"/>
                    <a:gd name="T61" fmla="*/ 81 h 343"/>
                    <a:gd name="T62" fmla="*/ 188 w 198"/>
                    <a:gd name="T63" fmla="*/ 52 h 343"/>
                    <a:gd name="T64" fmla="*/ 159 w 198"/>
                    <a:gd name="T65" fmla="*/ 36 h 343"/>
                    <a:gd name="T66" fmla="*/ 142 w 198"/>
                    <a:gd name="T67" fmla="*/ 3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98" h="343">
                      <a:moveTo>
                        <a:pt x="96" y="269"/>
                      </a:moveTo>
                      <a:lnTo>
                        <a:pt x="79" y="263"/>
                      </a:lnTo>
                      <a:lnTo>
                        <a:pt x="75" y="274"/>
                      </a:lnTo>
                      <a:lnTo>
                        <a:pt x="62" y="271"/>
                      </a:lnTo>
                      <a:lnTo>
                        <a:pt x="57" y="285"/>
                      </a:lnTo>
                      <a:lnTo>
                        <a:pt x="62" y="296"/>
                      </a:lnTo>
                      <a:lnTo>
                        <a:pt x="78" y="303"/>
                      </a:lnTo>
                      <a:lnTo>
                        <a:pt x="77" y="289"/>
                      </a:lnTo>
                      <a:lnTo>
                        <a:pt x="85" y="284"/>
                      </a:lnTo>
                      <a:lnTo>
                        <a:pt x="96" y="291"/>
                      </a:lnTo>
                      <a:lnTo>
                        <a:pt x="101" y="276"/>
                      </a:lnTo>
                      <a:lnTo>
                        <a:pt x="96" y="269"/>
                      </a:lnTo>
                      <a:lnTo>
                        <a:pt x="96" y="269"/>
                      </a:lnTo>
                      <a:close/>
                      <a:moveTo>
                        <a:pt x="187" y="196"/>
                      </a:moveTo>
                      <a:lnTo>
                        <a:pt x="173" y="172"/>
                      </a:lnTo>
                      <a:lnTo>
                        <a:pt x="178" y="148"/>
                      </a:lnTo>
                      <a:lnTo>
                        <a:pt x="167" y="128"/>
                      </a:lnTo>
                      <a:lnTo>
                        <a:pt x="138" y="95"/>
                      </a:lnTo>
                      <a:lnTo>
                        <a:pt x="120" y="100"/>
                      </a:lnTo>
                      <a:lnTo>
                        <a:pt x="120" y="115"/>
                      </a:lnTo>
                      <a:lnTo>
                        <a:pt x="139" y="141"/>
                      </a:lnTo>
                      <a:lnTo>
                        <a:pt x="143" y="171"/>
                      </a:lnTo>
                      <a:lnTo>
                        <a:pt x="137" y="180"/>
                      </a:lnTo>
                      <a:lnTo>
                        <a:pt x="120" y="205"/>
                      </a:lnTo>
                      <a:lnTo>
                        <a:pt x="101" y="192"/>
                      </a:lnTo>
                      <a:lnTo>
                        <a:pt x="101" y="235"/>
                      </a:lnTo>
                      <a:lnTo>
                        <a:pt x="78" y="231"/>
                      </a:lnTo>
                      <a:lnTo>
                        <a:pt x="41" y="238"/>
                      </a:lnTo>
                      <a:lnTo>
                        <a:pt x="35" y="254"/>
                      </a:lnTo>
                      <a:lnTo>
                        <a:pt x="20" y="267"/>
                      </a:lnTo>
                      <a:lnTo>
                        <a:pt x="16" y="282"/>
                      </a:lnTo>
                      <a:lnTo>
                        <a:pt x="0" y="289"/>
                      </a:lnTo>
                      <a:lnTo>
                        <a:pt x="15" y="305"/>
                      </a:lnTo>
                      <a:lnTo>
                        <a:pt x="30" y="312"/>
                      </a:lnTo>
                      <a:lnTo>
                        <a:pt x="34" y="333"/>
                      </a:lnTo>
                      <a:lnTo>
                        <a:pt x="47" y="343"/>
                      </a:lnTo>
                      <a:lnTo>
                        <a:pt x="56" y="332"/>
                      </a:lnTo>
                      <a:lnTo>
                        <a:pt x="53" y="292"/>
                      </a:lnTo>
                      <a:lnTo>
                        <a:pt x="25" y="275"/>
                      </a:lnTo>
                      <a:lnTo>
                        <a:pt x="49" y="275"/>
                      </a:lnTo>
                      <a:lnTo>
                        <a:pt x="67" y="263"/>
                      </a:lnTo>
                      <a:lnTo>
                        <a:pt x="99" y="258"/>
                      </a:lnTo>
                      <a:lnTo>
                        <a:pt x="109" y="276"/>
                      </a:lnTo>
                      <a:lnTo>
                        <a:pt x="125" y="285"/>
                      </a:lnTo>
                      <a:lnTo>
                        <a:pt x="142" y="258"/>
                      </a:lnTo>
                      <a:lnTo>
                        <a:pt x="176" y="256"/>
                      </a:lnTo>
                      <a:lnTo>
                        <a:pt x="196" y="245"/>
                      </a:lnTo>
                      <a:lnTo>
                        <a:pt x="198" y="228"/>
                      </a:lnTo>
                      <a:lnTo>
                        <a:pt x="189" y="216"/>
                      </a:lnTo>
                      <a:lnTo>
                        <a:pt x="187" y="196"/>
                      </a:lnTo>
                      <a:lnTo>
                        <a:pt x="187" y="196"/>
                      </a:lnTo>
                      <a:close/>
                      <a:moveTo>
                        <a:pt x="142" y="32"/>
                      </a:moveTo>
                      <a:lnTo>
                        <a:pt x="123" y="23"/>
                      </a:lnTo>
                      <a:lnTo>
                        <a:pt x="84" y="0"/>
                      </a:lnTo>
                      <a:lnTo>
                        <a:pt x="91" y="18"/>
                      </a:lnTo>
                      <a:lnTo>
                        <a:pt x="107" y="50"/>
                      </a:lnTo>
                      <a:lnTo>
                        <a:pt x="88" y="50"/>
                      </a:lnTo>
                      <a:lnTo>
                        <a:pt x="90" y="68"/>
                      </a:lnTo>
                      <a:lnTo>
                        <a:pt x="107" y="92"/>
                      </a:lnTo>
                      <a:lnTo>
                        <a:pt x="128" y="92"/>
                      </a:lnTo>
                      <a:lnTo>
                        <a:pt x="123" y="65"/>
                      </a:lnTo>
                      <a:lnTo>
                        <a:pt x="163" y="81"/>
                      </a:lnTo>
                      <a:lnTo>
                        <a:pt x="165" y="59"/>
                      </a:lnTo>
                      <a:lnTo>
                        <a:pt x="188" y="52"/>
                      </a:lnTo>
                      <a:lnTo>
                        <a:pt x="166" y="26"/>
                      </a:lnTo>
                      <a:lnTo>
                        <a:pt x="159" y="36"/>
                      </a:lnTo>
                      <a:lnTo>
                        <a:pt x="142" y="32"/>
                      </a:lnTo>
                      <a:lnTo>
                        <a:pt x="142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D60EEFF-EEE9-8A3C-B44F-1A91FD92C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409826"/>
                  <a:ext cx="1181100" cy="536575"/>
                </a:xfrm>
                <a:custGeom>
                  <a:avLst/>
                  <a:gdLst>
                    <a:gd name="T0" fmla="*/ 351 w 744"/>
                    <a:gd name="T1" fmla="*/ 0 h 338"/>
                    <a:gd name="T2" fmla="*/ 299 w 744"/>
                    <a:gd name="T3" fmla="*/ 18 h 338"/>
                    <a:gd name="T4" fmla="*/ 230 w 744"/>
                    <a:gd name="T5" fmla="*/ 31 h 338"/>
                    <a:gd name="T6" fmla="*/ 243 w 744"/>
                    <a:gd name="T7" fmla="*/ 54 h 338"/>
                    <a:gd name="T8" fmla="*/ 234 w 744"/>
                    <a:gd name="T9" fmla="*/ 66 h 338"/>
                    <a:gd name="T10" fmla="*/ 256 w 744"/>
                    <a:gd name="T11" fmla="*/ 93 h 338"/>
                    <a:gd name="T12" fmla="*/ 229 w 744"/>
                    <a:gd name="T13" fmla="*/ 103 h 338"/>
                    <a:gd name="T14" fmla="*/ 199 w 744"/>
                    <a:gd name="T15" fmla="*/ 98 h 338"/>
                    <a:gd name="T16" fmla="*/ 155 w 744"/>
                    <a:gd name="T17" fmla="*/ 108 h 338"/>
                    <a:gd name="T18" fmla="*/ 86 w 744"/>
                    <a:gd name="T19" fmla="*/ 83 h 338"/>
                    <a:gd name="T20" fmla="*/ 28 w 744"/>
                    <a:gd name="T21" fmla="*/ 108 h 338"/>
                    <a:gd name="T22" fmla="*/ 8 w 744"/>
                    <a:gd name="T23" fmla="*/ 112 h 338"/>
                    <a:gd name="T24" fmla="*/ 6 w 744"/>
                    <a:gd name="T25" fmla="*/ 142 h 338"/>
                    <a:gd name="T26" fmla="*/ 19 w 744"/>
                    <a:gd name="T27" fmla="*/ 176 h 338"/>
                    <a:gd name="T28" fmla="*/ 49 w 744"/>
                    <a:gd name="T29" fmla="*/ 191 h 338"/>
                    <a:gd name="T30" fmla="*/ 60 w 744"/>
                    <a:gd name="T31" fmla="*/ 205 h 338"/>
                    <a:gd name="T32" fmla="*/ 95 w 744"/>
                    <a:gd name="T33" fmla="*/ 191 h 338"/>
                    <a:gd name="T34" fmla="*/ 131 w 744"/>
                    <a:gd name="T35" fmla="*/ 195 h 338"/>
                    <a:gd name="T36" fmla="*/ 141 w 744"/>
                    <a:gd name="T37" fmla="*/ 233 h 338"/>
                    <a:gd name="T38" fmla="*/ 108 w 744"/>
                    <a:gd name="T39" fmla="*/ 233 h 338"/>
                    <a:gd name="T40" fmla="*/ 93 w 744"/>
                    <a:gd name="T41" fmla="*/ 248 h 338"/>
                    <a:gd name="T42" fmla="*/ 107 w 744"/>
                    <a:gd name="T43" fmla="*/ 261 h 338"/>
                    <a:gd name="T44" fmla="*/ 144 w 744"/>
                    <a:gd name="T45" fmla="*/ 290 h 338"/>
                    <a:gd name="T46" fmla="*/ 148 w 744"/>
                    <a:gd name="T47" fmla="*/ 306 h 338"/>
                    <a:gd name="T48" fmla="*/ 157 w 744"/>
                    <a:gd name="T49" fmla="*/ 304 h 338"/>
                    <a:gd name="T50" fmla="*/ 192 w 744"/>
                    <a:gd name="T51" fmla="*/ 306 h 338"/>
                    <a:gd name="T52" fmla="*/ 219 w 744"/>
                    <a:gd name="T53" fmla="*/ 323 h 338"/>
                    <a:gd name="T54" fmla="*/ 241 w 744"/>
                    <a:gd name="T55" fmla="*/ 225 h 338"/>
                    <a:gd name="T56" fmla="*/ 279 w 744"/>
                    <a:gd name="T57" fmla="*/ 244 h 338"/>
                    <a:gd name="T58" fmla="*/ 321 w 744"/>
                    <a:gd name="T59" fmla="*/ 273 h 338"/>
                    <a:gd name="T60" fmla="*/ 374 w 744"/>
                    <a:gd name="T61" fmla="*/ 267 h 338"/>
                    <a:gd name="T62" fmla="*/ 408 w 744"/>
                    <a:gd name="T63" fmla="*/ 307 h 338"/>
                    <a:gd name="T64" fmla="*/ 427 w 744"/>
                    <a:gd name="T65" fmla="*/ 327 h 338"/>
                    <a:gd name="T66" fmla="*/ 460 w 744"/>
                    <a:gd name="T67" fmla="*/ 338 h 338"/>
                    <a:gd name="T68" fmla="*/ 471 w 744"/>
                    <a:gd name="T69" fmla="*/ 321 h 338"/>
                    <a:gd name="T70" fmla="*/ 500 w 744"/>
                    <a:gd name="T71" fmla="*/ 301 h 338"/>
                    <a:gd name="T72" fmla="*/ 513 w 744"/>
                    <a:gd name="T73" fmla="*/ 288 h 338"/>
                    <a:gd name="T74" fmla="*/ 545 w 744"/>
                    <a:gd name="T75" fmla="*/ 282 h 338"/>
                    <a:gd name="T76" fmla="*/ 585 w 744"/>
                    <a:gd name="T77" fmla="*/ 288 h 338"/>
                    <a:gd name="T78" fmla="*/ 622 w 744"/>
                    <a:gd name="T79" fmla="*/ 286 h 338"/>
                    <a:gd name="T80" fmla="*/ 664 w 744"/>
                    <a:gd name="T81" fmla="*/ 296 h 338"/>
                    <a:gd name="T82" fmla="*/ 671 w 744"/>
                    <a:gd name="T83" fmla="*/ 286 h 338"/>
                    <a:gd name="T84" fmla="*/ 649 w 744"/>
                    <a:gd name="T85" fmla="*/ 240 h 338"/>
                    <a:gd name="T86" fmla="*/ 691 w 744"/>
                    <a:gd name="T87" fmla="*/ 226 h 338"/>
                    <a:gd name="T88" fmla="*/ 727 w 744"/>
                    <a:gd name="T89" fmla="*/ 192 h 338"/>
                    <a:gd name="T90" fmla="*/ 723 w 744"/>
                    <a:gd name="T91" fmla="*/ 159 h 338"/>
                    <a:gd name="T92" fmla="*/ 744 w 744"/>
                    <a:gd name="T93" fmla="*/ 140 h 338"/>
                    <a:gd name="T94" fmla="*/ 706 w 744"/>
                    <a:gd name="T95" fmla="*/ 130 h 338"/>
                    <a:gd name="T96" fmla="*/ 678 w 744"/>
                    <a:gd name="T97" fmla="*/ 116 h 338"/>
                    <a:gd name="T98" fmla="*/ 651 w 744"/>
                    <a:gd name="T99" fmla="*/ 98 h 338"/>
                    <a:gd name="T100" fmla="*/ 597 w 744"/>
                    <a:gd name="T101" fmla="*/ 91 h 338"/>
                    <a:gd name="T102" fmla="*/ 525 w 744"/>
                    <a:gd name="T103" fmla="*/ 45 h 338"/>
                    <a:gd name="T104" fmla="*/ 497 w 744"/>
                    <a:gd name="T105" fmla="*/ 21 h 338"/>
                    <a:gd name="T106" fmla="*/ 447 w 744"/>
                    <a:gd name="T107" fmla="*/ 43 h 338"/>
                    <a:gd name="T108" fmla="*/ 417 w 744"/>
                    <a:gd name="T109" fmla="*/ 22 h 338"/>
                    <a:gd name="T110" fmla="*/ 384 w 744"/>
                    <a:gd name="T111" fmla="*/ 5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44" h="338">
                      <a:moveTo>
                        <a:pt x="384" y="5"/>
                      </a:moveTo>
                      <a:lnTo>
                        <a:pt x="351" y="0"/>
                      </a:lnTo>
                      <a:lnTo>
                        <a:pt x="340" y="9"/>
                      </a:lnTo>
                      <a:lnTo>
                        <a:pt x="299" y="18"/>
                      </a:lnTo>
                      <a:lnTo>
                        <a:pt x="293" y="23"/>
                      </a:lnTo>
                      <a:lnTo>
                        <a:pt x="230" y="31"/>
                      </a:lnTo>
                      <a:lnTo>
                        <a:pt x="225" y="39"/>
                      </a:lnTo>
                      <a:lnTo>
                        <a:pt x="243" y="54"/>
                      </a:lnTo>
                      <a:lnTo>
                        <a:pt x="228" y="60"/>
                      </a:lnTo>
                      <a:lnTo>
                        <a:pt x="234" y="66"/>
                      </a:lnTo>
                      <a:lnTo>
                        <a:pt x="221" y="78"/>
                      </a:lnTo>
                      <a:lnTo>
                        <a:pt x="256" y="93"/>
                      </a:lnTo>
                      <a:lnTo>
                        <a:pt x="255" y="105"/>
                      </a:lnTo>
                      <a:lnTo>
                        <a:pt x="229" y="103"/>
                      </a:lnTo>
                      <a:lnTo>
                        <a:pt x="227" y="110"/>
                      </a:lnTo>
                      <a:lnTo>
                        <a:pt x="199" y="98"/>
                      </a:lnTo>
                      <a:lnTo>
                        <a:pt x="171" y="99"/>
                      </a:lnTo>
                      <a:lnTo>
                        <a:pt x="155" y="108"/>
                      </a:lnTo>
                      <a:lnTo>
                        <a:pt x="130" y="99"/>
                      </a:lnTo>
                      <a:lnTo>
                        <a:pt x="86" y="83"/>
                      </a:lnTo>
                      <a:lnTo>
                        <a:pt x="58" y="84"/>
                      </a:lnTo>
                      <a:lnTo>
                        <a:pt x="28" y="108"/>
                      </a:lnTo>
                      <a:lnTo>
                        <a:pt x="30" y="125"/>
                      </a:lnTo>
                      <a:lnTo>
                        <a:pt x="8" y="112"/>
                      </a:lnTo>
                      <a:lnTo>
                        <a:pt x="0" y="137"/>
                      </a:lnTo>
                      <a:lnTo>
                        <a:pt x="6" y="142"/>
                      </a:lnTo>
                      <a:lnTo>
                        <a:pt x="0" y="160"/>
                      </a:lnTo>
                      <a:lnTo>
                        <a:pt x="19" y="176"/>
                      </a:lnTo>
                      <a:lnTo>
                        <a:pt x="33" y="175"/>
                      </a:lnTo>
                      <a:lnTo>
                        <a:pt x="49" y="191"/>
                      </a:lnTo>
                      <a:lnTo>
                        <a:pt x="49" y="202"/>
                      </a:lnTo>
                      <a:lnTo>
                        <a:pt x="60" y="205"/>
                      </a:lnTo>
                      <a:lnTo>
                        <a:pt x="76" y="201"/>
                      </a:lnTo>
                      <a:lnTo>
                        <a:pt x="95" y="191"/>
                      </a:lnTo>
                      <a:lnTo>
                        <a:pt x="113" y="196"/>
                      </a:lnTo>
                      <a:lnTo>
                        <a:pt x="131" y="195"/>
                      </a:lnTo>
                      <a:lnTo>
                        <a:pt x="138" y="210"/>
                      </a:lnTo>
                      <a:lnTo>
                        <a:pt x="141" y="233"/>
                      </a:lnTo>
                      <a:lnTo>
                        <a:pt x="123" y="229"/>
                      </a:lnTo>
                      <a:lnTo>
                        <a:pt x="108" y="233"/>
                      </a:lnTo>
                      <a:lnTo>
                        <a:pt x="112" y="249"/>
                      </a:lnTo>
                      <a:lnTo>
                        <a:pt x="93" y="248"/>
                      </a:lnTo>
                      <a:lnTo>
                        <a:pt x="95" y="255"/>
                      </a:lnTo>
                      <a:lnTo>
                        <a:pt x="107" y="261"/>
                      </a:lnTo>
                      <a:lnTo>
                        <a:pt x="121" y="281"/>
                      </a:lnTo>
                      <a:lnTo>
                        <a:pt x="144" y="290"/>
                      </a:lnTo>
                      <a:lnTo>
                        <a:pt x="150" y="297"/>
                      </a:lnTo>
                      <a:lnTo>
                        <a:pt x="148" y="306"/>
                      </a:lnTo>
                      <a:lnTo>
                        <a:pt x="150" y="312"/>
                      </a:lnTo>
                      <a:lnTo>
                        <a:pt x="157" y="304"/>
                      </a:lnTo>
                      <a:lnTo>
                        <a:pt x="178" y="300"/>
                      </a:lnTo>
                      <a:lnTo>
                        <a:pt x="192" y="306"/>
                      </a:lnTo>
                      <a:lnTo>
                        <a:pt x="210" y="325"/>
                      </a:lnTo>
                      <a:lnTo>
                        <a:pt x="219" y="323"/>
                      </a:lnTo>
                      <a:lnTo>
                        <a:pt x="197" y="238"/>
                      </a:lnTo>
                      <a:lnTo>
                        <a:pt x="241" y="225"/>
                      </a:lnTo>
                      <a:lnTo>
                        <a:pt x="245" y="227"/>
                      </a:lnTo>
                      <a:lnTo>
                        <a:pt x="279" y="244"/>
                      </a:lnTo>
                      <a:lnTo>
                        <a:pt x="297" y="252"/>
                      </a:lnTo>
                      <a:lnTo>
                        <a:pt x="321" y="273"/>
                      </a:lnTo>
                      <a:lnTo>
                        <a:pt x="342" y="269"/>
                      </a:lnTo>
                      <a:lnTo>
                        <a:pt x="374" y="267"/>
                      </a:lnTo>
                      <a:lnTo>
                        <a:pt x="402" y="284"/>
                      </a:lnTo>
                      <a:lnTo>
                        <a:pt x="408" y="307"/>
                      </a:lnTo>
                      <a:lnTo>
                        <a:pt x="417" y="308"/>
                      </a:lnTo>
                      <a:lnTo>
                        <a:pt x="427" y="327"/>
                      </a:lnTo>
                      <a:lnTo>
                        <a:pt x="452" y="327"/>
                      </a:lnTo>
                      <a:lnTo>
                        <a:pt x="460" y="338"/>
                      </a:lnTo>
                      <a:lnTo>
                        <a:pt x="467" y="338"/>
                      </a:lnTo>
                      <a:lnTo>
                        <a:pt x="471" y="321"/>
                      </a:lnTo>
                      <a:lnTo>
                        <a:pt x="491" y="305"/>
                      </a:lnTo>
                      <a:lnTo>
                        <a:pt x="500" y="301"/>
                      </a:lnTo>
                      <a:lnTo>
                        <a:pt x="501" y="291"/>
                      </a:lnTo>
                      <a:lnTo>
                        <a:pt x="513" y="288"/>
                      </a:lnTo>
                      <a:lnTo>
                        <a:pt x="547" y="296"/>
                      </a:lnTo>
                      <a:lnTo>
                        <a:pt x="545" y="282"/>
                      </a:lnTo>
                      <a:lnTo>
                        <a:pt x="554" y="277"/>
                      </a:lnTo>
                      <a:lnTo>
                        <a:pt x="585" y="288"/>
                      </a:lnTo>
                      <a:lnTo>
                        <a:pt x="591" y="285"/>
                      </a:lnTo>
                      <a:lnTo>
                        <a:pt x="622" y="286"/>
                      </a:lnTo>
                      <a:lnTo>
                        <a:pt x="652" y="288"/>
                      </a:lnTo>
                      <a:lnTo>
                        <a:pt x="664" y="296"/>
                      </a:lnTo>
                      <a:lnTo>
                        <a:pt x="678" y="299"/>
                      </a:lnTo>
                      <a:lnTo>
                        <a:pt x="671" y="286"/>
                      </a:lnTo>
                      <a:lnTo>
                        <a:pt x="682" y="280"/>
                      </a:lnTo>
                      <a:lnTo>
                        <a:pt x="649" y="240"/>
                      </a:lnTo>
                      <a:lnTo>
                        <a:pt x="683" y="232"/>
                      </a:lnTo>
                      <a:lnTo>
                        <a:pt x="691" y="226"/>
                      </a:lnTo>
                      <a:lnTo>
                        <a:pt x="687" y="185"/>
                      </a:lnTo>
                      <a:lnTo>
                        <a:pt x="727" y="192"/>
                      </a:lnTo>
                      <a:lnTo>
                        <a:pt x="733" y="181"/>
                      </a:lnTo>
                      <a:lnTo>
                        <a:pt x="723" y="159"/>
                      </a:lnTo>
                      <a:lnTo>
                        <a:pt x="737" y="156"/>
                      </a:lnTo>
                      <a:lnTo>
                        <a:pt x="744" y="140"/>
                      </a:lnTo>
                      <a:lnTo>
                        <a:pt x="728" y="126"/>
                      </a:lnTo>
                      <a:lnTo>
                        <a:pt x="706" y="130"/>
                      </a:lnTo>
                      <a:lnTo>
                        <a:pt x="693" y="120"/>
                      </a:lnTo>
                      <a:lnTo>
                        <a:pt x="678" y="116"/>
                      </a:lnTo>
                      <a:lnTo>
                        <a:pt x="664" y="102"/>
                      </a:lnTo>
                      <a:lnTo>
                        <a:pt x="651" y="98"/>
                      </a:lnTo>
                      <a:lnTo>
                        <a:pt x="628" y="104"/>
                      </a:lnTo>
                      <a:lnTo>
                        <a:pt x="597" y="91"/>
                      </a:lnTo>
                      <a:lnTo>
                        <a:pt x="593" y="103"/>
                      </a:lnTo>
                      <a:lnTo>
                        <a:pt x="525" y="45"/>
                      </a:lnTo>
                      <a:lnTo>
                        <a:pt x="495" y="27"/>
                      </a:lnTo>
                      <a:lnTo>
                        <a:pt x="497" y="21"/>
                      </a:lnTo>
                      <a:lnTo>
                        <a:pt x="464" y="41"/>
                      </a:lnTo>
                      <a:lnTo>
                        <a:pt x="447" y="43"/>
                      </a:lnTo>
                      <a:lnTo>
                        <a:pt x="443" y="31"/>
                      </a:lnTo>
                      <a:lnTo>
                        <a:pt x="417" y="22"/>
                      </a:lnTo>
                      <a:lnTo>
                        <a:pt x="400" y="28"/>
                      </a:lnTo>
                      <a:lnTo>
                        <a:pt x="384" y="5"/>
                      </a:lnTo>
                      <a:lnTo>
                        <a:pt x="38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DD72E1-7D4A-551D-B395-79919B92AE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5937" y="2849563"/>
                  <a:ext cx="300037" cy="149225"/>
                </a:xfrm>
                <a:custGeom>
                  <a:avLst/>
                  <a:gdLst>
                    <a:gd name="T0" fmla="*/ 189 w 189"/>
                    <a:gd name="T1" fmla="*/ 22 h 94"/>
                    <a:gd name="T2" fmla="*/ 175 w 189"/>
                    <a:gd name="T3" fmla="*/ 19 h 94"/>
                    <a:gd name="T4" fmla="*/ 163 w 189"/>
                    <a:gd name="T5" fmla="*/ 11 h 94"/>
                    <a:gd name="T6" fmla="*/ 133 w 189"/>
                    <a:gd name="T7" fmla="*/ 9 h 94"/>
                    <a:gd name="T8" fmla="*/ 102 w 189"/>
                    <a:gd name="T9" fmla="*/ 8 h 94"/>
                    <a:gd name="T10" fmla="*/ 96 w 189"/>
                    <a:gd name="T11" fmla="*/ 11 h 94"/>
                    <a:gd name="T12" fmla="*/ 65 w 189"/>
                    <a:gd name="T13" fmla="*/ 0 h 94"/>
                    <a:gd name="T14" fmla="*/ 56 w 189"/>
                    <a:gd name="T15" fmla="*/ 5 h 94"/>
                    <a:gd name="T16" fmla="*/ 58 w 189"/>
                    <a:gd name="T17" fmla="*/ 19 h 94"/>
                    <a:gd name="T18" fmla="*/ 24 w 189"/>
                    <a:gd name="T19" fmla="*/ 11 h 94"/>
                    <a:gd name="T20" fmla="*/ 12 w 189"/>
                    <a:gd name="T21" fmla="*/ 14 h 94"/>
                    <a:gd name="T22" fmla="*/ 11 w 189"/>
                    <a:gd name="T23" fmla="*/ 24 h 94"/>
                    <a:gd name="T24" fmla="*/ 18 w 189"/>
                    <a:gd name="T25" fmla="*/ 27 h 94"/>
                    <a:gd name="T26" fmla="*/ 6 w 189"/>
                    <a:gd name="T27" fmla="*/ 41 h 94"/>
                    <a:gd name="T28" fmla="*/ 23 w 189"/>
                    <a:gd name="T29" fmla="*/ 50 h 94"/>
                    <a:gd name="T30" fmla="*/ 35 w 189"/>
                    <a:gd name="T31" fmla="*/ 44 h 94"/>
                    <a:gd name="T32" fmla="*/ 62 w 189"/>
                    <a:gd name="T33" fmla="*/ 56 h 94"/>
                    <a:gd name="T34" fmla="*/ 43 w 189"/>
                    <a:gd name="T35" fmla="*/ 73 h 94"/>
                    <a:gd name="T36" fmla="*/ 27 w 189"/>
                    <a:gd name="T37" fmla="*/ 71 h 94"/>
                    <a:gd name="T38" fmla="*/ 22 w 189"/>
                    <a:gd name="T39" fmla="*/ 79 h 94"/>
                    <a:gd name="T40" fmla="*/ 0 w 189"/>
                    <a:gd name="T41" fmla="*/ 74 h 94"/>
                    <a:gd name="T42" fmla="*/ 3 w 189"/>
                    <a:gd name="T43" fmla="*/ 88 h 94"/>
                    <a:gd name="T44" fmla="*/ 22 w 189"/>
                    <a:gd name="T45" fmla="*/ 86 h 94"/>
                    <a:gd name="T46" fmla="*/ 49 w 189"/>
                    <a:gd name="T47" fmla="*/ 94 h 94"/>
                    <a:gd name="T48" fmla="*/ 85 w 189"/>
                    <a:gd name="T49" fmla="*/ 91 h 94"/>
                    <a:gd name="T50" fmla="*/ 89 w 189"/>
                    <a:gd name="T51" fmla="*/ 85 h 94"/>
                    <a:gd name="T52" fmla="*/ 84 w 189"/>
                    <a:gd name="T53" fmla="*/ 80 h 94"/>
                    <a:gd name="T54" fmla="*/ 99 w 189"/>
                    <a:gd name="T55" fmla="*/ 69 h 94"/>
                    <a:gd name="T56" fmla="*/ 111 w 189"/>
                    <a:gd name="T57" fmla="*/ 64 h 94"/>
                    <a:gd name="T58" fmla="*/ 132 w 189"/>
                    <a:gd name="T59" fmla="*/ 67 h 94"/>
                    <a:gd name="T60" fmla="*/ 134 w 189"/>
                    <a:gd name="T61" fmla="*/ 52 h 94"/>
                    <a:gd name="T62" fmla="*/ 159 w 189"/>
                    <a:gd name="T63" fmla="*/ 49 h 94"/>
                    <a:gd name="T64" fmla="*/ 162 w 189"/>
                    <a:gd name="T65" fmla="*/ 41 h 94"/>
                    <a:gd name="T66" fmla="*/ 188 w 189"/>
                    <a:gd name="T67" fmla="*/ 27 h 94"/>
                    <a:gd name="T68" fmla="*/ 189 w 189"/>
                    <a:gd name="T69" fmla="*/ 22 h 94"/>
                    <a:gd name="T70" fmla="*/ 189 w 189"/>
                    <a:gd name="T71" fmla="*/ 2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89" h="94">
                      <a:moveTo>
                        <a:pt x="189" y="22"/>
                      </a:moveTo>
                      <a:lnTo>
                        <a:pt x="175" y="19"/>
                      </a:lnTo>
                      <a:lnTo>
                        <a:pt x="163" y="11"/>
                      </a:lnTo>
                      <a:lnTo>
                        <a:pt x="133" y="9"/>
                      </a:lnTo>
                      <a:lnTo>
                        <a:pt x="102" y="8"/>
                      </a:lnTo>
                      <a:lnTo>
                        <a:pt x="96" y="11"/>
                      </a:lnTo>
                      <a:lnTo>
                        <a:pt x="65" y="0"/>
                      </a:lnTo>
                      <a:lnTo>
                        <a:pt x="56" y="5"/>
                      </a:lnTo>
                      <a:lnTo>
                        <a:pt x="58" y="19"/>
                      </a:lnTo>
                      <a:lnTo>
                        <a:pt x="24" y="11"/>
                      </a:lnTo>
                      <a:lnTo>
                        <a:pt x="12" y="14"/>
                      </a:lnTo>
                      <a:lnTo>
                        <a:pt x="11" y="24"/>
                      </a:lnTo>
                      <a:lnTo>
                        <a:pt x="18" y="27"/>
                      </a:lnTo>
                      <a:lnTo>
                        <a:pt x="6" y="41"/>
                      </a:lnTo>
                      <a:lnTo>
                        <a:pt x="23" y="50"/>
                      </a:lnTo>
                      <a:lnTo>
                        <a:pt x="35" y="44"/>
                      </a:lnTo>
                      <a:lnTo>
                        <a:pt x="62" y="56"/>
                      </a:lnTo>
                      <a:lnTo>
                        <a:pt x="43" y="73"/>
                      </a:lnTo>
                      <a:lnTo>
                        <a:pt x="27" y="71"/>
                      </a:lnTo>
                      <a:lnTo>
                        <a:pt x="22" y="79"/>
                      </a:lnTo>
                      <a:lnTo>
                        <a:pt x="0" y="74"/>
                      </a:lnTo>
                      <a:lnTo>
                        <a:pt x="3" y="88"/>
                      </a:lnTo>
                      <a:lnTo>
                        <a:pt x="22" y="86"/>
                      </a:lnTo>
                      <a:lnTo>
                        <a:pt x="49" y="94"/>
                      </a:lnTo>
                      <a:lnTo>
                        <a:pt x="85" y="91"/>
                      </a:lnTo>
                      <a:lnTo>
                        <a:pt x="89" y="85"/>
                      </a:lnTo>
                      <a:lnTo>
                        <a:pt x="84" y="80"/>
                      </a:lnTo>
                      <a:lnTo>
                        <a:pt x="99" y="69"/>
                      </a:lnTo>
                      <a:lnTo>
                        <a:pt x="111" y="64"/>
                      </a:lnTo>
                      <a:lnTo>
                        <a:pt x="132" y="67"/>
                      </a:lnTo>
                      <a:lnTo>
                        <a:pt x="134" y="52"/>
                      </a:lnTo>
                      <a:lnTo>
                        <a:pt x="159" y="49"/>
                      </a:lnTo>
                      <a:lnTo>
                        <a:pt x="162" y="41"/>
                      </a:lnTo>
                      <a:lnTo>
                        <a:pt x="188" y="27"/>
                      </a:lnTo>
                      <a:lnTo>
                        <a:pt x="189" y="22"/>
                      </a:lnTo>
                      <a:lnTo>
                        <a:pt x="189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67F4AC-D733-E7D7-C871-E6672E1F4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2" y="3933826"/>
                  <a:ext cx="174625" cy="153988"/>
                </a:xfrm>
                <a:custGeom>
                  <a:avLst/>
                  <a:gdLst>
                    <a:gd name="T0" fmla="*/ 103 w 110"/>
                    <a:gd name="T1" fmla="*/ 8 h 97"/>
                    <a:gd name="T2" fmla="*/ 83 w 110"/>
                    <a:gd name="T3" fmla="*/ 0 h 97"/>
                    <a:gd name="T4" fmla="*/ 76 w 110"/>
                    <a:gd name="T5" fmla="*/ 16 h 97"/>
                    <a:gd name="T6" fmla="*/ 58 w 110"/>
                    <a:gd name="T7" fmla="*/ 7 h 97"/>
                    <a:gd name="T8" fmla="*/ 38 w 110"/>
                    <a:gd name="T9" fmla="*/ 4 h 97"/>
                    <a:gd name="T10" fmla="*/ 11 w 110"/>
                    <a:gd name="T11" fmla="*/ 8 h 97"/>
                    <a:gd name="T12" fmla="*/ 0 w 110"/>
                    <a:gd name="T13" fmla="*/ 28 h 97"/>
                    <a:gd name="T14" fmla="*/ 8 w 110"/>
                    <a:gd name="T15" fmla="*/ 56 h 97"/>
                    <a:gd name="T16" fmla="*/ 21 w 110"/>
                    <a:gd name="T17" fmla="*/ 81 h 97"/>
                    <a:gd name="T18" fmla="*/ 31 w 110"/>
                    <a:gd name="T19" fmla="*/ 93 h 97"/>
                    <a:gd name="T20" fmla="*/ 48 w 110"/>
                    <a:gd name="T21" fmla="*/ 97 h 97"/>
                    <a:gd name="T22" fmla="*/ 65 w 110"/>
                    <a:gd name="T23" fmla="*/ 88 h 97"/>
                    <a:gd name="T24" fmla="*/ 87 w 110"/>
                    <a:gd name="T25" fmla="*/ 86 h 97"/>
                    <a:gd name="T26" fmla="*/ 77 w 110"/>
                    <a:gd name="T27" fmla="*/ 71 h 97"/>
                    <a:gd name="T28" fmla="*/ 110 w 110"/>
                    <a:gd name="T29" fmla="*/ 53 h 97"/>
                    <a:gd name="T30" fmla="*/ 109 w 110"/>
                    <a:gd name="T31" fmla="*/ 24 h 97"/>
                    <a:gd name="T32" fmla="*/ 103 w 110"/>
                    <a:gd name="T33" fmla="*/ 8 h 97"/>
                    <a:gd name="T34" fmla="*/ 103 w 110"/>
                    <a:gd name="T35" fmla="*/ 8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0" h="97">
                      <a:moveTo>
                        <a:pt x="103" y="8"/>
                      </a:moveTo>
                      <a:lnTo>
                        <a:pt x="83" y="0"/>
                      </a:lnTo>
                      <a:lnTo>
                        <a:pt x="76" y="16"/>
                      </a:lnTo>
                      <a:lnTo>
                        <a:pt x="58" y="7"/>
                      </a:lnTo>
                      <a:lnTo>
                        <a:pt x="38" y="4"/>
                      </a:lnTo>
                      <a:lnTo>
                        <a:pt x="11" y="8"/>
                      </a:lnTo>
                      <a:lnTo>
                        <a:pt x="0" y="28"/>
                      </a:lnTo>
                      <a:lnTo>
                        <a:pt x="8" y="56"/>
                      </a:lnTo>
                      <a:lnTo>
                        <a:pt x="21" y="81"/>
                      </a:lnTo>
                      <a:lnTo>
                        <a:pt x="31" y="93"/>
                      </a:lnTo>
                      <a:lnTo>
                        <a:pt x="48" y="97"/>
                      </a:lnTo>
                      <a:lnTo>
                        <a:pt x="65" y="88"/>
                      </a:lnTo>
                      <a:lnTo>
                        <a:pt x="87" y="86"/>
                      </a:lnTo>
                      <a:lnTo>
                        <a:pt x="77" y="71"/>
                      </a:lnTo>
                      <a:lnTo>
                        <a:pt x="110" y="53"/>
                      </a:lnTo>
                      <a:lnTo>
                        <a:pt x="109" y="24"/>
                      </a:lnTo>
                      <a:lnTo>
                        <a:pt x="103" y="8"/>
                      </a:lnTo>
                      <a:lnTo>
                        <a:pt x="10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E8AF3BB-365E-0C98-01EA-0B78CBDC5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17112" y="3024188"/>
                  <a:ext cx="141287" cy="161925"/>
                </a:xfrm>
                <a:custGeom>
                  <a:avLst/>
                  <a:gdLst>
                    <a:gd name="T0" fmla="*/ 0 w 89"/>
                    <a:gd name="T1" fmla="*/ 21 h 102"/>
                    <a:gd name="T2" fmla="*/ 24 w 89"/>
                    <a:gd name="T3" fmla="*/ 42 h 102"/>
                    <a:gd name="T4" fmla="*/ 10 w 89"/>
                    <a:gd name="T5" fmla="*/ 45 h 102"/>
                    <a:gd name="T6" fmla="*/ 30 w 89"/>
                    <a:gd name="T7" fmla="*/ 71 h 102"/>
                    <a:gd name="T8" fmla="*/ 35 w 89"/>
                    <a:gd name="T9" fmla="*/ 89 h 102"/>
                    <a:gd name="T10" fmla="*/ 42 w 89"/>
                    <a:gd name="T11" fmla="*/ 102 h 102"/>
                    <a:gd name="T12" fmla="*/ 59 w 89"/>
                    <a:gd name="T13" fmla="*/ 100 h 102"/>
                    <a:gd name="T14" fmla="*/ 71 w 89"/>
                    <a:gd name="T15" fmla="*/ 90 h 102"/>
                    <a:gd name="T16" fmla="*/ 87 w 89"/>
                    <a:gd name="T17" fmla="*/ 86 h 102"/>
                    <a:gd name="T18" fmla="*/ 89 w 89"/>
                    <a:gd name="T19" fmla="*/ 72 h 102"/>
                    <a:gd name="T20" fmla="*/ 76 w 89"/>
                    <a:gd name="T21" fmla="*/ 44 h 102"/>
                    <a:gd name="T22" fmla="*/ 64 w 89"/>
                    <a:gd name="T23" fmla="*/ 29 h 102"/>
                    <a:gd name="T24" fmla="*/ 33 w 89"/>
                    <a:gd name="T25" fmla="*/ 0 h 102"/>
                    <a:gd name="T26" fmla="*/ 33 w 89"/>
                    <a:gd name="T27" fmla="*/ 6 h 102"/>
                    <a:gd name="T28" fmla="*/ 25 w 89"/>
                    <a:gd name="T29" fmla="*/ 7 h 102"/>
                    <a:gd name="T30" fmla="*/ 12 w 89"/>
                    <a:gd name="T31" fmla="*/ 9 h 102"/>
                    <a:gd name="T32" fmla="*/ 10 w 89"/>
                    <a:gd name="T33" fmla="*/ 19 h 102"/>
                    <a:gd name="T34" fmla="*/ 1 w 89"/>
                    <a:gd name="T35" fmla="*/ 18 h 102"/>
                    <a:gd name="T36" fmla="*/ 0 w 89"/>
                    <a:gd name="T37" fmla="*/ 21 h 102"/>
                    <a:gd name="T38" fmla="*/ 0 w 89"/>
                    <a:gd name="T39" fmla="*/ 2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9" h="102">
                      <a:moveTo>
                        <a:pt x="0" y="21"/>
                      </a:moveTo>
                      <a:lnTo>
                        <a:pt x="24" y="42"/>
                      </a:lnTo>
                      <a:lnTo>
                        <a:pt x="10" y="45"/>
                      </a:lnTo>
                      <a:lnTo>
                        <a:pt x="30" y="71"/>
                      </a:lnTo>
                      <a:lnTo>
                        <a:pt x="35" y="89"/>
                      </a:lnTo>
                      <a:lnTo>
                        <a:pt x="42" y="102"/>
                      </a:lnTo>
                      <a:lnTo>
                        <a:pt x="59" y="100"/>
                      </a:lnTo>
                      <a:lnTo>
                        <a:pt x="71" y="90"/>
                      </a:lnTo>
                      <a:lnTo>
                        <a:pt x="87" y="86"/>
                      </a:lnTo>
                      <a:lnTo>
                        <a:pt x="89" y="72"/>
                      </a:lnTo>
                      <a:lnTo>
                        <a:pt x="76" y="44"/>
                      </a:lnTo>
                      <a:lnTo>
                        <a:pt x="64" y="29"/>
                      </a:lnTo>
                      <a:lnTo>
                        <a:pt x="33" y="0"/>
                      </a:lnTo>
                      <a:lnTo>
                        <a:pt x="33" y="6"/>
                      </a:lnTo>
                      <a:lnTo>
                        <a:pt x="25" y="7"/>
                      </a:lnTo>
                      <a:lnTo>
                        <a:pt x="12" y="9"/>
                      </a:lnTo>
                      <a:lnTo>
                        <a:pt x="10" y="19"/>
                      </a:lnTo>
                      <a:lnTo>
                        <a:pt x="1" y="18"/>
                      </a:lnTo>
                      <a:lnTo>
                        <a:pt x="0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9EF80C-385A-C463-39BD-43B6651013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175" y="3349626"/>
                  <a:ext cx="60325" cy="57150"/>
                </a:xfrm>
                <a:custGeom>
                  <a:avLst/>
                  <a:gdLst>
                    <a:gd name="T0" fmla="*/ 25 w 38"/>
                    <a:gd name="T1" fmla="*/ 2 h 36"/>
                    <a:gd name="T2" fmla="*/ 12 w 38"/>
                    <a:gd name="T3" fmla="*/ 0 h 36"/>
                    <a:gd name="T4" fmla="*/ 0 w 38"/>
                    <a:gd name="T5" fmla="*/ 22 h 36"/>
                    <a:gd name="T6" fmla="*/ 17 w 38"/>
                    <a:gd name="T7" fmla="*/ 24 h 36"/>
                    <a:gd name="T8" fmla="*/ 24 w 38"/>
                    <a:gd name="T9" fmla="*/ 36 h 36"/>
                    <a:gd name="T10" fmla="*/ 38 w 38"/>
                    <a:gd name="T11" fmla="*/ 36 h 36"/>
                    <a:gd name="T12" fmla="*/ 29 w 38"/>
                    <a:gd name="T13" fmla="*/ 18 h 36"/>
                    <a:gd name="T14" fmla="*/ 30 w 38"/>
                    <a:gd name="T15" fmla="*/ 12 h 36"/>
                    <a:gd name="T16" fmla="*/ 25 w 38"/>
                    <a:gd name="T17" fmla="*/ 2 h 36"/>
                    <a:gd name="T18" fmla="*/ 25 w 38"/>
                    <a:gd name="T19" fmla="*/ 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6">
                      <a:moveTo>
                        <a:pt x="25" y="2"/>
                      </a:moveTo>
                      <a:lnTo>
                        <a:pt x="12" y="0"/>
                      </a:lnTo>
                      <a:lnTo>
                        <a:pt x="0" y="22"/>
                      </a:lnTo>
                      <a:lnTo>
                        <a:pt x="17" y="24"/>
                      </a:lnTo>
                      <a:lnTo>
                        <a:pt x="24" y="36"/>
                      </a:lnTo>
                      <a:lnTo>
                        <a:pt x="38" y="36"/>
                      </a:lnTo>
                      <a:lnTo>
                        <a:pt x="29" y="18"/>
                      </a:lnTo>
                      <a:lnTo>
                        <a:pt x="30" y="12"/>
                      </a:lnTo>
                      <a:lnTo>
                        <a:pt x="25" y="2"/>
                      </a:lnTo>
                      <a:lnTo>
                        <a:pt x="25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CBA54E-E936-D714-16FE-324B03DF5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5762" y="3635376"/>
                  <a:ext cx="273050" cy="323850"/>
                </a:xfrm>
                <a:custGeom>
                  <a:avLst/>
                  <a:gdLst>
                    <a:gd name="T0" fmla="*/ 171 w 172"/>
                    <a:gd name="T1" fmla="*/ 196 h 204"/>
                    <a:gd name="T2" fmla="*/ 172 w 172"/>
                    <a:gd name="T3" fmla="*/ 173 h 204"/>
                    <a:gd name="T4" fmla="*/ 164 w 172"/>
                    <a:gd name="T5" fmla="*/ 156 h 204"/>
                    <a:gd name="T6" fmla="*/ 146 w 172"/>
                    <a:gd name="T7" fmla="*/ 139 h 204"/>
                    <a:gd name="T8" fmla="*/ 131 w 172"/>
                    <a:gd name="T9" fmla="*/ 119 h 204"/>
                    <a:gd name="T10" fmla="*/ 109 w 172"/>
                    <a:gd name="T11" fmla="*/ 91 h 204"/>
                    <a:gd name="T12" fmla="*/ 82 w 172"/>
                    <a:gd name="T13" fmla="*/ 76 h 204"/>
                    <a:gd name="T14" fmla="*/ 87 w 172"/>
                    <a:gd name="T15" fmla="*/ 67 h 204"/>
                    <a:gd name="T16" fmla="*/ 99 w 172"/>
                    <a:gd name="T17" fmla="*/ 61 h 204"/>
                    <a:gd name="T18" fmla="*/ 88 w 172"/>
                    <a:gd name="T19" fmla="*/ 40 h 204"/>
                    <a:gd name="T20" fmla="*/ 62 w 172"/>
                    <a:gd name="T21" fmla="*/ 40 h 204"/>
                    <a:gd name="T22" fmla="*/ 49 w 172"/>
                    <a:gd name="T23" fmla="*/ 19 h 204"/>
                    <a:gd name="T24" fmla="*/ 34 w 172"/>
                    <a:gd name="T25" fmla="*/ 0 h 204"/>
                    <a:gd name="T26" fmla="*/ 24 w 172"/>
                    <a:gd name="T27" fmla="*/ 4 h 204"/>
                    <a:gd name="T28" fmla="*/ 32 w 172"/>
                    <a:gd name="T29" fmla="*/ 31 h 204"/>
                    <a:gd name="T30" fmla="*/ 20 w 172"/>
                    <a:gd name="T31" fmla="*/ 30 h 204"/>
                    <a:gd name="T32" fmla="*/ 19 w 172"/>
                    <a:gd name="T33" fmla="*/ 25 h 204"/>
                    <a:gd name="T34" fmla="*/ 3 w 172"/>
                    <a:gd name="T35" fmla="*/ 40 h 204"/>
                    <a:gd name="T36" fmla="*/ 0 w 172"/>
                    <a:gd name="T37" fmla="*/ 49 h 204"/>
                    <a:gd name="T38" fmla="*/ 9 w 172"/>
                    <a:gd name="T39" fmla="*/ 56 h 204"/>
                    <a:gd name="T40" fmla="*/ 13 w 172"/>
                    <a:gd name="T41" fmla="*/ 70 h 204"/>
                    <a:gd name="T42" fmla="*/ 27 w 172"/>
                    <a:gd name="T43" fmla="*/ 71 h 204"/>
                    <a:gd name="T44" fmla="*/ 26 w 172"/>
                    <a:gd name="T45" fmla="*/ 96 h 204"/>
                    <a:gd name="T46" fmla="*/ 30 w 172"/>
                    <a:gd name="T47" fmla="*/ 118 h 204"/>
                    <a:gd name="T48" fmla="*/ 49 w 172"/>
                    <a:gd name="T49" fmla="*/ 104 h 204"/>
                    <a:gd name="T50" fmla="*/ 56 w 172"/>
                    <a:gd name="T51" fmla="*/ 108 h 204"/>
                    <a:gd name="T52" fmla="*/ 68 w 172"/>
                    <a:gd name="T53" fmla="*/ 108 h 204"/>
                    <a:gd name="T54" fmla="*/ 71 w 172"/>
                    <a:gd name="T55" fmla="*/ 99 h 204"/>
                    <a:gd name="T56" fmla="*/ 87 w 172"/>
                    <a:gd name="T57" fmla="*/ 100 h 204"/>
                    <a:gd name="T58" fmla="*/ 105 w 172"/>
                    <a:gd name="T59" fmla="*/ 120 h 204"/>
                    <a:gd name="T60" fmla="*/ 110 w 172"/>
                    <a:gd name="T61" fmla="*/ 143 h 204"/>
                    <a:gd name="T62" fmla="*/ 130 w 172"/>
                    <a:gd name="T63" fmla="*/ 164 h 204"/>
                    <a:gd name="T64" fmla="*/ 132 w 172"/>
                    <a:gd name="T65" fmla="*/ 184 h 204"/>
                    <a:gd name="T66" fmla="*/ 126 w 172"/>
                    <a:gd name="T67" fmla="*/ 195 h 204"/>
                    <a:gd name="T68" fmla="*/ 144 w 172"/>
                    <a:gd name="T69" fmla="*/ 204 h 204"/>
                    <a:gd name="T70" fmla="*/ 151 w 172"/>
                    <a:gd name="T71" fmla="*/ 188 h 204"/>
                    <a:gd name="T72" fmla="*/ 171 w 172"/>
                    <a:gd name="T73" fmla="*/ 196 h 204"/>
                    <a:gd name="T74" fmla="*/ 171 w 172"/>
                    <a:gd name="T75" fmla="*/ 196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2" h="204">
                      <a:moveTo>
                        <a:pt x="171" y="196"/>
                      </a:moveTo>
                      <a:lnTo>
                        <a:pt x="172" y="173"/>
                      </a:lnTo>
                      <a:lnTo>
                        <a:pt x="164" y="156"/>
                      </a:lnTo>
                      <a:lnTo>
                        <a:pt x="146" y="139"/>
                      </a:lnTo>
                      <a:lnTo>
                        <a:pt x="131" y="119"/>
                      </a:lnTo>
                      <a:lnTo>
                        <a:pt x="109" y="91"/>
                      </a:lnTo>
                      <a:lnTo>
                        <a:pt x="82" y="76"/>
                      </a:lnTo>
                      <a:lnTo>
                        <a:pt x="87" y="67"/>
                      </a:lnTo>
                      <a:lnTo>
                        <a:pt x="99" y="61"/>
                      </a:lnTo>
                      <a:lnTo>
                        <a:pt x="88" y="40"/>
                      </a:lnTo>
                      <a:lnTo>
                        <a:pt x="62" y="40"/>
                      </a:lnTo>
                      <a:lnTo>
                        <a:pt x="49" y="19"/>
                      </a:lnTo>
                      <a:lnTo>
                        <a:pt x="34" y="0"/>
                      </a:lnTo>
                      <a:lnTo>
                        <a:pt x="24" y="4"/>
                      </a:lnTo>
                      <a:lnTo>
                        <a:pt x="32" y="31"/>
                      </a:lnTo>
                      <a:lnTo>
                        <a:pt x="20" y="30"/>
                      </a:lnTo>
                      <a:lnTo>
                        <a:pt x="19" y="25"/>
                      </a:lnTo>
                      <a:lnTo>
                        <a:pt x="3" y="40"/>
                      </a:lnTo>
                      <a:lnTo>
                        <a:pt x="0" y="49"/>
                      </a:lnTo>
                      <a:lnTo>
                        <a:pt x="9" y="56"/>
                      </a:lnTo>
                      <a:lnTo>
                        <a:pt x="13" y="70"/>
                      </a:lnTo>
                      <a:lnTo>
                        <a:pt x="27" y="71"/>
                      </a:lnTo>
                      <a:lnTo>
                        <a:pt x="26" y="96"/>
                      </a:lnTo>
                      <a:lnTo>
                        <a:pt x="30" y="118"/>
                      </a:lnTo>
                      <a:lnTo>
                        <a:pt x="49" y="104"/>
                      </a:lnTo>
                      <a:lnTo>
                        <a:pt x="56" y="108"/>
                      </a:lnTo>
                      <a:lnTo>
                        <a:pt x="68" y="108"/>
                      </a:lnTo>
                      <a:lnTo>
                        <a:pt x="71" y="99"/>
                      </a:lnTo>
                      <a:lnTo>
                        <a:pt x="87" y="100"/>
                      </a:lnTo>
                      <a:lnTo>
                        <a:pt x="105" y="120"/>
                      </a:lnTo>
                      <a:lnTo>
                        <a:pt x="110" y="143"/>
                      </a:lnTo>
                      <a:lnTo>
                        <a:pt x="130" y="164"/>
                      </a:lnTo>
                      <a:lnTo>
                        <a:pt x="132" y="184"/>
                      </a:lnTo>
                      <a:lnTo>
                        <a:pt x="126" y="195"/>
                      </a:lnTo>
                      <a:lnTo>
                        <a:pt x="144" y="204"/>
                      </a:lnTo>
                      <a:lnTo>
                        <a:pt x="151" y="188"/>
                      </a:lnTo>
                      <a:lnTo>
                        <a:pt x="171" y="196"/>
                      </a:lnTo>
                      <a:lnTo>
                        <a:pt x="171" y="19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1778D8F-69B8-6BF5-F27E-6296EFFACC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8700" y="4113213"/>
                  <a:ext cx="69850" cy="144463"/>
                </a:xfrm>
                <a:custGeom>
                  <a:avLst/>
                  <a:gdLst>
                    <a:gd name="T0" fmla="*/ 34 w 44"/>
                    <a:gd name="T1" fmla="*/ 86 h 91"/>
                    <a:gd name="T2" fmla="*/ 42 w 44"/>
                    <a:gd name="T3" fmla="*/ 79 h 91"/>
                    <a:gd name="T4" fmla="*/ 44 w 44"/>
                    <a:gd name="T5" fmla="*/ 54 h 91"/>
                    <a:gd name="T6" fmla="*/ 33 w 44"/>
                    <a:gd name="T7" fmla="*/ 30 h 91"/>
                    <a:gd name="T8" fmla="*/ 22 w 44"/>
                    <a:gd name="T9" fmla="*/ 13 h 91"/>
                    <a:gd name="T10" fmla="*/ 6 w 44"/>
                    <a:gd name="T11" fmla="*/ 0 h 91"/>
                    <a:gd name="T12" fmla="*/ 0 w 44"/>
                    <a:gd name="T13" fmla="*/ 38 h 91"/>
                    <a:gd name="T14" fmla="*/ 5 w 44"/>
                    <a:gd name="T15" fmla="*/ 72 h 91"/>
                    <a:gd name="T16" fmla="*/ 16 w 44"/>
                    <a:gd name="T17" fmla="*/ 91 h 91"/>
                    <a:gd name="T18" fmla="*/ 34 w 44"/>
                    <a:gd name="T19" fmla="*/ 86 h 91"/>
                    <a:gd name="T20" fmla="*/ 34 w 44"/>
                    <a:gd name="T21" fmla="*/ 86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91">
                      <a:moveTo>
                        <a:pt x="34" y="86"/>
                      </a:moveTo>
                      <a:lnTo>
                        <a:pt x="42" y="79"/>
                      </a:lnTo>
                      <a:lnTo>
                        <a:pt x="44" y="54"/>
                      </a:lnTo>
                      <a:lnTo>
                        <a:pt x="33" y="30"/>
                      </a:lnTo>
                      <a:lnTo>
                        <a:pt x="22" y="13"/>
                      </a:lnTo>
                      <a:lnTo>
                        <a:pt x="6" y="0"/>
                      </a:lnTo>
                      <a:lnTo>
                        <a:pt x="0" y="38"/>
                      </a:lnTo>
                      <a:lnTo>
                        <a:pt x="5" y="72"/>
                      </a:lnTo>
                      <a:lnTo>
                        <a:pt x="16" y="91"/>
                      </a:lnTo>
                      <a:lnTo>
                        <a:pt x="34" y="86"/>
                      </a:lnTo>
                      <a:lnTo>
                        <a:pt x="34" y="8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5EFB654-BED0-11AD-2A5D-1B656801E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5412" y="3414713"/>
                  <a:ext cx="290512" cy="693738"/>
                </a:xfrm>
                <a:custGeom>
                  <a:avLst/>
                  <a:gdLst>
                    <a:gd name="T0" fmla="*/ 180 w 183"/>
                    <a:gd name="T1" fmla="*/ 154 h 437"/>
                    <a:gd name="T2" fmla="*/ 156 w 183"/>
                    <a:gd name="T3" fmla="*/ 156 h 437"/>
                    <a:gd name="T4" fmla="*/ 142 w 183"/>
                    <a:gd name="T5" fmla="*/ 128 h 437"/>
                    <a:gd name="T6" fmla="*/ 120 w 183"/>
                    <a:gd name="T7" fmla="*/ 101 h 437"/>
                    <a:gd name="T8" fmla="*/ 97 w 183"/>
                    <a:gd name="T9" fmla="*/ 77 h 437"/>
                    <a:gd name="T10" fmla="*/ 109 w 183"/>
                    <a:gd name="T11" fmla="*/ 37 h 437"/>
                    <a:gd name="T12" fmla="*/ 94 w 183"/>
                    <a:gd name="T13" fmla="*/ 13 h 437"/>
                    <a:gd name="T14" fmla="*/ 72 w 183"/>
                    <a:gd name="T15" fmla="*/ 1 h 437"/>
                    <a:gd name="T16" fmla="*/ 71 w 183"/>
                    <a:gd name="T17" fmla="*/ 15 h 437"/>
                    <a:gd name="T18" fmla="*/ 59 w 183"/>
                    <a:gd name="T19" fmla="*/ 25 h 437"/>
                    <a:gd name="T20" fmla="*/ 41 w 183"/>
                    <a:gd name="T21" fmla="*/ 55 h 437"/>
                    <a:gd name="T22" fmla="*/ 33 w 183"/>
                    <a:gd name="T23" fmla="*/ 87 h 437"/>
                    <a:gd name="T24" fmla="*/ 11 w 183"/>
                    <a:gd name="T25" fmla="*/ 101 h 437"/>
                    <a:gd name="T26" fmla="*/ 11 w 183"/>
                    <a:gd name="T27" fmla="*/ 134 h 437"/>
                    <a:gd name="T28" fmla="*/ 5 w 183"/>
                    <a:gd name="T29" fmla="*/ 150 h 437"/>
                    <a:gd name="T30" fmla="*/ 0 w 183"/>
                    <a:gd name="T31" fmla="*/ 163 h 437"/>
                    <a:gd name="T32" fmla="*/ 20 w 183"/>
                    <a:gd name="T33" fmla="*/ 201 h 437"/>
                    <a:gd name="T34" fmla="*/ 31 w 183"/>
                    <a:gd name="T35" fmla="*/ 213 h 437"/>
                    <a:gd name="T36" fmla="*/ 59 w 183"/>
                    <a:gd name="T37" fmla="*/ 262 h 437"/>
                    <a:gd name="T38" fmla="*/ 69 w 183"/>
                    <a:gd name="T39" fmla="*/ 297 h 437"/>
                    <a:gd name="T40" fmla="*/ 102 w 183"/>
                    <a:gd name="T41" fmla="*/ 282 h 437"/>
                    <a:gd name="T42" fmla="*/ 127 w 183"/>
                    <a:gd name="T43" fmla="*/ 290 h 437"/>
                    <a:gd name="T44" fmla="*/ 143 w 183"/>
                    <a:gd name="T45" fmla="*/ 349 h 437"/>
                    <a:gd name="T46" fmla="*/ 154 w 183"/>
                    <a:gd name="T47" fmla="*/ 387 h 437"/>
                    <a:gd name="T48" fmla="*/ 157 w 183"/>
                    <a:gd name="T49" fmla="*/ 419 h 437"/>
                    <a:gd name="T50" fmla="*/ 169 w 183"/>
                    <a:gd name="T51" fmla="*/ 413 h 437"/>
                    <a:gd name="T52" fmla="*/ 168 w 183"/>
                    <a:gd name="T53" fmla="*/ 369 h 437"/>
                    <a:gd name="T54" fmla="*/ 164 w 183"/>
                    <a:gd name="T55" fmla="*/ 345 h 437"/>
                    <a:gd name="T56" fmla="*/ 141 w 183"/>
                    <a:gd name="T57" fmla="*/ 314 h 437"/>
                    <a:gd name="T58" fmla="*/ 153 w 183"/>
                    <a:gd name="T59" fmla="*/ 289 h 437"/>
                    <a:gd name="T60" fmla="*/ 127 w 183"/>
                    <a:gd name="T61" fmla="*/ 256 h 437"/>
                    <a:gd name="T62" fmla="*/ 122 w 183"/>
                    <a:gd name="T63" fmla="*/ 231 h 437"/>
                    <a:gd name="T64" fmla="*/ 142 w 183"/>
                    <a:gd name="T65" fmla="*/ 204 h 437"/>
                    <a:gd name="T66" fmla="*/ 164 w 183"/>
                    <a:gd name="T67" fmla="*/ 188 h 437"/>
                    <a:gd name="T68" fmla="*/ 183 w 183"/>
                    <a:gd name="T69" fmla="*/ 164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3" h="437">
                      <a:moveTo>
                        <a:pt x="183" y="164"/>
                      </a:moveTo>
                      <a:lnTo>
                        <a:pt x="180" y="154"/>
                      </a:lnTo>
                      <a:lnTo>
                        <a:pt x="166" y="161"/>
                      </a:lnTo>
                      <a:lnTo>
                        <a:pt x="156" y="156"/>
                      </a:lnTo>
                      <a:lnTo>
                        <a:pt x="140" y="148"/>
                      </a:lnTo>
                      <a:lnTo>
                        <a:pt x="142" y="128"/>
                      </a:lnTo>
                      <a:lnTo>
                        <a:pt x="128" y="123"/>
                      </a:lnTo>
                      <a:lnTo>
                        <a:pt x="120" y="101"/>
                      </a:lnTo>
                      <a:lnTo>
                        <a:pt x="99" y="105"/>
                      </a:lnTo>
                      <a:lnTo>
                        <a:pt x="97" y="77"/>
                      </a:lnTo>
                      <a:lnTo>
                        <a:pt x="112" y="57"/>
                      </a:lnTo>
                      <a:lnTo>
                        <a:pt x="109" y="37"/>
                      </a:lnTo>
                      <a:lnTo>
                        <a:pt x="104" y="19"/>
                      </a:lnTo>
                      <a:lnTo>
                        <a:pt x="94" y="13"/>
                      </a:lnTo>
                      <a:lnTo>
                        <a:pt x="84" y="0"/>
                      </a:lnTo>
                      <a:lnTo>
                        <a:pt x="72" y="1"/>
                      </a:lnTo>
                      <a:lnTo>
                        <a:pt x="76" y="10"/>
                      </a:lnTo>
                      <a:lnTo>
                        <a:pt x="71" y="15"/>
                      </a:lnTo>
                      <a:lnTo>
                        <a:pt x="75" y="29"/>
                      </a:lnTo>
                      <a:lnTo>
                        <a:pt x="59" y="25"/>
                      </a:lnTo>
                      <a:lnTo>
                        <a:pt x="37" y="41"/>
                      </a:lnTo>
                      <a:lnTo>
                        <a:pt x="41" y="55"/>
                      </a:lnTo>
                      <a:lnTo>
                        <a:pt x="32" y="75"/>
                      </a:lnTo>
                      <a:lnTo>
                        <a:pt x="33" y="87"/>
                      </a:lnTo>
                      <a:lnTo>
                        <a:pt x="28" y="107"/>
                      </a:lnTo>
                      <a:lnTo>
                        <a:pt x="11" y="101"/>
                      </a:lnTo>
                      <a:lnTo>
                        <a:pt x="15" y="125"/>
                      </a:lnTo>
                      <a:lnTo>
                        <a:pt x="11" y="134"/>
                      </a:lnTo>
                      <a:lnTo>
                        <a:pt x="15" y="144"/>
                      </a:lnTo>
                      <a:lnTo>
                        <a:pt x="5" y="150"/>
                      </a:lnTo>
                      <a:lnTo>
                        <a:pt x="7" y="166"/>
                      </a:lnTo>
                      <a:lnTo>
                        <a:pt x="0" y="163"/>
                      </a:lnTo>
                      <a:lnTo>
                        <a:pt x="3" y="181"/>
                      </a:lnTo>
                      <a:lnTo>
                        <a:pt x="20" y="201"/>
                      </a:lnTo>
                      <a:lnTo>
                        <a:pt x="33" y="205"/>
                      </a:lnTo>
                      <a:lnTo>
                        <a:pt x="31" y="213"/>
                      </a:lnTo>
                      <a:lnTo>
                        <a:pt x="52" y="240"/>
                      </a:lnTo>
                      <a:lnTo>
                        <a:pt x="59" y="262"/>
                      </a:lnTo>
                      <a:lnTo>
                        <a:pt x="56" y="291"/>
                      </a:lnTo>
                      <a:lnTo>
                        <a:pt x="69" y="297"/>
                      </a:lnTo>
                      <a:lnTo>
                        <a:pt x="81" y="300"/>
                      </a:lnTo>
                      <a:lnTo>
                        <a:pt x="102" y="282"/>
                      </a:lnTo>
                      <a:lnTo>
                        <a:pt x="114" y="271"/>
                      </a:lnTo>
                      <a:lnTo>
                        <a:pt x="127" y="290"/>
                      </a:lnTo>
                      <a:lnTo>
                        <a:pt x="134" y="320"/>
                      </a:lnTo>
                      <a:lnTo>
                        <a:pt x="143" y="349"/>
                      </a:lnTo>
                      <a:lnTo>
                        <a:pt x="153" y="361"/>
                      </a:lnTo>
                      <a:lnTo>
                        <a:pt x="154" y="387"/>
                      </a:lnTo>
                      <a:lnTo>
                        <a:pt x="162" y="402"/>
                      </a:lnTo>
                      <a:lnTo>
                        <a:pt x="157" y="419"/>
                      </a:lnTo>
                      <a:lnTo>
                        <a:pt x="160" y="437"/>
                      </a:lnTo>
                      <a:lnTo>
                        <a:pt x="169" y="413"/>
                      </a:lnTo>
                      <a:lnTo>
                        <a:pt x="179" y="390"/>
                      </a:lnTo>
                      <a:lnTo>
                        <a:pt x="168" y="369"/>
                      </a:lnTo>
                      <a:lnTo>
                        <a:pt x="168" y="358"/>
                      </a:lnTo>
                      <a:lnTo>
                        <a:pt x="164" y="345"/>
                      </a:lnTo>
                      <a:lnTo>
                        <a:pt x="148" y="325"/>
                      </a:lnTo>
                      <a:lnTo>
                        <a:pt x="141" y="314"/>
                      </a:lnTo>
                      <a:lnTo>
                        <a:pt x="148" y="309"/>
                      </a:lnTo>
                      <a:lnTo>
                        <a:pt x="153" y="289"/>
                      </a:lnTo>
                      <a:lnTo>
                        <a:pt x="142" y="273"/>
                      </a:lnTo>
                      <a:lnTo>
                        <a:pt x="127" y="256"/>
                      </a:lnTo>
                      <a:lnTo>
                        <a:pt x="113" y="234"/>
                      </a:lnTo>
                      <a:lnTo>
                        <a:pt x="122" y="231"/>
                      </a:lnTo>
                      <a:lnTo>
                        <a:pt x="127" y="205"/>
                      </a:lnTo>
                      <a:lnTo>
                        <a:pt x="142" y="204"/>
                      </a:lnTo>
                      <a:lnTo>
                        <a:pt x="153" y="193"/>
                      </a:lnTo>
                      <a:lnTo>
                        <a:pt x="164" y="188"/>
                      </a:lnTo>
                      <a:lnTo>
                        <a:pt x="167" y="179"/>
                      </a:lnTo>
                      <a:lnTo>
                        <a:pt x="183" y="164"/>
                      </a:lnTo>
                      <a:lnTo>
                        <a:pt x="183" y="16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838F83-0D06-C89B-0780-DD57651A2A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0275" y="2530476"/>
                  <a:ext cx="987425" cy="382588"/>
                </a:xfrm>
                <a:custGeom>
                  <a:avLst/>
                  <a:gdLst>
                    <a:gd name="T0" fmla="*/ 237 w 622"/>
                    <a:gd name="T1" fmla="*/ 17 h 241"/>
                    <a:gd name="T2" fmla="*/ 194 w 622"/>
                    <a:gd name="T3" fmla="*/ 9 h 241"/>
                    <a:gd name="T4" fmla="*/ 164 w 622"/>
                    <a:gd name="T5" fmla="*/ 23 h 241"/>
                    <a:gd name="T6" fmla="*/ 169 w 622"/>
                    <a:gd name="T7" fmla="*/ 53 h 241"/>
                    <a:gd name="T8" fmla="*/ 121 w 622"/>
                    <a:gd name="T9" fmla="*/ 46 h 241"/>
                    <a:gd name="T10" fmla="*/ 84 w 622"/>
                    <a:gd name="T11" fmla="*/ 35 h 241"/>
                    <a:gd name="T12" fmla="*/ 42 w 622"/>
                    <a:gd name="T13" fmla="*/ 39 h 241"/>
                    <a:gd name="T14" fmla="*/ 0 w 622"/>
                    <a:gd name="T15" fmla="*/ 62 h 241"/>
                    <a:gd name="T16" fmla="*/ 34 w 622"/>
                    <a:gd name="T17" fmla="*/ 91 h 241"/>
                    <a:gd name="T18" fmla="*/ 86 w 622"/>
                    <a:gd name="T19" fmla="*/ 118 h 241"/>
                    <a:gd name="T20" fmla="*/ 102 w 622"/>
                    <a:gd name="T21" fmla="*/ 156 h 241"/>
                    <a:gd name="T22" fmla="*/ 153 w 622"/>
                    <a:gd name="T23" fmla="*/ 163 h 241"/>
                    <a:gd name="T24" fmla="*/ 195 w 622"/>
                    <a:gd name="T25" fmla="*/ 180 h 241"/>
                    <a:gd name="T26" fmla="*/ 231 w 622"/>
                    <a:gd name="T27" fmla="*/ 214 h 241"/>
                    <a:gd name="T28" fmla="*/ 294 w 622"/>
                    <a:gd name="T29" fmla="*/ 219 h 241"/>
                    <a:gd name="T30" fmla="*/ 337 w 622"/>
                    <a:gd name="T31" fmla="*/ 219 h 241"/>
                    <a:gd name="T32" fmla="*/ 395 w 622"/>
                    <a:gd name="T33" fmla="*/ 233 h 241"/>
                    <a:gd name="T34" fmla="*/ 424 w 622"/>
                    <a:gd name="T35" fmla="*/ 228 h 241"/>
                    <a:gd name="T36" fmla="*/ 479 w 622"/>
                    <a:gd name="T37" fmla="*/ 219 h 241"/>
                    <a:gd name="T38" fmla="*/ 505 w 622"/>
                    <a:gd name="T39" fmla="*/ 199 h 241"/>
                    <a:gd name="T40" fmla="*/ 506 w 622"/>
                    <a:gd name="T41" fmla="*/ 184 h 241"/>
                    <a:gd name="T42" fmla="*/ 497 w 622"/>
                    <a:gd name="T43" fmla="*/ 160 h 241"/>
                    <a:gd name="T44" fmla="*/ 532 w 622"/>
                    <a:gd name="T45" fmla="*/ 167 h 241"/>
                    <a:gd name="T46" fmla="*/ 566 w 622"/>
                    <a:gd name="T47" fmla="*/ 145 h 241"/>
                    <a:gd name="T48" fmla="*/ 580 w 622"/>
                    <a:gd name="T49" fmla="*/ 124 h 241"/>
                    <a:gd name="T50" fmla="*/ 622 w 622"/>
                    <a:gd name="T51" fmla="*/ 123 h 241"/>
                    <a:gd name="T52" fmla="*/ 592 w 622"/>
                    <a:gd name="T53" fmla="*/ 99 h 241"/>
                    <a:gd name="T54" fmla="*/ 564 w 622"/>
                    <a:gd name="T55" fmla="*/ 100 h 241"/>
                    <a:gd name="T56" fmla="*/ 535 w 622"/>
                    <a:gd name="T57" fmla="*/ 100 h 241"/>
                    <a:gd name="T58" fmla="*/ 524 w 622"/>
                    <a:gd name="T59" fmla="*/ 66 h 241"/>
                    <a:gd name="T60" fmla="*/ 501 w 622"/>
                    <a:gd name="T61" fmla="*/ 51 h 241"/>
                    <a:gd name="T62" fmla="*/ 474 w 622"/>
                    <a:gd name="T63" fmla="*/ 41 h 241"/>
                    <a:gd name="T64" fmla="*/ 435 w 622"/>
                    <a:gd name="T65" fmla="*/ 60 h 241"/>
                    <a:gd name="T66" fmla="*/ 397 w 622"/>
                    <a:gd name="T67" fmla="*/ 63 h 241"/>
                    <a:gd name="T68" fmla="*/ 362 w 622"/>
                    <a:gd name="T69" fmla="*/ 51 h 241"/>
                    <a:gd name="T70" fmla="*/ 318 w 622"/>
                    <a:gd name="T71" fmla="*/ 37 h 241"/>
                    <a:gd name="T72" fmla="*/ 281 w 622"/>
                    <a:gd name="T73" fmla="*/ 45 h 241"/>
                    <a:gd name="T74" fmla="*/ 251 w 622"/>
                    <a:gd name="T75" fmla="*/ 34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22" h="241">
                      <a:moveTo>
                        <a:pt x="251" y="34"/>
                      </a:moveTo>
                      <a:lnTo>
                        <a:pt x="237" y="17"/>
                      </a:lnTo>
                      <a:lnTo>
                        <a:pt x="212" y="12"/>
                      </a:lnTo>
                      <a:lnTo>
                        <a:pt x="194" y="9"/>
                      </a:lnTo>
                      <a:lnTo>
                        <a:pt x="168" y="0"/>
                      </a:lnTo>
                      <a:lnTo>
                        <a:pt x="164" y="23"/>
                      </a:lnTo>
                      <a:lnTo>
                        <a:pt x="179" y="37"/>
                      </a:lnTo>
                      <a:lnTo>
                        <a:pt x="169" y="53"/>
                      </a:lnTo>
                      <a:lnTo>
                        <a:pt x="139" y="47"/>
                      </a:lnTo>
                      <a:lnTo>
                        <a:pt x="121" y="46"/>
                      </a:lnTo>
                      <a:lnTo>
                        <a:pt x="104" y="35"/>
                      </a:lnTo>
                      <a:lnTo>
                        <a:pt x="84" y="35"/>
                      </a:lnTo>
                      <a:lnTo>
                        <a:pt x="65" y="28"/>
                      </a:lnTo>
                      <a:lnTo>
                        <a:pt x="42" y="39"/>
                      </a:lnTo>
                      <a:lnTo>
                        <a:pt x="18" y="59"/>
                      </a:lnTo>
                      <a:lnTo>
                        <a:pt x="0" y="62"/>
                      </a:lnTo>
                      <a:lnTo>
                        <a:pt x="12" y="79"/>
                      </a:lnTo>
                      <a:lnTo>
                        <a:pt x="34" y="91"/>
                      </a:lnTo>
                      <a:lnTo>
                        <a:pt x="65" y="100"/>
                      </a:lnTo>
                      <a:lnTo>
                        <a:pt x="86" y="118"/>
                      </a:lnTo>
                      <a:lnTo>
                        <a:pt x="91" y="146"/>
                      </a:lnTo>
                      <a:lnTo>
                        <a:pt x="102" y="156"/>
                      </a:lnTo>
                      <a:lnTo>
                        <a:pt x="126" y="159"/>
                      </a:lnTo>
                      <a:lnTo>
                        <a:pt x="153" y="163"/>
                      </a:lnTo>
                      <a:lnTo>
                        <a:pt x="182" y="177"/>
                      </a:lnTo>
                      <a:lnTo>
                        <a:pt x="195" y="180"/>
                      </a:lnTo>
                      <a:lnTo>
                        <a:pt x="213" y="201"/>
                      </a:lnTo>
                      <a:lnTo>
                        <a:pt x="231" y="214"/>
                      </a:lnTo>
                      <a:lnTo>
                        <a:pt x="251" y="214"/>
                      </a:lnTo>
                      <a:lnTo>
                        <a:pt x="294" y="219"/>
                      </a:lnTo>
                      <a:lnTo>
                        <a:pt x="317" y="216"/>
                      </a:lnTo>
                      <a:lnTo>
                        <a:pt x="337" y="219"/>
                      </a:lnTo>
                      <a:lnTo>
                        <a:pt x="373" y="234"/>
                      </a:lnTo>
                      <a:lnTo>
                        <a:pt x="395" y="233"/>
                      </a:lnTo>
                      <a:lnTo>
                        <a:pt x="407" y="241"/>
                      </a:lnTo>
                      <a:lnTo>
                        <a:pt x="424" y="228"/>
                      </a:lnTo>
                      <a:lnTo>
                        <a:pt x="451" y="220"/>
                      </a:lnTo>
                      <a:lnTo>
                        <a:pt x="479" y="219"/>
                      </a:lnTo>
                      <a:lnTo>
                        <a:pt x="497" y="212"/>
                      </a:lnTo>
                      <a:lnTo>
                        <a:pt x="505" y="199"/>
                      </a:lnTo>
                      <a:lnTo>
                        <a:pt x="514" y="191"/>
                      </a:lnTo>
                      <a:lnTo>
                        <a:pt x="506" y="184"/>
                      </a:lnTo>
                      <a:lnTo>
                        <a:pt x="496" y="175"/>
                      </a:lnTo>
                      <a:lnTo>
                        <a:pt x="497" y="160"/>
                      </a:lnTo>
                      <a:lnTo>
                        <a:pt x="509" y="162"/>
                      </a:lnTo>
                      <a:lnTo>
                        <a:pt x="532" y="167"/>
                      </a:lnTo>
                      <a:lnTo>
                        <a:pt x="543" y="155"/>
                      </a:lnTo>
                      <a:lnTo>
                        <a:pt x="566" y="145"/>
                      </a:lnTo>
                      <a:lnTo>
                        <a:pt x="572" y="130"/>
                      </a:lnTo>
                      <a:lnTo>
                        <a:pt x="580" y="124"/>
                      </a:lnTo>
                      <a:lnTo>
                        <a:pt x="606" y="120"/>
                      </a:lnTo>
                      <a:lnTo>
                        <a:pt x="622" y="123"/>
                      </a:lnTo>
                      <a:lnTo>
                        <a:pt x="619" y="115"/>
                      </a:lnTo>
                      <a:lnTo>
                        <a:pt x="592" y="99"/>
                      </a:lnTo>
                      <a:lnTo>
                        <a:pt x="574" y="91"/>
                      </a:lnTo>
                      <a:lnTo>
                        <a:pt x="564" y="100"/>
                      </a:lnTo>
                      <a:lnTo>
                        <a:pt x="544" y="96"/>
                      </a:lnTo>
                      <a:lnTo>
                        <a:pt x="535" y="100"/>
                      </a:lnTo>
                      <a:lnTo>
                        <a:pt x="525" y="89"/>
                      </a:lnTo>
                      <a:lnTo>
                        <a:pt x="524" y="66"/>
                      </a:lnTo>
                      <a:lnTo>
                        <a:pt x="521" y="49"/>
                      </a:lnTo>
                      <a:lnTo>
                        <a:pt x="501" y="51"/>
                      </a:lnTo>
                      <a:lnTo>
                        <a:pt x="487" y="44"/>
                      </a:lnTo>
                      <a:lnTo>
                        <a:pt x="474" y="41"/>
                      </a:lnTo>
                      <a:lnTo>
                        <a:pt x="457" y="57"/>
                      </a:lnTo>
                      <a:lnTo>
                        <a:pt x="435" y="60"/>
                      </a:lnTo>
                      <a:lnTo>
                        <a:pt x="422" y="67"/>
                      </a:lnTo>
                      <a:lnTo>
                        <a:pt x="397" y="63"/>
                      </a:lnTo>
                      <a:lnTo>
                        <a:pt x="380" y="63"/>
                      </a:lnTo>
                      <a:lnTo>
                        <a:pt x="362" y="51"/>
                      </a:lnTo>
                      <a:lnTo>
                        <a:pt x="337" y="40"/>
                      </a:lnTo>
                      <a:lnTo>
                        <a:pt x="318" y="37"/>
                      </a:lnTo>
                      <a:lnTo>
                        <a:pt x="296" y="40"/>
                      </a:lnTo>
                      <a:lnTo>
                        <a:pt x="281" y="45"/>
                      </a:lnTo>
                      <a:lnTo>
                        <a:pt x="251" y="34"/>
                      </a:lnTo>
                      <a:lnTo>
                        <a:pt x="251" y="3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7C3517-1AFF-5628-BE86-6571AAA5EC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29737" y="4221163"/>
                  <a:ext cx="636587" cy="233363"/>
                </a:xfrm>
                <a:custGeom>
                  <a:avLst/>
                  <a:gdLst>
                    <a:gd name="T0" fmla="*/ 20 w 401"/>
                    <a:gd name="T1" fmla="*/ 18 h 147"/>
                    <a:gd name="T2" fmla="*/ 3 w 401"/>
                    <a:gd name="T3" fmla="*/ 8 h 147"/>
                    <a:gd name="T4" fmla="*/ 0 w 401"/>
                    <a:gd name="T5" fmla="*/ 11 h 147"/>
                    <a:gd name="T6" fmla="*/ 5 w 401"/>
                    <a:gd name="T7" fmla="*/ 22 h 147"/>
                    <a:gd name="T8" fmla="*/ 3 w 401"/>
                    <a:gd name="T9" fmla="*/ 39 h 147"/>
                    <a:gd name="T10" fmla="*/ 11 w 401"/>
                    <a:gd name="T11" fmla="*/ 51 h 147"/>
                    <a:gd name="T12" fmla="*/ 14 w 401"/>
                    <a:gd name="T13" fmla="*/ 71 h 147"/>
                    <a:gd name="T14" fmla="*/ 28 w 401"/>
                    <a:gd name="T15" fmla="*/ 88 h 147"/>
                    <a:gd name="T16" fmla="*/ 30 w 401"/>
                    <a:gd name="T17" fmla="*/ 99 h 147"/>
                    <a:gd name="T18" fmla="*/ 56 w 401"/>
                    <a:gd name="T19" fmla="*/ 118 h 147"/>
                    <a:gd name="T20" fmla="*/ 76 w 401"/>
                    <a:gd name="T21" fmla="*/ 136 h 147"/>
                    <a:gd name="T22" fmla="*/ 91 w 401"/>
                    <a:gd name="T23" fmla="*/ 134 h 147"/>
                    <a:gd name="T24" fmla="*/ 91 w 401"/>
                    <a:gd name="T25" fmla="*/ 126 h 147"/>
                    <a:gd name="T26" fmla="*/ 83 w 401"/>
                    <a:gd name="T27" fmla="*/ 106 h 147"/>
                    <a:gd name="T28" fmla="*/ 74 w 401"/>
                    <a:gd name="T29" fmla="*/ 99 h 147"/>
                    <a:gd name="T30" fmla="*/ 72 w 401"/>
                    <a:gd name="T31" fmla="*/ 84 h 147"/>
                    <a:gd name="T32" fmla="*/ 70 w 401"/>
                    <a:gd name="T33" fmla="*/ 77 h 147"/>
                    <a:gd name="T34" fmla="*/ 72 w 401"/>
                    <a:gd name="T35" fmla="*/ 65 h 147"/>
                    <a:gd name="T36" fmla="*/ 70 w 401"/>
                    <a:gd name="T37" fmla="*/ 50 h 147"/>
                    <a:gd name="T38" fmla="*/ 61 w 401"/>
                    <a:gd name="T39" fmla="*/ 34 h 147"/>
                    <a:gd name="T40" fmla="*/ 48 w 401"/>
                    <a:gd name="T41" fmla="*/ 20 h 147"/>
                    <a:gd name="T42" fmla="*/ 42 w 401"/>
                    <a:gd name="T43" fmla="*/ 17 h 147"/>
                    <a:gd name="T44" fmla="*/ 37 w 401"/>
                    <a:gd name="T45" fmla="*/ 27 h 147"/>
                    <a:gd name="T46" fmla="*/ 23 w 401"/>
                    <a:gd name="T47" fmla="*/ 30 h 147"/>
                    <a:gd name="T48" fmla="*/ 20 w 401"/>
                    <a:gd name="T49" fmla="*/ 18 h 147"/>
                    <a:gd name="T50" fmla="*/ 20 w 401"/>
                    <a:gd name="T51" fmla="*/ 18 h 147"/>
                    <a:gd name="T52" fmla="*/ 390 w 401"/>
                    <a:gd name="T53" fmla="*/ 59 h 147"/>
                    <a:gd name="T54" fmla="*/ 386 w 401"/>
                    <a:gd name="T55" fmla="*/ 47 h 147"/>
                    <a:gd name="T56" fmla="*/ 400 w 401"/>
                    <a:gd name="T57" fmla="*/ 46 h 147"/>
                    <a:gd name="T58" fmla="*/ 401 w 401"/>
                    <a:gd name="T59" fmla="*/ 36 h 147"/>
                    <a:gd name="T60" fmla="*/ 383 w 401"/>
                    <a:gd name="T61" fmla="*/ 29 h 147"/>
                    <a:gd name="T62" fmla="*/ 369 w 401"/>
                    <a:gd name="T63" fmla="*/ 22 h 147"/>
                    <a:gd name="T64" fmla="*/ 367 w 401"/>
                    <a:gd name="T65" fmla="*/ 12 h 147"/>
                    <a:gd name="T66" fmla="*/ 356 w 401"/>
                    <a:gd name="T67" fmla="*/ 0 h 147"/>
                    <a:gd name="T68" fmla="*/ 347 w 401"/>
                    <a:gd name="T69" fmla="*/ 0 h 147"/>
                    <a:gd name="T70" fmla="*/ 337 w 401"/>
                    <a:gd name="T71" fmla="*/ 19 h 147"/>
                    <a:gd name="T72" fmla="*/ 323 w 401"/>
                    <a:gd name="T73" fmla="*/ 36 h 147"/>
                    <a:gd name="T74" fmla="*/ 323 w 401"/>
                    <a:gd name="T75" fmla="*/ 47 h 147"/>
                    <a:gd name="T76" fmla="*/ 322 w 401"/>
                    <a:gd name="T77" fmla="*/ 63 h 147"/>
                    <a:gd name="T78" fmla="*/ 311 w 401"/>
                    <a:gd name="T79" fmla="*/ 62 h 147"/>
                    <a:gd name="T80" fmla="*/ 308 w 401"/>
                    <a:gd name="T81" fmla="*/ 70 h 147"/>
                    <a:gd name="T82" fmla="*/ 297 w 401"/>
                    <a:gd name="T83" fmla="*/ 58 h 147"/>
                    <a:gd name="T84" fmla="*/ 288 w 401"/>
                    <a:gd name="T85" fmla="*/ 73 h 147"/>
                    <a:gd name="T86" fmla="*/ 274 w 401"/>
                    <a:gd name="T87" fmla="*/ 92 h 147"/>
                    <a:gd name="T88" fmla="*/ 249 w 401"/>
                    <a:gd name="T89" fmla="*/ 96 h 147"/>
                    <a:gd name="T90" fmla="*/ 239 w 401"/>
                    <a:gd name="T91" fmla="*/ 101 h 147"/>
                    <a:gd name="T92" fmla="*/ 237 w 401"/>
                    <a:gd name="T93" fmla="*/ 121 h 147"/>
                    <a:gd name="T94" fmla="*/ 220 w 401"/>
                    <a:gd name="T95" fmla="*/ 125 h 147"/>
                    <a:gd name="T96" fmla="*/ 205 w 401"/>
                    <a:gd name="T97" fmla="*/ 118 h 147"/>
                    <a:gd name="T98" fmla="*/ 209 w 401"/>
                    <a:gd name="T99" fmla="*/ 134 h 147"/>
                    <a:gd name="T100" fmla="*/ 223 w 401"/>
                    <a:gd name="T101" fmla="*/ 147 h 147"/>
                    <a:gd name="T102" fmla="*/ 237 w 401"/>
                    <a:gd name="T103" fmla="*/ 142 h 147"/>
                    <a:gd name="T104" fmla="*/ 250 w 401"/>
                    <a:gd name="T105" fmla="*/ 144 h 147"/>
                    <a:gd name="T106" fmla="*/ 262 w 401"/>
                    <a:gd name="T107" fmla="*/ 132 h 147"/>
                    <a:gd name="T108" fmla="*/ 272 w 401"/>
                    <a:gd name="T109" fmla="*/ 129 h 147"/>
                    <a:gd name="T110" fmla="*/ 292 w 401"/>
                    <a:gd name="T111" fmla="*/ 136 h 147"/>
                    <a:gd name="T112" fmla="*/ 309 w 401"/>
                    <a:gd name="T113" fmla="*/ 131 h 147"/>
                    <a:gd name="T114" fmla="*/ 319 w 401"/>
                    <a:gd name="T115" fmla="*/ 98 h 147"/>
                    <a:gd name="T116" fmla="*/ 326 w 401"/>
                    <a:gd name="T117" fmla="*/ 90 h 147"/>
                    <a:gd name="T118" fmla="*/ 333 w 401"/>
                    <a:gd name="T119" fmla="*/ 63 h 147"/>
                    <a:gd name="T120" fmla="*/ 356 w 401"/>
                    <a:gd name="T121" fmla="*/ 63 h 147"/>
                    <a:gd name="T122" fmla="*/ 375 w 401"/>
                    <a:gd name="T123" fmla="*/ 66 h 147"/>
                    <a:gd name="T124" fmla="*/ 390 w 401"/>
                    <a:gd name="T125" fmla="*/ 5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01" h="147">
                      <a:moveTo>
                        <a:pt x="20" y="18"/>
                      </a:moveTo>
                      <a:lnTo>
                        <a:pt x="3" y="8"/>
                      </a:lnTo>
                      <a:lnTo>
                        <a:pt x="0" y="11"/>
                      </a:lnTo>
                      <a:lnTo>
                        <a:pt x="5" y="22"/>
                      </a:lnTo>
                      <a:lnTo>
                        <a:pt x="3" y="39"/>
                      </a:lnTo>
                      <a:lnTo>
                        <a:pt x="11" y="51"/>
                      </a:lnTo>
                      <a:lnTo>
                        <a:pt x="14" y="71"/>
                      </a:lnTo>
                      <a:lnTo>
                        <a:pt x="28" y="88"/>
                      </a:lnTo>
                      <a:lnTo>
                        <a:pt x="30" y="99"/>
                      </a:lnTo>
                      <a:lnTo>
                        <a:pt x="56" y="118"/>
                      </a:lnTo>
                      <a:lnTo>
                        <a:pt x="76" y="136"/>
                      </a:lnTo>
                      <a:lnTo>
                        <a:pt x="91" y="134"/>
                      </a:lnTo>
                      <a:lnTo>
                        <a:pt x="91" y="126"/>
                      </a:lnTo>
                      <a:lnTo>
                        <a:pt x="83" y="106"/>
                      </a:lnTo>
                      <a:lnTo>
                        <a:pt x="74" y="99"/>
                      </a:lnTo>
                      <a:lnTo>
                        <a:pt x="72" y="84"/>
                      </a:lnTo>
                      <a:lnTo>
                        <a:pt x="70" y="77"/>
                      </a:lnTo>
                      <a:lnTo>
                        <a:pt x="72" y="65"/>
                      </a:lnTo>
                      <a:lnTo>
                        <a:pt x="70" y="50"/>
                      </a:lnTo>
                      <a:lnTo>
                        <a:pt x="61" y="34"/>
                      </a:lnTo>
                      <a:lnTo>
                        <a:pt x="48" y="20"/>
                      </a:lnTo>
                      <a:lnTo>
                        <a:pt x="42" y="17"/>
                      </a:lnTo>
                      <a:lnTo>
                        <a:pt x="37" y="27"/>
                      </a:lnTo>
                      <a:lnTo>
                        <a:pt x="23" y="30"/>
                      </a:lnTo>
                      <a:lnTo>
                        <a:pt x="20" y="18"/>
                      </a:lnTo>
                      <a:lnTo>
                        <a:pt x="20" y="18"/>
                      </a:lnTo>
                      <a:close/>
                      <a:moveTo>
                        <a:pt x="390" y="59"/>
                      </a:moveTo>
                      <a:lnTo>
                        <a:pt x="386" y="47"/>
                      </a:lnTo>
                      <a:lnTo>
                        <a:pt x="400" y="46"/>
                      </a:lnTo>
                      <a:lnTo>
                        <a:pt x="401" y="36"/>
                      </a:lnTo>
                      <a:lnTo>
                        <a:pt x="383" y="29"/>
                      </a:lnTo>
                      <a:lnTo>
                        <a:pt x="369" y="22"/>
                      </a:lnTo>
                      <a:lnTo>
                        <a:pt x="367" y="12"/>
                      </a:lnTo>
                      <a:lnTo>
                        <a:pt x="356" y="0"/>
                      </a:lnTo>
                      <a:lnTo>
                        <a:pt x="347" y="0"/>
                      </a:lnTo>
                      <a:lnTo>
                        <a:pt x="337" y="19"/>
                      </a:lnTo>
                      <a:lnTo>
                        <a:pt x="323" y="36"/>
                      </a:lnTo>
                      <a:lnTo>
                        <a:pt x="323" y="47"/>
                      </a:lnTo>
                      <a:lnTo>
                        <a:pt x="322" y="63"/>
                      </a:lnTo>
                      <a:lnTo>
                        <a:pt x="311" y="62"/>
                      </a:lnTo>
                      <a:lnTo>
                        <a:pt x="308" y="70"/>
                      </a:lnTo>
                      <a:lnTo>
                        <a:pt x="297" y="58"/>
                      </a:lnTo>
                      <a:lnTo>
                        <a:pt x="288" y="73"/>
                      </a:lnTo>
                      <a:lnTo>
                        <a:pt x="274" y="92"/>
                      </a:lnTo>
                      <a:lnTo>
                        <a:pt x="249" y="96"/>
                      </a:lnTo>
                      <a:lnTo>
                        <a:pt x="239" y="101"/>
                      </a:lnTo>
                      <a:lnTo>
                        <a:pt x="237" y="121"/>
                      </a:lnTo>
                      <a:lnTo>
                        <a:pt x="220" y="125"/>
                      </a:lnTo>
                      <a:lnTo>
                        <a:pt x="205" y="118"/>
                      </a:lnTo>
                      <a:lnTo>
                        <a:pt x="209" y="134"/>
                      </a:lnTo>
                      <a:lnTo>
                        <a:pt x="223" y="147"/>
                      </a:lnTo>
                      <a:lnTo>
                        <a:pt x="237" y="142"/>
                      </a:lnTo>
                      <a:lnTo>
                        <a:pt x="250" y="144"/>
                      </a:lnTo>
                      <a:lnTo>
                        <a:pt x="262" y="132"/>
                      </a:lnTo>
                      <a:lnTo>
                        <a:pt x="272" y="129"/>
                      </a:lnTo>
                      <a:lnTo>
                        <a:pt x="292" y="136"/>
                      </a:lnTo>
                      <a:lnTo>
                        <a:pt x="309" y="131"/>
                      </a:lnTo>
                      <a:lnTo>
                        <a:pt x="319" y="98"/>
                      </a:lnTo>
                      <a:lnTo>
                        <a:pt x="326" y="90"/>
                      </a:lnTo>
                      <a:lnTo>
                        <a:pt x="333" y="63"/>
                      </a:lnTo>
                      <a:lnTo>
                        <a:pt x="356" y="63"/>
                      </a:lnTo>
                      <a:lnTo>
                        <a:pt x="375" y="66"/>
                      </a:lnTo>
                      <a:lnTo>
                        <a:pt x="390" y="5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340DEA-0114-6742-14A5-A8A47E5B8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500" y="3335338"/>
                  <a:ext cx="274637" cy="152400"/>
                </a:xfrm>
                <a:custGeom>
                  <a:avLst/>
                  <a:gdLst>
                    <a:gd name="T0" fmla="*/ 167 w 173"/>
                    <a:gd name="T1" fmla="*/ 60 h 96"/>
                    <a:gd name="T2" fmla="*/ 143 w 173"/>
                    <a:gd name="T3" fmla="*/ 59 h 96"/>
                    <a:gd name="T4" fmla="*/ 119 w 173"/>
                    <a:gd name="T5" fmla="*/ 53 h 96"/>
                    <a:gd name="T6" fmla="*/ 100 w 173"/>
                    <a:gd name="T7" fmla="*/ 43 h 96"/>
                    <a:gd name="T8" fmla="*/ 83 w 173"/>
                    <a:gd name="T9" fmla="*/ 38 h 96"/>
                    <a:gd name="T10" fmla="*/ 74 w 173"/>
                    <a:gd name="T11" fmla="*/ 26 h 96"/>
                    <a:gd name="T12" fmla="*/ 62 w 173"/>
                    <a:gd name="T13" fmla="*/ 23 h 96"/>
                    <a:gd name="T14" fmla="*/ 39 w 173"/>
                    <a:gd name="T15" fmla="*/ 7 h 96"/>
                    <a:gd name="T16" fmla="*/ 21 w 173"/>
                    <a:gd name="T17" fmla="*/ 0 h 96"/>
                    <a:gd name="T18" fmla="*/ 13 w 173"/>
                    <a:gd name="T19" fmla="*/ 5 h 96"/>
                    <a:gd name="T20" fmla="*/ 3 w 173"/>
                    <a:gd name="T21" fmla="*/ 17 h 96"/>
                    <a:gd name="T22" fmla="*/ 0 w 173"/>
                    <a:gd name="T23" fmla="*/ 39 h 96"/>
                    <a:gd name="T24" fmla="*/ 21 w 173"/>
                    <a:gd name="T25" fmla="*/ 48 h 96"/>
                    <a:gd name="T26" fmla="*/ 43 w 173"/>
                    <a:gd name="T27" fmla="*/ 59 h 96"/>
                    <a:gd name="T28" fmla="*/ 71 w 173"/>
                    <a:gd name="T29" fmla="*/ 73 h 96"/>
                    <a:gd name="T30" fmla="*/ 100 w 173"/>
                    <a:gd name="T31" fmla="*/ 76 h 96"/>
                    <a:gd name="T32" fmla="*/ 114 w 173"/>
                    <a:gd name="T33" fmla="*/ 87 h 96"/>
                    <a:gd name="T34" fmla="*/ 130 w 173"/>
                    <a:gd name="T35" fmla="*/ 90 h 96"/>
                    <a:gd name="T36" fmla="*/ 155 w 173"/>
                    <a:gd name="T37" fmla="*/ 96 h 96"/>
                    <a:gd name="T38" fmla="*/ 173 w 173"/>
                    <a:gd name="T39" fmla="*/ 95 h 96"/>
                    <a:gd name="T40" fmla="*/ 173 w 173"/>
                    <a:gd name="T41" fmla="*/ 86 h 96"/>
                    <a:gd name="T42" fmla="*/ 167 w 173"/>
                    <a:gd name="T43" fmla="*/ 71 h 96"/>
                    <a:gd name="T44" fmla="*/ 167 w 173"/>
                    <a:gd name="T45" fmla="*/ 60 h 96"/>
                    <a:gd name="T46" fmla="*/ 167 w 173"/>
                    <a:gd name="T47" fmla="*/ 6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3" h="96">
                      <a:moveTo>
                        <a:pt x="167" y="60"/>
                      </a:moveTo>
                      <a:lnTo>
                        <a:pt x="143" y="59"/>
                      </a:lnTo>
                      <a:lnTo>
                        <a:pt x="119" y="53"/>
                      </a:lnTo>
                      <a:lnTo>
                        <a:pt x="100" y="43"/>
                      </a:lnTo>
                      <a:lnTo>
                        <a:pt x="83" y="38"/>
                      </a:lnTo>
                      <a:lnTo>
                        <a:pt x="74" y="26"/>
                      </a:lnTo>
                      <a:lnTo>
                        <a:pt x="62" y="23"/>
                      </a:lnTo>
                      <a:lnTo>
                        <a:pt x="39" y="7"/>
                      </a:lnTo>
                      <a:lnTo>
                        <a:pt x="21" y="0"/>
                      </a:lnTo>
                      <a:lnTo>
                        <a:pt x="13" y="5"/>
                      </a:lnTo>
                      <a:lnTo>
                        <a:pt x="3" y="17"/>
                      </a:lnTo>
                      <a:lnTo>
                        <a:pt x="0" y="39"/>
                      </a:lnTo>
                      <a:lnTo>
                        <a:pt x="21" y="48"/>
                      </a:lnTo>
                      <a:lnTo>
                        <a:pt x="43" y="59"/>
                      </a:lnTo>
                      <a:lnTo>
                        <a:pt x="71" y="73"/>
                      </a:lnTo>
                      <a:lnTo>
                        <a:pt x="100" y="76"/>
                      </a:lnTo>
                      <a:lnTo>
                        <a:pt x="114" y="87"/>
                      </a:lnTo>
                      <a:lnTo>
                        <a:pt x="130" y="90"/>
                      </a:lnTo>
                      <a:lnTo>
                        <a:pt x="155" y="96"/>
                      </a:lnTo>
                      <a:lnTo>
                        <a:pt x="173" y="95"/>
                      </a:lnTo>
                      <a:lnTo>
                        <a:pt x="173" y="86"/>
                      </a:lnTo>
                      <a:lnTo>
                        <a:pt x="167" y="71"/>
                      </a:lnTo>
                      <a:lnTo>
                        <a:pt x="167" y="60"/>
                      </a:lnTo>
                      <a:lnTo>
                        <a:pt x="167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B9847F-782C-C3AA-A705-391A15AA87B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05725" y="3487738"/>
                  <a:ext cx="244475" cy="366713"/>
                </a:xfrm>
                <a:custGeom>
                  <a:avLst/>
                  <a:gdLst>
                    <a:gd name="T0" fmla="*/ 137 w 154"/>
                    <a:gd name="T1" fmla="*/ 125 h 231"/>
                    <a:gd name="T2" fmla="*/ 145 w 154"/>
                    <a:gd name="T3" fmla="*/ 118 h 231"/>
                    <a:gd name="T4" fmla="*/ 149 w 154"/>
                    <a:gd name="T5" fmla="*/ 111 h 231"/>
                    <a:gd name="T6" fmla="*/ 154 w 154"/>
                    <a:gd name="T7" fmla="*/ 97 h 231"/>
                    <a:gd name="T8" fmla="*/ 154 w 154"/>
                    <a:gd name="T9" fmla="*/ 91 h 231"/>
                    <a:gd name="T10" fmla="*/ 146 w 154"/>
                    <a:gd name="T11" fmla="*/ 89 h 231"/>
                    <a:gd name="T12" fmla="*/ 140 w 154"/>
                    <a:gd name="T13" fmla="*/ 81 h 231"/>
                    <a:gd name="T14" fmla="*/ 129 w 154"/>
                    <a:gd name="T15" fmla="*/ 67 h 231"/>
                    <a:gd name="T16" fmla="*/ 117 w 154"/>
                    <a:gd name="T17" fmla="*/ 62 h 231"/>
                    <a:gd name="T18" fmla="*/ 102 w 154"/>
                    <a:gd name="T19" fmla="*/ 60 h 231"/>
                    <a:gd name="T20" fmla="*/ 89 w 154"/>
                    <a:gd name="T21" fmla="*/ 51 h 231"/>
                    <a:gd name="T22" fmla="*/ 79 w 154"/>
                    <a:gd name="T23" fmla="*/ 34 h 231"/>
                    <a:gd name="T24" fmla="*/ 68 w 154"/>
                    <a:gd name="T25" fmla="*/ 34 h 231"/>
                    <a:gd name="T26" fmla="*/ 67 w 154"/>
                    <a:gd name="T27" fmla="*/ 50 h 231"/>
                    <a:gd name="T28" fmla="*/ 72 w 154"/>
                    <a:gd name="T29" fmla="*/ 53 h 231"/>
                    <a:gd name="T30" fmla="*/ 63 w 154"/>
                    <a:gd name="T31" fmla="*/ 59 h 231"/>
                    <a:gd name="T32" fmla="*/ 64 w 154"/>
                    <a:gd name="T33" fmla="*/ 68 h 231"/>
                    <a:gd name="T34" fmla="*/ 59 w 154"/>
                    <a:gd name="T35" fmla="*/ 77 h 231"/>
                    <a:gd name="T36" fmla="*/ 59 w 154"/>
                    <a:gd name="T37" fmla="*/ 88 h 231"/>
                    <a:gd name="T38" fmla="*/ 70 w 154"/>
                    <a:gd name="T39" fmla="*/ 104 h 231"/>
                    <a:gd name="T40" fmla="*/ 60 w 154"/>
                    <a:gd name="T41" fmla="*/ 152 h 231"/>
                    <a:gd name="T42" fmla="*/ 0 w 154"/>
                    <a:gd name="T43" fmla="*/ 175 h 231"/>
                    <a:gd name="T44" fmla="*/ 20 w 154"/>
                    <a:gd name="T45" fmla="*/ 215 h 231"/>
                    <a:gd name="T46" fmla="*/ 27 w 154"/>
                    <a:gd name="T47" fmla="*/ 231 h 231"/>
                    <a:gd name="T48" fmla="*/ 37 w 154"/>
                    <a:gd name="T49" fmla="*/ 230 h 231"/>
                    <a:gd name="T50" fmla="*/ 50 w 154"/>
                    <a:gd name="T51" fmla="*/ 222 h 231"/>
                    <a:gd name="T52" fmla="*/ 62 w 154"/>
                    <a:gd name="T53" fmla="*/ 224 h 231"/>
                    <a:gd name="T54" fmla="*/ 71 w 154"/>
                    <a:gd name="T55" fmla="*/ 217 h 231"/>
                    <a:gd name="T56" fmla="*/ 70 w 154"/>
                    <a:gd name="T57" fmla="*/ 208 h 231"/>
                    <a:gd name="T58" fmla="*/ 78 w 154"/>
                    <a:gd name="T59" fmla="*/ 202 h 231"/>
                    <a:gd name="T60" fmla="*/ 91 w 154"/>
                    <a:gd name="T61" fmla="*/ 202 h 231"/>
                    <a:gd name="T62" fmla="*/ 95 w 154"/>
                    <a:gd name="T63" fmla="*/ 197 h 231"/>
                    <a:gd name="T64" fmla="*/ 96 w 154"/>
                    <a:gd name="T65" fmla="*/ 186 h 231"/>
                    <a:gd name="T66" fmla="*/ 108 w 154"/>
                    <a:gd name="T67" fmla="*/ 176 h 231"/>
                    <a:gd name="T68" fmla="*/ 118 w 154"/>
                    <a:gd name="T69" fmla="*/ 176 h 231"/>
                    <a:gd name="T70" fmla="*/ 120 w 154"/>
                    <a:gd name="T71" fmla="*/ 174 h 231"/>
                    <a:gd name="T72" fmla="*/ 116 w 154"/>
                    <a:gd name="T73" fmla="*/ 158 h 231"/>
                    <a:gd name="T74" fmla="*/ 118 w 154"/>
                    <a:gd name="T75" fmla="*/ 146 h 231"/>
                    <a:gd name="T76" fmla="*/ 122 w 154"/>
                    <a:gd name="T77" fmla="*/ 141 h 231"/>
                    <a:gd name="T78" fmla="*/ 131 w 154"/>
                    <a:gd name="T79" fmla="*/ 142 h 231"/>
                    <a:gd name="T80" fmla="*/ 137 w 154"/>
                    <a:gd name="T81" fmla="*/ 125 h 231"/>
                    <a:gd name="T82" fmla="*/ 137 w 154"/>
                    <a:gd name="T83" fmla="*/ 125 h 231"/>
                    <a:gd name="T84" fmla="*/ 76 w 154"/>
                    <a:gd name="T85" fmla="*/ 12 h 231"/>
                    <a:gd name="T86" fmla="*/ 76 w 154"/>
                    <a:gd name="T87" fmla="*/ 2 h 231"/>
                    <a:gd name="T88" fmla="*/ 74 w 154"/>
                    <a:gd name="T89" fmla="*/ 0 h 231"/>
                    <a:gd name="T90" fmla="*/ 68 w 154"/>
                    <a:gd name="T91" fmla="*/ 8 h 231"/>
                    <a:gd name="T92" fmla="*/ 74 w 154"/>
                    <a:gd name="T93" fmla="*/ 16 h 231"/>
                    <a:gd name="T94" fmla="*/ 76 w 154"/>
                    <a:gd name="T95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54" h="231">
                      <a:moveTo>
                        <a:pt x="137" y="125"/>
                      </a:moveTo>
                      <a:lnTo>
                        <a:pt x="145" y="118"/>
                      </a:lnTo>
                      <a:lnTo>
                        <a:pt x="149" y="111"/>
                      </a:lnTo>
                      <a:lnTo>
                        <a:pt x="154" y="97"/>
                      </a:lnTo>
                      <a:lnTo>
                        <a:pt x="154" y="91"/>
                      </a:lnTo>
                      <a:lnTo>
                        <a:pt x="146" y="89"/>
                      </a:lnTo>
                      <a:lnTo>
                        <a:pt x="140" y="81"/>
                      </a:lnTo>
                      <a:lnTo>
                        <a:pt x="129" y="67"/>
                      </a:lnTo>
                      <a:lnTo>
                        <a:pt x="117" y="62"/>
                      </a:lnTo>
                      <a:lnTo>
                        <a:pt x="102" y="60"/>
                      </a:lnTo>
                      <a:lnTo>
                        <a:pt x="89" y="51"/>
                      </a:lnTo>
                      <a:lnTo>
                        <a:pt x="79" y="34"/>
                      </a:lnTo>
                      <a:lnTo>
                        <a:pt x="68" y="34"/>
                      </a:lnTo>
                      <a:lnTo>
                        <a:pt x="67" y="50"/>
                      </a:lnTo>
                      <a:lnTo>
                        <a:pt x="72" y="53"/>
                      </a:lnTo>
                      <a:lnTo>
                        <a:pt x="63" y="59"/>
                      </a:lnTo>
                      <a:lnTo>
                        <a:pt x="64" y="68"/>
                      </a:lnTo>
                      <a:lnTo>
                        <a:pt x="59" y="77"/>
                      </a:lnTo>
                      <a:lnTo>
                        <a:pt x="59" y="88"/>
                      </a:lnTo>
                      <a:lnTo>
                        <a:pt x="70" y="104"/>
                      </a:lnTo>
                      <a:lnTo>
                        <a:pt x="60" y="152"/>
                      </a:lnTo>
                      <a:lnTo>
                        <a:pt x="0" y="175"/>
                      </a:lnTo>
                      <a:lnTo>
                        <a:pt x="20" y="215"/>
                      </a:lnTo>
                      <a:lnTo>
                        <a:pt x="27" y="231"/>
                      </a:lnTo>
                      <a:lnTo>
                        <a:pt x="37" y="230"/>
                      </a:lnTo>
                      <a:lnTo>
                        <a:pt x="50" y="222"/>
                      </a:lnTo>
                      <a:lnTo>
                        <a:pt x="62" y="224"/>
                      </a:lnTo>
                      <a:lnTo>
                        <a:pt x="71" y="217"/>
                      </a:lnTo>
                      <a:lnTo>
                        <a:pt x="70" y="208"/>
                      </a:lnTo>
                      <a:lnTo>
                        <a:pt x="78" y="202"/>
                      </a:lnTo>
                      <a:lnTo>
                        <a:pt x="91" y="202"/>
                      </a:lnTo>
                      <a:lnTo>
                        <a:pt x="95" y="197"/>
                      </a:lnTo>
                      <a:lnTo>
                        <a:pt x="96" y="186"/>
                      </a:lnTo>
                      <a:lnTo>
                        <a:pt x="108" y="176"/>
                      </a:lnTo>
                      <a:lnTo>
                        <a:pt x="118" y="176"/>
                      </a:lnTo>
                      <a:lnTo>
                        <a:pt x="120" y="174"/>
                      </a:lnTo>
                      <a:lnTo>
                        <a:pt x="116" y="158"/>
                      </a:lnTo>
                      <a:lnTo>
                        <a:pt x="118" y="146"/>
                      </a:lnTo>
                      <a:lnTo>
                        <a:pt x="122" y="141"/>
                      </a:lnTo>
                      <a:lnTo>
                        <a:pt x="131" y="142"/>
                      </a:lnTo>
                      <a:lnTo>
                        <a:pt x="137" y="125"/>
                      </a:lnTo>
                      <a:lnTo>
                        <a:pt x="137" y="125"/>
                      </a:lnTo>
                      <a:close/>
                      <a:moveTo>
                        <a:pt x="76" y="12"/>
                      </a:moveTo>
                      <a:lnTo>
                        <a:pt x="76" y="2"/>
                      </a:lnTo>
                      <a:lnTo>
                        <a:pt x="74" y="0"/>
                      </a:lnTo>
                      <a:lnTo>
                        <a:pt x="68" y="8"/>
                      </a:lnTo>
                      <a:lnTo>
                        <a:pt x="74" y="16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5C78660-3AC4-DB3C-B588-31E059888D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8612" y="3081338"/>
                  <a:ext cx="492125" cy="508000"/>
                </a:xfrm>
                <a:custGeom>
                  <a:avLst/>
                  <a:gdLst>
                    <a:gd name="T0" fmla="*/ 276 w 310"/>
                    <a:gd name="T1" fmla="*/ 30 h 320"/>
                    <a:gd name="T2" fmla="*/ 247 w 310"/>
                    <a:gd name="T3" fmla="*/ 0 h 320"/>
                    <a:gd name="T4" fmla="*/ 227 w 310"/>
                    <a:gd name="T5" fmla="*/ 7 h 320"/>
                    <a:gd name="T6" fmla="*/ 186 w 310"/>
                    <a:gd name="T7" fmla="*/ 15 h 320"/>
                    <a:gd name="T8" fmla="*/ 184 w 310"/>
                    <a:gd name="T9" fmla="*/ 36 h 320"/>
                    <a:gd name="T10" fmla="*/ 182 w 310"/>
                    <a:gd name="T11" fmla="*/ 58 h 320"/>
                    <a:gd name="T12" fmla="*/ 181 w 310"/>
                    <a:gd name="T13" fmla="*/ 76 h 320"/>
                    <a:gd name="T14" fmla="*/ 174 w 310"/>
                    <a:gd name="T15" fmla="*/ 91 h 320"/>
                    <a:gd name="T16" fmla="*/ 157 w 310"/>
                    <a:gd name="T17" fmla="*/ 111 h 320"/>
                    <a:gd name="T18" fmla="*/ 154 w 310"/>
                    <a:gd name="T19" fmla="*/ 132 h 320"/>
                    <a:gd name="T20" fmla="*/ 132 w 310"/>
                    <a:gd name="T21" fmla="*/ 133 h 320"/>
                    <a:gd name="T22" fmla="*/ 116 w 310"/>
                    <a:gd name="T23" fmla="*/ 139 h 320"/>
                    <a:gd name="T24" fmla="*/ 110 w 310"/>
                    <a:gd name="T25" fmla="*/ 173 h 320"/>
                    <a:gd name="T26" fmla="*/ 72 w 310"/>
                    <a:gd name="T27" fmla="*/ 180 h 320"/>
                    <a:gd name="T28" fmla="*/ 56 w 310"/>
                    <a:gd name="T29" fmla="*/ 183 h 320"/>
                    <a:gd name="T30" fmla="*/ 0 w 310"/>
                    <a:gd name="T31" fmla="*/ 175 h 320"/>
                    <a:gd name="T32" fmla="*/ 23 w 310"/>
                    <a:gd name="T33" fmla="*/ 201 h 320"/>
                    <a:gd name="T34" fmla="*/ 48 w 310"/>
                    <a:gd name="T35" fmla="*/ 233 h 320"/>
                    <a:gd name="T36" fmla="*/ 61 w 310"/>
                    <a:gd name="T37" fmla="*/ 247 h 320"/>
                    <a:gd name="T38" fmla="*/ 29 w 310"/>
                    <a:gd name="T39" fmla="*/ 287 h 320"/>
                    <a:gd name="T40" fmla="*/ 91 w 310"/>
                    <a:gd name="T41" fmla="*/ 283 h 320"/>
                    <a:gd name="T42" fmla="*/ 146 w 310"/>
                    <a:gd name="T43" fmla="*/ 297 h 320"/>
                    <a:gd name="T44" fmla="*/ 169 w 310"/>
                    <a:gd name="T45" fmla="*/ 320 h 320"/>
                    <a:gd name="T46" fmla="*/ 226 w 310"/>
                    <a:gd name="T47" fmla="*/ 304 h 320"/>
                    <a:gd name="T48" fmla="*/ 207 w 310"/>
                    <a:gd name="T49" fmla="*/ 272 h 320"/>
                    <a:gd name="T50" fmla="*/ 186 w 310"/>
                    <a:gd name="T51" fmla="*/ 243 h 320"/>
                    <a:gd name="T52" fmla="*/ 229 w 310"/>
                    <a:gd name="T53" fmla="*/ 219 h 320"/>
                    <a:gd name="T54" fmla="*/ 253 w 310"/>
                    <a:gd name="T55" fmla="*/ 171 h 320"/>
                    <a:gd name="T56" fmla="*/ 264 w 310"/>
                    <a:gd name="T57" fmla="*/ 130 h 320"/>
                    <a:gd name="T58" fmla="*/ 259 w 310"/>
                    <a:gd name="T59" fmla="*/ 105 h 320"/>
                    <a:gd name="T60" fmla="*/ 236 w 310"/>
                    <a:gd name="T61" fmla="*/ 68 h 320"/>
                    <a:gd name="T62" fmla="*/ 276 w 310"/>
                    <a:gd name="T63" fmla="*/ 64 h 320"/>
                    <a:gd name="T64" fmla="*/ 310 w 310"/>
                    <a:gd name="T65" fmla="*/ 3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10" h="320">
                      <a:moveTo>
                        <a:pt x="310" y="39"/>
                      </a:moveTo>
                      <a:lnTo>
                        <a:pt x="276" y="30"/>
                      </a:lnTo>
                      <a:lnTo>
                        <a:pt x="264" y="11"/>
                      </a:lnTo>
                      <a:lnTo>
                        <a:pt x="247" y="0"/>
                      </a:lnTo>
                      <a:lnTo>
                        <a:pt x="236" y="3"/>
                      </a:lnTo>
                      <a:lnTo>
                        <a:pt x="227" y="7"/>
                      </a:lnTo>
                      <a:lnTo>
                        <a:pt x="206" y="10"/>
                      </a:lnTo>
                      <a:lnTo>
                        <a:pt x="186" y="15"/>
                      </a:lnTo>
                      <a:lnTo>
                        <a:pt x="177" y="25"/>
                      </a:lnTo>
                      <a:lnTo>
                        <a:pt x="184" y="36"/>
                      </a:lnTo>
                      <a:lnTo>
                        <a:pt x="190" y="48"/>
                      </a:lnTo>
                      <a:lnTo>
                        <a:pt x="182" y="58"/>
                      </a:lnTo>
                      <a:lnTo>
                        <a:pt x="185" y="67"/>
                      </a:lnTo>
                      <a:lnTo>
                        <a:pt x="181" y="76"/>
                      </a:lnTo>
                      <a:lnTo>
                        <a:pt x="163" y="75"/>
                      </a:lnTo>
                      <a:lnTo>
                        <a:pt x="174" y="91"/>
                      </a:lnTo>
                      <a:lnTo>
                        <a:pt x="163" y="96"/>
                      </a:lnTo>
                      <a:lnTo>
                        <a:pt x="157" y="111"/>
                      </a:lnTo>
                      <a:lnTo>
                        <a:pt x="161" y="125"/>
                      </a:lnTo>
                      <a:lnTo>
                        <a:pt x="154" y="132"/>
                      </a:lnTo>
                      <a:lnTo>
                        <a:pt x="147" y="130"/>
                      </a:lnTo>
                      <a:lnTo>
                        <a:pt x="132" y="133"/>
                      </a:lnTo>
                      <a:lnTo>
                        <a:pt x="131" y="139"/>
                      </a:lnTo>
                      <a:lnTo>
                        <a:pt x="116" y="139"/>
                      </a:lnTo>
                      <a:lnTo>
                        <a:pt x="108" y="152"/>
                      </a:lnTo>
                      <a:lnTo>
                        <a:pt x="110" y="173"/>
                      </a:lnTo>
                      <a:lnTo>
                        <a:pt x="86" y="182"/>
                      </a:lnTo>
                      <a:lnTo>
                        <a:pt x="72" y="180"/>
                      </a:lnTo>
                      <a:lnTo>
                        <a:pt x="68" y="186"/>
                      </a:lnTo>
                      <a:lnTo>
                        <a:pt x="56" y="183"/>
                      </a:lnTo>
                      <a:lnTo>
                        <a:pt x="37" y="186"/>
                      </a:lnTo>
                      <a:lnTo>
                        <a:pt x="0" y="175"/>
                      </a:lnTo>
                      <a:lnTo>
                        <a:pt x="12" y="187"/>
                      </a:lnTo>
                      <a:lnTo>
                        <a:pt x="23" y="201"/>
                      </a:lnTo>
                      <a:lnTo>
                        <a:pt x="44" y="211"/>
                      </a:lnTo>
                      <a:lnTo>
                        <a:pt x="48" y="233"/>
                      </a:lnTo>
                      <a:lnTo>
                        <a:pt x="57" y="236"/>
                      </a:lnTo>
                      <a:lnTo>
                        <a:pt x="61" y="247"/>
                      </a:lnTo>
                      <a:lnTo>
                        <a:pt x="33" y="260"/>
                      </a:lnTo>
                      <a:lnTo>
                        <a:pt x="29" y="287"/>
                      </a:lnTo>
                      <a:lnTo>
                        <a:pt x="57" y="284"/>
                      </a:lnTo>
                      <a:lnTo>
                        <a:pt x="91" y="283"/>
                      </a:lnTo>
                      <a:lnTo>
                        <a:pt x="127" y="279"/>
                      </a:lnTo>
                      <a:lnTo>
                        <a:pt x="146" y="297"/>
                      </a:lnTo>
                      <a:lnTo>
                        <a:pt x="153" y="314"/>
                      </a:lnTo>
                      <a:lnTo>
                        <a:pt x="169" y="320"/>
                      </a:lnTo>
                      <a:lnTo>
                        <a:pt x="181" y="304"/>
                      </a:lnTo>
                      <a:lnTo>
                        <a:pt x="226" y="304"/>
                      </a:lnTo>
                      <a:lnTo>
                        <a:pt x="220" y="284"/>
                      </a:lnTo>
                      <a:lnTo>
                        <a:pt x="207" y="272"/>
                      </a:lnTo>
                      <a:lnTo>
                        <a:pt x="201" y="253"/>
                      </a:lnTo>
                      <a:lnTo>
                        <a:pt x="186" y="243"/>
                      </a:lnTo>
                      <a:lnTo>
                        <a:pt x="205" y="218"/>
                      </a:lnTo>
                      <a:lnTo>
                        <a:pt x="229" y="219"/>
                      </a:lnTo>
                      <a:lnTo>
                        <a:pt x="246" y="195"/>
                      </a:lnTo>
                      <a:lnTo>
                        <a:pt x="253" y="171"/>
                      </a:lnTo>
                      <a:lnTo>
                        <a:pt x="268" y="147"/>
                      </a:lnTo>
                      <a:lnTo>
                        <a:pt x="264" y="130"/>
                      </a:lnTo>
                      <a:lnTo>
                        <a:pt x="278" y="117"/>
                      </a:lnTo>
                      <a:lnTo>
                        <a:pt x="259" y="105"/>
                      </a:lnTo>
                      <a:lnTo>
                        <a:pt x="249" y="89"/>
                      </a:lnTo>
                      <a:lnTo>
                        <a:pt x="236" y="68"/>
                      </a:lnTo>
                      <a:lnTo>
                        <a:pt x="244" y="57"/>
                      </a:lnTo>
                      <a:lnTo>
                        <a:pt x="276" y="64"/>
                      </a:lnTo>
                      <a:lnTo>
                        <a:pt x="296" y="60"/>
                      </a:lnTo>
                      <a:lnTo>
                        <a:pt x="310" y="39"/>
                      </a:lnTo>
                      <a:lnTo>
                        <a:pt x="310" y="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C9E9228-090B-7B81-01B4-D697B4CE85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1712" y="3786188"/>
                  <a:ext cx="314325" cy="487363"/>
                </a:xfrm>
                <a:custGeom>
                  <a:avLst/>
                  <a:gdLst>
                    <a:gd name="T0" fmla="*/ 191 w 198"/>
                    <a:gd name="T1" fmla="*/ 230 h 307"/>
                    <a:gd name="T2" fmla="*/ 170 w 198"/>
                    <a:gd name="T3" fmla="*/ 207 h 307"/>
                    <a:gd name="T4" fmla="*/ 158 w 198"/>
                    <a:gd name="T5" fmla="*/ 226 h 307"/>
                    <a:gd name="T6" fmla="*/ 140 w 198"/>
                    <a:gd name="T7" fmla="*/ 243 h 307"/>
                    <a:gd name="T8" fmla="*/ 122 w 198"/>
                    <a:gd name="T9" fmla="*/ 241 h 307"/>
                    <a:gd name="T10" fmla="*/ 101 w 198"/>
                    <a:gd name="T11" fmla="*/ 268 h 307"/>
                    <a:gd name="T12" fmla="*/ 120 w 198"/>
                    <a:gd name="T13" fmla="*/ 262 h 307"/>
                    <a:gd name="T14" fmla="*/ 136 w 198"/>
                    <a:gd name="T15" fmla="*/ 253 h 307"/>
                    <a:gd name="T16" fmla="*/ 144 w 198"/>
                    <a:gd name="T17" fmla="*/ 276 h 307"/>
                    <a:gd name="T18" fmla="*/ 177 w 198"/>
                    <a:gd name="T19" fmla="*/ 307 h 307"/>
                    <a:gd name="T20" fmla="*/ 174 w 198"/>
                    <a:gd name="T21" fmla="*/ 278 h 307"/>
                    <a:gd name="T22" fmla="*/ 193 w 198"/>
                    <a:gd name="T23" fmla="*/ 290 h 307"/>
                    <a:gd name="T24" fmla="*/ 196 w 198"/>
                    <a:gd name="T25" fmla="*/ 255 h 307"/>
                    <a:gd name="T26" fmla="*/ 193 w 198"/>
                    <a:gd name="T27" fmla="*/ 239 h 307"/>
                    <a:gd name="T28" fmla="*/ 138 w 198"/>
                    <a:gd name="T29" fmla="*/ 172 h 307"/>
                    <a:gd name="T30" fmla="*/ 127 w 198"/>
                    <a:gd name="T31" fmla="*/ 179 h 307"/>
                    <a:gd name="T32" fmla="*/ 115 w 198"/>
                    <a:gd name="T33" fmla="*/ 196 h 307"/>
                    <a:gd name="T34" fmla="*/ 107 w 198"/>
                    <a:gd name="T35" fmla="*/ 209 h 307"/>
                    <a:gd name="T36" fmla="*/ 127 w 198"/>
                    <a:gd name="T37" fmla="*/ 218 h 307"/>
                    <a:gd name="T38" fmla="*/ 138 w 198"/>
                    <a:gd name="T39" fmla="*/ 195 h 307"/>
                    <a:gd name="T40" fmla="*/ 26 w 198"/>
                    <a:gd name="T41" fmla="*/ 218 h 307"/>
                    <a:gd name="T42" fmla="*/ 49 w 198"/>
                    <a:gd name="T43" fmla="*/ 188 h 307"/>
                    <a:gd name="T44" fmla="*/ 34 w 198"/>
                    <a:gd name="T45" fmla="*/ 192 h 307"/>
                    <a:gd name="T46" fmla="*/ 10 w 198"/>
                    <a:gd name="T47" fmla="*/ 224 h 307"/>
                    <a:gd name="T48" fmla="*/ 26 w 198"/>
                    <a:gd name="T49" fmla="*/ 218 h 307"/>
                    <a:gd name="T50" fmla="*/ 92 w 198"/>
                    <a:gd name="T51" fmla="*/ 156 h 307"/>
                    <a:gd name="T52" fmla="*/ 96 w 198"/>
                    <a:gd name="T53" fmla="*/ 180 h 307"/>
                    <a:gd name="T54" fmla="*/ 110 w 198"/>
                    <a:gd name="T55" fmla="*/ 183 h 307"/>
                    <a:gd name="T56" fmla="*/ 118 w 198"/>
                    <a:gd name="T57" fmla="*/ 164 h 307"/>
                    <a:gd name="T58" fmla="*/ 92 w 198"/>
                    <a:gd name="T59" fmla="*/ 156 h 307"/>
                    <a:gd name="T60" fmla="*/ 166 w 198"/>
                    <a:gd name="T61" fmla="*/ 150 h 307"/>
                    <a:gd name="T62" fmla="*/ 139 w 198"/>
                    <a:gd name="T63" fmla="*/ 141 h 307"/>
                    <a:gd name="T64" fmla="*/ 155 w 198"/>
                    <a:gd name="T65" fmla="*/ 168 h 307"/>
                    <a:gd name="T66" fmla="*/ 148 w 198"/>
                    <a:gd name="T67" fmla="*/ 181 h 307"/>
                    <a:gd name="T68" fmla="*/ 156 w 198"/>
                    <a:gd name="T69" fmla="*/ 198 h 307"/>
                    <a:gd name="T70" fmla="*/ 159 w 198"/>
                    <a:gd name="T71" fmla="*/ 178 h 307"/>
                    <a:gd name="T72" fmla="*/ 175 w 198"/>
                    <a:gd name="T73" fmla="*/ 177 h 307"/>
                    <a:gd name="T74" fmla="*/ 166 w 198"/>
                    <a:gd name="T75" fmla="*/ 150 h 307"/>
                    <a:gd name="T76" fmla="*/ 72 w 198"/>
                    <a:gd name="T77" fmla="*/ 120 h 307"/>
                    <a:gd name="T78" fmla="*/ 68 w 198"/>
                    <a:gd name="T79" fmla="*/ 137 h 307"/>
                    <a:gd name="T80" fmla="*/ 81 w 198"/>
                    <a:gd name="T81" fmla="*/ 128 h 307"/>
                    <a:gd name="T82" fmla="*/ 56 w 198"/>
                    <a:gd name="T83" fmla="*/ 0 h 307"/>
                    <a:gd name="T84" fmla="*/ 41 w 198"/>
                    <a:gd name="T85" fmla="*/ 21 h 307"/>
                    <a:gd name="T86" fmla="*/ 36 w 198"/>
                    <a:gd name="T87" fmla="*/ 50 h 307"/>
                    <a:gd name="T88" fmla="*/ 44 w 198"/>
                    <a:gd name="T89" fmla="*/ 84 h 307"/>
                    <a:gd name="T90" fmla="*/ 58 w 198"/>
                    <a:gd name="T91" fmla="*/ 88 h 307"/>
                    <a:gd name="T92" fmla="*/ 59 w 198"/>
                    <a:gd name="T93" fmla="*/ 100 h 307"/>
                    <a:gd name="T94" fmla="*/ 70 w 198"/>
                    <a:gd name="T95" fmla="*/ 115 h 307"/>
                    <a:gd name="T96" fmla="*/ 104 w 198"/>
                    <a:gd name="T97" fmla="*/ 126 h 307"/>
                    <a:gd name="T98" fmla="*/ 118 w 198"/>
                    <a:gd name="T99" fmla="*/ 129 h 307"/>
                    <a:gd name="T100" fmla="*/ 137 w 198"/>
                    <a:gd name="T101" fmla="*/ 130 h 307"/>
                    <a:gd name="T102" fmla="*/ 129 w 198"/>
                    <a:gd name="T103" fmla="*/ 112 h 307"/>
                    <a:gd name="T104" fmla="*/ 93 w 198"/>
                    <a:gd name="T105" fmla="*/ 101 h 307"/>
                    <a:gd name="T106" fmla="*/ 73 w 198"/>
                    <a:gd name="T107" fmla="*/ 80 h 307"/>
                    <a:gd name="T108" fmla="*/ 85 w 198"/>
                    <a:gd name="T109" fmla="*/ 53 h 307"/>
                    <a:gd name="T110" fmla="*/ 77 w 198"/>
                    <a:gd name="T111" fmla="*/ 15 h 307"/>
                    <a:gd name="T112" fmla="*/ 76 w 198"/>
                    <a:gd name="T113" fmla="*/ 0 h 307"/>
                    <a:gd name="T114" fmla="*/ 56 w 198"/>
                    <a:gd name="T115" fmla="*/ 0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98" h="307">
                      <a:moveTo>
                        <a:pt x="193" y="239"/>
                      </a:moveTo>
                      <a:lnTo>
                        <a:pt x="191" y="230"/>
                      </a:lnTo>
                      <a:lnTo>
                        <a:pt x="188" y="218"/>
                      </a:lnTo>
                      <a:lnTo>
                        <a:pt x="170" y="207"/>
                      </a:lnTo>
                      <a:lnTo>
                        <a:pt x="173" y="225"/>
                      </a:lnTo>
                      <a:lnTo>
                        <a:pt x="158" y="226"/>
                      </a:lnTo>
                      <a:lnTo>
                        <a:pt x="155" y="237"/>
                      </a:lnTo>
                      <a:lnTo>
                        <a:pt x="140" y="243"/>
                      </a:lnTo>
                      <a:lnTo>
                        <a:pt x="132" y="233"/>
                      </a:lnTo>
                      <a:lnTo>
                        <a:pt x="122" y="241"/>
                      </a:lnTo>
                      <a:lnTo>
                        <a:pt x="109" y="248"/>
                      </a:lnTo>
                      <a:lnTo>
                        <a:pt x="101" y="268"/>
                      </a:lnTo>
                      <a:lnTo>
                        <a:pt x="106" y="275"/>
                      </a:lnTo>
                      <a:lnTo>
                        <a:pt x="120" y="262"/>
                      </a:lnTo>
                      <a:lnTo>
                        <a:pt x="130" y="263"/>
                      </a:lnTo>
                      <a:lnTo>
                        <a:pt x="136" y="253"/>
                      </a:lnTo>
                      <a:lnTo>
                        <a:pt x="150" y="264"/>
                      </a:lnTo>
                      <a:lnTo>
                        <a:pt x="144" y="276"/>
                      </a:lnTo>
                      <a:lnTo>
                        <a:pt x="152" y="293"/>
                      </a:lnTo>
                      <a:lnTo>
                        <a:pt x="177" y="307"/>
                      </a:lnTo>
                      <a:lnTo>
                        <a:pt x="182" y="296"/>
                      </a:lnTo>
                      <a:lnTo>
                        <a:pt x="174" y="278"/>
                      </a:lnTo>
                      <a:lnTo>
                        <a:pt x="183" y="266"/>
                      </a:lnTo>
                      <a:lnTo>
                        <a:pt x="193" y="290"/>
                      </a:lnTo>
                      <a:lnTo>
                        <a:pt x="198" y="268"/>
                      </a:lnTo>
                      <a:lnTo>
                        <a:pt x="196" y="255"/>
                      </a:lnTo>
                      <a:lnTo>
                        <a:pt x="193" y="239"/>
                      </a:lnTo>
                      <a:lnTo>
                        <a:pt x="193" y="239"/>
                      </a:lnTo>
                      <a:close/>
                      <a:moveTo>
                        <a:pt x="138" y="195"/>
                      </a:moveTo>
                      <a:lnTo>
                        <a:pt x="138" y="172"/>
                      </a:lnTo>
                      <a:lnTo>
                        <a:pt x="125" y="195"/>
                      </a:lnTo>
                      <a:lnTo>
                        <a:pt x="127" y="179"/>
                      </a:lnTo>
                      <a:lnTo>
                        <a:pt x="116" y="181"/>
                      </a:lnTo>
                      <a:lnTo>
                        <a:pt x="115" y="196"/>
                      </a:lnTo>
                      <a:lnTo>
                        <a:pt x="110" y="202"/>
                      </a:lnTo>
                      <a:lnTo>
                        <a:pt x="107" y="209"/>
                      </a:lnTo>
                      <a:lnTo>
                        <a:pt x="121" y="225"/>
                      </a:lnTo>
                      <a:lnTo>
                        <a:pt x="127" y="218"/>
                      </a:lnTo>
                      <a:lnTo>
                        <a:pt x="132" y="203"/>
                      </a:lnTo>
                      <a:lnTo>
                        <a:pt x="138" y="195"/>
                      </a:lnTo>
                      <a:lnTo>
                        <a:pt x="138" y="195"/>
                      </a:lnTo>
                      <a:close/>
                      <a:moveTo>
                        <a:pt x="26" y="218"/>
                      </a:moveTo>
                      <a:lnTo>
                        <a:pt x="36" y="201"/>
                      </a:lnTo>
                      <a:lnTo>
                        <a:pt x="49" y="188"/>
                      </a:lnTo>
                      <a:lnTo>
                        <a:pt x="43" y="169"/>
                      </a:lnTo>
                      <a:lnTo>
                        <a:pt x="34" y="192"/>
                      </a:lnTo>
                      <a:lnTo>
                        <a:pt x="24" y="209"/>
                      </a:lnTo>
                      <a:lnTo>
                        <a:pt x="10" y="224"/>
                      </a:lnTo>
                      <a:lnTo>
                        <a:pt x="0" y="240"/>
                      </a:lnTo>
                      <a:lnTo>
                        <a:pt x="26" y="218"/>
                      </a:lnTo>
                      <a:lnTo>
                        <a:pt x="26" y="218"/>
                      </a:lnTo>
                      <a:close/>
                      <a:moveTo>
                        <a:pt x="92" y="156"/>
                      </a:moveTo>
                      <a:lnTo>
                        <a:pt x="96" y="168"/>
                      </a:lnTo>
                      <a:lnTo>
                        <a:pt x="96" y="180"/>
                      </a:lnTo>
                      <a:lnTo>
                        <a:pt x="97" y="191"/>
                      </a:lnTo>
                      <a:lnTo>
                        <a:pt x="110" y="183"/>
                      </a:lnTo>
                      <a:lnTo>
                        <a:pt x="119" y="173"/>
                      </a:lnTo>
                      <a:lnTo>
                        <a:pt x="118" y="164"/>
                      </a:lnTo>
                      <a:lnTo>
                        <a:pt x="105" y="164"/>
                      </a:lnTo>
                      <a:lnTo>
                        <a:pt x="92" y="156"/>
                      </a:lnTo>
                      <a:lnTo>
                        <a:pt x="92" y="156"/>
                      </a:lnTo>
                      <a:close/>
                      <a:moveTo>
                        <a:pt x="166" y="150"/>
                      </a:moveTo>
                      <a:lnTo>
                        <a:pt x="159" y="141"/>
                      </a:lnTo>
                      <a:lnTo>
                        <a:pt x="139" y="141"/>
                      </a:lnTo>
                      <a:lnTo>
                        <a:pt x="154" y="158"/>
                      </a:lnTo>
                      <a:lnTo>
                        <a:pt x="155" y="168"/>
                      </a:lnTo>
                      <a:lnTo>
                        <a:pt x="143" y="166"/>
                      </a:lnTo>
                      <a:lnTo>
                        <a:pt x="148" y="181"/>
                      </a:lnTo>
                      <a:lnTo>
                        <a:pt x="153" y="182"/>
                      </a:lnTo>
                      <a:lnTo>
                        <a:pt x="156" y="198"/>
                      </a:lnTo>
                      <a:lnTo>
                        <a:pt x="166" y="193"/>
                      </a:lnTo>
                      <a:lnTo>
                        <a:pt x="159" y="178"/>
                      </a:lnTo>
                      <a:lnTo>
                        <a:pt x="158" y="170"/>
                      </a:lnTo>
                      <a:lnTo>
                        <a:pt x="175" y="177"/>
                      </a:lnTo>
                      <a:lnTo>
                        <a:pt x="166" y="150"/>
                      </a:lnTo>
                      <a:lnTo>
                        <a:pt x="166" y="150"/>
                      </a:lnTo>
                      <a:close/>
                      <a:moveTo>
                        <a:pt x="81" y="128"/>
                      </a:moveTo>
                      <a:lnTo>
                        <a:pt x="72" y="120"/>
                      </a:lnTo>
                      <a:lnTo>
                        <a:pt x="54" y="119"/>
                      </a:lnTo>
                      <a:lnTo>
                        <a:pt x="68" y="137"/>
                      </a:lnTo>
                      <a:lnTo>
                        <a:pt x="78" y="149"/>
                      </a:lnTo>
                      <a:lnTo>
                        <a:pt x="81" y="128"/>
                      </a:lnTo>
                      <a:lnTo>
                        <a:pt x="81" y="128"/>
                      </a:lnTo>
                      <a:close/>
                      <a:moveTo>
                        <a:pt x="56" y="0"/>
                      </a:moveTo>
                      <a:lnTo>
                        <a:pt x="44" y="0"/>
                      </a:lnTo>
                      <a:lnTo>
                        <a:pt x="41" y="21"/>
                      </a:lnTo>
                      <a:lnTo>
                        <a:pt x="45" y="57"/>
                      </a:lnTo>
                      <a:lnTo>
                        <a:pt x="36" y="50"/>
                      </a:lnTo>
                      <a:lnTo>
                        <a:pt x="40" y="72"/>
                      </a:lnTo>
                      <a:lnTo>
                        <a:pt x="44" y="84"/>
                      </a:lnTo>
                      <a:lnTo>
                        <a:pt x="56" y="97"/>
                      </a:lnTo>
                      <a:lnTo>
                        <a:pt x="58" y="88"/>
                      </a:lnTo>
                      <a:lnTo>
                        <a:pt x="65" y="94"/>
                      </a:lnTo>
                      <a:lnTo>
                        <a:pt x="59" y="100"/>
                      </a:lnTo>
                      <a:lnTo>
                        <a:pt x="60" y="110"/>
                      </a:lnTo>
                      <a:lnTo>
                        <a:pt x="70" y="115"/>
                      </a:lnTo>
                      <a:lnTo>
                        <a:pt x="89" y="112"/>
                      </a:lnTo>
                      <a:lnTo>
                        <a:pt x="104" y="126"/>
                      </a:lnTo>
                      <a:lnTo>
                        <a:pt x="109" y="117"/>
                      </a:lnTo>
                      <a:lnTo>
                        <a:pt x="118" y="129"/>
                      </a:lnTo>
                      <a:lnTo>
                        <a:pt x="136" y="141"/>
                      </a:lnTo>
                      <a:lnTo>
                        <a:pt x="137" y="130"/>
                      </a:lnTo>
                      <a:lnTo>
                        <a:pt x="129" y="125"/>
                      </a:lnTo>
                      <a:lnTo>
                        <a:pt x="129" y="112"/>
                      </a:lnTo>
                      <a:lnTo>
                        <a:pt x="101" y="99"/>
                      </a:lnTo>
                      <a:lnTo>
                        <a:pt x="93" y="101"/>
                      </a:lnTo>
                      <a:lnTo>
                        <a:pt x="81" y="99"/>
                      </a:lnTo>
                      <a:lnTo>
                        <a:pt x="73" y="80"/>
                      </a:lnTo>
                      <a:lnTo>
                        <a:pt x="74" y="60"/>
                      </a:lnTo>
                      <a:lnTo>
                        <a:pt x="85" y="53"/>
                      </a:lnTo>
                      <a:lnTo>
                        <a:pt x="87" y="33"/>
                      </a:lnTo>
                      <a:lnTo>
                        <a:pt x="77" y="15"/>
                      </a:lnTo>
                      <a:lnTo>
                        <a:pt x="79" y="6"/>
                      </a:lnTo>
                      <a:lnTo>
                        <a:pt x="76" y="0"/>
                      </a:lnTo>
                      <a:lnTo>
                        <a:pt x="70" y="6"/>
                      </a:lnTo>
                      <a:lnTo>
                        <a:pt x="56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0F3A53F-55C3-0F04-B6BB-D61DB2AA19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18687" y="2862263"/>
                  <a:ext cx="150812" cy="198438"/>
                </a:xfrm>
                <a:custGeom>
                  <a:avLst/>
                  <a:gdLst>
                    <a:gd name="T0" fmla="*/ 90 w 95"/>
                    <a:gd name="T1" fmla="*/ 13 h 125"/>
                    <a:gd name="T2" fmla="*/ 90 w 95"/>
                    <a:gd name="T3" fmla="*/ 13 h 125"/>
                    <a:gd name="T4" fmla="*/ 70 w 95"/>
                    <a:gd name="T5" fmla="*/ 0 h 125"/>
                    <a:gd name="T6" fmla="*/ 70 w 95"/>
                    <a:gd name="T7" fmla="*/ 13 h 125"/>
                    <a:gd name="T8" fmla="*/ 46 w 95"/>
                    <a:gd name="T9" fmla="*/ 22 h 125"/>
                    <a:gd name="T10" fmla="*/ 57 w 95"/>
                    <a:gd name="T11" fmla="*/ 34 h 125"/>
                    <a:gd name="T12" fmla="*/ 39 w 95"/>
                    <a:gd name="T13" fmla="*/ 34 h 125"/>
                    <a:gd name="T14" fmla="*/ 26 w 95"/>
                    <a:gd name="T15" fmla="*/ 27 h 125"/>
                    <a:gd name="T16" fmla="*/ 22 w 95"/>
                    <a:gd name="T17" fmla="*/ 43 h 125"/>
                    <a:gd name="T18" fmla="*/ 8 w 95"/>
                    <a:gd name="T19" fmla="*/ 56 h 125"/>
                    <a:gd name="T20" fmla="*/ 0 w 95"/>
                    <a:gd name="T21" fmla="*/ 71 h 125"/>
                    <a:gd name="T22" fmla="*/ 13 w 95"/>
                    <a:gd name="T23" fmla="*/ 77 h 125"/>
                    <a:gd name="T24" fmla="*/ 25 w 95"/>
                    <a:gd name="T25" fmla="*/ 79 h 125"/>
                    <a:gd name="T26" fmla="*/ 28 w 95"/>
                    <a:gd name="T27" fmla="*/ 83 h 125"/>
                    <a:gd name="T28" fmla="*/ 29 w 95"/>
                    <a:gd name="T29" fmla="*/ 96 h 125"/>
                    <a:gd name="T30" fmla="*/ 33 w 95"/>
                    <a:gd name="T31" fmla="*/ 101 h 125"/>
                    <a:gd name="T32" fmla="*/ 30 w 95"/>
                    <a:gd name="T33" fmla="*/ 103 h 125"/>
                    <a:gd name="T34" fmla="*/ 29 w 95"/>
                    <a:gd name="T35" fmla="*/ 115 h 125"/>
                    <a:gd name="T36" fmla="*/ 37 w 95"/>
                    <a:gd name="T37" fmla="*/ 118 h 125"/>
                    <a:gd name="T38" fmla="*/ 43 w 95"/>
                    <a:gd name="T39" fmla="*/ 120 h 125"/>
                    <a:gd name="T40" fmla="*/ 46 w 95"/>
                    <a:gd name="T41" fmla="*/ 125 h 125"/>
                    <a:gd name="T42" fmla="*/ 51 w 95"/>
                    <a:gd name="T43" fmla="*/ 123 h 125"/>
                    <a:gd name="T44" fmla="*/ 51 w 95"/>
                    <a:gd name="T45" fmla="*/ 118 h 125"/>
                    <a:gd name="T46" fmla="*/ 62 w 95"/>
                    <a:gd name="T47" fmla="*/ 123 h 125"/>
                    <a:gd name="T48" fmla="*/ 63 w 95"/>
                    <a:gd name="T49" fmla="*/ 120 h 125"/>
                    <a:gd name="T50" fmla="*/ 72 w 95"/>
                    <a:gd name="T51" fmla="*/ 121 h 125"/>
                    <a:gd name="T52" fmla="*/ 74 w 95"/>
                    <a:gd name="T53" fmla="*/ 111 h 125"/>
                    <a:gd name="T54" fmla="*/ 87 w 95"/>
                    <a:gd name="T55" fmla="*/ 109 h 125"/>
                    <a:gd name="T56" fmla="*/ 95 w 95"/>
                    <a:gd name="T57" fmla="*/ 108 h 125"/>
                    <a:gd name="T58" fmla="*/ 95 w 95"/>
                    <a:gd name="T59" fmla="*/ 102 h 125"/>
                    <a:gd name="T60" fmla="*/ 79 w 95"/>
                    <a:gd name="T61" fmla="*/ 91 h 125"/>
                    <a:gd name="T62" fmla="*/ 69 w 95"/>
                    <a:gd name="T63" fmla="*/ 88 h 125"/>
                    <a:gd name="T64" fmla="*/ 70 w 95"/>
                    <a:gd name="T65" fmla="*/ 85 h 125"/>
                    <a:gd name="T66" fmla="*/ 65 w 95"/>
                    <a:gd name="T67" fmla="*/ 75 h 125"/>
                    <a:gd name="T68" fmla="*/ 71 w 95"/>
                    <a:gd name="T69" fmla="*/ 68 h 125"/>
                    <a:gd name="T70" fmla="*/ 81 w 95"/>
                    <a:gd name="T71" fmla="*/ 64 h 125"/>
                    <a:gd name="T72" fmla="*/ 85 w 95"/>
                    <a:gd name="T73" fmla="*/ 58 h 125"/>
                    <a:gd name="T74" fmla="*/ 86 w 95"/>
                    <a:gd name="T75" fmla="*/ 53 h 125"/>
                    <a:gd name="T76" fmla="*/ 93 w 95"/>
                    <a:gd name="T77" fmla="*/ 48 h 125"/>
                    <a:gd name="T78" fmla="*/ 83 w 95"/>
                    <a:gd name="T79" fmla="*/ 32 h 125"/>
                    <a:gd name="T80" fmla="*/ 84 w 95"/>
                    <a:gd name="T81" fmla="*/ 23 h 125"/>
                    <a:gd name="T82" fmla="*/ 87 w 95"/>
                    <a:gd name="T83" fmla="*/ 16 h 125"/>
                    <a:gd name="T84" fmla="*/ 95 w 95"/>
                    <a:gd name="T85" fmla="*/ 18 h 125"/>
                    <a:gd name="T86" fmla="*/ 95 w 95"/>
                    <a:gd name="T87" fmla="*/ 18 h 125"/>
                    <a:gd name="T88" fmla="*/ 95 w 95"/>
                    <a:gd name="T89" fmla="*/ 18 h 125"/>
                    <a:gd name="T90" fmla="*/ 95 w 95"/>
                    <a:gd name="T91" fmla="*/ 18 h 125"/>
                    <a:gd name="T92" fmla="*/ 90 w 95"/>
                    <a:gd name="T93" fmla="*/ 13 h 125"/>
                    <a:gd name="T94" fmla="*/ 90 w 95"/>
                    <a:gd name="T95" fmla="*/ 1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95" h="125">
                      <a:moveTo>
                        <a:pt x="90" y="13"/>
                      </a:moveTo>
                      <a:lnTo>
                        <a:pt x="90" y="13"/>
                      </a:lnTo>
                      <a:lnTo>
                        <a:pt x="70" y="0"/>
                      </a:lnTo>
                      <a:lnTo>
                        <a:pt x="70" y="13"/>
                      </a:lnTo>
                      <a:lnTo>
                        <a:pt x="46" y="22"/>
                      </a:lnTo>
                      <a:lnTo>
                        <a:pt x="57" y="34"/>
                      </a:lnTo>
                      <a:lnTo>
                        <a:pt x="39" y="34"/>
                      </a:lnTo>
                      <a:lnTo>
                        <a:pt x="26" y="27"/>
                      </a:lnTo>
                      <a:lnTo>
                        <a:pt x="22" y="43"/>
                      </a:lnTo>
                      <a:lnTo>
                        <a:pt x="8" y="56"/>
                      </a:lnTo>
                      <a:lnTo>
                        <a:pt x="0" y="71"/>
                      </a:lnTo>
                      <a:lnTo>
                        <a:pt x="13" y="77"/>
                      </a:lnTo>
                      <a:lnTo>
                        <a:pt x="25" y="79"/>
                      </a:lnTo>
                      <a:lnTo>
                        <a:pt x="28" y="83"/>
                      </a:lnTo>
                      <a:lnTo>
                        <a:pt x="29" y="96"/>
                      </a:lnTo>
                      <a:lnTo>
                        <a:pt x="33" y="101"/>
                      </a:lnTo>
                      <a:lnTo>
                        <a:pt x="30" y="103"/>
                      </a:lnTo>
                      <a:lnTo>
                        <a:pt x="29" y="115"/>
                      </a:lnTo>
                      <a:lnTo>
                        <a:pt x="37" y="118"/>
                      </a:lnTo>
                      <a:lnTo>
                        <a:pt x="43" y="120"/>
                      </a:lnTo>
                      <a:lnTo>
                        <a:pt x="46" y="125"/>
                      </a:lnTo>
                      <a:lnTo>
                        <a:pt x="51" y="123"/>
                      </a:lnTo>
                      <a:lnTo>
                        <a:pt x="51" y="118"/>
                      </a:lnTo>
                      <a:lnTo>
                        <a:pt x="62" y="123"/>
                      </a:lnTo>
                      <a:lnTo>
                        <a:pt x="63" y="120"/>
                      </a:lnTo>
                      <a:lnTo>
                        <a:pt x="72" y="121"/>
                      </a:lnTo>
                      <a:lnTo>
                        <a:pt x="74" y="111"/>
                      </a:lnTo>
                      <a:lnTo>
                        <a:pt x="87" y="109"/>
                      </a:lnTo>
                      <a:lnTo>
                        <a:pt x="95" y="108"/>
                      </a:lnTo>
                      <a:lnTo>
                        <a:pt x="95" y="102"/>
                      </a:lnTo>
                      <a:lnTo>
                        <a:pt x="79" y="91"/>
                      </a:lnTo>
                      <a:lnTo>
                        <a:pt x="69" y="88"/>
                      </a:lnTo>
                      <a:lnTo>
                        <a:pt x="70" y="85"/>
                      </a:lnTo>
                      <a:lnTo>
                        <a:pt x="65" y="75"/>
                      </a:lnTo>
                      <a:lnTo>
                        <a:pt x="71" y="68"/>
                      </a:lnTo>
                      <a:lnTo>
                        <a:pt x="81" y="64"/>
                      </a:lnTo>
                      <a:lnTo>
                        <a:pt x="85" y="58"/>
                      </a:lnTo>
                      <a:lnTo>
                        <a:pt x="86" y="53"/>
                      </a:lnTo>
                      <a:lnTo>
                        <a:pt x="93" y="48"/>
                      </a:lnTo>
                      <a:lnTo>
                        <a:pt x="83" y="32"/>
                      </a:lnTo>
                      <a:lnTo>
                        <a:pt x="84" y="23"/>
                      </a:lnTo>
                      <a:lnTo>
                        <a:pt x="87" y="16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0" y="13"/>
                      </a:lnTo>
                      <a:lnTo>
                        <a:pt x="90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47395FF-6638-8283-E1C8-2FCD898E0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5400" y="3497263"/>
                  <a:ext cx="28575" cy="60325"/>
                </a:xfrm>
                <a:custGeom>
                  <a:avLst/>
                  <a:gdLst>
                    <a:gd name="T0" fmla="*/ 15 w 18"/>
                    <a:gd name="T1" fmla="*/ 36 h 38"/>
                    <a:gd name="T2" fmla="*/ 18 w 18"/>
                    <a:gd name="T3" fmla="*/ 22 h 38"/>
                    <a:gd name="T4" fmla="*/ 16 w 18"/>
                    <a:gd name="T5" fmla="*/ 8 h 38"/>
                    <a:gd name="T6" fmla="*/ 9 w 18"/>
                    <a:gd name="T7" fmla="*/ 0 h 38"/>
                    <a:gd name="T8" fmla="*/ 4 w 18"/>
                    <a:gd name="T9" fmla="*/ 3 h 38"/>
                    <a:gd name="T10" fmla="*/ 0 w 18"/>
                    <a:gd name="T11" fmla="*/ 15 h 38"/>
                    <a:gd name="T12" fmla="*/ 3 w 18"/>
                    <a:gd name="T13" fmla="*/ 33 h 38"/>
                    <a:gd name="T14" fmla="*/ 9 w 18"/>
                    <a:gd name="T15" fmla="*/ 38 h 38"/>
                    <a:gd name="T16" fmla="*/ 15 w 18"/>
                    <a:gd name="T17" fmla="*/ 36 h 38"/>
                    <a:gd name="T18" fmla="*/ 15 w 18"/>
                    <a:gd name="T19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38">
                      <a:moveTo>
                        <a:pt x="15" y="36"/>
                      </a:moveTo>
                      <a:lnTo>
                        <a:pt x="18" y="22"/>
                      </a:lnTo>
                      <a:lnTo>
                        <a:pt x="16" y="8"/>
                      </a:lnTo>
                      <a:lnTo>
                        <a:pt x="9" y="0"/>
                      </a:lnTo>
                      <a:lnTo>
                        <a:pt x="4" y="3"/>
                      </a:lnTo>
                      <a:lnTo>
                        <a:pt x="0" y="15"/>
                      </a:lnTo>
                      <a:lnTo>
                        <a:pt x="3" y="33"/>
                      </a:lnTo>
                      <a:lnTo>
                        <a:pt x="9" y="38"/>
                      </a:lnTo>
                      <a:lnTo>
                        <a:pt x="15" y="36"/>
                      </a:lnTo>
                      <a:lnTo>
                        <a:pt x="15" y="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3A7E6C-528F-7130-6E39-2EB4519CA9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51612" y="1595438"/>
                  <a:ext cx="4113212" cy="1333500"/>
                </a:xfrm>
                <a:custGeom>
                  <a:avLst/>
                  <a:gdLst>
                    <a:gd name="T0" fmla="*/ 955 w 2591"/>
                    <a:gd name="T1" fmla="*/ 40 h 840"/>
                    <a:gd name="T2" fmla="*/ 261 w 2591"/>
                    <a:gd name="T3" fmla="*/ 10 h 840"/>
                    <a:gd name="T4" fmla="*/ 999 w 2591"/>
                    <a:gd name="T5" fmla="*/ 29 h 840"/>
                    <a:gd name="T6" fmla="*/ 1046 w 2591"/>
                    <a:gd name="T7" fmla="*/ 80 h 840"/>
                    <a:gd name="T8" fmla="*/ 899 w 2591"/>
                    <a:gd name="T9" fmla="*/ 127 h 840"/>
                    <a:gd name="T10" fmla="*/ 771 w 2591"/>
                    <a:gd name="T11" fmla="*/ 176 h 840"/>
                    <a:gd name="T12" fmla="*/ 798 w 2591"/>
                    <a:gd name="T13" fmla="*/ 236 h 840"/>
                    <a:gd name="T14" fmla="*/ 746 w 2591"/>
                    <a:gd name="T15" fmla="*/ 195 h 840"/>
                    <a:gd name="T16" fmla="*/ 668 w 2591"/>
                    <a:gd name="T17" fmla="*/ 204 h 840"/>
                    <a:gd name="T18" fmla="*/ 586 w 2591"/>
                    <a:gd name="T19" fmla="*/ 224 h 840"/>
                    <a:gd name="T20" fmla="*/ 400 w 2591"/>
                    <a:gd name="T21" fmla="*/ 253 h 840"/>
                    <a:gd name="T22" fmla="*/ 350 w 2591"/>
                    <a:gd name="T23" fmla="*/ 268 h 840"/>
                    <a:gd name="T24" fmla="*/ 250 w 2591"/>
                    <a:gd name="T25" fmla="*/ 328 h 840"/>
                    <a:gd name="T26" fmla="*/ 291 w 2591"/>
                    <a:gd name="T27" fmla="*/ 254 h 840"/>
                    <a:gd name="T28" fmla="*/ 117 w 2591"/>
                    <a:gd name="T29" fmla="*/ 249 h 840"/>
                    <a:gd name="T30" fmla="*/ 121 w 2591"/>
                    <a:gd name="T31" fmla="*/ 400 h 840"/>
                    <a:gd name="T32" fmla="*/ 142 w 2591"/>
                    <a:gd name="T33" fmla="*/ 496 h 840"/>
                    <a:gd name="T34" fmla="*/ 228 w 2591"/>
                    <a:gd name="T35" fmla="*/ 553 h 840"/>
                    <a:gd name="T36" fmla="*/ 240 w 2591"/>
                    <a:gd name="T37" fmla="*/ 584 h 840"/>
                    <a:gd name="T38" fmla="*/ 346 w 2591"/>
                    <a:gd name="T39" fmla="*/ 637 h 840"/>
                    <a:gd name="T40" fmla="*/ 379 w 2591"/>
                    <a:gd name="T41" fmla="*/ 699 h 840"/>
                    <a:gd name="T42" fmla="*/ 430 w 2591"/>
                    <a:gd name="T43" fmla="*/ 789 h 840"/>
                    <a:gd name="T44" fmla="*/ 573 w 2591"/>
                    <a:gd name="T45" fmla="*/ 840 h 840"/>
                    <a:gd name="T46" fmla="*/ 558 w 2591"/>
                    <a:gd name="T47" fmla="*/ 715 h 840"/>
                    <a:gd name="T48" fmla="*/ 567 w 2591"/>
                    <a:gd name="T49" fmla="*/ 597 h 840"/>
                    <a:gd name="T50" fmla="*/ 730 w 2591"/>
                    <a:gd name="T51" fmla="*/ 591 h 840"/>
                    <a:gd name="T52" fmla="*/ 893 w 2591"/>
                    <a:gd name="T53" fmla="*/ 518 h 840"/>
                    <a:gd name="T54" fmla="*/ 1106 w 2591"/>
                    <a:gd name="T55" fmla="*/ 604 h 840"/>
                    <a:gd name="T56" fmla="*/ 1277 w 2591"/>
                    <a:gd name="T57" fmla="*/ 648 h 840"/>
                    <a:gd name="T58" fmla="*/ 1427 w 2591"/>
                    <a:gd name="T59" fmla="*/ 589 h 840"/>
                    <a:gd name="T60" fmla="*/ 1639 w 2591"/>
                    <a:gd name="T61" fmla="*/ 652 h 840"/>
                    <a:gd name="T62" fmla="*/ 1824 w 2591"/>
                    <a:gd name="T63" fmla="*/ 633 h 840"/>
                    <a:gd name="T64" fmla="*/ 1901 w 2591"/>
                    <a:gd name="T65" fmla="*/ 572 h 840"/>
                    <a:gd name="T66" fmla="*/ 2139 w 2591"/>
                    <a:gd name="T67" fmla="*/ 671 h 840"/>
                    <a:gd name="T68" fmla="*/ 2148 w 2591"/>
                    <a:gd name="T69" fmla="*/ 811 h 840"/>
                    <a:gd name="T70" fmla="*/ 2214 w 2591"/>
                    <a:gd name="T71" fmla="*/ 789 h 840"/>
                    <a:gd name="T72" fmla="*/ 2122 w 2591"/>
                    <a:gd name="T73" fmla="*/ 540 h 840"/>
                    <a:gd name="T74" fmla="*/ 2172 w 2591"/>
                    <a:gd name="T75" fmla="*/ 419 h 840"/>
                    <a:gd name="T76" fmla="*/ 2325 w 2591"/>
                    <a:gd name="T77" fmla="*/ 358 h 840"/>
                    <a:gd name="T78" fmla="*/ 2428 w 2591"/>
                    <a:gd name="T79" fmla="*/ 564 h 840"/>
                    <a:gd name="T80" fmla="*/ 2483 w 2591"/>
                    <a:gd name="T81" fmla="*/ 496 h 840"/>
                    <a:gd name="T82" fmla="*/ 2511 w 2591"/>
                    <a:gd name="T83" fmla="*/ 414 h 840"/>
                    <a:gd name="T84" fmla="*/ 2524 w 2591"/>
                    <a:gd name="T85" fmla="*/ 324 h 840"/>
                    <a:gd name="T86" fmla="*/ 2228 w 2591"/>
                    <a:gd name="T87" fmla="*/ 210 h 840"/>
                    <a:gd name="T88" fmla="*/ 2027 w 2591"/>
                    <a:gd name="T89" fmla="*/ 185 h 840"/>
                    <a:gd name="T90" fmla="*/ 1657 w 2591"/>
                    <a:gd name="T91" fmla="*/ 170 h 840"/>
                    <a:gd name="T92" fmla="*/ 1426 w 2591"/>
                    <a:gd name="T93" fmla="*/ 130 h 840"/>
                    <a:gd name="T94" fmla="*/ 1217 w 2591"/>
                    <a:gd name="T95" fmla="*/ 122 h 840"/>
                    <a:gd name="T96" fmla="*/ 1119 w 2591"/>
                    <a:gd name="T97" fmla="*/ 71 h 840"/>
                    <a:gd name="T98" fmla="*/ 588 w 2591"/>
                    <a:gd name="T99" fmla="*/ 71 h 840"/>
                    <a:gd name="T100" fmla="*/ 424 w 2591"/>
                    <a:gd name="T101" fmla="*/ 159 h 840"/>
                    <a:gd name="T102" fmla="*/ 1581 w 2591"/>
                    <a:gd name="T103" fmla="*/ 85 h 840"/>
                    <a:gd name="T104" fmla="*/ 1712 w 2591"/>
                    <a:gd name="T105" fmla="*/ 103 h 840"/>
                    <a:gd name="T106" fmla="*/ 1679 w 2591"/>
                    <a:gd name="T107" fmla="*/ 138 h 840"/>
                    <a:gd name="T108" fmla="*/ 52 w 2591"/>
                    <a:gd name="T109" fmla="*/ 525 h 840"/>
                    <a:gd name="T110" fmla="*/ 2185 w 2591"/>
                    <a:gd name="T111" fmla="*/ 551 h 840"/>
                    <a:gd name="T112" fmla="*/ 2293 w 2591"/>
                    <a:gd name="T113" fmla="*/ 709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91" h="840">
                      <a:moveTo>
                        <a:pt x="981" y="37"/>
                      </a:moveTo>
                      <a:lnTo>
                        <a:pt x="964" y="22"/>
                      </a:lnTo>
                      <a:lnTo>
                        <a:pt x="914" y="7"/>
                      </a:lnTo>
                      <a:lnTo>
                        <a:pt x="878" y="0"/>
                      </a:lnTo>
                      <a:lnTo>
                        <a:pt x="855" y="2"/>
                      </a:lnTo>
                      <a:lnTo>
                        <a:pt x="835" y="14"/>
                      </a:lnTo>
                      <a:lnTo>
                        <a:pt x="857" y="16"/>
                      </a:lnTo>
                      <a:lnTo>
                        <a:pt x="882" y="29"/>
                      </a:lnTo>
                      <a:lnTo>
                        <a:pt x="912" y="35"/>
                      </a:lnTo>
                      <a:lnTo>
                        <a:pt x="955" y="40"/>
                      </a:lnTo>
                      <a:lnTo>
                        <a:pt x="981" y="37"/>
                      </a:lnTo>
                      <a:close/>
                      <a:moveTo>
                        <a:pt x="314" y="10"/>
                      </a:moveTo>
                      <a:lnTo>
                        <a:pt x="317" y="8"/>
                      </a:lnTo>
                      <a:lnTo>
                        <a:pt x="296" y="4"/>
                      </a:lnTo>
                      <a:lnTo>
                        <a:pt x="286" y="7"/>
                      </a:lnTo>
                      <a:lnTo>
                        <a:pt x="281" y="11"/>
                      </a:lnTo>
                      <a:lnTo>
                        <a:pt x="275" y="6"/>
                      </a:lnTo>
                      <a:lnTo>
                        <a:pt x="256" y="7"/>
                      </a:lnTo>
                      <a:lnTo>
                        <a:pt x="232" y="10"/>
                      </a:lnTo>
                      <a:lnTo>
                        <a:pt x="261" y="10"/>
                      </a:lnTo>
                      <a:lnTo>
                        <a:pt x="258" y="14"/>
                      </a:lnTo>
                      <a:lnTo>
                        <a:pt x="273" y="18"/>
                      </a:lnTo>
                      <a:lnTo>
                        <a:pt x="287" y="16"/>
                      </a:lnTo>
                      <a:lnTo>
                        <a:pt x="287" y="14"/>
                      </a:lnTo>
                      <a:lnTo>
                        <a:pt x="299" y="13"/>
                      </a:lnTo>
                      <a:lnTo>
                        <a:pt x="314" y="10"/>
                      </a:lnTo>
                      <a:close/>
                      <a:moveTo>
                        <a:pt x="1062" y="47"/>
                      </a:moveTo>
                      <a:lnTo>
                        <a:pt x="1057" y="41"/>
                      </a:lnTo>
                      <a:lnTo>
                        <a:pt x="1010" y="30"/>
                      </a:lnTo>
                      <a:lnTo>
                        <a:pt x="999" y="29"/>
                      </a:lnTo>
                      <a:lnTo>
                        <a:pt x="991" y="31"/>
                      </a:lnTo>
                      <a:lnTo>
                        <a:pt x="995" y="54"/>
                      </a:lnTo>
                      <a:lnTo>
                        <a:pt x="1062" y="47"/>
                      </a:lnTo>
                      <a:close/>
                      <a:moveTo>
                        <a:pt x="1119" y="71"/>
                      </a:moveTo>
                      <a:lnTo>
                        <a:pt x="1085" y="68"/>
                      </a:lnTo>
                      <a:lnTo>
                        <a:pt x="1098" y="63"/>
                      </a:lnTo>
                      <a:lnTo>
                        <a:pt x="1067" y="57"/>
                      </a:lnTo>
                      <a:lnTo>
                        <a:pt x="1045" y="65"/>
                      </a:lnTo>
                      <a:lnTo>
                        <a:pt x="1041" y="72"/>
                      </a:lnTo>
                      <a:lnTo>
                        <a:pt x="1046" y="80"/>
                      </a:lnTo>
                      <a:lnTo>
                        <a:pt x="1020" y="80"/>
                      </a:lnTo>
                      <a:lnTo>
                        <a:pt x="1001" y="89"/>
                      </a:lnTo>
                      <a:lnTo>
                        <a:pt x="985" y="85"/>
                      </a:lnTo>
                      <a:lnTo>
                        <a:pt x="950" y="87"/>
                      </a:lnTo>
                      <a:lnTo>
                        <a:pt x="951" y="92"/>
                      </a:lnTo>
                      <a:lnTo>
                        <a:pt x="917" y="95"/>
                      </a:lnTo>
                      <a:lnTo>
                        <a:pt x="898" y="104"/>
                      </a:lnTo>
                      <a:lnTo>
                        <a:pt x="883" y="104"/>
                      </a:lnTo>
                      <a:lnTo>
                        <a:pt x="878" y="117"/>
                      </a:lnTo>
                      <a:lnTo>
                        <a:pt x="899" y="127"/>
                      </a:lnTo>
                      <a:lnTo>
                        <a:pt x="870" y="129"/>
                      </a:lnTo>
                      <a:lnTo>
                        <a:pt x="835" y="128"/>
                      </a:lnTo>
                      <a:lnTo>
                        <a:pt x="813" y="132"/>
                      </a:lnTo>
                      <a:lnTo>
                        <a:pt x="831" y="153"/>
                      </a:lnTo>
                      <a:lnTo>
                        <a:pt x="857" y="169"/>
                      </a:lnTo>
                      <a:lnTo>
                        <a:pt x="821" y="157"/>
                      </a:lnTo>
                      <a:lnTo>
                        <a:pt x="792" y="158"/>
                      </a:lnTo>
                      <a:lnTo>
                        <a:pt x="772" y="166"/>
                      </a:lnTo>
                      <a:lnTo>
                        <a:pt x="789" y="180"/>
                      </a:lnTo>
                      <a:lnTo>
                        <a:pt x="771" y="176"/>
                      </a:lnTo>
                      <a:lnTo>
                        <a:pt x="763" y="157"/>
                      </a:lnTo>
                      <a:lnTo>
                        <a:pt x="747" y="147"/>
                      </a:lnTo>
                      <a:lnTo>
                        <a:pt x="740" y="147"/>
                      </a:lnTo>
                      <a:lnTo>
                        <a:pt x="754" y="161"/>
                      </a:lnTo>
                      <a:lnTo>
                        <a:pt x="736" y="174"/>
                      </a:lnTo>
                      <a:lnTo>
                        <a:pt x="767" y="190"/>
                      </a:lnTo>
                      <a:lnTo>
                        <a:pt x="768" y="211"/>
                      </a:lnTo>
                      <a:lnTo>
                        <a:pt x="779" y="221"/>
                      </a:lnTo>
                      <a:lnTo>
                        <a:pt x="797" y="223"/>
                      </a:lnTo>
                      <a:lnTo>
                        <a:pt x="798" y="236"/>
                      </a:lnTo>
                      <a:lnTo>
                        <a:pt x="815" y="248"/>
                      </a:lnTo>
                      <a:lnTo>
                        <a:pt x="807" y="257"/>
                      </a:lnTo>
                      <a:lnTo>
                        <a:pt x="809" y="268"/>
                      </a:lnTo>
                      <a:lnTo>
                        <a:pt x="795" y="272"/>
                      </a:lnTo>
                      <a:lnTo>
                        <a:pt x="793" y="280"/>
                      </a:lnTo>
                      <a:lnTo>
                        <a:pt x="774" y="277"/>
                      </a:lnTo>
                      <a:lnTo>
                        <a:pt x="787" y="248"/>
                      </a:lnTo>
                      <a:lnTo>
                        <a:pt x="785" y="235"/>
                      </a:lnTo>
                      <a:lnTo>
                        <a:pt x="760" y="222"/>
                      </a:lnTo>
                      <a:lnTo>
                        <a:pt x="746" y="195"/>
                      </a:lnTo>
                      <a:lnTo>
                        <a:pt x="732" y="181"/>
                      </a:lnTo>
                      <a:lnTo>
                        <a:pt x="719" y="175"/>
                      </a:lnTo>
                      <a:lnTo>
                        <a:pt x="722" y="159"/>
                      </a:lnTo>
                      <a:lnTo>
                        <a:pt x="711" y="149"/>
                      </a:lnTo>
                      <a:lnTo>
                        <a:pt x="668" y="143"/>
                      </a:lnTo>
                      <a:lnTo>
                        <a:pt x="661" y="147"/>
                      </a:lnTo>
                      <a:lnTo>
                        <a:pt x="663" y="165"/>
                      </a:lnTo>
                      <a:lnTo>
                        <a:pt x="647" y="183"/>
                      </a:lnTo>
                      <a:lnTo>
                        <a:pt x="652" y="188"/>
                      </a:lnTo>
                      <a:lnTo>
                        <a:pt x="668" y="204"/>
                      </a:lnTo>
                      <a:lnTo>
                        <a:pt x="669" y="213"/>
                      </a:lnTo>
                      <a:lnTo>
                        <a:pt x="689" y="215"/>
                      </a:lnTo>
                      <a:lnTo>
                        <a:pt x="692" y="220"/>
                      </a:lnTo>
                      <a:lnTo>
                        <a:pt x="713" y="230"/>
                      </a:lnTo>
                      <a:lnTo>
                        <a:pt x="709" y="240"/>
                      </a:lnTo>
                      <a:lnTo>
                        <a:pt x="640" y="218"/>
                      </a:lnTo>
                      <a:lnTo>
                        <a:pt x="616" y="212"/>
                      </a:lnTo>
                      <a:lnTo>
                        <a:pt x="568" y="206"/>
                      </a:lnTo>
                      <a:lnTo>
                        <a:pt x="564" y="212"/>
                      </a:lnTo>
                      <a:lnTo>
                        <a:pt x="586" y="224"/>
                      </a:lnTo>
                      <a:lnTo>
                        <a:pt x="576" y="237"/>
                      </a:lnTo>
                      <a:lnTo>
                        <a:pt x="552" y="226"/>
                      </a:lnTo>
                      <a:lnTo>
                        <a:pt x="533" y="233"/>
                      </a:lnTo>
                      <a:lnTo>
                        <a:pt x="505" y="234"/>
                      </a:lnTo>
                      <a:lnTo>
                        <a:pt x="497" y="240"/>
                      </a:lnTo>
                      <a:lnTo>
                        <a:pt x="477" y="239"/>
                      </a:lnTo>
                      <a:lnTo>
                        <a:pt x="486" y="226"/>
                      </a:lnTo>
                      <a:lnTo>
                        <a:pt x="474" y="226"/>
                      </a:lnTo>
                      <a:lnTo>
                        <a:pt x="428" y="242"/>
                      </a:lnTo>
                      <a:lnTo>
                        <a:pt x="400" y="253"/>
                      </a:lnTo>
                      <a:lnTo>
                        <a:pt x="401" y="266"/>
                      </a:lnTo>
                      <a:lnTo>
                        <a:pt x="379" y="270"/>
                      </a:lnTo>
                      <a:lnTo>
                        <a:pt x="364" y="263"/>
                      </a:lnTo>
                      <a:lnTo>
                        <a:pt x="360" y="252"/>
                      </a:lnTo>
                      <a:lnTo>
                        <a:pt x="379" y="249"/>
                      </a:lnTo>
                      <a:lnTo>
                        <a:pt x="365" y="238"/>
                      </a:lnTo>
                      <a:lnTo>
                        <a:pt x="319" y="231"/>
                      </a:lnTo>
                      <a:lnTo>
                        <a:pt x="336" y="244"/>
                      </a:lnTo>
                      <a:lnTo>
                        <a:pt x="332" y="255"/>
                      </a:lnTo>
                      <a:lnTo>
                        <a:pt x="350" y="268"/>
                      </a:lnTo>
                      <a:lnTo>
                        <a:pt x="346" y="282"/>
                      </a:lnTo>
                      <a:lnTo>
                        <a:pt x="328" y="275"/>
                      </a:lnTo>
                      <a:lnTo>
                        <a:pt x="314" y="274"/>
                      </a:lnTo>
                      <a:lnTo>
                        <a:pt x="284" y="295"/>
                      </a:lnTo>
                      <a:lnTo>
                        <a:pt x="300" y="310"/>
                      </a:lnTo>
                      <a:lnTo>
                        <a:pt x="287" y="315"/>
                      </a:lnTo>
                      <a:lnTo>
                        <a:pt x="245" y="302"/>
                      </a:lnTo>
                      <a:lnTo>
                        <a:pt x="237" y="310"/>
                      </a:lnTo>
                      <a:lnTo>
                        <a:pt x="250" y="319"/>
                      </a:lnTo>
                      <a:lnTo>
                        <a:pt x="250" y="328"/>
                      </a:lnTo>
                      <a:lnTo>
                        <a:pt x="236" y="324"/>
                      </a:lnTo>
                      <a:lnTo>
                        <a:pt x="214" y="317"/>
                      </a:lnTo>
                      <a:lnTo>
                        <a:pt x="207" y="296"/>
                      </a:lnTo>
                      <a:lnTo>
                        <a:pt x="203" y="285"/>
                      </a:lnTo>
                      <a:lnTo>
                        <a:pt x="173" y="270"/>
                      </a:lnTo>
                      <a:lnTo>
                        <a:pt x="184" y="268"/>
                      </a:lnTo>
                      <a:lnTo>
                        <a:pt x="259" y="283"/>
                      </a:lnTo>
                      <a:lnTo>
                        <a:pt x="283" y="278"/>
                      </a:lnTo>
                      <a:lnTo>
                        <a:pt x="297" y="268"/>
                      </a:lnTo>
                      <a:lnTo>
                        <a:pt x="291" y="254"/>
                      </a:lnTo>
                      <a:lnTo>
                        <a:pt x="276" y="244"/>
                      </a:lnTo>
                      <a:lnTo>
                        <a:pt x="210" y="222"/>
                      </a:lnTo>
                      <a:lnTo>
                        <a:pt x="167" y="216"/>
                      </a:lnTo>
                      <a:lnTo>
                        <a:pt x="138" y="205"/>
                      </a:lnTo>
                      <a:lnTo>
                        <a:pt x="125" y="212"/>
                      </a:lnTo>
                      <a:lnTo>
                        <a:pt x="125" y="212"/>
                      </a:lnTo>
                      <a:lnTo>
                        <a:pt x="101" y="220"/>
                      </a:lnTo>
                      <a:lnTo>
                        <a:pt x="89" y="222"/>
                      </a:lnTo>
                      <a:lnTo>
                        <a:pt x="90" y="235"/>
                      </a:lnTo>
                      <a:lnTo>
                        <a:pt x="117" y="249"/>
                      </a:lnTo>
                      <a:lnTo>
                        <a:pt x="107" y="265"/>
                      </a:lnTo>
                      <a:lnTo>
                        <a:pt x="131" y="288"/>
                      </a:lnTo>
                      <a:lnTo>
                        <a:pt x="125" y="306"/>
                      </a:lnTo>
                      <a:lnTo>
                        <a:pt x="143" y="321"/>
                      </a:lnTo>
                      <a:lnTo>
                        <a:pt x="140" y="335"/>
                      </a:lnTo>
                      <a:lnTo>
                        <a:pt x="167" y="350"/>
                      </a:lnTo>
                      <a:lnTo>
                        <a:pt x="163" y="360"/>
                      </a:lnTo>
                      <a:lnTo>
                        <a:pt x="151" y="373"/>
                      </a:lnTo>
                      <a:lnTo>
                        <a:pt x="121" y="400"/>
                      </a:lnTo>
                      <a:lnTo>
                        <a:pt x="121" y="400"/>
                      </a:lnTo>
                      <a:lnTo>
                        <a:pt x="142" y="410"/>
                      </a:lnTo>
                      <a:lnTo>
                        <a:pt x="125" y="423"/>
                      </a:lnTo>
                      <a:lnTo>
                        <a:pt x="125" y="423"/>
                      </a:lnTo>
                      <a:lnTo>
                        <a:pt x="128" y="426"/>
                      </a:lnTo>
                      <a:lnTo>
                        <a:pt x="118" y="439"/>
                      </a:lnTo>
                      <a:lnTo>
                        <a:pt x="128" y="460"/>
                      </a:lnTo>
                      <a:lnTo>
                        <a:pt x="121" y="466"/>
                      </a:lnTo>
                      <a:lnTo>
                        <a:pt x="131" y="472"/>
                      </a:lnTo>
                      <a:lnTo>
                        <a:pt x="134" y="482"/>
                      </a:lnTo>
                      <a:lnTo>
                        <a:pt x="142" y="496"/>
                      </a:lnTo>
                      <a:lnTo>
                        <a:pt x="161" y="502"/>
                      </a:lnTo>
                      <a:lnTo>
                        <a:pt x="165" y="507"/>
                      </a:lnTo>
                      <a:lnTo>
                        <a:pt x="173" y="504"/>
                      </a:lnTo>
                      <a:lnTo>
                        <a:pt x="192" y="509"/>
                      </a:lnTo>
                      <a:lnTo>
                        <a:pt x="196" y="521"/>
                      </a:lnTo>
                      <a:lnTo>
                        <a:pt x="193" y="526"/>
                      </a:lnTo>
                      <a:lnTo>
                        <a:pt x="207" y="541"/>
                      </a:lnTo>
                      <a:lnTo>
                        <a:pt x="216" y="545"/>
                      </a:lnTo>
                      <a:lnTo>
                        <a:pt x="215" y="549"/>
                      </a:lnTo>
                      <a:lnTo>
                        <a:pt x="228" y="553"/>
                      </a:lnTo>
                      <a:lnTo>
                        <a:pt x="234" y="559"/>
                      </a:lnTo>
                      <a:lnTo>
                        <a:pt x="228" y="564"/>
                      </a:lnTo>
                      <a:lnTo>
                        <a:pt x="214" y="564"/>
                      </a:lnTo>
                      <a:lnTo>
                        <a:pt x="211" y="565"/>
                      </a:lnTo>
                      <a:lnTo>
                        <a:pt x="216" y="573"/>
                      </a:lnTo>
                      <a:lnTo>
                        <a:pt x="224" y="588"/>
                      </a:lnTo>
                      <a:lnTo>
                        <a:pt x="224" y="588"/>
                      </a:lnTo>
                      <a:lnTo>
                        <a:pt x="230" y="588"/>
                      </a:lnTo>
                      <a:lnTo>
                        <a:pt x="234" y="583"/>
                      </a:lnTo>
                      <a:lnTo>
                        <a:pt x="240" y="584"/>
                      </a:lnTo>
                      <a:lnTo>
                        <a:pt x="258" y="582"/>
                      </a:lnTo>
                      <a:lnTo>
                        <a:pt x="272" y="595"/>
                      </a:lnTo>
                      <a:lnTo>
                        <a:pt x="269" y="600"/>
                      </a:lnTo>
                      <a:lnTo>
                        <a:pt x="271" y="606"/>
                      </a:lnTo>
                      <a:lnTo>
                        <a:pt x="286" y="607"/>
                      </a:lnTo>
                      <a:lnTo>
                        <a:pt x="294" y="618"/>
                      </a:lnTo>
                      <a:lnTo>
                        <a:pt x="295" y="622"/>
                      </a:lnTo>
                      <a:lnTo>
                        <a:pt x="319" y="631"/>
                      </a:lnTo>
                      <a:lnTo>
                        <a:pt x="332" y="627"/>
                      </a:lnTo>
                      <a:lnTo>
                        <a:pt x="346" y="637"/>
                      </a:lnTo>
                      <a:lnTo>
                        <a:pt x="356" y="637"/>
                      </a:lnTo>
                      <a:lnTo>
                        <a:pt x="385" y="645"/>
                      </a:lnTo>
                      <a:lnTo>
                        <a:pt x="386" y="651"/>
                      </a:lnTo>
                      <a:lnTo>
                        <a:pt x="382" y="663"/>
                      </a:lnTo>
                      <a:lnTo>
                        <a:pt x="388" y="676"/>
                      </a:lnTo>
                      <a:lnTo>
                        <a:pt x="387" y="684"/>
                      </a:lnTo>
                      <a:lnTo>
                        <a:pt x="370" y="686"/>
                      </a:lnTo>
                      <a:lnTo>
                        <a:pt x="362" y="692"/>
                      </a:lnTo>
                      <a:lnTo>
                        <a:pt x="363" y="703"/>
                      </a:lnTo>
                      <a:lnTo>
                        <a:pt x="379" y="699"/>
                      </a:lnTo>
                      <a:lnTo>
                        <a:pt x="381" y="704"/>
                      </a:lnTo>
                      <a:lnTo>
                        <a:pt x="355" y="714"/>
                      </a:lnTo>
                      <a:lnTo>
                        <a:pt x="367" y="722"/>
                      </a:lnTo>
                      <a:lnTo>
                        <a:pt x="355" y="742"/>
                      </a:lnTo>
                      <a:lnTo>
                        <a:pt x="342" y="746"/>
                      </a:lnTo>
                      <a:lnTo>
                        <a:pt x="361" y="760"/>
                      </a:lnTo>
                      <a:lnTo>
                        <a:pt x="384" y="768"/>
                      </a:lnTo>
                      <a:lnTo>
                        <a:pt x="412" y="788"/>
                      </a:lnTo>
                      <a:lnTo>
                        <a:pt x="413" y="785"/>
                      </a:lnTo>
                      <a:lnTo>
                        <a:pt x="430" y="789"/>
                      </a:lnTo>
                      <a:lnTo>
                        <a:pt x="459" y="792"/>
                      </a:lnTo>
                      <a:lnTo>
                        <a:pt x="487" y="803"/>
                      </a:lnTo>
                      <a:lnTo>
                        <a:pt x="491" y="808"/>
                      </a:lnTo>
                      <a:lnTo>
                        <a:pt x="502" y="804"/>
                      </a:lnTo>
                      <a:lnTo>
                        <a:pt x="521" y="809"/>
                      </a:lnTo>
                      <a:lnTo>
                        <a:pt x="529" y="818"/>
                      </a:lnTo>
                      <a:lnTo>
                        <a:pt x="542" y="823"/>
                      </a:lnTo>
                      <a:lnTo>
                        <a:pt x="548" y="824"/>
                      </a:lnTo>
                      <a:lnTo>
                        <a:pt x="564" y="838"/>
                      </a:lnTo>
                      <a:lnTo>
                        <a:pt x="573" y="840"/>
                      </a:lnTo>
                      <a:lnTo>
                        <a:pt x="575" y="834"/>
                      </a:lnTo>
                      <a:lnTo>
                        <a:pt x="584" y="825"/>
                      </a:lnTo>
                      <a:lnTo>
                        <a:pt x="584" y="825"/>
                      </a:lnTo>
                      <a:lnTo>
                        <a:pt x="557" y="798"/>
                      </a:lnTo>
                      <a:lnTo>
                        <a:pt x="555" y="782"/>
                      </a:lnTo>
                      <a:lnTo>
                        <a:pt x="534" y="761"/>
                      </a:lnTo>
                      <a:lnTo>
                        <a:pt x="547" y="737"/>
                      </a:lnTo>
                      <a:lnTo>
                        <a:pt x="564" y="732"/>
                      </a:lnTo>
                      <a:lnTo>
                        <a:pt x="569" y="718"/>
                      </a:lnTo>
                      <a:lnTo>
                        <a:pt x="558" y="715"/>
                      </a:lnTo>
                      <a:lnTo>
                        <a:pt x="558" y="704"/>
                      </a:lnTo>
                      <a:lnTo>
                        <a:pt x="542" y="688"/>
                      </a:lnTo>
                      <a:lnTo>
                        <a:pt x="528" y="689"/>
                      </a:lnTo>
                      <a:lnTo>
                        <a:pt x="509" y="673"/>
                      </a:lnTo>
                      <a:lnTo>
                        <a:pt x="515" y="655"/>
                      </a:lnTo>
                      <a:lnTo>
                        <a:pt x="509" y="650"/>
                      </a:lnTo>
                      <a:lnTo>
                        <a:pt x="517" y="625"/>
                      </a:lnTo>
                      <a:lnTo>
                        <a:pt x="539" y="638"/>
                      </a:lnTo>
                      <a:lnTo>
                        <a:pt x="537" y="621"/>
                      </a:lnTo>
                      <a:lnTo>
                        <a:pt x="567" y="597"/>
                      </a:lnTo>
                      <a:lnTo>
                        <a:pt x="595" y="596"/>
                      </a:lnTo>
                      <a:lnTo>
                        <a:pt x="639" y="612"/>
                      </a:lnTo>
                      <a:lnTo>
                        <a:pt x="664" y="621"/>
                      </a:lnTo>
                      <a:lnTo>
                        <a:pt x="680" y="612"/>
                      </a:lnTo>
                      <a:lnTo>
                        <a:pt x="708" y="611"/>
                      </a:lnTo>
                      <a:lnTo>
                        <a:pt x="736" y="623"/>
                      </a:lnTo>
                      <a:lnTo>
                        <a:pt x="738" y="616"/>
                      </a:lnTo>
                      <a:lnTo>
                        <a:pt x="764" y="618"/>
                      </a:lnTo>
                      <a:lnTo>
                        <a:pt x="765" y="606"/>
                      </a:lnTo>
                      <a:lnTo>
                        <a:pt x="730" y="591"/>
                      </a:lnTo>
                      <a:lnTo>
                        <a:pt x="743" y="579"/>
                      </a:lnTo>
                      <a:lnTo>
                        <a:pt x="737" y="573"/>
                      </a:lnTo>
                      <a:lnTo>
                        <a:pt x="752" y="567"/>
                      </a:lnTo>
                      <a:lnTo>
                        <a:pt x="734" y="552"/>
                      </a:lnTo>
                      <a:lnTo>
                        <a:pt x="739" y="544"/>
                      </a:lnTo>
                      <a:lnTo>
                        <a:pt x="802" y="536"/>
                      </a:lnTo>
                      <a:lnTo>
                        <a:pt x="808" y="531"/>
                      </a:lnTo>
                      <a:lnTo>
                        <a:pt x="849" y="522"/>
                      </a:lnTo>
                      <a:lnTo>
                        <a:pt x="860" y="513"/>
                      </a:lnTo>
                      <a:lnTo>
                        <a:pt x="893" y="518"/>
                      </a:lnTo>
                      <a:lnTo>
                        <a:pt x="909" y="541"/>
                      </a:lnTo>
                      <a:lnTo>
                        <a:pt x="926" y="535"/>
                      </a:lnTo>
                      <a:lnTo>
                        <a:pt x="952" y="544"/>
                      </a:lnTo>
                      <a:lnTo>
                        <a:pt x="956" y="556"/>
                      </a:lnTo>
                      <a:lnTo>
                        <a:pt x="973" y="554"/>
                      </a:lnTo>
                      <a:lnTo>
                        <a:pt x="1006" y="534"/>
                      </a:lnTo>
                      <a:lnTo>
                        <a:pt x="1004" y="540"/>
                      </a:lnTo>
                      <a:lnTo>
                        <a:pt x="1034" y="558"/>
                      </a:lnTo>
                      <a:lnTo>
                        <a:pt x="1102" y="616"/>
                      </a:lnTo>
                      <a:lnTo>
                        <a:pt x="1106" y="604"/>
                      </a:lnTo>
                      <a:lnTo>
                        <a:pt x="1137" y="617"/>
                      </a:lnTo>
                      <a:lnTo>
                        <a:pt x="1160" y="611"/>
                      </a:lnTo>
                      <a:lnTo>
                        <a:pt x="1173" y="615"/>
                      </a:lnTo>
                      <a:lnTo>
                        <a:pt x="1187" y="629"/>
                      </a:lnTo>
                      <a:lnTo>
                        <a:pt x="1202" y="633"/>
                      </a:lnTo>
                      <a:lnTo>
                        <a:pt x="1215" y="643"/>
                      </a:lnTo>
                      <a:lnTo>
                        <a:pt x="1237" y="639"/>
                      </a:lnTo>
                      <a:lnTo>
                        <a:pt x="1253" y="653"/>
                      </a:lnTo>
                      <a:lnTo>
                        <a:pt x="1259" y="651"/>
                      </a:lnTo>
                      <a:lnTo>
                        <a:pt x="1277" y="648"/>
                      </a:lnTo>
                      <a:lnTo>
                        <a:pt x="1301" y="628"/>
                      </a:lnTo>
                      <a:lnTo>
                        <a:pt x="1324" y="617"/>
                      </a:lnTo>
                      <a:lnTo>
                        <a:pt x="1343" y="624"/>
                      </a:lnTo>
                      <a:lnTo>
                        <a:pt x="1363" y="624"/>
                      </a:lnTo>
                      <a:lnTo>
                        <a:pt x="1380" y="635"/>
                      </a:lnTo>
                      <a:lnTo>
                        <a:pt x="1398" y="636"/>
                      </a:lnTo>
                      <a:lnTo>
                        <a:pt x="1428" y="642"/>
                      </a:lnTo>
                      <a:lnTo>
                        <a:pt x="1438" y="626"/>
                      </a:lnTo>
                      <a:lnTo>
                        <a:pt x="1423" y="612"/>
                      </a:lnTo>
                      <a:lnTo>
                        <a:pt x="1427" y="589"/>
                      </a:lnTo>
                      <a:lnTo>
                        <a:pt x="1453" y="598"/>
                      </a:lnTo>
                      <a:lnTo>
                        <a:pt x="1471" y="601"/>
                      </a:lnTo>
                      <a:lnTo>
                        <a:pt x="1496" y="606"/>
                      </a:lnTo>
                      <a:lnTo>
                        <a:pt x="1510" y="623"/>
                      </a:lnTo>
                      <a:lnTo>
                        <a:pt x="1540" y="634"/>
                      </a:lnTo>
                      <a:lnTo>
                        <a:pt x="1555" y="629"/>
                      </a:lnTo>
                      <a:lnTo>
                        <a:pt x="1577" y="626"/>
                      </a:lnTo>
                      <a:lnTo>
                        <a:pt x="1596" y="629"/>
                      </a:lnTo>
                      <a:lnTo>
                        <a:pt x="1621" y="640"/>
                      </a:lnTo>
                      <a:lnTo>
                        <a:pt x="1639" y="652"/>
                      </a:lnTo>
                      <a:lnTo>
                        <a:pt x="1656" y="652"/>
                      </a:lnTo>
                      <a:lnTo>
                        <a:pt x="1681" y="656"/>
                      </a:lnTo>
                      <a:lnTo>
                        <a:pt x="1694" y="649"/>
                      </a:lnTo>
                      <a:lnTo>
                        <a:pt x="1716" y="646"/>
                      </a:lnTo>
                      <a:lnTo>
                        <a:pt x="1733" y="630"/>
                      </a:lnTo>
                      <a:lnTo>
                        <a:pt x="1746" y="633"/>
                      </a:lnTo>
                      <a:lnTo>
                        <a:pt x="1760" y="640"/>
                      </a:lnTo>
                      <a:lnTo>
                        <a:pt x="1780" y="638"/>
                      </a:lnTo>
                      <a:lnTo>
                        <a:pt x="1807" y="647"/>
                      </a:lnTo>
                      <a:lnTo>
                        <a:pt x="1824" y="633"/>
                      </a:lnTo>
                      <a:lnTo>
                        <a:pt x="1817" y="622"/>
                      </a:lnTo>
                      <a:lnTo>
                        <a:pt x="1817" y="598"/>
                      </a:lnTo>
                      <a:lnTo>
                        <a:pt x="1821" y="591"/>
                      </a:lnTo>
                      <a:lnTo>
                        <a:pt x="1812" y="578"/>
                      </a:lnTo>
                      <a:lnTo>
                        <a:pt x="1798" y="573"/>
                      </a:lnTo>
                      <a:lnTo>
                        <a:pt x="1805" y="562"/>
                      </a:lnTo>
                      <a:lnTo>
                        <a:pt x="1823" y="557"/>
                      </a:lnTo>
                      <a:lnTo>
                        <a:pt x="1847" y="556"/>
                      </a:lnTo>
                      <a:lnTo>
                        <a:pt x="1878" y="564"/>
                      </a:lnTo>
                      <a:lnTo>
                        <a:pt x="1901" y="572"/>
                      </a:lnTo>
                      <a:lnTo>
                        <a:pt x="1929" y="594"/>
                      </a:lnTo>
                      <a:lnTo>
                        <a:pt x="1944" y="605"/>
                      </a:lnTo>
                      <a:lnTo>
                        <a:pt x="1960" y="619"/>
                      </a:lnTo>
                      <a:lnTo>
                        <a:pt x="1983" y="641"/>
                      </a:lnTo>
                      <a:lnTo>
                        <a:pt x="2019" y="648"/>
                      </a:lnTo>
                      <a:lnTo>
                        <a:pt x="2053" y="665"/>
                      </a:lnTo>
                      <a:lnTo>
                        <a:pt x="2075" y="687"/>
                      </a:lnTo>
                      <a:lnTo>
                        <a:pt x="2103" y="687"/>
                      </a:lnTo>
                      <a:lnTo>
                        <a:pt x="2113" y="677"/>
                      </a:lnTo>
                      <a:lnTo>
                        <a:pt x="2139" y="671"/>
                      </a:lnTo>
                      <a:lnTo>
                        <a:pt x="2144" y="691"/>
                      </a:lnTo>
                      <a:lnTo>
                        <a:pt x="2142" y="700"/>
                      </a:lnTo>
                      <a:lnTo>
                        <a:pt x="2153" y="726"/>
                      </a:lnTo>
                      <a:lnTo>
                        <a:pt x="2155" y="748"/>
                      </a:lnTo>
                      <a:lnTo>
                        <a:pt x="2130" y="744"/>
                      </a:lnTo>
                      <a:lnTo>
                        <a:pt x="2118" y="752"/>
                      </a:lnTo>
                      <a:lnTo>
                        <a:pt x="2136" y="772"/>
                      </a:lnTo>
                      <a:lnTo>
                        <a:pt x="2150" y="799"/>
                      </a:lnTo>
                      <a:lnTo>
                        <a:pt x="2141" y="800"/>
                      </a:lnTo>
                      <a:lnTo>
                        <a:pt x="2148" y="811"/>
                      </a:lnTo>
                      <a:lnTo>
                        <a:pt x="2148" y="811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2" y="808"/>
                      </a:lnTo>
                      <a:lnTo>
                        <a:pt x="2167" y="791"/>
                      </a:lnTo>
                      <a:lnTo>
                        <a:pt x="2186" y="803"/>
                      </a:lnTo>
                      <a:lnTo>
                        <a:pt x="2198" y="802"/>
                      </a:lnTo>
                      <a:lnTo>
                        <a:pt x="2214" y="789"/>
                      </a:lnTo>
                      <a:lnTo>
                        <a:pt x="2218" y="775"/>
                      </a:lnTo>
                      <a:lnTo>
                        <a:pt x="2226" y="748"/>
                      </a:lnTo>
                      <a:lnTo>
                        <a:pt x="2233" y="721"/>
                      </a:lnTo>
                      <a:lnTo>
                        <a:pt x="2228" y="705"/>
                      </a:lnTo>
                      <a:lnTo>
                        <a:pt x="2231" y="672"/>
                      </a:lnTo>
                      <a:lnTo>
                        <a:pt x="2213" y="634"/>
                      </a:lnTo>
                      <a:lnTo>
                        <a:pt x="2192" y="607"/>
                      </a:lnTo>
                      <a:lnTo>
                        <a:pt x="2186" y="584"/>
                      </a:lnTo>
                      <a:lnTo>
                        <a:pt x="2170" y="565"/>
                      </a:lnTo>
                      <a:lnTo>
                        <a:pt x="2122" y="540"/>
                      </a:lnTo>
                      <a:lnTo>
                        <a:pt x="2101" y="538"/>
                      </a:lnTo>
                      <a:lnTo>
                        <a:pt x="2100" y="549"/>
                      </a:lnTo>
                      <a:lnTo>
                        <a:pt x="2078" y="545"/>
                      </a:lnTo>
                      <a:lnTo>
                        <a:pt x="2057" y="531"/>
                      </a:lnTo>
                      <a:lnTo>
                        <a:pt x="2027" y="528"/>
                      </a:lnTo>
                      <a:lnTo>
                        <a:pt x="2045" y="476"/>
                      </a:lnTo>
                      <a:lnTo>
                        <a:pt x="2059" y="433"/>
                      </a:lnTo>
                      <a:lnTo>
                        <a:pt x="2107" y="425"/>
                      </a:lnTo>
                      <a:lnTo>
                        <a:pt x="2163" y="429"/>
                      </a:lnTo>
                      <a:lnTo>
                        <a:pt x="2172" y="419"/>
                      </a:lnTo>
                      <a:lnTo>
                        <a:pt x="2201" y="422"/>
                      </a:lnTo>
                      <a:lnTo>
                        <a:pt x="2218" y="438"/>
                      </a:lnTo>
                      <a:lnTo>
                        <a:pt x="2242" y="436"/>
                      </a:lnTo>
                      <a:lnTo>
                        <a:pt x="2273" y="430"/>
                      </a:lnTo>
                      <a:lnTo>
                        <a:pt x="2244" y="417"/>
                      </a:lnTo>
                      <a:lnTo>
                        <a:pt x="2244" y="380"/>
                      </a:lnTo>
                      <a:lnTo>
                        <a:pt x="2278" y="373"/>
                      </a:lnTo>
                      <a:lnTo>
                        <a:pt x="2324" y="399"/>
                      </a:lnTo>
                      <a:lnTo>
                        <a:pt x="2337" y="376"/>
                      </a:lnTo>
                      <a:lnTo>
                        <a:pt x="2325" y="358"/>
                      </a:lnTo>
                      <a:lnTo>
                        <a:pt x="2342" y="356"/>
                      </a:lnTo>
                      <a:lnTo>
                        <a:pt x="2367" y="386"/>
                      </a:lnTo>
                      <a:lnTo>
                        <a:pt x="2358" y="404"/>
                      </a:lnTo>
                      <a:lnTo>
                        <a:pt x="2355" y="426"/>
                      </a:lnTo>
                      <a:lnTo>
                        <a:pt x="2356" y="454"/>
                      </a:lnTo>
                      <a:lnTo>
                        <a:pt x="2335" y="459"/>
                      </a:lnTo>
                      <a:lnTo>
                        <a:pt x="2345" y="469"/>
                      </a:lnTo>
                      <a:lnTo>
                        <a:pt x="2345" y="482"/>
                      </a:lnTo>
                      <a:lnTo>
                        <a:pt x="2369" y="513"/>
                      </a:lnTo>
                      <a:lnTo>
                        <a:pt x="2428" y="564"/>
                      </a:lnTo>
                      <a:lnTo>
                        <a:pt x="2467" y="596"/>
                      </a:lnTo>
                      <a:lnTo>
                        <a:pt x="2489" y="612"/>
                      </a:lnTo>
                      <a:lnTo>
                        <a:pt x="2495" y="592"/>
                      </a:lnTo>
                      <a:lnTo>
                        <a:pt x="2478" y="568"/>
                      </a:lnTo>
                      <a:lnTo>
                        <a:pt x="2499" y="563"/>
                      </a:lnTo>
                      <a:lnTo>
                        <a:pt x="2480" y="536"/>
                      </a:lnTo>
                      <a:lnTo>
                        <a:pt x="2498" y="525"/>
                      </a:lnTo>
                      <a:lnTo>
                        <a:pt x="2481" y="515"/>
                      </a:lnTo>
                      <a:lnTo>
                        <a:pt x="2467" y="496"/>
                      </a:lnTo>
                      <a:lnTo>
                        <a:pt x="2483" y="496"/>
                      </a:lnTo>
                      <a:lnTo>
                        <a:pt x="2450" y="464"/>
                      </a:lnTo>
                      <a:lnTo>
                        <a:pt x="2425" y="459"/>
                      </a:lnTo>
                      <a:lnTo>
                        <a:pt x="2413" y="450"/>
                      </a:lnTo>
                      <a:lnTo>
                        <a:pt x="2410" y="429"/>
                      </a:lnTo>
                      <a:lnTo>
                        <a:pt x="2397" y="414"/>
                      </a:lnTo>
                      <a:lnTo>
                        <a:pt x="2424" y="417"/>
                      </a:lnTo>
                      <a:lnTo>
                        <a:pt x="2429" y="408"/>
                      </a:lnTo>
                      <a:lnTo>
                        <a:pt x="2446" y="416"/>
                      </a:lnTo>
                      <a:lnTo>
                        <a:pt x="2469" y="399"/>
                      </a:lnTo>
                      <a:lnTo>
                        <a:pt x="2511" y="414"/>
                      </a:lnTo>
                      <a:lnTo>
                        <a:pt x="2506" y="404"/>
                      </a:lnTo>
                      <a:lnTo>
                        <a:pt x="2513" y="391"/>
                      </a:lnTo>
                      <a:lnTo>
                        <a:pt x="2519" y="376"/>
                      </a:lnTo>
                      <a:lnTo>
                        <a:pt x="2530" y="373"/>
                      </a:lnTo>
                      <a:lnTo>
                        <a:pt x="2554" y="357"/>
                      </a:lnTo>
                      <a:lnTo>
                        <a:pt x="2591" y="362"/>
                      </a:lnTo>
                      <a:lnTo>
                        <a:pt x="2588" y="356"/>
                      </a:lnTo>
                      <a:lnTo>
                        <a:pt x="2573" y="347"/>
                      </a:lnTo>
                      <a:lnTo>
                        <a:pt x="2558" y="341"/>
                      </a:lnTo>
                      <a:lnTo>
                        <a:pt x="2524" y="324"/>
                      </a:lnTo>
                      <a:lnTo>
                        <a:pt x="2494" y="313"/>
                      </a:lnTo>
                      <a:lnTo>
                        <a:pt x="2517" y="314"/>
                      </a:lnTo>
                      <a:lnTo>
                        <a:pt x="2524" y="305"/>
                      </a:lnTo>
                      <a:lnTo>
                        <a:pt x="2524" y="305"/>
                      </a:lnTo>
                      <a:lnTo>
                        <a:pt x="2401" y="224"/>
                      </a:lnTo>
                      <a:lnTo>
                        <a:pt x="2366" y="214"/>
                      </a:lnTo>
                      <a:lnTo>
                        <a:pt x="2308" y="205"/>
                      </a:lnTo>
                      <a:lnTo>
                        <a:pt x="2278" y="206"/>
                      </a:lnTo>
                      <a:lnTo>
                        <a:pt x="2221" y="201"/>
                      </a:lnTo>
                      <a:lnTo>
                        <a:pt x="2228" y="210"/>
                      </a:lnTo>
                      <a:lnTo>
                        <a:pt x="2259" y="222"/>
                      </a:lnTo>
                      <a:lnTo>
                        <a:pt x="2250" y="229"/>
                      </a:lnTo>
                      <a:lnTo>
                        <a:pt x="2198" y="211"/>
                      </a:lnTo>
                      <a:lnTo>
                        <a:pt x="2172" y="213"/>
                      </a:lnTo>
                      <a:lnTo>
                        <a:pt x="2138" y="209"/>
                      </a:lnTo>
                      <a:lnTo>
                        <a:pt x="2112" y="210"/>
                      </a:lnTo>
                      <a:lnTo>
                        <a:pt x="2097" y="214"/>
                      </a:lnTo>
                      <a:lnTo>
                        <a:pt x="2070" y="208"/>
                      </a:lnTo>
                      <a:lnTo>
                        <a:pt x="2051" y="194"/>
                      </a:lnTo>
                      <a:lnTo>
                        <a:pt x="2027" y="185"/>
                      </a:lnTo>
                      <a:lnTo>
                        <a:pt x="1992" y="183"/>
                      </a:lnTo>
                      <a:lnTo>
                        <a:pt x="1937" y="186"/>
                      </a:lnTo>
                      <a:lnTo>
                        <a:pt x="1877" y="171"/>
                      </a:lnTo>
                      <a:lnTo>
                        <a:pt x="1848" y="160"/>
                      </a:lnTo>
                      <a:lnTo>
                        <a:pt x="1698" y="147"/>
                      </a:lnTo>
                      <a:lnTo>
                        <a:pt x="1691" y="155"/>
                      </a:lnTo>
                      <a:lnTo>
                        <a:pt x="1725" y="173"/>
                      </a:lnTo>
                      <a:lnTo>
                        <a:pt x="1697" y="170"/>
                      </a:lnTo>
                      <a:lnTo>
                        <a:pt x="1693" y="176"/>
                      </a:lnTo>
                      <a:lnTo>
                        <a:pt x="1657" y="170"/>
                      </a:lnTo>
                      <a:lnTo>
                        <a:pt x="1638" y="175"/>
                      </a:lnTo>
                      <a:lnTo>
                        <a:pt x="1604" y="167"/>
                      </a:lnTo>
                      <a:lnTo>
                        <a:pt x="1615" y="187"/>
                      </a:lnTo>
                      <a:lnTo>
                        <a:pt x="1581" y="179"/>
                      </a:lnTo>
                      <a:lnTo>
                        <a:pt x="1544" y="164"/>
                      </a:lnTo>
                      <a:lnTo>
                        <a:pt x="1543" y="155"/>
                      </a:lnTo>
                      <a:lnTo>
                        <a:pt x="1521" y="143"/>
                      </a:lnTo>
                      <a:lnTo>
                        <a:pt x="1484" y="134"/>
                      </a:lnTo>
                      <a:lnTo>
                        <a:pt x="1461" y="134"/>
                      </a:lnTo>
                      <a:lnTo>
                        <a:pt x="1426" y="130"/>
                      </a:lnTo>
                      <a:lnTo>
                        <a:pt x="1444" y="145"/>
                      </a:lnTo>
                      <a:lnTo>
                        <a:pt x="1380" y="141"/>
                      </a:lnTo>
                      <a:lnTo>
                        <a:pt x="1365" y="133"/>
                      </a:lnTo>
                      <a:lnTo>
                        <a:pt x="1315" y="130"/>
                      </a:lnTo>
                      <a:lnTo>
                        <a:pt x="1296" y="133"/>
                      </a:lnTo>
                      <a:lnTo>
                        <a:pt x="1296" y="138"/>
                      </a:lnTo>
                      <a:lnTo>
                        <a:pt x="1273" y="126"/>
                      </a:lnTo>
                      <a:lnTo>
                        <a:pt x="1265" y="129"/>
                      </a:lnTo>
                      <a:lnTo>
                        <a:pt x="1238" y="125"/>
                      </a:lnTo>
                      <a:lnTo>
                        <a:pt x="1217" y="122"/>
                      </a:lnTo>
                      <a:lnTo>
                        <a:pt x="1221" y="116"/>
                      </a:lnTo>
                      <a:lnTo>
                        <a:pt x="1246" y="106"/>
                      </a:lnTo>
                      <a:lnTo>
                        <a:pt x="1255" y="100"/>
                      </a:lnTo>
                      <a:lnTo>
                        <a:pt x="1245" y="91"/>
                      </a:lnTo>
                      <a:lnTo>
                        <a:pt x="1225" y="84"/>
                      </a:lnTo>
                      <a:lnTo>
                        <a:pt x="1182" y="75"/>
                      </a:lnTo>
                      <a:lnTo>
                        <a:pt x="1142" y="75"/>
                      </a:lnTo>
                      <a:lnTo>
                        <a:pt x="1135" y="80"/>
                      </a:lnTo>
                      <a:lnTo>
                        <a:pt x="1119" y="71"/>
                      </a:lnTo>
                      <a:lnTo>
                        <a:pt x="1119" y="71"/>
                      </a:lnTo>
                      <a:close/>
                      <a:moveTo>
                        <a:pt x="513" y="188"/>
                      </a:moveTo>
                      <a:lnTo>
                        <a:pt x="477" y="172"/>
                      </a:lnTo>
                      <a:lnTo>
                        <a:pt x="465" y="156"/>
                      </a:lnTo>
                      <a:lnTo>
                        <a:pt x="478" y="138"/>
                      </a:lnTo>
                      <a:lnTo>
                        <a:pt x="488" y="119"/>
                      </a:lnTo>
                      <a:lnTo>
                        <a:pt x="520" y="102"/>
                      </a:lnTo>
                      <a:lnTo>
                        <a:pt x="556" y="93"/>
                      </a:lnTo>
                      <a:lnTo>
                        <a:pt x="599" y="84"/>
                      </a:lnTo>
                      <a:lnTo>
                        <a:pt x="604" y="78"/>
                      </a:lnTo>
                      <a:lnTo>
                        <a:pt x="588" y="71"/>
                      </a:lnTo>
                      <a:lnTo>
                        <a:pt x="564" y="73"/>
                      </a:lnTo>
                      <a:lnTo>
                        <a:pt x="545" y="80"/>
                      </a:lnTo>
                      <a:lnTo>
                        <a:pt x="501" y="84"/>
                      </a:lnTo>
                      <a:lnTo>
                        <a:pt x="464" y="95"/>
                      </a:lnTo>
                      <a:lnTo>
                        <a:pt x="439" y="105"/>
                      </a:lnTo>
                      <a:lnTo>
                        <a:pt x="448" y="113"/>
                      </a:lnTo>
                      <a:lnTo>
                        <a:pt x="423" y="130"/>
                      </a:lnTo>
                      <a:lnTo>
                        <a:pt x="438" y="132"/>
                      </a:lnTo>
                      <a:lnTo>
                        <a:pt x="417" y="149"/>
                      </a:lnTo>
                      <a:lnTo>
                        <a:pt x="424" y="159"/>
                      </a:lnTo>
                      <a:lnTo>
                        <a:pt x="411" y="163"/>
                      </a:lnTo>
                      <a:lnTo>
                        <a:pt x="418" y="173"/>
                      </a:lnTo>
                      <a:lnTo>
                        <a:pt x="447" y="179"/>
                      </a:lnTo>
                      <a:lnTo>
                        <a:pt x="455" y="187"/>
                      </a:lnTo>
                      <a:lnTo>
                        <a:pt x="506" y="190"/>
                      </a:lnTo>
                      <a:lnTo>
                        <a:pt x="513" y="188"/>
                      </a:lnTo>
                      <a:lnTo>
                        <a:pt x="513" y="188"/>
                      </a:lnTo>
                      <a:close/>
                      <a:moveTo>
                        <a:pt x="1686" y="97"/>
                      </a:moveTo>
                      <a:lnTo>
                        <a:pt x="1620" y="86"/>
                      </a:lnTo>
                      <a:lnTo>
                        <a:pt x="1581" y="85"/>
                      </a:lnTo>
                      <a:lnTo>
                        <a:pt x="1568" y="89"/>
                      </a:lnTo>
                      <a:lnTo>
                        <a:pt x="1581" y="102"/>
                      </a:lnTo>
                      <a:lnTo>
                        <a:pt x="1628" y="113"/>
                      </a:lnTo>
                      <a:lnTo>
                        <a:pt x="1645" y="110"/>
                      </a:lnTo>
                      <a:lnTo>
                        <a:pt x="1697" y="110"/>
                      </a:lnTo>
                      <a:lnTo>
                        <a:pt x="1686" y="97"/>
                      </a:lnTo>
                      <a:close/>
                      <a:moveTo>
                        <a:pt x="1780" y="105"/>
                      </a:moveTo>
                      <a:lnTo>
                        <a:pt x="1736" y="100"/>
                      </a:lnTo>
                      <a:lnTo>
                        <a:pt x="1707" y="98"/>
                      </a:lnTo>
                      <a:lnTo>
                        <a:pt x="1712" y="103"/>
                      </a:lnTo>
                      <a:lnTo>
                        <a:pt x="1751" y="111"/>
                      </a:lnTo>
                      <a:lnTo>
                        <a:pt x="1777" y="113"/>
                      </a:lnTo>
                      <a:lnTo>
                        <a:pt x="1780" y="105"/>
                      </a:lnTo>
                      <a:lnTo>
                        <a:pt x="1780" y="105"/>
                      </a:lnTo>
                      <a:close/>
                      <a:moveTo>
                        <a:pt x="1734" y="141"/>
                      </a:moveTo>
                      <a:lnTo>
                        <a:pt x="1724" y="135"/>
                      </a:lnTo>
                      <a:lnTo>
                        <a:pt x="1693" y="128"/>
                      </a:lnTo>
                      <a:lnTo>
                        <a:pt x="1679" y="130"/>
                      </a:lnTo>
                      <a:lnTo>
                        <a:pt x="1675" y="138"/>
                      </a:lnTo>
                      <a:lnTo>
                        <a:pt x="1679" y="138"/>
                      </a:lnTo>
                      <a:lnTo>
                        <a:pt x="1712" y="141"/>
                      </a:lnTo>
                      <a:lnTo>
                        <a:pt x="1734" y="141"/>
                      </a:lnTo>
                      <a:close/>
                      <a:moveTo>
                        <a:pt x="2341" y="186"/>
                      </a:moveTo>
                      <a:lnTo>
                        <a:pt x="2319" y="173"/>
                      </a:lnTo>
                      <a:lnTo>
                        <a:pt x="2313" y="181"/>
                      </a:lnTo>
                      <a:lnTo>
                        <a:pt x="2327" y="187"/>
                      </a:lnTo>
                      <a:lnTo>
                        <a:pt x="2341" y="186"/>
                      </a:lnTo>
                      <a:close/>
                      <a:moveTo>
                        <a:pt x="54" y="537"/>
                      </a:moveTo>
                      <a:lnTo>
                        <a:pt x="52" y="532"/>
                      </a:lnTo>
                      <a:lnTo>
                        <a:pt x="52" y="525"/>
                      </a:lnTo>
                      <a:lnTo>
                        <a:pt x="45" y="521"/>
                      </a:lnTo>
                      <a:lnTo>
                        <a:pt x="26" y="518"/>
                      </a:lnTo>
                      <a:lnTo>
                        <a:pt x="2" y="525"/>
                      </a:lnTo>
                      <a:lnTo>
                        <a:pt x="0" y="535"/>
                      </a:lnTo>
                      <a:lnTo>
                        <a:pt x="21" y="537"/>
                      </a:lnTo>
                      <a:lnTo>
                        <a:pt x="54" y="537"/>
                      </a:lnTo>
                      <a:close/>
                      <a:moveTo>
                        <a:pt x="2256" y="619"/>
                      </a:moveTo>
                      <a:lnTo>
                        <a:pt x="2229" y="595"/>
                      </a:lnTo>
                      <a:lnTo>
                        <a:pt x="2211" y="573"/>
                      </a:lnTo>
                      <a:lnTo>
                        <a:pt x="2185" y="551"/>
                      </a:lnTo>
                      <a:lnTo>
                        <a:pt x="2167" y="536"/>
                      </a:lnTo>
                      <a:lnTo>
                        <a:pt x="2162" y="539"/>
                      </a:lnTo>
                      <a:lnTo>
                        <a:pt x="2178" y="549"/>
                      </a:lnTo>
                      <a:lnTo>
                        <a:pt x="2172" y="560"/>
                      </a:lnTo>
                      <a:lnTo>
                        <a:pt x="2197" y="592"/>
                      </a:lnTo>
                      <a:lnTo>
                        <a:pt x="2226" y="614"/>
                      </a:lnTo>
                      <a:lnTo>
                        <a:pt x="2250" y="645"/>
                      </a:lnTo>
                      <a:lnTo>
                        <a:pt x="2258" y="662"/>
                      </a:lnTo>
                      <a:lnTo>
                        <a:pt x="2279" y="687"/>
                      </a:lnTo>
                      <a:lnTo>
                        <a:pt x="2293" y="709"/>
                      </a:lnTo>
                      <a:lnTo>
                        <a:pt x="2311" y="729"/>
                      </a:lnTo>
                      <a:lnTo>
                        <a:pt x="2310" y="711"/>
                      </a:lnTo>
                      <a:lnTo>
                        <a:pt x="2334" y="725"/>
                      </a:lnTo>
                      <a:lnTo>
                        <a:pt x="2323" y="709"/>
                      </a:lnTo>
                      <a:lnTo>
                        <a:pt x="2287" y="685"/>
                      </a:lnTo>
                      <a:lnTo>
                        <a:pt x="2274" y="651"/>
                      </a:lnTo>
                      <a:lnTo>
                        <a:pt x="2307" y="659"/>
                      </a:lnTo>
                      <a:lnTo>
                        <a:pt x="2256" y="619"/>
                      </a:lnTo>
                      <a:lnTo>
                        <a:pt x="2256" y="619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6C14BAA-D3AE-AC69-C036-EC8FCCAE0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5175" y="3270251"/>
                  <a:ext cx="701675" cy="596900"/>
                </a:xfrm>
                <a:custGeom>
                  <a:avLst/>
                  <a:gdLst>
                    <a:gd name="T0" fmla="*/ 201 w 442"/>
                    <a:gd name="T1" fmla="*/ 71 h 376"/>
                    <a:gd name="T2" fmla="*/ 107 w 442"/>
                    <a:gd name="T3" fmla="*/ 6 h 376"/>
                    <a:gd name="T4" fmla="*/ 79 w 442"/>
                    <a:gd name="T5" fmla="*/ 3 h 376"/>
                    <a:gd name="T6" fmla="*/ 63 w 442"/>
                    <a:gd name="T7" fmla="*/ 39 h 376"/>
                    <a:gd name="T8" fmla="*/ 54 w 442"/>
                    <a:gd name="T9" fmla="*/ 51 h 376"/>
                    <a:gd name="T10" fmla="*/ 35 w 442"/>
                    <a:gd name="T11" fmla="*/ 63 h 376"/>
                    <a:gd name="T12" fmla="*/ 4 w 442"/>
                    <a:gd name="T13" fmla="*/ 67 h 376"/>
                    <a:gd name="T14" fmla="*/ 2 w 442"/>
                    <a:gd name="T15" fmla="*/ 84 h 376"/>
                    <a:gd name="T16" fmla="*/ 10 w 442"/>
                    <a:gd name="T17" fmla="*/ 97 h 376"/>
                    <a:gd name="T18" fmla="*/ 36 w 442"/>
                    <a:gd name="T19" fmla="*/ 132 h 376"/>
                    <a:gd name="T20" fmla="*/ 52 w 442"/>
                    <a:gd name="T21" fmla="*/ 156 h 376"/>
                    <a:gd name="T22" fmla="*/ 58 w 442"/>
                    <a:gd name="T23" fmla="*/ 173 h 376"/>
                    <a:gd name="T24" fmla="*/ 76 w 442"/>
                    <a:gd name="T25" fmla="*/ 192 h 376"/>
                    <a:gd name="T26" fmla="*/ 100 w 442"/>
                    <a:gd name="T27" fmla="*/ 227 h 376"/>
                    <a:gd name="T28" fmla="*/ 103 w 442"/>
                    <a:gd name="T29" fmla="*/ 258 h 376"/>
                    <a:gd name="T30" fmla="*/ 128 w 442"/>
                    <a:gd name="T31" fmla="*/ 284 h 376"/>
                    <a:gd name="T32" fmla="*/ 150 w 442"/>
                    <a:gd name="T33" fmla="*/ 321 h 376"/>
                    <a:gd name="T34" fmla="*/ 173 w 442"/>
                    <a:gd name="T35" fmla="*/ 349 h 376"/>
                    <a:gd name="T36" fmla="*/ 183 w 442"/>
                    <a:gd name="T37" fmla="*/ 366 h 376"/>
                    <a:gd name="T38" fmla="*/ 194 w 442"/>
                    <a:gd name="T39" fmla="*/ 367 h 376"/>
                    <a:gd name="T40" fmla="*/ 196 w 442"/>
                    <a:gd name="T41" fmla="*/ 346 h 376"/>
                    <a:gd name="T42" fmla="*/ 211 w 442"/>
                    <a:gd name="T43" fmla="*/ 351 h 376"/>
                    <a:gd name="T44" fmla="*/ 239 w 442"/>
                    <a:gd name="T45" fmla="*/ 353 h 376"/>
                    <a:gd name="T46" fmla="*/ 267 w 442"/>
                    <a:gd name="T47" fmla="*/ 353 h 376"/>
                    <a:gd name="T48" fmla="*/ 282 w 442"/>
                    <a:gd name="T49" fmla="*/ 357 h 376"/>
                    <a:gd name="T50" fmla="*/ 313 w 442"/>
                    <a:gd name="T51" fmla="*/ 322 h 376"/>
                    <a:gd name="T52" fmla="*/ 432 w 442"/>
                    <a:gd name="T53" fmla="*/ 289 h 376"/>
                    <a:gd name="T54" fmla="*/ 431 w 442"/>
                    <a:gd name="T55" fmla="*/ 225 h 376"/>
                    <a:gd name="T56" fmla="*/ 365 w 442"/>
                    <a:gd name="T57" fmla="*/ 217 h 376"/>
                    <a:gd name="T58" fmla="*/ 353 w 442"/>
                    <a:gd name="T59" fmla="*/ 188 h 376"/>
                    <a:gd name="T60" fmla="*/ 343 w 442"/>
                    <a:gd name="T61" fmla="*/ 181 h 376"/>
                    <a:gd name="T62" fmla="*/ 333 w 442"/>
                    <a:gd name="T63" fmla="*/ 170 h 376"/>
                    <a:gd name="T64" fmla="*/ 323 w 442"/>
                    <a:gd name="T65" fmla="*/ 156 h 376"/>
                    <a:gd name="T66" fmla="*/ 321 w 442"/>
                    <a:gd name="T67" fmla="*/ 140 h 376"/>
                    <a:gd name="T68" fmla="*/ 304 w 442"/>
                    <a:gd name="T69" fmla="*/ 120 h 376"/>
                    <a:gd name="T70" fmla="*/ 288 w 442"/>
                    <a:gd name="T71" fmla="*/ 106 h 376"/>
                    <a:gd name="T72" fmla="*/ 264 w 442"/>
                    <a:gd name="T73" fmla="*/ 86 h 376"/>
                    <a:gd name="T74" fmla="*/ 240 w 442"/>
                    <a:gd name="T75" fmla="*/ 72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42" h="376">
                      <a:moveTo>
                        <a:pt x="240" y="72"/>
                      </a:moveTo>
                      <a:lnTo>
                        <a:pt x="201" y="71"/>
                      </a:lnTo>
                      <a:lnTo>
                        <a:pt x="139" y="23"/>
                      </a:lnTo>
                      <a:lnTo>
                        <a:pt x="107" y="6"/>
                      </a:lnTo>
                      <a:lnTo>
                        <a:pt x="82" y="0"/>
                      </a:lnTo>
                      <a:lnTo>
                        <a:pt x="79" y="3"/>
                      </a:lnTo>
                      <a:lnTo>
                        <a:pt x="40" y="15"/>
                      </a:lnTo>
                      <a:lnTo>
                        <a:pt x="63" y="39"/>
                      </a:lnTo>
                      <a:lnTo>
                        <a:pt x="57" y="43"/>
                      </a:lnTo>
                      <a:lnTo>
                        <a:pt x="54" y="51"/>
                      </a:lnTo>
                      <a:lnTo>
                        <a:pt x="39" y="54"/>
                      </a:lnTo>
                      <a:lnTo>
                        <a:pt x="35" y="63"/>
                      </a:lnTo>
                      <a:lnTo>
                        <a:pt x="27" y="71"/>
                      </a:lnTo>
                      <a:lnTo>
                        <a:pt x="4" y="67"/>
                      </a:lnTo>
                      <a:lnTo>
                        <a:pt x="2" y="76"/>
                      </a:lnTo>
                      <a:lnTo>
                        <a:pt x="2" y="84"/>
                      </a:lnTo>
                      <a:lnTo>
                        <a:pt x="0" y="97"/>
                      </a:lnTo>
                      <a:lnTo>
                        <a:pt x="10" y="97"/>
                      </a:lnTo>
                      <a:lnTo>
                        <a:pt x="22" y="114"/>
                      </a:lnTo>
                      <a:lnTo>
                        <a:pt x="36" y="132"/>
                      </a:lnTo>
                      <a:lnTo>
                        <a:pt x="45" y="150"/>
                      </a:lnTo>
                      <a:lnTo>
                        <a:pt x="52" y="156"/>
                      </a:lnTo>
                      <a:lnTo>
                        <a:pt x="58" y="168"/>
                      </a:lnTo>
                      <a:lnTo>
                        <a:pt x="58" y="173"/>
                      </a:lnTo>
                      <a:lnTo>
                        <a:pt x="65" y="187"/>
                      </a:lnTo>
                      <a:lnTo>
                        <a:pt x="76" y="192"/>
                      </a:lnTo>
                      <a:lnTo>
                        <a:pt x="86" y="201"/>
                      </a:lnTo>
                      <a:lnTo>
                        <a:pt x="100" y="227"/>
                      </a:lnTo>
                      <a:lnTo>
                        <a:pt x="100" y="241"/>
                      </a:lnTo>
                      <a:lnTo>
                        <a:pt x="103" y="258"/>
                      </a:lnTo>
                      <a:lnTo>
                        <a:pt x="118" y="281"/>
                      </a:lnTo>
                      <a:lnTo>
                        <a:pt x="128" y="284"/>
                      </a:lnTo>
                      <a:lnTo>
                        <a:pt x="143" y="301"/>
                      </a:lnTo>
                      <a:lnTo>
                        <a:pt x="150" y="321"/>
                      </a:lnTo>
                      <a:lnTo>
                        <a:pt x="162" y="340"/>
                      </a:lnTo>
                      <a:lnTo>
                        <a:pt x="173" y="349"/>
                      </a:lnTo>
                      <a:lnTo>
                        <a:pt x="175" y="358"/>
                      </a:lnTo>
                      <a:lnTo>
                        <a:pt x="183" y="366"/>
                      </a:lnTo>
                      <a:lnTo>
                        <a:pt x="185" y="376"/>
                      </a:lnTo>
                      <a:lnTo>
                        <a:pt x="194" y="367"/>
                      </a:lnTo>
                      <a:lnTo>
                        <a:pt x="192" y="358"/>
                      </a:lnTo>
                      <a:lnTo>
                        <a:pt x="196" y="346"/>
                      </a:lnTo>
                      <a:lnTo>
                        <a:pt x="205" y="353"/>
                      </a:lnTo>
                      <a:lnTo>
                        <a:pt x="211" y="351"/>
                      </a:lnTo>
                      <a:lnTo>
                        <a:pt x="235" y="350"/>
                      </a:lnTo>
                      <a:lnTo>
                        <a:pt x="239" y="353"/>
                      </a:lnTo>
                      <a:lnTo>
                        <a:pt x="258" y="354"/>
                      </a:lnTo>
                      <a:lnTo>
                        <a:pt x="267" y="353"/>
                      </a:lnTo>
                      <a:lnTo>
                        <a:pt x="272" y="361"/>
                      </a:lnTo>
                      <a:lnTo>
                        <a:pt x="282" y="357"/>
                      </a:lnTo>
                      <a:lnTo>
                        <a:pt x="295" y="332"/>
                      </a:lnTo>
                      <a:lnTo>
                        <a:pt x="313" y="322"/>
                      </a:lnTo>
                      <a:lnTo>
                        <a:pt x="372" y="312"/>
                      </a:lnTo>
                      <a:lnTo>
                        <a:pt x="432" y="289"/>
                      </a:lnTo>
                      <a:lnTo>
                        <a:pt x="442" y="241"/>
                      </a:lnTo>
                      <a:lnTo>
                        <a:pt x="431" y="225"/>
                      </a:lnTo>
                      <a:lnTo>
                        <a:pt x="427" y="229"/>
                      </a:lnTo>
                      <a:lnTo>
                        <a:pt x="365" y="217"/>
                      </a:lnTo>
                      <a:lnTo>
                        <a:pt x="354" y="194"/>
                      </a:lnTo>
                      <a:lnTo>
                        <a:pt x="353" y="188"/>
                      </a:lnTo>
                      <a:lnTo>
                        <a:pt x="349" y="179"/>
                      </a:lnTo>
                      <a:lnTo>
                        <a:pt x="343" y="181"/>
                      </a:lnTo>
                      <a:lnTo>
                        <a:pt x="337" y="176"/>
                      </a:lnTo>
                      <a:lnTo>
                        <a:pt x="333" y="170"/>
                      </a:lnTo>
                      <a:lnTo>
                        <a:pt x="329" y="162"/>
                      </a:lnTo>
                      <a:lnTo>
                        <a:pt x="323" y="156"/>
                      </a:lnTo>
                      <a:lnTo>
                        <a:pt x="319" y="147"/>
                      </a:lnTo>
                      <a:lnTo>
                        <a:pt x="321" y="140"/>
                      </a:lnTo>
                      <a:lnTo>
                        <a:pt x="319" y="129"/>
                      </a:lnTo>
                      <a:lnTo>
                        <a:pt x="304" y="120"/>
                      </a:lnTo>
                      <a:lnTo>
                        <a:pt x="299" y="112"/>
                      </a:lnTo>
                      <a:lnTo>
                        <a:pt x="288" y="106"/>
                      </a:lnTo>
                      <a:lnTo>
                        <a:pt x="278" y="86"/>
                      </a:lnTo>
                      <a:lnTo>
                        <a:pt x="264" y="86"/>
                      </a:lnTo>
                      <a:lnTo>
                        <a:pt x="257" y="74"/>
                      </a:lnTo>
                      <a:lnTo>
                        <a:pt x="240" y="72"/>
                      </a:lnTo>
                      <a:lnTo>
                        <a:pt x="240" y="7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10E42FB-3657-45AC-D5B4-B7BCDA986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6287" y="3076576"/>
                  <a:ext cx="192087" cy="187325"/>
                </a:xfrm>
                <a:custGeom>
                  <a:avLst/>
                  <a:gdLst>
                    <a:gd name="T0" fmla="*/ 64 w 121"/>
                    <a:gd name="T1" fmla="*/ 94 h 118"/>
                    <a:gd name="T2" fmla="*/ 105 w 121"/>
                    <a:gd name="T3" fmla="*/ 68 h 118"/>
                    <a:gd name="T4" fmla="*/ 108 w 121"/>
                    <a:gd name="T5" fmla="*/ 39 h 118"/>
                    <a:gd name="T6" fmla="*/ 104 w 121"/>
                    <a:gd name="T7" fmla="*/ 22 h 118"/>
                    <a:gd name="T8" fmla="*/ 114 w 121"/>
                    <a:gd name="T9" fmla="*/ 15 h 118"/>
                    <a:gd name="T10" fmla="*/ 121 w 121"/>
                    <a:gd name="T11" fmla="*/ 0 h 118"/>
                    <a:gd name="T12" fmla="*/ 99 w 121"/>
                    <a:gd name="T13" fmla="*/ 4 h 118"/>
                    <a:gd name="T14" fmla="*/ 89 w 121"/>
                    <a:gd name="T15" fmla="*/ 4 h 118"/>
                    <a:gd name="T16" fmla="*/ 67 w 121"/>
                    <a:gd name="T17" fmla="*/ 13 h 118"/>
                    <a:gd name="T18" fmla="*/ 51 w 121"/>
                    <a:gd name="T19" fmla="*/ 13 h 118"/>
                    <a:gd name="T20" fmla="*/ 40 w 121"/>
                    <a:gd name="T21" fmla="*/ 9 h 118"/>
                    <a:gd name="T22" fmla="*/ 20 w 121"/>
                    <a:gd name="T23" fmla="*/ 15 h 118"/>
                    <a:gd name="T24" fmla="*/ 13 w 121"/>
                    <a:gd name="T25" fmla="*/ 11 h 118"/>
                    <a:gd name="T26" fmla="*/ 13 w 121"/>
                    <a:gd name="T27" fmla="*/ 24 h 118"/>
                    <a:gd name="T28" fmla="*/ 8 w 121"/>
                    <a:gd name="T29" fmla="*/ 29 h 118"/>
                    <a:gd name="T30" fmla="*/ 4 w 121"/>
                    <a:gd name="T31" fmla="*/ 35 h 118"/>
                    <a:gd name="T32" fmla="*/ 0 w 121"/>
                    <a:gd name="T33" fmla="*/ 44 h 118"/>
                    <a:gd name="T34" fmla="*/ 5 w 121"/>
                    <a:gd name="T35" fmla="*/ 63 h 118"/>
                    <a:gd name="T36" fmla="*/ 13 w 121"/>
                    <a:gd name="T37" fmla="*/ 64 h 118"/>
                    <a:gd name="T38" fmla="*/ 18 w 121"/>
                    <a:gd name="T39" fmla="*/ 73 h 118"/>
                    <a:gd name="T40" fmla="*/ 8 w 121"/>
                    <a:gd name="T41" fmla="*/ 82 h 118"/>
                    <a:gd name="T42" fmla="*/ 5 w 121"/>
                    <a:gd name="T43" fmla="*/ 95 h 118"/>
                    <a:gd name="T44" fmla="*/ 6 w 121"/>
                    <a:gd name="T45" fmla="*/ 105 h 118"/>
                    <a:gd name="T46" fmla="*/ 4 w 121"/>
                    <a:gd name="T47" fmla="*/ 109 h 118"/>
                    <a:gd name="T48" fmla="*/ 4 w 121"/>
                    <a:gd name="T49" fmla="*/ 109 h 118"/>
                    <a:gd name="T50" fmla="*/ 28 w 121"/>
                    <a:gd name="T51" fmla="*/ 118 h 118"/>
                    <a:gd name="T52" fmla="*/ 64 w 121"/>
                    <a:gd name="T53" fmla="*/ 94 h 118"/>
                    <a:gd name="T54" fmla="*/ 64 w 121"/>
                    <a:gd name="T55" fmla="*/ 9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1" h="118">
                      <a:moveTo>
                        <a:pt x="64" y="94"/>
                      </a:moveTo>
                      <a:lnTo>
                        <a:pt x="105" y="68"/>
                      </a:lnTo>
                      <a:lnTo>
                        <a:pt x="108" y="39"/>
                      </a:lnTo>
                      <a:lnTo>
                        <a:pt x="104" y="22"/>
                      </a:lnTo>
                      <a:lnTo>
                        <a:pt x="114" y="15"/>
                      </a:lnTo>
                      <a:lnTo>
                        <a:pt x="121" y="0"/>
                      </a:lnTo>
                      <a:lnTo>
                        <a:pt x="99" y="4"/>
                      </a:lnTo>
                      <a:lnTo>
                        <a:pt x="89" y="4"/>
                      </a:lnTo>
                      <a:lnTo>
                        <a:pt x="67" y="13"/>
                      </a:lnTo>
                      <a:lnTo>
                        <a:pt x="51" y="13"/>
                      </a:lnTo>
                      <a:lnTo>
                        <a:pt x="40" y="9"/>
                      </a:lnTo>
                      <a:lnTo>
                        <a:pt x="20" y="15"/>
                      </a:lnTo>
                      <a:lnTo>
                        <a:pt x="13" y="11"/>
                      </a:lnTo>
                      <a:lnTo>
                        <a:pt x="13" y="24"/>
                      </a:lnTo>
                      <a:lnTo>
                        <a:pt x="8" y="29"/>
                      </a:lnTo>
                      <a:lnTo>
                        <a:pt x="4" y="35"/>
                      </a:lnTo>
                      <a:lnTo>
                        <a:pt x="0" y="44"/>
                      </a:lnTo>
                      <a:lnTo>
                        <a:pt x="5" y="63"/>
                      </a:lnTo>
                      <a:lnTo>
                        <a:pt x="13" y="64"/>
                      </a:lnTo>
                      <a:lnTo>
                        <a:pt x="18" y="73"/>
                      </a:lnTo>
                      <a:lnTo>
                        <a:pt x="8" y="82"/>
                      </a:lnTo>
                      <a:lnTo>
                        <a:pt x="5" y="95"/>
                      </a:lnTo>
                      <a:lnTo>
                        <a:pt x="6" y="105"/>
                      </a:lnTo>
                      <a:lnTo>
                        <a:pt x="4" y="109"/>
                      </a:lnTo>
                      <a:lnTo>
                        <a:pt x="4" y="109"/>
                      </a:lnTo>
                      <a:lnTo>
                        <a:pt x="28" y="118"/>
                      </a:lnTo>
                      <a:lnTo>
                        <a:pt x="64" y="94"/>
                      </a:lnTo>
                      <a:lnTo>
                        <a:pt x="64" y="9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2813700-983C-CB6C-5964-34A0A6918D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4800" y="3713163"/>
                  <a:ext cx="290512" cy="555625"/>
                </a:xfrm>
                <a:custGeom>
                  <a:avLst/>
                  <a:gdLst>
                    <a:gd name="T0" fmla="*/ 183 w 183"/>
                    <a:gd name="T1" fmla="*/ 135 h 350"/>
                    <a:gd name="T2" fmla="*/ 161 w 183"/>
                    <a:gd name="T3" fmla="*/ 94 h 350"/>
                    <a:gd name="T4" fmla="*/ 138 w 183"/>
                    <a:gd name="T5" fmla="*/ 51 h 350"/>
                    <a:gd name="T6" fmla="*/ 119 w 183"/>
                    <a:gd name="T7" fmla="*/ 59 h 350"/>
                    <a:gd name="T8" fmla="*/ 100 w 183"/>
                    <a:gd name="T9" fmla="*/ 55 h 350"/>
                    <a:gd name="T10" fmla="*/ 77 w 183"/>
                    <a:gd name="T11" fmla="*/ 47 h 350"/>
                    <a:gd name="T12" fmla="*/ 64 w 183"/>
                    <a:gd name="T13" fmla="*/ 21 h 350"/>
                    <a:gd name="T14" fmla="*/ 51 w 183"/>
                    <a:gd name="T15" fmla="*/ 0 h 350"/>
                    <a:gd name="T16" fmla="*/ 29 w 183"/>
                    <a:gd name="T17" fmla="*/ 16 h 350"/>
                    <a:gd name="T18" fmla="*/ 9 w 183"/>
                    <a:gd name="T19" fmla="*/ 43 h 350"/>
                    <a:gd name="T20" fmla="*/ 14 w 183"/>
                    <a:gd name="T21" fmla="*/ 68 h 350"/>
                    <a:gd name="T22" fmla="*/ 40 w 183"/>
                    <a:gd name="T23" fmla="*/ 101 h 350"/>
                    <a:gd name="T24" fmla="*/ 28 w 183"/>
                    <a:gd name="T25" fmla="*/ 126 h 350"/>
                    <a:gd name="T26" fmla="*/ 51 w 183"/>
                    <a:gd name="T27" fmla="*/ 157 h 350"/>
                    <a:gd name="T28" fmla="*/ 55 w 183"/>
                    <a:gd name="T29" fmla="*/ 181 h 350"/>
                    <a:gd name="T30" fmla="*/ 56 w 183"/>
                    <a:gd name="T31" fmla="*/ 225 h 350"/>
                    <a:gd name="T32" fmla="*/ 42 w 183"/>
                    <a:gd name="T33" fmla="*/ 271 h 350"/>
                    <a:gd name="T34" fmla="*/ 46 w 183"/>
                    <a:gd name="T35" fmla="*/ 299 h 350"/>
                    <a:gd name="T36" fmla="*/ 59 w 183"/>
                    <a:gd name="T37" fmla="*/ 298 h 350"/>
                    <a:gd name="T38" fmla="*/ 75 w 183"/>
                    <a:gd name="T39" fmla="*/ 322 h 350"/>
                    <a:gd name="T40" fmla="*/ 88 w 183"/>
                    <a:gd name="T41" fmla="*/ 328 h 350"/>
                    <a:gd name="T42" fmla="*/ 108 w 183"/>
                    <a:gd name="T43" fmla="*/ 350 h 350"/>
                    <a:gd name="T44" fmla="*/ 127 w 183"/>
                    <a:gd name="T45" fmla="*/ 337 h 350"/>
                    <a:gd name="T46" fmla="*/ 103 w 183"/>
                    <a:gd name="T47" fmla="*/ 322 h 350"/>
                    <a:gd name="T48" fmla="*/ 86 w 183"/>
                    <a:gd name="T49" fmla="*/ 288 h 350"/>
                    <a:gd name="T50" fmla="*/ 62 w 183"/>
                    <a:gd name="T51" fmla="*/ 266 h 350"/>
                    <a:gd name="T52" fmla="*/ 65 w 183"/>
                    <a:gd name="T53" fmla="*/ 228 h 350"/>
                    <a:gd name="T54" fmla="*/ 72 w 183"/>
                    <a:gd name="T55" fmla="*/ 167 h 350"/>
                    <a:gd name="T56" fmla="*/ 90 w 183"/>
                    <a:gd name="T57" fmla="*/ 185 h 350"/>
                    <a:gd name="T58" fmla="*/ 127 w 183"/>
                    <a:gd name="T59" fmla="*/ 195 h 350"/>
                    <a:gd name="T60" fmla="*/ 130 w 183"/>
                    <a:gd name="T61" fmla="*/ 147 h 350"/>
                    <a:gd name="T62" fmla="*/ 177 w 183"/>
                    <a:gd name="T63" fmla="*/ 146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83" h="350">
                      <a:moveTo>
                        <a:pt x="177" y="146"/>
                      </a:moveTo>
                      <a:lnTo>
                        <a:pt x="183" y="135"/>
                      </a:lnTo>
                      <a:lnTo>
                        <a:pt x="181" y="115"/>
                      </a:lnTo>
                      <a:lnTo>
                        <a:pt x="161" y="94"/>
                      </a:lnTo>
                      <a:lnTo>
                        <a:pt x="156" y="71"/>
                      </a:lnTo>
                      <a:lnTo>
                        <a:pt x="138" y="51"/>
                      </a:lnTo>
                      <a:lnTo>
                        <a:pt x="122" y="50"/>
                      </a:lnTo>
                      <a:lnTo>
                        <a:pt x="119" y="59"/>
                      </a:lnTo>
                      <a:lnTo>
                        <a:pt x="107" y="59"/>
                      </a:lnTo>
                      <a:lnTo>
                        <a:pt x="100" y="55"/>
                      </a:lnTo>
                      <a:lnTo>
                        <a:pt x="81" y="69"/>
                      </a:lnTo>
                      <a:lnTo>
                        <a:pt x="77" y="47"/>
                      </a:lnTo>
                      <a:lnTo>
                        <a:pt x="78" y="22"/>
                      </a:lnTo>
                      <a:lnTo>
                        <a:pt x="64" y="21"/>
                      </a:lnTo>
                      <a:lnTo>
                        <a:pt x="60" y="7"/>
                      </a:lnTo>
                      <a:lnTo>
                        <a:pt x="51" y="0"/>
                      </a:lnTo>
                      <a:lnTo>
                        <a:pt x="40" y="5"/>
                      </a:lnTo>
                      <a:lnTo>
                        <a:pt x="29" y="16"/>
                      </a:lnTo>
                      <a:lnTo>
                        <a:pt x="14" y="17"/>
                      </a:lnTo>
                      <a:lnTo>
                        <a:pt x="9" y="43"/>
                      </a:lnTo>
                      <a:lnTo>
                        <a:pt x="0" y="46"/>
                      </a:lnTo>
                      <a:lnTo>
                        <a:pt x="14" y="68"/>
                      </a:lnTo>
                      <a:lnTo>
                        <a:pt x="29" y="85"/>
                      </a:lnTo>
                      <a:lnTo>
                        <a:pt x="40" y="101"/>
                      </a:lnTo>
                      <a:lnTo>
                        <a:pt x="35" y="121"/>
                      </a:lnTo>
                      <a:lnTo>
                        <a:pt x="28" y="126"/>
                      </a:lnTo>
                      <a:lnTo>
                        <a:pt x="35" y="137"/>
                      </a:lnTo>
                      <a:lnTo>
                        <a:pt x="51" y="157"/>
                      </a:lnTo>
                      <a:lnTo>
                        <a:pt x="55" y="170"/>
                      </a:lnTo>
                      <a:lnTo>
                        <a:pt x="55" y="181"/>
                      </a:lnTo>
                      <a:lnTo>
                        <a:pt x="66" y="202"/>
                      </a:lnTo>
                      <a:lnTo>
                        <a:pt x="56" y="225"/>
                      </a:lnTo>
                      <a:lnTo>
                        <a:pt x="47" y="249"/>
                      </a:lnTo>
                      <a:lnTo>
                        <a:pt x="42" y="271"/>
                      </a:lnTo>
                      <a:lnTo>
                        <a:pt x="42" y="286"/>
                      </a:lnTo>
                      <a:lnTo>
                        <a:pt x="46" y="299"/>
                      </a:lnTo>
                      <a:lnTo>
                        <a:pt x="49" y="285"/>
                      </a:lnTo>
                      <a:lnTo>
                        <a:pt x="59" y="298"/>
                      </a:lnTo>
                      <a:lnTo>
                        <a:pt x="71" y="311"/>
                      </a:lnTo>
                      <a:lnTo>
                        <a:pt x="75" y="322"/>
                      </a:lnTo>
                      <a:lnTo>
                        <a:pt x="85" y="331"/>
                      </a:lnTo>
                      <a:lnTo>
                        <a:pt x="88" y="328"/>
                      </a:lnTo>
                      <a:lnTo>
                        <a:pt x="105" y="338"/>
                      </a:lnTo>
                      <a:lnTo>
                        <a:pt x="108" y="350"/>
                      </a:lnTo>
                      <a:lnTo>
                        <a:pt x="122" y="347"/>
                      </a:lnTo>
                      <a:lnTo>
                        <a:pt x="127" y="337"/>
                      </a:lnTo>
                      <a:lnTo>
                        <a:pt x="116" y="325"/>
                      </a:lnTo>
                      <a:lnTo>
                        <a:pt x="103" y="322"/>
                      </a:lnTo>
                      <a:lnTo>
                        <a:pt x="91" y="309"/>
                      </a:lnTo>
                      <a:lnTo>
                        <a:pt x="86" y="288"/>
                      </a:lnTo>
                      <a:lnTo>
                        <a:pt x="76" y="266"/>
                      </a:lnTo>
                      <a:lnTo>
                        <a:pt x="62" y="266"/>
                      </a:lnTo>
                      <a:lnTo>
                        <a:pt x="60" y="248"/>
                      </a:lnTo>
                      <a:lnTo>
                        <a:pt x="65" y="228"/>
                      </a:lnTo>
                      <a:lnTo>
                        <a:pt x="73" y="193"/>
                      </a:lnTo>
                      <a:lnTo>
                        <a:pt x="72" y="167"/>
                      </a:lnTo>
                      <a:lnTo>
                        <a:pt x="91" y="166"/>
                      </a:lnTo>
                      <a:lnTo>
                        <a:pt x="90" y="185"/>
                      </a:lnTo>
                      <a:lnTo>
                        <a:pt x="107" y="185"/>
                      </a:lnTo>
                      <a:lnTo>
                        <a:pt x="127" y="195"/>
                      </a:lnTo>
                      <a:lnTo>
                        <a:pt x="119" y="167"/>
                      </a:lnTo>
                      <a:lnTo>
                        <a:pt x="130" y="147"/>
                      </a:lnTo>
                      <a:lnTo>
                        <a:pt x="157" y="143"/>
                      </a:lnTo>
                      <a:lnTo>
                        <a:pt x="177" y="146"/>
                      </a:lnTo>
                      <a:lnTo>
                        <a:pt x="177" y="14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CB62DE-D02B-11D1-A4B6-5180DE4E2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0375" y="2936876"/>
                  <a:ext cx="252412" cy="158750"/>
                </a:xfrm>
                <a:custGeom>
                  <a:avLst/>
                  <a:gdLst>
                    <a:gd name="T0" fmla="*/ 62 w 159"/>
                    <a:gd name="T1" fmla="*/ 16 h 100"/>
                    <a:gd name="T2" fmla="*/ 55 w 159"/>
                    <a:gd name="T3" fmla="*/ 17 h 100"/>
                    <a:gd name="T4" fmla="*/ 50 w 159"/>
                    <a:gd name="T5" fmla="*/ 10 h 100"/>
                    <a:gd name="T6" fmla="*/ 51 w 159"/>
                    <a:gd name="T7" fmla="*/ 0 h 100"/>
                    <a:gd name="T8" fmla="*/ 27 w 159"/>
                    <a:gd name="T9" fmla="*/ 5 h 100"/>
                    <a:gd name="T10" fmla="*/ 25 w 159"/>
                    <a:gd name="T11" fmla="*/ 20 h 100"/>
                    <a:gd name="T12" fmla="*/ 19 w 159"/>
                    <a:gd name="T13" fmla="*/ 33 h 100"/>
                    <a:gd name="T14" fmla="*/ 2 w 159"/>
                    <a:gd name="T15" fmla="*/ 32 h 100"/>
                    <a:gd name="T16" fmla="*/ 0 w 159"/>
                    <a:gd name="T17" fmla="*/ 42 h 100"/>
                    <a:gd name="T18" fmla="*/ 16 w 159"/>
                    <a:gd name="T19" fmla="*/ 48 h 100"/>
                    <a:gd name="T20" fmla="*/ 25 w 159"/>
                    <a:gd name="T21" fmla="*/ 66 h 100"/>
                    <a:gd name="T22" fmla="*/ 20 w 159"/>
                    <a:gd name="T23" fmla="*/ 90 h 100"/>
                    <a:gd name="T24" fmla="*/ 27 w 159"/>
                    <a:gd name="T25" fmla="*/ 94 h 100"/>
                    <a:gd name="T26" fmla="*/ 40 w 159"/>
                    <a:gd name="T27" fmla="*/ 85 h 100"/>
                    <a:gd name="T28" fmla="*/ 47 w 159"/>
                    <a:gd name="T29" fmla="*/ 90 h 100"/>
                    <a:gd name="T30" fmla="*/ 51 w 159"/>
                    <a:gd name="T31" fmla="*/ 79 h 100"/>
                    <a:gd name="T32" fmla="*/ 62 w 159"/>
                    <a:gd name="T33" fmla="*/ 80 h 100"/>
                    <a:gd name="T34" fmla="*/ 65 w 159"/>
                    <a:gd name="T35" fmla="*/ 76 h 100"/>
                    <a:gd name="T36" fmla="*/ 64 w 159"/>
                    <a:gd name="T37" fmla="*/ 67 h 100"/>
                    <a:gd name="T38" fmla="*/ 70 w 159"/>
                    <a:gd name="T39" fmla="*/ 58 h 100"/>
                    <a:gd name="T40" fmla="*/ 83 w 159"/>
                    <a:gd name="T41" fmla="*/ 64 h 100"/>
                    <a:gd name="T42" fmla="*/ 83 w 159"/>
                    <a:gd name="T43" fmla="*/ 71 h 100"/>
                    <a:gd name="T44" fmla="*/ 88 w 159"/>
                    <a:gd name="T45" fmla="*/ 72 h 100"/>
                    <a:gd name="T46" fmla="*/ 92 w 159"/>
                    <a:gd name="T47" fmla="*/ 92 h 100"/>
                    <a:gd name="T48" fmla="*/ 101 w 159"/>
                    <a:gd name="T49" fmla="*/ 100 h 100"/>
                    <a:gd name="T50" fmla="*/ 107 w 159"/>
                    <a:gd name="T51" fmla="*/ 96 h 100"/>
                    <a:gd name="T52" fmla="*/ 115 w 159"/>
                    <a:gd name="T53" fmla="*/ 93 h 100"/>
                    <a:gd name="T54" fmla="*/ 125 w 159"/>
                    <a:gd name="T55" fmla="*/ 82 h 100"/>
                    <a:gd name="T56" fmla="*/ 139 w 159"/>
                    <a:gd name="T57" fmla="*/ 84 h 100"/>
                    <a:gd name="T58" fmla="*/ 159 w 159"/>
                    <a:gd name="T59" fmla="*/ 84 h 100"/>
                    <a:gd name="T60" fmla="*/ 152 w 159"/>
                    <a:gd name="T61" fmla="*/ 70 h 100"/>
                    <a:gd name="T62" fmla="*/ 150 w 159"/>
                    <a:gd name="T63" fmla="*/ 60 h 100"/>
                    <a:gd name="T64" fmla="*/ 137 w 159"/>
                    <a:gd name="T65" fmla="*/ 56 h 100"/>
                    <a:gd name="T66" fmla="*/ 131 w 159"/>
                    <a:gd name="T67" fmla="*/ 57 h 100"/>
                    <a:gd name="T68" fmla="*/ 120 w 159"/>
                    <a:gd name="T69" fmla="*/ 36 h 100"/>
                    <a:gd name="T70" fmla="*/ 84 w 159"/>
                    <a:gd name="T71" fmla="*/ 39 h 100"/>
                    <a:gd name="T72" fmla="*/ 57 w 159"/>
                    <a:gd name="T73" fmla="*/ 31 h 100"/>
                    <a:gd name="T74" fmla="*/ 38 w 159"/>
                    <a:gd name="T75" fmla="*/ 33 h 100"/>
                    <a:gd name="T76" fmla="*/ 35 w 159"/>
                    <a:gd name="T77" fmla="*/ 19 h 100"/>
                    <a:gd name="T78" fmla="*/ 57 w 159"/>
                    <a:gd name="T79" fmla="*/ 24 h 100"/>
                    <a:gd name="T80" fmla="*/ 62 w 159"/>
                    <a:gd name="T81" fmla="*/ 16 h 100"/>
                    <a:gd name="T82" fmla="*/ 62 w 159"/>
                    <a:gd name="T83" fmla="*/ 1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9" h="100">
                      <a:moveTo>
                        <a:pt x="62" y="16"/>
                      </a:moveTo>
                      <a:lnTo>
                        <a:pt x="55" y="17"/>
                      </a:lnTo>
                      <a:lnTo>
                        <a:pt x="50" y="10"/>
                      </a:lnTo>
                      <a:lnTo>
                        <a:pt x="51" y="0"/>
                      </a:lnTo>
                      <a:lnTo>
                        <a:pt x="27" y="5"/>
                      </a:lnTo>
                      <a:lnTo>
                        <a:pt x="25" y="20"/>
                      </a:lnTo>
                      <a:lnTo>
                        <a:pt x="19" y="33"/>
                      </a:lnTo>
                      <a:lnTo>
                        <a:pt x="2" y="32"/>
                      </a:lnTo>
                      <a:lnTo>
                        <a:pt x="0" y="42"/>
                      </a:lnTo>
                      <a:lnTo>
                        <a:pt x="16" y="48"/>
                      </a:lnTo>
                      <a:lnTo>
                        <a:pt x="25" y="66"/>
                      </a:lnTo>
                      <a:lnTo>
                        <a:pt x="20" y="90"/>
                      </a:lnTo>
                      <a:lnTo>
                        <a:pt x="27" y="94"/>
                      </a:lnTo>
                      <a:lnTo>
                        <a:pt x="40" y="85"/>
                      </a:lnTo>
                      <a:lnTo>
                        <a:pt x="47" y="90"/>
                      </a:lnTo>
                      <a:lnTo>
                        <a:pt x="51" y="79"/>
                      </a:lnTo>
                      <a:lnTo>
                        <a:pt x="62" y="80"/>
                      </a:lnTo>
                      <a:lnTo>
                        <a:pt x="65" y="76"/>
                      </a:lnTo>
                      <a:lnTo>
                        <a:pt x="64" y="67"/>
                      </a:lnTo>
                      <a:lnTo>
                        <a:pt x="70" y="58"/>
                      </a:lnTo>
                      <a:lnTo>
                        <a:pt x="83" y="64"/>
                      </a:lnTo>
                      <a:lnTo>
                        <a:pt x="83" y="71"/>
                      </a:lnTo>
                      <a:lnTo>
                        <a:pt x="88" y="72"/>
                      </a:lnTo>
                      <a:lnTo>
                        <a:pt x="92" y="92"/>
                      </a:lnTo>
                      <a:lnTo>
                        <a:pt x="101" y="100"/>
                      </a:lnTo>
                      <a:lnTo>
                        <a:pt x="107" y="96"/>
                      </a:lnTo>
                      <a:lnTo>
                        <a:pt x="115" y="93"/>
                      </a:lnTo>
                      <a:lnTo>
                        <a:pt x="125" y="82"/>
                      </a:lnTo>
                      <a:lnTo>
                        <a:pt x="139" y="84"/>
                      </a:lnTo>
                      <a:lnTo>
                        <a:pt x="159" y="84"/>
                      </a:lnTo>
                      <a:lnTo>
                        <a:pt x="152" y="70"/>
                      </a:lnTo>
                      <a:lnTo>
                        <a:pt x="150" y="60"/>
                      </a:lnTo>
                      <a:lnTo>
                        <a:pt x="137" y="56"/>
                      </a:lnTo>
                      <a:lnTo>
                        <a:pt x="131" y="57"/>
                      </a:lnTo>
                      <a:lnTo>
                        <a:pt x="120" y="36"/>
                      </a:lnTo>
                      <a:lnTo>
                        <a:pt x="84" y="39"/>
                      </a:lnTo>
                      <a:lnTo>
                        <a:pt x="57" y="31"/>
                      </a:lnTo>
                      <a:lnTo>
                        <a:pt x="38" y="33"/>
                      </a:lnTo>
                      <a:lnTo>
                        <a:pt x="35" y="19"/>
                      </a:lnTo>
                      <a:lnTo>
                        <a:pt x="57" y="24"/>
                      </a:lnTo>
                      <a:lnTo>
                        <a:pt x="62" y="16"/>
                      </a:lnTo>
                      <a:lnTo>
                        <a:pt x="62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E241FE-F631-5EE3-E2C1-DB71D26514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7775" y="2870201"/>
                  <a:ext cx="471487" cy="282575"/>
                </a:xfrm>
                <a:custGeom>
                  <a:avLst/>
                  <a:gdLst>
                    <a:gd name="T0" fmla="*/ 297 w 297"/>
                    <a:gd name="T1" fmla="*/ 127 h 178"/>
                    <a:gd name="T2" fmla="*/ 294 w 297"/>
                    <a:gd name="T3" fmla="*/ 112 h 178"/>
                    <a:gd name="T4" fmla="*/ 265 w 297"/>
                    <a:gd name="T5" fmla="*/ 102 h 178"/>
                    <a:gd name="T6" fmla="*/ 243 w 297"/>
                    <a:gd name="T7" fmla="*/ 90 h 178"/>
                    <a:gd name="T8" fmla="*/ 227 w 297"/>
                    <a:gd name="T9" fmla="*/ 79 h 178"/>
                    <a:gd name="T10" fmla="*/ 201 w 297"/>
                    <a:gd name="T11" fmla="*/ 63 h 178"/>
                    <a:gd name="T12" fmla="*/ 185 w 297"/>
                    <a:gd name="T13" fmla="*/ 39 h 178"/>
                    <a:gd name="T14" fmla="*/ 177 w 297"/>
                    <a:gd name="T15" fmla="*/ 34 h 178"/>
                    <a:gd name="T16" fmla="*/ 157 w 297"/>
                    <a:gd name="T17" fmla="*/ 35 h 178"/>
                    <a:gd name="T18" fmla="*/ 148 w 297"/>
                    <a:gd name="T19" fmla="*/ 30 h 178"/>
                    <a:gd name="T20" fmla="*/ 141 w 297"/>
                    <a:gd name="T21" fmla="*/ 13 h 178"/>
                    <a:gd name="T22" fmla="*/ 112 w 297"/>
                    <a:gd name="T23" fmla="*/ 0 h 178"/>
                    <a:gd name="T24" fmla="*/ 99 w 297"/>
                    <a:gd name="T25" fmla="*/ 14 h 178"/>
                    <a:gd name="T26" fmla="*/ 85 w 297"/>
                    <a:gd name="T27" fmla="*/ 22 h 178"/>
                    <a:gd name="T28" fmla="*/ 91 w 297"/>
                    <a:gd name="T29" fmla="*/ 33 h 178"/>
                    <a:gd name="T30" fmla="*/ 69 w 297"/>
                    <a:gd name="T31" fmla="*/ 33 h 178"/>
                    <a:gd name="T32" fmla="*/ 60 w 297"/>
                    <a:gd name="T33" fmla="*/ 35 h 178"/>
                    <a:gd name="T34" fmla="*/ 42 w 297"/>
                    <a:gd name="T35" fmla="*/ 16 h 178"/>
                    <a:gd name="T36" fmla="*/ 28 w 297"/>
                    <a:gd name="T37" fmla="*/ 10 h 178"/>
                    <a:gd name="T38" fmla="*/ 7 w 297"/>
                    <a:gd name="T39" fmla="*/ 14 h 178"/>
                    <a:gd name="T40" fmla="*/ 0 w 297"/>
                    <a:gd name="T41" fmla="*/ 22 h 178"/>
                    <a:gd name="T42" fmla="*/ 9 w 297"/>
                    <a:gd name="T43" fmla="*/ 37 h 178"/>
                    <a:gd name="T44" fmla="*/ 7 w 297"/>
                    <a:gd name="T45" fmla="*/ 20 h 178"/>
                    <a:gd name="T46" fmla="*/ 21 w 297"/>
                    <a:gd name="T47" fmla="*/ 14 h 178"/>
                    <a:gd name="T48" fmla="*/ 31 w 297"/>
                    <a:gd name="T49" fmla="*/ 28 h 178"/>
                    <a:gd name="T50" fmla="*/ 48 w 297"/>
                    <a:gd name="T51" fmla="*/ 42 h 178"/>
                    <a:gd name="T52" fmla="*/ 33 w 297"/>
                    <a:gd name="T53" fmla="*/ 49 h 178"/>
                    <a:gd name="T54" fmla="*/ 13 w 297"/>
                    <a:gd name="T55" fmla="*/ 43 h 178"/>
                    <a:gd name="T56" fmla="*/ 13 w 297"/>
                    <a:gd name="T57" fmla="*/ 63 h 178"/>
                    <a:gd name="T58" fmla="*/ 26 w 297"/>
                    <a:gd name="T59" fmla="*/ 65 h 178"/>
                    <a:gd name="T60" fmla="*/ 25 w 297"/>
                    <a:gd name="T61" fmla="*/ 81 h 178"/>
                    <a:gd name="T62" fmla="*/ 42 w 297"/>
                    <a:gd name="T63" fmla="*/ 89 h 178"/>
                    <a:gd name="T64" fmla="*/ 45 w 297"/>
                    <a:gd name="T65" fmla="*/ 114 h 178"/>
                    <a:gd name="T66" fmla="*/ 51 w 297"/>
                    <a:gd name="T67" fmla="*/ 131 h 178"/>
                    <a:gd name="T68" fmla="*/ 67 w 297"/>
                    <a:gd name="T69" fmla="*/ 127 h 178"/>
                    <a:gd name="T70" fmla="*/ 78 w 297"/>
                    <a:gd name="T71" fmla="*/ 112 h 178"/>
                    <a:gd name="T72" fmla="*/ 91 w 297"/>
                    <a:gd name="T73" fmla="*/ 113 h 178"/>
                    <a:gd name="T74" fmla="*/ 100 w 297"/>
                    <a:gd name="T75" fmla="*/ 109 h 178"/>
                    <a:gd name="T76" fmla="*/ 114 w 297"/>
                    <a:gd name="T77" fmla="*/ 112 h 178"/>
                    <a:gd name="T78" fmla="*/ 138 w 297"/>
                    <a:gd name="T79" fmla="*/ 124 h 178"/>
                    <a:gd name="T80" fmla="*/ 154 w 297"/>
                    <a:gd name="T81" fmla="*/ 127 h 178"/>
                    <a:gd name="T82" fmla="*/ 181 w 297"/>
                    <a:gd name="T83" fmla="*/ 147 h 178"/>
                    <a:gd name="T84" fmla="*/ 196 w 297"/>
                    <a:gd name="T85" fmla="*/ 148 h 178"/>
                    <a:gd name="T86" fmla="*/ 202 w 297"/>
                    <a:gd name="T87" fmla="*/ 169 h 178"/>
                    <a:gd name="T88" fmla="*/ 224 w 297"/>
                    <a:gd name="T89" fmla="*/ 178 h 178"/>
                    <a:gd name="T90" fmla="*/ 239 w 297"/>
                    <a:gd name="T91" fmla="*/ 175 h 178"/>
                    <a:gd name="T92" fmla="*/ 240 w 297"/>
                    <a:gd name="T93" fmla="*/ 164 h 178"/>
                    <a:gd name="T94" fmla="*/ 255 w 297"/>
                    <a:gd name="T95" fmla="*/ 160 h 178"/>
                    <a:gd name="T96" fmla="*/ 264 w 297"/>
                    <a:gd name="T97" fmla="*/ 153 h 178"/>
                    <a:gd name="T98" fmla="*/ 264 w 297"/>
                    <a:gd name="T99" fmla="*/ 133 h 178"/>
                    <a:gd name="T100" fmla="*/ 279 w 297"/>
                    <a:gd name="T101" fmla="*/ 128 h 178"/>
                    <a:gd name="T102" fmla="*/ 280 w 297"/>
                    <a:gd name="T103" fmla="*/ 120 h 178"/>
                    <a:gd name="T104" fmla="*/ 291 w 297"/>
                    <a:gd name="T105" fmla="*/ 127 h 178"/>
                    <a:gd name="T106" fmla="*/ 297 w 297"/>
                    <a:gd name="T107" fmla="*/ 127 h 178"/>
                    <a:gd name="T108" fmla="*/ 297 w 297"/>
                    <a:gd name="T109" fmla="*/ 12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97" h="178">
                      <a:moveTo>
                        <a:pt x="297" y="127"/>
                      </a:moveTo>
                      <a:lnTo>
                        <a:pt x="294" y="112"/>
                      </a:lnTo>
                      <a:lnTo>
                        <a:pt x="265" y="102"/>
                      </a:lnTo>
                      <a:lnTo>
                        <a:pt x="243" y="90"/>
                      </a:lnTo>
                      <a:lnTo>
                        <a:pt x="227" y="79"/>
                      </a:lnTo>
                      <a:lnTo>
                        <a:pt x="201" y="63"/>
                      </a:lnTo>
                      <a:lnTo>
                        <a:pt x="185" y="39"/>
                      </a:lnTo>
                      <a:lnTo>
                        <a:pt x="177" y="34"/>
                      </a:lnTo>
                      <a:lnTo>
                        <a:pt x="157" y="35"/>
                      </a:lnTo>
                      <a:lnTo>
                        <a:pt x="148" y="30"/>
                      </a:lnTo>
                      <a:lnTo>
                        <a:pt x="141" y="13"/>
                      </a:lnTo>
                      <a:lnTo>
                        <a:pt x="112" y="0"/>
                      </a:lnTo>
                      <a:lnTo>
                        <a:pt x="99" y="14"/>
                      </a:lnTo>
                      <a:lnTo>
                        <a:pt x="85" y="22"/>
                      </a:lnTo>
                      <a:lnTo>
                        <a:pt x="91" y="33"/>
                      </a:lnTo>
                      <a:lnTo>
                        <a:pt x="69" y="33"/>
                      </a:lnTo>
                      <a:lnTo>
                        <a:pt x="60" y="35"/>
                      </a:lnTo>
                      <a:lnTo>
                        <a:pt x="42" y="16"/>
                      </a:lnTo>
                      <a:lnTo>
                        <a:pt x="28" y="10"/>
                      </a:lnTo>
                      <a:lnTo>
                        <a:pt x="7" y="14"/>
                      </a:lnTo>
                      <a:lnTo>
                        <a:pt x="0" y="22"/>
                      </a:lnTo>
                      <a:lnTo>
                        <a:pt x="9" y="37"/>
                      </a:lnTo>
                      <a:lnTo>
                        <a:pt x="7" y="20"/>
                      </a:lnTo>
                      <a:lnTo>
                        <a:pt x="21" y="14"/>
                      </a:lnTo>
                      <a:lnTo>
                        <a:pt x="31" y="28"/>
                      </a:lnTo>
                      <a:lnTo>
                        <a:pt x="48" y="42"/>
                      </a:lnTo>
                      <a:lnTo>
                        <a:pt x="33" y="49"/>
                      </a:lnTo>
                      <a:lnTo>
                        <a:pt x="13" y="43"/>
                      </a:lnTo>
                      <a:lnTo>
                        <a:pt x="13" y="63"/>
                      </a:lnTo>
                      <a:lnTo>
                        <a:pt x="26" y="65"/>
                      </a:lnTo>
                      <a:lnTo>
                        <a:pt x="25" y="81"/>
                      </a:lnTo>
                      <a:lnTo>
                        <a:pt x="42" y="89"/>
                      </a:lnTo>
                      <a:lnTo>
                        <a:pt x="45" y="114"/>
                      </a:lnTo>
                      <a:lnTo>
                        <a:pt x="51" y="131"/>
                      </a:lnTo>
                      <a:lnTo>
                        <a:pt x="67" y="127"/>
                      </a:lnTo>
                      <a:lnTo>
                        <a:pt x="78" y="112"/>
                      </a:lnTo>
                      <a:lnTo>
                        <a:pt x="91" y="113"/>
                      </a:lnTo>
                      <a:lnTo>
                        <a:pt x="100" y="109"/>
                      </a:lnTo>
                      <a:lnTo>
                        <a:pt x="114" y="112"/>
                      </a:lnTo>
                      <a:lnTo>
                        <a:pt x="138" y="124"/>
                      </a:lnTo>
                      <a:lnTo>
                        <a:pt x="154" y="127"/>
                      </a:lnTo>
                      <a:lnTo>
                        <a:pt x="181" y="147"/>
                      </a:lnTo>
                      <a:lnTo>
                        <a:pt x="196" y="148"/>
                      </a:lnTo>
                      <a:lnTo>
                        <a:pt x="202" y="169"/>
                      </a:lnTo>
                      <a:lnTo>
                        <a:pt x="224" y="178"/>
                      </a:lnTo>
                      <a:lnTo>
                        <a:pt x="239" y="175"/>
                      </a:lnTo>
                      <a:lnTo>
                        <a:pt x="240" y="164"/>
                      </a:lnTo>
                      <a:lnTo>
                        <a:pt x="255" y="160"/>
                      </a:lnTo>
                      <a:lnTo>
                        <a:pt x="264" y="153"/>
                      </a:lnTo>
                      <a:lnTo>
                        <a:pt x="264" y="133"/>
                      </a:lnTo>
                      <a:lnTo>
                        <a:pt x="279" y="128"/>
                      </a:lnTo>
                      <a:lnTo>
                        <a:pt x="280" y="120"/>
                      </a:lnTo>
                      <a:lnTo>
                        <a:pt x="291" y="127"/>
                      </a:lnTo>
                      <a:lnTo>
                        <a:pt x="297" y="127"/>
                      </a:lnTo>
                      <a:lnTo>
                        <a:pt x="297" y="1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254624D-20FD-1012-9FB2-96DAB0FA2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0475" y="4794251"/>
                  <a:ext cx="79375" cy="42863"/>
                </a:xfrm>
                <a:custGeom>
                  <a:avLst/>
                  <a:gdLst>
                    <a:gd name="T0" fmla="*/ 1 w 50"/>
                    <a:gd name="T1" fmla="*/ 27 h 27"/>
                    <a:gd name="T2" fmla="*/ 19 w 50"/>
                    <a:gd name="T3" fmla="*/ 20 h 27"/>
                    <a:gd name="T4" fmla="*/ 42 w 50"/>
                    <a:gd name="T5" fmla="*/ 10 h 27"/>
                    <a:gd name="T6" fmla="*/ 50 w 50"/>
                    <a:gd name="T7" fmla="*/ 3 h 27"/>
                    <a:gd name="T8" fmla="*/ 43 w 50"/>
                    <a:gd name="T9" fmla="*/ 0 h 27"/>
                    <a:gd name="T10" fmla="*/ 35 w 50"/>
                    <a:gd name="T11" fmla="*/ 3 h 27"/>
                    <a:gd name="T12" fmla="*/ 20 w 50"/>
                    <a:gd name="T13" fmla="*/ 4 h 27"/>
                    <a:gd name="T14" fmla="*/ 3 w 50"/>
                    <a:gd name="T15" fmla="*/ 10 h 27"/>
                    <a:gd name="T16" fmla="*/ 0 w 50"/>
                    <a:gd name="T17" fmla="*/ 15 h 27"/>
                    <a:gd name="T18" fmla="*/ 2 w 50"/>
                    <a:gd name="T19" fmla="*/ 20 h 27"/>
                    <a:gd name="T20" fmla="*/ 1 w 50"/>
                    <a:gd name="T21" fmla="*/ 27 h 27"/>
                    <a:gd name="T22" fmla="*/ 1 w 50"/>
                    <a:gd name="T23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27">
                      <a:moveTo>
                        <a:pt x="1" y="27"/>
                      </a:moveTo>
                      <a:lnTo>
                        <a:pt x="19" y="20"/>
                      </a:lnTo>
                      <a:lnTo>
                        <a:pt x="42" y="10"/>
                      </a:lnTo>
                      <a:lnTo>
                        <a:pt x="50" y="3"/>
                      </a:lnTo>
                      <a:lnTo>
                        <a:pt x="43" y="0"/>
                      </a:lnTo>
                      <a:lnTo>
                        <a:pt x="35" y="3"/>
                      </a:lnTo>
                      <a:lnTo>
                        <a:pt x="20" y="4"/>
                      </a:lnTo>
                      <a:lnTo>
                        <a:pt x="3" y="10"/>
                      </a:lnTo>
                      <a:lnTo>
                        <a:pt x="0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1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190B19D-15A8-B0A0-E2D1-4F048137AC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96087" y="2892426"/>
                  <a:ext cx="598487" cy="239713"/>
                </a:xfrm>
                <a:custGeom>
                  <a:avLst/>
                  <a:gdLst>
                    <a:gd name="T0" fmla="*/ 173 w 377"/>
                    <a:gd name="T1" fmla="*/ 2 h 151"/>
                    <a:gd name="T2" fmla="*/ 119 w 377"/>
                    <a:gd name="T3" fmla="*/ 10 h 151"/>
                    <a:gd name="T4" fmla="*/ 62 w 377"/>
                    <a:gd name="T5" fmla="*/ 21 h 151"/>
                    <a:gd name="T6" fmla="*/ 26 w 377"/>
                    <a:gd name="T7" fmla="*/ 40 h 151"/>
                    <a:gd name="T8" fmla="*/ 20 w 377"/>
                    <a:gd name="T9" fmla="*/ 74 h 151"/>
                    <a:gd name="T10" fmla="*/ 29 w 377"/>
                    <a:gd name="T11" fmla="*/ 106 h 151"/>
                    <a:gd name="T12" fmla="*/ 64 w 377"/>
                    <a:gd name="T13" fmla="*/ 129 h 151"/>
                    <a:gd name="T14" fmla="*/ 98 w 377"/>
                    <a:gd name="T15" fmla="*/ 140 h 151"/>
                    <a:gd name="T16" fmla="*/ 122 w 377"/>
                    <a:gd name="T17" fmla="*/ 130 h 151"/>
                    <a:gd name="T18" fmla="*/ 169 w 377"/>
                    <a:gd name="T19" fmla="*/ 141 h 151"/>
                    <a:gd name="T20" fmla="*/ 198 w 377"/>
                    <a:gd name="T21" fmla="*/ 133 h 151"/>
                    <a:gd name="T22" fmla="*/ 203 w 377"/>
                    <a:gd name="T23" fmla="*/ 140 h 151"/>
                    <a:gd name="T24" fmla="*/ 216 w 377"/>
                    <a:gd name="T25" fmla="*/ 145 h 151"/>
                    <a:gd name="T26" fmla="*/ 221 w 377"/>
                    <a:gd name="T27" fmla="*/ 127 h 151"/>
                    <a:gd name="T28" fmla="*/ 248 w 377"/>
                    <a:gd name="T29" fmla="*/ 125 h 151"/>
                    <a:gd name="T30" fmla="*/ 275 w 377"/>
                    <a:gd name="T31" fmla="*/ 129 h 151"/>
                    <a:gd name="T32" fmla="*/ 307 w 377"/>
                    <a:gd name="T33" fmla="*/ 120 h 151"/>
                    <a:gd name="T34" fmla="*/ 337 w 377"/>
                    <a:gd name="T35" fmla="*/ 113 h 151"/>
                    <a:gd name="T36" fmla="*/ 369 w 377"/>
                    <a:gd name="T37" fmla="*/ 122 h 151"/>
                    <a:gd name="T38" fmla="*/ 377 w 377"/>
                    <a:gd name="T39" fmla="*/ 118 h 151"/>
                    <a:gd name="T40" fmla="*/ 366 w 377"/>
                    <a:gd name="T41" fmla="*/ 91 h 151"/>
                    <a:gd name="T42" fmla="*/ 367 w 377"/>
                    <a:gd name="T43" fmla="*/ 56 h 151"/>
                    <a:gd name="T44" fmla="*/ 343 w 377"/>
                    <a:gd name="T45" fmla="*/ 44 h 151"/>
                    <a:gd name="T46" fmla="*/ 338 w 377"/>
                    <a:gd name="T47" fmla="*/ 25 h 151"/>
                    <a:gd name="T48" fmla="*/ 297 w 377"/>
                    <a:gd name="T49" fmla="*/ 14 h 151"/>
                    <a:gd name="T50" fmla="*/ 259 w 377"/>
                    <a:gd name="T51" fmla="*/ 24 h 151"/>
                    <a:gd name="T52" fmla="*/ 208 w 377"/>
                    <a:gd name="T53" fmla="*/ 19 h 151"/>
                    <a:gd name="T54" fmla="*/ 23 w 377"/>
                    <a:gd name="T55" fmla="*/ 34 h 151"/>
                    <a:gd name="T56" fmla="*/ 53 w 377"/>
                    <a:gd name="T57" fmla="*/ 25 h 151"/>
                    <a:gd name="T58" fmla="*/ 38 w 377"/>
                    <a:gd name="T59" fmla="*/ 12 h 151"/>
                    <a:gd name="T60" fmla="*/ 19 w 377"/>
                    <a:gd name="T61" fmla="*/ 0 h 151"/>
                    <a:gd name="T62" fmla="*/ 10 w 377"/>
                    <a:gd name="T63" fmla="*/ 14 h 151"/>
                    <a:gd name="T64" fmla="*/ 1 w 377"/>
                    <a:gd name="T65" fmla="*/ 30 h 151"/>
                    <a:gd name="T66" fmla="*/ 8 w 377"/>
                    <a:gd name="T67" fmla="*/ 46 h 151"/>
                    <a:gd name="T68" fmla="*/ 23 w 377"/>
                    <a:gd name="T69" fmla="*/ 3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77" h="151">
                      <a:moveTo>
                        <a:pt x="208" y="19"/>
                      </a:moveTo>
                      <a:lnTo>
                        <a:pt x="173" y="2"/>
                      </a:lnTo>
                      <a:lnTo>
                        <a:pt x="141" y="3"/>
                      </a:lnTo>
                      <a:lnTo>
                        <a:pt x="119" y="10"/>
                      </a:lnTo>
                      <a:lnTo>
                        <a:pt x="98" y="25"/>
                      </a:lnTo>
                      <a:lnTo>
                        <a:pt x="62" y="21"/>
                      </a:lnTo>
                      <a:lnTo>
                        <a:pt x="55" y="40"/>
                      </a:lnTo>
                      <a:lnTo>
                        <a:pt x="26" y="40"/>
                      </a:lnTo>
                      <a:lnTo>
                        <a:pt x="6" y="63"/>
                      </a:lnTo>
                      <a:lnTo>
                        <a:pt x="20" y="74"/>
                      </a:lnTo>
                      <a:lnTo>
                        <a:pt x="13" y="93"/>
                      </a:lnTo>
                      <a:lnTo>
                        <a:pt x="29" y="106"/>
                      </a:lnTo>
                      <a:lnTo>
                        <a:pt x="42" y="130"/>
                      </a:lnTo>
                      <a:lnTo>
                        <a:pt x="64" y="129"/>
                      </a:lnTo>
                      <a:lnTo>
                        <a:pt x="84" y="142"/>
                      </a:lnTo>
                      <a:lnTo>
                        <a:pt x="98" y="140"/>
                      </a:lnTo>
                      <a:lnTo>
                        <a:pt x="101" y="129"/>
                      </a:lnTo>
                      <a:lnTo>
                        <a:pt x="122" y="130"/>
                      </a:lnTo>
                      <a:lnTo>
                        <a:pt x="139" y="143"/>
                      </a:lnTo>
                      <a:lnTo>
                        <a:pt x="169" y="141"/>
                      </a:lnTo>
                      <a:lnTo>
                        <a:pt x="181" y="127"/>
                      </a:lnTo>
                      <a:lnTo>
                        <a:pt x="198" y="133"/>
                      </a:lnTo>
                      <a:lnTo>
                        <a:pt x="210" y="130"/>
                      </a:lnTo>
                      <a:lnTo>
                        <a:pt x="203" y="140"/>
                      </a:lnTo>
                      <a:lnTo>
                        <a:pt x="212" y="151"/>
                      </a:lnTo>
                      <a:lnTo>
                        <a:pt x="216" y="145"/>
                      </a:lnTo>
                      <a:lnTo>
                        <a:pt x="221" y="140"/>
                      </a:lnTo>
                      <a:lnTo>
                        <a:pt x="221" y="127"/>
                      </a:lnTo>
                      <a:lnTo>
                        <a:pt x="228" y="131"/>
                      </a:lnTo>
                      <a:lnTo>
                        <a:pt x="248" y="125"/>
                      </a:lnTo>
                      <a:lnTo>
                        <a:pt x="259" y="129"/>
                      </a:lnTo>
                      <a:lnTo>
                        <a:pt x="275" y="129"/>
                      </a:lnTo>
                      <a:lnTo>
                        <a:pt x="297" y="120"/>
                      </a:lnTo>
                      <a:lnTo>
                        <a:pt x="307" y="120"/>
                      </a:lnTo>
                      <a:lnTo>
                        <a:pt x="329" y="116"/>
                      </a:lnTo>
                      <a:lnTo>
                        <a:pt x="337" y="113"/>
                      </a:lnTo>
                      <a:lnTo>
                        <a:pt x="360" y="116"/>
                      </a:lnTo>
                      <a:lnTo>
                        <a:pt x="369" y="122"/>
                      </a:lnTo>
                      <a:lnTo>
                        <a:pt x="377" y="118"/>
                      </a:lnTo>
                      <a:lnTo>
                        <a:pt x="377" y="118"/>
                      </a:lnTo>
                      <a:lnTo>
                        <a:pt x="363" y="98"/>
                      </a:lnTo>
                      <a:lnTo>
                        <a:pt x="366" y="91"/>
                      </a:lnTo>
                      <a:lnTo>
                        <a:pt x="355" y="64"/>
                      </a:lnTo>
                      <a:lnTo>
                        <a:pt x="367" y="56"/>
                      </a:lnTo>
                      <a:lnTo>
                        <a:pt x="358" y="50"/>
                      </a:lnTo>
                      <a:lnTo>
                        <a:pt x="343" y="44"/>
                      </a:lnTo>
                      <a:lnTo>
                        <a:pt x="343" y="32"/>
                      </a:lnTo>
                      <a:lnTo>
                        <a:pt x="338" y="25"/>
                      </a:lnTo>
                      <a:lnTo>
                        <a:pt x="316" y="14"/>
                      </a:lnTo>
                      <a:lnTo>
                        <a:pt x="297" y="14"/>
                      </a:lnTo>
                      <a:lnTo>
                        <a:pt x="276" y="27"/>
                      </a:lnTo>
                      <a:lnTo>
                        <a:pt x="259" y="24"/>
                      </a:lnTo>
                      <a:lnTo>
                        <a:pt x="238" y="28"/>
                      </a:lnTo>
                      <a:lnTo>
                        <a:pt x="208" y="19"/>
                      </a:lnTo>
                      <a:lnTo>
                        <a:pt x="208" y="19"/>
                      </a:lnTo>
                      <a:close/>
                      <a:moveTo>
                        <a:pt x="23" y="34"/>
                      </a:moveTo>
                      <a:lnTo>
                        <a:pt x="31" y="27"/>
                      </a:lnTo>
                      <a:lnTo>
                        <a:pt x="53" y="25"/>
                      </a:lnTo>
                      <a:lnTo>
                        <a:pt x="56" y="19"/>
                      </a:lnTo>
                      <a:lnTo>
                        <a:pt x="38" y="12"/>
                      </a:lnTo>
                      <a:lnTo>
                        <a:pt x="35" y="3"/>
                      </a:lnTo>
                      <a:lnTo>
                        <a:pt x="19" y="0"/>
                      </a:lnTo>
                      <a:lnTo>
                        <a:pt x="0" y="8"/>
                      </a:lnTo>
                      <a:lnTo>
                        <a:pt x="10" y="14"/>
                      </a:lnTo>
                      <a:lnTo>
                        <a:pt x="5" y="28"/>
                      </a:lnTo>
                      <a:lnTo>
                        <a:pt x="1" y="30"/>
                      </a:lnTo>
                      <a:lnTo>
                        <a:pt x="2" y="36"/>
                      </a:lnTo>
                      <a:lnTo>
                        <a:pt x="8" y="46"/>
                      </a:lnTo>
                      <a:lnTo>
                        <a:pt x="23" y="34"/>
                      </a:lnTo>
                      <a:lnTo>
                        <a:pt x="23" y="3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5A41F1-F1F7-6721-6271-1B30A22E84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7" y="3529013"/>
                  <a:ext cx="47625" cy="125413"/>
                </a:xfrm>
                <a:custGeom>
                  <a:avLst/>
                  <a:gdLst>
                    <a:gd name="T0" fmla="*/ 25 w 30"/>
                    <a:gd name="T1" fmla="*/ 60 h 79"/>
                    <a:gd name="T2" fmla="*/ 30 w 30"/>
                    <a:gd name="T3" fmla="*/ 21 h 79"/>
                    <a:gd name="T4" fmla="*/ 30 w 30"/>
                    <a:gd name="T5" fmla="*/ 7 h 79"/>
                    <a:gd name="T6" fmla="*/ 19 w 30"/>
                    <a:gd name="T7" fmla="*/ 0 h 79"/>
                    <a:gd name="T8" fmla="*/ 7 w 30"/>
                    <a:gd name="T9" fmla="*/ 18 h 79"/>
                    <a:gd name="T10" fmla="*/ 0 w 30"/>
                    <a:gd name="T11" fmla="*/ 41 h 79"/>
                    <a:gd name="T12" fmla="*/ 5 w 30"/>
                    <a:gd name="T13" fmla="*/ 59 h 79"/>
                    <a:gd name="T14" fmla="*/ 20 w 30"/>
                    <a:gd name="T15" fmla="*/ 79 h 79"/>
                    <a:gd name="T16" fmla="*/ 25 w 30"/>
                    <a:gd name="T17" fmla="*/ 60 h 79"/>
                    <a:gd name="T18" fmla="*/ 25 w 30"/>
                    <a:gd name="T19" fmla="*/ 6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79">
                      <a:moveTo>
                        <a:pt x="25" y="60"/>
                      </a:moveTo>
                      <a:lnTo>
                        <a:pt x="30" y="21"/>
                      </a:lnTo>
                      <a:lnTo>
                        <a:pt x="30" y="7"/>
                      </a:lnTo>
                      <a:lnTo>
                        <a:pt x="19" y="0"/>
                      </a:lnTo>
                      <a:lnTo>
                        <a:pt x="7" y="18"/>
                      </a:lnTo>
                      <a:lnTo>
                        <a:pt x="0" y="41"/>
                      </a:lnTo>
                      <a:lnTo>
                        <a:pt x="5" y="59"/>
                      </a:lnTo>
                      <a:lnTo>
                        <a:pt x="20" y="79"/>
                      </a:lnTo>
                      <a:lnTo>
                        <a:pt x="25" y="60"/>
                      </a:lnTo>
                      <a:lnTo>
                        <a:pt x="25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DE0B268-6A53-41B2-2544-BB85F2F2B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2387" y="2767013"/>
                  <a:ext cx="561975" cy="312738"/>
                </a:xfrm>
                <a:custGeom>
                  <a:avLst/>
                  <a:gdLst>
                    <a:gd name="T0" fmla="*/ 303 w 354"/>
                    <a:gd name="T1" fmla="*/ 76 h 197"/>
                    <a:gd name="T2" fmla="*/ 294 w 354"/>
                    <a:gd name="T3" fmla="*/ 80 h 197"/>
                    <a:gd name="T4" fmla="*/ 274 w 354"/>
                    <a:gd name="T5" fmla="*/ 96 h 197"/>
                    <a:gd name="T6" fmla="*/ 270 w 354"/>
                    <a:gd name="T7" fmla="*/ 113 h 197"/>
                    <a:gd name="T8" fmla="*/ 263 w 354"/>
                    <a:gd name="T9" fmla="*/ 113 h 197"/>
                    <a:gd name="T10" fmla="*/ 255 w 354"/>
                    <a:gd name="T11" fmla="*/ 102 h 197"/>
                    <a:gd name="T12" fmla="*/ 230 w 354"/>
                    <a:gd name="T13" fmla="*/ 102 h 197"/>
                    <a:gd name="T14" fmla="*/ 220 w 354"/>
                    <a:gd name="T15" fmla="*/ 83 h 197"/>
                    <a:gd name="T16" fmla="*/ 211 w 354"/>
                    <a:gd name="T17" fmla="*/ 82 h 197"/>
                    <a:gd name="T18" fmla="*/ 205 w 354"/>
                    <a:gd name="T19" fmla="*/ 59 h 197"/>
                    <a:gd name="T20" fmla="*/ 177 w 354"/>
                    <a:gd name="T21" fmla="*/ 42 h 197"/>
                    <a:gd name="T22" fmla="*/ 145 w 354"/>
                    <a:gd name="T23" fmla="*/ 44 h 197"/>
                    <a:gd name="T24" fmla="*/ 124 w 354"/>
                    <a:gd name="T25" fmla="*/ 48 h 197"/>
                    <a:gd name="T26" fmla="*/ 100 w 354"/>
                    <a:gd name="T27" fmla="*/ 27 h 197"/>
                    <a:gd name="T28" fmla="*/ 82 w 354"/>
                    <a:gd name="T29" fmla="*/ 19 h 197"/>
                    <a:gd name="T30" fmla="*/ 48 w 354"/>
                    <a:gd name="T31" fmla="*/ 2 h 197"/>
                    <a:gd name="T32" fmla="*/ 44 w 354"/>
                    <a:gd name="T33" fmla="*/ 0 h 197"/>
                    <a:gd name="T34" fmla="*/ 0 w 354"/>
                    <a:gd name="T35" fmla="*/ 13 h 197"/>
                    <a:gd name="T36" fmla="*/ 22 w 354"/>
                    <a:gd name="T37" fmla="*/ 98 h 197"/>
                    <a:gd name="T38" fmla="*/ 44 w 354"/>
                    <a:gd name="T39" fmla="*/ 98 h 197"/>
                    <a:gd name="T40" fmla="*/ 38 w 354"/>
                    <a:gd name="T41" fmla="*/ 87 h 197"/>
                    <a:gd name="T42" fmla="*/ 52 w 354"/>
                    <a:gd name="T43" fmla="*/ 79 h 197"/>
                    <a:gd name="T44" fmla="*/ 65 w 354"/>
                    <a:gd name="T45" fmla="*/ 65 h 197"/>
                    <a:gd name="T46" fmla="*/ 94 w 354"/>
                    <a:gd name="T47" fmla="*/ 78 h 197"/>
                    <a:gd name="T48" fmla="*/ 101 w 354"/>
                    <a:gd name="T49" fmla="*/ 95 h 197"/>
                    <a:gd name="T50" fmla="*/ 110 w 354"/>
                    <a:gd name="T51" fmla="*/ 100 h 197"/>
                    <a:gd name="T52" fmla="*/ 130 w 354"/>
                    <a:gd name="T53" fmla="*/ 99 h 197"/>
                    <a:gd name="T54" fmla="*/ 138 w 354"/>
                    <a:gd name="T55" fmla="*/ 104 h 197"/>
                    <a:gd name="T56" fmla="*/ 154 w 354"/>
                    <a:gd name="T57" fmla="*/ 128 h 197"/>
                    <a:gd name="T58" fmla="*/ 180 w 354"/>
                    <a:gd name="T59" fmla="*/ 144 h 197"/>
                    <a:gd name="T60" fmla="*/ 196 w 354"/>
                    <a:gd name="T61" fmla="*/ 155 h 197"/>
                    <a:gd name="T62" fmla="*/ 218 w 354"/>
                    <a:gd name="T63" fmla="*/ 167 h 197"/>
                    <a:gd name="T64" fmla="*/ 247 w 354"/>
                    <a:gd name="T65" fmla="*/ 177 h 197"/>
                    <a:gd name="T66" fmla="*/ 250 w 354"/>
                    <a:gd name="T67" fmla="*/ 192 h 197"/>
                    <a:gd name="T68" fmla="*/ 261 w 354"/>
                    <a:gd name="T69" fmla="*/ 192 h 197"/>
                    <a:gd name="T70" fmla="*/ 277 w 354"/>
                    <a:gd name="T71" fmla="*/ 197 h 197"/>
                    <a:gd name="T72" fmla="*/ 282 w 354"/>
                    <a:gd name="T73" fmla="*/ 173 h 197"/>
                    <a:gd name="T74" fmla="*/ 273 w 354"/>
                    <a:gd name="T75" fmla="*/ 155 h 197"/>
                    <a:gd name="T76" fmla="*/ 257 w 354"/>
                    <a:gd name="T77" fmla="*/ 149 h 197"/>
                    <a:gd name="T78" fmla="*/ 259 w 354"/>
                    <a:gd name="T79" fmla="*/ 139 h 197"/>
                    <a:gd name="T80" fmla="*/ 276 w 354"/>
                    <a:gd name="T81" fmla="*/ 140 h 197"/>
                    <a:gd name="T82" fmla="*/ 282 w 354"/>
                    <a:gd name="T83" fmla="*/ 127 h 197"/>
                    <a:gd name="T84" fmla="*/ 284 w 354"/>
                    <a:gd name="T85" fmla="*/ 112 h 197"/>
                    <a:gd name="T86" fmla="*/ 308 w 354"/>
                    <a:gd name="T87" fmla="*/ 107 h 197"/>
                    <a:gd name="T88" fmla="*/ 307 w 354"/>
                    <a:gd name="T89" fmla="*/ 117 h 197"/>
                    <a:gd name="T90" fmla="*/ 312 w 354"/>
                    <a:gd name="T91" fmla="*/ 124 h 197"/>
                    <a:gd name="T92" fmla="*/ 319 w 354"/>
                    <a:gd name="T93" fmla="*/ 123 h 197"/>
                    <a:gd name="T94" fmla="*/ 335 w 354"/>
                    <a:gd name="T95" fmla="*/ 125 h 197"/>
                    <a:gd name="T96" fmla="*/ 354 w 354"/>
                    <a:gd name="T97" fmla="*/ 108 h 197"/>
                    <a:gd name="T98" fmla="*/ 327 w 354"/>
                    <a:gd name="T99" fmla="*/ 96 h 197"/>
                    <a:gd name="T100" fmla="*/ 315 w 354"/>
                    <a:gd name="T101" fmla="*/ 102 h 197"/>
                    <a:gd name="T102" fmla="*/ 298 w 354"/>
                    <a:gd name="T103" fmla="*/ 93 h 197"/>
                    <a:gd name="T104" fmla="*/ 310 w 354"/>
                    <a:gd name="T105" fmla="*/ 79 h 197"/>
                    <a:gd name="T106" fmla="*/ 303 w 354"/>
                    <a:gd name="T107" fmla="*/ 76 h 197"/>
                    <a:gd name="T108" fmla="*/ 303 w 354"/>
                    <a:gd name="T109" fmla="*/ 76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54" h="197">
                      <a:moveTo>
                        <a:pt x="303" y="76"/>
                      </a:moveTo>
                      <a:lnTo>
                        <a:pt x="294" y="80"/>
                      </a:lnTo>
                      <a:lnTo>
                        <a:pt x="274" y="96"/>
                      </a:lnTo>
                      <a:lnTo>
                        <a:pt x="270" y="113"/>
                      </a:lnTo>
                      <a:lnTo>
                        <a:pt x="263" y="113"/>
                      </a:lnTo>
                      <a:lnTo>
                        <a:pt x="255" y="102"/>
                      </a:lnTo>
                      <a:lnTo>
                        <a:pt x="230" y="102"/>
                      </a:lnTo>
                      <a:lnTo>
                        <a:pt x="220" y="83"/>
                      </a:lnTo>
                      <a:lnTo>
                        <a:pt x="211" y="82"/>
                      </a:lnTo>
                      <a:lnTo>
                        <a:pt x="205" y="59"/>
                      </a:lnTo>
                      <a:lnTo>
                        <a:pt x="177" y="42"/>
                      </a:lnTo>
                      <a:lnTo>
                        <a:pt x="145" y="44"/>
                      </a:lnTo>
                      <a:lnTo>
                        <a:pt x="124" y="48"/>
                      </a:lnTo>
                      <a:lnTo>
                        <a:pt x="100" y="27"/>
                      </a:lnTo>
                      <a:lnTo>
                        <a:pt x="82" y="19"/>
                      </a:lnTo>
                      <a:lnTo>
                        <a:pt x="48" y="2"/>
                      </a:lnTo>
                      <a:lnTo>
                        <a:pt x="44" y="0"/>
                      </a:lnTo>
                      <a:lnTo>
                        <a:pt x="0" y="13"/>
                      </a:lnTo>
                      <a:lnTo>
                        <a:pt x="22" y="98"/>
                      </a:lnTo>
                      <a:lnTo>
                        <a:pt x="44" y="98"/>
                      </a:lnTo>
                      <a:lnTo>
                        <a:pt x="38" y="87"/>
                      </a:lnTo>
                      <a:lnTo>
                        <a:pt x="52" y="79"/>
                      </a:lnTo>
                      <a:lnTo>
                        <a:pt x="65" y="65"/>
                      </a:lnTo>
                      <a:lnTo>
                        <a:pt x="94" y="78"/>
                      </a:lnTo>
                      <a:lnTo>
                        <a:pt x="101" y="95"/>
                      </a:lnTo>
                      <a:lnTo>
                        <a:pt x="110" y="100"/>
                      </a:lnTo>
                      <a:lnTo>
                        <a:pt x="130" y="99"/>
                      </a:lnTo>
                      <a:lnTo>
                        <a:pt x="138" y="104"/>
                      </a:lnTo>
                      <a:lnTo>
                        <a:pt x="154" y="128"/>
                      </a:lnTo>
                      <a:lnTo>
                        <a:pt x="180" y="144"/>
                      </a:lnTo>
                      <a:lnTo>
                        <a:pt x="196" y="155"/>
                      </a:lnTo>
                      <a:lnTo>
                        <a:pt x="218" y="167"/>
                      </a:lnTo>
                      <a:lnTo>
                        <a:pt x="247" y="177"/>
                      </a:lnTo>
                      <a:lnTo>
                        <a:pt x="250" y="192"/>
                      </a:lnTo>
                      <a:lnTo>
                        <a:pt x="261" y="192"/>
                      </a:lnTo>
                      <a:lnTo>
                        <a:pt x="277" y="197"/>
                      </a:lnTo>
                      <a:lnTo>
                        <a:pt x="282" y="173"/>
                      </a:lnTo>
                      <a:lnTo>
                        <a:pt x="273" y="155"/>
                      </a:lnTo>
                      <a:lnTo>
                        <a:pt x="257" y="149"/>
                      </a:lnTo>
                      <a:lnTo>
                        <a:pt x="259" y="139"/>
                      </a:lnTo>
                      <a:lnTo>
                        <a:pt x="276" y="140"/>
                      </a:lnTo>
                      <a:lnTo>
                        <a:pt x="282" y="127"/>
                      </a:lnTo>
                      <a:lnTo>
                        <a:pt x="284" y="112"/>
                      </a:lnTo>
                      <a:lnTo>
                        <a:pt x="308" y="107"/>
                      </a:lnTo>
                      <a:lnTo>
                        <a:pt x="307" y="117"/>
                      </a:lnTo>
                      <a:lnTo>
                        <a:pt x="312" y="124"/>
                      </a:lnTo>
                      <a:lnTo>
                        <a:pt x="319" y="123"/>
                      </a:lnTo>
                      <a:lnTo>
                        <a:pt x="335" y="125"/>
                      </a:lnTo>
                      <a:lnTo>
                        <a:pt x="354" y="108"/>
                      </a:lnTo>
                      <a:lnTo>
                        <a:pt x="327" y="96"/>
                      </a:lnTo>
                      <a:lnTo>
                        <a:pt x="315" y="102"/>
                      </a:lnTo>
                      <a:lnTo>
                        <a:pt x="298" y="93"/>
                      </a:lnTo>
                      <a:lnTo>
                        <a:pt x="310" y="79"/>
                      </a:lnTo>
                      <a:lnTo>
                        <a:pt x="303" y="76"/>
                      </a:lnTo>
                      <a:lnTo>
                        <a:pt x="303" y="7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ACA8442-B24C-58E7-FB02-2151B3A9E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737" y="3602038"/>
                  <a:ext cx="288925" cy="557213"/>
                </a:xfrm>
                <a:custGeom>
                  <a:avLst/>
                  <a:gdLst>
                    <a:gd name="T0" fmla="*/ 125 w 182"/>
                    <a:gd name="T1" fmla="*/ 43 h 351"/>
                    <a:gd name="T2" fmla="*/ 103 w 182"/>
                    <a:gd name="T3" fmla="*/ 37 h 351"/>
                    <a:gd name="T4" fmla="*/ 92 w 182"/>
                    <a:gd name="T5" fmla="*/ 27 h 351"/>
                    <a:gd name="T6" fmla="*/ 93 w 182"/>
                    <a:gd name="T7" fmla="*/ 13 h 351"/>
                    <a:gd name="T8" fmla="*/ 73 w 182"/>
                    <a:gd name="T9" fmla="*/ 9 h 351"/>
                    <a:gd name="T10" fmla="*/ 62 w 182"/>
                    <a:gd name="T11" fmla="*/ 0 h 351"/>
                    <a:gd name="T12" fmla="*/ 46 w 182"/>
                    <a:gd name="T13" fmla="*/ 13 h 351"/>
                    <a:gd name="T14" fmla="*/ 27 w 182"/>
                    <a:gd name="T15" fmla="*/ 16 h 351"/>
                    <a:gd name="T16" fmla="*/ 11 w 182"/>
                    <a:gd name="T17" fmla="*/ 16 h 351"/>
                    <a:gd name="T18" fmla="*/ 0 w 182"/>
                    <a:gd name="T19" fmla="*/ 21 h 351"/>
                    <a:gd name="T20" fmla="*/ 15 w 182"/>
                    <a:gd name="T21" fmla="*/ 40 h 351"/>
                    <a:gd name="T22" fmla="*/ 28 w 182"/>
                    <a:gd name="T23" fmla="*/ 61 h 351"/>
                    <a:gd name="T24" fmla="*/ 54 w 182"/>
                    <a:gd name="T25" fmla="*/ 61 h 351"/>
                    <a:gd name="T26" fmla="*/ 65 w 182"/>
                    <a:gd name="T27" fmla="*/ 82 h 351"/>
                    <a:gd name="T28" fmla="*/ 53 w 182"/>
                    <a:gd name="T29" fmla="*/ 88 h 351"/>
                    <a:gd name="T30" fmla="*/ 48 w 182"/>
                    <a:gd name="T31" fmla="*/ 97 h 351"/>
                    <a:gd name="T32" fmla="*/ 75 w 182"/>
                    <a:gd name="T33" fmla="*/ 112 h 351"/>
                    <a:gd name="T34" fmla="*/ 97 w 182"/>
                    <a:gd name="T35" fmla="*/ 140 h 351"/>
                    <a:gd name="T36" fmla="*/ 112 w 182"/>
                    <a:gd name="T37" fmla="*/ 160 h 351"/>
                    <a:gd name="T38" fmla="*/ 130 w 182"/>
                    <a:gd name="T39" fmla="*/ 177 h 351"/>
                    <a:gd name="T40" fmla="*/ 138 w 182"/>
                    <a:gd name="T41" fmla="*/ 194 h 351"/>
                    <a:gd name="T42" fmla="*/ 137 w 182"/>
                    <a:gd name="T43" fmla="*/ 217 h 351"/>
                    <a:gd name="T44" fmla="*/ 143 w 182"/>
                    <a:gd name="T45" fmla="*/ 233 h 351"/>
                    <a:gd name="T46" fmla="*/ 144 w 182"/>
                    <a:gd name="T47" fmla="*/ 262 h 351"/>
                    <a:gd name="T48" fmla="*/ 111 w 182"/>
                    <a:gd name="T49" fmla="*/ 280 h 351"/>
                    <a:gd name="T50" fmla="*/ 121 w 182"/>
                    <a:gd name="T51" fmla="*/ 295 h 351"/>
                    <a:gd name="T52" fmla="*/ 99 w 182"/>
                    <a:gd name="T53" fmla="*/ 297 h 351"/>
                    <a:gd name="T54" fmla="*/ 82 w 182"/>
                    <a:gd name="T55" fmla="*/ 306 h 351"/>
                    <a:gd name="T56" fmla="*/ 98 w 182"/>
                    <a:gd name="T57" fmla="*/ 319 h 351"/>
                    <a:gd name="T58" fmla="*/ 94 w 182"/>
                    <a:gd name="T59" fmla="*/ 336 h 351"/>
                    <a:gd name="T60" fmla="*/ 102 w 182"/>
                    <a:gd name="T61" fmla="*/ 351 h 351"/>
                    <a:gd name="T62" fmla="*/ 127 w 182"/>
                    <a:gd name="T63" fmla="*/ 328 h 351"/>
                    <a:gd name="T64" fmla="*/ 142 w 182"/>
                    <a:gd name="T65" fmla="*/ 309 h 351"/>
                    <a:gd name="T66" fmla="*/ 166 w 182"/>
                    <a:gd name="T67" fmla="*/ 293 h 351"/>
                    <a:gd name="T68" fmla="*/ 182 w 182"/>
                    <a:gd name="T69" fmla="*/ 278 h 351"/>
                    <a:gd name="T70" fmla="*/ 180 w 182"/>
                    <a:gd name="T71" fmla="*/ 236 h 351"/>
                    <a:gd name="T72" fmla="*/ 165 w 182"/>
                    <a:gd name="T73" fmla="*/ 192 h 351"/>
                    <a:gd name="T74" fmla="*/ 150 w 182"/>
                    <a:gd name="T75" fmla="*/ 173 h 351"/>
                    <a:gd name="T76" fmla="*/ 128 w 182"/>
                    <a:gd name="T77" fmla="*/ 158 h 351"/>
                    <a:gd name="T78" fmla="*/ 105 w 182"/>
                    <a:gd name="T79" fmla="*/ 127 h 351"/>
                    <a:gd name="T80" fmla="*/ 85 w 182"/>
                    <a:gd name="T81" fmla="*/ 102 h 351"/>
                    <a:gd name="T82" fmla="*/ 87 w 182"/>
                    <a:gd name="T83" fmla="*/ 86 h 351"/>
                    <a:gd name="T84" fmla="*/ 100 w 182"/>
                    <a:gd name="T85" fmla="*/ 63 h 351"/>
                    <a:gd name="T86" fmla="*/ 125 w 182"/>
                    <a:gd name="T87" fmla="*/ 43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82" h="351">
                      <a:moveTo>
                        <a:pt x="125" y="43"/>
                      </a:moveTo>
                      <a:lnTo>
                        <a:pt x="103" y="37"/>
                      </a:lnTo>
                      <a:lnTo>
                        <a:pt x="92" y="27"/>
                      </a:lnTo>
                      <a:lnTo>
                        <a:pt x="93" y="13"/>
                      </a:lnTo>
                      <a:lnTo>
                        <a:pt x="73" y="9"/>
                      </a:lnTo>
                      <a:lnTo>
                        <a:pt x="62" y="0"/>
                      </a:lnTo>
                      <a:lnTo>
                        <a:pt x="46" y="13"/>
                      </a:lnTo>
                      <a:lnTo>
                        <a:pt x="27" y="16"/>
                      </a:lnTo>
                      <a:lnTo>
                        <a:pt x="11" y="16"/>
                      </a:lnTo>
                      <a:lnTo>
                        <a:pt x="0" y="21"/>
                      </a:lnTo>
                      <a:lnTo>
                        <a:pt x="15" y="40"/>
                      </a:lnTo>
                      <a:lnTo>
                        <a:pt x="28" y="61"/>
                      </a:lnTo>
                      <a:lnTo>
                        <a:pt x="54" y="61"/>
                      </a:lnTo>
                      <a:lnTo>
                        <a:pt x="65" y="82"/>
                      </a:lnTo>
                      <a:lnTo>
                        <a:pt x="53" y="88"/>
                      </a:lnTo>
                      <a:lnTo>
                        <a:pt x="48" y="97"/>
                      </a:lnTo>
                      <a:lnTo>
                        <a:pt x="75" y="112"/>
                      </a:lnTo>
                      <a:lnTo>
                        <a:pt x="97" y="140"/>
                      </a:lnTo>
                      <a:lnTo>
                        <a:pt x="112" y="160"/>
                      </a:lnTo>
                      <a:lnTo>
                        <a:pt x="130" y="177"/>
                      </a:lnTo>
                      <a:lnTo>
                        <a:pt x="138" y="194"/>
                      </a:lnTo>
                      <a:lnTo>
                        <a:pt x="137" y="217"/>
                      </a:lnTo>
                      <a:lnTo>
                        <a:pt x="143" y="233"/>
                      </a:lnTo>
                      <a:lnTo>
                        <a:pt x="144" y="262"/>
                      </a:lnTo>
                      <a:lnTo>
                        <a:pt x="111" y="280"/>
                      </a:lnTo>
                      <a:lnTo>
                        <a:pt x="121" y="295"/>
                      </a:lnTo>
                      <a:lnTo>
                        <a:pt x="99" y="297"/>
                      </a:lnTo>
                      <a:lnTo>
                        <a:pt x="82" y="306"/>
                      </a:lnTo>
                      <a:lnTo>
                        <a:pt x="98" y="319"/>
                      </a:lnTo>
                      <a:lnTo>
                        <a:pt x="94" y="336"/>
                      </a:lnTo>
                      <a:lnTo>
                        <a:pt x="102" y="351"/>
                      </a:lnTo>
                      <a:lnTo>
                        <a:pt x="127" y="328"/>
                      </a:lnTo>
                      <a:lnTo>
                        <a:pt x="142" y="309"/>
                      </a:lnTo>
                      <a:lnTo>
                        <a:pt x="166" y="293"/>
                      </a:lnTo>
                      <a:lnTo>
                        <a:pt x="182" y="278"/>
                      </a:lnTo>
                      <a:lnTo>
                        <a:pt x="180" y="236"/>
                      </a:lnTo>
                      <a:lnTo>
                        <a:pt x="165" y="192"/>
                      </a:lnTo>
                      <a:lnTo>
                        <a:pt x="150" y="173"/>
                      </a:lnTo>
                      <a:lnTo>
                        <a:pt x="128" y="158"/>
                      </a:lnTo>
                      <a:lnTo>
                        <a:pt x="105" y="127"/>
                      </a:lnTo>
                      <a:lnTo>
                        <a:pt x="85" y="102"/>
                      </a:lnTo>
                      <a:lnTo>
                        <a:pt x="87" y="86"/>
                      </a:lnTo>
                      <a:lnTo>
                        <a:pt x="100" y="63"/>
                      </a:lnTo>
                      <a:lnTo>
                        <a:pt x="125" y="4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FF84F4-8BA9-7CFE-B873-80EA09A42A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07275" y="3765551"/>
                  <a:ext cx="341312" cy="242888"/>
                </a:xfrm>
                <a:custGeom>
                  <a:avLst/>
                  <a:gdLst>
                    <a:gd name="T0" fmla="*/ 215 w 215"/>
                    <a:gd name="T1" fmla="*/ 56 h 153"/>
                    <a:gd name="T2" fmla="*/ 208 w 215"/>
                    <a:gd name="T3" fmla="*/ 40 h 153"/>
                    <a:gd name="T4" fmla="*/ 188 w 215"/>
                    <a:gd name="T5" fmla="*/ 0 h 153"/>
                    <a:gd name="T6" fmla="*/ 129 w 215"/>
                    <a:gd name="T7" fmla="*/ 10 h 153"/>
                    <a:gd name="T8" fmla="*/ 111 w 215"/>
                    <a:gd name="T9" fmla="*/ 20 h 153"/>
                    <a:gd name="T10" fmla="*/ 98 w 215"/>
                    <a:gd name="T11" fmla="*/ 45 h 153"/>
                    <a:gd name="T12" fmla="*/ 88 w 215"/>
                    <a:gd name="T13" fmla="*/ 49 h 153"/>
                    <a:gd name="T14" fmla="*/ 83 w 215"/>
                    <a:gd name="T15" fmla="*/ 41 h 153"/>
                    <a:gd name="T16" fmla="*/ 74 w 215"/>
                    <a:gd name="T17" fmla="*/ 42 h 153"/>
                    <a:gd name="T18" fmla="*/ 55 w 215"/>
                    <a:gd name="T19" fmla="*/ 41 h 153"/>
                    <a:gd name="T20" fmla="*/ 51 w 215"/>
                    <a:gd name="T21" fmla="*/ 38 h 153"/>
                    <a:gd name="T22" fmla="*/ 27 w 215"/>
                    <a:gd name="T23" fmla="*/ 39 h 153"/>
                    <a:gd name="T24" fmla="*/ 21 w 215"/>
                    <a:gd name="T25" fmla="*/ 41 h 153"/>
                    <a:gd name="T26" fmla="*/ 12 w 215"/>
                    <a:gd name="T27" fmla="*/ 34 h 153"/>
                    <a:gd name="T28" fmla="*/ 8 w 215"/>
                    <a:gd name="T29" fmla="*/ 46 h 153"/>
                    <a:gd name="T30" fmla="*/ 10 w 215"/>
                    <a:gd name="T31" fmla="*/ 55 h 153"/>
                    <a:gd name="T32" fmla="*/ 1 w 215"/>
                    <a:gd name="T33" fmla="*/ 64 h 153"/>
                    <a:gd name="T34" fmla="*/ 3 w 215"/>
                    <a:gd name="T35" fmla="*/ 74 h 153"/>
                    <a:gd name="T36" fmla="*/ 0 w 215"/>
                    <a:gd name="T37" fmla="*/ 79 h 153"/>
                    <a:gd name="T38" fmla="*/ 3 w 215"/>
                    <a:gd name="T39" fmla="*/ 89 h 153"/>
                    <a:gd name="T40" fmla="*/ 0 w 215"/>
                    <a:gd name="T41" fmla="*/ 91 h 153"/>
                    <a:gd name="T42" fmla="*/ 6 w 215"/>
                    <a:gd name="T43" fmla="*/ 100 h 153"/>
                    <a:gd name="T44" fmla="*/ 11 w 215"/>
                    <a:gd name="T45" fmla="*/ 118 h 153"/>
                    <a:gd name="T46" fmla="*/ 14 w 215"/>
                    <a:gd name="T47" fmla="*/ 125 h 153"/>
                    <a:gd name="T48" fmla="*/ 14 w 215"/>
                    <a:gd name="T49" fmla="*/ 138 h 153"/>
                    <a:gd name="T50" fmla="*/ 20 w 215"/>
                    <a:gd name="T51" fmla="*/ 152 h 153"/>
                    <a:gd name="T52" fmla="*/ 35 w 215"/>
                    <a:gd name="T53" fmla="*/ 153 h 153"/>
                    <a:gd name="T54" fmla="*/ 42 w 215"/>
                    <a:gd name="T55" fmla="*/ 150 h 153"/>
                    <a:gd name="T56" fmla="*/ 52 w 215"/>
                    <a:gd name="T57" fmla="*/ 151 h 153"/>
                    <a:gd name="T58" fmla="*/ 55 w 215"/>
                    <a:gd name="T59" fmla="*/ 144 h 153"/>
                    <a:gd name="T60" fmla="*/ 60 w 215"/>
                    <a:gd name="T61" fmla="*/ 142 h 153"/>
                    <a:gd name="T62" fmla="*/ 64 w 215"/>
                    <a:gd name="T63" fmla="*/ 136 h 153"/>
                    <a:gd name="T64" fmla="*/ 70 w 215"/>
                    <a:gd name="T65" fmla="*/ 135 h 153"/>
                    <a:gd name="T66" fmla="*/ 87 w 215"/>
                    <a:gd name="T67" fmla="*/ 134 h 153"/>
                    <a:gd name="T68" fmla="*/ 100 w 215"/>
                    <a:gd name="T69" fmla="*/ 129 h 153"/>
                    <a:gd name="T70" fmla="*/ 112 w 215"/>
                    <a:gd name="T71" fmla="*/ 119 h 153"/>
                    <a:gd name="T72" fmla="*/ 118 w 215"/>
                    <a:gd name="T73" fmla="*/ 121 h 153"/>
                    <a:gd name="T74" fmla="*/ 127 w 215"/>
                    <a:gd name="T75" fmla="*/ 119 h 153"/>
                    <a:gd name="T76" fmla="*/ 144 w 215"/>
                    <a:gd name="T77" fmla="*/ 102 h 153"/>
                    <a:gd name="T78" fmla="*/ 178 w 215"/>
                    <a:gd name="T79" fmla="*/ 91 h 153"/>
                    <a:gd name="T80" fmla="*/ 197 w 215"/>
                    <a:gd name="T81" fmla="*/ 82 h 153"/>
                    <a:gd name="T82" fmla="*/ 197 w 215"/>
                    <a:gd name="T83" fmla="*/ 73 h 153"/>
                    <a:gd name="T84" fmla="*/ 200 w 215"/>
                    <a:gd name="T85" fmla="*/ 63 h 153"/>
                    <a:gd name="T86" fmla="*/ 215 w 215"/>
                    <a:gd name="T87" fmla="*/ 56 h 153"/>
                    <a:gd name="T88" fmla="*/ 215 w 215"/>
                    <a:gd name="T89" fmla="*/ 56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15" h="153">
                      <a:moveTo>
                        <a:pt x="215" y="56"/>
                      </a:moveTo>
                      <a:lnTo>
                        <a:pt x="208" y="40"/>
                      </a:lnTo>
                      <a:lnTo>
                        <a:pt x="188" y="0"/>
                      </a:lnTo>
                      <a:lnTo>
                        <a:pt x="129" y="10"/>
                      </a:lnTo>
                      <a:lnTo>
                        <a:pt x="111" y="20"/>
                      </a:lnTo>
                      <a:lnTo>
                        <a:pt x="98" y="45"/>
                      </a:lnTo>
                      <a:lnTo>
                        <a:pt x="88" y="49"/>
                      </a:lnTo>
                      <a:lnTo>
                        <a:pt x="83" y="41"/>
                      </a:lnTo>
                      <a:lnTo>
                        <a:pt x="74" y="42"/>
                      </a:lnTo>
                      <a:lnTo>
                        <a:pt x="55" y="41"/>
                      </a:lnTo>
                      <a:lnTo>
                        <a:pt x="51" y="38"/>
                      </a:lnTo>
                      <a:lnTo>
                        <a:pt x="27" y="39"/>
                      </a:lnTo>
                      <a:lnTo>
                        <a:pt x="21" y="41"/>
                      </a:lnTo>
                      <a:lnTo>
                        <a:pt x="12" y="34"/>
                      </a:lnTo>
                      <a:lnTo>
                        <a:pt x="8" y="46"/>
                      </a:lnTo>
                      <a:lnTo>
                        <a:pt x="10" y="55"/>
                      </a:lnTo>
                      <a:lnTo>
                        <a:pt x="1" y="64"/>
                      </a:lnTo>
                      <a:lnTo>
                        <a:pt x="3" y="74"/>
                      </a:lnTo>
                      <a:lnTo>
                        <a:pt x="0" y="79"/>
                      </a:lnTo>
                      <a:lnTo>
                        <a:pt x="3" y="89"/>
                      </a:lnTo>
                      <a:lnTo>
                        <a:pt x="0" y="91"/>
                      </a:lnTo>
                      <a:lnTo>
                        <a:pt x="6" y="100"/>
                      </a:lnTo>
                      <a:lnTo>
                        <a:pt x="11" y="118"/>
                      </a:lnTo>
                      <a:lnTo>
                        <a:pt x="14" y="125"/>
                      </a:lnTo>
                      <a:lnTo>
                        <a:pt x="14" y="138"/>
                      </a:lnTo>
                      <a:lnTo>
                        <a:pt x="20" y="152"/>
                      </a:lnTo>
                      <a:lnTo>
                        <a:pt x="35" y="153"/>
                      </a:lnTo>
                      <a:lnTo>
                        <a:pt x="42" y="150"/>
                      </a:lnTo>
                      <a:lnTo>
                        <a:pt x="52" y="151"/>
                      </a:lnTo>
                      <a:lnTo>
                        <a:pt x="55" y="144"/>
                      </a:lnTo>
                      <a:lnTo>
                        <a:pt x="60" y="142"/>
                      </a:lnTo>
                      <a:lnTo>
                        <a:pt x="64" y="136"/>
                      </a:lnTo>
                      <a:lnTo>
                        <a:pt x="70" y="135"/>
                      </a:lnTo>
                      <a:lnTo>
                        <a:pt x="87" y="134"/>
                      </a:lnTo>
                      <a:lnTo>
                        <a:pt x="100" y="129"/>
                      </a:lnTo>
                      <a:lnTo>
                        <a:pt x="112" y="119"/>
                      </a:lnTo>
                      <a:lnTo>
                        <a:pt x="118" y="121"/>
                      </a:lnTo>
                      <a:lnTo>
                        <a:pt x="127" y="119"/>
                      </a:lnTo>
                      <a:lnTo>
                        <a:pt x="144" y="102"/>
                      </a:lnTo>
                      <a:lnTo>
                        <a:pt x="178" y="91"/>
                      </a:lnTo>
                      <a:lnTo>
                        <a:pt x="197" y="82"/>
                      </a:lnTo>
                      <a:lnTo>
                        <a:pt x="197" y="73"/>
                      </a:lnTo>
                      <a:lnTo>
                        <a:pt x="200" y="63"/>
                      </a:lnTo>
                      <a:lnTo>
                        <a:pt x="215" y="56"/>
                      </a:lnTo>
                      <a:lnTo>
                        <a:pt x="215" y="5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75A5F4-AEAC-A8E6-58F8-904D0441C7F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12325" y="3630613"/>
                  <a:ext cx="15875" cy="15875"/>
                </a:xfrm>
                <a:custGeom>
                  <a:avLst/>
                  <a:gdLst>
                    <a:gd name="T0" fmla="*/ 9 w 10"/>
                    <a:gd name="T1" fmla="*/ 10 h 10"/>
                    <a:gd name="T2" fmla="*/ 9 w 10"/>
                    <a:gd name="T3" fmla="*/ 9 h 10"/>
                    <a:gd name="T4" fmla="*/ 9 w 10"/>
                    <a:gd name="T5" fmla="*/ 8 h 10"/>
                    <a:gd name="T6" fmla="*/ 7 w 10"/>
                    <a:gd name="T7" fmla="*/ 7 h 10"/>
                    <a:gd name="T8" fmla="*/ 6 w 10"/>
                    <a:gd name="T9" fmla="*/ 7 h 10"/>
                    <a:gd name="T10" fmla="*/ 6 w 10"/>
                    <a:gd name="T11" fmla="*/ 8 h 10"/>
                    <a:gd name="T12" fmla="*/ 8 w 10"/>
                    <a:gd name="T13" fmla="*/ 10 h 10"/>
                    <a:gd name="T14" fmla="*/ 9 w 10"/>
                    <a:gd name="T15" fmla="*/ 10 h 10"/>
                    <a:gd name="T16" fmla="*/ 9 w 10"/>
                    <a:gd name="T17" fmla="*/ 10 h 10"/>
                    <a:gd name="T18" fmla="*/ 3 w 10"/>
                    <a:gd name="T19" fmla="*/ 10 h 10"/>
                    <a:gd name="T20" fmla="*/ 3 w 10"/>
                    <a:gd name="T21" fmla="*/ 8 h 10"/>
                    <a:gd name="T22" fmla="*/ 4 w 10"/>
                    <a:gd name="T23" fmla="*/ 6 h 10"/>
                    <a:gd name="T24" fmla="*/ 0 w 10"/>
                    <a:gd name="T25" fmla="*/ 8 h 10"/>
                    <a:gd name="T26" fmla="*/ 0 w 10"/>
                    <a:gd name="T27" fmla="*/ 9 h 10"/>
                    <a:gd name="T28" fmla="*/ 0 w 10"/>
                    <a:gd name="T29" fmla="*/ 9 h 10"/>
                    <a:gd name="T30" fmla="*/ 1 w 10"/>
                    <a:gd name="T31" fmla="*/ 10 h 10"/>
                    <a:gd name="T32" fmla="*/ 3 w 10"/>
                    <a:gd name="T33" fmla="*/ 10 h 10"/>
                    <a:gd name="T34" fmla="*/ 3 w 10"/>
                    <a:gd name="T35" fmla="*/ 10 h 10"/>
                    <a:gd name="T36" fmla="*/ 10 w 10"/>
                    <a:gd name="T37" fmla="*/ 5 h 10"/>
                    <a:gd name="T38" fmla="*/ 9 w 10"/>
                    <a:gd name="T39" fmla="*/ 4 h 10"/>
                    <a:gd name="T40" fmla="*/ 9 w 10"/>
                    <a:gd name="T41" fmla="*/ 3 h 10"/>
                    <a:gd name="T42" fmla="*/ 8 w 10"/>
                    <a:gd name="T43" fmla="*/ 2 h 10"/>
                    <a:gd name="T44" fmla="*/ 8 w 10"/>
                    <a:gd name="T45" fmla="*/ 1 h 10"/>
                    <a:gd name="T46" fmla="*/ 8 w 10"/>
                    <a:gd name="T47" fmla="*/ 1 h 10"/>
                    <a:gd name="T48" fmla="*/ 7 w 10"/>
                    <a:gd name="T49" fmla="*/ 1 h 10"/>
                    <a:gd name="T50" fmla="*/ 6 w 10"/>
                    <a:gd name="T51" fmla="*/ 0 h 10"/>
                    <a:gd name="T52" fmla="*/ 4 w 10"/>
                    <a:gd name="T53" fmla="*/ 0 h 10"/>
                    <a:gd name="T54" fmla="*/ 4 w 10"/>
                    <a:gd name="T55" fmla="*/ 1 h 10"/>
                    <a:gd name="T56" fmla="*/ 3 w 10"/>
                    <a:gd name="T57" fmla="*/ 1 h 10"/>
                    <a:gd name="T58" fmla="*/ 2 w 10"/>
                    <a:gd name="T59" fmla="*/ 2 h 10"/>
                    <a:gd name="T60" fmla="*/ 2 w 10"/>
                    <a:gd name="T61" fmla="*/ 2 h 10"/>
                    <a:gd name="T62" fmla="*/ 2 w 10"/>
                    <a:gd name="T63" fmla="*/ 2 h 10"/>
                    <a:gd name="T64" fmla="*/ 0 w 10"/>
                    <a:gd name="T65" fmla="*/ 4 h 10"/>
                    <a:gd name="T66" fmla="*/ 0 w 10"/>
                    <a:gd name="T67" fmla="*/ 5 h 10"/>
                    <a:gd name="T68" fmla="*/ 1 w 10"/>
                    <a:gd name="T69" fmla="*/ 6 h 10"/>
                    <a:gd name="T70" fmla="*/ 3 w 10"/>
                    <a:gd name="T71" fmla="*/ 5 h 10"/>
                    <a:gd name="T72" fmla="*/ 6 w 10"/>
                    <a:gd name="T73" fmla="*/ 6 h 10"/>
                    <a:gd name="T74" fmla="*/ 9 w 10"/>
                    <a:gd name="T75" fmla="*/ 7 h 10"/>
                    <a:gd name="T76" fmla="*/ 9 w 10"/>
                    <a:gd name="T77" fmla="*/ 6 h 10"/>
                    <a:gd name="T78" fmla="*/ 9 w 10"/>
                    <a:gd name="T79" fmla="*/ 5 h 10"/>
                    <a:gd name="T80" fmla="*/ 10 w 10"/>
                    <a:gd name="T81" fmla="*/ 5 h 10"/>
                    <a:gd name="T82" fmla="*/ 10 w 10"/>
                    <a:gd name="T83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0" h="10"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7" y="7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8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3" y="10"/>
                      </a:moveTo>
                      <a:lnTo>
                        <a:pt x="3" y="8"/>
                      </a:lnTo>
                      <a:lnTo>
                        <a:pt x="4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3" y="10"/>
                      </a:lnTo>
                      <a:lnTo>
                        <a:pt x="3" y="10"/>
                      </a:lnTo>
                      <a:close/>
                      <a:moveTo>
                        <a:pt x="10" y="5"/>
                      </a:move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3" y="5"/>
                      </a:lnTo>
                      <a:lnTo>
                        <a:pt x="6" y="6"/>
                      </a:lnTo>
                      <a:lnTo>
                        <a:pt x="9" y="7"/>
                      </a:lnTo>
                      <a:lnTo>
                        <a:pt x="9" y="6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79EF95-8A3D-2E29-04E7-385FADA5E1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45500" y="4322763"/>
                  <a:ext cx="3175" cy="38100"/>
                </a:xfrm>
                <a:custGeom>
                  <a:avLst/>
                  <a:gdLst>
                    <a:gd name="T0" fmla="*/ 0 w 2"/>
                    <a:gd name="T1" fmla="*/ 24 h 24"/>
                    <a:gd name="T2" fmla="*/ 1 w 2"/>
                    <a:gd name="T3" fmla="*/ 24 h 24"/>
                    <a:gd name="T4" fmla="*/ 1 w 2"/>
                    <a:gd name="T5" fmla="*/ 23 h 24"/>
                    <a:gd name="T6" fmla="*/ 0 w 2"/>
                    <a:gd name="T7" fmla="*/ 23 h 24"/>
                    <a:gd name="T8" fmla="*/ 0 w 2"/>
                    <a:gd name="T9" fmla="*/ 23 h 24"/>
                    <a:gd name="T10" fmla="*/ 0 w 2"/>
                    <a:gd name="T11" fmla="*/ 24 h 24"/>
                    <a:gd name="T12" fmla="*/ 0 w 2"/>
                    <a:gd name="T13" fmla="*/ 24 h 24"/>
                    <a:gd name="T14" fmla="*/ 0 w 2"/>
                    <a:gd name="T15" fmla="*/ 24 h 24"/>
                    <a:gd name="T16" fmla="*/ 0 w 2"/>
                    <a:gd name="T17" fmla="*/ 24 h 24"/>
                    <a:gd name="T18" fmla="*/ 2 w 2"/>
                    <a:gd name="T19" fmla="*/ 2 h 24"/>
                    <a:gd name="T20" fmla="*/ 2 w 2"/>
                    <a:gd name="T21" fmla="*/ 1 h 24"/>
                    <a:gd name="T22" fmla="*/ 2 w 2"/>
                    <a:gd name="T23" fmla="*/ 1 h 24"/>
                    <a:gd name="T24" fmla="*/ 2 w 2"/>
                    <a:gd name="T25" fmla="*/ 0 h 24"/>
                    <a:gd name="T26" fmla="*/ 2 w 2"/>
                    <a:gd name="T27" fmla="*/ 0 h 24"/>
                    <a:gd name="T28" fmla="*/ 2 w 2"/>
                    <a:gd name="T29" fmla="*/ 0 h 24"/>
                    <a:gd name="T30" fmla="*/ 2 w 2"/>
                    <a:gd name="T31" fmla="*/ 0 h 24"/>
                    <a:gd name="T32" fmla="*/ 1 w 2"/>
                    <a:gd name="T33" fmla="*/ 1 h 24"/>
                    <a:gd name="T34" fmla="*/ 1 w 2"/>
                    <a:gd name="T35" fmla="*/ 1 h 24"/>
                    <a:gd name="T36" fmla="*/ 1 w 2"/>
                    <a:gd name="T37" fmla="*/ 1 h 24"/>
                    <a:gd name="T38" fmla="*/ 1 w 2"/>
                    <a:gd name="T39" fmla="*/ 2 h 24"/>
                    <a:gd name="T40" fmla="*/ 1 w 2"/>
                    <a:gd name="T41" fmla="*/ 2 h 24"/>
                    <a:gd name="T42" fmla="*/ 2 w 2"/>
                    <a:gd name="T43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" h="24">
                      <a:moveTo>
                        <a:pt x="0" y="24"/>
                      </a:moveTo>
                      <a:lnTo>
                        <a:pt x="1" y="24"/>
                      </a:lnTo>
                      <a:lnTo>
                        <a:pt x="1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close/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7C6EE3F-00C4-33D1-F427-6053ECDEE1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5150" y="4429126"/>
                  <a:ext cx="9525" cy="476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2 h 3"/>
                    <a:gd name="T4" fmla="*/ 6 w 6"/>
                    <a:gd name="T5" fmla="*/ 1 h 3"/>
                    <a:gd name="T6" fmla="*/ 5 w 6"/>
                    <a:gd name="T7" fmla="*/ 1 h 3"/>
                    <a:gd name="T8" fmla="*/ 3 w 6"/>
                    <a:gd name="T9" fmla="*/ 0 h 3"/>
                    <a:gd name="T10" fmla="*/ 1 w 6"/>
                    <a:gd name="T11" fmla="*/ 0 h 3"/>
                    <a:gd name="T12" fmla="*/ 0 w 6"/>
                    <a:gd name="T13" fmla="*/ 3 h 3"/>
                    <a:gd name="T14" fmla="*/ 3 w 6"/>
                    <a:gd name="T15" fmla="*/ 3 h 3"/>
                    <a:gd name="T16" fmla="*/ 6 w 6"/>
                    <a:gd name="T17" fmla="*/ 3 h 3"/>
                    <a:gd name="T18" fmla="*/ 6 w 6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3">
                      <a:moveTo>
                        <a:pt x="6" y="3"/>
                      </a:move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EFC11D4-A2ED-DB53-34A9-B148A7B1E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2950" y="3227388"/>
                  <a:ext cx="42862" cy="142875"/>
                </a:xfrm>
                <a:custGeom>
                  <a:avLst/>
                  <a:gdLst>
                    <a:gd name="T0" fmla="*/ 26 w 27"/>
                    <a:gd name="T1" fmla="*/ 0 h 90"/>
                    <a:gd name="T2" fmla="*/ 21 w 27"/>
                    <a:gd name="T3" fmla="*/ 0 h 90"/>
                    <a:gd name="T4" fmla="*/ 19 w 27"/>
                    <a:gd name="T5" fmla="*/ 5 h 90"/>
                    <a:gd name="T6" fmla="*/ 13 w 27"/>
                    <a:gd name="T7" fmla="*/ 5 h 90"/>
                    <a:gd name="T8" fmla="*/ 12 w 27"/>
                    <a:gd name="T9" fmla="*/ 5 h 90"/>
                    <a:gd name="T10" fmla="*/ 10 w 27"/>
                    <a:gd name="T11" fmla="*/ 12 h 90"/>
                    <a:gd name="T12" fmla="*/ 8 w 27"/>
                    <a:gd name="T13" fmla="*/ 29 h 90"/>
                    <a:gd name="T14" fmla="*/ 3 w 27"/>
                    <a:gd name="T15" fmla="*/ 40 h 90"/>
                    <a:gd name="T16" fmla="*/ 5 w 27"/>
                    <a:gd name="T17" fmla="*/ 42 h 90"/>
                    <a:gd name="T18" fmla="*/ 0 w 27"/>
                    <a:gd name="T19" fmla="*/ 49 h 90"/>
                    <a:gd name="T20" fmla="*/ 0 w 27"/>
                    <a:gd name="T21" fmla="*/ 49 h 90"/>
                    <a:gd name="T22" fmla="*/ 15 w 27"/>
                    <a:gd name="T23" fmla="*/ 84 h 90"/>
                    <a:gd name="T24" fmla="*/ 17 w 27"/>
                    <a:gd name="T25" fmla="*/ 90 h 90"/>
                    <a:gd name="T26" fmla="*/ 23 w 27"/>
                    <a:gd name="T27" fmla="*/ 52 h 90"/>
                    <a:gd name="T28" fmla="*/ 22 w 27"/>
                    <a:gd name="T29" fmla="*/ 43 h 90"/>
                    <a:gd name="T30" fmla="*/ 13 w 27"/>
                    <a:gd name="T31" fmla="*/ 46 h 90"/>
                    <a:gd name="T32" fmla="*/ 14 w 27"/>
                    <a:gd name="T33" fmla="*/ 40 h 90"/>
                    <a:gd name="T34" fmla="*/ 17 w 27"/>
                    <a:gd name="T35" fmla="*/ 37 h 90"/>
                    <a:gd name="T36" fmla="*/ 13 w 27"/>
                    <a:gd name="T37" fmla="*/ 34 h 90"/>
                    <a:gd name="T38" fmla="*/ 15 w 27"/>
                    <a:gd name="T39" fmla="*/ 18 h 90"/>
                    <a:gd name="T40" fmla="*/ 23 w 27"/>
                    <a:gd name="T41" fmla="*/ 21 h 90"/>
                    <a:gd name="T42" fmla="*/ 25 w 27"/>
                    <a:gd name="T43" fmla="*/ 14 h 90"/>
                    <a:gd name="T44" fmla="*/ 25 w 27"/>
                    <a:gd name="T45" fmla="*/ 14 h 90"/>
                    <a:gd name="T46" fmla="*/ 27 w 27"/>
                    <a:gd name="T47" fmla="*/ 10 h 90"/>
                    <a:gd name="T48" fmla="*/ 26 w 27"/>
                    <a:gd name="T49" fmla="*/ 0 h 90"/>
                    <a:gd name="T50" fmla="*/ 26 w 27"/>
                    <a:gd name="T51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" h="90">
                      <a:moveTo>
                        <a:pt x="26" y="0"/>
                      </a:moveTo>
                      <a:lnTo>
                        <a:pt x="21" y="0"/>
                      </a:lnTo>
                      <a:lnTo>
                        <a:pt x="19" y="5"/>
                      </a:lnTo>
                      <a:lnTo>
                        <a:pt x="13" y="5"/>
                      </a:lnTo>
                      <a:lnTo>
                        <a:pt x="12" y="5"/>
                      </a:lnTo>
                      <a:lnTo>
                        <a:pt x="10" y="12"/>
                      </a:lnTo>
                      <a:lnTo>
                        <a:pt x="8" y="29"/>
                      </a:lnTo>
                      <a:lnTo>
                        <a:pt x="3" y="40"/>
                      </a:lnTo>
                      <a:lnTo>
                        <a:pt x="5" y="42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15" y="84"/>
                      </a:lnTo>
                      <a:lnTo>
                        <a:pt x="17" y="90"/>
                      </a:lnTo>
                      <a:lnTo>
                        <a:pt x="23" y="52"/>
                      </a:lnTo>
                      <a:lnTo>
                        <a:pt x="22" y="43"/>
                      </a:lnTo>
                      <a:lnTo>
                        <a:pt x="13" y="46"/>
                      </a:lnTo>
                      <a:lnTo>
                        <a:pt x="14" y="40"/>
                      </a:lnTo>
                      <a:lnTo>
                        <a:pt x="17" y="37"/>
                      </a:lnTo>
                      <a:lnTo>
                        <a:pt x="13" y="34"/>
                      </a:lnTo>
                      <a:lnTo>
                        <a:pt x="15" y="18"/>
                      </a:lnTo>
                      <a:lnTo>
                        <a:pt x="23" y="21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7" y="10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B4E2C90-A89D-4990-C215-503431EA84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176588"/>
                  <a:ext cx="41275" cy="58738"/>
                </a:xfrm>
                <a:custGeom>
                  <a:avLst/>
                  <a:gdLst>
                    <a:gd name="T0" fmla="*/ 13 w 26"/>
                    <a:gd name="T1" fmla="*/ 32 h 37"/>
                    <a:gd name="T2" fmla="*/ 16 w 26"/>
                    <a:gd name="T3" fmla="*/ 19 h 37"/>
                    <a:gd name="T4" fmla="*/ 26 w 26"/>
                    <a:gd name="T5" fmla="*/ 10 h 37"/>
                    <a:gd name="T6" fmla="*/ 21 w 26"/>
                    <a:gd name="T7" fmla="*/ 1 h 37"/>
                    <a:gd name="T8" fmla="*/ 13 w 26"/>
                    <a:gd name="T9" fmla="*/ 0 h 37"/>
                    <a:gd name="T10" fmla="*/ 12 w 26"/>
                    <a:gd name="T11" fmla="*/ 1 h 37"/>
                    <a:gd name="T12" fmla="*/ 4 w 26"/>
                    <a:gd name="T13" fmla="*/ 18 h 37"/>
                    <a:gd name="T14" fmla="*/ 0 w 26"/>
                    <a:gd name="T15" fmla="*/ 37 h 37"/>
                    <a:gd name="T16" fmla="*/ 6 w 26"/>
                    <a:gd name="T17" fmla="*/ 37 h 37"/>
                    <a:gd name="T18" fmla="*/ 8 w 26"/>
                    <a:gd name="T19" fmla="*/ 32 h 37"/>
                    <a:gd name="T20" fmla="*/ 13 w 26"/>
                    <a:gd name="T21" fmla="*/ 32 h 37"/>
                    <a:gd name="T22" fmla="*/ 13 w 26"/>
                    <a:gd name="T23" fmla="*/ 3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" h="37">
                      <a:moveTo>
                        <a:pt x="13" y="32"/>
                      </a:moveTo>
                      <a:lnTo>
                        <a:pt x="16" y="19"/>
                      </a:lnTo>
                      <a:lnTo>
                        <a:pt x="26" y="10"/>
                      </a:lnTo>
                      <a:lnTo>
                        <a:pt x="21" y="1"/>
                      </a:lnTo>
                      <a:lnTo>
                        <a:pt x="13" y="0"/>
                      </a:lnTo>
                      <a:lnTo>
                        <a:pt x="12" y="1"/>
                      </a:lnTo>
                      <a:lnTo>
                        <a:pt x="4" y="18"/>
                      </a:lnTo>
                      <a:lnTo>
                        <a:pt x="0" y="37"/>
                      </a:lnTo>
                      <a:lnTo>
                        <a:pt x="6" y="37"/>
                      </a:lnTo>
                      <a:lnTo>
                        <a:pt x="8" y="32"/>
                      </a:lnTo>
                      <a:lnTo>
                        <a:pt x="13" y="32"/>
                      </a:lnTo>
                      <a:lnTo>
                        <a:pt x="13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F4FCE8F-C766-B1AC-A139-85B2EC37D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255963"/>
                  <a:ext cx="17462" cy="44450"/>
                </a:xfrm>
                <a:custGeom>
                  <a:avLst/>
                  <a:gdLst>
                    <a:gd name="T0" fmla="*/ 10 w 11"/>
                    <a:gd name="T1" fmla="*/ 3 h 28"/>
                    <a:gd name="T2" fmla="*/ 2 w 11"/>
                    <a:gd name="T3" fmla="*/ 0 h 28"/>
                    <a:gd name="T4" fmla="*/ 0 w 11"/>
                    <a:gd name="T5" fmla="*/ 16 h 28"/>
                    <a:gd name="T6" fmla="*/ 4 w 11"/>
                    <a:gd name="T7" fmla="*/ 19 h 28"/>
                    <a:gd name="T8" fmla="*/ 1 w 11"/>
                    <a:gd name="T9" fmla="*/ 22 h 28"/>
                    <a:gd name="T10" fmla="*/ 0 w 11"/>
                    <a:gd name="T11" fmla="*/ 28 h 28"/>
                    <a:gd name="T12" fmla="*/ 9 w 11"/>
                    <a:gd name="T13" fmla="*/ 25 h 28"/>
                    <a:gd name="T14" fmla="*/ 11 w 11"/>
                    <a:gd name="T15" fmla="*/ 18 h 28"/>
                    <a:gd name="T16" fmla="*/ 10 w 11"/>
                    <a:gd name="T17" fmla="*/ 3 h 28"/>
                    <a:gd name="T18" fmla="*/ 10 w 11"/>
                    <a:gd name="T19" fmla="*/ 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28">
                      <a:moveTo>
                        <a:pt x="10" y="3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4" y="19"/>
                      </a:lnTo>
                      <a:lnTo>
                        <a:pt x="1" y="22"/>
                      </a:lnTo>
                      <a:lnTo>
                        <a:pt x="0" y="28"/>
                      </a:lnTo>
                      <a:lnTo>
                        <a:pt x="9" y="25"/>
                      </a:lnTo>
                      <a:lnTo>
                        <a:pt x="11" y="18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8" name="Africa">
                <a:extLst>
                  <a:ext uri="{FF2B5EF4-FFF2-40B4-BE49-F238E27FC236}">
                    <a16:creationId xmlns:a16="http://schemas.microsoft.com/office/drawing/2014/main" id="{A0E75455-6DEA-0040-AAB9-18C927A40A75}"/>
                  </a:ext>
                </a:extLst>
              </p:cNvPr>
              <p:cNvGrpSpPr/>
              <p:nvPr/>
            </p:nvGrpSpPr>
            <p:grpSpPr>
              <a:xfrm>
                <a:off x="3435141" y="3102448"/>
                <a:ext cx="1675830" cy="1728408"/>
                <a:chOff x="5167312" y="3073134"/>
                <a:chExt cx="2724150" cy="2809617"/>
              </a:xfrm>
              <a:grpFill/>
            </p:grpSpPr>
            <p:sp>
              <p:nvSpPr>
  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A2A8A72-B819-F414-5FA3-CEC4F7BE02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67312" y="3833813"/>
                  <a:ext cx="87312" cy="90488"/>
                </a:xfrm>
                <a:custGeom>
                  <a:avLst/>
                  <a:gdLst>
                    <a:gd name="T0" fmla="*/ 20 w 55"/>
                    <a:gd name="T1" fmla="*/ 55 h 57"/>
                    <a:gd name="T2" fmla="*/ 18 w 55"/>
                    <a:gd name="T3" fmla="*/ 52 h 57"/>
                    <a:gd name="T4" fmla="*/ 16 w 55"/>
                    <a:gd name="T5" fmla="*/ 55 h 57"/>
                    <a:gd name="T6" fmla="*/ 18 w 55"/>
                    <a:gd name="T7" fmla="*/ 56 h 57"/>
                    <a:gd name="T8" fmla="*/ 20 w 55"/>
                    <a:gd name="T9" fmla="*/ 55 h 57"/>
                    <a:gd name="T10" fmla="*/ 44 w 55"/>
                    <a:gd name="T11" fmla="*/ 50 h 57"/>
                    <a:gd name="T12" fmla="*/ 45 w 55"/>
                    <a:gd name="T13" fmla="*/ 46 h 57"/>
                    <a:gd name="T14" fmla="*/ 43 w 55"/>
                    <a:gd name="T15" fmla="*/ 45 h 57"/>
                    <a:gd name="T16" fmla="*/ 43 w 55"/>
                    <a:gd name="T17" fmla="*/ 47 h 57"/>
                    <a:gd name="T18" fmla="*/ 43 w 55"/>
                    <a:gd name="T19" fmla="*/ 50 h 57"/>
                    <a:gd name="T20" fmla="*/ 44 w 55"/>
                    <a:gd name="T21" fmla="*/ 50 h 57"/>
                    <a:gd name="T22" fmla="*/ 36 w 55"/>
                    <a:gd name="T23" fmla="*/ 49 h 57"/>
                    <a:gd name="T24" fmla="*/ 33 w 55"/>
                    <a:gd name="T25" fmla="*/ 46 h 57"/>
                    <a:gd name="T26" fmla="*/ 32 w 55"/>
                    <a:gd name="T27" fmla="*/ 44 h 57"/>
                    <a:gd name="T28" fmla="*/ 32 w 55"/>
                    <a:gd name="T29" fmla="*/ 47 h 57"/>
                    <a:gd name="T30" fmla="*/ 32 w 55"/>
                    <a:gd name="T31" fmla="*/ 51 h 57"/>
                    <a:gd name="T32" fmla="*/ 34 w 55"/>
                    <a:gd name="T33" fmla="*/ 55 h 57"/>
                    <a:gd name="T34" fmla="*/ 38 w 55"/>
                    <a:gd name="T35" fmla="*/ 53 h 57"/>
                    <a:gd name="T36" fmla="*/ 50 w 55"/>
                    <a:gd name="T37" fmla="*/ 24 h 57"/>
                    <a:gd name="T38" fmla="*/ 48 w 55"/>
                    <a:gd name="T39" fmla="*/ 27 h 57"/>
                    <a:gd name="T40" fmla="*/ 52 w 55"/>
                    <a:gd name="T41" fmla="*/ 29 h 57"/>
                    <a:gd name="T42" fmla="*/ 55 w 55"/>
                    <a:gd name="T43" fmla="*/ 26 h 57"/>
                    <a:gd name="T44" fmla="*/ 53 w 55"/>
                    <a:gd name="T45" fmla="*/ 24 h 57"/>
                    <a:gd name="T46" fmla="*/ 52 w 55"/>
                    <a:gd name="T47" fmla="*/ 24 h 57"/>
                    <a:gd name="T48" fmla="*/ 50 w 55"/>
                    <a:gd name="T49" fmla="*/ 24 h 57"/>
                    <a:gd name="T50" fmla="*/ 22 w 55"/>
                    <a:gd name="T51" fmla="*/ 13 h 57"/>
                    <a:gd name="T52" fmla="*/ 19 w 55"/>
                    <a:gd name="T53" fmla="*/ 12 h 57"/>
                    <a:gd name="T54" fmla="*/ 21 w 55"/>
                    <a:gd name="T55" fmla="*/ 17 h 57"/>
                    <a:gd name="T56" fmla="*/ 22 w 55"/>
                    <a:gd name="T57" fmla="*/ 14 h 57"/>
                    <a:gd name="T58" fmla="*/ 27 w 55"/>
                    <a:gd name="T59" fmla="*/ 15 h 57"/>
                    <a:gd name="T60" fmla="*/ 26 w 55"/>
                    <a:gd name="T61" fmla="*/ 14 h 57"/>
                    <a:gd name="T62" fmla="*/ 51 w 55"/>
                    <a:gd name="T63" fmla="*/ 13 h 57"/>
                    <a:gd name="T64" fmla="*/ 50 w 55"/>
                    <a:gd name="T65" fmla="*/ 9 h 57"/>
                    <a:gd name="T66" fmla="*/ 48 w 55"/>
                    <a:gd name="T67" fmla="*/ 10 h 57"/>
                    <a:gd name="T68" fmla="*/ 49 w 55"/>
                    <a:gd name="T69" fmla="*/ 12 h 57"/>
                    <a:gd name="T70" fmla="*/ 51 w 55"/>
                    <a:gd name="T71" fmla="*/ 13 h 57"/>
                    <a:gd name="T72" fmla="*/ 9 w 55"/>
                    <a:gd name="T73" fmla="*/ 10 h 57"/>
                    <a:gd name="T74" fmla="*/ 8 w 55"/>
                    <a:gd name="T75" fmla="*/ 7 h 57"/>
                    <a:gd name="T76" fmla="*/ 5 w 55"/>
                    <a:gd name="T77" fmla="*/ 8 h 57"/>
                    <a:gd name="T78" fmla="*/ 7 w 55"/>
                    <a:gd name="T79" fmla="*/ 10 h 57"/>
                    <a:gd name="T80" fmla="*/ 9 w 55"/>
                    <a:gd name="T81" fmla="*/ 10 h 57"/>
                    <a:gd name="T82" fmla="*/ 4 w 55"/>
                    <a:gd name="T83" fmla="*/ 6 h 57"/>
                    <a:gd name="T84" fmla="*/ 7 w 55"/>
                    <a:gd name="T85" fmla="*/ 3 h 57"/>
                    <a:gd name="T86" fmla="*/ 5 w 55"/>
                    <a:gd name="T87" fmla="*/ 0 h 57"/>
                    <a:gd name="T88" fmla="*/ 0 w 55"/>
                    <a:gd name="T89" fmla="*/ 3 h 57"/>
                    <a:gd name="T90" fmla="*/ 1 w 55"/>
                    <a:gd name="T91" fmla="*/ 7 h 57"/>
                    <a:gd name="T92" fmla="*/ 4 w 55"/>
                    <a:gd name="T93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5" h="57">
                      <a:moveTo>
                        <a:pt x="20" y="55"/>
                      </a:moveTo>
                      <a:lnTo>
                        <a:pt x="20" y="55"/>
                      </a:lnTo>
                      <a:lnTo>
                        <a:pt x="19" y="52"/>
                      </a:lnTo>
                      <a:lnTo>
                        <a:pt x="18" y="52"/>
                      </a:lnTo>
                      <a:lnTo>
                        <a:pt x="17" y="54"/>
                      </a:lnTo>
                      <a:lnTo>
                        <a:pt x="16" y="55"/>
                      </a:lnTo>
                      <a:lnTo>
                        <a:pt x="17" y="55"/>
                      </a:lnTo>
                      <a:lnTo>
                        <a:pt x="18" y="56"/>
                      </a:lnTo>
                      <a:lnTo>
                        <a:pt x="18" y="57"/>
                      </a:lnTo>
                      <a:lnTo>
                        <a:pt x="20" y="55"/>
                      </a:lnTo>
                      <a:lnTo>
                        <a:pt x="20" y="55"/>
                      </a:lnTo>
                      <a:close/>
                      <a:moveTo>
                        <a:pt x="44" y="50"/>
                      </a:moveTo>
                      <a:lnTo>
                        <a:pt x="45" y="49"/>
                      </a:lnTo>
                      <a:lnTo>
                        <a:pt x="45" y="46"/>
                      </a:lnTo>
                      <a:lnTo>
                        <a:pt x="45" y="45"/>
                      </a:lnTo>
                      <a:lnTo>
                        <a:pt x="43" y="45"/>
                      </a:lnTo>
                      <a:lnTo>
                        <a:pt x="43" y="46"/>
                      </a:lnTo>
                      <a:lnTo>
                        <a:pt x="43" y="47"/>
                      </a:lnTo>
                      <a:lnTo>
                        <a:pt x="43" y="48"/>
                      </a:lnTo>
                      <a:lnTo>
                        <a:pt x="43" y="50"/>
                      </a:lnTo>
                      <a:lnTo>
                        <a:pt x="44" y="50"/>
                      </a:lnTo>
                      <a:lnTo>
                        <a:pt x="44" y="50"/>
                      </a:lnTo>
                      <a:close/>
                      <a:moveTo>
                        <a:pt x="38" y="53"/>
                      </a:moveTo>
                      <a:lnTo>
                        <a:pt x="36" y="49"/>
                      </a:lnTo>
                      <a:lnTo>
                        <a:pt x="35" y="49"/>
                      </a:lnTo>
                      <a:lnTo>
                        <a:pt x="33" y="46"/>
                      </a:lnTo>
                      <a:lnTo>
                        <a:pt x="33" y="45"/>
                      </a:lnTo>
                      <a:lnTo>
                        <a:pt x="32" y="44"/>
                      </a:lnTo>
                      <a:lnTo>
                        <a:pt x="32" y="45"/>
                      </a:lnTo>
                      <a:lnTo>
                        <a:pt x="32" y="47"/>
                      </a:lnTo>
                      <a:lnTo>
                        <a:pt x="32" y="49"/>
                      </a:lnTo>
                      <a:lnTo>
                        <a:pt x="32" y="51"/>
                      </a:lnTo>
                      <a:lnTo>
                        <a:pt x="32" y="54"/>
                      </a:lnTo>
                      <a:lnTo>
                        <a:pt x="34" y="55"/>
                      </a:lnTo>
                      <a:lnTo>
                        <a:pt x="37" y="55"/>
                      </a:lnTo>
                      <a:lnTo>
                        <a:pt x="38" y="53"/>
                      </a:lnTo>
                      <a:lnTo>
                        <a:pt x="38" y="53"/>
                      </a:lnTo>
                      <a:close/>
                      <a:moveTo>
                        <a:pt x="50" y="24"/>
                      </a:moveTo>
                      <a:lnTo>
                        <a:pt x="50" y="26"/>
                      </a:lnTo>
                      <a:lnTo>
                        <a:pt x="48" y="27"/>
                      </a:lnTo>
                      <a:lnTo>
                        <a:pt x="50" y="29"/>
                      </a:lnTo>
                      <a:lnTo>
                        <a:pt x="52" y="29"/>
                      </a:lnTo>
                      <a:lnTo>
                        <a:pt x="54" y="27"/>
                      </a:lnTo>
                      <a:lnTo>
                        <a:pt x="55" y="26"/>
                      </a:lnTo>
                      <a:lnTo>
                        <a:pt x="54" y="25"/>
                      </a:lnTo>
                      <a:lnTo>
                        <a:pt x="53" y="24"/>
                      </a:lnTo>
                      <a:lnTo>
                        <a:pt x="52" y="24"/>
                      </a:lnTo>
                      <a:lnTo>
                        <a:pt x="52" y="24"/>
                      </a:lnTo>
                      <a:lnTo>
                        <a:pt x="50" y="24"/>
                      </a:lnTo>
                      <a:lnTo>
                        <a:pt x="50" y="24"/>
                      </a:lnTo>
                      <a:close/>
                      <a:moveTo>
                        <a:pt x="26" y="14"/>
                      </a:moveTo>
                      <a:lnTo>
                        <a:pt x="22" y="13"/>
                      </a:lnTo>
                      <a:lnTo>
                        <a:pt x="20" y="12"/>
                      </a:lnTo>
                      <a:lnTo>
                        <a:pt x="19" y="12"/>
                      </a:lnTo>
                      <a:lnTo>
                        <a:pt x="19" y="14"/>
                      </a:lnTo>
                      <a:lnTo>
                        <a:pt x="21" y="17"/>
                      </a:lnTo>
                      <a:lnTo>
                        <a:pt x="22" y="15"/>
                      </a:lnTo>
                      <a:lnTo>
                        <a:pt x="22" y="14"/>
                      </a:lnTo>
                      <a:lnTo>
                        <a:pt x="26" y="15"/>
                      </a:lnTo>
                      <a:lnTo>
                        <a:pt x="27" y="15"/>
                      </a:lnTo>
                      <a:lnTo>
                        <a:pt x="27" y="14"/>
                      </a:lnTo>
                      <a:lnTo>
                        <a:pt x="26" y="14"/>
                      </a:lnTo>
                      <a:lnTo>
                        <a:pt x="26" y="14"/>
                      </a:lnTo>
                      <a:close/>
                      <a:moveTo>
                        <a:pt x="51" y="13"/>
                      </a:moveTo>
                      <a:lnTo>
                        <a:pt x="50" y="12"/>
                      </a:lnTo>
                      <a:lnTo>
                        <a:pt x="50" y="9"/>
                      </a:lnTo>
                      <a:lnTo>
                        <a:pt x="50" y="9"/>
                      </a:lnTo>
                      <a:lnTo>
                        <a:pt x="48" y="10"/>
                      </a:lnTo>
                      <a:lnTo>
                        <a:pt x="49" y="12"/>
                      </a:lnTo>
                      <a:lnTo>
                        <a:pt x="49" y="12"/>
                      </a:lnTo>
                      <a:lnTo>
                        <a:pt x="50" y="14"/>
                      </a:lnTo>
                      <a:lnTo>
                        <a:pt x="51" y="13"/>
                      </a:lnTo>
                      <a:lnTo>
                        <a:pt x="51" y="13"/>
                      </a:lnTo>
                      <a:close/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8" y="7"/>
                      </a:lnTo>
                      <a:lnTo>
                        <a:pt x="7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4" y="6"/>
                      </a:move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A6D0C6-E815-D7F8-7798-86A8CFE930F5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/>
                </a:p>
              </p:txBody>
            </p:sp>
            <p:sp>
              <p:nvSpPr>
  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34DE149-397E-AC8D-7240-49436BB5885A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/>
                </a:p>
              </p:txBody>
            </p:sp>
            <p:sp>
              <p:nvSpPr>
  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0B099B2-522A-E34F-CF51-C2893C50A85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83337" y="4651376"/>
                  <a:ext cx="414337" cy="508000"/>
                </a:xfrm>
                <a:custGeom>
                  <a:avLst/>
                  <a:gdLst>
                    <a:gd name="T0" fmla="*/ 40 w 261"/>
                    <a:gd name="T1" fmla="*/ 33 h 320"/>
                    <a:gd name="T2" fmla="*/ 26 w 261"/>
                    <a:gd name="T3" fmla="*/ 35 h 320"/>
                    <a:gd name="T4" fmla="*/ 15 w 261"/>
                    <a:gd name="T5" fmla="*/ 44 h 320"/>
                    <a:gd name="T6" fmla="*/ 30 w 261"/>
                    <a:gd name="T7" fmla="*/ 75 h 320"/>
                    <a:gd name="T8" fmla="*/ 29 w 261"/>
                    <a:gd name="T9" fmla="*/ 107 h 320"/>
                    <a:gd name="T10" fmla="*/ 33 w 261"/>
                    <a:gd name="T11" fmla="*/ 126 h 320"/>
                    <a:gd name="T12" fmla="*/ 45 w 261"/>
                    <a:gd name="T13" fmla="*/ 149 h 320"/>
                    <a:gd name="T14" fmla="*/ 43 w 261"/>
                    <a:gd name="T15" fmla="*/ 180 h 320"/>
                    <a:gd name="T16" fmla="*/ 25 w 261"/>
                    <a:gd name="T17" fmla="*/ 206 h 320"/>
                    <a:gd name="T18" fmla="*/ 12 w 261"/>
                    <a:gd name="T19" fmla="*/ 237 h 320"/>
                    <a:gd name="T20" fmla="*/ 4 w 261"/>
                    <a:gd name="T21" fmla="*/ 270 h 320"/>
                    <a:gd name="T22" fmla="*/ 2 w 261"/>
                    <a:gd name="T23" fmla="*/ 305 h 320"/>
                    <a:gd name="T24" fmla="*/ 25 w 261"/>
                    <a:gd name="T25" fmla="*/ 297 h 320"/>
                    <a:gd name="T26" fmla="*/ 50 w 261"/>
                    <a:gd name="T27" fmla="*/ 308 h 320"/>
                    <a:gd name="T28" fmla="*/ 138 w 261"/>
                    <a:gd name="T29" fmla="*/ 305 h 320"/>
                    <a:gd name="T30" fmla="*/ 201 w 261"/>
                    <a:gd name="T31" fmla="*/ 320 h 320"/>
                    <a:gd name="T32" fmla="*/ 227 w 261"/>
                    <a:gd name="T33" fmla="*/ 296 h 320"/>
                    <a:gd name="T34" fmla="*/ 216 w 261"/>
                    <a:gd name="T35" fmla="*/ 201 h 320"/>
                    <a:gd name="T36" fmla="*/ 258 w 261"/>
                    <a:gd name="T37" fmla="*/ 192 h 320"/>
                    <a:gd name="T38" fmla="*/ 258 w 261"/>
                    <a:gd name="T39" fmla="*/ 173 h 320"/>
                    <a:gd name="T40" fmla="*/ 259 w 261"/>
                    <a:gd name="T41" fmla="*/ 154 h 320"/>
                    <a:gd name="T42" fmla="*/ 236 w 261"/>
                    <a:gd name="T43" fmla="*/ 156 h 320"/>
                    <a:gd name="T44" fmla="*/ 222 w 261"/>
                    <a:gd name="T45" fmla="*/ 158 h 320"/>
                    <a:gd name="T46" fmla="*/ 216 w 261"/>
                    <a:gd name="T47" fmla="*/ 120 h 320"/>
                    <a:gd name="T48" fmla="*/ 219 w 261"/>
                    <a:gd name="T49" fmla="*/ 91 h 320"/>
                    <a:gd name="T50" fmla="*/ 214 w 261"/>
                    <a:gd name="T51" fmla="*/ 67 h 320"/>
                    <a:gd name="T52" fmla="*/ 191 w 261"/>
                    <a:gd name="T53" fmla="*/ 59 h 320"/>
                    <a:gd name="T54" fmla="*/ 179 w 261"/>
                    <a:gd name="T55" fmla="*/ 63 h 320"/>
                    <a:gd name="T56" fmla="*/ 160 w 261"/>
                    <a:gd name="T57" fmla="*/ 78 h 320"/>
                    <a:gd name="T58" fmla="*/ 146 w 261"/>
                    <a:gd name="T59" fmla="*/ 80 h 320"/>
                    <a:gd name="T60" fmla="*/ 124 w 261"/>
                    <a:gd name="T61" fmla="*/ 86 h 320"/>
                    <a:gd name="T62" fmla="*/ 112 w 261"/>
                    <a:gd name="T63" fmla="*/ 65 h 320"/>
                    <a:gd name="T64" fmla="*/ 101 w 261"/>
                    <a:gd name="T65" fmla="*/ 33 h 320"/>
                    <a:gd name="T66" fmla="*/ 20 w 261"/>
                    <a:gd name="T67" fmla="*/ 29 h 320"/>
                    <a:gd name="T68" fmla="*/ 24 w 261"/>
                    <a:gd name="T69" fmla="*/ 13 h 320"/>
                    <a:gd name="T70" fmla="*/ 24 w 261"/>
                    <a:gd name="T71" fmla="*/ 0 h 320"/>
                    <a:gd name="T72" fmla="*/ 9 w 261"/>
                    <a:gd name="T73" fmla="*/ 14 h 320"/>
                    <a:gd name="T74" fmla="*/ 20 w 261"/>
                    <a:gd name="T75" fmla="*/ 2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1" h="320">
                      <a:moveTo>
                        <a:pt x="101" y="33"/>
                      </a:moveTo>
                      <a:lnTo>
                        <a:pt x="40" y="33"/>
                      </a:lnTo>
                      <a:lnTo>
                        <a:pt x="32" y="36"/>
                      </a:lnTo>
                      <a:lnTo>
                        <a:pt x="26" y="35"/>
                      </a:lnTo>
                      <a:lnTo>
                        <a:pt x="17" y="39"/>
                      </a:lnTo>
                      <a:lnTo>
                        <a:pt x="15" y="44"/>
                      </a:lnTo>
                      <a:lnTo>
                        <a:pt x="26" y="59"/>
                      </a:lnTo>
                      <a:lnTo>
                        <a:pt x="30" y="75"/>
                      </a:lnTo>
                      <a:lnTo>
                        <a:pt x="36" y="97"/>
                      </a:lnTo>
                      <a:lnTo>
                        <a:pt x="29" y="107"/>
                      </a:lnTo>
                      <a:lnTo>
                        <a:pt x="28" y="112"/>
                      </a:lnTo>
                      <a:lnTo>
                        <a:pt x="33" y="126"/>
                      </a:lnTo>
                      <a:lnTo>
                        <a:pt x="39" y="141"/>
                      </a:lnTo>
                      <a:lnTo>
                        <a:pt x="45" y="149"/>
                      </a:lnTo>
                      <a:lnTo>
                        <a:pt x="46" y="162"/>
                      </a:lnTo>
                      <a:lnTo>
                        <a:pt x="43" y="180"/>
                      </a:lnTo>
                      <a:lnTo>
                        <a:pt x="37" y="190"/>
                      </a:lnTo>
                      <a:lnTo>
                        <a:pt x="25" y="206"/>
                      </a:lnTo>
                      <a:lnTo>
                        <a:pt x="20" y="216"/>
                      </a:lnTo>
                      <a:lnTo>
                        <a:pt x="12" y="237"/>
                      </a:lnTo>
                      <a:lnTo>
                        <a:pt x="12" y="247"/>
                      </a:lnTo>
                      <a:lnTo>
                        <a:pt x="4" y="270"/>
                      </a:lnTo>
                      <a:lnTo>
                        <a:pt x="0" y="290"/>
                      </a:lnTo>
                      <a:lnTo>
                        <a:pt x="2" y="305"/>
                      </a:lnTo>
                      <a:lnTo>
                        <a:pt x="12" y="300"/>
                      </a:lnTo>
                      <a:lnTo>
                        <a:pt x="25" y="297"/>
                      </a:lnTo>
                      <a:lnTo>
                        <a:pt x="39" y="297"/>
                      </a:lnTo>
                      <a:lnTo>
                        <a:pt x="50" y="308"/>
                      </a:lnTo>
                      <a:lnTo>
                        <a:pt x="54" y="306"/>
                      </a:lnTo>
                      <a:lnTo>
                        <a:pt x="138" y="305"/>
                      </a:lnTo>
                      <a:lnTo>
                        <a:pt x="152" y="316"/>
                      </a:lnTo>
                      <a:lnTo>
                        <a:pt x="201" y="320"/>
                      </a:lnTo>
                      <a:lnTo>
                        <a:pt x="240" y="311"/>
                      </a:lnTo>
                      <a:lnTo>
                        <a:pt x="227" y="296"/>
                      </a:lnTo>
                      <a:lnTo>
                        <a:pt x="213" y="276"/>
                      </a:lnTo>
                      <a:lnTo>
                        <a:pt x="216" y="201"/>
                      </a:lnTo>
                      <a:lnTo>
                        <a:pt x="260" y="201"/>
                      </a:lnTo>
                      <a:lnTo>
                        <a:pt x="258" y="192"/>
                      </a:lnTo>
                      <a:lnTo>
                        <a:pt x="261" y="184"/>
                      </a:lnTo>
                      <a:lnTo>
                        <a:pt x="258" y="173"/>
                      </a:lnTo>
                      <a:lnTo>
                        <a:pt x="261" y="161"/>
                      </a:lnTo>
                      <a:lnTo>
                        <a:pt x="259" y="154"/>
                      </a:lnTo>
                      <a:lnTo>
                        <a:pt x="249" y="152"/>
                      </a:lnTo>
                      <a:lnTo>
                        <a:pt x="236" y="156"/>
                      </a:lnTo>
                      <a:lnTo>
                        <a:pt x="227" y="155"/>
                      </a:lnTo>
                      <a:lnTo>
                        <a:pt x="222" y="158"/>
                      </a:lnTo>
                      <a:lnTo>
                        <a:pt x="223" y="129"/>
                      </a:lnTo>
                      <a:lnTo>
                        <a:pt x="216" y="120"/>
                      </a:lnTo>
                      <a:lnTo>
                        <a:pt x="215" y="105"/>
                      </a:lnTo>
                      <a:lnTo>
                        <a:pt x="219" y="91"/>
                      </a:lnTo>
                      <a:lnTo>
                        <a:pt x="214" y="82"/>
                      </a:lnTo>
                      <a:lnTo>
                        <a:pt x="214" y="67"/>
                      </a:lnTo>
                      <a:lnTo>
                        <a:pt x="189" y="67"/>
                      </a:lnTo>
                      <a:lnTo>
                        <a:pt x="191" y="59"/>
                      </a:lnTo>
                      <a:lnTo>
                        <a:pt x="180" y="59"/>
                      </a:lnTo>
                      <a:lnTo>
                        <a:pt x="179" y="63"/>
                      </a:lnTo>
                      <a:lnTo>
                        <a:pt x="166" y="64"/>
                      </a:lnTo>
                      <a:lnTo>
                        <a:pt x="160" y="78"/>
                      </a:lnTo>
                      <a:lnTo>
                        <a:pt x="157" y="84"/>
                      </a:lnTo>
                      <a:lnTo>
                        <a:pt x="146" y="80"/>
                      </a:lnTo>
                      <a:lnTo>
                        <a:pt x="139" y="84"/>
                      </a:lnTo>
                      <a:lnTo>
                        <a:pt x="124" y="86"/>
                      </a:lnTo>
                      <a:lnTo>
                        <a:pt x="117" y="74"/>
                      </a:lnTo>
                      <a:lnTo>
                        <a:pt x="112" y="65"/>
                      </a:lnTo>
                      <a:lnTo>
                        <a:pt x="106" y="51"/>
                      </a:lnTo>
                      <a:lnTo>
                        <a:pt x="101" y="33"/>
                      </a:lnTo>
                      <a:lnTo>
                        <a:pt x="101" y="33"/>
                      </a:lnTo>
                      <a:close/>
                      <a:moveTo>
                        <a:pt x="20" y="29"/>
                      </a:moveTo>
                      <a:lnTo>
                        <a:pt x="21" y="18"/>
                      </a:lnTo>
                      <a:lnTo>
                        <a:pt x="24" y="13"/>
                      </a:lnTo>
                      <a:lnTo>
                        <a:pt x="31" y="7"/>
                      </a:lnTo>
                      <a:lnTo>
                        <a:pt x="24" y="0"/>
                      </a:lnTo>
                      <a:lnTo>
                        <a:pt x="17" y="4"/>
                      </a:lnTo>
                      <a:lnTo>
                        <a:pt x="9" y="14"/>
                      </a:lnTo>
                      <a:lnTo>
                        <a:pt x="14" y="32"/>
                      </a:lnTo>
                      <a:lnTo>
                        <a:pt x="20" y="29"/>
                      </a:lnTo>
                      <a:lnTo>
                        <a:pt x="20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0C9177-2304-1577-8B4F-9D110F539C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70413"/>
                  <a:ext cx="58737" cy="80963"/>
                </a:xfrm>
                <a:custGeom>
                  <a:avLst/>
                  <a:gdLst>
                    <a:gd name="T0" fmla="*/ 32 w 37"/>
                    <a:gd name="T1" fmla="*/ 12 h 51"/>
                    <a:gd name="T2" fmla="*/ 31 w 37"/>
                    <a:gd name="T3" fmla="*/ 2 h 51"/>
                    <a:gd name="T4" fmla="*/ 31 w 37"/>
                    <a:gd name="T5" fmla="*/ 2 h 51"/>
                    <a:gd name="T6" fmla="*/ 20 w 37"/>
                    <a:gd name="T7" fmla="*/ 0 h 51"/>
                    <a:gd name="T8" fmla="*/ 13 w 37"/>
                    <a:gd name="T9" fmla="*/ 14 h 51"/>
                    <a:gd name="T10" fmla="*/ 0 w 37"/>
                    <a:gd name="T11" fmla="*/ 13 h 51"/>
                    <a:gd name="T12" fmla="*/ 5 w 37"/>
                    <a:gd name="T13" fmla="*/ 23 h 51"/>
                    <a:gd name="T14" fmla="*/ 6 w 37"/>
                    <a:gd name="T15" fmla="*/ 27 h 51"/>
                    <a:gd name="T16" fmla="*/ 13 w 37"/>
                    <a:gd name="T17" fmla="*/ 50 h 51"/>
                    <a:gd name="T18" fmla="*/ 12 w 37"/>
                    <a:gd name="T19" fmla="*/ 51 h 51"/>
                    <a:gd name="T20" fmla="*/ 15 w 37"/>
                    <a:gd name="T21" fmla="*/ 51 h 51"/>
                    <a:gd name="T22" fmla="*/ 23 w 37"/>
                    <a:gd name="T23" fmla="*/ 42 h 51"/>
                    <a:gd name="T24" fmla="*/ 31 w 37"/>
                    <a:gd name="T25" fmla="*/ 30 h 51"/>
                    <a:gd name="T26" fmla="*/ 37 w 37"/>
                    <a:gd name="T27" fmla="*/ 25 h 51"/>
                    <a:gd name="T28" fmla="*/ 37 w 37"/>
                    <a:gd name="T29" fmla="*/ 17 h 51"/>
                    <a:gd name="T30" fmla="*/ 32 w 37"/>
                    <a:gd name="T31" fmla="*/ 12 h 51"/>
                    <a:gd name="T32" fmla="*/ 32 w 37"/>
                    <a:gd name="T33" fmla="*/ 1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" h="51">
                      <a:moveTo>
                        <a:pt x="32" y="12"/>
                      </a:moveTo>
                      <a:lnTo>
                        <a:pt x="31" y="2"/>
                      </a:lnTo>
                      <a:lnTo>
                        <a:pt x="31" y="2"/>
                      </a:lnTo>
                      <a:lnTo>
                        <a:pt x="20" y="0"/>
                      </a:lnTo>
                      <a:lnTo>
                        <a:pt x="13" y="14"/>
                      </a:lnTo>
                      <a:lnTo>
                        <a:pt x="0" y="13"/>
                      </a:lnTo>
                      <a:lnTo>
                        <a:pt x="5" y="23"/>
                      </a:lnTo>
                      <a:lnTo>
                        <a:pt x="6" y="27"/>
                      </a:lnTo>
                      <a:lnTo>
                        <a:pt x="13" y="50"/>
                      </a:lnTo>
                      <a:lnTo>
                        <a:pt x="12" y="51"/>
                      </a:lnTo>
                      <a:lnTo>
                        <a:pt x="15" y="51"/>
                      </a:lnTo>
                      <a:lnTo>
                        <a:pt x="23" y="42"/>
                      </a:lnTo>
                      <a:lnTo>
                        <a:pt x="31" y="30"/>
                      </a:lnTo>
                      <a:lnTo>
                        <a:pt x="37" y="25"/>
                      </a:lnTo>
                      <a:lnTo>
                        <a:pt x="37" y="17"/>
                      </a:lnTo>
                      <a:lnTo>
                        <a:pt x="32" y="12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98E319E-BD2D-B9D2-1312-366B4FA5E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6150" y="4021138"/>
                  <a:ext cx="101600" cy="230188"/>
                </a:xfrm>
                <a:custGeom>
                  <a:avLst/>
                  <a:gdLst>
                    <a:gd name="T0" fmla="*/ 60 w 64"/>
                    <a:gd name="T1" fmla="*/ 14 h 145"/>
                    <a:gd name="T2" fmla="*/ 43 w 64"/>
                    <a:gd name="T3" fmla="*/ 0 h 145"/>
                    <a:gd name="T4" fmla="*/ 36 w 64"/>
                    <a:gd name="T5" fmla="*/ 0 h 145"/>
                    <a:gd name="T6" fmla="*/ 29 w 64"/>
                    <a:gd name="T7" fmla="*/ 7 h 145"/>
                    <a:gd name="T8" fmla="*/ 25 w 64"/>
                    <a:gd name="T9" fmla="*/ 14 h 145"/>
                    <a:gd name="T10" fmla="*/ 14 w 64"/>
                    <a:gd name="T11" fmla="*/ 17 h 145"/>
                    <a:gd name="T12" fmla="*/ 10 w 64"/>
                    <a:gd name="T13" fmla="*/ 27 h 145"/>
                    <a:gd name="T14" fmla="*/ 3 w 64"/>
                    <a:gd name="T15" fmla="*/ 30 h 145"/>
                    <a:gd name="T16" fmla="*/ 0 w 64"/>
                    <a:gd name="T17" fmla="*/ 42 h 145"/>
                    <a:gd name="T18" fmla="*/ 7 w 64"/>
                    <a:gd name="T19" fmla="*/ 49 h 145"/>
                    <a:gd name="T20" fmla="*/ 14 w 64"/>
                    <a:gd name="T21" fmla="*/ 58 h 145"/>
                    <a:gd name="T22" fmla="*/ 15 w 64"/>
                    <a:gd name="T23" fmla="*/ 69 h 145"/>
                    <a:gd name="T24" fmla="*/ 19 w 64"/>
                    <a:gd name="T25" fmla="*/ 74 h 145"/>
                    <a:gd name="T26" fmla="*/ 18 w 64"/>
                    <a:gd name="T27" fmla="*/ 129 h 145"/>
                    <a:gd name="T28" fmla="*/ 24 w 64"/>
                    <a:gd name="T29" fmla="*/ 145 h 145"/>
                    <a:gd name="T30" fmla="*/ 40 w 64"/>
                    <a:gd name="T31" fmla="*/ 142 h 145"/>
                    <a:gd name="T32" fmla="*/ 41 w 64"/>
                    <a:gd name="T33" fmla="*/ 104 h 145"/>
                    <a:gd name="T34" fmla="*/ 41 w 64"/>
                    <a:gd name="T35" fmla="*/ 89 h 145"/>
                    <a:gd name="T36" fmla="*/ 45 w 64"/>
                    <a:gd name="T37" fmla="*/ 74 h 145"/>
                    <a:gd name="T38" fmla="*/ 52 w 64"/>
                    <a:gd name="T39" fmla="*/ 66 h 145"/>
                    <a:gd name="T40" fmla="*/ 62 w 64"/>
                    <a:gd name="T41" fmla="*/ 51 h 145"/>
                    <a:gd name="T42" fmla="*/ 59 w 64"/>
                    <a:gd name="T43" fmla="*/ 46 h 145"/>
                    <a:gd name="T44" fmla="*/ 64 w 64"/>
                    <a:gd name="T45" fmla="*/ 36 h 145"/>
                    <a:gd name="T46" fmla="*/ 59 w 64"/>
                    <a:gd name="T47" fmla="*/ 21 h 145"/>
                    <a:gd name="T48" fmla="*/ 60 w 64"/>
                    <a:gd name="T49" fmla="*/ 14 h 145"/>
                    <a:gd name="T50" fmla="*/ 60 w 64"/>
                    <a:gd name="T51" fmla="*/ 1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4" h="145">
                      <a:moveTo>
                        <a:pt x="60" y="14"/>
                      </a:move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29" y="7"/>
                      </a:lnTo>
                      <a:lnTo>
                        <a:pt x="25" y="14"/>
                      </a:lnTo>
                      <a:lnTo>
                        <a:pt x="14" y="17"/>
                      </a:lnTo>
                      <a:lnTo>
                        <a:pt x="10" y="27"/>
                      </a:lnTo>
                      <a:lnTo>
                        <a:pt x="3" y="30"/>
                      </a:lnTo>
                      <a:lnTo>
                        <a:pt x="0" y="42"/>
                      </a:lnTo>
                      <a:lnTo>
                        <a:pt x="7" y="49"/>
                      </a:lnTo>
                      <a:lnTo>
                        <a:pt x="14" y="58"/>
                      </a:lnTo>
                      <a:lnTo>
                        <a:pt x="15" y="69"/>
                      </a:lnTo>
                      <a:lnTo>
                        <a:pt x="19" y="74"/>
                      </a:lnTo>
                      <a:lnTo>
                        <a:pt x="18" y="129"/>
                      </a:lnTo>
                      <a:lnTo>
                        <a:pt x="24" y="145"/>
                      </a:lnTo>
                      <a:lnTo>
                        <a:pt x="40" y="142"/>
                      </a:lnTo>
                      <a:lnTo>
                        <a:pt x="41" y="104"/>
                      </a:lnTo>
                      <a:lnTo>
                        <a:pt x="41" y="89"/>
                      </a:lnTo>
                      <a:lnTo>
                        <a:pt x="45" y="74"/>
                      </a:lnTo>
                      <a:lnTo>
                        <a:pt x="52" y="66"/>
                      </a:lnTo>
                      <a:lnTo>
                        <a:pt x="62" y="51"/>
                      </a:lnTo>
                      <a:lnTo>
                        <a:pt x="59" y="46"/>
                      </a:lnTo>
                      <a:lnTo>
                        <a:pt x="64" y="36"/>
                      </a:lnTo>
                      <a:lnTo>
                        <a:pt x="59" y="21"/>
                      </a:lnTo>
                      <a:lnTo>
                        <a:pt x="60" y="14"/>
                      </a:lnTo>
                      <a:lnTo>
                        <a:pt x="60" y="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CF88A39-2F51-8117-19FA-9462427BF1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9775" y="3913188"/>
                  <a:ext cx="252412" cy="207963"/>
                </a:xfrm>
                <a:custGeom>
                  <a:avLst/>
                  <a:gdLst>
                    <a:gd name="T0" fmla="*/ 122 w 159"/>
                    <a:gd name="T1" fmla="*/ 5 h 131"/>
                    <a:gd name="T2" fmla="*/ 109 w 159"/>
                    <a:gd name="T3" fmla="*/ 5 h 131"/>
                    <a:gd name="T4" fmla="*/ 103 w 159"/>
                    <a:gd name="T5" fmla="*/ 0 h 131"/>
                    <a:gd name="T6" fmla="*/ 92 w 159"/>
                    <a:gd name="T7" fmla="*/ 4 h 131"/>
                    <a:gd name="T8" fmla="*/ 72 w 159"/>
                    <a:gd name="T9" fmla="*/ 13 h 131"/>
                    <a:gd name="T10" fmla="*/ 69 w 159"/>
                    <a:gd name="T11" fmla="*/ 20 h 131"/>
                    <a:gd name="T12" fmla="*/ 53 w 159"/>
                    <a:gd name="T13" fmla="*/ 32 h 131"/>
                    <a:gd name="T14" fmla="*/ 50 w 159"/>
                    <a:gd name="T15" fmla="*/ 37 h 131"/>
                    <a:gd name="T16" fmla="*/ 41 w 159"/>
                    <a:gd name="T17" fmla="*/ 42 h 131"/>
                    <a:gd name="T18" fmla="*/ 31 w 159"/>
                    <a:gd name="T19" fmla="*/ 39 h 131"/>
                    <a:gd name="T20" fmla="*/ 25 w 159"/>
                    <a:gd name="T21" fmla="*/ 45 h 131"/>
                    <a:gd name="T22" fmla="*/ 22 w 159"/>
                    <a:gd name="T23" fmla="*/ 61 h 131"/>
                    <a:gd name="T24" fmla="*/ 5 w 159"/>
                    <a:gd name="T25" fmla="*/ 80 h 131"/>
                    <a:gd name="T26" fmla="*/ 6 w 159"/>
                    <a:gd name="T27" fmla="*/ 89 h 131"/>
                    <a:gd name="T28" fmla="*/ 0 w 159"/>
                    <a:gd name="T29" fmla="*/ 99 h 131"/>
                    <a:gd name="T30" fmla="*/ 1 w 159"/>
                    <a:gd name="T31" fmla="*/ 113 h 131"/>
                    <a:gd name="T32" fmla="*/ 11 w 159"/>
                    <a:gd name="T33" fmla="*/ 117 h 131"/>
                    <a:gd name="T34" fmla="*/ 15 w 159"/>
                    <a:gd name="T35" fmla="*/ 126 h 131"/>
                    <a:gd name="T36" fmla="*/ 24 w 159"/>
                    <a:gd name="T37" fmla="*/ 131 h 131"/>
                    <a:gd name="T38" fmla="*/ 31 w 159"/>
                    <a:gd name="T39" fmla="*/ 125 h 131"/>
                    <a:gd name="T40" fmla="*/ 41 w 159"/>
                    <a:gd name="T41" fmla="*/ 124 h 131"/>
                    <a:gd name="T42" fmla="*/ 56 w 159"/>
                    <a:gd name="T43" fmla="*/ 130 h 131"/>
                    <a:gd name="T44" fmla="*/ 52 w 159"/>
                    <a:gd name="T45" fmla="*/ 112 h 131"/>
                    <a:gd name="T46" fmla="*/ 53 w 159"/>
                    <a:gd name="T47" fmla="*/ 99 h 131"/>
                    <a:gd name="T48" fmla="*/ 89 w 159"/>
                    <a:gd name="T49" fmla="*/ 97 h 131"/>
                    <a:gd name="T50" fmla="*/ 99 w 159"/>
                    <a:gd name="T51" fmla="*/ 99 h 131"/>
                    <a:gd name="T52" fmla="*/ 105 w 159"/>
                    <a:gd name="T53" fmla="*/ 95 h 131"/>
                    <a:gd name="T54" fmla="*/ 114 w 159"/>
                    <a:gd name="T55" fmla="*/ 97 h 131"/>
                    <a:gd name="T56" fmla="*/ 133 w 159"/>
                    <a:gd name="T57" fmla="*/ 98 h 131"/>
                    <a:gd name="T58" fmla="*/ 140 w 159"/>
                    <a:gd name="T59" fmla="*/ 95 h 131"/>
                    <a:gd name="T60" fmla="*/ 144 w 159"/>
                    <a:gd name="T61" fmla="*/ 85 h 131"/>
                    <a:gd name="T62" fmla="*/ 155 w 159"/>
                    <a:gd name="T63" fmla="*/ 82 h 131"/>
                    <a:gd name="T64" fmla="*/ 159 w 159"/>
                    <a:gd name="T65" fmla="*/ 75 h 131"/>
                    <a:gd name="T66" fmla="*/ 159 w 159"/>
                    <a:gd name="T67" fmla="*/ 59 h 131"/>
                    <a:gd name="T68" fmla="*/ 136 w 159"/>
                    <a:gd name="T69" fmla="*/ 54 h 131"/>
                    <a:gd name="T70" fmla="*/ 135 w 159"/>
                    <a:gd name="T71" fmla="*/ 42 h 131"/>
                    <a:gd name="T72" fmla="*/ 123 w 159"/>
                    <a:gd name="T73" fmla="*/ 27 h 131"/>
                    <a:gd name="T74" fmla="*/ 120 w 159"/>
                    <a:gd name="T75" fmla="*/ 16 h 131"/>
                    <a:gd name="T76" fmla="*/ 122 w 159"/>
                    <a:gd name="T77" fmla="*/ 5 h 131"/>
                    <a:gd name="T78" fmla="*/ 122 w 159"/>
                    <a:gd name="T79" fmla="*/ 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9" h="131">
                      <a:moveTo>
                        <a:pt x="122" y="5"/>
                      </a:moveTo>
                      <a:lnTo>
                        <a:pt x="109" y="5"/>
                      </a:lnTo>
                      <a:lnTo>
                        <a:pt x="103" y="0"/>
                      </a:lnTo>
                      <a:lnTo>
                        <a:pt x="92" y="4"/>
                      </a:lnTo>
                      <a:lnTo>
                        <a:pt x="72" y="13"/>
                      </a:lnTo>
                      <a:lnTo>
                        <a:pt x="69" y="20"/>
                      </a:lnTo>
                      <a:lnTo>
                        <a:pt x="53" y="32"/>
                      </a:lnTo>
                      <a:lnTo>
                        <a:pt x="50" y="37"/>
                      </a:lnTo>
                      <a:lnTo>
                        <a:pt x="41" y="42"/>
                      </a:lnTo>
                      <a:lnTo>
                        <a:pt x="31" y="39"/>
                      </a:lnTo>
                      <a:lnTo>
                        <a:pt x="25" y="45"/>
                      </a:lnTo>
                      <a:lnTo>
                        <a:pt x="22" y="61"/>
                      </a:lnTo>
                      <a:lnTo>
                        <a:pt x="5" y="80"/>
                      </a:lnTo>
                      <a:lnTo>
                        <a:pt x="6" y="89"/>
                      </a:lnTo>
                      <a:lnTo>
                        <a:pt x="0" y="99"/>
                      </a:lnTo>
                      <a:lnTo>
                        <a:pt x="1" y="113"/>
                      </a:lnTo>
                      <a:lnTo>
                        <a:pt x="11" y="117"/>
                      </a:lnTo>
                      <a:lnTo>
                        <a:pt x="15" y="126"/>
                      </a:lnTo>
                      <a:lnTo>
                        <a:pt x="24" y="131"/>
                      </a:lnTo>
                      <a:lnTo>
                        <a:pt x="31" y="125"/>
                      </a:lnTo>
                      <a:lnTo>
                        <a:pt x="41" y="124"/>
                      </a:lnTo>
                      <a:lnTo>
                        <a:pt x="56" y="130"/>
                      </a:lnTo>
                      <a:lnTo>
                        <a:pt x="52" y="112"/>
                      </a:lnTo>
                      <a:lnTo>
                        <a:pt x="53" y="99"/>
                      </a:lnTo>
                      <a:lnTo>
                        <a:pt x="89" y="97"/>
                      </a:lnTo>
                      <a:lnTo>
                        <a:pt x="99" y="99"/>
                      </a:lnTo>
                      <a:lnTo>
                        <a:pt x="105" y="95"/>
                      </a:lnTo>
                      <a:lnTo>
                        <a:pt x="114" y="97"/>
                      </a:lnTo>
                      <a:lnTo>
                        <a:pt x="133" y="98"/>
                      </a:lnTo>
                      <a:lnTo>
                        <a:pt x="140" y="95"/>
                      </a:lnTo>
                      <a:lnTo>
                        <a:pt x="144" y="85"/>
                      </a:lnTo>
                      <a:lnTo>
                        <a:pt x="155" y="82"/>
                      </a:lnTo>
                      <a:lnTo>
                        <a:pt x="159" y="75"/>
                      </a:lnTo>
                      <a:lnTo>
                        <a:pt x="159" y="59"/>
                      </a:lnTo>
                      <a:lnTo>
                        <a:pt x="136" y="54"/>
                      </a:lnTo>
                      <a:lnTo>
                        <a:pt x="135" y="42"/>
                      </a:lnTo>
                      <a:lnTo>
                        <a:pt x="123" y="27"/>
                      </a:lnTo>
                      <a:lnTo>
                        <a:pt x="120" y="16"/>
                      </a:lnTo>
                      <a:lnTo>
                        <a:pt x="122" y="5"/>
                      </a:lnTo>
                      <a:lnTo>
                        <a:pt x="122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A20D48-A211-46B8-9E06-64611EF681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5149851"/>
                  <a:ext cx="314325" cy="346075"/>
                </a:xfrm>
                <a:custGeom>
                  <a:avLst/>
                  <a:gdLst>
                    <a:gd name="T0" fmla="*/ 116 w 198"/>
                    <a:gd name="T1" fmla="*/ 1 h 218"/>
                    <a:gd name="T2" fmla="*/ 113 w 198"/>
                    <a:gd name="T3" fmla="*/ 0 h 218"/>
                    <a:gd name="T4" fmla="*/ 100 w 198"/>
                    <a:gd name="T5" fmla="*/ 5 h 218"/>
                    <a:gd name="T6" fmla="*/ 95 w 198"/>
                    <a:gd name="T7" fmla="*/ 5 h 218"/>
                    <a:gd name="T8" fmla="*/ 81 w 198"/>
                    <a:gd name="T9" fmla="*/ 14 h 218"/>
                    <a:gd name="T10" fmla="*/ 73 w 198"/>
                    <a:gd name="T11" fmla="*/ 5 h 218"/>
                    <a:gd name="T12" fmla="*/ 41 w 198"/>
                    <a:gd name="T13" fmla="*/ 13 h 218"/>
                    <a:gd name="T14" fmla="*/ 26 w 198"/>
                    <a:gd name="T15" fmla="*/ 14 h 218"/>
                    <a:gd name="T16" fmla="*/ 22 w 198"/>
                    <a:gd name="T17" fmla="*/ 98 h 218"/>
                    <a:gd name="T18" fmla="*/ 2 w 198"/>
                    <a:gd name="T19" fmla="*/ 99 h 218"/>
                    <a:gd name="T20" fmla="*/ 0 w 198"/>
                    <a:gd name="T21" fmla="*/ 169 h 218"/>
                    <a:gd name="T22" fmla="*/ 5 w 198"/>
                    <a:gd name="T23" fmla="*/ 172 h 218"/>
                    <a:gd name="T24" fmla="*/ 16 w 198"/>
                    <a:gd name="T25" fmla="*/ 195 h 218"/>
                    <a:gd name="T26" fmla="*/ 14 w 198"/>
                    <a:gd name="T27" fmla="*/ 209 h 218"/>
                    <a:gd name="T28" fmla="*/ 18 w 198"/>
                    <a:gd name="T29" fmla="*/ 218 h 218"/>
                    <a:gd name="T30" fmla="*/ 33 w 198"/>
                    <a:gd name="T31" fmla="*/ 215 h 218"/>
                    <a:gd name="T32" fmla="*/ 43 w 198"/>
                    <a:gd name="T33" fmla="*/ 205 h 218"/>
                    <a:gd name="T34" fmla="*/ 54 w 198"/>
                    <a:gd name="T35" fmla="*/ 197 h 218"/>
                    <a:gd name="T36" fmla="*/ 59 w 198"/>
                    <a:gd name="T37" fmla="*/ 186 h 218"/>
                    <a:gd name="T38" fmla="*/ 69 w 198"/>
                    <a:gd name="T39" fmla="*/ 181 h 218"/>
                    <a:gd name="T40" fmla="*/ 78 w 198"/>
                    <a:gd name="T41" fmla="*/ 183 h 218"/>
                    <a:gd name="T42" fmla="*/ 87 w 198"/>
                    <a:gd name="T43" fmla="*/ 190 h 218"/>
                    <a:gd name="T44" fmla="*/ 103 w 198"/>
                    <a:gd name="T45" fmla="*/ 191 h 218"/>
                    <a:gd name="T46" fmla="*/ 117 w 198"/>
                    <a:gd name="T47" fmla="*/ 185 h 218"/>
                    <a:gd name="T48" fmla="*/ 119 w 198"/>
                    <a:gd name="T49" fmla="*/ 178 h 218"/>
                    <a:gd name="T50" fmla="*/ 124 w 198"/>
                    <a:gd name="T51" fmla="*/ 167 h 218"/>
                    <a:gd name="T52" fmla="*/ 135 w 198"/>
                    <a:gd name="T53" fmla="*/ 165 h 218"/>
                    <a:gd name="T54" fmla="*/ 141 w 198"/>
                    <a:gd name="T55" fmla="*/ 156 h 218"/>
                    <a:gd name="T56" fmla="*/ 149 w 198"/>
                    <a:gd name="T57" fmla="*/ 140 h 218"/>
                    <a:gd name="T58" fmla="*/ 168 w 198"/>
                    <a:gd name="T59" fmla="*/ 123 h 218"/>
                    <a:gd name="T60" fmla="*/ 198 w 198"/>
                    <a:gd name="T61" fmla="*/ 105 h 218"/>
                    <a:gd name="T62" fmla="*/ 185 w 198"/>
                    <a:gd name="T63" fmla="*/ 94 h 218"/>
                    <a:gd name="T64" fmla="*/ 170 w 198"/>
                    <a:gd name="T65" fmla="*/ 91 h 218"/>
                    <a:gd name="T66" fmla="*/ 164 w 198"/>
                    <a:gd name="T67" fmla="*/ 75 h 218"/>
                    <a:gd name="T68" fmla="*/ 164 w 198"/>
                    <a:gd name="T69" fmla="*/ 67 h 218"/>
                    <a:gd name="T70" fmla="*/ 156 w 198"/>
                    <a:gd name="T71" fmla="*/ 65 h 218"/>
                    <a:gd name="T72" fmla="*/ 133 w 198"/>
                    <a:gd name="T73" fmla="*/ 39 h 218"/>
                    <a:gd name="T74" fmla="*/ 127 w 198"/>
                    <a:gd name="T75" fmla="*/ 25 h 218"/>
                    <a:gd name="T76" fmla="*/ 123 w 198"/>
                    <a:gd name="T77" fmla="*/ 20 h 218"/>
                    <a:gd name="T78" fmla="*/ 116 w 198"/>
                    <a:gd name="T79" fmla="*/ 1 h 218"/>
                    <a:gd name="T80" fmla="*/ 116 w 198"/>
                    <a:gd name="T81" fmla="*/ 1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8" h="218">
                      <a:moveTo>
                        <a:pt x="116" y="1"/>
                      </a:moveTo>
                      <a:lnTo>
                        <a:pt x="113" y="0"/>
                      </a:lnTo>
                      <a:lnTo>
                        <a:pt x="100" y="5"/>
                      </a:lnTo>
                      <a:lnTo>
                        <a:pt x="95" y="5"/>
                      </a:lnTo>
                      <a:lnTo>
                        <a:pt x="81" y="14"/>
                      </a:lnTo>
                      <a:lnTo>
                        <a:pt x="73" y="5"/>
                      </a:lnTo>
                      <a:lnTo>
                        <a:pt x="41" y="13"/>
                      </a:lnTo>
                      <a:lnTo>
                        <a:pt x="26" y="14"/>
                      </a:lnTo>
                      <a:lnTo>
                        <a:pt x="22" y="98"/>
                      </a:lnTo>
                      <a:lnTo>
                        <a:pt x="2" y="99"/>
                      </a:lnTo>
                      <a:lnTo>
                        <a:pt x="0" y="169"/>
                      </a:lnTo>
                      <a:lnTo>
                        <a:pt x="5" y="172"/>
                      </a:lnTo>
                      <a:lnTo>
                        <a:pt x="16" y="195"/>
                      </a:lnTo>
                      <a:lnTo>
                        <a:pt x="14" y="209"/>
                      </a:lnTo>
                      <a:lnTo>
                        <a:pt x="18" y="218"/>
                      </a:lnTo>
                      <a:lnTo>
                        <a:pt x="33" y="215"/>
                      </a:lnTo>
                      <a:lnTo>
                        <a:pt x="43" y="205"/>
                      </a:lnTo>
                      <a:lnTo>
                        <a:pt x="54" y="197"/>
                      </a:lnTo>
                      <a:lnTo>
                        <a:pt x="59" y="186"/>
                      </a:lnTo>
                      <a:lnTo>
                        <a:pt x="69" y="181"/>
                      </a:lnTo>
                      <a:lnTo>
                        <a:pt x="78" y="183"/>
                      </a:lnTo>
                      <a:lnTo>
                        <a:pt x="87" y="190"/>
                      </a:lnTo>
                      <a:lnTo>
                        <a:pt x="103" y="191"/>
                      </a:lnTo>
                      <a:lnTo>
                        <a:pt x="117" y="185"/>
                      </a:lnTo>
                      <a:lnTo>
                        <a:pt x="119" y="178"/>
                      </a:lnTo>
                      <a:lnTo>
                        <a:pt x="124" y="167"/>
                      </a:lnTo>
                      <a:lnTo>
                        <a:pt x="135" y="165"/>
                      </a:lnTo>
                      <a:lnTo>
                        <a:pt x="141" y="156"/>
                      </a:lnTo>
                      <a:lnTo>
                        <a:pt x="149" y="140"/>
                      </a:lnTo>
                      <a:lnTo>
                        <a:pt x="168" y="123"/>
                      </a:lnTo>
                      <a:lnTo>
                        <a:pt x="198" y="105"/>
                      </a:lnTo>
                      <a:lnTo>
                        <a:pt x="185" y="94"/>
                      </a:lnTo>
                      <a:lnTo>
                        <a:pt x="170" y="91"/>
                      </a:lnTo>
                      <a:lnTo>
                        <a:pt x="164" y="75"/>
                      </a:lnTo>
                      <a:lnTo>
                        <a:pt x="164" y="67"/>
                      </a:lnTo>
                      <a:lnTo>
                        <a:pt x="156" y="65"/>
                      </a:lnTo>
                      <a:lnTo>
                        <a:pt x="133" y="39"/>
                      </a:lnTo>
                      <a:lnTo>
                        <a:pt x="127" y="25"/>
                      </a:lnTo>
                      <a:lnTo>
                        <a:pt x="123" y="20"/>
                      </a:lnTo>
                      <a:lnTo>
                        <a:pt x="116" y="1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AC6FFB-ADEE-B672-1272-348C2C07B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1762" y="4062413"/>
                  <a:ext cx="430212" cy="334963"/>
                </a:xfrm>
                <a:custGeom>
                  <a:avLst/>
                  <a:gdLst>
                    <a:gd name="T0" fmla="*/ 195 w 271"/>
                    <a:gd name="T1" fmla="*/ 59 h 211"/>
                    <a:gd name="T2" fmla="*/ 187 w 271"/>
                    <a:gd name="T3" fmla="*/ 45 h 211"/>
                    <a:gd name="T4" fmla="*/ 189 w 271"/>
                    <a:gd name="T5" fmla="*/ 25 h 211"/>
                    <a:gd name="T6" fmla="*/ 175 w 271"/>
                    <a:gd name="T7" fmla="*/ 0 h 211"/>
                    <a:gd name="T8" fmla="*/ 151 w 271"/>
                    <a:gd name="T9" fmla="*/ 14 h 211"/>
                    <a:gd name="T10" fmla="*/ 117 w 271"/>
                    <a:gd name="T11" fmla="*/ 51 h 211"/>
                    <a:gd name="T12" fmla="*/ 91 w 271"/>
                    <a:gd name="T13" fmla="*/ 51 h 211"/>
                    <a:gd name="T14" fmla="*/ 82 w 271"/>
                    <a:gd name="T15" fmla="*/ 68 h 211"/>
                    <a:gd name="T16" fmla="*/ 47 w 271"/>
                    <a:gd name="T17" fmla="*/ 87 h 211"/>
                    <a:gd name="T18" fmla="*/ 38 w 271"/>
                    <a:gd name="T19" fmla="*/ 80 h 211"/>
                    <a:gd name="T20" fmla="*/ 17 w 271"/>
                    <a:gd name="T21" fmla="*/ 89 h 211"/>
                    <a:gd name="T22" fmla="*/ 2 w 271"/>
                    <a:gd name="T23" fmla="*/ 117 h 211"/>
                    <a:gd name="T24" fmla="*/ 3 w 271"/>
                    <a:gd name="T25" fmla="*/ 146 h 211"/>
                    <a:gd name="T26" fmla="*/ 10 w 271"/>
                    <a:gd name="T27" fmla="*/ 165 h 211"/>
                    <a:gd name="T28" fmla="*/ 20 w 271"/>
                    <a:gd name="T29" fmla="*/ 186 h 211"/>
                    <a:gd name="T30" fmla="*/ 31 w 271"/>
                    <a:gd name="T31" fmla="*/ 205 h 211"/>
                    <a:gd name="T32" fmla="*/ 44 w 271"/>
                    <a:gd name="T33" fmla="*/ 189 h 211"/>
                    <a:gd name="T34" fmla="*/ 71 w 271"/>
                    <a:gd name="T35" fmla="*/ 180 h 211"/>
                    <a:gd name="T36" fmla="*/ 86 w 271"/>
                    <a:gd name="T37" fmla="*/ 165 h 211"/>
                    <a:gd name="T38" fmla="*/ 105 w 271"/>
                    <a:gd name="T39" fmla="*/ 146 h 211"/>
                    <a:gd name="T40" fmla="*/ 136 w 271"/>
                    <a:gd name="T41" fmla="*/ 163 h 211"/>
                    <a:gd name="T42" fmla="*/ 167 w 271"/>
                    <a:gd name="T43" fmla="*/ 169 h 211"/>
                    <a:gd name="T44" fmla="*/ 176 w 271"/>
                    <a:gd name="T45" fmla="*/ 153 h 211"/>
                    <a:gd name="T46" fmla="*/ 209 w 271"/>
                    <a:gd name="T47" fmla="*/ 144 h 211"/>
                    <a:gd name="T48" fmla="*/ 224 w 271"/>
                    <a:gd name="T49" fmla="*/ 148 h 211"/>
                    <a:gd name="T50" fmla="*/ 234 w 271"/>
                    <a:gd name="T51" fmla="*/ 140 h 211"/>
                    <a:gd name="T52" fmla="*/ 264 w 271"/>
                    <a:gd name="T53" fmla="*/ 143 h 211"/>
                    <a:gd name="T54" fmla="*/ 268 w 271"/>
                    <a:gd name="T55" fmla="*/ 133 h 211"/>
                    <a:gd name="T56" fmla="*/ 246 w 271"/>
                    <a:gd name="T57" fmla="*/ 109 h 211"/>
                    <a:gd name="T58" fmla="*/ 223 w 271"/>
                    <a:gd name="T59" fmla="*/ 87 h 211"/>
                    <a:gd name="T60" fmla="*/ 211 w 271"/>
                    <a:gd name="T61" fmla="*/ 69 h 211"/>
                    <a:gd name="T62" fmla="*/ 197 w 271"/>
                    <a:gd name="T63" fmla="*/ 6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71" h="211">
                      <a:moveTo>
                        <a:pt x="197" y="60"/>
                      </a:moveTo>
                      <a:lnTo>
                        <a:pt x="195" y="59"/>
                      </a:lnTo>
                      <a:lnTo>
                        <a:pt x="188" y="52"/>
                      </a:lnTo>
                      <a:lnTo>
                        <a:pt x="187" y="45"/>
                      </a:lnTo>
                      <a:lnTo>
                        <a:pt x="189" y="35"/>
                      </a:lnTo>
                      <a:lnTo>
                        <a:pt x="189" y="25"/>
                      </a:lnTo>
                      <a:lnTo>
                        <a:pt x="177" y="10"/>
                      </a:lnTo>
                      <a:lnTo>
                        <a:pt x="175" y="0"/>
                      </a:lnTo>
                      <a:lnTo>
                        <a:pt x="161" y="5"/>
                      </a:lnTo>
                      <a:lnTo>
                        <a:pt x="151" y="14"/>
                      </a:lnTo>
                      <a:lnTo>
                        <a:pt x="136" y="40"/>
                      </a:lnTo>
                      <a:lnTo>
                        <a:pt x="117" y="51"/>
                      </a:lnTo>
                      <a:lnTo>
                        <a:pt x="96" y="50"/>
                      </a:lnTo>
                      <a:lnTo>
                        <a:pt x="91" y="51"/>
                      </a:lnTo>
                      <a:lnTo>
                        <a:pt x="92" y="60"/>
                      </a:lnTo>
                      <a:lnTo>
                        <a:pt x="82" y="68"/>
                      </a:lnTo>
                      <a:lnTo>
                        <a:pt x="74" y="78"/>
                      </a:lnTo>
                      <a:lnTo>
                        <a:pt x="47" y="87"/>
                      </a:lnTo>
                      <a:lnTo>
                        <a:pt x="42" y="81"/>
                      </a:lnTo>
                      <a:lnTo>
                        <a:pt x="38" y="80"/>
                      </a:lnTo>
                      <a:lnTo>
                        <a:pt x="34" y="87"/>
                      </a:lnTo>
                      <a:lnTo>
                        <a:pt x="17" y="89"/>
                      </a:lnTo>
                      <a:lnTo>
                        <a:pt x="6" y="113"/>
                      </a:lnTo>
                      <a:lnTo>
                        <a:pt x="2" y="117"/>
                      </a:lnTo>
                      <a:lnTo>
                        <a:pt x="0" y="136"/>
                      </a:lnTo>
                      <a:lnTo>
                        <a:pt x="3" y="146"/>
                      </a:lnTo>
                      <a:lnTo>
                        <a:pt x="1" y="152"/>
                      </a:lnTo>
                      <a:lnTo>
                        <a:pt x="10" y="165"/>
                      </a:lnTo>
                      <a:lnTo>
                        <a:pt x="12" y="174"/>
                      </a:lnTo>
                      <a:lnTo>
                        <a:pt x="20" y="186"/>
                      </a:lnTo>
                      <a:lnTo>
                        <a:pt x="30" y="193"/>
                      </a:lnTo>
                      <a:lnTo>
                        <a:pt x="31" y="205"/>
                      </a:lnTo>
                      <a:lnTo>
                        <a:pt x="34" y="211"/>
                      </a:lnTo>
                      <a:lnTo>
                        <a:pt x="44" y="189"/>
                      </a:lnTo>
                      <a:lnTo>
                        <a:pt x="57" y="177"/>
                      </a:lnTo>
                      <a:lnTo>
                        <a:pt x="71" y="180"/>
                      </a:lnTo>
                      <a:lnTo>
                        <a:pt x="84" y="182"/>
                      </a:lnTo>
                      <a:lnTo>
                        <a:pt x="86" y="165"/>
                      </a:lnTo>
                      <a:lnTo>
                        <a:pt x="94" y="153"/>
                      </a:lnTo>
                      <a:lnTo>
                        <a:pt x="105" y="146"/>
                      </a:lnTo>
                      <a:lnTo>
                        <a:pt x="122" y="153"/>
                      </a:lnTo>
                      <a:lnTo>
                        <a:pt x="136" y="163"/>
                      </a:lnTo>
                      <a:lnTo>
                        <a:pt x="151" y="164"/>
                      </a:lnTo>
                      <a:lnTo>
                        <a:pt x="167" y="169"/>
                      </a:lnTo>
                      <a:lnTo>
                        <a:pt x="173" y="155"/>
                      </a:lnTo>
                      <a:lnTo>
                        <a:pt x="176" y="153"/>
                      </a:lnTo>
                      <a:lnTo>
                        <a:pt x="186" y="155"/>
                      </a:lnTo>
                      <a:lnTo>
                        <a:pt x="209" y="144"/>
                      </a:lnTo>
                      <a:lnTo>
                        <a:pt x="217" y="149"/>
                      </a:lnTo>
                      <a:lnTo>
                        <a:pt x="224" y="148"/>
                      </a:lnTo>
                      <a:lnTo>
                        <a:pt x="227" y="142"/>
                      </a:lnTo>
                      <a:lnTo>
                        <a:pt x="234" y="140"/>
                      </a:lnTo>
                      <a:lnTo>
                        <a:pt x="251" y="143"/>
                      </a:lnTo>
                      <a:lnTo>
                        <a:pt x="264" y="143"/>
                      </a:lnTo>
                      <a:lnTo>
                        <a:pt x="271" y="141"/>
                      </a:lnTo>
                      <a:lnTo>
                        <a:pt x="268" y="133"/>
                      </a:lnTo>
                      <a:lnTo>
                        <a:pt x="252" y="123"/>
                      </a:lnTo>
                      <a:lnTo>
                        <a:pt x="246" y="109"/>
                      </a:lnTo>
                      <a:lnTo>
                        <a:pt x="237" y="99"/>
                      </a:lnTo>
                      <a:lnTo>
                        <a:pt x="223" y="87"/>
                      </a:lnTo>
                      <a:lnTo>
                        <a:pt x="223" y="79"/>
                      </a:lnTo>
                      <a:lnTo>
                        <a:pt x="211" y="69"/>
                      </a:lnTo>
                      <a:lnTo>
                        <a:pt x="197" y="60"/>
                      </a:lnTo>
                      <a:lnTo>
                        <a:pt x="197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BFA60-1BA3-6BCC-4458-322E2A039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000" y="4086226"/>
                  <a:ext cx="200025" cy="233363"/>
                </a:xfrm>
                <a:custGeom>
                  <a:avLst/>
                  <a:gdLst>
                    <a:gd name="T0" fmla="*/ 67 w 126"/>
                    <a:gd name="T1" fmla="*/ 4 h 147"/>
                    <a:gd name="T2" fmla="*/ 59 w 126"/>
                    <a:gd name="T3" fmla="*/ 7 h 147"/>
                    <a:gd name="T4" fmla="*/ 54 w 126"/>
                    <a:gd name="T5" fmla="*/ 10 h 147"/>
                    <a:gd name="T6" fmla="*/ 51 w 126"/>
                    <a:gd name="T7" fmla="*/ 0 h 147"/>
                    <a:gd name="T8" fmla="*/ 45 w 126"/>
                    <a:gd name="T9" fmla="*/ 3 h 147"/>
                    <a:gd name="T10" fmla="*/ 41 w 126"/>
                    <a:gd name="T11" fmla="*/ 2 h 147"/>
                    <a:gd name="T12" fmla="*/ 38 w 126"/>
                    <a:gd name="T13" fmla="*/ 9 h 147"/>
                    <a:gd name="T14" fmla="*/ 21 w 126"/>
                    <a:gd name="T15" fmla="*/ 8 h 147"/>
                    <a:gd name="T16" fmla="*/ 15 w 126"/>
                    <a:gd name="T17" fmla="*/ 5 h 147"/>
                    <a:gd name="T18" fmla="*/ 12 w 126"/>
                    <a:gd name="T19" fmla="*/ 8 h 147"/>
                    <a:gd name="T20" fmla="*/ 9 w 126"/>
                    <a:gd name="T21" fmla="*/ 9 h 147"/>
                    <a:gd name="T22" fmla="*/ 7 w 126"/>
                    <a:gd name="T23" fmla="*/ 18 h 147"/>
                    <a:gd name="T24" fmla="*/ 11 w 126"/>
                    <a:gd name="T25" fmla="*/ 27 h 147"/>
                    <a:gd name="T26" fmla="*/ 16 w 126"/>
                    <a:gd name="T27" fmla="*/ 46 h 147"/>
                    <a:gd name="T28" fmla="*/ 9 w 126"/>
                    <a:gd name="T29" fmla="*/ 50 h 147"/>
                    <a:gd name="T30" fmla="*/ 7 w 126"/>
                    <a:gd name="T31" fmla="*/ 52 h 147"/>
                    <a:gd name="T32" fmla="*/ 8 w 126"/>
                    <a:gd name="T33" fmla="*/ 57 h 147"/>
                    <a:gd name="T34" fmla="*/ 7 w 126"/>
                    <a:gd name="T35" fmla="*/ 67 h 147"/>
                    <a:gd name="T36" fmla="*/ 4 w 126"/>
                    <a:gd name="T37" fmla="*/ 67 h 147"/>
                    <a:gd name="T38" fmla="*/ 2 w 126"/>
                    <a:gd name="T39" fmla="*/ 74 h 147"/>
                    <a:gd name="T40" fmla="*/ 5 w 126"/>
                    <a:gd name="T41" fmla="*/ 86 h 147"/>
                    <a:gd name="T42" fmla="*/ 0 w 126"/>
                    <a:gd name="T43" fmla="*/ 96 h 147"/>
                    <a:gd name="T44" fmla="*/ 6 w 126"/>
                    <a:gd name="T45" fmla="*/ 103 h 147"/>
                    <a:gd name="T46" fmla="*/ 13 w 126"/>
                    <a:gd name="T47" fmla="*/ 105 h 147"/>
                    <a:gd name="T48" fmla="*/ 22 w 126"/>
                    <a:gd name="T49" fmla="*/ 115 h 147"/>
                    <a:gd name="T50" fmla="*/ 23 w 126"/>
                    <a:gd name="T51" fmla="*/ 124 h 147"/>
                    <a:gd name="T52" fmla="*/ 21 w 126"/>
                    <a:gd name="T53" fmla="*/ 127 h 147"/>
                    <a:gd name="T54" fmla="*/ 19 w 126"/>
                    <a:gd name="T55" fmla="*/ 147 h 147"/>
                    <a:gd name="T56" fmla="*/ 23 w 126"/>
                    <a:gd name="T57" fmla="*/ 147 h 147"/>
                    <a:gd name="T58" fmla="*/ 43 w 126"/>
                    <a:gd name="T59" fmla="*/ 138 h 147"/>
                    <a:gd name="T60" fmla="*/ 58 w 126"/>
                    <a:gd name="T61" fmla="*/ 132 h 147"/>
                    <a:gd name="T62" fmla="*/ 82 w 126"/>
                    <a:gd name="T63" fmla="*/ 127 h 147"/>
                    <a:gd name="T64" fmla="*/ 96 w 126"/>
                    <a:gd name="T65" fmla="*/ 127 h 147"/>
                    <a:gd name="T66" fmla="*/ 110 w 126"/>
                    <a:gd name="T67" fmla="*/ 132 h 147"/>
                    <a:gd name="T68" fmla="*/ 121 w 126"/>
                    <a:gd name="T69" fmla="*/ 132 h 147"/>
                    <a:gd name="T70" fmla="*/ 122 w 126"/>
                    <a:gd name="T71" fmla="*/ 122 h 147"/>
                    <a:gd name="T72" fmla="*/ 112 w 126"/>
                    <a:gd name="T73" fmla="*/ 102 h 147"/>
                    <a:gd name="T74" fmla="*/ 118 w 126"/>
                    <a:gd name="T75" fmla="*/ 75 h 147"/>
                    <a:gd name="T76" fmla="*/ 126 w 126"/>
                    <a:gd name="T77" fmla="*/ 55 h 147"/>
                    <a:gd name="T78" fmla="*/ 122 w 126"/>
                    <a:gd name="T79" fmla="*/ 21 h 147"/>
                    <a:gd name="T80" fmla="*/ 107 w 126"/>
                    <a:gd name="T81" fmla="*/ 15 h 147"/>
                    <a:gd name="T82" fmla="*/ 97 w 126"/>
                    <a:gd name="T83" fmla="*/ 16 h 147"/>
                    <a:gd name="T84" fmla="*/ 90 w 126"/>
                    <a:gd name="T85" fmla="*/ 22 h 147"/>
                    <a:gd name="T86" fmla="*/ 81 w 126"/>
                    <a:gd name="T87" fmla="*/ 17 h 147"/>
                    <a:gd name="T88" fmla="*/ 77 w 126"/>
                    <a:gd name="T89" fmla="*/ 8 h 147"/>
                    <a:gd name="T90" fmla="*/ 67 w 126"/>
                    <a:gd name="T91" fmla="*/ 4 h 147"/>
                    <a:gd name="T92" fmla="*/ 67 w 126"/>
                    <a:gd name="T93" fmla="*/ 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6" h="147">
                      <a:moveTo>
                        <a:pt x="67" y="4"/>
                      </a:moveTo>
                      <a:lnTo>
                        <a:pt x="59" y="7"/>
                      </a:lnTo>
                      <a:lnTo>
                        <a:pt x="54" y="10"/>
                      </a:lnTo>
                      <a:lnTo>
                        <a:pt x="51" y="0"/>
                      </a:lnTo>
                      <a:lnTo>
                        <a:pt x="45" y="3"/>
                      </a:lnTo>
                      <a:lnTo>
                        <a:pt x="41" y="2"/>
                      </a:lnTo>
                      <a:lnTo>
                        <a:pt x="38" y="9"/>
                      </a:lnTo>
                      <a:lnTo>
                        <a:pt x="21" y="8"/>
                      </a:lnTo>
                      <a:lnTo>
                        <a:pt x="15" y="5"/>
                      </a:lnTo>
                      <a:lnTo>
                        <a:pt x="12" y="8"/>
                      </a:lnTo>
                      <a:lnTo>
                        <a:pt x="9" y="9"/>
                      </a:lnTo>
                      <a:lnTo>
                        <a:pt x="7" y="18"/>
                      </a:lnTo>
                      <a:lnTo>
                        <a:pt x="11" y="27"/>
                      </a:lnTo>
                      <a:lnTo>
                        <a:pt x="16" y="46"/>
                      </a:lnTo>
                      <a:lnTo>
                        <a:pt x="9" y="50"/>
                      </a:lnTo>
                      <a:lnTo>
                        <a:pt x="7" y="52"/>
                      </a:lnTo>
                      <a:lnTo>
                        <a:pt x="8" y="57"/>
                      </a:lnTo>
                      <a:lnTo>
                        <a:pt x="7" y="67"/>
                      </a:lnTo>
                      <a:lnTo>
                        <a:pt x="4" y="67"/>
                      </a:lnTo>
                      <a:lnTo>
                        <a:pt x="2" y="74"/>
                      </a:lnTo>
                      <a:lnTo>
                        <a:pt x="5" y="86"/>
                      </a:lnTo>
                      <a:lnTo>
                        <a:pt x="0" y="96"/>
                      </a:lnTo>
                      <a:lnTo>
                        <a:pt x="6" y="103"/>
                      </a:lnTo>
                      <a:lnTo>
                        <a:pt x="13" y="105"/>
                      </a:lnTo>
                      <a:lnTo>
                        <a:pt x="22" y="115"/>
                      </a:lnTo>
                      <a:lnTo>
                        <a:pt x="23" y="124"/>
                      </a:lnTo>
                      <a:lnTo>
                        <a:pt x="21" y="127"/>
                      </a:lnTo>
                      <a:lnTo>
                        <a:pt x="19" y="147"/>
                      </a:lnTo>
                      <a:lnTo>
                        <a:pt x="23" y="147"/>
                      </a:lnTo>
                      <a:lnTo>
                        <a:pt x="43" y="138"/>
                      </a:lnTo>
                      <a:lnTo>
                        <a:pt x="58" y="132"/>
                      </a:lnTo>
                      <a:lnTo>
                        <a:pt x="82" y="127"/>
                      </a:lnTo>
                      <a:lnTo>
                        <a:pt x="96" y="127"/>
                      </a:lnTo>
                      <a:lnTo>
                        <a:pt x="110" y="132"/>
                      </a:lnTo>
                      <a:lnTo>
                        <a:pt x="121" y="132"/>
                      </a:lnTo>
                      <a:lnTo>
                        <a:pt x="122" y="122"/>
                      </a:lnTo>
                      <a:lnTo>
                        <a:pt x="112" y="102"/>
                      </a:lnTo>
                      <a:lnTo>
                        <a:pt x="118" y="75"/>
                      </a:lnTo>
                      <a:lnTo>
                        <a:pt x="126" y="55"/>
                      </a:lnTo>
                      <a:lnTo>
                        <a:pt x="122" y="21"/>
                      </a:lnTo>
                      <a:lnTo>
                        <a:pt x="107" y="15"/>
                      </a:lnTo>
                      <a:lnTo>
                        <a:pt x="97" y="16"/>
                      </a:lnTo>
                      <a:lnTo>
                        <a:pt x="90" y="22"/>
                      </a:lnTo>
                      <a:lnTo>
                        <a:pt x="81" y="17"/>
                      </a:lnTo>
                      <a:lnTo>
                        <a:pt x="77" y="8"/>
                      </a:lnTo>
                      <a:lnTo>
                        <a:pt x="67" y="4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EF00FDD-80DD-85FC-2C83-5C0B6E2DB0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912" y="3997326"/>
                  <a:ext cx="250825" cy="420688"/>
                </a:xfrm>
                <a:custGeom>
                  <a:avLst/>
                  <a:gdLst>
                    <a:gd name="T0" fmla="*/ 132 w 158"/>
                    <a:gd name="T1" fmla="*/ 48 h 265"/>
                    <a:gd name="T2" fmla="*/ 133 w 158"/>
                    <a:gd name="T3" fmla="*/ 31 h 265"/>
                    <a:gd name="T4" fmla="*/ 131 w 158"/>
                    <a:gd name="T5" fmla="*/ 16 h 265"/>
                    <a:gd name="T6" fmla="*/ 123 w 158"/>
                    <a:gd name="T7" fmla="*/ 0 h 265"/>
                    <a:gd name="T8" fmla="*/ 117 w 158"/>
                    <a:gd name="T9" fmla="*/ 2 h 265"/>
                    <a:gd name="T10" fmla="*/ 116 w 158"/>
                    <a:gd name="T11" fmla="*/ 9 h 265"/>
                    <a:gd name="T12" fmla="*/ 125 w 158"/>
                    <a:gd name="T13" fmla="*/ 19 h 265"/>
                    <a:gd name="T14" fmla="*/ 123 w 158"/>
                    <a:gd name="T15" fmla="*/ 23 h 265"/>
                    <a:gd name="T16" fmla="*/ 122 w 158"/>
                    <a:gd name="T17" fmla="*/ 31 h 265"/>
                    <a:gd name="T18" fmla="*/ 104 w 158"/>
                    <a:gd name="T19" fmla="*/ 50 h 265"/>
                    <a:gd name="T20" fmla="*/ 99 w 158"/>
                    <a:gd name="T21" fmla="*/ 64 h 265"/>
                    <a:gd name="T22" fmla="*/ 97 w 158"/>
                    <a:gd name="T23" fmla="*/ 77 h 265"/>
                    <a:gd name="T24" fmla="*/ 92 w 158"/>
                    <a:gd name="T25" fmla="*/ 82 h 265"/>
                    <a:gd name="T26" fmla="*/ 88 w 158"/>
                    <a:gd name="T27" fmla="*/ 99 h 265"/>
                    <a:gd name="T28" fmla="*/ 76 w 158"/>
                    <a:gd name="T29" fmla="*/ 108 h 265"/>
                    <a:gd name="T30" fmla="*/ 74 w 158"/>
                    <a:gd name="T31" fmla="*/ 120 h 265"/>
                    <a:gd name="T32" fmla="*/ 69 w 158"/>
                    <a:gd name="T33" fmla="*/ 130 h 265"/>
                    <a:gd name="T34" fmla="*/ 67 w 158"/>
                    <a:gd name="T35" fmla="*/ 140 h 265"/>
                    <a:gd name="T36" fmla="*/ 53 w 158"/>
                    <a:gd name="T37" fmla="*/ 149 h 265"/>
                    <a:gd name="T38" fmla="*/ 41 w 158"/>
                    <a:gd name="T39" fmla="*/ 138 h 265"/>
                    <a:gd name="T40" fmla="*/ 33 w 158"/>
                    <a:gd name="T41" fmla="*/ 139 h 265"/>
                    <a:gd name="T42" fmla="*/ 20 w 158"/>
                    <a:gd name="T43" fmla="*/ 152 h 265"/>
                    <a:gd name="T44" fmla="*/ 15 w 158"/>
                    <a:gd name="T45" fmla="*/ 153 h 265"/>
                    <a:gd name="T46" fmla="*/ 4 w 158"/>
                    <a:gd name="T47" fmla="*/ 176 h 265"/>
                    <a:gd name="T48" fmla="*/ 0 w 158"/>
                    <a:gd name="T49" fmla="*/ 192 h 265"/>
                    <a:gd name="T50" fmla="*/ 0 w 158"/>
                    <a:gd name="T51" fmla="*/ 199 h 265"/>
                    <a:gd name="T52" fmla="*/ 4 w 158"/>
                    <a:gd name="T53" fmla="*/ 203 h 265"/>
                    <a:gd name="T54" fmla="*/ 9 w 158"/>
                    <a:gd name="T55" fmla="*/ 213 h 265"/>
                    <a:gd name="T56" fmla="*/ 18 w 158"/>
                    <a:gd name="T57" fmla="*/ 218 h 265"/>
                    <a:gd name="T58" fmla="*/ 27 w 158"/>
                    <a:gd name="T59" fmla="*/ 233 h 265"/>
                    <a:gd name="T60" fmla="*/ 24 w 158"/>
                    <a:gd name="T61" fmla="*/ 251 h 265"/>
                    <a:gd name="T62" fmla="*/ 58 w 158"/>
                    <a:gd name="T63" fmla="*/ 252 h 265"/>
                    <a:gd name="T64" fmla="*/ 68 w 158"/>
                    <a:gd name="T65" fmla="*/ 251 h 265"/>
                    <a:gd name="T66" fmla="*/ 80 w 158"/>
                    <a:gd name="T67" fmla="*/ 254 h 265"/>
                    <a:gd name="T68" fmla="*/ 93 w 158"/>
                    <a:gd name="T69" fmla="*/ 251 h 265"/>
                    <a:gd name="T70" fmla="*/ 96 w 158"/>
                    <a:gd name="T71" fmla="*/ 252 h 265"/>
                    <a:gd name="T72" fmla="*/ 122 w 158"/>
                    <a:gd name="T73" fmla="*/ 253 h 265"/>
                    <a:gd name="T74" fmla="*/ 139 w 158"/>
                    <a:gd name="T75" fmla="*/ 260 h 265"/>
                    <a:gd name="T76" fmla="*/ 156 w 158"/>
                    <a:gd name="T77" fmla="*/ 265 h 265"/>
                    <a:gd name="T78" fmla="*/ 158 w 158"/>
                    <a:gd name="T79" fmla="*/ 252 h 265"/>
                    <a:gd name="T80" fmla="*/ 155 w 158"/>
                    <a:gd name="T81" fmla="*/ 246 h 265"/>
                    <a:gd name="T82" fmla="*/ 154 w 158"/>
                    <a:gd name="T83" fmla="*/ 234 h 265"/>
                    <a:gd name="T84" fmla="*/ 144 w 158"/>
                    <a:gd name="T85" fmla="*/ 227 h 265"/>
                    <a:gd name="T86" fmla="*/ 136 w 158"/>
                    <a:gd name="T87" fmla="*/ 215 h 265"/>
                    <a:gd name="T88" fmla="*/ 134 w 158"/>
                    <a:gd name="T89" fmla="*/ 206 h 265"/>
                    <a:gd name="T90" fmla="*/ 125 w 158"/>
                    <a:gd name="T91" fmla="*/ 193 h 265"/>
                    <a:gd name="T92" fmla="*/ 127 w 158"/>
                    <a:gd name="T93" fmla="*/ 187 h 265"/>
                    <a:gd name="T94" fmla="*/ 124 w 158"/>
                    <a:gd name="T95" fmla="*/ 177 h 265"/>
                    <a:gd name="T96" fmla="*/ 126 w 158"/>
                    <a:gd name="T97" fmla="*/ 158 h 265"/>
                    <a:gd name="T98" fmla="*/ 130 w 158"/>
                    <a:gd name="T99" fmla="*/ 154 h 265"/>
                    <a:gd name="T100" fmla="*/ 141 w 158"/>
                    <a:gd name="T101" fmla="*/ 130 h 265"/>
                    <a:gd name="T102" fmla="*/ 144 w 158"/>
                    <a:gd name="T103" fmla="*/ 123 h 265"/>
                    <a:gd name="T104" fmla="*/ 138 w 158"/>
                    <a:gd name="T105" fmla="*/ 106 h 265"/>
                    <a:gd name="T106" fmla="*/ 134 w 158"/>
                    <a:gd name="T107" fmla="*/ 97 h 265"/>
                    <a:gd name="T108" fmla="*/ 125 w 158"/>
                    <a:gd name="T109" fmla="*/ 92 h 265"/>
                    <a:gd name="T110" fmla="*/ 113 w 158"/>
                    <a:gd name="T111" fmla="*/ 79 h 265"/>
                    <a:gd name="T112" fmla="*/ 117 w 158"/>
                    <a:gd name="T113" fmla="*/ 68 h 265"/>
                    <a:gd name="T114" fmla="*/ 127 w 158"/>
                    <a:gd name="T115" fmla="*/ 70 h 265"/>
                    <a:gd name="T116" fmla="*/ 132 w 158"/>
                    <a:gd name="T117" fmla="*/ 68 h 265"/>
                    <a:gd name="T118" fmla="*/ 144 w 158"/>
                    <a:gd name="T119" fmla="*/ 69 h 265"/>
                    <a:gd name="T120" fmla="*/ 132 w 158"/>
                    <a:gd name="T121" fmla="*/ 48 h 265"/>
                    <a:gd name="T122" fmla="*/ 132 w 158"/>
                    <a:gd name="T123" fmla="*/ 48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58" h="265">
                      <a:moveTo>
                        <a:pt x="132" y="48"/>
                      </a:moveTo>
                      <a:lnTo>
                        <a:pt x="133" y="31"/>
                      </a:lnTo>
                      <a:lnTo>
                        <a:pt x="131" y="16"/>
                      </a:lnTo>
                      <a:lnTo>
                        <a:pt x="123" y="0"/>
                      </a:lnTo>
                      <a:lnTo>
                        <a:pt x="117" y="2"/>
                      </a:lnTo>
                      <a:lnTo>
                        <a:pt x="116" y="9"/>
                      </a:lnTo>
                      <a:lnTo>
                        <a:pt x="125" y="19"/>
                      </a:lnTo>
                      <a:lnTo>
                        <a:pt x="123" y="23"/>
                      </a:lnTo>
                      <a:lnTo>
                        <a:pt x="122" y="31"/>
                      </a:lnTo>
                      <a:lnTo>
                        <a:pt x="104" y="50"/>
                      </a:lnTo>
                      <a:lnTo>
                        <a:pt x="99" y="64"/>
                      </a:lnTo>
                      <a:lnTo>
                        <a:pt x="97" y="77"/>
                      </a:lnTo>
                      <a:lnTo>
                        <a:pt x="92" y="82"/>
                      </a:lnTo>
                      <a:lnTo>
                        <a:pt x="88" y="99"/>
                      </a:lnTo>
                      <a:lnTo>
                        <a:pt x="76" y="108"/>
                      </a:lnTo>
                      <a:lnTo>
                        <a:pt x="74" y="120"/>
                      </a:lnTo>
                      <a:lnTo>
                        <a:pt x="69" y="130"/>
                      </a:lnTo>
                      <a:lnTo>
                        <a:pt x="67" y="140"/>
                      </a:lnTo>
                      <a:lnTo>
                        <a:pt x="53" y="149"/>
                      </a:lnTo>
                      <a:lnTo>
                        <a:pt x="41" y="138"/>
                      </a:lnTo>
                      <a:lnTo>
                        <a:pt x="33" y="139"/>
                      </a:lnTo>
                      <a:lnTo>
                        <a:pt x="20" y="152"/>
                      </a:lnTo>
                      <a:lnTo>
                        <a:pt x="15" y="153"/>
                      </a:lnTo>
                      <a:lnTo>
                        <a:pt x="4" y="176"/>
                      </a:lnTo>
                      <a:lnTo>
                        <a:pt x="0" y="192"/>
                      </a:lnTo>
                      <a:lnTo>
                        <a:pt x="0" y="199"/>
                      </a:lnTo>
                      <a:lnTo>
                        <a:pt x="4" y="203"/>
                      </a:lnTo>
                      <a:lnTo>
                        <a:pt x="9" y="213"/>
                      </a:lnTo>
                      <a:lnTo>
                        <a:pt x="18" y="218"/>
                      </a:lnTo>
                      <a:lnTo>
                        <a:pt x="27" y="233"/>
                      </a:lnTo>
                      <a:lnTo>
                        <a:pt x="24" y="251"/>
                      </a:lnTo>
                      <a:lnTo>
                        <a:pt x="58" y="252"/>
                      </a:lnTo>
                      <a:lnTo>
                        <a:pt x="68" y="251"/>
                      </a:lnTo>
                      <a:lnTo>
                        <a:pt x="80" y="254"/>
                      </a:lnTo>
                      <a:lnTo>
                        <a:pt x="93" y="251"/>
                      </a:lnTo>
                      <a:lnTo>
                        <a:pt x="96" y="252"/>
                      </a:lnTo>
                      <a:lnTo>
                        <a:pt x="122" y="253"/>
                      </a:lnTo>
                      <a:lnTo>
                        <a:pt x="139" y="260"/>
                      </a:lnTo>
                      <a:lnTo>
                        <a:pt x="156" y="265"/>
                      </a:lnTo>
                      <a:lnTo>
                        <a:pt x="158" y="252"/>
                      </a:lnTo>
                      <a:lnTo>
                        <a:pt x="155" y="246"/>
                      </a:lnTo>
                      <a:lnTo>
                        <a:pt x="154" y="234"/>
                      </a:lnTo>
                      <a:lnTo>
                        <a:pt x="144" y="227"/>
                      </a:lnTo>
                      <a:lnTo>
                        <a:pt x="136" y="215"/>
                      </a:lnTo>
                      <a:lnTo>
                        <a:pt x="134" y="206"/>
                      </a:lnTo>
                      <a:lnTo>
                        <a:pt x="125" y="193"/>
                      </a:lnTo>
                      <a:lnTo>
                        <a:pt x="127" y="187"/>
                      </a:lnTo>
                      <a:lnTo>
                        <a:pt x="124" y="177"/>
                      </a:lnTo>
                      <a:lnTo>
                        <a:pt x="126" y="158"/>
                      </a:lnTo>
                      <a:lnTo>
                        <a:pt x="130" y="154"/>
                      </a:lnTo>
                      <a:lnTo>
                        <a:pt x="141" y="130"/>
                      </a:lnTo>
                      <a:lnTo>
                        <a:pt x="144" y="123"/>
                      </a:lnTo>
                      <a:lnTo>
                        <a:pt x="138" y="106"/>
                      </a:lnTo>
                      <a:lnTo>
                        <a:pt x="134" y="97"/>
                      </a:lnTo>
                      <a:lnTo>
                        <a:pt x="125" y="92"/>
                      </a:lnTo>
                      <a:lnTo>
                        <a:pt x="113" y="79"/>
                      </a:lnTo>
                      <a:lnTo>
                        <a:pt x="117" y="68"/>
                      </a:lnTo>
                      <a:lnTo>
                        <a:pt x="127" y="70"/>
                      </a:lnTo>
                      <a:lnTo>
                        <a:pt x="132" y="68"/>
                      </a:lnTo>
                      <a:lnTo>
                        <a:pt x="144" y="69"/>
                      </a:lnTo>
                      <a:lnTo>
                        <a:pt x="132" y="48"/>
                      </a:lnTo>
                      <a:lnTo>
                        <a:pt x="132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B6A25C3-EB2F-D642-22AD-9A6A5C48F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562" y="4284663"/>
                  <a:ext cx="635000" cy="698500"/>
                </a:xfrm>
                <a:custGeom>
                  <a:avLst/>
                  <a:gdLst>
                    <a:gd name="T0" fmla="*/ 275 w 400"/>
                    <a:gd name="T1" fmla="*/ 2 h 440"/>
                    <a:gd name="T2" fmla="*/ 257 w 400"/>
                    <a:gd name="T3" fmla="*/ 4 h 440"/>
                    <a:gd name="T4" fmla="*/ 221 w 400"/>
                    <a:gd name="T5" fmla="*/ 15 h 440"/>
                    <a:gd name="T6" fmla="*/ 184 w 400"/>
                    <a:gd name="T7" fmla="*/ 23 h 440"/>
                    <a:gd name="T8" fmla="*/ 142 w 400"/>
                    <a:gd name="T9" fmla="*/ 13 h 440"/>
                    <a:gd name="T10" fmla="*/ 131 w 400"/>
                    <a:gd name="T11" fmla="*/ 56 h 440"/>
                    <a:gd name="T12" fmla="*/ 118 w 400"/>
                    <a:gd name="T13" fmla="*/ 105 h 440"/>
                    <a:gd name="T14" fmla="*/ 115 w 400"/>
                    <a:gd name="T15" fmla="*/ 136 h 440"/>
                    <a:gd name="T16" fmla="*/ 90 w 400"/>
                    <a:gd name="T17" fmla="*/ 166 h 440"/>
                    <a:gd name="T18" fmla="*/ 76 w 400"/>
                    <a:gd name="T19" fmla="*/ 217 h 440"/>
                    <a:gd name="T20" fmla="*/ 43 w 400"/>
                    <a:gd name="T21" fmla="*/ 239 h 440"/>
                    <a:gd name="T22" fmla="*/ 23 w 400"/>
                    <a:gd name="T23" fmla="*/ 241 h 440"/>
                    <a:gd name="T24" fmla="*/ 7 w 400"/>
                    <a:gd name="T25" fmla="*/ 249 h 440"/>
                    <a:gd name="T26" fmla="*/ 3 w 400"/>
                    <a:gd name="T27" fmla="*/ 270 h 440"/>
                    <a:gd name="T28" fmla="*/ 26 w 400"/>
                    <a:gd name="T29" fmla="*/ 264 h 440"/>
                    <a:gd name="T30" fmla="*/ 98 w 400"/>
                    <a:gd name="T31" fmla="*/ 296 h 440"/>
                    <a:gd name="T32" fmla="*/ 125 w 400"/>
                    <a:gd name="T33" fmla="*/ 315 h 440"/>
                    <a:gd name="T34" fmla="*/ 146 w 400"/>
                    <a:gd name="T35" fmla="*/ 309 h 440"/>
                    <a:gd name="T36" fmla="*/ 166 w 400"/>
                    <a:gd name="T37" fmla="*/ 290 h 440"/>
                    <a:gd name="T38" fmla="*/ 200 w 400"/>
                    <a:gd name="T39" fmla="*/ 298 h 440"/>
                    <a:gd name="T40" fmla="*/ 201 w 400"/>
                    <a:gd name="T41" fmla="*/ 336 h 440"/>
                    <a:gd name="T42" fmla="*/ 208 w 400"/>
                    <a:gd name="T43" fmla="*/ 389 h 440"/>
                    <a:gd name="T44" fmla="*/ 235 w 400"/>
                    <a:gd name="T45" fmla="*/ 383 h 440"/>
                    <a:gd name="T46" fmla="*/ 252 w 400"/>
                    <a:gd name="T47" fmla="*/ 392 h 440"/>
                    <a:gd name="T48" fmla="*/ 282 w 400"/>
                    <a:gd name="T49" fmla="*/ 404 h 440"/>
                    <a:gd name="T50" fmla="*/ 316 w 400"/>
                    <a:gd name="T51" fmla="*/ 414 h 440"/>
                    <a:gd name="T52" fmla="*/ 348 w 400"/>
                    <a:gd name="T53" fmla="*/ 440 h 440"/>
                    <a:gd name="T54" fmla="*/ 357 w 400"/>
                    <a:gd name="T55" fmla="*/ 418 h 440"/>
                    <a:gd name="T56" fmla="*/ 340 w 400"/>
                    <a:gd name="T57" fmla="*/ 381 h 440"/>
                    <a:gd name="T58" fmla="*/ 346 w 400"/>
                    <a:gd name="T59" fmla="*/ 328 h 440"/>
                    <a:gd name="T60" fmla="*/ 384 w 400"/>
                    <a:gd name="T61" fmla="*/ 322 h 440"/>
                    <a:gd name="T62" fmla="*/ 377 w 400"/>
                    <a:gd name="T63" fmla="*/ 298 h 440"/>
                    <a:gd name="T64" fmla="*/ 361 w 400"/>
                    <a:gd name="T65" fmla="*/ 259 h 440"/>
                    <a:gd name="T66" fmla="*/ 360 w 400"/>
                    <a:gd name="T67" fmla="*/ 207 h 440"/>
                    <a:gd name="T68" fmla="*/ 356 w 400"/>
                    <a:gd name="T69" fmla="*/ 179 h 440"/>
                    <a:gd name="T70" fmla="*/ 366 w 400"/>
                    <a:gd name="T71" fmla="*/ 157 h 440"/>
                    <a:gd name="T72" fmla="*/ 372 w 400"/>
                    <a:gd name="T73" fmla="*/ 111 h 440"/>
                    <a:gd name="T74" fmla="*/ 392 w 400"/>
                    <a:gd name="T75" fmla="*/ 81 h 440"/>
                    <a:gd name="T76" fmla="*/ 392 w 400"/>
                    <a:gd name="T77" fmla="*/ 41 h 440"/>
                    <a:gd name="T78" fmla="*/ 368 w 400"/>
                    <a:gd name="T79" fmla="*/ 16 h 440"/>
                    <a:gd name="T80" fmla="*/ 341 w 400"/>
                    <a:gd name="T81" fmla="*/ 24 h 440"/>
                    <a:gd name="T82" fmla="*/ 312 w 400"/>
                    <a:gd name="T83" fmla="*/ 3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00" h="440">
                      <a:moveTo>
                        <a:pt x="299" y="3"/>
                      </a:moveTo>
                      <a:lnTo>
                        <a:pt x="282" y="0"/>
                      </a:lnTo>
                      <a:lnTo>
                        <a:pt x="275" y="2"/>
                      </a:lnTo>
                      <a:lnTo>
                        <a:pt x="272" y="8"/>
                      </a:lnTo>
                      <a:lnTo>
                        <a:pt x="265" y="9"/>
                      </a:lnTo>
                      <a:lnTo>
                        <a:pt x="257" y="4"/>
                      </a:lnTo>
                      <a:lnTo>
                        <a:pt x="234" y="15"/>
                      </a:lnTo>
                      <a:lnTo>
                        <a:pt x="224" y="13"/>
                      </a:lnTo>
                      <a:lnTo>
                        <a:pt x="221" y="15"/>
                      </a:lnTo>
                      <a:lnTo>
                        <a:pt x="215" y="29"/>
                      </a:lnTo>
                      <a:lnTo>
                        <a:pt x="199" y="24"/>
                      </a:lnTo>
                      <a:lnTo>
                        <a:pt x="184" y="23"/>
                      </a:lnTo>
                      <a:lnTo>
                        <a:pt x="170" y="13"/>
                      </a:lnTo>
                      <a:lnTo>
                        <a:pt x="153" y="6"/>
                      </a:lnTo>
                      <a:lnTo>
                        <a:pt x="142" y="13"/>
                      </a:lnTo>
                      <a:lnTo>
                        <a:pt x="134" y="25"/>
                      </a:lnTo>
                      <a:lnTo>
                        <a:pt x="132" y="42"/>
                      </a:lnTo>
                      <a:lnTo>
                        <a:pt x="131" y="56"/>
                      </a:lnTo>
                      <a:lnTo>
                        <a:pt x="125" y="68"/>
                      </a:lnTo>
                      <a:lnTo>
                        <a:pt x="121" y="83"/>
                      </a:lnTo>
                      <a:lnTo>
                        <a:pt x="118" y="105"/>
                      </a:lnTo>
                      <a:lnTo>
                        <a:pt x="120" y="118"/>
                      </a:lnTo>
                      <a:lnTo>
                        <a:pt x="116" y="126"/>
                      </a:lnTo>
                      <a:lnTo>
                        <a:pt x="115" y="136"/>
                      </a:lnTo>
                      <a:lnTo>
                        <a:pt x="113" y="143"/>
                      </a:lnTo>
                      <a:lnTo>
                        <a:pt x="99" y="154"/>
                      </a:lnTo>
                      <a:lnTo>
                        <a:pt x="90" y="166"/>
                      </a:lnTo>
                      <a:lnTo>
                        <a:pt x="81" y="190"/>
                      </a:lnTo>
                      <a:lnTo>
                        <a:pt x="81" y="209"/>
                      </a:lnTo>
                      <a:lnTo>
                        <a:pt x="76" y="217"/>
                      </a:lnTo>
                      <a:lnTo>
                        <a:pt x="64" y="228"/>
                      </a:lnTo>
                      <a:lnTo>
                        <a:pt x="51" y="243"/>
                      </a:lnTo>
                      <a:lnTo>
                        <a:pt x="43" y="239"/>
                      </a:lnTo>
                      <a:lnTo>
                        <a:pt x="41" y="233"/>
                      </a:lnTo>
                      <a:lnTo>
                        <a:pt x="30" y="232"/>
                      </a:lnTo>
                      <a:lnTo>
                        <a:pt x="23" y="241"/>
                      </a:lnTo>
                      <a:lnTo>
                        <a:pt x="17" y="238"/>
                      </a:lnTo>
                      <a:lnTo>
                        <a:pt x="10" y="244"/>
                      </a:lnTo>
                      <a:lnTo>
                        <a:pt x="7" y="249"/>
                      </a:lnTo>
                      <a:lnTo>
                        <a:pt x="6" y="260"/>
                      </a:lnTo>
                      <a:lnTo>
                        <a:pt x="0" y="263"/>
                      </a:lnTo>
                      <a:lnTo>
                        <a:pt x="3" y="270"/>
                      </a:lnTo>
                      <a:lnTo>
                        <a:pt x="12" y="266"/>
                      </a:lnTo>
                      <a:lnTo>
                        <a:pt x="18" y="267"/>
                      </a:lnTo>
                      <a:lnTo>
                        <a:pt x="26" y="264"/>
                      </a:lnTo>
                      <a:lnTo>
                        <a:pt x="87" y="264"/>
                      </a:lnTo>
                      <a:lnTo>
                        <a:pt x="92" y="282"/>
                      </a:lnTo>
                      <a:lnTo>
                        <a:pt x="98" y="296"/>
                      </a:lnTo>
                      <a:lnTo>
                        <a:pt x="103" y="305"/>
                      </a:lnTo>
                      <a:lnTo>
                        <a:pt x="110" y="317"/>
                      </a:lnTo>
                      <a:lnTo>
                        <a:pt x="125" y="315"/>
                      </a:lnTo>
                      <a:lnTo>
                        <a:pt x="132" y="311"/>
                      </a:lnTo>
                      <a:lnTo>
                        <a:pt x="143" y="315"/>
                      </a:lnTo>
                      <a:lnTo>
                        <a:pt x="146" y="309"/>
                      </a:lnTo>
                      <a:lnTo>
                        <a:pt x="152" y="295"/>
                      </a:lnTo>
                      <a:lnTo>
                        <a:pt x="165" y="294"/>
                      </a:lnTo>
                      <a:lnTo>
                        <a:pt x="166" y="290"/>
                      </a:lnTo>
                      <a:lnTo>
                        <a:pt x="177" y="290"/>
                      </a:lnTo>
                      <a:lnTo>
                        <a:pt x="175" y="298"/>
                      </a:lnTo>
                      <a:lnTo>
                        <a:pt x="200" y="298"/>
                      </a:lnTo>
                      <a:lnTo>
                        <a:pt x="200" y="313"/>
                      </a:lnTo>
                      <a:lnTo>
                        <a:pt x="205" y="322"/>
                      </a:lnTo>
                      <a:lnTo>
                        <a:pt x="201" y="336"/>
                      </a:lnTo>
                      <a:lnTo>
                        <a:pt x="202" y="351"/>
                      </a:lnTo>
                      <a:lnTo>
                        <a:pt x="209" y="360"/>
                      </a:lnTo>
                      <a:lnTo>
                        <a:pt x="208" y="389"/>
                      </a:lnTo>
                      <a:lnTo>
                        <a:pt x="213" y="386"/>
                      </a:lnTo>
                      <a:lnTo>
                        <a:pt x="222" y="387"/>
                      </a:lnTo>
                      <a:lnTo>
                        <a:pt x="235" y="383"/>
                      </a:lnTo>
                      <a:lnTo>
                        <a:pt x="245" y="385"/>
                      </a:lnTo>
                      <a:lnTo>
                        <a:pt x="251" y="385"/>
                      </a:lnTo>
                      <a:lnTo>
                        <a:pt x="252" y="392"/>
                      </a:lnTo>
                      <a:lnTo>
                        <a:pt x="263" y="392"/>
                      </a:lnTo>
                      <a:lnTo>
                        <a:pt x="276" y="394"/>
                      </a:lnTo>
                      <a:lnTo>
                        <a:pt x="282" y="404"/>
                      </a:lnTo>
                      <a:lnTo>
                        <a:pt x="299" y="408"/>
                      </a:lnTo>
                      <a:lnTo>
                        <a:pt x="312" y="401"/>
                      </a:lnTo>
                      <a:lnTo>
                        <a:pt x="316" y="414"/>
                      </a:lnTo>
                      <a:lnTo>
                        <a:pt x="333" y="417"/>
                      </a:lnTo>
                      <a:lnTo>
                        <a:pt x="340" y="427"/>
                      </a:lnTo>
                      <a:lnTo>
                        <a:pt x="348" y="440"/>
                      </a:lnTo>
                      <a:lnTo>
                        <a:pt x="364" y="440"/>
                      </a:lnTo>
                      <a:lnTo>
                        <a:pt x="363" y="414"/>
                      </a:lnTo>
                      <a:lnTo>
                        <a:pt x="357" y="418"/>
                      </a:lnTo>
                      <a:lnTo>
                        <a:pt x="342" y="409"/>
                      </a:lnTo>
                      <a:lnTo>
                        <a:pt x="337" y="405"/>
                      </a:lnTo>
                      <a:lnTo>
                        <a:pt x="340" y="381"/>
                      </a:lnTo>
                      <a:lnTo>
                        <a:pt x="345" y="353"/>
                      </a:lnTo>
                      <a:lnTo>
                        <a:pt x="340" y="343"/>
                      </a:lnTo>
                      <a:lnTo>
                        <a:pt x="346" y="328"/>
                      </a:lnTo>
                      <a:lnTo>
                        <a:pt x="352" y="325"/>
                      </a:lnTo>
                      <a:lnTo>
                        <a:pt x="380" y="320"/>
                      </a:lnTo>
                      <a:lnTo>
                        <a:pt x="384" y="322"/>
                      </a:lnTo>
                      <a:lnTo>
                        <a:pt x="385" y="318"/>
                      </a:lnTo>
                      <a:lnTo>
                        <a:pt x="379" y="311"/>
                      </a:lnTo>
                      <a:lnTo>
                        <a:pt x="377" y="298"/>
                      </a:lnTo>
                      <a:lnTo>
                        <a:pt x="364" y="285"/>
                      </a:lnTo>
                      <a:lnTo>
                        <a:pt x="357" y="268"/>
                      </a:lnTo>
                      <a:lnTo>
                        <a:pt x="361" y="259"/>
                      </a:lnTo>
                      <a:lnTo>
                        <a:pt x="355" y="245"/>
                      </a:lnTo>
                      <a:lnTo>
                        <a:pt x="359" y="207"/>
                      </a:lnTo>
                      <a:lnTo>
                        <a:pt x="360" y="207"/>
                      </a:lnTo>
                      <a:lnTo>
                        <a:pt x="359" y="203"/>
                      </a:lnTo>
                      <a:lnTo>
                        <a:pt x="354" y="193"/>
                      </a:lnTo>
                      <a:lnTo>
                        <a:pt x="356" y="179"/>
                      </a:lnTo>
                      <a:lnTo>
                        <a:pt x="359" y="178"/>
                      </a:lnTo>
                      <a:lnTo>
                        <a:pt x="360" y="164"/>
                      </a:lnTo>
                      <a:lnTo>
                        <a:pt x="366" y="157"/>
                      </a:lnTo>
                      <a:lnTo>
                        <a:pt x="366" y="139"/>
                      </a:lnTo>
                      <a:lnTo>
                        <a:pt x="371" y="130"/>
                      </a:lnTo>
                      <a:lnTo>
                        <a:pt x="372" y="111"/>
                      </a:lnTo>
                      <a:lnTo>
                        <a:pt x="377" y="100"/>
                      </a:lnTo>
                      <a:lnTo>
                        <a:pt x="385" y="87"/>
                      </a:lnTo>
                      <a:lnTo>
                        <a:pt x="392" y="81"/>
                      </a:lnTo>
                      <a:lnTo>
                        <a:pt x="400" y="72"/>
                      </a:lnTo>
                      <a:lnTo>
                        <a:pt x="391" y="69"/>
                      </a:lnTo>
                      <a:lnTo>
                        <a:pt x="392" y="41"/>
                      </a:lnTo>
                      <a:lnTo>
                        <a:pt x="392" y="41"/>
                      </a:lnTo>
                      <a:lnTo>
                        <a:pt x="374" y="25"/>
                      </a:lnTo>
                      <a:lnTo>
                        <a:pt x="368" y="16"/>
                      </a:lnTo>
                      <a:lnTo>
                        <a:pt x="357" y="21"/>
                      </a:lnTo>
                      <a:lnTo>
                        <a:pt x="347" y="19"/>
                      </a:lnTo>
                      <a:lnTo>
                        <a:pt x="341" y="24"/>
                      </a:lnTo>
                      <a:lnTo>
                        <a:pt x="332" y="20"/>
                      </a:lnTo>
                      <a:lnTo>
                        <a:pt x="319" y="1"/>
                      </a:lnTo>
                      <a:lnTo>
                        <a:pt x="312" y="3"/>
                      </a:lnTo>
                      <a:lnTo>
                        <a:pt x="299" y="3"/>
                      </a:lnTo>
                      <a:lnTo>
                        <a:pt x="299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23E959-EEB0-2E0F-E689-1F04C6AA35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7" y="4343401"/>
                  <a:ext cx="244475" cy="330200"/>
                </a:xfrm>
                <a:custGeom>
                  <a:avLst/>
                  <a:gdLst>
                    <a:gd name="T0" fmla="*/ 154 w 154"/>
                    <a:gd name="T1" fmla="*/ 5 h 208"/>
                    <a:gd name="T2" fmla="*/ 141 w 154"/>
                    <a:gd name="T3" fmla="*/ 3 h 208"/>
                    <a:gd name="T4" fmla="*/ 127 w 154"/>
                    <a:gd name="T5" fmla="*/ 0 h 208"/>
                    <a:gd name="T6" fmla="*/ 114 w 154"/>
                    <a:gd name="T7" fmla="*/ 12 h 208"/>
                    <a:gd name="T8" fmla="*/ 104 w 154"/>
                    <a:gd name="T9" fmla="*/ 34 h 208"/>
                    <a:gd name="T10" fmla="*/ 102 w 154"/>
                    <a:gd name="T11" fmla="*/ 47 h 208"/>
                    <a:gd name="T12" fmla="*/ 85 w 154"/>
                    <a:gd name="T13" fmla="*/ 42 h 208"/>
                    <a:gd name="T14" fmla="*/ 68 w 154"/>
                    <a:gd name="T15" fmla="*/ 35 h 208"/>
                    <a:gd name="T16" fmla="*/ 42 w 154"/>
                    <a:gd name="T17" fmla="*/ 34 h 208"/>
                    <a:gd name="T18" fmla="*/ 40 w 154"/>
                    <a:gd name="T19" fmla="*/ 44 h 208"/>
                    <a:gd name="T20" fmla="*/ 46 w 154"/>
                    <a:gd name="T21" fmla="*/ 57 h 208"/>
                    <a:gd name="T22" fmla="*/ 62 w 154"/>
                    <a:gd name="T23" fmla="*/ 55 h 208"/>
                    <a:gd name="T24" fmla="*/ 67 w 154"/>
                    <a:gd name="T25" fmla="*/ 59 h 208"/>
                    <a:gd name="T26" fmla="*/ 58 w 154"/>
                    <a:gd name="T27" fmla="*/ 87 h 208"/>
                    <a:gd name="T28" fmla="*/ 68 w 154"/>
                    <a:gd name="T29" fmla="*/ 101 h 208"/>
                    <a:gd name="T30" fmla="*/ 70 w 154"/>
                    <a:gd name="T31" fmla="*/ 119 h 208"/>
                    <a:gd name="T32" fmla="*/ 67 w 154"/>
                    <a:gd name="T33" fmla="*/ 136 h 208"/>
                    <a:gd name="T34" fmla="*/ 61 w 154"/>
                    <a:gd name="T35" fmla="*/ 147 h 208"/>
                    <a:gd name="T36" fmla="*/ 43 w 154"/>
                    <a:gd name="T37" fmla="*/ 145 h 208"/>
                    <a:gd name="T38" fmla="*/ 32 w 154"/>
                    <a:gd name="T39" fmla="*/ 134 h 208"/>
                    <a:gd name="T40" fmla="*/ 30 w 154"/>
                    <a:gd name="T41" fmla="*/ 145 h 208"/>
                    <a:gd name="T42" fmla="*/ 15 w 154"/>
                    <a:gd name="T43" fmla="*/ 148 h 208"/>
                    <a:gd name="T44" fmla="*/ 8 w 154"/>
                    <a:gd name="T45" fmla="*/ 154 h 208"/>
                    <a:gd name="T46" fmla="*/ 16 w 154"/>
                    <a:gd name="T47" fmla="*/ 170 h 208"/>
                    <a:gd name="T48" fmla="*/ 0 w 154"/>
                    <a:gd name="T49" fmla="*/ 183 h 208"/>
                    <a:gd name="T50" fmla="*/ 17 w 154"/>
                    <a:gd name="T51" fmla="*/ 208 h 208"/>
                    <a:gd name="T52" fmla="*/ 25 w 154"/>
                    <a:gd name="T53" fmla="*/ 198 h 208"/>
                    <a:gd name="T54" fmla="*/ 32 w 154"/>
                    <a:gd name="T55" fmla="*/ 194 h 208"/>
                    <a:gd name="T56" fmla="*/ 39 w 154"/>
                    <a:gd name="T57" fmla="*/ 201 h 208"/>
                    <a:gd name="T58" fmla="*/ 45 w 154"/>
                    <a:gd name="T59" fmla="*/ 204 h 208"/>
                    <a:gd name="T60" fmla="*/ 52 w 154"/>
                    <a:gd name="T61" fmla="*/ 195 h 208"/>
                    <a:gd name="T62" fmla="*/ 63 w 154"/>
                    <a:gd name="T63" fmla="*/ 196 h 208"/>
                    <a:gd name="T64" fmla="*/ 65 w 154"/>
                    <a:gd name="T65" fmla="*/ 202 h 208"/>
                    <a:gd name="T66" fmla="*/ 73 w 154"/>
                    <a:gd name="T67" fmla="*/ 206 h 208"/>
                    <a:gd name="T68" fmla="*/ 86 w 154"/>
                    <a:gd name="T69" fmla="*/ 191 h 208"/>
                    <a:gd name="T70" fmla="*/ 98 w 154"/>
                    <a:gd name="T71" fmla="*/ 180 h 208"/>
                    <a:gd name="T72" fmla="*/ 103 w 154"/>
                    <a:gd name="T73" fmla="*/ 172 h 208"/>
                    <a:gd name="T74" fmla="*/ 103 w 154"/>
                    <a:gd name="T75" fmla="*/ 153 h 208"/>
                    <a:gd name="T76" fmla="*/ 112 w 154"/>
                    <a:gd name="T77" fmla="*/ 129 h 208"/>
                    <a:gd name="T78" fmla="*/ 121 w 154"/>
                    <a:gd name="T79" fmla="*/ 117 h 208"/>
                    <a:gd name="T80" fmla="*/ 135 w 154"/>
                    <a:gd name="T81" fmla="*/ 106 h 208"/>
                    <a:gd name="T82" fmla="*/ 137 w 154"/>
                    <a:gd name="T83" fmla="*/ 99 h 208"/>
                    <a:gd name="T84" fmla="*/ 138 w 154"/>
                    <a:gd name="T85" fmla="*/ 89 h 208"/>
                    <a:gd name="T86" fmla="*/ 142 w 154"/>
                    <a:gd name="T87" fmla="*/ 81 h 208"/>
                    <a:gd name="T88" fmla="*/ 140 w 154"/>
                    <a:gd name="T89" fmla="*/ 68 h 208"/>
                    <a:gd name="T90" fmla="*/ 143 w 154"/>
                    <a:gd name="T91" fmla="*/ 46 h 208"/>
                    <a:gd name="T92" fmla="*/ 147 w 154"/>
                    <a:gd name="T93" fmla="*/ 31 h 208"/>
                    <a:gd name="T94" fmla="*/ 153 w 154"/>
                    <a:gd name="T95" fmla="*/ 19 h 208"/>
                    <a:gd name="T96" fmla="*/ 154 w 154"/>
                    <a:gd name="T97" fmla="*/ 5 h 208"/>
                    <a:gd name="T98" fmla="*/ 154 w 154"/>
                    <a:gd name="T99" fmla="*/ 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54" h="208">
                      <a:moveTo>
                        <a:pt x="154" y="5"/>
                      </a:moveTo>
                      <a:lnTo>
                        <a:pt x="141" y="3"/>
                      </a:lnTo>
                      <a:lnTo>
                        <a:pt x="127" y="0"/>
                      </a:lnTo>
                      <a:lnTo>
                        <a:pt x="114" y="12"/>
                      </a:lnTo>
                      <a:lnTo>
                        <a:pt x="104" y="34"/>
                      </a:lnTo>
                      <a:lnTo>
                        <a:pt x="102" y="47"/>
                      </a:lnTo>
                      <a:lnTo>
                        <a:pt x="85" y="42"/>
                      </a:lnTo>
                      <a:lnTo>
                        <a:pt x="68" y="35"/>
                      </a:lnTo>
                      <a:lnTo>
                        <a:pt x="42" y="34"/>
                      </a:lnTo>
                      <a:lnTo>
                        <a:pt x="40" y="44"/>
                      </a:lnTo>
                      <a:lnTo>
                        <a:pt x="46" y="57"/>
                      </a:lnTo>
                      <a:lnTo>
                        <a:pt x="62" y="55"/>
                      </a:lnTo>
                      <a:lnTo>
                        <a:pt x="67" y="59"/>
                      </a:lnTo>
                      <a:lnTo>
                        <a:pt x="58" y="87"/>
                      </a:lnTo>
                      <a:lnTo>
                        <a:pt x="68" y="101"/>
                      </a:lnTo>
                      <a:lnTo>
                        <a:pt x="70" y="119"/>
                      </a:lnTo>
                      <a:lnTo>
                        <a:pt x="67" y="136"/>
                      </a:lnTo>
                      <a:lnTo>
                        <a:pt x="61" y="147"/>
                      </a:lnTo>
                      <a:lnTo>
                        <a:pt x="43" y="145"/>
                      </a:lnTo>
                      <a:lnTo>
                        <a:pt x="32" y="134"/>
                      </a:lnTo>
                      <a:lnTo>
                        <a:pt x="30" y="145"/>
                      </a:lnTo>
                      <a:lnTo>
                        <a:pt x="15" y="148"/>
                      </a:lnTo>
                      <a:lnTo>
                        <a:pt x="8" y="154"/>
                      </a:lnTo>
                      <a:lnTo>
                        <a:pt x="16" y="170"/>
                      </a:lnTo>
                      <a:lnTo>
                        <a:pt x="0" y="183"/>
                      </a:lnTo>
                      <a:lnTo>
                        <a:pt x="17" y="208"/>
                      </a:lnTo>
                      <a:lnTo>
                        <a:pt x="25" y="198"/>
                      </a:lnTo>
                      <a:lnTo>
                        <a:pt x="32" y="194"/>
                      </a:lnTo>
                      <a:lnTo>
                        <a:pt x="39" y="201"/>
                      </a:lnTo>
                      <a:lnTo>
                        <a:pt x="45" y="204"/>
                      </a:lnTo>
                      <a:lnTo>
                        <a:pt x="52" y="195"/>
                      </a:lnTo>
                      <a:lnTo>
                        <a:pt x="63" y="196"/>
                      </a:lnTo>
                      <a:lnTo>
                        <a:pt x="65" y="202"/>
                      </a:lnTo>
                      <a:lnTo>
                        <a:pt x="73" y="206"/>
                      </a:lnTo>
                      <a:lnTo>
                        <a:pt x="86" y="191"/>
                      </a:lnTo>
                      <a:lnTo>
                        <a:pt x="98" y="180"/>
                      </a:lnTo>
                      <a:lnTo>
                        <a:pt x="103" y="172"/>
                      </a:lnTo>
                      <a:lnTo>
                        <a:pt x="103" y="153"/>
                      </a:lnTo>
                      <a:lnTo>
                        <a:pt x="112" y="129"/>
                      </a:lnTo>
                      <a:lnTo>
                        <a:pt x="121" y="117"/>
                      </a:lnTo>
                      <a:lnTo>
                        <a:pt x="135" y="106"/>
                      </a:lnTo>
                      <a:lnTo>
                        <a:pt x="137" y="99"/>
                      </a:lnTo>
                      <a:lnTo>
                        <a:pt x="138" y="89"/>
                      </a:lnTo>
                      <a:lnTo>
                        <a:pt x="142" y="81"/>
                      </a:lnTo>
                      <a:lnTo>
                        <a:pt x="140" y="68"/>
                      </a:lnTo>
                      <a:lnTo>
                        <a:pt x="143" y="46"/>
                      </a:lnTo>
                      <a:lnTo>
                        <a:pt x="147" y="31"/>
                      </a:lnTo>
                      <a:lnTo>
                        <a:pt x="153" y="19"/>
                      </a:lnTo>
                      <a:lnTo>
                        <a:pt x="154" y="5"/>
                      </a:lnTo>
                      <a:lnTo>
                        <a:pt x="15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A845E3D-9BDD-C178-9F80-70E9C47F98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1875" y="4005263"/>
                  <a:ext cx="52387" cy="65088"/>
                </a:xfrm>
                <a:custGeom>
                  <a:avLst/>
                  <a:gdLst>
                    <a:gd name="T0" fmla="*/ 30 w 33"/>
                    <a:gd name="T1" fmla="*/ 29 h 41"/>
                    <a:gd name="T2" fmla="*/ 21 w 33"/>
                    <a:gd name="T3" fmla="*/ 22 h 41"/>
                    <a:gd name="T4" fmla="*/ 33 w 33"/>
                    <a:gd name="T5" fmla="*/ 17 h 41"/>
                    <a:gd name="T6" fmla="*/ 33 w 33"/>
                    <a:gd name="T7" fmla="*/ 6 h 41"/>
                    <a:gd name="T8" fmla="*/ 28 w 33"/>
                    <a:gd name="T9" fmla="*/ 0 h 41"/>
                    <a:gd name="T10" fmla="*/ 22 w 33"/>
                    <a:gd name="T11" fmla="*/ 5 h 41"/>
                    <a:gd name="T12" fmla="*/ 13 w 33"/>
                    <a:gd name="T13" fmla="*/ 3 h 41"/>
                    <a:gd name="T14" fmla="*/ 6 w 33"/>
                    <a:gd name="T15" fmla="*/ 14 h 41"/>
                    <a:gd name="T16" fmla="*/ 0 w 33"/>
                    <a:gd name="T17" fmla="*/ 25 h 41"/>
                    <a:gd name="T18" fmla="*/ 2 w 33"/>
                    <a:gd name="T19" fmla="*/ 31 h 41"/>
                    <a:gd name="T20" fmla="*/ 2 w 33"/>
                    <a:gd name="T21" fmla="*/ 39 h 41"/>
                    <a:gd name="T22" fmla="*/ 14 w 33"/>
                    <a:gd name="T23" fmla="*/ 39 h 41"/>
                    <a:gd name="T24" fmla="*/ 18 w 33"/>
                    <a:gd name="T25" fmla="*/ 37 h 41"/>
                    <a:gd name="T26" fmla="*/ 23 w 33"/>
                    <a:gd name="T27" fmla="*/ 41 h 41"/>
                    <a:gd name="T28" fmla="*/ 30 w 33"/>
                    <a:gd name="T29" fmla="*/ 29 h 41"/>
                    <a:gd name="T30" fmla="*/ 30 w 33"/>
                    <a:gd name="T31" fmla="*/ 2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41">
                      <a:moveTo>
                        <a:pt x="30" y="29"/>
                      </a:moveTo>
                      <a:lnTo>
                        <a:pt x="21" y="22"/>
                      </a:lnTo>
                      <a:lnTo>
                        <a:pt x="33" y="17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22" y="5"/>
                      </a:lnTo>
                      <a:lnTo>
                        <a:pt x="13" y="3"/>
                      </a:lnTo>
                      <a:lnTo>
                        <a:pt x="6" y="14"/>
                      </a:lnTo>
                      <a:lnTo>
                        <a:pt x="0" y="25"/>
                      </a:lnTo>
                      <a:lnTo>
                        <a:pt x="2" y="31"/>
                      </a:lnTo>
                      <a:lnTo>
                        <a:pt x="2" y="39"/>
                      </a:lnTo>
                      <a:lnTo>
                        <a:pt x="14" y="39"/>
                      </a:lnTo>
                      <a:lnTo>
                        <a:pt x="18" y="37"/>
                      </a:lnTo>
                      <a:lnTo>
                        <a:pt x="23" y="41"/>
                      </a:lnTo>
                      <a:lnTo>
                        <a:pt x="30" y="29"/>
                      </a:lnTo>
                      <a:lnTo>
                        <a:pt x="30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6FBFE31-05DC-3E46-85DE-5163D9CB48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1350" y="3081338"/>
                  <a:ext cx="669925" cy="682625"/>
                </a:xfrm>
                <a:custGeom>
                  <a:avLst/>
                  <a:gdLst>
                    <a:gd name="T0" fmla="*/ 342 w 422"/>
                    <a:gd name="T1" fmla="*/ 5 h 430"/>
                    <a:gd name="T2" fmla="*/ 329 w 422"/>
                    <a:gd name="T3" fmla="*/ 6 h 430"/>
                    <a:gd name="T4" fmla="*/ 320 w 422"/>
                    <a:gd name="T5" fmla="*/ 0 h 430"/>
                    <a:gd name="T6" fmla="*/ 299 w 422"/>
                    <a:gd name="T7" fmla="*/ 0 h 430"/>
                    <a:gd name="T8" fmla="*/ 281 w 422"/>
                    <a:gd name="T9" fmla="*/ 10 h 430"/>
                    <a:gd name="T10" fmla="*/ 271 w 422"/>
                    <a:gd name="T11" fmla="*/ 7 h 430"/>
                    <a:gd name="T12" fmla="*/ 238 w 422"/>
                    <a:gd name="T13" fmla="*/ 8 h 430"/>
                    <a:gd name="T14" fmla="*/ 205 w 422"/>
                    <a:gd name="T15" fmla="*/ 12 h 430"/>
                    <a:gd name="T16" fmla="*/ 187 w 422"/>
                    <a:gd name="T17" fmla="*/ 20 h 430"/>
                    <a:gd name="T18" fmla="*/ 174 w 422"/>
                    <a:gd name="T19" fmla="*/ 30 h 430"/>
                    <a:gd name="T20" fmla="*/ 152 w 422"/>
                    <a:gd name="T21" fmla="*/ 35 h 430"/>
                    <a:gd name="T22" fmla="*/ 133 w 422"/>
                    <a:gd name="T23" fmla="*/ 48 h 430"/>
                    <a:gd name="T24" fmla="*/ 141 w 422"/>
                    <a:gd name="T25" fmla="*/ 63 h 430"/>
                    <a:gd name="T26" fmla="*/ 142 w 422"/>
                    <a:gd name="T27" fmla="*/ 78 h 430"/>
                    <a:gd name="T28" fmla="*/ 148 w 422"/>
                    <a:gd name="T29" fmla="*/ 102 h 430"/>
                    <a:gd name="T30" fmla="*/ 154 w 422"/>
                    <a:gd name="T31" fmla="*/ 107 h 430"/>
                    <a:gd name="T32" fmla="*/ 150 w 422"/>
                    <a:gd name="T33" fmla="*/ 117 h 430"/>
                    <a:gd name="T34" fmla="*/ 124 w 422"/>
                    <a:gd name="T35" fmla="*/ 120 h 430"/>
                    <a:gd name="T36" fmla="*/ 115 w 422"/>
                    <a:gd name="T37" fmla="*/ 130 h 430"/>
                    <a:gd name="T38" fmla="*/ 103 w 422"/>
                    <a:gd name="T39" fmla="*/ 132 h 430"/>
                    <a:gd name="T40" fmla="*/ 102 w 422"/>
                    <a:gd name="T41" fmla="*/ 148 h 430"/>
                    <a:gd name="T42" fmla="*/ 78 w 422"/>
                    <a:gd name="T43" fmla="*/ 158 h 430"/>
                    <a:gd name="T44" fmla="*/ 71 w 422"/>
                    <a:gd name="T45" fmla="*/ 170 h 430"/>
                    <a:gd name="T46" fmla="*/ 54 w 422"/>
                    <a:gd name="T47" fmla="*/ 177 h 430"/>
                    <a:gd name="T48" fmla="*/ 34 w 422"/>
                    <a:gd name="T49" fmla="*/ 180 h 430"/>
                    <a:gd name="T50" fmla="*/ 1 w 422"/>
                    <a:gd name="T51" fmla="*/ 198 h 430"/>
                    <a:gd name="T52" fmla="*/ 0 w 422"/>
                    <a:gd name="T53" fmla="*/ 226 h 430"/>
                    <a:gd name="T54" fmla="*/ 0 w 422"/>
                    <a:gd name="T55" fmla="*/ 227 h 430"/>
                    <a:gd name="T56" fmla="*/ 0 w 422"/>
                    <a:gd name="T57" fmla="*/ 232 h 430"/>
                    <a:gd name="T58" fmla="*/ 76 w 422"/>
                    <a:gd name="T59" fmla="*/ 289 h 430"/>
                    <a:gd name="T60" fmla="*/ 145 w 422"/>
                    <a:gd name="T61" fmla="*/ 342 h 430"/>
                    <a:gd name="T62" fmla="*/ 214 w 422"/>
                    <a:gd name="T63" fmla="*/ 393 h 430"/>
                    <a:gd name="T64" fmla="*/ 218 w 422"/>
                    <a:gd name="T65" fmla="*/ 404 h 430"/>
                    <a:gd name="T66" fmla="*/ 232 w 422"/>
                    <a:gd name="T67" fmla="*/ 411 h 430"/>
                    <a:gd name="T68" fmla="*/ 241 w 422"/>
                    <a:gd name="T69" fmla="*/ 416 h 430"/>
                    <a:gd name="T70" fmla="*/ 242 w 422"/>
                    <a:gd name="T71" fmla="*/ 430 h 430"/>
                    <a:gd name="T72" fmla="*/ 264 w 422"/>
                    <a:gd name="T73" fmla="*/ 428 h 430"/>
                    <a:gd name="T74" fmla="*/ 293 w 422"/>
                    <a:gd name="T75" fmla="*/ 417 h 430"/>
                    <a:gd name="T76" fmla="*/ 353 w 422"/>
                    <a:gd name="T77" fmla="*/ 371 h 430"/>
                    <a:gd name="T78" fmla="*/ 422 w 422"/>
                    <a:gd name="T79" fmla="*/ 325 h 430"/>
                    <a:gd name="T80" fmla="*/ 413 w 422"/>
                    <a:gd name="T81" fmla="*/ 310 h 430"/>
                    <a:gd name="T82" fmla="*/ 397 w 422"/>
                    <a:gd name="T83" fmla="*/ 300 h 430"/>
                    <a:gd name="T84" fmla="*/ 387 w 422"/>
                    <a:gd name="T85" fmla="*/ 303 h 430"/>
                    <a:gd name="T86" fmla="*/ 379 w 422"/>
                    <a:gd name="T87" fmla="*/ 290 h 430"/>
                    <a:gd name="T88" fmla="*/ 379 w 422"/>
                    <a:gd name="T89" fmla="*/ 280 h 430"/>
                    <a:gd name="T90" fmla="*/ 366 w 422"/>
                    <a:gd name="T91" fmla="*/ 262 h 430"/>
                    <a:gd name="T92" fmla="*/ 373 w 422"/>
                    <a:gd name="T93" fmla="*/ 253 h 430"/>
                    <a:gd name="T94" fmla="*/ 372 w 422"/>
                    <a:gd name="T95" fmla="*/ 238 h 430"/>
                    <a:gd name="T96" fmla="*/ 374 w 422"/>
                    <a:gd name="T97" fmla="*/ 225 h 430"/>
                    <a:gd name="T98" fmla="*/ 373 w 422"/>
                    <a:gd name="T99" fmla="*/ 214 h 430"/>
                    <a:gd name="T100" fmla="*/ 375 w 422"/>
                    <a:gd name="T101" fmla="*/ 195 h 430"/>
                    <a:gd name="T102" fmla="*/ 374 w 422"/>
                    <a:gd name="T103" fmla="*/ 184 h 430"/>
                    <a:gd name="T104" fmla="*/ 367 w 422"/>
                    <a:gd name="T105" fmla="*/ 162 h 430"/>
                    <a:gd name="T106" fmla="*/ 358 w 422"/>
                    <a:gd name="T107" fmla="*/ 120 h 430"/>
                    <a:gd name="T108" fmla="*/ 344 w 422"/>
                    <a:gd name="T109" fmla="*/ 111 h 430"/>
                    <a:gd name="T110" fmla="*/ 344 w 422"/>
                    <a:gd name="T111" fmla="*/ 106 h 430"/>
                    <a:gd name="T112" fmla="*/ 328 w 422"/>
                    <a:gd name="T113" fmla="*/ 91 h 430"/>
                    <a:gd name="T114" fmla="*/ 326 w 422"/>
                    <a:gd name="T115" fmla="*/ 73 h 430"/>
                    <a:gd name="T116" fmla="*/ 338 w 422"/>
                    <a:gd name="T117" fmla="*/ 60 h 430"/>
                    <a:gd name="T118" fmla="*/ 342 w 422"/>
                    <a:gd name="T119" fmla="*/ 40 h 430"/>
                    <a:gd name="T120" fmla="*/ 338 w 422"/>
                    <a:gd name="T121" fmla="*/ 17 h 430"/>
                    <a:gd name="T122" fmla="*/ 342 w 422"/>
                    <a:gd name="T123" fmla="*/ 5 h 430"/>
                    <a:gd name="T124" fmla="*/ 342 w 422"/>
                    <a:gd name="T125" fmla="*/ 5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2" h="430">
                      <a:moveTo>
                        <a:pt x="342" y="5"/>
                      </a:moveTo>
                      <a:lnTo>
                        <a:pt x="329" y="6"/>
                      </a:lnTo>
                      <a:lnTo>
                        <a:pt x="320" y="0"/>
                      </a:lnTo>
                      <a:lnTo>
                        <a:pt x="299" y="0"/>
                      </a:lnTo>
                      <a:lnTo>
                        <a:pt x="281" y="10"/>
                      </a:lnTo>
                      <a:lnTo>
                        <a:pt x="271" y="7"/>
                      </a:lnTo>
                      <a:lnTo>
                        <a:pt x="238" y="8"/>
                      </a:lnTo>
                      <a:lnTo>
                        <a:pt x="205" y="12"/>
                      </a:lnTo>
                      <a:lnTo>
                        <a:pt x="187" y="20"/>
                      </a:lnTo>
                      <a:lnTo>
                        <a:pt x="174" y="30"/>
                      </a:lnTo>
                      <a:lnTo>
                        <a:pt x="152" y="35"/>
                      </a:lnTo>
                      <a:lnTo>
                        <a:pt x="133" y="48"/>
                      </a:lnTo>
                      <a:lnTo>
                        <a:pt x="141" y="63"/>
                      </a:lnTo>
                      <a:lnTo>
                        <a:pt x="142" y="78"/>
                      </a:lnTo>
                      <a:lnTo>
                        <a:pt x="148" y="102"/>
                      </a:lnTo>
                      <a:lnTo>
                        <a:pt x="154" y="107"/>
                      </a:lnTo>
                      <a:lnTo>
                        <a:pt x="150" y="117"/>
                      </a:lnTo>
                      <a:lnTo>
                        <a:pt x="124" y="120"/>
                      </a:lnTo>
                      <a:lnTo>
                        <a:pt x="115" y="130"/>
                      </a:lnTo>
                      <a:lnTo>
                        <a:pt x="103" y="132"/>
                      </a:lnTo>
                      <a:lnTo>
                        <a:pt x="102" y="148"/>
                      </a:lnTo>
                      <a:lnTo>
                        <a:pt x="78" y="158"/>
                      </a:lnTo>
                      <a:lnTo>
                        <a:pt x="71" y="170"/>
                      </a:lnTo>
                      <a:lnTo>
                        <a:pt x="54" y="177"/>
                      </a:lnTo>
                      <a:lnTo>
                        <a:pt x="34" y="180"/>
                      </a:lnTo>
                      <a:lnTo>
                        <a:pt x="1" y="198"/>
                      </a:lnTo>
                      <a:lnTo>
                        <a:pt x="0" y="226"/>
                      </a:lnTo>
                      <a:lnTo>
                        <a:pt x="0" y="227"/>
                      </a:lnTo>
                      <a:lnTo>
                        <a:pt x="0" y="232"/>
                      </a:lnTo>
                      <a:lnTo>
                        <a:pt x="76" y="289"/>
                      </a:lnTo>
                      <a:lnTo>
                        <a:pt x="145" y="342"/>
                      </a:lnTo>
                      <a:lnTo>
                        <a:pt x="214" y="393"/>
                      </a:lnTo>
                      <a:lnTo>
                        <a:pt x="218" y="404"/>
                      </a:lnTo>
                      <a:lnTo>
                        <a:pt x="232" y="411"/>
                      </a:lnTo>
                      <a:lnTo>
                        <a:pt x="241" y="416"/>
                      </a:lnTo>
                      <a:lnTo>
                        <a:pt x="242" y="430"/>
                      </a:lnTo>
                      <a:lnTo>
                        <a:pt x="264" y="428"/>
                      </a:lnTo>
                      <a:lnTo>
                        <a:pt x="293" y="417"/>
                      </a:lnTo>
                      <a:lnTo>
                        <a:pt x="353" y="371"/>
                      </a:lnTo>
                      <a:lnTo>
                        <a:pt x="422" y="325"/>
                      </a:lnTo>
                      <a:lnTo>
                        <a:pt x="413" y="310"/>
                      </a:lnTo>
                      <a:lnTo>
                        <a:pt x="397" y="300"/>
                      </a:lnTo>
                      <a:lnTo>
                        <a:pt x="387" y="303"/>
                      </a:lnTo>
                      <a:lnTo>
                        <a:pt x="379" y="290"/>
                      </a:lnTo>
                      <a:lnTo>
                        <a:pt x="379" y="280"/>
                      </a:lnTo>
                      <a:lnTo>
                        <a:pt x="366" y="262"/>
                      </a:lnTo>
                      <a:lnTo>
                        <a:pt x="373" y="253"/>
                      </a:lnTo>
                      <a:lnTo>
                        <a:pt x="372" y="238"/>
                      </a:lnTo>
                      <a:lnTo>
                        <a:pt x="374" y="225"/>
                      </a:lnTo>
                      <a:lnTo>
                        <a:pt x="373" y="214"/>
                      </a:lnTo>
                      <a:lnTo>
                        <a:pt x="375" y="195"/>
                      </a:lnTo>
                      <a:lnTo>
                        <a:pt x="374" y="184"/>
                      </a:lnTo>
                      <a:lnTo>
                        <a:pt x="367" y="162"/>
                      </a:lnTo>
                      <a:lnTo>
                        <a:pt x="358" y="120"/>
                      </a:lnTo>
                      <a:lnTo>
                        <a:pt x="344" y="111"/>
                      </a:lnTo>
                      <a:lnTo>
                        <a:pt x="344" y="106"/>
                      </a:lnTo>
                      <a:lnTo>
                        <a:pt x="328" y="91"/>
                      </a:lnTo>
                      <a:lnTo>
                        <a:pt x="326" y="73"/>
                      </a:lnTo>
                      <a:lnTo>
                        <a:pt x="338" y="60"/>
                      </a:lnTo>
                      <a:lnTo>
                        <a:pt x="342" y="40"/>
                      </a:lnTo>
                      <a:lnTo>
                        <a:pt x="338" y="17"/>
                      </a:lnTo>
                      <a:lnTo>
                        <a:pt x="342" y="5"/>
                      </a:lnTo>
                      <a:lnTo>
                        <a:pt x="342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4A179F0-8CC8-2272-8CBF-166438F7D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1325" y="3292476"/>
                  <a:ext cx="412750" cy="360363"/>
                </a:xfrm>
                <a:custGeom>
                  <a:avLst/>
                  <a:gdLst>
                    <a:gd name="T0" fmla="*/ 74 w 260"/>
                    <a:gd name="T1" fmla="*/ 13 h 227"/>
                    <a:gd name="T2" fmla="*/ 53 w 260"/>
                    <a:gd name="T3" fmla="*/ 6 h 227"/>
                    <a:gd name="T4" fmla="*/ 34 w 260"/>
                    <a:gd name="T5" fmla="*/ 0 h 227"/>
                    <a:gd name="T6" fmla="*/ 7 w 260"/>
                    <a:gd name="T7" fmla="*/ 1 h 227"/>
                    <a:gd name="T8" fmla="*/ 0 w 260"/>
                    <a:gd name="T9" fmla="*/ 12 h 227"/>
                    <a:gd name="T10" fmla="*/ 4 w 260"/>
                    <a:gd name="T11" fmla="*/ 21 h 227"/>
                    <a:gd name="T12" fmla="*/ 0 w 260"/>
                    <a:gd name="T13" fmla="*/ 36 h 227"/>
                    <a:gd name="T14" fmla="*/ 8 w 260"/>
                    <a:gd name="T15" fmla="*/ 55 h 227"/>
                    <a:gd name="T16" fmla="*/ 12 w 260"/>
                    <a:gd name="T17" fmla="*/ 140 h 227"/>
                    <a:gd name="T18" fmla="*/ 16 w 260"/>
                    <a:gd name="T19" fmla="*/ 227 h 227"/>
                    <a:gd name="T20" fmla="*/ 98 w 260"/>
                    <a:gd name="T21" fmla="*/ 227 h 227"/>
                    <a:gd name="T22" fmla="*/ 178 w 260"/>
                    <a:gd name="T23" fmla="*/ 227 h 227"/>
                    <a:gd name="T24" fmla="*/ 260 w 260"/>
                    <a:gd name="T25" fmla="*/ 227 h 227"/>
                    <a:gd name="T26" fmla="*/ 256 w 260"/>
                    <a:gd name="T27" fmla="*/ 223 h 227"/>
                    <a:gd name="T28" fmla="*/ 231 w 260"/>
                    <a:gd name="T29" fmla="*/ 201 h 227"/>
                    <a:gd name="T30" fmla="*/ 229 w 260"/>
                    <a:gd name="T31" fmla="*/ 185 h 227"/>
                    <a:gd name="T32" fmla="*/ 233 w 260"/>
                    <a:gd name="T33" fmla="*/ 182 h 227"/>
                    <a:gd name="T34" fmla="*/ 213 w 260"/>
                    <a:gd name="T35" fmla="*/ 156 h 227"/>
                    <a:gd name="T36" fmla="*/ 205 w 260"/>
                    <a:gd name="T37" fmla="*/ 142 h 227"/>
                    <a:gd name="T38" fmla="*/ 197 w 260"/>
                    <a:gd name="T39" fmla="*/ 128 h 227"/>
                    <a:gd name="T40" fmla="*/ 179 w 260"/>
                    <a:gd name="T41" fmla="*/ 92 h 227"/>
                    <a:gd name="T42" fmla="*/ 164 w 260"/>
                    <a:gd name="T43" fmla="*/ 68 h 227"/>
                    <a:gd name="T44" fmla="*/ 154 w 260"/>
                    <a:gd name="T45" fmla="*/ 43 h 227"/>
                    <a:gd name="T46" fmla="*/ 156 w 260"/>
                    <a:gd name="T47" fmla="*/ 41 h 227"/>
                    <a:gd name="T48" fmla="*/ 173 w 260"/>
                    <a:gd name="T49" fmla="*/ 74 h 227"/>
                    <a:gd name="T50" fmla="*/ 183 w 260"/>
                    <a:gd name="T51" fmla="*/ 86 h 227"/>
                    <a:gd name="T52" fmla="*/ 191 w 260"/>
                    <a:gd name="T53" fmla="*/ 93 h 227"/>
                    <a:gd name="T54" fmla="*/ 195 w 260"/>
                    <a:gd name="T55" fmla="*/ 88 h 227"/>
                    <a:gd name="T56" fmla="*/ 200 w 260"/>
                    <a:gd name="T57" fmla="*/ 76 h 227"/>
                    <a:gd name="T58" fmla="*/ 202 w 260"/>
                    <a:gd name="T59" fmla="*/ 58 h 227"/>
                    <a:gd name="T60" fmla="*/ 207 w 260"/>
                    <a:gd name="T61" fmla="*/ 49 h 227"/>
                    <a:gd name="T62" fmla="*/ 205 w 260"/>
                    <a:gd name="T63" fmla="*/ 43 h 227"/>
                    <a:gd name="T64" fmla="*/ 190 w 260"/>
                    <a:gd name="T65" fmla="*/ 8 h 227"/>
                    <a:gd name="T66" fmla="*/ 190 w 260"/>
                    <a:gd name="T67" fmla="*/ 8 h 227"/>
                    <a:gd name="T68" fmla="*/ 180 w 260"/>
                    <a:gd name="T69" fmla="*/ 15 h 227"/>
                    <a:gd name="T70" fmla="*/ 164 w 260"/>
                    <a:gd name="T71" fmla="*/ 13 h 227"/>
                    <a:gd name="T72" fmla="*/ 149 w 260"/>
                    <a:gd name="T73" fmla="*/ 7 h 227"/>
                    <a:gd name="T74" fmla="*/ 144 w 260"/>
                    <a:gd name="T75" fmla="*/ 15 h 227"/>
                    <a:gd name="T76" fmla="*/ 138 w 260"/>
                    <a:gd name="T77" fmla="*/ 3 h 227"/>
                    <a:gd name="T78" fmla="*/ 123 w 260"/>
                    <a:gd name="T79" fmla="*/ 1 h 227"/>
                    <a:gd name="T80" fmla="*/ 106 w 260"/>
                    <a:gd name="T81" fmla="*/ 2 h 227"/>
                    <a:gd name="T82" fmla="*/ 98 w 260"/>
                    <a:gd name="T83" fmla="*/ 9 h 227"/>
                    <a:gd name="T84" fmla="*/ 83 w 260"/>
                    <a:gd name="T85" fmla="*/ 16 h 227"/>
                    <a:gd name="T86" fmla="*/ 74 w 260"/>
                    <a:gd name="T87" fmla="*/ 13 h 227"/>
                    <a:gd name="T88" fmla="*/ 74 w 260"/>
                    <a:gd name="T89" fmla="*/ 13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0" h="227">
                      <a:moveTo>
                        <a:pt x="74" y="13"/>
                      </a:moveTo>
                      <a:lnTo>
                        <a:pt x="53" y="6"/>
                      </a:lnTo>
                      <a:lnTo>
                        <a:pt x="34" y="0"/>
                      </a:lnTo>
                      <a:lnTo>
                        <a:pt x="7" y="1"/>
                      </a:lnTo>
                      <a:lnTo>
                        <a:pt x="0" y="12"/>
                      </a:lnTo>
                      <a:lnTo>
                        <a:pt x="4" y="21"/>
                      </a:lnTo>
                      <a:lnTo>
                        <a:pt x="0" y="36"/>
                      </a:lnTo>
                      <a:lnTo>
                        <a:pt x="8" y="55"/>
                      </a:lnTo>
                      <a:lnTo>
                        <a:pt x="12" y="140"/>
                      </a:lnTo>
                      <a:lnTo>
                        <a:pt x="16" y="227"/>
                      </a:lnTo>
                      <a:lnTo>
                        <a:pt x="98" y="227"/>
                      </a:lnTo>
                      <a:lnTo>
                        <a:pt x="178" y="227"/>
                      </a:lnTo>
                      <a:lnTo>
                        <a:pt x="260" y="227"/>
                      </a:lnTo>
                      <a:lnTo>
                        <a:pt x="256" y="223"/>
                      </a:lnTo>
                      <a:lnTo>
                        <a:pt x="231" y="201"/>
                      </a:lnTo>
                      <a:lnTo>
                        <a:pt x="229" y="185"/>
                      </a:lnTo>
                      <a:lnTo>
                        <a:pt x="233" y="182"/>
                      </a:lnTo>
                      <a:lnTo>
                        <a:pt x="213" y="156"/>
                      </a:lnTo>
                      <a:lnTo>
                        <a:pt x="205" y="142"/>
                      </a:lnTo>
                      <a:lnTo>
                        <a:pt x="197" y="128"/>
                      </a:lnTo>
                      <a:lnTo>
                        <a:pt x="179" y="92"/>
                      </a:lnTo>
                      <a:lnTo>
                        <a:pt x="164" y="68"/>
                      </a:lnTo>
                      <a:lnTo>
                        <a:pt x="154" y="43"/>
                      </a:lnTo>
                      <a:lnTo>
                        <a:pt x="156" y="41"/>
                      </a:lnTo>
                      <a:lnTo>
                        <a:pt x="173" y="74"/>
                      </a:lnTo>
                      <a:lnTo>
                        <a:pt x="183" y="86"/>
                      </a:lnTo>
                      <a:lnTo>
                        <a:pt x="191" y="93"/>
                      </a:lnTo>
                      <a:lnTo>
                        <a:pt x="195" y="88"/>
                      </a:lnTo>
                      <a:lnTo>
                        <a:pt x="200" y="76"/>
                      </a:lnTo>
                      <a:lnTo>
                        <a:pt x="202" y="58"/>
                      </a:lnTo>
                      <a:lnTo>
                        <a:pt x="207" y="49"/>
                      </a:lnTo>
                      <a:lnTo>
                        <a:pt x="205" y="43"/>
                      </a:lnTo>
                      <a:lnTo>
                        <a:pt x="190" y="8"/>
                      </a:lnTo>
                      <a:lnTo>
                        <a:pt x="190" y="8"/>
                      </a:lnTo>
                      <a:lnTo>
                        <a:pt x="180" y="15"/>
                      </a:lnTo>
                      <a:lnTo>
                        <a:pt x="164" y="13"/>
                      </a:lnTo>
                      <a:lnTo>
                        <a:pt x="149" y="7"/>
                      </a:lnTo>
                      <a:lnTo>
                        <a:pt x="144" y="15"/>
                      </a:lnTo>
                      <a:lnTo>
                        <a:pt x="138" y="3"/>
                      </a:lnTo>
                      <a:lnTo>
                        <a:pt x="123" y="1"/>
                      </a:lnTo>
                      <a:lnTo>
                        <a:pt x="106" y="2"/>
                      </a:lnTo>
                      <a:lnTo>
                        <a:pt x="98" y="9"/>
                      </a:lnTo>
                      <a:lnTo>
                        <a:pt x="83" y="16"/>
                      </a:lnTo>
                      <a:lnTo>
                        <a:pt x="74" y="13"/>
                      </a:lnTo>
                      <a:lnTo>
                        <a:pt x="74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0301FE-AC55-77B1-A064-015B963506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0900" y="3805238"/>
                  <a:ext cx="225425" cy="207963"/>
                </a:xfrm>
                <a:custGeom>
                  <a:avLst/>
                  <a:gdLst>
                    <a:gd name="T0" fmla="*/ 71 w 142"/>
                    <a:gd name="T1" fmla="*/ 60 h 131"/>
                    <a:gd name="T2" fmla="*/ 60 w 142"/>
                    <a:gd name="T3" fmla="*/ 49 h 131"/>
                    <a:gd name="T4" fmla="*/ 52 w 142"/>
                    <a:gd name="T5" fmla="*/ 27 h 131"/>
                    <a:gd name="T6" fmla="*/ 39 w 142"/>
                    <a:gd name="T7" fmla="*/ 0 h 131"/>
                    <a:gd name="T8" fmla="*/ 29 w 142"/>
                    <a:gd name="T9" fmla="*/ 13 h 131"/>
                    <a:gd name="T10" fmla="*/ 14 w 142"/>
                    <a:gd name="T11" fmla="*/ 16 h 131"/>
                    <a:gd name="T12" fmla="*/ 8 w 142"/>
                    <a:gd name="T13" fmla="*/ 24 h 131"/>
                    <a:gd name="T14" fmla="*/ 6 w 142"/>
                    <a:gd name="T15" fmla="*/ 40 h 131"/>
                    <a:gd name="T16" fmla="*/ 0 w 142"/>
                    <a:gd name="T17" fmla="*/ 75 h 131"/>
                    <a:gd name="T18" fmla="*/ 2 w 142"/>
                    <a:gd name="T19" fmla="*/ 85 h 131"/>
                    <a:gd name="T20" fmla="*/ 26 w 142"/>
                    <a:gd name="T21" fmla="*/ 89 h 131"/>
                    <a:gd name="T22" fmla="*/ 32 w 142"/>
                    <a:gd name="T23" fmla="*/ 72 h 131"/>
                    <a:gd name="T24" fmla="*/ 45 w 142"/>
                    <a:gd name="T25" fmla="*/ 83 h 131"/>
                    <a:gd name="T26" fmla="*/ 57 w 142"/>
                    <a:gd name="T27" fmla="*/ 77 h 131"/>
                    <a:gd name="T28" fmla="*/ 62 w 142"/>
                    <a:gd name="T29" fmla="*/ 82 h 131"/>
                    <a:gd name="T30" fmla="*/ 76 w 142"/>
                    <a:gd name="T31" fmla="*/ 82 h 131"/>
                    <a:gd name="T32" fmla="*/ 95 w 142"/>
                    <a:gd name="T33" fmla="*/ 91 h 131"/>
                    <a:gd name="T34" fmla="*/ 101 w 142"/>
                    <a:gd name="T35" fmla="*/ 100 h 131"/>
                    <a:gd name="T36" fmla="*/ 110 w 142"/>
                    <a:gd name="T37" fmla="*/ 107 h 131"/>
                    <a:gd name="T38" fmla="*/ 119 w 142"/>
                    <a:gd name="T39" fmla="*/ 121 h 131"/>
                    <a:gd name="T40" fmla="*/ 127 w 142"/>
                    <a:gd name="T41" fmla="*/ 129 h 131"/>
                    <a:gd name="T42" fmla="*/ 136 w 142"/>
                    <a:gd name="T43" fmla="*/ 131 h 131"/>
                    <a:gd name="T44" fmla="*/ 142 w 142"/>
                    <a:gd name="T45" fmla="*/ 126 h 131"/>
                    <a:gd name="T46" fmla="*/ 131 w 142"/>
                    <a:gd name="T47" fmla="*/ 118 h 131"/>
                    <a:gd name="T48" fmla="*/ 125 w 142"/>
                    <a:gd name="T49" fmla="*/ 110 h 131"/>
                    <a:gd name="T50" fmla="*/ 113 w 142"/>
                    <a:gd name="T51" fmla="*/ 96 h 131"/>
                    <a:gd name="T52" fmla="*/ 101 w 142"/>
                    <a:gd name="T53" fmla="*/ 83 h 131"/>
                    <a:gd name="T54" fmla="*/ 71 w 142"/>
                    <a:gd name="T55" fmla="*/ 6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2" h="131">
                      <a:moveTo>
                        <a:pt x="71" y="60"/>
                      </a:moveTo>
                      <a:lnTo>
                        <a:pt x="60" y="49"/>
                      </a:lnTo>
                      <a:lnTo>
                        <a:pt x="52" y="27"/>
                      </a:lnTo>
                      <a:lnTo>
                        <a:pt x="39" y="0"/>
                      </a:lnTo>
                      <a:lnTo>
                        <a:pt x="29" y="13"/>
                      </a:lnTo>
                      <a:lnTo>
                        <a:pt x="14" y="16"/>
                      </a:lnTo>
                      <a:lnTo>
                        <a:pt x="8" y="24"/>
                      </a:lnTo>
                      <a:lnTo>
                        <a:pt x="6" y="40"/>
                      </a:lnTo>
                      <a:lnTo>
                        <a:pt x="0" y="75"/>
                      </a:lnTo>
                      <a:lnTo>
                        <a:pt x="2" y="85"/>
                      </a:lnTo>
                      <a:lnTo>
                        <a:pt x="26" y="89"/>
                      </a:lnTo>
                      <a:lnTo>
                        <a:pt x="32" y="72"/>
                      </a:lnTo>
                      <a:lnTo>
                        <a:pt x="45" y="83"/>
                      </a:lnTo>
                      <a:lnTo>
                        <a:pt x="57" y="77"/>
                      </a:lnTo>
                      <a:lnTo>
                        <a:pt x="62" y="82"/>
                      </a:lnTo>
                      <a:lnTo>
                        <a:pt x="76" y="82"/>
                      </a:lnTo>
                      <a:lnTo>
                        <a:pt x="95" y="91"/>
                      </a:lnTo>
                      <a:lnTo>
                        <a:pt x="101" y="100"/>
                      </a:lnTo>
                      <a:lnTo>
                        <a:pt x="110" y="107"/>
                      </a:lnTo>
                      <a:lnTo>
                        <a:pt x="119" y="121"/>
                      </a:lnTo>
                      <a:lnTo>
                        <a:pt x="127" y="129"/>
                      </a:lnTo>
                      <a:lnTo>
                        <a:pt x="136" y="131"/>
                      </a:lnTo>
                      <a:lnTo>
                        <a:pt x="142" y="126"/>
                      </a:lnTo>
                      <a:lnTo>
                        <a:pt x="131" y="118"/>
                      </a:lnTo>
                      <a:lnTo>
                        <a:pt x="125" y="110"/>
                      </a:lnTo>
                      <a:lnTo>
                        <a:pt x="113" y="96"/>
                      </a:lnTo>
                      <a:lnTo>
                        <a:pt x="101" y="8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2E0F475-9714-F964-511F-C7580EB66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6125" y="3919538"/>
                  <a:ext cx="492125" cy="434975"/>
                </a:xfrm>
                <a:custGeom>
                  <a:avLst/>
                  <a:gdLst>
                    <a:gd name="T0" fmla="*/ 98 w 310"/>
                    <a:gd name="T1" fmla="*/ 0 h 274"/>
                    <a:gd name="T2" fmla="*/ 92 w 310"/>
                    <a:gd name="T3" fmla="*/ 17 h 274"/>
                    <a:gd name="T4" fmla="*/ 68 w 310"/>
                    <a:gd name="T5" fmla="*/ 13 h 274"/>
                    <a:gd name="T6" fmla="*/ 66 w 310"/>
                    <a:gd name="T7" fmla="*/ 33 h 274"/>
                    <a:gd name="T8" fmla="*/ 57 w 310"/>
                    <a:gd name="T9" fmla="*/ 56 h 274"/>
                    <a:gd name="T10" fmla="*/ 45 w 310"/>
                    <a:gd name="T11" fmla="*/ 68 h 274"/>
                    <a:gd name="T12" fmla="*/ 37 w 310"/>
                    <a:gd name="T13" fmla="*/ 85 h 274"/>
                    <a:gd name="T14" fmla="*/ 35 w 310"/>
                    <a:gd name="T15" fmla="*/ 96 h 274"/>
                    <a:gd name="T16" fmla="*/ 26 w 310"/>
                    <a:gd name="T17" fmla="*/ 102 h 274"/>
                    <a:gd name="T18" fmla="*/ 20 w 310"/>
                    <a:gd name="T19" fmla="*/ 127 h 274"/>
                    <a:gd name="T20" fmla="*/ 20 w 310"/>
                    <a:gd name="T21" fmla="*/ 130 h 274"/>
                    <a:gd name="T22" fmla="*/ 21 w 310"/>
                    <a:gd name="T23" fmla="*/ 149 h 274"/>
                    <a:gd name="T24" fmla="*/ 18 w 310"/>
                    <a:gd name="T25" fmla="*/ 156 h 274"/>
                    <a:gd name="T26" fmla="*/ 7 w 310"/>
                    <a:gd name="T27" fmla="*/ 156 h 274"/>
                    <a:gd name="T28" fmla="*/ 0 w 310"/>
                    <a:gd name="T29" fmla="*/ 169 h 274"/>
                    <a:gd name="T30" fmla="*/ 13 w 310"/>
                    <a:gd name="T31" fmla="*/ 171 h 274"/>
                    <a:gd name="T32" fmla="*/ 24 w 310"/>
                    <a:gd name="T33" fmla="*/ 184 h 274"/>
                    <a:gd name="T34" fmla="*/ 27 w 310"/>
                    <a:gd name="T35" fmla="*/ 193 h 274"/>
                    <a:gd name="T36" fmla="*/ 37 w 310"/>
                    <a:gd name="T37" fmla="*/ 198 h 274"/>
                    <a:gd name="T38" fmla="*/ 50 w 310"/>
                    <a:gd name="T39" fmla="*/ 224 h 274"/>
                    <a:gd name="T40" fmla="*/ 61 w 310"/>
                    <a:gd name="T41" fmla="*/ 228 h 274"/>
                    <a:gd name="T42" fmla="*/ 61 w 310"/>
                    <a:gd name="T43" fmla="*/ 241 h 274"/>
                    <a:gd name="T44" fmla="*/ 69 w 310"/>
                    <a:gd name="T45" fmla="*/ 250 h 274"/>
                    <a:gd name="T46" fmla="*/ 83 w 310"/>
                    <a:gd name="T47" fmla="*/ 250 h 274"/>
                    <a:gd name="T48" fmla="*/ 110 w 310"/>
                    <a:gd name="T49" fmla="*/ 269 h 274"/>
                    <a:gd name="T50" fmla="*/ 116 w 310"/>
                    <a:gd name="T51" fmla="*/ 269 h 274"/>
                    <a:gd name="T52" fmla="*/ 122 w 310"/>
                    <a:gd name="T53" fmla="*/ 269 h 274"/>
                    <a:gd name="T54" fmla="*/ 126 w 310"/>
                    <a:gd name="T55" fmla="*/ 272 h 274"/>
                    <a:gd name="T56" fmla="*/ 140 w 310"/>
                    <a:gd name="T57" fmla="*/ 274 h 274"/>
                    <a:gd name="T58" fmla="*/ 146 w 310"/>
                    <a:gd name="T59" fmla="*/ 264 h 274"/>
                    <a:gd name="T60" fmla="*/ 165 w 310"/>
                    <a:gd name="T61" fmla="*/ 254 h 274"/>
                    <a:gd name="T62" fmla="*/ 174 w 310"/>
                    <a:gd name="T63" fmla="*/ 262 h 274"/>
                    <a:gd name="T64" fmla="*/ 188 w 310"/>
                    <a:gd name="T65" fmla="*/ 262 h 274"/>
                    <a:gd name="T66" fmla="*/ 194 w 310"/>
                    <a:gd name="T67" fmla="*/ 254 h 274"/>
                    <a:gd name="T68" fmla="*/ 207 w 310"/>
                    <a:gd name="T69" fmla="*/ 254 h 274"/>
                    <a:gd name="T70" fmla="*/ 225 w 310"/>
                    <a:gd name="T71" fmla="*/ 237 h 274"/>
                    <a:gd name="T72" fmla="*/ 253 w 310"/>
                    <a:gd name="T73" fmla="*/ 236 h 274"/>
                    <a:gd name="T74" fmla="*/ 310 w 310"/>
                    <a:gd name="T75" fmla="*/ 165 h 274"/>
                    <a:gd name="T76" fmla="*/ 293 w 310"/>
                    <a:gd name="T77" fmla="*/ 165 h 274"/>
                    <a:gd name="T78" fmla="*/ 224 w 310"/>
                    <a:gd name="T79" fmla="*/ 137 h 274"/>
                    <a:gd name="T80" fmla="*/ 215 w 310"/>
                    <a:gd name="T81" fmla="*/ 128 h 274"/>
                    <a:gd name="T82" fmla="*/ 208 w 310"/>
                    <a:gd name="T83" fmla="*/ 117 h 274"/>
                    <a:gd name="T84" fmla="*/ 199 w 310"/>
                    <a:gd name="T85" fmla="*/ 104 h 274"/>
                    <a:gd name="T86" fmla="*/ 203 w 310"/>
                    <a:gd name="T87" fmla="*/ 95 h 274"/>
                    <a:gd name="T88" fmla="*/ 198 w 310"/>
                    <a:gd name="T89" fmla="*/ 91 h 274"/>
                    <a:gd name="T90" fmla="*/ 194 w 310"/>
                    <a:gd name="T91" fmla="*/ 93 h 274"/>
                    <a:gd name="T92" fmla="*/ 182 w 310"/>
                    <a:gd name="T93" fmla="*/ 93 h 274"/>
                    <a:gd name="T94" fmla="*/ 182 w 310"/>
                    <a:gd name="T95" fmla="*/ 85 h 274"/>
                    <a:gd name="T96" fmla="*/ 180 w 310"/>
                    <a:gd name="T97" fmla="*/ 79 h 274"/>
                    <a:gd name="T98" fmla="*/ 186 w 310"/>
                    <a:gd name="T99" fmla="*/ 68 h 274"/>
                    <a:gd name="T100" fmla="*/ 193 w 310"/>
                    <a:gd name="T101" fmla="*/ 57 h 274"/>
                    <a:gd name="T102" fmla="*/ 185 w 310"/>
                    <a:gd name="T103" fmla="*/ 49 h 274"/>
                    <a:gd name="T104" fmla="*/ 176 w 310"/>
                    <a:gd name="T105" fmla="*/ 35 h 274"/>
                    <a:gd name="T106" fmla="*/ 167 w 310"/>
                    <a:gd name="T107" fmla="*/ 28 h 274"/>
                    <a:gd name="T108" fmla="*/ 161 w 310"/>
                    <a:gd name="T109" fmla="*/ 19 h 274"/>
                    <a:gd name="T110" fmla="*/ 142 w 310"/>
                    <a:gd name="T111" fmla="*/ 10 h 274"/>
                    <a:gd name="T112" fmla="*/ 128 w 310"/>
                    <a:gd name="T113" fmla="*/ 10 h 274"/>
                    <a:gd name="T114" fmla="*/ 123 w 310"/>
                    <a:gd name="T115" fmla="*/ 5 h 274"/>
                    <a:gd name="T116" fmla="*/ 111 w 310"/>
                    <a:gd name="T117" fmla="*/ 11 h 274"/>
                    <a:gd name="T118" fmla="*/ 98 w 310"/>
                    <a:gd name="T119" fmla="*/ 0 h 274"/>
                    <a:gd name="T120" fmla="*/ 98 w 310"/>
                    <a:gd name="T121" fmla="*/ 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10" h="274">
                      <a:moveTo>
                        <a:pt x="98" y="0"/>
                      </a:moveTo>
                      <a:lnTo>
                        <a:pt x="92" y="17"/>
                      </a:lnTo>
                      <a:lnTo>
                        <a:pt x="68" y="13"/>
                      </a:lnTo>
                      <a:lnTo>
                        <a:pt x="66" y="33"/>
                      </a:lnTo>
                      <a:lnTo>
                        <a:pt x="57" y="56"/>
                      </a:lnTo>
                      <a:lnTo>
                        <a:pt x="45" y="68"/>
                      </a:lnTo>
                      <a:lnTo>
                        <a:pt x="37" y="85"/>
                      </a:lnTo>
                      <a:lnTo>
                        <a:pt x="35" y="96"/>
                      </a:lnTo>
                      <a:lnTo>
                        <a:pt x="26" y="102"/>
                      </a:lnTo>
                      <a:lnTo>
                        <a:pt x="20" y="127"/>
                      </a:lnTo>
                      <a:lnTo>
                        <a:pt x="20" y="130"/>
                      </a:lnTo>
                      <a:lnTo>
                        <a:pt x="21" y="149"/>
                      </a:lnTo>
                      <a:lnTo>
                        <a:pt x="18" y="156"/>
                      </a:lnTo>
                      <a:lnTo>
                        <a:pt x="7" y="156"/>
                      </a:lnTo>
                      <a:lnTo>
                        <a:pt x="0" y="169"/>
                      </a:lnTo>
                      <a:lnTo>
                        <a:pt x="13" y="171"/>
                      </a:lnTo>
                      <a:lnTo>
                        <a:pt x="24" y="184"/>
                      </a:lnTo>
                      <a:lnTo>
                        <a:pt x="27" y="193"/>
                      </a:lnTo>
                      <a:lnTo>
                        <a:pt x="37" y="198"/>
                      </a:lnTo>
                      <a:lnTo>
                        <a:pt x="50" y="224"/>
                      </a:lnTo>
                      <a:lnTo>
                        <a:pt x="61" y="228"/>
                      </a:lnTo>
                      <a:lnTo>
                        <a:pt x="61" y="241"/>
                      </a:lnTo>
                      <a:lnTo>
                        <a:pt x="69" y="250"/>
                      </a:lnTo>
                      <a:lnTo>
                        <a:pt x="83" y="250"/>
                      </a:lnTo>
                      <a:lnTo>
                        <a:pt x="110" y="269"/>
                      </a:lnTo>
                      <a:lnTo>
                        <a:pt x="116" y="269"/>
                      </a:lnTo>
                      <a:lnTo>
                        <a:pt x="122" y="269"/>
                      </a:lnTo>
                      <a:lnTo>
                        <a:pt x="126" y="272"/>
                      </a:lnTo>
                      <a:lnTo>
                        <a:pt x="140" y="274"/>
                      </a:lnTo>
                      <a:lnTo>
                        <a:pt x="146" y="264"/>
                      </a:lnTo>
                      <a:lnTo>
                        <a:pt x="165" y="254"/>
                      </a:lnTo>
                      <a:lnTo>
                        <a:pt x="174" y="262"/>
                      </a:lnTo>
                      <a:lnTo>
                        <a:pt x="188" y="262"/>
                      </a:lnTo>
                      <a:lnTo>
                        <a:pt x="194" y="254"/>
                      </a:lnTo>
                      <a:lnTo>
                        <a:pt x="207" y="254"/>
                      </a:lnTo>
                      <a:lnTo>
                        <a:pt x="225" y="237"/>
                      </a:lnTo>
                      <a:lnTo>
                        <a:pt x="253" y="236"/>
                      </a:lnTo>
                      <a:lnTo>
                        <a:pt x="310" y="165"/>
                      </a:lnTo>
                      <a:lnTo>
                        <a:pt x="293" y="165"/>
                      </a:lnTo>
                      <a:lnTo>
                        <a:pt x="224" y="137"/>
                      </a:lnTo>
                      <a:lnTo>
                        <a:pt x="215" y="128"/>
                      </a:lnTo>
                      <a:lnTo>
                        <a:pt x="208" y="117"/>
                      </a:lnTo>
                      <a:lnTo>
                        <a:pt x="199" y="104"/>
                      </a:lnTo>
                      <a:lnTo>
                        <a:pt x="203" y="95"/>
                      </a:lnTo>
                      <a:lnTo>
                        <a:pt x="198" y="91"/>
                      </a:lnTo>
                      <a:lnTo>
                        <a:pt x="194" y="93"/>
                      </a:lnTo>
                      <a:lnTo>
                        <a:pt x="182" y="93"/>
                      </a:lnTo>
                      <a:lnTo>
                        <a:pt x="182" y="85"/>
                      </a:lnTo>
                      <a:lnTo>
                        <a:pt x="180" y="79"/>
                      </a:lnTo>
                      <a:lnTo>
                        <a:pt x="186" y="68"/>
                      </a:lnTo>
                      <a:lnTo>
                        <a:pt x="193" y="57"/>
                      </a:lnTo>
                      <a:lnTo>
                        <a:pt x="185" y="49"/>
                      </a:lnTo>
                      <a:lnTo>
                        <a:pt x="176" y="35"/>
                      </a:lnTo>
                      <a:lnTo>
                        <a:pt x="167" y="28"/>
                      </a:lnTo>
                      <a:lnTo>
                        <a:pt x="161" y="19"/>
                      </a:lnTo>
                      <a:lnTo>
                        <a:pt x="142" y="10"/>
                      </a:lnTo>
                      <a:lnTo>
                        <a:pt x="128" y="10"/>
                      </a:lnTo>
                      <a:lnTo>
                        <a:pt x="123" y="5"/>
                      </a:lnTo>
                      <a:lnTo>
                        <a:pt x="111" y="11"/>
                      </a:lnTo>
                      <a:lnTo>
                        <a:pt x="98" y="0"/>
                      </a:lnTo>
                      <a:lnTo>
                        <a:pt x="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E68FD43-6281-3333-2E71-792A7A0178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850" y="4395788"/>
                  <a:ext cx="188912" cy="238125"/>
                </a:xfrm>
                <a:custGeom>
                  <a:avLst/>
                  <a:gdLst>
                    <a:gd name="T0" fmla="*/ 91 w 119"/>
                    <a:gd name="T1" fmla="*/ 1 h 150"/>
                    <a:gd name="T2" fmla="*/ 88 w 119"/>
                    <a:gd name="T3" fmla="*/ 0 h 150"/>
                    <a:gd name="T4" fmla="*/ 75 w 119"/>
                    <a:gd name="T5" fmla="*/ 3 h 150"/>
                    <a:gd name="T6" fmla="*/ 63 w 119"/>
                    <a:gd name="T7" fmla="*/ 0 h 150"/>
                    <a:gd name="T8" fmla="*/ 53 w 119"/>
                    <a:gd name="T9" fmla="*/ 1 h 150"/>
                    <a:gd name="T10" fmla="*/ 53 w 119"/>
                    <a:gd name="T11" fmla="*/ 30 h 150"/>
                    <a:gd name="T12" fmla="*/ 23 w 119"/>
                    <a:gd name="T13" fmla="*/ 30 h 150"/>
                    <a:gd name="T14" fmla="*/ 15 w 119"/>
                    <a:gd name="T15" fmla="*/ 31 h 150"/>
                    <a:gd name="T16" fmla="*/ 12 w 119"/>
                    <a:gd name="T17" fmla="*/ 49 h 150"/>
                    <a:gd name="T18" fmla="*/ 6 w 119"/>
                    <a:gd name="T19" fmla="*/ 66 h 150"/>
                    <a:gd name="T20" fmla="*/ 1 w 119"/>
                    <a:gd name="T21" fmla="*/ 73 h 150"/>
                    <a:gd name="T22" fmla="*/ 0 w 119"/>
                    <a:gd name="T23" fmla="*/ 81 h 150"/>
                    <a:gd name="T24" fmla="*/ 13 w 119"/>
                    <a:gd name="T25" fmla="*/ 106 h 150"/>
                    <a:gd name="T26" fmla="*/ 27 w 119"/>
                    <a:gd name="T27" fmla="*/ 125 h 150"/>
                    <a:gd name="T28" fmla="*/ 49 w 119"/>
                    <a:gd name="T29" fmla="*/ 150 h 150"/>
                    <a:gd name="T30" fmla="*/ 65 w 119"/>
                    <a:gd name="T31" fmla="*/ 137 h 150"/>
                    <a:gd name="T32" fmla="*/ 57 w 119"/>
                    <a:gd name="T33" fmla="*/ 121 h 150"/>
                    <a:gd name="T34" fmla="*/ 64 w 119"/>
                    <a:gd name="T35" fmla="*/ 115 h 150"/>
                    <a:gd name="T36" fmla="*/ 79 w 119"/>
                    <a:gd name="T37" fmla="*/ 112 h 150"/>
                    <a:gd name="T38" fmla="*/ 81 w 119"/>
                    <a:gd name="T39" fmla="*/ 101 h 150"/>
                    <a:gd name="T40" fmla="*/ 92 w 119"/>
                    <a:gd name="T41" fmla="*/ 112 h 150"/>
                    <a:gd name="T42" fmla="*/ 110 w 119"/>
                    <a:gd name="T43" fmla="*/ 114 h 150"/>
                    <a:gd name="T44" fmla="*/ 116 w 119"/>
                    <a:gd name="T45" fmla="*/ 103 h 150"/>
                    <a:gd name="T46" fmla="*/ 119 w 119"/>
                    <a:gd name="T47" fmla="*/ 86 h 150"/>
                    <a:gd name="T48" fmla="*/ 117 w 119"/>
                    <a:gd name="T49" fmla="*/ 68 h 150"/>
                    <a:gd name="T50" fmla="*/ 107 w 119"/>
                    <a:gd name="T51" fmla="*/ 54 h 150"/>
                    <a:gd name="T52" fmla="*/ 116 w 119"/>
                    <a:gd name="T53" fmla="*/ 26 h 150"/>
                    <a:gd name="T54" fmla="*/ 111 w 119"/>
                    <a:gd name="T55" fmla="*/ 22 h 150"/>
                    <a:gd name="T56" fmla="*/ 95 w 119"/>
                    <a:gd name="T57" fmla="*/ 24 h 150"/>
                    <a:gd name="T58" fmla="*/ 89 w 119"/>
                    <a:gd name="T59" fmla="*/ 11 h 150"/>
                    <a:gd name="T60" fmla="*/ 91 w 119"/>
                    <a:gd name="T61" fmla="*/ 1 h 150"/>
                    <a:gd name="T62" fmla="*/ 91 w 119"/>
                    <a:gd name="T63" fmla="*/ 1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9" h="150">
                      <a:moveTo>
                        <a:pt x="91" y="1"/>
                      </a:moveTo>
                      <a:lnTo>
                        <a:pt x="88" y="0"/>
                      </a:lnTo>
                      <a:lnTo>
                        <a:pt x="75" y="3"/>
                      </a:lnTo>
                      <a:lnTo>
                        <a:pt x="63" y="0"/>
                      </a:lnTo>
                      <a:lnTo>
                        <a:pt x="53" y="1"/>
                      </a:lnTo>
                      <a:lnTo>
                        <a:pt x="53" y="30"/>
                      </a:lnTo>
                      <a:lnTo>
                        <a:pt x="23" y="30"/>
                      </a:lnTo>
                      <a:lnTo>
                        <a:pt x="15" y="31"/>
                      </a:lnTo>
                      <a:lnTo>
                        <a:pt x="12" y="49"/>
                      </a:lnTo>
                      <a:lnTo>
                        <a:pt x="6" y="66"/>
                      </a:lnTo>
                      <a:lnTo>
                        <a:pt x="1" y="73"/>
                      </a:lnTo>
                      <a:lnTo>
                        <a:pt x="0" y="81"/>
                      </a:lnTo>
                      <a:lnTo>
                        <a:pt x="13" y="106"/>
                      </a:lnTo>
                      <a:lnTo>
                        <a:pt x="27" y="125"/>
                      </a:lnTo>
                      <a:lnTo>
                        <a:pt x="49" y="150"/>
                      </a:lnTo>
                      <a:lnTo>
                        <a:pt x="65" y="137"/>
                      </a:lnTo>
                      <a:lnTo>
                        <a:pt x="57" y="121"/>
                      </a:lnTo>
                      <a:lnTo>
                        <a:pt x="64" y="115"/>
                      </a:lnTo>
                      <a:lnTo>
                        <a:pt x="79" y="112"/>
                      </a:lnTo>
                      <a:lnTo>
                        <a:pt x="81" y="101"/>
                      </a:lnTo>
                      <a:lnTo>
                        <a:pt x="92" y="112"/>
                      </a:lnTo>
                      <a:lnTo>
                        <a:pt x="110" y="114"/>
                      </a:lnTo>
                      <a:lnTo>
                        <a:pt x="116" y="103"/>
                      </a:lnTo>
                      <a:lnTo>
                        <a:pt x="119" y="86"/>
                      </a:lnTo>
                      <a:lnTo>
                        <a:pt x="117" y="68"/>
                      </a:lnTo>
                      <a:lnTo>
                        <a:pt x="107" y="54"/>
                      </a:lnTo>
                      <a:lnTo>
                        <a:pt x="116" y="26"/>
                      </a:lnTo>
                      <a:lnTo>
                        <a:pt x="111" y="22"/>
                      </a:lnTo>
                      <a:lnTo>
                        <a:pt x="95" y="24"/>
                      </a:lnTo>
                      <a:lnTo>
                        <a:pt x="89" y="11"/>
                      </a:lnTo>
                      <a:lnTo>
                        <a:pt x="91" y="1"/>
                      </a:lnTo>
                      <a:lnTo>
                        <a:pt x="91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1E56E5-8779-F77D-079F-022A4C9DE3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2800" y="4064001"/>
                  <a:ext cx="142875" cy="241300"/>
                </a:xfrm>
                <a:custGeom>
                  <a:avLst/>
                  <a:gdLst>
                    <a:gd name="T0" fmla="*/ 68 w 90"/>
                    <a:gd name="T1" fmla="*/ 2 h 152"/>
                    <a:gd name="T2" fmla="*/ 59 w 90"/>
                    <a:gd name="T3" fmla="*/ 0 h 152"/>
                    <a:gd name="T4" fmla="*/ 53 w 90"/>
                    <a:gd name="T5" fmla="*/ 4 h 152"/>
                    <a:gd name="T6" fmla="*/ 43 w 90"/>
                    <a:gd name="T7" fmla="*/ 2 h 152"/>
                    <a:gd name="T8" fmla="*/ 7 w 90"/>
                    <a:gd name="T9" fmla="*/ 4 h 152"/>
                    <a:gd name="T10" fmla="*/ 6 w 90"/>
                    <a:gd name="T11" fmla="*/ 17 h 152"/>
                    <a:gd name="T12" fmla="*/ 10 w 90"/>
                    <a:gd name="T13" fmla="*/ 35 h 152"/>
                    <a:gd name="T14" fmla="*/ 14 w 90"/>
                    <a:gd name="T15" fmla="*/ 69 h 152"/>
                    <a:gd name="T16" fmla="*/ 6 w 90"/>
                    <a:gd name="T17" fmla="*/ 89 h 152"/>
                    <a:gd name="T18" fmla="*/ 0 w 90"/>
                    <a:gd name="T19" fmla="*/ 116 h 152"/>
                    <a:gd name="T20" fmla="*/ 10 w 90"/>
                    <a:gd name="T21" fmla="*/ 136 h 152"/>
                    <a:gd name="T22" fmla="*/ 9 w 90"/>
                    <a:gd name="T23" fmla="*/ 146 h 152"/>
                    <a:gd name="T24" fmla="*/ 27 w 90"/>
                    <a:gd name="T25" fmla="*/ 152 h 152"/>
                    <a:gd name="T26" fmla="*/ 46 w 90"/>
                    <a:gd name="T27" fmla="*/ 145 h 152"/>
                    <a:gd name="T28" fmla="*/ 58 w 90"/>
                    <a:gd name="T29" fmla="*/ 137 h 152"/>
                    <a:gd name="T30" fmla="*/ 90 w 90"/>
                    <a:gd name="T31" fmla="*/ 123 h 152"/>
                    <a:gd name="T32" fmla="*/ 86 w 90"/>
                    <a:gd name="T33" fmla="*/ 115 h 152"/>
                    <a:gd name="T34" fmla="*/ 81 w 90"/>
                    <a:gd name="T35" fmla="*/ 100 h 152"/>
                    <a:gd name="T36" fmla="*/ 79 w 90"/>
                    <a:gd name="T37" fmla="*/ 88 h 152"/>
                    <a:gd name="T38" fmla="*/ 83 w 90"/>
                    <a:gd name="T39" fmla="*/ 66 h 152"/>
                    <a:gd name="T40" fmla="*/ 78 w 90"/>
                    <a:gd name="T41" fmla="*/ 58 h 152"/>
                    <a:gd name="T42" fmla="*/ 76 w 90"/>
                    <a:gd name="T43" fmla="*/ 39 h 152"/>
                    <a:gd name="T44" fmla="*/ 76 w 90"/>
                    <a:gd name="T45" fmla="*/ 22 h 152"/>
                    <a:gd name="T46" fmla="*/ 68 w 90"/>
                    <a:gd name="T47" fmla="*/ 9 h 152"/>
                    <a:gd name="T48" fmla="*/ 68 w 90"/>
                    <a:gd name="T49" fmla="*/ 2 h 152"/>
                    <a:gd name="T50" fmla="*/ 68 w 90"/>
                    <a:gd name="T51" fmla="*/ 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0" h="152">
                      <a:moveTo>
                        <a:pt x="68" y="2"/>
                      </a:moveTo>
                      <a:lnTo>
                        <a:pt x="59" y="0"/>
                      </a:lnTo>
                      <a:lnTo>
                        <a:pt x="53" y="4"/>
                      </a:lnTo>
                      <a:lnTo>
                        <a:pt x="43" y="2"/>
                      </a:lnTo>
                      <a:lnTo>
                        <a:pt x="7" y="4"/>
                      </a:lnTo>
                      <a:lnTo>
                        <a:pt x="6" y="17"/>
                      </a:lnTo>
                      <a:lnTo>
                        <a:pt x="10" y="35"/>
                      </a:lnTo>
                      <a:lnTo>
                        <a:pt x="14" y="69"/>
                      </a:lnTo>
                      <a:lnTo>
                        <a:pt x="6" y="89"/>
                      </a:lnTo>
                      <a:lnTo>
                        <a:pt x="0" y="116"/>
                      </a:lnTo>
                      <a:lnTo>
                        <a:pt x="10" y="136"/>
                      </a:lnTo>
                      <a:lnTo>
                        <a:pt x="9" y="146"/>
                      </a:lnTo>
                      <a:lnTo>
                        <a:pt x="27" y="152"/>
                      </a:lnTo>
                      <a:lnTo>
                        <a:pt x="46" y="145"/>
                      </a:lnTo>
                      <a:lnTo>
                        <a:pt x="58" y="137"/>
                      </a:lnTo>
                      <a:lnTo>
                        <a:pt x="90" y="123"/>
                      </a:lnTo>
                      <a:lnTo>
                        <a:pt x="86" y="115"/>
                      </a:lnTo>
                      <a:lnTo>
                        <a:pt x="81" y="100"/>
                      </a:lnTo>
                      <a:lnTo>
                        <a:pt x="79" y="88"/>
                      </a:lnTo>
                      <a:lnTo>
                        <a:pt x="83" y="66"/>
                      </a:lnTo>
                      <a:lnTo>
                        <a:pt x="78" y="58"/>
                      </a:lnTo>
                      <a:lnTo>
                        <a:pt x="76" y="39"/>
                      </a:lnTo>
                      <a:lnTo>
                        <a:pt x="76" y="22"/>
                      </a:lnTo>
                      <a:lnTo>
                        <a:pt x="68" y="9"/>
                      </a:lnTo>
                      <a:lnTo>
                        <a:pt x="68" y="2"/>
                      </a:lnTo>
                      <a:lnTo>
                        <a:pt x="68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34B905-CBAF-5E3E-4530-E73D891D22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9100" y="4008438"/>
                  <a:ext cx="241300" cy="200025"/>
                </a:xfrm>
                <a:custGeom>
                  <a:avLst/>
                  <a:gdLst>
                    <a:gd name="T0" fmla="*/ 73 w 152"/>
                    <a:gd name="T1" fmla="*/ 5 h 126"/>
                    <a:gd name="T2" fmla="*/ 61 w 152"/>
                    <a:gd name="T3" fmla="*/ 5 h 126"/>
                    <a:gd name="T4" fmla="*/ 41 w 152"/>
                    <a:gd name="T5" fmla="*/ 1 h 126"/>
                    <a:gd name="T6" fmla="*/ 30 w 152"/>
                    <a:gd name="T7" fmla="*/ 8 h 126"/>
                    <a:gd name="T8" fmla="*/ 30 w 152"/>
                    <a:gd name="T9" fmla="*/ 18 h 126"/>
                    <a:gd name="T10" fmla="*/ 21 w 152"/>
                    <a:gd name="T11" fmla="*/ 22 h 126"/>
                    <a:gd name="T12" fmla="*/ 10 w 152"/>
                    <a:gd name="T13" fmla="*/ 25 h 126"/>
                    <a:gd name="T14" fmla="*/ 6 w 152"/>
                    <a:gd name="T15" fmla="*/ 41 h 126"/>
                    <a:gd name="T16" fmla="*/ 12 w 152"/>
                    <a:gd name="T17" fmla="*/ 57 h 126"/>
                    <a:gd name="T18" fmla="*/ 22 w 152"/>
                    <a:gd name="T19" fmla="*/ 64 h 126"/>
                    <a:gd name="T20" fmla="*/ 39 w 152"/>
                    <a:gd name="T21" fmla="*/ 87 h 126"/>
                    <a:gd name="T22" fmla="*/ 53 w 152"/>
                    <a:gd name="T23" fmla="*/ 71 h 126"/>
                    <a:gd name="T24" fmla="*/ 62 w 152"/>
                    <a:gd name="T25" fmla="*/ 65 h 126"/>
                    <a:gd name="T26" fmla="*/ 84 w 152"/>
                    <a:gd name="T27" fmla="*/ 60 h 126"/>
                    <a:gd name="T28" fmla="*/ 94 w 152"/>
                    <a:gd name="T29" fmla="*/ 79 h 126"/>
                    <a:gd name="T30" fmla="*/ 97 w 152"/>
                    <a:gd name="T31" fmla="*/ 92 h 126"/>
                    <a:gd name="T32" fmla="*/ 103 w 152"/>
                    <a:gd name="T33" fmla="*/ 99 h 126"/>
                    <a:gd name="T34" fmla="*/ 112 w 152"/>
                    <a:gd name="T35" fmla="*/ 96 h 126"/>
                    <a:gd name="T36" fmla="*/ 119 w 152"/>
                    <a:gd name="T37" fmla="*/ 120 h 126"/>
                    <a:gd name="T38" fmla="*/ 130 w 152"/>
                    <a:gd name="T39" fmla="*/ 126 h 126"/>
                    <a:gd name="T40" fmla="*/ 140 w 152"/>
                    <a:gd name="T41" fmla="*/ 116 h 126"/>
                    <a:gd name="T42" fmla="*/ 144 w 152"/>
                    <a:gd name="T43" fmla="*/ 106 h 126"/>
                    <a:gd name="T44" fmla="*/ 145 w 152"/>
                    <a:gd name="T45" fmla="*/ 99 h 126"/>
                    <a:gd name="T46" fmla="*/ 147 w 152"/>
                    <a:gd name="T47" fmla="*/ 76 h 126"/>
                    <a:gd name="T48" fmla="*/ 145 w 152"/>
                    <a:gd name="T49" fmla="*/ 58 h 126"/>
                    <a:gd name="T50" fmla="*/ 142 w 152"/>
                    <a:gd name="T51" fmla="*/ 50 h 126"/>
                    <a:gd name="T52" fmla="*/ 141 w 152"/>
                    <a:gd name="T53" fmla="*/ 40 h 126"/>
                    <a:gd name="T54" fmla="*/ 137 w 152"/>
                    <a:gd name="T55" fmla="*/ 34 h 126"/>
                    <a:gd name="T56" fmla="*/ 133 w 152"/>
                    <a:gd name="T57" fmla="*/ 18 h 126"/>
                    <a:gd name="T58" fmla="*/ 126 w 152"/>
                    <a:gd name="T59" fmla="*/ 7 h 126"/>
                    <a:gd name="T60" fmla="*/ 117 w 152"/>
                    <a:gd name="T61" fmla="*/ 9 h 126"/>
                    <a:gd name="T62" fmla="*/ 104 w 152"/>
                    <a:gd name="T63" fmla="*/ 17 h 126"/>
                    <a:gd name="T64" fmla="*/ 90 w 152"/>
                    <a:gd name="T65" fmla="*/ 10 h 126"/>
                    <a:gd name="T66" fmla="*/ 80 w 152"/>
                    <a:gd name="T67" fmla="*/ 12 h 126"/>
                    <a:gd name="T68" fmla="*/ 76 w 152"/>
                    <a:gd name="T69" fmla="*/ 3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2" h="126">
                      <a:moveTo>
                        <a:pt x="76" y="3"/>
                      </a:moveTo>
                      <a:lnTo>
                        <a:pt x="73" y="5"/>
                      </a:lnTo>
                      <a:lnTo>
                        <a:pt x="62" y="3"/>
                      </a:lnTo>
                      <a:lnTo>
                        <a:pt x="61" y="5"/>
                      </a:lnTo>
                      <a:lnTo>
                        <a:pt x="56" y="6"/>
                      </a:lnTo>
                      <a:lnTo>
                        <a:pt x="41" y="1"/>
                      </a:lnTo>
                      <a:lnTo>
                        <a:pt x="31" y="0"/>
                      </a:lnTo>
                      <a:lnTo>
                        <a:pt x="30" y="8"/>
                      </a:lnTo>
                      <a:lnTo>
                        <a:pt x="28" y="11"/>
                      </a:lnTo>
                      <a:lnTo>
                        <a:pt x="30" y="18"/>
                      </a:lnTo>
                      <a:lnTo>
                        <a:pt x="26" y="22"/>
                      </a:lnTo>
                      <a:lnTo>
                        <a:pt x="21" y="22"/>
                      </a:lnTo>
                      <a:lnTo>
                        <a:pt x="17" y="26"/>
                      </a:lnTo>
                      <a:lnTo>
                        <a:pt x="10" y="25"/>
                      </a:lnTo>
                      <a:lnTo>
                        <a:pt x="0" y="37"/>
                      </a:lnTo>
                      <a:lnTo>
                        <a:pt x="6" y="41"/>
                      </a:lnTo>
                      <a:lnTo>
                        <a:pt x="9" y="46"/>
                      </a:lnTo>
                      <a:lnTo>
                        <a:pt x="12" y="57"/>
                      </a:lnTo>
                      <a:lnTo>
                        <a:pt x="17" y="61"/>
                      </a:lnTo>
                      <a:lnTo>
                        <a:pt x="22" y="64"/>
                      </a:lnTo>
                      <a:lnTo>
                        <a:pt x="30" y="73"/>
                      </a:lnTo>
                      <a:lnTo>
                        <a:pt x="39" y="87"/>
                      </a:lnTo>
                      <a:lnTo>
                        <a:pt x="50" y="77"/>
                      </a:lnTo>
                      <a:lnTo>
                        <a:pt x="53" y="71"/>
                      </a:lnTo>
                      <a:lnTo>
                        <a:pt x="57" y="65"/>
                      </a:lnTo>
                      <a:lnTo>
                        <a:pt x="62" y="65"/>
                      </a:lnTo>
                      <a:lnTo>
                        <a:pt x="67" y="60"/>
                      </a:lnTo>
                      <a:lnTo>
                        <a:pt x="84" y="60"/>
                      </a:lnTo>
                      <a:lnTo>
                        <a:pt x="90" y="69"/>
                      </a:lnTo>
                      <a:lnTo>
                        <a:pt x="94" y="79"/>
                      </a:lnTo>
                      <a:lnTo>
                        <a:pt x="93" y="85"/>
                      </a:lnTo>
                      <a:lnTo>
                        <a:pt x="97" y="92"/>
                      </a:lnTo>
                      <a:lnTo>
                        <a:pt x="97" y="100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12" y="96"/>
                      </a:lnTo>
                      <a:lnTo>
                        <a:pt x="121" y="111"/>
                      </a:lnTo>
                      <a:lnTo>
                        <a:pt x="119" y="120"/>
                      </a:lnTo>
                      <a:lnTo>
                        <a:pt x="123" y="125"/>
                      </a:lnTo>
                      <a:lnTo>
                        <a:pt x="130" y="126"/>
                      </a:lnTo>
                      <a:lnTo>
                        <a:pt x="133" y="115"/>
                      </a:lnTo>
                      <a:lnTo>
                        <a:pt x="140" y="116"/>
                      </a:lnTo>
                      <a:lnTo>
                        <a:pt x="143" y="116"/>
                      </a:lnTo>
                      <a:lnTo>
                        <a:pt x="144" y="106"/>
                      </a:lnTo>
                      <a:lnTo>
                        <a:pt x="143" y="101"/>
                      </a:lnTo>
                      <a:lnTo>
                        <a:pt x="145" y="99"/>
                      </a:lnTo>
                      <a:lnTo>
                        <a:pt x="152" y="95"/>
                      </a:lnTo>
                      <a:lnTo>
                        <a:pt x="147" y="76"/>
                      </a:lnTo>
                      <a:lnTo>
                        <a:pt x="143" y="67"/>
                      </a:lnTo>
                      <a:lnTo>
                        <a:pt x="145" y="58"/>
                      </a:lnTo>
                      <a:lnTo>
                        <a:pt x="148" y="57"/>
                      </a:lnTo>
                      <a:lnTo>
                        <a:pt x="142" y="50"/>
                      </a:lnTo>
                      <a:lnTo>
                        <a:pt x="144" y="43"/>
                      </a:lnTo>
                      <a:lnTo>
                        <a:pt x="141" y="40"/>
                      </a:lnTo>
                      <a:lnTo>
                        <a:pt x="136" y="43"/>
                      </a:lnTo>
                      <a:lnTo>
                        <a:pt x="137" y="34"/>
                      </a:lnTo>
                      <a:lnTo>
                        <a:pt x="142" y="29"/>
                      </a:lnTo>
                      <a:lnTo>
                        <a:pt x="133" y="18"/>
                      </a:lnTo>
                      <a:lnTo>
                        <a:pt x="131" y="12"/>
                      </a:lnTo>
                      <a:lnTo>
                        <a:pt x="126" y="7"/>
                      </a:lnTo>
                      <a:lnTo>
                        <a:pt x="121" y="6"/>
                      </a:lnTo>
                      <a:lnTo>
                        <a:pt x="117" y="9"/>
                      </a:lnTo>
                      <a:lnTo>
                        <a:pt x="110" y="13"/>
                      </a:lnTo>
                      <a:lnTo>
                        <a:pt x="104" y="17"/>
                      </a:lnTo>
                      <a:lnTo>
                        <a:pt x="95" y="15"/>
                      </a:lnTo>
                      <a:lnTo>
                        <a:pt x="90" y="10"/>
                      </a:lnTo>
                      <a:lnTo>
                        <a:pt x="86" y="9"/>
                      </a:lnTo>
                      <a:lnTo>
                        <a:pt x="80" y="12"/>
                      </a:lnTo>
                      <a:lnTo>
                        <a:pt x="77" y="12"/>
                      </a:lnTo>
                      <a:lnTo>
                        <a:pt x="76" y="3"/>
                      </a:lnTo>
                      <a:lnTo>
                        <a:pt x="76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F682C6-AA0A-B8BD-57DE-20C452217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960813"/>
                  <a:ext cx="100012" cy="26988"/>
                </a:xfrm>
                <a:custGeom>
                  <a:avLst/>
                  <a:gdLst>
                    <a:gd name="T0" fmla="*/ 0 w 63"/>
                    <a:gd name="T1" fmla="*/ 17 h 17"/>
                    <a:gd name="T2" fmla="*/ 19 w 63"/>
                    <a:gd name="T3" fmla="*/ 17 h 17"/>
                    <a:gd name="T4" fmla="*/ 25 w 63"/>
                    <a:gd name="T5" fmla="*/ 14 h 17"/>
                    <a:gd name="T6" fmla="*/ 28 w 63"/>
                    <a:gd name="T7" fmla="*/ 14 h 17"/>
                    <a:gd name="T8" fmla="*/ 36 w 63"/>
                    <a:gd name="T9" fmla="*/ 8 h 17"/>
                    <a:gd name="T10" fmla="*/ 45 w 63"/>
                    <a:gd name="T11" fmla="*/ 13 h 17"/>
                    <a:gd name="T12" fmla="*/ 54 w 63"/>
                    <a:gd name="T13" fmla="*/ 14 h 17"/>
                    <a:gd name="T14" fmla="*/ 63 w 63"/>
                    <a:gd name="T15" fmla="*/ 8 h 17"/>
                    <a:gd name="T16" fmla="*/ 59 w 63"/>
                    <a:gd name="T17" fmla="*/ 2 h 17"/>
                    <a:gd name="T18" fmla="*/ 52 w 63"/>
                    <a:gd name="T19" fmla="*/ 5 h 17"/>
                    <a:gd name="T20" fmla="*/ 45 w 63"/>
                    <a:gd name="T21" fmla="*/ 5 h 17"/>
                    <a:gd name="T22" fmla="*/ 38 w 63"/>
                    <a:gd name="T23" fmla="*/ 0 h 17"/>
                    <a:gd name="T24" fmla="*/ 31 w 63"/>
                    <a:gd name="T25" fmla="*/ 0 h 17"/>
                    <a:gd name="T26" fmla="*/ 26 w 63"/>
                    <a:gd name="T27" fmla="*/ 5 h 17"/>
                    <a:gd name="T28" fmla="*/ 3 w 63"/>
                    <a:gd name="T29" fmla="*/ 6 h 17"/>
                    <a:gd name="T30" fmla="*/ 0 w 63"/>
                    <a:gd name="T31" fmla="*/ 17 h 17"/>
                    <a:gd name="T32" fmla="*/ 0 w 63"/>
                    <a:gd name="T3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3" h="17">
                      <a:moveTo>
                        <a:pt x="0" y="17"/>
                      </a:moveTo>
                      <a:lnTo>
                        <a:pt x="19" y="17"/>
                      </a:lnTo>
                      <a:lnTo>
                        <a:pt x="25" y="14"/>
                      </a:lnTo>
                      <a:lnTo>
                        <a:pt x="28" y="14"/>
                      </a:lnTo>
                      <a:lnTo>
                        <a:pt x="36" y="8"/>
                      </a:lnTo>
                      <a:lnTo>
                        <a:pt x="45" y="13"/>
                      </a:lnTo>
                      <a:lnTo>
                        <a:pt x="54" y="14"/>
                      </a:lnTo>
                      <a:lnTo>
                        <a:pt x="63" y="8"/>
                      </a:lnTo>
                      <a:lnTo>
                        <a:pt x="59" y="2"/>
                      </a:lnTo>
                      <a:lnTo>
                        <a:pt x="52" y="5"/>
                      </a:lnTo>
                      <a:lnTo>
                        <a:pt x="45" y="5"/>
                      </a:lnTo>
                      <a:lnTo>
                        <a:pt x="38" y="0"/>
                      </a:lnTo>
                      <a:lnTo>
                        <a:pt x="31" y="0"/>
                      </a:lnTo>
                      <a:lnTo>
                        <a:pt x="26" y="5"/>
                      </a:lnTo>
                      <a:lnTo>
                        <a:pt x="3" y="6"/>
                      </a:lnTo>
                      <a:lnTo>
                        <a:pt x="0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1829D7-5822-CC60-0694-0252E6BABE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8300" y="4006851"/>
                  <a:ext cx="100012" cy="60325"/>
                </a:xfrm>
                <a:custGeom>
                  <a:avLst/>
                  <a:gdLst>
                    <a:gd name="T0" fmla="*/ 63 w 63"/>
                    <a:gd name="T1" fmla="*/ 1 h 38"/>
                    <a:gd name="T2" fmla="*/ 24 w 63"/>
                    <a:gd name="T3" fmla="*/ 0 h 38"/>
                    <a:gd name="T4" fmla="*/ 19 w 63"/>
                    <a:gd name="T5" fmla="*/ 2 h 38"/>
                    <a:gd name="T6" fmla="*/ 11 w 63"/>
                    <a:gd name="T7" fmla="*/ 2 h 38"/>
                    <a:gd name="T8" fmla="*/ 0 w 63"/>
                    <a:gd name="T9" fmla="*/ 6 h 38"/>
                    <a:gd name="T10" fmla="*/ 2 w 63"/>
                    <a:gd name="T11" fmla="*/ 11 h 38"/>
                    <a:gd name="T12" fmla="*/ 8 w 63"/>
                    <a:gd name="T13" fmla="*/ 16 h 38"/>
                    <a:gd name="T14" fmla="*/ 8 w 63"/>
                    <a:gd name="T15" fmla="*/ 19 h 38"/>
                    <a:gd name="T16" fmla="*/ 12 w 63"/>
                    <a:gd name="T17" fmla="*/ 26 h 38"/>
                    <a:gd name="T18" fmla="*/ 22 w 63"/>
                    <a:gd name="T19" fmla="*/ 28 h 38"/>
                    <a:gd name="T20" fmla="*/ 32 w 63"/>
                    <a:gd name="T21" fmla="*/ 38 h 38"/>
                    <a:gd name="T22" fmla="*/ 42 w 63"/>
                    <a:gd name="T23" fmla="*/ 26 h 38"/>
                    <a:gd name="T24" fmla="*/ 49 w 63"/>
                    <a:gd name="T25" fmla="*/ 27 h 38"/>
                    <a:gd name="T26" fmla="*/ 53 w 63"/>
                    <a:gd name="T27" fmla="*/ 23 h 38"/>
                    <a:gd name="T28" fmla="*/ 58 w 63"/>
                    <a:gd name="T29" fmla="*/ 23 h 38"/>
                    <a:gd name="T30" fmla="*/ 62 w 63"/>
                    <a:gd name="T31" fmla="*/ 19 h 38"/>
                    <a:gd name="T32" fmla="*/ 60 w 63"/>
                    <a:gd name="T33" fmla="*/ 12 h 38"/>
                    <a:gd name="T34" fmla="*/ 62 w 63"/>
                    <a:gd name="T35" fmla="*/ 9 h 38"/>
                    <a:gd name="T36" fmla="*/ 63 w 63"/>
                    <a:gd name="T37" fmla="*/ 1 h 38"/>
                    <a:gd name="T38" fmla="*/ 63 w 63"/>
                    <a:gd name="T39" fmla="*/ 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3" h="38">
                      <a:moveTo>
                        <a:pt x="63" y="1"/>
                      </a:moveTo>
                      <a:lnTo>
                        <a:pt x="24" y="0"/>
                      </a:lnTo>
                      <a:lnTo>
                        <a:pt x="19" y="2"/>
                      </a:lnTo>
                      <a:lnTo>
                        <a:pt x="11" y="2"/>
                      </a:lnTo>
                      <a:lnTo>
                        <a:pt x="0" y="6"/>
                      </a:lnTo>
                      <a:lnTo>
                        <a:pt x="2" y="11"/>
                      </a:lnTo>
                      <a:lnTo>
                        <a:pt x="8" y="16"/>
                      </a:lnTo>
                      <a:lnTo>
                        <a:pt x="8" y="19"/>
                      </a:lnTo>
                      <a:lnTo>
                        <a:pt x="12" y="26"/>
                      </a:lnTo>
                      <a:lnTo>
                        <a:pt x="22" y="28"/>
                      </a:lnTo>
                      <a:lnTo>
                        <a:pt x="32" y="38"/>
                      </a:lnTo>
                      <a:lnTo>
                        <a:pt x="42" y="26"/>
                      </a:lnTo>
                      <a:lnTo>
                        <a:pt x="49" y="27"/>
                      </a:lnTo>
                      <a:lnTo>
                        <a:pt x="53" y="23"/>
                      </a:lnTo>
                      <a:lnTo>
                        <a:pt x="58" y="23"/>
                      </a:lnTo>
                      <a:lnTo>
                        <a:pt x="62" y="19"/>
                      </a:lnTo>
                      <a:lnTo>
                        <a:pt x="60" y="12"/>
                      </a:lnTo>
                      <a:lnTo>
                        <a:pt x="62" y="9"/>
                      </a:lnTo>
                      <a:lnTo>
                        <a:pt x="63" y="1"/>
                      </a:lnTo>
                      <a:lnTo>
                        <a:pt x="6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7C263C6-6933-14F5-ABDA-CBD62B42A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1900" y="4395788"/>
                  <a:ext cx="65087" cy="49213"/>
                </a:xfrm>
                <a:custGeom>
                  <a:avLst/>
                  <a:gdLst>
                    <a:gd name="T0" fmla="*/ 41 w 41"/>
                    <a:gd name="T1" fmla="*/ 1 h 31"/>
                    <a:gd name="T2" fmla="*/ 7 w 41"/>
                    <a:gd name="T3" fmla="*/ 0 h 31"/>
                    <a:gd name="T4" fmla="*/ 0 w 41"/>
                    <a:gd name="T5" fmla="*/ 27 h 31"/>
                    <a:gd name="T6" fmla="*/ 3 w 41"/>
                    <a:gd name="T7" fmla="*/ 31 h 31"/>
                    <a:gd name="T8" fmla="*/ 11 w 41"/>
                    <a:gd name="T9" fmla="*/ 30 h 31"/>
                    <a:gd name="T10" fmla="*/ 41 w 41"/>
                    <a:gd name="T11" fmla="*/ 30 h 31"/>
                    <a:gd name="T12" fmla="*/ 41 w 41"/>
                    <a:gd name="T13" fmla="*/ 1 h 31"/>
                    <a:gd name="T14" fmla="*/ 41 w 41"/>
                    <a:gd name="T1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1">
                      <a:moveTo>
                        <a:pt x="41" y="1"/>
                      </a:moveTo>
                      <a:lnTo>
                        <a:pt x="7" y="0"/>
                      </a:lnTo>
                      <a:lnTo>
                        <a:pt x="0" y="27"/>
                      </a:lnTo>
                      <a:lnTo>
                        <a:pt x="3" y="31"/>
                      </a:lnTo>
                      <a:lnTo>
                        <a:pt x="11" y="30"/>
                      </a:lnTo>
                      <a:lnTo>
                        <a:pt x="41" y="30"/>
                      </a:lnTo>
                      <a:lnTo>
                        <a:pt x="41" y="1"/>
                      </a:lnTo>
                      <a:lnTo>
                        <a:pt x="41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248C21A-13FA-9456-832C-49126449F4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1050" y="4275138"/>
                  <a:ext cx="263525" cy="384175"/>
                </a:xfrm>
                <a:custGeom>
                  <a:avLst/>
                  <a:gdLst>
                    <a:gd name="T0" fmla="*/ 166 w 166"/>
                    <a:gd name="T1" fmla="*/ 38 h 242"/>
                    <a:gd name="T2" fmla="*/ 152 w 166"/>
                    <a:gd name="T3" fmla="*/ 38 h 242"/>
                    <a:gd name="T4" fmla="*/ 143 w 166"/>
                    <a:gd name="T5" fmla="*/ 30 h 242"/>
                    <a:gd name="T6" fmla="*/ 124 w 166"/>
                    <a:gd name="T7" fmla="*/ 40 h 242"/>
                    <a:gd name="T8" fmla="*/ 118 w 166"/>
                    <a:gd name="T9" fmla="*/ 50 h 242"/>
                    <a:gd name="T10" fmla="*/ 104 w 166"/>
                    <a:gd name="T11" fmla="*/ 48 h 242"/>
                    <a:gd name="T12" fmla="*/ 100 w 166"/>
                    <a:gd name="T13" fmla="*/ 45 h 242"/>
                    <a:gd name="T14" fmla="*/ 94 w 166"/>
                    <a:gd name="T15" fmla="*/ 45 h 242"/>
                    <a:gd name="T16" fmla="*/ 88 w 166"/>
                    <a:gd name="T17" fmla="*/ 45 h 242"/>
                    <a:gd name="T18" fmla="*/ 61 w 166"/>
                    <a:gd name="T19" fmla="*/ 26 h 242"/>
                    <a:gd name="T20" fmla="*/ 47 w 166"/>
                    <a:gd name="T21" fmla="*/ 26 h 242"/>
                    <a:gd name="T22" fmla="*/ 39 w 166"/>
                    <a:gd name="T23" fmla="*/ 17 h 242"/>
                    <a:gd name="T24" fmla="*/ 39 w 166"/>
                    <a:gd name="T25" fmla="*/ 4 h 242"/>
                    <a:gd name="T26" fmla="*/ 28 w 166"/>
                    <a:gd name="T27" fmla="*/ 0 h 242"/>
                    <a:gd name="T28" fmla="*/ 14 w 166"/>
                    <a:gd name="T29" fmla="*/ 16 h 242"/>
                    <a:gd name="T30" fmla="*/ 1 w 166"/>
                    <a:gd name="T31" fmla="*/ 30 h 242"/>
                    <a:gd name="T32" fmla="*/ 11 w 166"/>
                    <a:gd name="T33" fmla="*/ 46 h 242"/>
                    <a:gd name="T34" fmla="*/ 14 w 166"/>
                    <a:gd name="T35" fmla="*/ 58 h 242"/>
                    <a:gd name="T36" fmla="*/ 23 w 166"/>
                    <a:gd name="T37" fmla="*/ 86 h 242"/>
                    <a:gd name="T38" fmla="*/ 16 w 166"/>
                    <a:gd name="T39" fmla="*/ 103 h 242"/>
                    <a:gd name="T40" fmla="*/ 5 w 166"/>
                    <a:gd name="T41" fmla="*/ 119 h 242"/>
                    <a:gd name="T42" fmla="*/ 0 w 166"/>
                    <a:gd name="T43" fmla="*/ 128 h 242"/>
                    <a:gd name="T44" fmla="*/ 0 w 166"/>
                    <a:gd name="T45" fmla="*/ 129 h 242"/>
                    <a:gd name="T46" fmla="*/ 5 w 166"/>
                    <a:gd name="T47" fmla="*/ 139 h 242"/>
                    <a:gd name="T48" fmla="*/ 4 w 166"/>
                    <a:gd name="T49" fmla="*/ 157 h 242"/>
                    <a:gd name="T50" fmla="*/ 79 w 166"/>
                    <a:gd name="T51" fmla="*/ 205 h 242"/>
                    <a:gd name="T52" fmla="*/ 80 w 166"/>
                    <a:gd name="T53" fmla="*/ 218 h 242"/>
                    <a:gd name="T54" fmla="*/ 110 w 166"/>
                    <a:gd name="T55" fmla="*/ 242 h 242"/>
                    <a:gd name="T56" fmla="*/ 118 w 166"/>
                    <a:gd name="T57" fmla="*/ 234 h 242"/>
                    <a:gd name="T58" fmla="*/ 123 w 166"/>
                    <a:gd name="T59" fmla="*/ 218 h 242"/>
                    <a:gd name="T60" fmla="*/ 130 w 166"/>
                    <a:gd name="T61" fmla="*/ 209 h 242"/>
                    <a:gd name="T62" fmla="*/ 133 w 166"/>
                    <a:gd name="T63" fmla="*/ 192 h 242"/>
                    <a:gd name="T64" fmla="*/ 141 w 166"/>
                    <a:gd name="T65" fmla="*/ 190 h 242"/>
                    <a:gd name="T66" fmla="*/ 146 w 166"/>
                    <a:gd name="T67" fmla="*/ 181 h 242"/>
                    <a:gd name="T68" fmla="*/ 161 w 166"/>
                    <a:gd name="T69" fmla="*/ 171 h 242"/>
                    <a:gd name="T70" fmla="*/ 148 w 166"/>
                    <a:gd name="T71" fmla="*/ 151 h 242"/>
                    <a:gd name="T72" fmla="*/ 148 w 166"/>
                    <a:gd name="T73" fmla="*/ 65 h 242"/>
                    <a:gd name="T74" fmla="*/ 166 w 166"/>
                    <a:gd name="T75" fmla="*/ 38 h 242"/>
                    <a:gd name="T76" fmla="*/ 166 w 166"/>
                    <a:gd name="T77" fmla="*/ 38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6" h="242">
                      <a:moveTo>
                        <a:pt x="166" y="38"/>
                      </a:moveTo>
                      <a:lnTo>
                        <a:pt x="152" y="38"/>
                      </a:lnTo>
                      <a:lnTo>
                        <a:pt x="143" y="30"/>
                      </a:lnTo>
                      <a:lnTo>
                        <a:pt x="124" y="40"/>
                      </a:lnTo>
                      <a:lnTo>
                        <a:pt x="118" y="50"/>
                      </a:lnTo>
                      <a:lnTo>
                        <a:pt x="104" y="48"/>
                      </a:lnTo>
                      <a:lnTo>
                        <a:pt x="100" y="45"/>
                      </a:lnTo>
                      <a:lnTo>
                        <a:pt x="94" y="45"/>
                      </a:lnTo>
                      <a:lnTo>
                        <a:pt x="88" y="45"/>
                      </a:lnTo>
                      <a:lnTo>
                        <a:pt x="61" y="26"/>
                      </a:lnTo>
                      <a:lnTo>
                        <a:pt x="47" y="26"/>
                      </a:lnTo>
                      <a:lnTo>
                        <a:pt x="39" y="17"/>
                      </a:lnTo>
                      <a:lnTo>
                        <a:pt x="39" y="4"/>
                      </a:lnTo>
                      <a:lnTo>
                        <a:pt x="28" y="0"/>
                      </a:lnTo>
                      <a:lnTo>
                        <a:pt x="14" y="16"/>
                      </a:lnTo>
                      <a:lnTo>
                        <a:pt x="1" y="30"/>
                      </a:lnTo>
                      <a:lnTo>
                        <a:pt x="11" y="46"/>
                      </a:lnTo>
                      <a:lnTo>
                        <a:pt x="14" y="58"/>
                      </a:lnTo>
                      <a:lnTo>
                        <a:pt x="23" y="86"/>
                      </a:lnTo>
                      <a:lnTo>
                        <a:pt x="16" y="103"/>
                      </a:lnTo>
                      <a:lnTo>
                        <a:pt x="5" y="119"/>
                      </a:lnTo>
                      <a:lnTo>
                        <a:pt x="0" y="128"/>
                      </a:lnTo>
                      <a:lnTo>
                        <a:pt x="0" y="129"/>
                      </a:lnTo>
                      <a:lnTo>
                        <a:pt x="5" y="139"/>
                      </a:lnTo>
                      <a:lnTo>
                        <a:pt x="4" y="157"/>
                      </a:lnTo>
                      <a:lnTo>
                        <a:pt x="79" y="205"/>
                      </a:lnTo>
                      <a:lnTo>
                        <a:pt x="80" y="218"/>
                      </a:lnTo>
                      <a:lnTo>
                        <a:pt x="110" y="242"/>
                      </a:lnTo>
                      <a:lnTo>
                        <a:pt x="118" y="234"/>
                      </a:lnTo>
                      <a:lnTo>
                        <a:pt x="123" y="218"/>
                      </a:lnTo>
                      <a:lnTo>
                        <a:pt x="130" y="209"/>
                      </a:lnTo>
                      <a:lnTo>
                        <a:pt x="133" y="192"/>
                      </a:lnTo>
                      <a:lnTo>
                        <a:pt x="141" y="190"/>
                      </a:lnTo>
                      <a:lnTo>
                        <a:pt x="146" y="181"/>
                      </a:lnTo>
                      <a:lnTo>
                        <a:pt x="161" y="171"/>
                      </a:lnTo>
                      <a:lnTo>
                        <a:pt x="148" y="151"/>
                      </a:lnTo>
                      <a:lnTo>
                        <a:pt x="148" y="65"/>
                      </a:lnTo>
                      <a:lnTo>
                        <a:pt x="166" y="38"/>
                      </a:lnTo>
                      <a:lnTo>
                        <a:pt x="166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4CA938-D5B8-51B6-9A64-94F5F1280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750" y="4160838"/>
                  <a:ext cx="131762" cy="158750"/>
                </a:xfrm>
                <a:custGeom>
                  <a:avLst/>
                  <a:gdLst>
                    <a:gd name="T0" fmla="*/ 64 w 83"/>
                    <a:gd name="T1" fmla="*/ 20 h 100"/>
                    <a:gd name="T2" fmla="*/ 57 w 83"/>
                    <a:gd name="T3" fmla="*/ 19 h 100"/>
                    <a:gd name="T4" fmla="*/ 54 w 83"/>
                    <a:gd name="T5" fmla="*/ 30 h 100"/>
                    <a:gd name="T6" fmla="*/ 47 w 83"/>
                    <a:gd name="T7" fmla="*/ 29 h 100"/>
                    <a:gd name="T8" fmla="*/ 43 w 83"/>
                    <a:gd name="T9" fmla="*/ 24 h 100"/>
                    <a:gd name="T10" fmla="*/ 45 w 83"/>
                    <a:gd name="T11" fmla="*/ 15 h 100"/>
                    <a:gd name="T12" fmla="*/ 36 w 83"/>
                    <a:gd name="T13" fmla="*/ 0 h 100"/>
                    <a:gd name="T14" fmla="*/ 30 w 83"/>
                    <a:gd name="T15" fmla="*/ 3 h 100"/>
                    <a:gd name="T16" fmla="*/ 27 w 83"/>
                    <a:gd name="T17" fmla="*/ 3 h 100"/>
                    <a:gd name="T18" fmla="*/ 16 w 83"/>
                    <a:gd name="T19" fmla="*/ 15 h 100"/>
                    <a:gd name="T20" fmla="*/ 7 w 83"/>
                    <a:gd name="T21" fmla="*/ 27 h 100"/>
                    <a:gd name="T22" fmla="*/ 6 w 83"/>
                    <a:gd name="T23" fmla="*/ 34 h 100"/>
                    <a:gd name="T24" fmla="*/ 0 w 83"/>
                    <a:gd name="T25" fmla="*/ 42 h 100"/>
                    <a:gd name="T26" fmla="*/ 14 w 83"/>
                    <a:gd name="T27" fmla="*/ 57 h 100"/>
                    <a:gd name="T28" fmla="*/ 32 w 83"/>
                    <a:gd name="T29" fmla="*/ 70 h 100"/>
                    <a:gd name="T30" fmla="*/ 52 w 83"/>
                    <a:gd name="T31" fmla="*/ 88 h 100"/>
                    <a:gd name="T32" fmla="*/ 73 w 83"/>
                    <a:gd name="T33" fmla="*/ 100 h 100"/>
                    <a:gd name="T34" fmla="*/ 79 w 83"/>
                    <a:gd name="T35" fmla="*/ 100 h 100"/>
                    <a:gd name="T36" fmla="*/ 81 w 83"/>
                    <a:gd name="T37" fmla="*/ 80 h 100"/>
                    <a:gd name="T38" fmla="*/ 83 w 83"/>
                    <a:gd name="T39" fmla="*/ 77 h 100"/>
                    <a:gd name="T40" fmla="*/ 82 w 83"/>
                    <a:gd name="T41" fmla="*/ 68 h 100"/>
                    <a:gd name="T42" fmla="*/ 73 w 83"/>
                    <a:gd name="T43" fmla="*/ 58 h 100"/>
                    <a:gd name="T44" fmla="*/ 66 w 83"/>
                    <a:gd name="T45" fmla="*/ 56 h 100"/>
                    <a:gd name="T46" fmla="*/ 60 w 83"/>
                    <a:gd name="T47" fmla="*/ 49 h 100"/>
                    <a:gd name="T48" fmla="*/ 65 w 83"/>
                    <a:gd name="T49" fmla="*/ 39 h 100"/>
                    <a:gd name="T50" fmla="*/ 62 w 83"/>
                    <a:gd name="T51" fmla="*/ 27 h 100"/>
                    <a:gd name="T52" fmla="*/ 64 w 83"/>
                    <a:gd name="T53" fmla="*/ 20 h 100"/>
                    <a:gd name="T54" fmla="*/ 64 w 83"/>
                    <a:gd name="T55" fmla="*/ 2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3" h="100">
                      <a:moveTo>
                        <a:pt x="64" y="20"/>
                      </a:moveTo>
                      <a:lnTo>
                        <a:pt x="57" y="19"/>
                      </a:lnTo>
                      <a:lnTo>
                        <a:pt x="54" y="30"/>
                      </a:lnTo>
                      <a:lnTo>
                        <a:pt x="47" y="29"/>
                      </a:lnTo>
                      <a:lnTo>
                        <a:pt x="43" y="24"/>
                      </a:lnTo>
                      <a:lnTo>
                        <a:pt x="45" y="15"/>
                      </a:lnTo>
                      <a:lnTo>
                        <a:pt x="36" y="0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16" y="15"/>
                      </a:lnTo>
                      <a:lnTo>
                        <a:pt x="7" y="27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14" y="57"/>
                      </a:lnTo>
                      <a:lnTo>
                        <a:pt x="32" y="70"/>
                      </a:lnTo>
                      <a:lnTo>
                        <a:pt x="52" y="88"/>
                      </a:lnTo>
                      <a:lnTo>
                        <a:pt x="73" y="100"/>
                      </a:lnTo>
                      <a:lnTo>
                        <a:pt x="79" y="100"/>
                      </a:lnTo>
                      <a:lnTo>
                        <a:pt x="81" y="80"/>
                      </a:lnTo>
                      <a:lnTo>
                        <a:pt x="83" y="77"/>
                      </a:lnTo>
                      <a:lnTo>
                        <a:pt x="82" y="68"/>
                      </a:lnTo>
                      <a:lnTo>
                        <a:pt x="73" y="58"/>
                      </a:lnTo>
                      <a:lnTo>
                        <a:pt x="66" y="56"/>
                      </a:lnTo>
                      <a:lnTo>
                        <a:pt x="60" y="49"/>
                      </a:lnTo>
                      <a:lnTo>
                        <a:pt x="65" y="39"/>
                      </a:lnTo>
                      <a:lnTo>
                        <a:pt x="62" y="27"/>
                      </a:lnTo>
                      <a:lnTo>
                        <a:pt x="64" y="20"/>
                      </a:lnTo>
                      <a:lnTo>
                        <a:pt x="64" y="2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F6B582-7D10-560E-B5F7-0093D1E4D1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2375" y="3233738"/>
                  <a:ext cx="517525" cy="509588"/>
                </a:xfrm>
                <a:custGeom>
                  <a:avLst/>
                  <a:gdLst>
                    <a:gd name="T0" fmla="*/ 315 w 326"/>
                    <a:gd name="T1" fmla="*/ 38 h 321"/>
                    <a:gd name="T2" fmla="*/ 309 w 326"/>
                    <a:gd name="T3" fmla="*/ 29 h 321"/>
                    <a:gd name="T4" fmla="*/ 289 w 326"/>
                    <a:gd name="T5" fmla="*/ 26 h 321"/>
                    <a:gd name="T6" fmla="*/ 282 w 326"/>
                    <a:gd name="T7" fmla="*/ 23 h 321"/>
                    <a:gd name="T8" fmla="*/ 274 w 326"/>
                    <a:gd name="T9" fmla="*/ 23 h 321"/>
                    <a:gd name="T10" fmla="*/ 267 w 326"/>
                    <a:gd name="T11" fmla="*/ 11 h 321"/>
                    <a:gd name="T12" fmla="*/ 240 w 326"/>
                    <a:gd name="T13" fmla="*/ 7 h 321"/>
                    <a:gd name="T14" fmla="*/ 227 w 326"/>
                    <a:gd name="T15" fmla="*/ 10 h 321"/>
                    <a:gd name="T16" fmla="*/ 213 w 326"/>
                    <a:gd name="T17" fmla="*/ 21 h 321"/>
                    <a:gd name="T18" fmla="*/ 207 w 326"/>
                    <a:gd name="T19" fmla="*/ 33 h 321"/>
                    <a:gd name="T20" fmla="*/ 213 w 326"/>
                    <a:gd name="T21" fmla="*/ 51 h 321"/>
                    <a:gd name="T22" fmla="*/ 204 w 326"/>
                    <a:gd name="T23" fmla="*/ 62 h 321"/>
                    <a:gd name="T24" fmla="*/ 194 w 326"/>
                    <a:gd name="T25" fmla="*/ 67 h 321"/>
                    <a:gd name="T26" fmla="*/ 173 w 326"/>
                    <a:gd name="T27" fmla="*/ 56 h 321"/>
                    <a:gd name="T28" fmla="*/ 144 w 326"/>
                    <a:gd name="T29" fmla="*/ 46 h 321"/>
                    <a:gd name="T30" fmla="*/ 125 w 326"/>
                    <a:gd name="T31" fmla="*/ 41 h 321"/>
                    <a:gd name="T32" fmla="*/ 115 w 326"/>
                    <a:gd name="T33" fmla="*/ 21 h 321"/>
                    <a:gd name="T34" fmla="*/ 88 w 326"/>
                    <a:gd name="T35" fmla="*/ 10 h 321"/>
                    <a:gd name="T36" fmla="*/ 71 w 326"/>
                    <a:gd name="T37" fmla="*/ 6 h 321"/>
                    <a:gd name="T38" fmla="*/ 63 w 326"/>
                    <a:gd name="T39" fmla="*/ 8 h 321"/>
                    <a:gd name="T40" fmla="*/ 39 w 326"/>
                    <a:gd name="T41" fmla="*/ 0 h 321"/>
                    <a:gd name="T42" fmla="*/ 39 w 326"/>
                    <a:gd name="T43" fmla="*/ 18 h 321"/>
                    <a:gd name="T44" fmla="*/ 29 w 326"/>
                    <a:gd name="T45" fmla="*/ 24 h 321"/>
                    <a:gd name="T46" fmla="*/ 23 w 326"/>
                    <a:gd name="T47" fmla="*/ 32 h 321"/>
                    <a:gd name="T48" fmla="*/ 9 w 326"/>
                    <a:gd name="T49" fmla="*/ 41 h 321"/>
                    <a:gd name="T50" fmla="*/ 12 w 326"/>
                    <a:gd name="T51" fmla="*/ 52 h 321"/>
                    <a:gd name="T52" fmla="*/ 11 w 326"/>
                    <a:gd name="T53" fmla="*/ 62 h 321"/>
                    <a:gd name="T54" fmla="*/ 1 w 326"/>
                    <a:gd name="T55" fmla="*/ 66 h 321"/>
                    <a:gd name="T56" fmla="*/ 8 w 326"/>
                    <a:gd name="T57" fmla="*/ 88 h 321"/>
                    <a:gd name="T58" fmla="*/ 9 w 326"/>
                    <a:gd name="T59" fmla="*/ 99 h 321"/>
                    <a:gd name="T60" fmla="*/ 7 w 326"/>
                    <a:gd name="T61" fmla="*/ 118 h 321"/>
                    <a:gd name="T62" fmla="*/ 8 w 326"/>
                    <a:gd name="T63" fmla="*/ 129 h 321"/>
                    <a:gd name="T64" fmla="*/ 6 w 326"/>
                    <a:gd name="T65" fmla="*/ 142 h 321"/>
                    <a:gd name="T66" fmla="*/ 7 w 326"/>
                    <a:gd name="T67" fmla="*/ 157 h 321"/>
                    <a:gd name="T68" fmla="*/ 0 w 326"/>
                    <a:gd name="T69" fmla="*/ 166 h 321"/>
                    <a:gd name="T70" fmla="*/ 13 w 326"/>
                    <a:gd name="T71" fmla="*/ 184 h 321"/>
                    <a:gd name="T72" fmla="*/ 13 w 326"/>
                    <a:gd name="T73" fmla="*/ 194 h 321"/>
                    <a:gd name="T74" fmla="*/ 21 w 326"/>
                    <a:gd name="T75" fmla="*/ 207 h 321"/>
                    <a:gd name="T76" fmla="*/ 31 w 326"/>
                    <a:gd name="T77" fmla="*/ 204 h 321"/>
                    <a:gd name="T78" fmla="*/ 47 w 326"/>
                    <a:gd name="T79" fmla="*/ 214 h 321"/>
                    <a:gd name="T80" fmla="*/ 56 w 326"/>
                    <a:gd name="T81" fmla="*/ 229 h 321"/>
                    <a:gd name="T82" fmla="*/ 89 w 326"/>
                    <a:gd name="T83" fmla="*/ 239 h 321"/>
                    <a:gd name="T84" fmla="*/ 101 w 326"/>
                    <a:gd name="T85" fmla="*/ 252 h 321"/>
                    <a:gd name="T86" fmla="*/ 115 w 326"/>
                    <a:gd name="T87" fmla="*/ 244 h 321"/>
                    <a:gd name="T88" fmla="*/ 135 w 326"/>
                    <a:gd name="T89" fmla="*/ 231 h 321"/>
                    <a:gd name="T90" fmla="*/ 218 w 326"/>
                    <a:gd name="T91" fmla="*/ 277 h 321"/>
                    <a:gd name="T92" fmla="*/ 302 w 326"/>
                    <a:gd name="T93" fmla="*/ 321 h 321"/>
                    <a:gd name="T94" fmla="*/ 302 w 326"/>
                    <a:gd name="T95" fmla="*/ 312 h 321"/>
                    <a:gd name="T96" fmla="*/ 326 w 326"/>
                    <a:gd name="T97" fmla="*/ 312 h 321"/>
                    <a:gd name="T98" fmla="*/ 324 w 326"/>
                    <a:gd name="T99" fmla="*/ 264 h 321"/>
                    <a:gd name="T100" fmla="*/ 320 w 326"/>
                    <a:gd name="T101" fmla="*/ 177 h 321"/>
                    <a:gd name="T102" fmla="*/ 316 w 326"/>
                    <a:gd name="T103" fmla="*/ 92 h 321"/>
                    <a:gd name="T104" fmla="*/ 308 w 326"/>
                    <a:gd name="T105" fmla="*/ 73 h 321"/>
                    <a:gd name="T106" fmla="*/ 312 w 326"/>
                    <a:gd name="T107" fmla="*/ 58 h 321"/>
                    <a:gd name="T108" fmla="*/ 308 w 326"/>
                    <a:gd name="T109" fmla="*/ 49 h 321"/>
                    <a:gd name="T110" fmla="*/ 315 w 326"/>
                    <a:gd name="T111" fmla="*/ 38 h 321"/>
                    <a:gd name="T112" fmla="*/ 315 w 326"/>
                    <a:gd name="T113" fmla="*/ 38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6" h="321">
                      <a:moveTo>
                        <a:pt x="315" y="38"/>
                      </a:moveTo>
                      <a:lnTo>
                        <a:pt x="309" y="29"/>
                      </a:lnTo>
                      <a:lnTo>
                        <a:pt x="289" y="26"/>
                      </a:lnTo>
                      <a:lnTo>
                        <a:pt x="282" y="23"/>
                      </a:lnTo>
                      <a:lnTo>
                        <a:pt x="274" y="23"/>
                      </a:lnTo>
                      <a:lnTo>
                        <a:pt x="267" y="11"/>
                      </a:lnTo>
                      <a:lnTo>
                        <a:pt x="240" y="7"/>
                      </a:lnTo>
                      <a:lnTo>
                        <a:pt x="227" y="10"/>
                      </a:lnTo>
                      <a:lnTo>
                        <a:pt x="213" y="21"/>
                      </a:lnTo>
                      <a:lnTo>
                        <a:pt x="207" y="33"/>
                      </a:lnTo>
                      <a:lnTo>
                        <a:pt x="213" y="51"/>
                      </a:lnTo>
                      <a:lnTo>
                        <a:pt x="204" y="62"/>
                      </a:lnTo>
                      <a:lnTo>
                        <a:pt x="194" y="67"/>
                      </a:lnTo>
                      <a:lnTo>
                        <a:pt x="173" y="56"/>
                      </a:lnTo>
                      <a:lnTo>
                        <a:pt x="144" y="46"/>
                      </a:lnTo>
                      <a:lnTo>
                        <a:pt x="125" y="41"/>
                      </a:lnTo>
                      <a:lnTo>
                        <a:pt x="115" y="21"/>
                      </a:lnTo>
                      <a:lnTo>
                        <a:pt x="88" y="10"/>
                      </a:lnTo>
                      <a:lnTo>
                        <a:pt x="71" y="6"/>
                      </a:lnTo>
                      <a:lnTo>
                        <a:pt x="63" y="8"/>
                      </a:lnTo>
                      <a:lnTo>
                        <a:pt x="39" y="0"/>
                      </a:lnTo>
                      <a:lnTo>
                        <a:pt x="39" y="18"/>
                      </a:lnTo>
                      <a:lnTo>
                        <a:pt x="29" y="24"/>
                      </a:lnTo>
                      <a:lnTo>
                        <a:pt x="23" y="32"/>
                      </a:lnTo>
                      <a:lnTo>
                        <a:pt x="9" y="41"/>
                      </a:lnTo>
                      <a:lnTo>
                        <a:pt x="12" y="52"/>
                      </a:lnTo>
                      <a:lnTo>
                        <a:pt x="11" y="62"/>
                      </a:lnTo>
                      <a:lnTo>
                        <a:pt x="1" y="66"/>
                      </a:lnTo>
                      <a:lnTo>
                        <a:pt x="8" y="88"/>
                      </a:lnTo>
                      <a:lnTo>
                        <a:pt x="9" y="99"/>
                      </a:lnTo>
                      <a:lnTo>
                        <a:pt x="7" y="118"/>
                      </a:lnTo>
                      <a:lnTo>
                        <a:pt x="8" y="129"/>
                      </a:lnTo>
                      <a:lnTo>
                        <a:pt x="6" y="142"/>
                      </a:lnTo>
                      <a:lnTo>
                        <a:pt x="7" y="157"/>
                      </a:lnTo>
                      <a:lnTo>
                        <a:pt x="0" y="166"/>
                      </a:lnTo>
                      <a:lnTo>
                        <a:pt x="13" y="184"/>
                      </a:lnTo>
                      <a:lnTo>
                        <a:pt x="13" y="194"/>
                      </a:lnTo>
                      <a:lnTo>
                        <a:pt x="21" y="207"/>
                      </a:lnTo>
                      <a:lnTo>
                        <a:pt x="31" y="204"/>
                      </a:lnTo>
                      <a:lnTo>
                        <a:pt x="47" y="214"/>
                      </a:lnTo>
                      <a:lnTo>
                        <a:pt x="56" y="229"/>
                      </a:lnTo>
                      <a:lnTo>
                        <a:pt x="89" y="239"/>
                      </a:lnTo>
                      <a:lnTo>
                        <a:pt x="101" y="252"/>
                      </a:lnTo>
                      <a:lnTo>
                        <a:pt x="115" y="244"/>
                      </a:lnTo>
                      <a:lnTo>
                        <a:pt x="135" y="231"/>
                      </a:lnTo>
                      <a:lnTo>
                        <a:pt x="218" y="277"/>
                      </a:lnTo>
                      <a:lnTo>
                        <a:pt x="302" y="321"/>
                      </a:lnTo>
                      <a:lnTo>
                        <a:pt x="302" y="312"/>
                      </a:lnTo>
                      <a:lnTo>
                        <a:pt x="326" y="312"/>
                      </a:lnTo>
                      <a:lnTo>
                        <a:pt x="324" y="264"/>
                      </a:lnTo>
                      <a:lnTo>
                        <a:pt x="320" y="177"/>
                      </a:lnTo>
                      <a:lnTo>
                        <a:pt x="316" y="92"/>
                      </a:lnTo>
                      <a:lnTo>
                        <a:pt x="308" y="73"/>
                      </a:lnTo>
                      <a:lnTo>
                        <a:pt x="312" y="58"/>
                      </a:lnTo>
                      <a:lnTo>
                        <a:pt x="308" y="49"/>
                      </a:lnTo>
                      <a:lnTo>
                        <a:pt x="315" y="38"/>
                      </a:lnTo>
                      <a:lnTo>
                        <a:pt x="315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DFCE66F-F7A3-96A0-B659-572433B54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5937" y="5564188"/>
                  <a:ext cx="74612" cy="74613"/>
                </a:xfrm>
                <a:custGeom>
                  <a:avLst/>
                  <a:gdLst>
                    <a:gd name="T0" fmla="*/ 20 w 47"/>
                    <a:gd name="T1" fmla="*/ 45 h 47"/>
                    <a:gd name="T2" fmla="*/ 25 w 47"/>
                    <a:gd name="T3" fmla="*/ 37 h 47"/>
                    <a:gd name="T4" fmla="*/ 36 w 47"/>
                    <a:gd name="T5" fmla="*/ 34 h 47"/>
                    <a:gd name="T6" fmla="*/ 41 w 47"/>
                    <a:gd name="T7" fmla="*/ 26 h 47"/>
                    <a:gd name="T8" fmla="*/ 47 w 47"/>
                    <a:gd name="T9" fmla="*/ 14 h 47"/>
                    <a:gd name="T10" fmla="*/ 41 w 47"/>
                    <a:gd name="T11" fmla="*/ 7 h 47"/>
                    <a:gd name="T12" fmla="*/ 32 w 47"/>
                    <a:gd name="T13" fmla="*/ 0 h 47"/>
                    <a:gd name="T14" fmla="*/ 23 w 47"/>
                    <a:gd name="T15" fmla="*/ 5 h 47"/>
                    <a:gd name="T16" fmla="*/ 11 w 47"/>
                    <a:gd name="T17" fmla="*/ 14 h 47"/>
                    <a:gd name="T18" fmla="*/ 0 w 47"/>
                    <a:gd name="T19" fmla="*/ 29 h 47"/>
                    <a:gd name="T20" fmla="*/ 13 w 47"/>
                    <a:gd name="T21" fmla="*/ 47 h 47"/>
                    <a:gd name="T22" fmla="*/ 20 w 47"/>
                    <a:gd name="T23" fmla="*/ 45 h 47"/>
                    <a:gd name="T24" fmla="*/ 20 w 47"/>
                    <a:gd name="T25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47">
                      <a:moveTo>
                        <a:pt x="20" y="45"/>
                      </a:moveTo>
                      <a:lnTo>
                        <a:pt x="25" y="37"/>
                      </a:lnTo>
                      <a:lnTo>
                        <a:pt x="36" y="34"/>
                      </a:lnTo>
                      <a:lnTo>
                        <a:pt x="41" y="26"/>
                      </a:lnTo>
                      <a:lnTo>
                        <a:pt x="47" y="14"/>
                      </a:lnTo>
                      <a:lnTo>
                        <a:pt x="41" y="7"/>
                      </a:lnTo>
                      <a:lnTo>
                        <a:pt x="32" y="0"/>
                      </a:lnTo>
                      <a:lnTo>
                        <a:pt x="23" y="5"/>
                      </a:lnTo>
                      <a:lnTo>
                        <a:pt x="11" y="14"/>
                      </a:lnTo>
                      <a:lnTo>
                        <a:pt x="0" y="29"/>
                      </a:lnTo>
                      <a:lnTo>
                        <a:pt x="13" y="47"/>
                      </a:lnTo>
                      <a:lnTo>
                        <a:pt x="20" y="45"/>
                      </a:lnTo>
                      <a:lnTo>
                        <a:pt x="20" y="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214282F-EEFA-5B17-99B0-C705C3CD55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5125" y="3133726"/>
                  <a:ext cx="520700" cy="541338"/>
                </a:xfrm>
                <a:custGeom>
                  <a:avLst/>
                  <a:gdLst>
                    <a:gd name="T0" fmla="*/ 299 w 328"/>
                    <a:gd name="T1" fmla="*/ 14 h 341"/>
                    <a:gd name="T2" fmla="*/ 260 w 328"/>
                    <a:gd name="T3" fmla="*/ 10 h 341"/>
                    <a:gd name="T4" fmla="*/ 234 w 328"/>
                    <a:gd name="T5" fmla="*/ 0 h 341"/>
                    <a:gd name="T6" fmla="*/ 213 w 328"/>
                    <a:gd name="T7" fmla="*/ 40 h 341"/>
                    <a:gd name="T8" fmla="*/ 178 w 328"/>
                    <a:gd name="T9" fmla="*/ 60 h 341"/>
                    <a:gd name="T10" fmla="*/ 161 w 328"/>
                    <a:gd name="T11" fmla="*/ 89 h 341"/>
                    <a:gd name="T12" fmla="*/ 157 w 328"/>
                    <a:gd name="T13" fmla="*/ 139 h 341"/>
                    <a:gd name="T14" fmla="*/ 130 w 328"/>
                    <a:gd name="T15" fmla="*/ 165 h 341"/>
                    <a:gd name="T16" fmla="*/ 95 w 328"/>
                    <a:gd name="T17" fmla="*/ 184 h 341"/>
                    <a:gd name="T18" fmla="*/ 83 w 328"/>
                    <a:gd name="T19" fmla="*/ 193 h 341"/>
                    <a:gd name="T20" fmla="*/ 56 w 328"/>
                    <a:gd name="T21" fmla="*/ 226 h 341"/>
                    <a:gd name="T22" fmla="*/ 48 w 328"/>
                    <a:gd name="T23" fmla="*/ 254 h 341"/>
                    <a:gd name="T24" fmla="*/ 35 w 328"/>
                    <a:gd name="T25" fmla="*/ 271 h 341"/>
                    <a:gd name="T26" fmla="*/ 15 w 328"/>
                    <a:gd name="T27" fmla="*/ 303 h 341"/>
                    <a:gd name="T28" fmla="*/ 10 w 328"/>
                    <a:gd name="T29" fmla="*/ 324 h 341"/>
                    <a:gd name="T30" fmla="*/ 0 w 328"/>
                    <a:gd name="T31" fmla="*/ 341 h 341"/>
                    <a:gd name="T32" fmla="*/ 47 w 328"/>
                    <a:gd name="T33" fmla="*/ 340 h 341"/>
                    <a:gd name="T34" fmla="*/ 58 w 328"/>
                    <a:gd name="T35" fmla="*/ 320 h 341"/>
                    <a:gd name="T36" fmla="*/ 95 w 328"/>
                    <a:gd name="T37" fmla="*/ 261 h 341"/>
                    <a:gd name="T38" fmla="*/ 111 w 328"/>
                    <a:gd name="T39" fmla="*/ 229 h 341"/>
                    <a:gd name="T40" fmla="*/ 136 w 328"/>
                    <a:gd name="T41" fmla="*/ 209 h 341"/>
                    <a:gd name="T42" fmla="*/ 153 w 328"/>
                    <a:gd name="T43" fmla="*/ 212 h 341"/>
                    <a:gd name="T44" fmla="*/ 172 w 328"/>
                    <a:gd name="T45" fmla="*/ 205 h 341"/>
                    <a:gd name="T46" fmla="*/ 171 w 328"/>
                    <a:gd name="T47" fmla="*/ 193 h 341"/>
                    <a:gd name="T48" fmla="*/ 175 w 328"/>
                    <a:gd name="T49" fmla="*/ 165 h 341"/>
                    <a:gd name="T50" fmla="*/ 228 w 328"/>
                    <a:gd name="T51" fmla="*/ 144 h 341"/>
                    <a:gd name="T52" fmla="*/ 252 w 328"/>
                    <a:gd name="T53" fmla="*/ 125 h 341"/>
                    <a:gd name="T54" fmla="*/ 277 w 328"/>
                    <a:gd name="T55" fmla="*/ 99 h 341"/>
                    <a:gd name="T56" fmla="*/ 298 w 328"/>
                    <a:gd name="T57" fmla="*/ 87 h 341"/>
                    <a:gd name="T58" fmla="*/ 328 w 328"/>
                    <a:gd name="T59" fmla="*/ 74 h 341"/>
                    <a:gd name="T60" fmla="*/ 316 w 328"/>
                    <a:gd name="T61" fmla="*/ 45 h 341"/>
                    <a:gd name="T62" fmla="*/ 307 w 328"/>
                    <a:gd name="T63" fmla="*/ 15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28" h="341">
                      <a:moveTo>
                        <a:pt x="307" y="15"/>
                      </a:moveTo>
                      <a:lnTo>
                        <a:pt x="299" y="14"/>
                      </a:lnTo>
                      <a:lnTo>
                        <a:pt x="279" y="9"/>
                      </a:lnTo>
                      <a:lnTo>
                        <a:pt x="260" y="10"/>
                      </a:lnTo>
                      <a:lnTo>
                        <a:pt x="248" y="0"/>
                      </a:lnTo>
                      <a:lnTo>
                        <a:pt x="234" y="0"/>
                      </a:lnTo>
                      <a:lnTo>
                        <a:pt x="226" y="15"/>
                      </a:lnTo>
                      <a:lnTo>
                        <a:pt x="213" y="40"/>
                      </a:lnTo>
                      <a:lnTo>
                        <a:pt x="198" y="49"/>
                      </a:lnTo>
                      <a:lnTo>
                        <a:pt x="178" y="60"/>
                      </a:lnTo>
                      <a:lnTo>
                        <a:pt x="165" y="76"/>
                      </a:lnTo>
                      <a:lnTo>
                        <a:pt x="161" y="89"/>
                      </a:lnTo>
                      <a:lnTo>
                        <a:pt x="153" y="109"/>
                      </a:lnTo>
                      <a:lnTo>
                        <a:pt x="157" y="139"/>
                      </a:lnTo>
                      <a:lnTo>
                        <a:pt x="140" y="158"/>
                      </a:lnTo>
                      <a:lnTo>
                        <a:pt x="130" y="165"/>
                      </a:lnTo>
                      <a:lnTo>
                        <a:pt x="113" y="181"/>
                      </a:lnTo>
                      <a:lnTo>
                        <a:pt x="95" y="184"/>
                      </a:lnTo>
                      <a:lnTo>
                        <a:pt x="84" y="193"/>
                      </a:lnTo>
                      <a:lnTo>
                        <a:pt x="83" y="193"/>
                      </a:lnTo>
                      <a:lnTo>
                        <a:pt x="70" y="217"/>
                      </a:lnTo>
                      <a:lnTo>
                        <a:pt x="56" y="226"/>
                      </a:lnTo>
                      <a:lnTo>
                        <a:pt x="49" y="241"/>
                      </a:lnTo>
                      <a:lnTo>
                        <a:pt x="48" y="254"/>
                      </a:lnTo>
                      <a:lnTo>
                        <a:pt x="41" y="268"/>
                      </a:lnTo>
                      <a:lnTo>
                        <a:pt x="35" y="271"/>
                      </a:lnTo>
                      <a:lnTo>
                        <a:pt x="23" y="286"/>
                      </a:lnTo>
                      <a:lnTo>
                        <a:pt x="15" y="303"/>
                      </a:lnTo>
                      <a:lnTo>
                        <a:pt x="17" y="312"/>
                      </a:lnTo>
                      <a:lnTo>
                        <a:pt x="10" y="324"/>
                      </a:lnTo>
                      <a:lnTo>
                        <a:pt x="1" y="330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47" y="340"/>
                      </a:lnTo>
                      <a:lnTo>
                        <a:pt x="50" y="330"/>
                      </a:lnTo>
                      <a:lnTo>
                        <a:pt x="58" y="320"/>
                      </a:lnTo>
                      <a:lnTo>
                        <a:pt x="66" y="287"/>
                      </a:lnTo>
                      <a:lnTo>
                        <a:pt x="95" y="261"/>
                      </a:lnTo>
                      <a:lnTo>
                        <a:pt x="105" y="231"/>
                      </a:lnTo>
                      <a:lnTo>
                        <a:pt x="111" y="229"/>
                      </a:lnTo>
                      <a:lnTo>
                        <a:pt x="119" y="211"/>
                      </a:lnTo>
                      <a:lnTo>
                        <a:pt x="136" y="209"/>
                      </a:lnTo>
                      <a:lnTo>
                        <a:pt x="143" y="212"/>
                      </a:lnTo>
                      <a:lnTo>
                        <a:pt x="153" y="212"/>
                      </a:lnTo>
                      <a:lnTo>
                        <a:pt x="159" y="206"/>
                      </a:lnTo>
                      <a:lnTo>
                        <a:pt x="172" y="205"/>
                      </a:lnTo>
                      <a:lnTo>
                        <a:pt x="171" y="193"/>
                      </a:lnTo>
                      <a:lnTo>
                        <a:pt x="171" y="193"/>
                      </a:lnTo>
                      <a:lnTo>
                        <a:pt x="174" y="193"/>
                      </a:lnTo>
                      <a:lnTo>
                        <a:pt x="175" y="165"/>
                      </a:lnTo>
                      <a:lnTo>
                        <a:pt x="208" y="147"/>
                      </a:lnTo>
                      <a:lnTo>
                        <a:pt x="228" y="144"/>
                      </a:lnTo>
                      <a:lnTo>
                        <a:pt x="245" y="137"/>
                      </a:lnTo>
                      <a:lnTo>
                        <a:pt x="252" y="125"/>
                      </a:lnTo>
                      <a:lnTo>
                        <a:pt x="276" y="115"/>
                      </a:lnTo>
                      <a:lnTo>
                        <a:pt x="277" y="99"/>
                      </a:lnTo>
                      <a:lnTo>
                        <a:pt x="289" y="97"/>
                      </a:lnTo>
                      <a:lnTo>
                        <a:pt x="298" y="87"/>
                      </a:lnTo>
                      <a:lnTo>
                        <a:pt x="324" y="84"/>
                      </a:lnTo>
                      <a:lnTo>
                        <a:pt x="328" y="74"/>
                      </a:lnTo>
                      <a:lnTo>
                        <a:pt x="322" y="69"/>
                      </a:lnTo>
                      <a:lnTo>
                        <a:pt x="316" y="45"/>
                      </a:lnTo>
                      <a:lnTo>
                        <a:pt x="315" y="30"/>
                      </a:lnTo>
                      <a:lnTo>
                        <a:pt x="307" y="15"/>
                      </a:lnTo>
                      <a:lnTo>
                        <a:pt x="307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5D71339-CE4E-6372-A485-D383A442ED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0450" y="4937126"/>
                  <a:ext cx="255587" cy="511175"/>
                </a:xfrm>
                <a:custGeom>
                  <a:avLst/>
                  <a:gdLst>
                    <a:gd name="T0" fmla="*/ 154 w 161"/>
                    <a:gd name="T1" fmla="*/ 36 h 322"/>
                    <a:gd name="T2" fmla="*/ 150 w 161"/>
                    <a:gd name="T3" fmla="*/ 21 h 322"/>
                    <a:gd name="T4" fmla="*/ 145 w 161"/>
                    <a:gd name="T5" fmla="*/ 10 h 322"/>
                    <a:gd name="T6" fmla="*/ 139 w 161"/>
                    <a:gd name="T7" fmla="*/ 0 h 322"/>
                    <a:gd name="T8" fmla="*/ 131 w 161"/>
                    <a:gd name="T9" fmla="*/ 10 h 322"/>
                    <a:gd name="T10" fmla="*/ 129 w 161"/>
                    <a:gd name="T11" fmla="*/ 25 h 322"/>
                    <a:gd name="T12" fmla="*/ 117 w 161"/>
                    <a:gd name="T13" fmla="*/ 42 h 322"/>
                    <a:gd name="T14" fmla="*/ 109 w 161"/>
                    <a:gd name="T15" fmla="*/ 38 h 322"/>
                    <a:gd name="T16" fmla="*/ 111 w 161"/>
                    <a:gd name="T17" fmla="*/ 49 h 322"/>
                    <a:gd name="T18" fmla="*/ 104 w 161"/>
                    <a:gd name="T19" fmla="*/ 61 h 322"/>
                    <a:gd name="T20" fmla="*/ 86 w 161"/>
                    <a:gd name="T21" fmla="*/ 76 h 322"/>
                    <a:gd name="T22" fmla="*/ 73 w 161"/>
                    <a:gd name="T23" fmla="*/ 89 h 322"/>
                    <a:gd name="T24" fmla="*/ 65 w 161"/>
                    <a:gd name="T25" fmla="*/ 89 h 322"/>
                    <a:gd name="T26" fmla="*/ 56 w 161"/>
                    <a:gd name="T27" fmla="*/ 93 h 322"/>
                    <a:gd name="T28" fmla="*/ 45 w 161"/>
                    <a:gd name="T29" fmla="*/ 98 h 322"/>
                    <a:gd name="T30" fmla="*/ 34 w 161"/>
                    <a:gd name="T31" fmla="*/ 99 h 322"/>
                    <a:gd name="T32" fmla="*/ 30 w 161"/>
                    <a:gd name="T33" fmla="*/ 115 h 322"/>
                    <a:gd name="T34" fmla="*/ 23 w 161"/>
                    <a:gd name="T35" fmla="*/ 128 h 322"/>
                    <a:gd name="T36" fmla="*/ 23 w 161"/>
                    <a:gd name="T37" fmla="*/ 149 h 322"/>
                    <a:gd name="T38" fmla="*/ 26 w 161"/>
                    <a:gd name="T39" fmla="*/ 164 h 322"/>
                    <a:gd name="T40" fmla="*/ 30 w 161"/>
                    <a:gd name="T41" fmla="*/ 176 h 322"/>
                    <a:gd name="T42" fmla="*/ 26 w 161"/>
                    <a:gd name="T43" fmla="*/ 191 h 322"/>
                    <a:gd name="T44" fmla="*/ 16 w 161"/>
                    <a:gd name="T45" fmla="*/ 209 h 322"/>
                    <a:gd name="T46" fmla="*/ 15 w 161"/>
                    <a:gd name="T47" fmla="*/ 217 h 322"/>
                    <a:gd name="T48" fmla="*/ 6 w 161"/>
                    <a:gd name="T49" fmla="*/ 221 h 322"/>
                    <a:gd name="T50" fmla="*/ 0 w 161"/>
                    <a:gd name="T51" fmla="*/ 238 h 322"/>
                    <a:gd name="T52" fmla="*/ 1 w 161"/>
                    <a:gd name="T53" fmla="*/ 255 h 322"/>
                    <a:gd name="T54" fmla="*/ 8 w 161"/>
                    <a:gd name="T55" fmla="*/ 274 h 322"/>
                    <a:gd name="T56" fmla="*/ 7 w 161"/>
                    <a:gd name="T57" fmla="*/ 295 h 322"/>
                    <a:gd name="T58" fmla="*/ 12 w 161"/>
                    <a:gd name="T59" fmla="*/ 307 h 322"/>
                    <a:gd name="T60" fmla="*/ 27 w 161"/>
                    <a:gd name="T61" fmla="*/ 317 h 322"/>
                    <a:gd name="T62" fmla="*/ 39 w 161"/>
                    <a:gd name="T63" fmla="*/ 322 h 322"/>
                    <a:gd name="T64" fmla="*/ 57 w 161"/>
                    <a:gd name="T65" fmla="*/ 313 h 322"/>
                    <a:gd name="T66" fmla="*/ 74 w 161"/>
                    <a:gd name="T67" fmla="*/ 307 h 322"/>
                    <a:gd name="T68" fmla="*/ 86 w 161"/>
                    <a:gd name="T69" fmla="*/ 279 h 322"/>
                    <a:gd name="T70" fmla="*/ 97 w 161"/>
                    <a:gd name="T71" fmla="*/ 246 h 322"/>
                    <a:gd name="T72" fmla="*/ 112 w 161"/>
                    <a:gd name="T73" fmla="*/ 201 h 322"/>
                    <a:gd name="T74" fmla="*/ 125 w 161"/>
                    <a:gd name="T75" fmla="*/ 168 h 322"/>
                    <a:gd name="T76" fmla="*/ 135 w 161"/>
                    <a:gd name="T77" fmla="*/ 141 h 322"/>
                    <a:gd name="T78" fmla="*/ 138 w 161"/>
                    <a:gd name="T79" fmla="*/ 120 h 322"/>
                    <a:gd name="T80" fmla="*/ 144 w 161"/>
                    <a:gd name="T81" fmla="*/ 115 h 322"/>
                    <a:gd name="T82" fmla="*/ 146 w 161"/>
                    <a:gd name="T83" fmla="*/ 105 h 322"/>
                    <a:gd name="T84" fmla="*/ 143 w 161"/>
                    <a:gd name="T85" fmla="*/ 87 h 322"/>
                    <a:gd name="T86" fmla="*/ 148 w 161"/>
                    <a:gd name="T87" fmla="*/ 80 h 322"/>
                    <a:gd name="T88" fmla="*/ 153 w 161"/>
                    <a:gd name="T89" fmla="*/ 94 h 322"/>
                    <a:gd name="T90" fmla="*/ 158 w 161"/>
                    <a:gd name="T91" fmla="*/ 87 h 322"/>
                    <a:gd name="T92" fmla="*/ 161 w 161"/>
                    <a:gd name="T93" fmla="*/ 76 h 322"/>
                    <a:gd name="T94" fmla="*/ 156 w 161"/>
                    <a:gd name="T95" fmla="*/ 64 h 322"/>
                    <a:gd name="T96" fmla="*/ 154 w 161"/>
                    <a:gd name="T97" fmla="*/ 36 h 322"/>
                    <a:gd name="T98" fmla="*/ 154 w 161"/>
                    <a:gd name="T99" fmla="*/ 36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1" h="322">
                      <a:moveTo>
                        <a:pt x="154" y="36"/>
                      </a:moveTo>
                      <a:lnTo>
                        <a:pt x="150" y="21"/>
                      </a:lnTo>
                      <a:lnTo>
                        <a:pt x="145" y="10"/>
                      </a:lnTo>
                      <a:lnTo>
                        <a:pt x="139" y="0"/>
                      </a:lnTo>
                      <a:lnTo>
                        <a:pt x="131" y="10"/>
                      </a:lnTo>
                      <a:lnTo>
                        <a:pt x="129" y="25"/>
                      </a:lnTo>
                      <a:lnTo>
                        <a:pt x="117" y="42"/>
                      </a:lnTo>
                      <a:lnTo>
                        <a:pt x="109" y="38"/>
                      </a:lnTo>
                      <a:lnTo>
                        <a:pt x="111" y="49"/>
                      </a:lnTo>
                      <a:lnTo>
                        <a:pt x="104" y="61"/>
                      </a:lnTo>
                      <a:lnTo>
                        <a:pt x="86" y="76"/>
                      </a:lnTo>
                      <a:lnTo>
                        <a:pt x="73" y="89"/>
                      </a:lnTo>
                      <a:lnTo>
                        <a:pt x="65" y="89"/>
                      </a:lnTo>
                      <a:lnTo>
                        <a:pt x="56" y="93"/>
                      </a:lnTo>
                      <a:lnTo>
                        <a:pt x="45" y="98"/>
                      </a:lnTo>
                      <a:lnTo>
                        <a:pt x="34" y="99"/>
                      </a:lnTo>
                      <a:lnTo>
                        <a:pt x="30" y="115"/>
                      </a:lnTo>
                      <a:lnTo>
                        <a:pt x="23" y="128"/>
                      </a:lnTo>
                      <a:lnTo>
                        <a:pt x="23" y="149"/>
                      </a:lnTo>
                      <a:lnTo>
                        <a:pt x="26" y="164"/>
                      </a:lnTo>
                      <a:lnTo>
                        <a:pt x="30" y="176"/>
                      </a:lnTo>
                      <a:lnTo>
                        <a:pt x="26" y="191"/>
                      </a:lnTo>
                      <a:lnTo>
                        <a:pt x="16" y="209"/>
                      </a:lnTo>
                      <a:lnTo>
                        <a:pt x="15" y="217"/>
                      </a:lnTo>
                      <a:lnTo>
                        <a:pt x="6" y="221"/>
                      </a:lnTo>
                      <a:lnTo>
                        <a:pt x="0" y="238"/>
                      </a:lnTo>
                      <a:lnTo>
                        <a:pt x="1" y="255"/>
                      </a:lnTo>
                      <a:lnTo>
                        <a:pt x="8" y="274"/>
                      </a:lnTo>
                      <a:lnTo>
                        <a:pt x="7" y="295"/>
                      </a:lnTo>
                      <a:lnTo>
                        <a:pt x="12" y="307"/>
                      </a:lnTo>
                      <a:lnTo>
                        <a:pt x="27" y="317"/>
                      </a:lnTo>
                      <a:lnTo>
                        <a:pt x="39" y="322"/>
                      </a:lnTo>
                      <a:lnTo>
                        <a:pt x="57" y="313"/>
                      </a:lnTo>
                      <a:lnTo>
                        <a:pt x="74" y="307"/>
                      </a:lnTo>
                      <a:lnTo>
                        <a:pt x="86" y="279"/>
                      </a:lnTo>
                      <a:lnTo>
                        <a:pt x="97" y="246"/>
                      </a:lnTo>
                      <a:lnTo>
                        <a:pt x="112" y="201"/>
                      </a:lnTo>
                      <a:lnTo>
                        <a:pt x="125" y="168"/>
                      </a:lnTo>
                      <a:lnTo>
                        <a:pt x="135" y="141"/>
                      </a:lnTo>
                      <a:lnTo>
                        <a:pt x="138" y="120"/>
                      </a:lnTo>
                      <a:lnTo>
                        <a:pt x="144" y="115"/>
                      </a:lnTo>
                      <a:lnTo>
                        <a:pt x="146" y="105"/>
                      </a:lnTo>
                      <a:lnTo>
                        <a:pt x="143" y="87"/>
                      </a:lnTo>
                      <a:lnTo>
                        <a:pt x="148" y="80"/>
                      </a:lnTo>
                      <a:lnTo>
                        <a:pt x="153" y="94"/>
                      </a:lnTo>
                      <a:lnTo>
                        <a:pt x="158" y="87"/>
                      </a:lnTo>
                      <a:lnTo>
                        <a:pt x="161" y="76"/>
                      </a:lnTo>
                      <a:lnTo>
                        <a:pt x="156" y="64"/>
                      </a:lnTo>
                      <a:lnTo>
                        <a:pt x="154" y="36"/>
                      </a:lnTo>
                      <a:lnTo>
                        <a:pt x="154" y="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7E267-BEFE-B2B7-EAAC-0B3FF2492C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99112" y="3540126"/>
                  <a:ext cx="542925" cy="561975"/>
                </a:xfrm>
                <a:custGeom>
                  <a:avLst/>
                  <a:gdLst>
                    <a:gd name="T0" fmla="*/ 319 w 342"/>
                    <a:gd name="T1" fmla="*/ 141 h 354"/>
                    <a:gd name="T2" fmla="*/ 309 w 342"/>
                    <a:gd name="T3" fmla="*/ 122 h 354"/>
                    <a:gd name="T4" fmla="*/ 291 w 342"/>
                    <a:gd name="T5" fmla="*/ 104 h 354"/>
                    <a:gd name="T6" fmla="*/ 153 w 342"/>
                    <a:gd name="T7" fmla="*/ 0 h 354"/>
                    <a:gd name="T8" fmla="*/ 130 w 342"/>
                    <a:gd name="T9" fmla="*/ 103 h 354"/>
                    <a:gd name="T10" fmla="*/ 143 w 342"/>
                    <a:gd name="T11" fmla="*/ 209 h 354"/>
                    <a:gd name="T12" fmla="*/ 55 w 342"/>
                    <a:gd name="T13" fmla="*/ 225 h 354"/>
                    <a:gd name="T14" fmla="*/ 43 w 342"/>
                    <a:gd name="T15" fmla="*/ 229 h 354"/>
                    <a:gd name="T16" fmla="*/ 17 w 342"/>
                    <a:gd name="T17" fmla="*/ 227 h 354"/>
                    <a:gd name="T18" fmla="*/ 7 w 342"/>
                    <a:gd name="T19" fmla="*/ 242 h 354"/>
                    <a:gd name="T20" fmla="*/ 0 w 342"/>
                    <a:gd name="T21" fmla="*/ 261 h 354"/>
                    <a:gd name="T22" fmla="*/ 13 w 342"/>
                    <a:gd name="T23" fmla="*/ 282 h 354"/>
                    <a:gd name="T24" fmla="*/ 13 w 342"/>
                    <a:gd name="T25" fmla="*/ 298 h 354"/>
                    <a:gd name="T26" fmla="*/ 17 w 342"/>
                    <a:gd name="T27" fmla="*/ 307 h 354"/>
                    <a:gd name="T28" fmla="*/ 27 w 342"/>
                    <a:gd name="T29" fmla="*/ 305 h 354"/>
                    <a:gd name="T30" fmla="*/ 41 w 342"/>
                    <a:gd name="T31" fmla="*/ 312 h 354"/>
                    <a:gd name="T32" fmla="*/ 54 w 342"/>
                    <a:gd name="T33" fmla="*/ 304 h 354"/>
                    <a:gd name="T34" fmla="*/ 63 w 342"/>
                    <a:gd name="T35" fmla="*/ 302 h 354"/>
                    <a:gd name="T36" fmla="*/ 70 w 342"/>
                    <a:gd name="T37" fmla="*/ 313 h 354"/>
                    <a:gd name="T38" fmla="*/ 74 w 342"/>
                    <a:gd name="T39" fmla="*/ 329 h 354"/>
                    <a:gd name="T40" fmla="*/ 78 w 342"/>
                    <a:gd name="T41" fmla="*/ 335 h 354"/>
                    <a:gd name="T42" fmla="*/ 79 w 342"/>
                    <a:gd name="T43" fmla="*/ 345 h 354"/>
                    <a:gd name="T44" fmla="*/ 88 w 342"/>
                    <a:gd name="T45" fmla="*/ 349 h 354"/>
                    <a:gd name="T46" fmla="*/ 111 w 342"/>
                    <a:gd name="T47" fmla="*/ 353 h 354"/>
                    <a:gd name="T48" fmla="*/ 118 w 342"/>
                    <a:gd name="T49" fmla="*/ 347 h 354"/>
                    <a:gd name="T50" fmla="*/ 127 w 342"/>
                    <a:gd name="T51" fmla="*/ 354 h 354"/>
                    <a:gd name="T52" fmla="*/ 140 w 342"/>
                    <a:gd name="T53" fmla="*/ 348 h 354"/>
                    <a:gd name="T54" fmla="*/ 145 w 342"/>
                    <a:gd name="T55" fmla="*/ 324 h 354"/>
                    <a:gd name="T56" fmla="*/ 161 w 342"/>
                    <a:gd name="T57" fmla="*/ 296 h 354"/>
                    <a:gd name="T58" fmla="*/ 170 w 342"/>
                    <a:gd name="T59" fmla="*/ 274 h 354"/>
                    <a:gd name="T60" fmla="*/ 189 w 342"/>
                    <a:gd name="T61" fmla="*/ 272 h 354"/>
                    <a:gd name="T62" fmla="*/ 208 w 342"/>
                    <a:gd name="T63" fmla="*/ 255 h 354"/>
                    <a:gd name="T64" fmla="*/ 231 w 342"/>
                    <a:gd name="T65" fmla="*/ 239 h 354"/>
                    <a:gd name="T66" fmla="*/ 248 w 342"/>
                    <a:gd name="T67" fmla="*/ 240 h 354"/>
                    <a:gd name="T68" fmla="*/ 275 w 342"/>
                    <a:gd name="T69" fmla="*/ 239 h 354"/>
                    <a:gd name="T70" fmla="*/ 310 w 342"/>
                    <a:gd name="T71" fmla="*/ 227 h 354"/>
                    <a:gd name="T72" fmla="*/ 331 w 342"/>
                    <a:gd name="T73" fmla="*/ 210 h 354"/>
                    <a:gd name="T74" fmla="*/ 341 w 342"/>
                    <a:gd name="T75" fmla="*/ 139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42" h="354">
                      <a:moveTo>
                        <a:pt x="341" y="139"/>
                      </a:moveTo>
                      <a:lnTo>
                        <a:pt x="319" y="141"/>
                      </a:lnTo>
                      <a:lnTo>
                        <a:pt x="318" y="127"/>
                      </a:lnTo>
                      <a:lnTo>
                        <a:pt x="309" y="122"/>
                      </a:lnTo>
                      <a:lnTo>
                        <a:pt x="295" y="115"/>
                      </a:lnTo>
                      <a:lnTo>
                        <a:pt x="291" y="104"/>
                      </a:lnTo>
                      <a:lnTo>
                        <a:pt x="222" y="53"/>
                      </a:lnTo>
                      <a:lnTo>
                        <a:pt x="153" y="0"/>
                      </a:lnTo>
                      <a:lnTo>
                        <a:pt x="122" y="1"/>
                      </a:lnTo>
                      <a:lnTo>
                        <a:pt x="130" y="103"/>
                      </a:lnTo>
                      <a:lnTo>
                        <a:pt x="140" y="206"/>
                      </a:lnTo>
                      <a:lnTo>
                        <a:pt x="143" y="209"/>
                      </a:lnTo>
                      <a:lnTo>
                        <a:pt x="139" y="225"/>
                      </a:lnTo>
                      <a:lnTo>
                        <a:pt x="55" y="225"/>
                      </a:lnTo>
                      <a:lnTo>
                        <a:pt x="52" y="231"/>
                      </a:lnTo>
                      <a:lnTo>
                        <a:pt x="43" y="229"/>
                      </a:lnTo>
                      <a:lnTo>
                        <a:pt x="32" y="235"/>
                      </a:lnTo>
                      <a:lnTo>
                        <a:pt x="17" y="227"/>
                      </a:lnTo>
                      <a:lnTo>
                        <a:pt x="11" y="228"/>
                      </a:lnTo>
                      <a:lnTo>
                        <a:pt x="7" y="242"/>
                      </a:lnTo>
                      <a:lnTo>
                        <a:pt x="0" y="247"/>
                      </a:lnTo>
                      <a:lnTo>
                        <a:pt x="0" y="261"/>
                      </a:lnTo>
                      <a:lnTo>
                        <a:pt x="5" y="275"/>
                      </a:lnTo>
                      <a:lnTo>
                        <a:pt x="13" y="282"/>
                      </a:lnTo>
                      <a:lnTo>
                        <a:pt x="14" y="291"/>
                      </a:lnTo>
                      <a:lnTo>
                        <a:pt x="13" y="298"/>
                      </a:lnTo>
                      <a:lnTo>
                        <a:pt x="14" y="307"/>
                      </a:lnTo>
                      <a:lnTo>
                        <a:pt x="17" y="307"/>
                      </a:lnTo>
                      <a:lnTo>
                        <a:pt x="23" y="304"/>
                      </a:lnTo>
                      <a:lnTo>
                        <a:pt x="27" y="305"/>
                      </a:lnTo>
                      <a:lnTo>
                        <a:pt x="32" y="310"/>
                      </a:lnTo>
                      <a:lnTo>
                        <a:pt x="41" y="312"/>
                      </a:lnTo>
                      <a:lnTo>
                        <a:pt x="47" y="308"/>
                      </a:lnTo>
                      <a:lnTo>
                        <a:pt x="54" y="304"/>
                      </a:lnTo>
                      <a:lnTo>
                        <a:pt x="58" y="301"/>
                      </a:lnTo>
                      <a:lnTo>
                        <a:pt x="63" y="302"/>
                      </a:lnTo>
                      <a:lnTo>
                        <a:pt x="68" y="307"/>
                      </a:lnTo>
                      <a:lnTo>
                        <a:pt x="70" y="313"/>
                      </a:lnTo>
                      <a:lnTo>
                        <a:pt x="79" y="324"/>
                      </a:lnTo>
                      <a:lnTo>
                        <a:pt x="74" y="329"/>
                      </a:lnTo>
                      <a:lnTo>
                        <a:pt x="73" y="338"/>
                      </a:lnTo>
                      <a:lnTo>
                        <a:pt x="78" y="335"/>
                      </a:lnTo>
                      <a:lnTo>
                        <a:pt x="81" y="338"/>
                      </a:lnTo>
                      <a:lnTo>
                        <a:pt x="79" y="345"/>
                      </a:lnTo>
                      <a:lnTo>
                        <a:pt x="85" y="352"/>
                      </a:lnTo>
                      <a:lnTo>
                        <a:pt x="88" y="349"/>
                      </a:lnTo>
                      <a:lnTo>
                        <a:pt x="94" y="352"/>
                      </a:lnTo>
                      <a:lnTo>
                        <a:pt x="111" y="353"/>
                      </a:lnTo>
                      <a:lnTo>
                        <a:pt x="114" y="346"/>
                      </a:lnTo>
                      <a:lnTo>
                        <a:pt x="118" y="347"/>
                      </a:lnTo>
                      <a:lnTo>
                        <a:pt x="124" y="344"/>
                      </a:lnTo>
                      <a:lnTo>
                        <a:pt x="127" y="354"/>
                      </a:lnTo>
                      <a:lnTo>
                        <a:pt x="132" y="351"/>
                      </a:lnTo>
                      <a:lnTo>
                        <a:pt x="140" y="348"/>
                      </a:lnTo>
                      <a:lnTo>
                        <a:pt x="139" y="334"/>
                      </a:lnTo>
                      <a:lnTo>
                        <a:pt x="145" y="324"/>
                      </a:lnTo>
                      <a:lnTo>
                        <a:pt x="144" y="315"/>
                      </a:lnTo>
                      <a:lnTo>
                        <a:pt x="161" y="296"/>
                      </a:lnTo>
                      <a:lnTo>
                        <a:pt x="164" y="280"/>
                      </a:lnTo>
                      <a:lnTo>
                        <a:pt x="170" y="274"/>
                      </a:lnTo>
                      <a:lnTo>
                        <a:pt x="180" y="277"/>
                      </a:lnTo>
                      <a:lnTo>
                        <a:pt x="189" y="272"/>
                      </a:lnTo>
                      <a:lnTo>
                        <a:pt x="192" y="267"/>
                      </a:lnTo>
                      <a:lnTo>
                        <a:pt x="208" y="255"/>
                      </a:lnTo>
                      <a:lnTo>
                        <a:pt x="211" y="248"/>
                      </a:lnTo>
                      <a:lnTo>
                        <a:pt x="231" y="239"/>
                      </a:lnTo>
                      <a:lnTo>
                        <a:pt x="242" y="235"/>
                      </a:lnTo>
                      <a:lnTo>
                        <a:pt x="248" y="240"/>
                      </a:lnTo>
                      <a:lnTo>
                        <a:pt x="261" y="240"/>
                      </a:lnTo>
                      <a:lnTo>
                        <a:pt x="275" y="239"/>
                      </a:lnTo>
                      <a:lnTo>
                        <a:pt x="282" y="230"/>
                      </a:lnTo>
                      <a:lnTo>
                        <a:pt x="310" y="227"/>
                      </a:lnTo>
                      <a:lnTo>
                        <a:pt x="329" y="224"/>
                      </a:lnTo>
                      <a:lnTo>
                        <a:pt x="331" y="210"/>
                      </a:lnTo>
                      <a:lnTo>
                        <a:pt x="342" y="194"/>
                      </a:lnTo>
                      <a:lnTo>
                        <a:pt x="341" y="139"/>
                      </a:lnTo>
                      <a:lnTo>
                        <a:pt x="341" y="1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EFC5C4-8A51-F703-96BA-3222BB6D49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7700" y="4872038"/>
                  <a:ext cx="349250" cy="619125"/>
                </a:xfrm>
                <a:custGeom>
                  <a:avLst/>
                  <a:gdLst>
                    <a:gd name="T0" fmla="*/ 215 w 220"/>
                    <a:gd name="T1" fmla="*/ 0 h 390"/>
                    <a:gd name="T2" fmla="*/ 215 w 220"/>
                    <a:gd name="T3" fmla="*/ 0 h 390"/>
                    <a:gd name="T4" fmla="*/ 174 w 220"/>
                    <a:gd name="T5" fmla="*/ 23 h 390"/>
                    <a:gd name="T6" fmla="*/ 154 w 220"/>
                    <a:gd name="T7" fmla="*/ 30 h 390"/>
                    <a:gd name="T8" fmla="*/ 134 w 220"/>
                    <a:gd name="T9" fmla="*/ 34 h 390"/>
                    <a:gd name="T10" fmla="*/ 102 w 220"/>
                    <a:gd name="T11" fmla="*/ 28 h 390"/>
                    <a:gd name="T12" fmla="*/ 98 w 220"/>
                    <a:gd name="T13" fmla="*/ 77 h 390"/>
                    <a:gd name="T14" fmla="*/ 106 w 220"/>
                    <a:gd name="T15" fmla="*/ 85 h 390"/>
                    <a:gd name="T16" fmla="*/ 115 w 220"/>
                    <a:gd name="T17" fmla="*/ 133 h 390"/>
                    <a:gd name="T18" fmla="*/ 98 w 220"/>
                    <a:gd name="T19" fmla="*/ 154 h 390"/>
                    <a:gd name="T20" fmla="*/ 85 w 220"/>
                    <a:gd name="T21" fmla="*/ 122 h 390"/>
                    <a:gd name="T22" fmla="*/ 89 w 220"/>
                    <a:gd name="T23" fmla="*/ 102 h 390"/>
                    <a:gd name="T24" fmla="*/ 75 w 220"/>
                    <a:gd name="T25" fmla="*/ 98 h 390"/>
                    <a:gd name="T26" fmla="*/ 0 w 220"/>
                    <a:gd name="T27" fmla="*/ 106 h 390"/>
                    <a:gd name="T28" fmla="*/ 2 w 220"/>
                    <a:gd name="T29" fmla="*/ 133 h 390"/>
                    <a:gd name="T30" fmla="*/ 29 w 220"/>
                    <a:gd name="T31" fmla="*/ 137 h 390"/>
                    <a:gd name="T32" fmla="*/ 43 w 220"/>
                    <a:gd name="T33" fmla="*/ 145 h 390"/>
                    <a:gd name="T34" fmla="*/ 52 w 220"/>
                    <a:gd name="T35" fmla="*/ 182 h 390"/>
                    <a:gd name="T36" fmla="*/ 46 w 220"/>
                    <a:gd name="T37" fmla="*/ 217 h 390"/>
                    <a:gd name="T38" fmla="*/ 46 w 220"/>
                    <a:gd name="T39" fmla="*/ 237 h 390"/>
                    <a:gd name="T40" fmla="*/ 36 w 220"/>
                    <a:gd name="T41" fmla="*/ 257 h 390"/>
                    <a:gd name="T42" fmla="*/ 21 w 220"/>
                    <a:gd name="T43" fmla="*/ 317 h 390"/>
                    <a:gd name="T44" fmla="*/ 19 w 220"/>
                    <a:gd name="T45" fmla="*/ 360 h 390"/>
                    <a:gd name="T46" fmla="*/ 23 w 220"/>
                    <a:gd name="T47" fmla="*/ 380 h 390"/>
                    <a:gd name="T48" fmla="*/ 40 w 220"/>
                    <a:gd name="T49" fmla="*/ 390 h 390"/>
                    <a:gd name="T50" fmla="*/ 37 w 220"/>
                    <a:gd name="T51" fmla="*/ 376 h 390"/>
                    <a:gd name="T52" fmla="*/ 46 w 220"/>
                    <a:gd name="T53" fmla="*/ 358 h 390"/>
                    <a:gd name="T54" fmla="*/ 89 w 220"/>
                    <a:gd name="T55" fmla="*/ 337 h 390"/>
                    <a:gd name="T56" fmla="*/ 102 w 220"/>
                    <a:gd name="T57" fmla="*/ 318 h 390"/>
                    <a:gd name="T58" fmla="*/ 101 w 220"/>
                    <a:gd name="T59" fmla="*/ 303 h 390"/>
                    <a:gd name="T60" fmla="*/ 99 w 220"/>
                    <a:gd name="T61" fmla="*/ 281 h 390"/>
                    <a:gd name="T62" fmla="*/ 96 w 220"/>
                    <a:gd name="T63" fmla="*/ 260 h 390"/>
                    <a:gd name="T64" fmla="*/ 89 w 220"/>
                    <a:gd name="T65" fmla="*/ 225 h 390"/>
                    <a:gd name="T66" fmla="*/ 114 w 220"/>
                    <a:gd name="T67" fmla="*/ 203 h 390"/>
                    <a:gd name="T68" fmla="*/ 146 w 220"/>
                    <a:gd name="T69" fmla="*/ 173 h 390"/>
                    <a:gd name="T70" fmla="*/ 190 w 220"/>
                    <a:gd name="T71" fmla="*/ 152 h 390"/>
                    <a:gd name="T72" fmla="*/ 213 w 220"/>
                    <a:gd name="T73" fmla="*/ 121 h 390"/>
                    <a:gd name="T74" fmla="*/ 216 w 220"/>
                    <a:gd name="T75" fmla="*/ 92 h 390"/>
                    <a:gd name="T76" fmla="*/ 216 w 220"/>
                    <a:gd name="T77" fmla="*/ 34 h 390"/>
                    <a:gd name="T78" fmla="*/ 217 w 220"/>
                    <a:gd name="T79" fmla="*/ 11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20" h="390">
                      <a:moveTo>
                        <a:pt x="217" y="11"/>
                      </a:move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197" y="14"/>
                      </a:lnTo>
                      <a:lnTo>
                        <a:pt x="174" y="23"/>
                      </a:lnTo>
                      <a:lnTo>
                        <a:pt x="161" y="23"/>
                      </a:lnTo>
                      <a:lnTo>
                        <a:pt x="154" y="30"/>
                      </a:lnTo>
                      <a:lnTo>
                        <a:pt x="139" y="31"/>
                      </a:lnTo>
                      <a:lnTo>
                        <a:pt x="134" y="34"/>
                      </a:lnTo>
                      <a:lnTo>
                        <a:pt x="109" y="27"/>
                      </a:lnTo>
                      <a:lnTo>
                        <a:pt x="102" y="28"/>
                      </a:lnTo>
                      <a:lnTo>
                        <a:pt x="95" y="50"/>
                      </a:lnTo>
                      <a:lnTo>
                        <a:pt x="98" y="77"/>
                      </a:lnTo>
                      <a:lnTo>
                        <a:pt x="99" y="77"/>
                      </a:lnTo>
                      <a:lnTo>
                        <a:pt x="106" y="85"/>
                      </a:lnTo>
                      <a:lnTo>
                        <a:pt x="115" y="102"/>
                      </a:lnTo>
                      <a:lnTo>
                        <a:pt x="115" y="133"/>
                      </a:lnTo>
                      <a:lnTo>
                        <a:pt x="105" y="137"/>
                      </a:lnTo>
                      <a:lnTo>
                        <a:pt x="98" y="154"/>
                      </a:lnTo>
                      <a:lnTo>
                        <a:pt x="86" y="139"/>
                      </a:lnTo>
                      <a:lnTo>
                        <a:pt x="85" y="122"/>
                      </a:lnTo>
                      <a:lnTo>
                        <a:pt x="89" y="112"/>
                      </a:lnTo>
                      <a:lnTo>
                        <a:pt x="89" y="102"/>
                      </a:lnTo>
                      <a:lnTo>
                        <a:pt x="81" y="96"/>
                      </a:lnTo>
                      <a:lnTo>
                        <a:pt x="75" y="98"/>
                      </a:lnTo>
                      <a:lnTo>
                        <a:pt x="63" y="87"/>
                      </a:lnTo>
                      <a:lnTo>
                        <a:pt x="0" y="106"/>
                      </a:lnTo>
                      <a:lnTo>
                        <a:pt x="1" y="123"/>
                      </a:lnTo>
                      <a:lnTo>
                        <a:pt x="2" y="133"/>
                      </a:lnTo>
                      <a:lnTo>
                        <a:pt x="19" y="132"/>
                      </a:lnTo>
                      <a:lnTo>
                        <a:pt x="29" y="137"/>
                      </a:lnTo>
                      <a:lnTo>
                        <a:pt x="33" y="143"/>
                      </a:lnTo>
                      <a:lnTo>
                        <a:pt x="43" y="145"/>
                      </a:lnTo>
                      <a:lnTo>
                        <a:pt x="53" y="152"/>
                      </a:lnTo>
                      <a:lnTo>
                        <a:pt x="52" y="182"/>
                      </a:lnTo>
                      <a:lnTo>
                        <a:pt x="47" y="199"/>
                      </a:lnTo>
                      <a:lnTo>
                        <a:pt x="46" y="217"/>
                      </a:lnTo>
                      <a:lnTo>
                        <a:pt x="48" y="223"/>
                      </a:lnTo>
                      <a:lnTo>
                        <a:pt x="46" y="237"/>
                      </a:lnTo>
                      <a:lnTo>
                        <a:pt x="42" y="240"/>
                      </a:lnTo>
                      <a:lnTo>
                        <a:pt x="36" y="257"/>
                      </a:lnTo>
                      <a:lnTo>
                        <a:pt x="13" y="284"/>
                      </a:lnTo>
                      <a:lnTo>
                        <a:pt x="21" y="317"/>
                      </a:lnTo>
                      <a:lnTo>
                        <a:pt x="25" y="334"/>
                      </a:lnTo>
                      <a:lnTo>
                        <a:pt x="19" y="360"/>
                      </a:lnTo>
                      <a:lnTo>
                        <a:pt x="21" y="369"/>
                      </a:lnTo>
                      <a:lnTo>
                        <a:pt x="23" y="380"/>
                      </a:lnTo>
                      <a:lnTo>
                        <a:pt x="25" y="390"/>
                      </a:lnTo>
                      <a:lnTo>
                        <a:pt x="40" y="390"/>
                      </a:lnTo>
                      <a:lnTo>
                        <a:pt x="43" y="378"/>
                      </a:lnTo>
                      <a:lnTo>
                        <a:pt x="37" y="376"/>
                      </a:lnTo>
                      <a:lnTo>
                        <a:pt x="36" y="367"/>
                      </a:lnTo>
                      <a:lnTo>
                        <a:pt x="46" y="358"/>
                      </a:lnTo>
                      <a:lnTo>
                        <a:pt x="72" y="344"/>
                      </a:lnTo>
                      <a:lnTo>
                        <a:pt x="89" y="337"/>
                      </a:lnTo>
                      <a:lnTo>
                        <a:pt x="98" y="328"/>
                      </a:lnTo>
                      <a:lnTo>
                        <a:pt x="102" y="318"/>
                      </a:lnTo>
                      <a:lnTo>
                        <a:pt x="97" y="315"/>
                      </a:lnTo>
                      <a:lnTo>
                        <a:pt x="101" y="303"/>
                      </a:lnTo>
                      <a:lnTo>
                        <a:pt x="103" y="280"/>
                      </a:lnTo>
                      <a:lnTo>
                        <a:pt x="99" y="281"/>
                      </a:lnTo>
                      <a:lnTo>
                        <a:pt x="99" y="273"/>
                      </a:lnTo>
                      <a:lnTo>
                        <a:pt x="96" y="260"/>
                      </a:lnTo>
                      <a:lnTo>
                        <a:pt x="87" y="242"/>
                      </a:lnTo>
                      <a:lnTo>
                        <a:pt x="89" y="225"/>
                      </a:lnTo>
                      <a:lnTo>
                        <a:pt x="98" y="219"/>
                      </a:lnTo>
                      <a:lnTo>
                        <a:pt x="114" y="203"/>
                      </a:lnTo>
                      <a:lnTo>
                        <a:pt x="122" y="199"/>
                      </a:lnTo>
                      <a:lnTo>
                        <a:pt x="146" y="173"/>
                      </a:lnTo>
                      <a:lnTo>
                        <a:pt x="171" y="161"/>
                      </a:lnTo>
                      <a:lnTo>
                        <a:pt x="190" y="152"/>
                      </a:lnTo>
                      <a:lnTo>
                        <a:pt x="204" y="137"/>
                      </a:lnTo>
                      <a:lnTo>
                        <a:pt x="213" y="121"/>
                      </a:lnTo>
                      <a:lnTo>
                        <a:pt x="220" y="104"/>
                      </a:lnTo>
                      <a:lnTo>
                        <a:pt x="216" y="92"/>
                      </a:lnTo>
                      <a:lnTo>
                        <a:pt x="217" y="55"/>
                      </a:lnTo>
                      <a:lnTo>
                        <a:pt x="216" y="34"/>
                      </a:lnTo>
                      <a:lnTo>
                        <a:pt x="217" y="11"/>
                      </a:lnTo>
                      <a:lnTo>
                        <a:pt x="217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A02588A-FA96-297F-009E-9359A49C9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9638"/>
                  <a:ext cx="398462" cy="482600"/>
                </a:xfrm>
                <a:custGeom>
                  <a:avLst/>
                  <a:gdLst>
                    <a:gd name="T0" fmla="*/ 251 w 251"/>
                    <a:gd name="T1" fmla="*/ 57 h 304"/>
                    <a:gd name="T2" fmla="*/ 175 w 251"/>
                    <a:gd name="T3" fmla="*/ 0 h 304"/>
                    <a:gd name="T4" fmla="*/ 174 w 251"/>
                    <a:gd name="T5" fmla="*/ 36 h 304"/>
                    <a:gd name="T6" fmla="*/ 108 w 251"/>
                    <a:gd name="T7" fmla="*/ 35 h 304"/>
                    <a:gd name="T8" fmla="*/ 107 w 251"/>
                    <a:gd name="T9" fmla="*/ 96 h 304"/>
                    <a:gd name="T10" fmla="*/ 87 w 251"/>
                    <a:gd name="T11" fmla="*/ 98 h 304"/>
                    <a:gd name="T12" fmla="*/ 82 w 251"/>
                    <a:gd name="T13" fmla="*/ 110 h 304"/>
                    <a:gd name="T14" fmla="*/ 85 w 251"/>
                    <a:gd name="T15" fmla="*/ 144 h 304"/>
                    <a:gd name="T16" fmla="*/ 5 w 251"/>
                    <a:gd name="T17" fmla="*/ 144 h 304"/>
                    <a:gd name="T18" fmla="*/ 0 w 251"/>
                    <a:gd name="T19" fmla="*/ 152 h 304"/>
                    <a:gd name="T20" fmla="*/ 11 w 251"/>
                    <a:gd name="T21" fmla="*/ 162 h 304"/>
                    <a:gd name="T22" fmla="*/ 16 w 251"/>
                    <a:gd name="T23" fmla="*/ 173 h 304"/>
                    <a:gd name="T24" fmla="*/ 13 w 251"/>
                    <a:gd name="T25" fmla="*/ 185 h 304"/>
                    <a:gd name="T26" fmla="*/ 15 w 251"/>
                    <a:gd name="T27" fmla="*/ 198 h 304"/>
                    <a:gd name="T28" fmla="*/ 17 w 251"/>
                    <a:gd name="T29" fmla="*/ 221 h 304"/>
                    <a:gd name="T30" fmla="*/ 14 w 251"/>
                    <a:gd name="T31" fmla="*/ 243 h 304"/>
                    <a:gd name="T32" fmla="*/ 8 w 251"/>
                    <a:gd name="T33" fmla="*/ 254 h 304"/>
                    <a:gd name="T34" fmla="*/ 10 w 251"/>
                    <a:gd name="T35" fmla="*/ 268 h 304"/>
                    <a:gd name="T36" fmla="*/ 17 w 251"/>
                    <a:gd name="T37" fmla="*/ 260 h 304"/>
                    <a:gd name="T38" fmla="*/ 27 w 251"/>
                    <a:gd name="T39" fmla="*/ 262 h 304"/>
                    <a:gd name="T40" fmla="*/ 38 w 251"/>
                    <a:gd name="T41" fmla="*/ 256 h 304"/>
                    <a:gd name="T42" fmla="*/ 49 w 251"/>
                    <a:gd name="T43" fmla="*/ 256 h 304"/>
                    <a:gd name="T44" fmla="*/ 59 w 251"/>
                    <a:gd name="T45" fmla="*/ 264 h 304"/>
                    <a:gd name="T46" fmla="*/ 72 w 251"/>
                    <a:gd name="T47" fmla="*/ 269 h 304"/>
                    <a:gd name="T48" fmla="*/ 84 w 251"/>
                    <a:gd name="T49" fmla="*/ 287 h 304"/>
                    <a:gd name="T50" fmla="*/ 98 w 251"/>
                    <a:gd name="T51" fmla="*/ 304 h 304"/>
                    <a:gd name="T52" fmla="*/ 105 w 251"/>
                    <a:gd name="T53" fmla="*/ 299 h 304"/>
                    <a:gd name="T54" fmla="*/ 109 w 251"/>
                    <a:gd name="T55" fmla="*/ 285 h 304"/>
                    <a:gd name="T56" fmla="*/ 115 w 251"/>
                    <a:gd name="T57" fmla="*/ 284 h 304"/>
                    <a:gd name="T58" fmla="*/ 130 w 251"/>
                    <a:gd name="T59" fmla="*/ 292 h 304"/>
                    <a:gd name="T60" fmla="*/ 141 w 251"/>
                    <a:gd name="T61" fmla="*/ 286 h 304"/>
                    <a:gd name="T62" fmla="*/ 150 w 251"/>
                    <a:gd name="T63" fmla="*/ 288 h 304"/>
                    <a:gd name="T64" fmla="*/ 153 w 251"/>
                    <a:gd name="T65" fmla="*/ 282 h 304"/>
                    <a:gd name="T66" fmla="*/ 237 w 251"/>
                    <a:gd name="T67" fmla="*/ 282 h 304"/>
                    <a:gd name="T68" fmla="*/ 241 w 251"/>
                    <a:gd name="T69" fmla="*/ 266 h 304"/>
                    <a:gd name="T70" fmla="*/ 238 w 251"/>
                    <a:gd name="T71" fmla="*/ 263 h 304"/>
                    <a:gd name="T72" fmla="*/ 228 w 251"/>
                    <a:gd name="T73" fmla="*/ 160 h 304"/>
                    <a:gd name="T74" fmla="*/ 220 w 251"/>
                    <a:gd name="T75" fmla="*/ 58 h 304"/>
                    <a:gd name="T76" fmla="*/ 251 w 251"/>
                    <a:gd name="T77" fmla="*/ 57 h 304"/>
                    <a:gd name="T78" fmla="*/ 251 w 251"/>
                    <a:gd name="T79" fmla="*/ 57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51" h="304">
                      <a:moveTo>
                        <a:pt x="251" y="57"/>
                      </a:moveTo>
                      <a:lnTo>
                        <a:pt x="175" y="0"/>
                      </a:lnTo>
                      <a:lnTo>
                        <a:pt x="174" y="36"/>
                      </a:lnTo>
                      <a:lnTo>
                        <a:pt x="108" y="35"/>
                      </a:lnTo>
                      <a:lnTo>
                        <a:pt x="107" y="96"/>
                      </a:lnTo>
                      <a:lnTo>
                        <a:pt x="87" y="98"/>
                      </a:lnTo>
                      <a:lnTo>
                        <a:pt x="82" y="110"/>
                      </a:lnTo>
                      <a:lnTo>
                        <a:pt x="85" y="144"/>
                      </a:lnTo>
                      <a:lnTo>
                        <a:pt x="5" y="144"/>
                      </a:lnTo>
                      <a:lnTo>
                        <a:pt x="0" y="152"/>
                      </a:lnTo>
                      <a:lnTo>
                        <a:pt x="11" y="162"/>
                      </a:lnTo>
                      <a:lnTo>
                        <a:pt x="16" y="173"/>
                      </a:lnTo>
                      <a:lnTo>
                        <a:pt x="13" y="185"/>
                      </a:lnTo>
                      <a:lnTo>
                        <a:pt x="15" y="198"/>
                      </a:lnTo>
                      <a:lnTo>
                        <a:pt x="17" y="221"/>
                      </a:lnTo>
                      <a:lnTo>
                        <a:pt x="14" y="243"/>
                      </a:lnTo>
                      <a:lnTo>
                        <a:pt x="8" y="254"/>
                      </a:lnTo>
                      <a:lnTo>
                        <a:pt x="10" y="268"/>
                      </a:lnTo>
                      <a:lnTo>
                        <a:pt x="17" y="260"/>
                      </a:lnTo>
                      <a:lnTo>
                        <a:pt x="27" y="262"/>
                      </a:lnTo>
                      <a:lnTo>
                        <a:pt x="38" y="256"/>
                      </a:lnTo>
                      <a:lnTo>
                        <a:pt x="49" y="256"/>
                      </a:lnTo>
                      <a:lnTo>
                        <a:pt x="59" y="264"/>
                      </a:lnTo>
                      <a:lnTo>
                        <a:pt x="72" y="269"/>
                      </a:lnTo>
                      <a:lnTo>
                        <a:pt x="84" y="287"/>
                      </a:lnTo>
                      <a:lnTo>
                        <a:pt x="98" y="304"/>
                      </a:lnTo>
                      <a:lnTo>
                        <a:pt x="105" y="299"/>
                      </a:lnTo>
                      <a:lnTo>
                        <a:pt x="109" y="285"/>
                      </a:lnTo>
                      <a:lnTo>
                        <a:pt x="115" y="284"/>
                      </a:lnTo>
                      <a:lnTo>
                        <a:pt x="130" y="292"/>
                      </a:lnTo>
                      <a:lnTo>
                        <a:pt x="141" y="286"/>
                      </a:lnTo>
                      <a:lnTo>
                        <a:pt x="150" y="288"/>
                      </a:lnTo>
                      <a:lnTo>
                        <a:pt x="153" y="282"/>
                      </a:lnTo>
                      <a:lnTo>
                        <a:pt x="237" y="282"/>
                      </a:lnTo>
                      <a:lnTo>
                        <a:pt x="241" y="266"/>
                      </a:lnTo>
                      <a:lnTo>
                        <a:pt x="238" y="263"/>
                      </a:lnTo>
                      <a:lnTo>
                        <a:pt x="228" y="160"/>
                      </a:lnTo>
                      <a:lnTo>
                        <a:pt x="220" y="58"/>
                      </a:lnTo>
                      <a:lnTo>
                        <a:pt x="251" y="57"/>
                      </a:lnTo>
                      <a:lnTo>
                        <a:pt x="251" y="5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F45A43-D275-DD8A-3316-25FF1372B1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1837" y="4832351"/>
                  <a:ext cx="98425" cy="284163"/>
                </a:xfrm>
                <a:custGeom>
                  <a:avLst/>
                  <a:gdLst>
                    <a:gd name="T0" fmla="*/ 38 w 62"/>
                    <a:gd name="T1" fmla="*/ 114 h 179"/>
                    <a:gd name="T2" fmla="*/ 38 w 62"/>
                    <a:gd name="T3" fmla="*/ 105 h 179"/>
                    <a:gd name="T4" fmla="*/ 34 w 62"/>
                    <a:gd name="T5" fmla="*/ 98 h 179"/>
                    <a:gd name="T6" fmla="*/ 35 w 62"/>
                    <a:gd name="T7" fmla="*/ 87 h 179"/>
                    <a:gd name="T8" fmla="*/ 29 w 62"/>
                    <a:gd name="T9" fmla="*/ 70 h 179"/>
                    <a:gd name="T10" fmla="*/ 36 w 62"/>
                    <a:gd name="T11" fmla="*/ 57 h 179"/>
                    <a:gd name="T12" fmla="*/ 35 w 62"/>
                    <a:gd name="T13" fmla="*/ 28 h 179"/>
                    <a:gd name="T14" fmla="*/ 28 w 62"/>
                    <a:gd name="T15" fmla="*/ 13 h 179"/>
                    <a:gd name="T16" fmla="*/ 28 w 62"/>
                    <a:gd name="T17" fmla="*/ 10 h 179"/>
                    <a:gd name="T18" fmla="*/ 28 w 62"/>
                    <a:gd name="T19" fmla="*/ 10 h 179"/>
                    <a:gd name="T20" fmla="*/ 24 w 62"/>
                    <a:gd name="T21" fmla="*/ 3 h 179"/>
                    <a:gd name="T22" fmla="*/ 4 w 62"/>
                    <a:gd name="T23" fmla="*/ 0 h 179"/>
                    <a:gd name="T24" fmla="*/ 14 w 62"/>
                    <a:gd name="T25" fmla="*/ 10 h 179"/>
                    <a:gd name="T26" fmla="*/ 19 w 62"/>
                    <a:gd name="T27" fmla="*/ 30 h 179"/>
                    <a:gd name="T28" fmla="*/ 15 w 62"/>
                    <a:gd name="T29" fmla="*/ 37 h 179"/>
                    <a:gd name="T30" fmla="*/ 10 w 62"/>
                    <a:gd name="T31" fmla="*/ 56 h 179"/>
                    <a:gd name="T32" fmla="*/ 13 w 62"/>
                    <a:gd name="T33" fmla="*/ 75 h 179"/>
                    <a:gd name="T34" fmla="*/ 7 w 62"/>
                    <a:gd name="T35" fmla="*/ 84 h 179"/>
                    <a:gd name="T36" fmla="*/ 0 w 62"/>
                    <a:gd name="T37" fmla="*/ 106 h 179"/>
                    <a:gd name="T38" fmla="*/ 10 w 62"/>
                    <a:gd name="T39" fmla="*/ 112 h 179"/>
                    <a:gd name="T40" fmla="*/ 22 w 62"/>
                    <a:gd name="T41" fmla="*/ 123 h 179"/>
                    <a:gd name="T42" fmla="*/ 28 w 62"/>
                    <a:gd name="T43" fmla="*/ 121 h 179"/>
                    <a:gd name="T44" fmla="*/ 36 w 62"/>
                    <a:gd name="T45" fmla="*/ 127 h 179"/>
                    <a:gd name="T46" fmla="*/ 36 w 62"/>
                    <a:gd name="T47" fmla="*/ 137 h 179"/>
                    <a:gd name="T48" fmla="*/ 32 w 62"/>
                    <a:gd name="T49" fmla="*/ 147 h 179"/>
                    <a:gd name="T50" fmla="*/ 33 w 62"/>
                    <a:gd name="T51" fmla="*/ 164 h 179"/>
                    <a:gd name="T52" fmla="*/ 45 w 62"/>
                    <a:gd name="T53" fmla="*/ 179 h 179"/>
                    <a:gd name="T54" fmla="*/ 52 w 62"/>
                    <a:gd name="T55" fmla="*/ 162 h 179"/>
                    <a:gd name="T56" fmla="*/ 62 w 62"/>
                    <a:gd name="T57" fmla="*/ 158 h 179"/>
                    <a:gd name="T58" fmla="*/ 62 w 62"/>
                    <a:gd name="T59" fmla="*/ 127 h 179"/>
                    <a:gd name="T60" fmla="*/ 53 w 62"/>
                    <a:gd name="T61" fmla="*/ 110 h 179"/>
                    <a:gd name="T62" fmla="*/ 46 w 62"/>
                    <a:gd name="T63" fmla="*/ 102 h 179"/>
                    <a:gd name="T64" fmla="*/ 45 w 62"/>
                    <a:gd name="T65" fmla="*/ 102 h 179"/>
                    <a:gd name="T66" fmla="*/ 45 w 62"/>
                    <a:gd name="T67" fmla="*/ 105 h 179"/>
                    <a:gd name="T68" fmla="*/ 49 w 62"/>
                    <a:gd name="T69" fmla="*/ 106 h 179"/>
                    <a:gd name="T70" fmla="*/ 52 w 62"/>
                    <a:gd name="T71" fmla="*/ 119 h 179"/>
                    <a:gd name="T72" fmla="*/ 52 w 62"/>
                    <a:gd name="T73" fmla="*/ 122 h 179"/>
                    <a:gd name="T74" fmla="*/ 45 w 62"/>
                    <a:gd name="T75" fmla="*/ 113 h 179"/>
                    <a:gd name="T76" fmla="*/ 41 w 62"/>
                    <a:gd name="T77" fmla="*/ 119 h 179"/>
                    <a:gd name="T78" fmla="*/ 38 w 62"/>
                    <a:gd name="T79" fmla="*/ 114 h 179"/>
                    <a:gd name="T80" fmla="*/ 38 w 62"/>
                    <a:gd name="T81" fmla="*/ 114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2" h="179">
                      <a:moveTo>
                        <a:pt x="38" y="114"/>
                      </a:moveTo>
                      <a:lnTo>
                        <a:pt x="38" y="105"/>
                      </a:lnTo>
                      <a:lnTo>
                        <a:pt x="34" y="98"/>
                      </a:lnTo>
                      <a:lnTo>
                        <a:pt x="35" y="87"/>
                      </a:lnTo>
                      <a:lnTo>
                        <a:pt x="29" y="70"/>
                      </a:lnTo>
                      <a:lnTo>
                        <a:pt x="36" y="57"/>
                      </a:lnTo>
                      <a:lnTo>
                        <a:pt x="35" y="28"/>
                      </a:lnTo>
                      <a:lnTo>
                        <a:pt x="28" y="13"/>
                      </a:lnTo>
                      <a:lnTo>
                        <a:pt x="28" y="10"/>
                      </a:lnTo>
                      <a:lnTo>
                        <a:pt x="28" y="10"/>
                      </a:lnTo>
                      <a:lnTo>
                        <a:pt x="24" y="3"/>
                      </a:lnTo>
                      <a:lnTo>
                        <a:pt x="4" y="0"/>
                      </a:lnTo>
                      <a:lnTo>
                        <a:pt x="14" y="10"/>
                      </a:lnTo>
                      <a:lnTo>
                        <a:pt x="19" y="30"/>
                      </a:lnTo>
                      <a:lnTo>
                        <a:pt x="15" y="37"/>
                      </a:lnTo>
                      <a:lnTo>
                        <a:pt x="10" y="56"/>
                      </a:lnTo>
                      <a:lnTo>
                        <a:pt x="13" y="75"/>
                      </a:lnTo>
                      <a:lnTo>
                        <a:pt x="7" y="84"/>
                      </a:lnTo>
                      <a:lnTo>
                        <a:pt x="0" y="106"/>
                      </a:lnTo>
                      <a:lnTo>
                        <a:pt x="10" y="112"/>
                      </a:lnTo>
                      <a:lnTo>
                        <a:pt x="22" y="123"/>
                      </a:lnTo>
                      <a:lnTo>
                        <a:pt x="28" y="121"/>
                      </a:lnTo>
                      <a:lnTo>
                        <a:pt x="36" y="127"/>
                      </a:lnTo>
                      <a:lnTo>
                        <a:pt x="36" y="137"/>
                      </a:lnTo>
                      <a:lnTo>
                        <a:pt x="32" y="147"/>
                      </a:lnTo>
                      <a:lnTo>
                        <a:pt x="33" y="164"/>
                      </a:lnTo>
                      <a:lnTo>
                        <a:pt x="45" y="179"/>
                      </a:lnTo>
                      <a:lnTo>
                        <a:pt x="52" y="162"/>
                      </a:lnTo>
                      <a:lnTo>
                        <a:pt x="62" y="158"/>
                      </a:lnTo>
                      <a:lnTo>
                        <a:pt x="62" y="127"/>
                      </a:lnTo>
                      <a:lnTo>
                        <a:pt x="53" y="110"/>
                      </a:lnTo>
                      <a:lnTo>
                        <a:pt x="46" y="102"/>
                      </a:lnTo>
                      <a:lnTo>
                        <a:pt x="45" y="102"/>
                      </a:lnTo>
                      <a:lnTo>
                        <a:pt x="45" y="105"/>
                      </a:lnTo>
                      <a:lnTo>
                        <a:pt x="49" y="106"/>
                      </a:lnTo>
                      <a:lnTo>
                        <a:pt x="52" y="119"/>
                      </a:lnTo>
                      <a:lnTo>
                        <a:pt x="52" y="122"/>
                      </a:lnTo>
                      <a:lnTo>
                        <a:pt x="45" y="113"/>
                      </a:lnTo>
                      <a:lnTo>
                        <a:pt x="41" y="119"/>
                      </a:lnTo>
                      <a:lnTo>
                        <a:pt x="38" y="114"/>
                      </a:lnTo>
                      <a:lnTo>
                        <a:pt x="38" y="1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8F3AC6A-7AE3-3C21-4B17-89D9D0113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512" y="5122863"/>
                  <a:ext cx="439737" cy="455613"/>
                </a:xfrm>
                <a:custGeom>
                  <a:avLst/>
                  <a:gdLst>
                    <a:gd name="T0" fmla="*/ 238 w 277"/>
                    <a:gd name="T1" fmla="*/ 14 h 287"/>
                    <a:gd name="T2" fmla="*/ 199 w 277"/>
                    <a:gd name="T3" fmla="*/ 23 h 287"/>
                    <a:gd name="T4" fmla="*/ 150 w 277"/>
                    <a:gd name="T5" fmla="*/ 19 h 287"/>
                    <a:gd name="T6" fmla="*/ 136 w 277"/>
                    <a:gd name="T7" fmla="*/ 8 h 287"/>
                    <a:gd name="T8" fmla="*/ 52 w 277"/>
                    <a:gd name="T9" fmla="*/ 9 h 287"/>
                    <a:gd name="T10" fmla="*/ 48 w 277"/>
                    <a:gd name="T11" fmla="*/ 11 h 287"/>
                    <a:gd name="T12" fmla="*/ 37 w 277"/>
                    <a:gd name="T13" fmla="*/ 0 h 287"/>
                    <a:gd name="T14" fmla="*/ 23 w 277"/>
                    <a:gd name="T15" fmla="*/ 0 h 287"/>
                    <a:gd name="T16" fmla="*/ 10 w 277"/>
                    <a:gd name="T17" fmla="*/ 3 h 287"/>
                    <a:gd name="T18" fmla="*/ 0 w 277"/>
                    <a:gd name="T19" fmla="*/ 8 h 287"/>
                    <a:gd name="T20" fmla="*/ 1 w 277"/>
                    <a:gd name="T21" fmla="*/ 26 h 287"/>
                    <a:gd name="T22" fmla="*/ 18 w 277"/>
                    <a:gd name="T23" fmla="*/ 49 h 287"/>
                    <a:gd name="T24" fmla="*/ 22 w 277"/>
                    <a:gd name="T25" fmla="*/ 64 h 287"/>
                    <a:gd name="T26" fmla="*/ 32 w 277"/>
                    <a:gd name="T27" fmla="*/ 93 h 287"/>
                    <a:gd name="T28" fmla="*/ 42 w 277"/>
                    <a:gd name="T29" fmla="*/ 113 h 287"/>
                    <a:gd name="T30" fmla="*/ 50 w 277"/>
                    <a:gd name="T31" fmla="*/ 122 h 287"/>
                    <a:gd name="T32" fmla="*/ 52 w 277"/>
                    <a:gd name="T33" fmla="*/ 135 h 287"/>
                    <a:gd name="T34" fmla="*/ 52 w 277"/>
                    <a:gd name="T35" fmla="*/ 164 h 287"/>
                    <a:gd name="T36" fmla="*/ 58 w 277"/>
                    <a:gd name="T37" fmla="*/ 200 h 287"/>
                    <a:gd name="T38" fmla="*/ 63 w 277"/>
                    <a:gd name="T39" fmla="*/ 217 h 287"/>
                    <a:gd name="T40" fmla="*/ 66 w 277"/>
                    <a:gd name="T41" fmla="*/ 241 h 287"/>
                    <a:gd name="T42" fmla="*/ 74 w 277"/>
                    <a:gd name="T43" fmla="*/ 258 h 287"/>
                    <a:gd name="T44" fmla="*/ 88 w 277"/>
                    <a:gd name="T45" fmla="*/ 276 h 287"/>
                    <a:gd name="T46" fmla="*/ 98 w 277"/>
                    <a:gd name="T47" fmla="*/ 264 h 287"/>
                    <a:gd name="T48" fmla="*/ 106 w 277"/>
                    <a:gd name="T49" fmla="*/ 270 h 287"/>
                    <a:gd name="T50" fmla="*/ 109 w 277"/>
                    <a:gd name="T51" fmla="*/ 281 h 287"/>
                    <a:gd name="T52" fmla="*/ 118 w 277"/>
                    <a:gd name="T53" fmla="*/ 283 h 287"/>
                    <a:gd name="T54" fmla="*/ 130 w 277"/>
                    <a:gd name="T55" fmla="*/ 287 h 287"/>
                    <a:gd name="T56" fmla="*/ 141 w 277"/>
                    <a:gd name="T57" fmla="*/ 285 h 287"/>
                    <a:gd name="T58" fmla="*/ 160 w 277"/>
                    <a:gd name="T59" fmla="*/ 273 h 287"/>
                    <a:gd name="T60" fmla="*/ 164 w 277"/>
                    <a:gd name="T61" fmla="*/ 186 h 287"/>
                    <a:gd name="T62" fmla="*/ 166 w 277"/>
                    <a:gd name="T63" fmla="*/ 116 h 287"/>
                    <a:gd name="T64" fmla="*/ 186 w 277"/>
                    <a:gd name="T65" fmla="*/ 115 h 287"/>
                    <a:gd name="T66" fmla="*/ 190 w 277"/>
                    <a:gd name="T67" fmla="*/ 31 h 287"/>
                    <a:gd name="T68" fmla="*/ 205 w 277"/>
                    <a:gd name="T69" fmla="*/ 30 h 287"/>
                    <a:gd name="T70" fmla="*/ 237 w 277"/>
                    <a:gd name="T71" fmla="*/ 22 h 287"/>
                    <a:gd name="T72" fmla="*/ 245 w 277"/>
                    <a:gd name="T73" fmla="*/ 31 h 287"/>
                    <a:gd name="T74" fmla="*/ 259 w 277"/>
                    <a:gd name="T75" fmla="*/ 22 h 287"/>
                    <a:gd name="T76" fmla="*/ 264 w 277"/>
                    <a:gd name="T77" fmla="*/ 22 h 287"/>
                    <a:gd name="T78" fmla="*/ 277 w 277"/>
                    <a:gd name="T79" fmla="*/ 17 h 287"/>
                    <a:gd name="T80" fmla="*/ 277 w 277"/>
                    <a:gd name="T81" fmla="*/ 15 h 287"/>
                    <a:gd name="T82" fmla="*/ 268 w 277"/>
                    <a:gd name="T83" fmla="*/ 9 h 287"/>
                    <a:gd name="T84" fmla="*/ 255 w 277"/>
                    <a:gd name="T85" fmla="*/ 8 h 287"/>
                    <a:gd name="T86" fmla="*/ 238 w 277"/>
                    <a:gd name="T87" fmla="*/ 14 h 287"/>
                    <a:gd name="T88" fmla="*/ 238 w 277"/>
                    <a:gd name="T89" fmla="*/ 14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7" h="287">
                      <a:moveTo>
                        <a:pt x="238" y="14"/>
                      </a:moveTo>
                      <a:lnTo>
                        <a:pt x="199" y="23"/>
                      </a:lnTo>
                      <a:lnTo>
                        <a:pt x="150" y="19"/>
                      </a:lnTo>
                      <a:lnTo>
                        <a:pt x="136" y="8"/>
                      </a:lnTo>
                      <a:lnTo>
                        <a:pt x="52" y="9"/>
                      </a:lnTo>
                      <a:lnTo>
                        <a:pt x="48" y="11"/>
                      </a:lnTo>
                      <a:lnTo>
                        <a:pt x="37" y="0"/>
                      </a:lnTo>
                      <a:lnTo>
                        <a:pt x="23" y="0"/>
                      </a:lnTo>
                      <a:lnTo>
                        <a:pt x="10" y="3"/>
                      </a:lnTo>
                      <a:lnTo>
                        <a:pt x="0" y="8"/>
                      </a:lnTo>
                      <a:lnTo>
                        <a:pt x="1" y="26"/>
                      </a:lnTo>
                      <a:lnTo>
                        <a:pt x="18" y="49"/>
                      </a:lnTo>
                      <a:lnTo>
                        <a:pt x="22" y="64"/>
                      </a:lnTo>
                      <a:lnTo>
                        <a:pt x="32" y="93"/>
                      </a:lnTo>
                      <a:lnTo>
                        <a:pt x="42" y="113"/>
                      </a:lnTo>
                      <a:lnTo>
                        <a:pt x="50" y="122"/>
                      </a:lnTo>
                      <a:lnTo>
                        <a:pt x="52" y="135"/>
                      </a:lnTo>
                      <a:lnTo>
                        <a:pt x="52" y="164"/>
                      </a:lnTo>
                      <a:lnTo>
                        <a:pt x="58" y="200"/>
                      </a:lnTo>
                      <a:lnTo>
                        <a:pt x="63" y="217"/>
                      </a:lnTo>
                      <a:lnTo>
                        <a:pt x="66" y="241"/>
                      </a:lnTo>
                      <a:lnTo>
                        <a:pt x="74" y="258"/>
                      </a:lnTo>
                      <a:lnTo>
                        <a:pt x="88" y="276"/>
                      </a:lnTo>
                      <a:lnTo>
                        <a:pt x="98" y="264"/>
                      </a:lnTo>
                      <a:lnTo>
                        <a:pt x="106" y="270"/>
                      </a:lnTo>
                      <a:lnTo>
                        <a:pt x="109" y="281"/>
                      </a:lnTo>
                      <a:lnTo>
                        <a:pt x="118" y="283"/>
                      </a:lnTo>
                      <a:lnTo>
                        <a:pt x="130" y="287"/>
                      </a:lnTo>
                      <a:lnTo>
                        <a:pt x="141" y="285"/>
                      </a:lnTo>
                      <a:lnTo>
                        <a:pt x="160" y="273"/>
                      </a:lnTo>
                      <a:lnTo>
                        <a:pt x="164" y="186"/>
                      </a:lnTo>
                      <a:lnTo>
                        <a:pt x="166" y="116"/>
                      </a:lnTo>
                      <a:lnTo>
                        <a:pt x="186" y="115"/>
                      </a:lnTo>
                      <a:lnTo>
                        <a:pt x="190" y="31"/>
                      </a:lnTo>
                      <a:lnTo>
                        <a:pt x="205" y="30"/>
                      </a:lnTo>
                      <a:lnTo>
                        <a:pt x="237" y="22"/>
                      </a:lnTo>
                      <a:lnTo>
                        <a:pt x="245" y="31"/>
                      </a:lnTo>
                      <a:lnTo>
                        <a:pt x="259" y="22"/>
                      </a:lnTo>
                      <a:lnTo>
                        <a:pt x="264" y="22"/>
                      </a:lnTo>
                      <a:lnTo>
                        <a:pt x="277" y="17"/>
                      </a:lnTo>
                      <a:lnTo>
                        <a:pt x="277" y="15"/>
                      </a:lnTo>
                      <a:lnTo>
                        <a:pt x="268" y="9"/>
                      </a:lnTo>
                      <a:lnTo>
                        <a:pt x="255" y="8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32367BE-A7F5-7DE8-41DF-61F3448F2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0275" y="3597276"/>
                  <a:ext cx="511175" cy="446088"/>
                </a:xfrm>
                <a:custGeom>
                  <a:avLst/>
                  <a:gdLst>
                    <a:gd name="T0" fmla="*/ 273 w 322"/>
                    <a:gd name="T1" fmla="*/ 10 h 281"/>
                    <a:gd name="T2" fmla="*/ 240 w 322"/>
                    <a:gd name="T3" fmla="*/ 0 h 281"/>
                    <a:gd name="T4" fmla="*/ 171 w 322"/>
                    <a:gd name="T5" fmla="*/ 46 h 281"/>
                    <a:gd name="T6" fmla="*/ 111 w 322"/>
                    <a:gd name="T7" fmla="*/ 92 h 281"/>
                    <a:gd name="T8" fmla="*/ 82 w 322"/>
                    <a:gd name="T9" fmla="*/ 103 h 281"/>
                    <a:gd name="T10" fmla="*/ 83 w 322"/>
                    <a:gd name="T11" fmla="*/ 158 h 281"/>
                    <a:gd name="T12" fmla="*/ 72 w 322"/>
                    <a:gd name="T13" fmla="*/ 174 h 281"/>
                    <a:gd name="T14" fmla="*/ 70 w 322"/>
                    <a:gd name="T15" fmla="*/ 188 h 281"/>
                    <a:gd name="T16" fmla="*/ 51 w 322"/>
                    <a:gd name="T17" fmla="*/ 191 h 281"/>
                    <a:gd name="T18" fmla="*/ 23 w 322"/>
                    <a:gd name="T19" fmla="*/ 194 h 281"/>
                    <a:gd name="T20" fmla="*/ 16 w 322"/>
                    <a:gd name="T21" fmla="*/ 203 h 281"/>
                    <a:gd name="T22" fmla="*/ 2 w 322"/>
                    <a:gd name="T23" fmla="*/ 204 h 281"/>
                    <a:gd name="T24" fmla="*/ 0 w 322"/>
                    <a:gd name="T25" fmla="*/ 215 h 281"/>
                    <a:gd name="T26" fmla="*/ 3 w 322"/>
                    <a:gd name="T27" fmla="*/ 226 h 281"/>
                    <a:gd name="T28" fmla="*/ 15 w 322"/>
                    <a:gd name="T29" fmla="*/ 241 h 281"/>
                    <a:gd name="T30" fmla="*/ 16 w 322"/>
                    <a:gd name="T31" fmla="*/ 253 h 281"/>
                    <a:gd name="T32" fmla="*/ 39 w 322"/>
                    <a:gd name="T33" fmla="*/ 258 h 281"/>
                    <a:gd name="T34" fmla="*/ 39 w 322"/>
                    <a:gd name="T35" fmla="*/ 274 h 281"/>
                    <a:gd name="T36" fmla="*/ 46 w 322"/>
                    <a:gd name="T37" fmla="*/ 267 h 281"/>
                    <a:gd name="T38" fmla="*/ 53 w 322"/>
                    <a:gd name="T39" fmla="*/ 267 h 281"/>
                    <a:gd name="T40" fmla="*/ 70 w 322"/>
                    <a:gd name="T41" fmla="*/ 281 h 281"/>
                    <a:gd name="T42" fmla="*/ 71 w 322"/>
                    <a:gd name="T43" fmla="*/ 260 h 281"/>
                    <a:gd name="T44" fmla="*/ 77 w 322"/>
                    <a:gd name="T45" fmla="*/ 250 h 281"/>
                    <a:gd name="T46" fmla="*/ 79 w 322"/>
                    <a:gd name="T47" fmla="*/ 236 h 281"/>
                    <a:gd name="T48" fmla="*/ 85 w 322"/>
                    <a:gd name="T49" fmla="*/ 232 h 281"/>
                    <a:gd name="T50" fmla="*/ 107 w 322"/>
                    <a:gd name="T51" fmla="*/ 229 h 281"/>
                    <a:gd name="T52" fmla="*/ 128 w 322"/>
                    <a:gd name="T53" fmla="*/ 237 h 281"/>
                    <a:gd name="T54" fmla="*/ 136 w 322"/>
                    <a:gd name="T55" fmla="*/ 246 h 281"/>
                    <a:gd name="T56" fmla="*/ 147 w 322"/>
                    <a:gd name="T57" fmla="*/ 246 h 281"/>
                    <a:gd name="T58" fmla="*/ 157 w 322"/>
                    <a:gd name="T59" fmla="*/ 241 h 281"/>
                    <a:gd name="T60" fmla="*/ 182 w 322"/>
                    <a:gd name="T61" fmla="*/ 253 h 281"/>
                    <a:gd name="T62" fmla="*/ 192 w 322"/>
                    <a:gd name="T63" fmla="*/ 253 h 281"/>
                    <a:gd name="T64" fmla="*/ 205 w 322"/>
                    <a:gd name="T65" fmla="*/ 243 h 281"/>
                    <a:gd name="T66" fmla="*/ 218 w 322"/>
                    <a:gd name="T67" fmla="*/ 244 h 281"/>
                    <a:gd name="T68" fmla="*/ 223 w 322"/>
                    <a:gd name="T69" fmla="*/ 240 h 281"/>
                    <a:gd name="T70" fmla="*/ 234 w 322"/>
                    <a:gd name="T71" fmla="*/ 242 h 281"/>
                    <a:gd name="T72" fmla="*/ 250 w 322"/>
                    <a:gd name="T73" fmla="*/ 248 h 281"/>
                    <a:gd name="T74" fmla="*/ 266 w 322"/>
                    <a:gd name="T75" fmla="*/ 235 h 281"/>
                    <a:gd name="T76" fmla="*/ 272 w 322"/>
                    <a:gd name="T77" fmla="*/ 236 h 281"/>
                    <a:gd name="T78" fmla="*/ 286 w 322"/>
                    <a:gd name="T79" fmla="*/ 262 h 281"/>
                    <a:gd name="T80" fmla="*/ 289 w 322"/>
                    <a:gd name="T81" fmla="*/ 261 h 281"/>
                    <a:gd name="T82" fmla="*/ 290 w 322"/>
                    <a:gd name="T83" fmla="*/ 254 h 281"/>
                    <a:gd name="T84" fmla="*/ 296 w 322"/>
                    <a:gd name="T85" fmla="*/ 252 h 281"/>
                    <a:gd name="T86" fmla="*/ 298 w 322"/>
                    <a:gd name="T87" fmla="*/ 242 h 281"/>
                    <a:gd name="T88" fmla="*/ 285 w 322"/>
                    <a:gd name="T89" fmla="*/ 241 h 281"/>
                    <a:gd name="T90" fmla="*/ 285 w 322"/>
                    <a:gd name="T91" fmla="*/ 225 h 281"/>
                    <a:gd name="T92" fmla="*/ 275 w 322"/>
                    <a:gd name="T93" fmla="*/ 217 h 281"/>
                    <a:gd name="T94" fmla="*/ 285 w 322"/>
                    <a:gd name="T95" fmla="*/ 186 h 281"/>
                    <a:gd name="T96" fmla="*/ 310 w 322"/>
                    <a:gd name="T97" fmla="*/ 163 h 281"/>
                    <a:gd name="T98" fmla="*/ 311 w 322"/>
                    <a:gd name="T99" fmla="*/ 132 h 281"/>
                    <a:gd name="T100" fmla="*/ 317 w 322"/>
                    <a:gd name="T101" fmla="*/ 84 h 281"/>
                    <a:gd name="T102" fmla="*/ 322 w 322"/>
                    <a:gd name="T103" fmla="*/ 74 h 281"/>
                    <a:gd name="T104" fmla="*/ 313 w 322"/>
                    <a:gd name="T105" fmla="*/ 65 h 281"/>
                    <a:gd name="T106" fmla="*/ 313 w 322"/>
                    <a:gd name="T107" fmla="*/ 58 h 281"/>
                    <a:gd name="T108" fmla="*/ 305 w 322"/>
                    <a:gd name="T109" fmla="*/ 51 h 281"/>
                    <a:gd name="T110" fmla="*/ 299 w 322"/>
                    <a:gd name="T111" fmla="*/ 15 h 281"/>
                    <a:gd name="T112" fmla="*/ 285 w 322"/>
                    <a:gd name="T113" fmla="*/ 23 h 281"/>
                    <a:gd name="T114" fmla="*/ 273 w 322"/>
                    <a:gd name="T115" fmla="*/ 10 h 281"/>
                    <a:gd name="T116" fmla="*/ 273 w 322"/>
                    <a:gd name="T117" fmla="*/ 10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2" h="281">
                      <a:moveTo>
                        <a:pt x="273" y="10"/>
                      </a:moveTo>
                      <a:lnTo>
                        <a:pt x="240" y="0"/>
                      </a:lnTo>
                      <a:lnTo>
                        <a:pt x="171" y="46"/>
                      </a:lnTo>
                      <a:lnTo>
                        <a:pt x="111" y="92"/>
                      </a:lnTo>
                      <a:lnTo>
                        <a:pt x="82" y="103"/>
                      </a:lnTo>
                      <a:lnTo>
                        <a:pt x="83" y="158"/>
                      </a:lnTo>
                      <a:lnTo>
                        <a:pt x="72" y="174"/>
                      </a:lnTo>
                      <a:lnTo>
                        <a:pt x="70" y="188"/>
                      </a:lnTo>
                      <a:lnTo>
                        <a:pt x="51" y="191"/>
                      </a:lnTo>
                      <a:lnTo>
                        <a:pt x="23" y="194"/>
                      </a:lnTo>
                      <a:lnTo>
                        <a:pt x="16" y="203"/>
                      </a:lnTo>
                      <a:lnTo>
                        <a:pt x="2" y="204"/>
                      </a:lnTo>
                      <a:lnTo>
                        <a:pt x="0" y="215"/>
                      </a:lnTo>
                      <a:lnTo>
                        <a:pt x="3" y="226"/>
                      </a:lnTo>
                      <a:lnTo>
                        <a:pt x="15" y="241"/>
                      </a:lnTo>
                      <a:lnTo>
                        <a:pt x="16" y="253"/>
                      </a:lnTo>
                      <a:lnTo>
                        <a:pt x="39" y="258"/>
                      </a:lnTo>
                      <a:lnTo>
                        <a:pt x="39" y="274"/>
                      </a:lnTo>
                      <a:lnTo>
                        <a:pt x="46" y="267"/>
                      </a:lnTo>
                      <a:lnTo>
                        <a:pt x="53" y="267"/>
                      </a:lnTo>
                      <a:lnTo>
                        <a:pt x="70" y="281"/>
                      </a:lnTo>
                      <a:lnTo>
                        <a:pt x="71" y="260"/>
                      </a:lnTo>
                      <a:lnTo>
                        <a:pt x="77" y="250"/>
                      </a:lnTo>
                      <a:lnTo>
                        <a:pt x="79" y="236"/>
                      </a:lnTo>
                      <a:lnTo>
                        <a:pt x="85" y="232"/>
                      </a:lnTo>
                      <a:lnTo>
                        <a:pt x="107" y="229"/>
                      </a:lnTo>
                      <a:lnTo>
                        <a:pt x="128" y="237"/>
                      </a:lnTo>
                      <a:lnTo>
                        <a:pt x="136" y="246"/>
                      </a:lnTo>
                      <a:lnTo>
                        <a:pt x="147" y="246"/>
                      </a:lnTo>
                      <a:lnTo>
                        <a:pt x="157" y="241"/>
                      </a:lnTo>
                      <a:lnTo>
                        <a:pt x="182" y="253"/>
                      </a:lnTo>
                      <a:lnTo>
                        <a:pt x="192" y="253"/>
                      </a:lnTo>
                      <a:lnTo>
                        <a:pt x="205" y="243"/>
                      </a:lnTo>
                      <a:lnTo>
                        <a:pt x="218" y="244"/>
                      </a:lnTo>
                      <a:lnTo>
                        <a:pt x="223" y="240"/>
                      </a:lnTo>
                      <a:lnTo>
                        <a:pt x="234" y="242"/>
                      </a:lnTo>
                      <a:lnTo>
                        <a:pt x="250" y="248"/>
                      </a:lnTo>
                      <a:lnTo>
                        <a:pt x="266" y="235"/>
                      </a:lnTo>
                      <a:lnTo>
                        <a:pt x="272" y="236"/>
                      </a:lnTo>
                      <a:lnTo>
                        <a:pt x="286" y="262"/>
                      </a:lnTo>
                      <a:lnTo>
                        <a:pt x="289" y="261"/>
                      </a:lnTo>
                      <a:lnTo>
                        <a:pt x="290" y="254"/>
                      </a:lnTo>
                      <a:lnTo>
                        <a:pt x="296" y="252"/>
                      </a:lnTo>
                      <a:lnTo>
                        <a:pt x="298" y="242"/>
                      </a:lnTo>
                      <a:lnTo>
                        <a:pt x="285" y="241"/>
                      </a:lnTo>
                      <a:lnTo>
                        <a:pt x="285" y="225"/>
                      </a:lnTo>
                      <a:lnTo>
                        <a:pt x="275" y="217"/>
                      </a:lnTo>
                      <a:lnTo>
                        <a:pt x="285" y="186"/>
                      </a:lnTo>
                      <a:lnTo>
                        <a:pt x="310" y="163"/>
                      </a:lnTo>
                      <a:lnTo>
                        <a:pt x="311" y="132"/>
                      </a:lnTo>
                      <a:lnTo>
                        <a:pt x="317" y="84"/>
                      </a:lnTo>
                      <a:lnTo>
                        <a:pt x="322" y="74"/>
                      </a:lnTo>
                      <a:lnTo>
                        <a:pt x="313" y="65"/>
                      </a:lnTo>
                      <a:lnTo>
                        <a:pt x="313" y="58"/>
                      </a:lnTo>
                      <a:lnTo>
                        <a:pt x="305" y="51"/>
                      </a:lnTo>
                      <a:lnTo>
                        <a:pt x="299" y="15"/>
                      </a:lnTo>
                      <a:lnTo>
                        <a:pt x="285" y="23"/>
                      </a:lnTo>
                      <a:lnTo>
                        <a:pt x="273" y="10"/>
                      </a:lnTo>
                      <a:lnTo>
                        <a:pt x="27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288065-3CF6-43D5-1ACB-7912D9C0F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650" y="3960813"/>
                  <a:ext cx="393700" cy="361950"/>
                </a:xfrm>
                <a:custGeom>
                  <a:avLst/>
                  <a:gdLst>
                    <a:gd name="T0" fmla="*/ 239 w 248"/>
                    <a:gd name="T1" fmla="*/ 32 h 228"/>
                    <a:gd name="T2" fmla="*/ 236 w 248"/>
                    <a:gd name="T3" fmla="*/ 33 h 228"/>
                    <a:gd name="T4" fmla="*/ 222 w 248"/>
                    <a:gd name="T5" fmla="*/ 7 h 228"/>
                    <a:gd name="T6" fmla="*/ 216 w 248"/>
                    <a:gd name="T7" fmla="*/ 6 h 228"/>
                    <a:gd name="T8" fmla="*/ 200 w 248"/>
                    <a:gd name="T9" fmla="*/ 19 h 228"/>
                    <a:gd name="T10" fmla="*/ 184 w 248"/>
                    <a:gd name="T11" fmla="*/ 13 h 228"/>
                    <a:gd name="T12" fmla="*/ 173 w 248"/>
                    <a:gd name="T13" fmla="*/ 11 h 228"/>
                    <a:gd name="T14" fmla="*/ 168 w 248"/>
                    <a:gd name="T15" fmla="*/ 15 h 228"/>
                    <a:gd name="T16" fmla="*/ 155 w 248"/>
                    <a:gd name="T17" fmla="*/ 14 h 228"/>
                    <a:gd name="T18" fmla="*/ 142 w 248"/>
                    <a:gd name="T19" fmla="*/ 24 h 228"/>
                    <a:gd name="T20" fmla="*/ 132 w 248"/>
                    <a:gd name="T21" fmla="*/ 24 h 228"/>
                    <a:gd name="T22" fmla="*/ 107 w 248"/>
                    <a:gd name="T23" fmla="*/ 12 h 228"/>
                    <a:gd name="T24" fmla="*/ 97 w 248"/>
                    <a:gd name="T25" fmla="*/ 17 h 228"/>
                    <a:gd name="T26" fmla="*/ 86 w 248"/>
                    <a:gd name="T27" fmla="*/ 17 h 228"/>
                    <a:gd name="T28" fmla="*/ 78 w 248"/>
                    <a:gd name="T29" fmla="*/ 8 h 228"/>
                    <a:gd name="T30" fmla="*/ 57 w 248"/>
                    <a:gd name="T31" fmla="*/ 0 h 228"/>
                    <a:gd name="T32" fmla="*/ 35 w 248"/>
                    <a:gd name="T33" fmla="*/ 3 h 228"/>
                    <a:gd name="T34" fmla="*/ 29 w 248"/>
                    <a:gd name="T35" fmla="*/ 7 h 228"/>
                    <a:gd name="T36" fmla="*/ 27 w 248"/>
                    <a:gd name="T37" fmla="*/ 21 h 228"/>
                    <a:gd name="T38" fmla="*/ 21 w 248"/>
                    <a:gd name="T39" fmla="*/ 31 h 228"/>
                    <a:gd name="T40" fmla="*/ 20 w 248"/>
                    <a:gd name="T41" fmla="*/ 52 h 228"/>
                    <a:gd name="T42" fmla="*/ 19 w 248"/>
                    <a:gd name="T43" fmla="*/ 59 h 228"/>
                    <a:gd name="T44" fmla="*/ 24 w 248"/>
                    <a:gd name="T45" fmla="*/ 74 h 228"/>
                    <a:gd name="T46" fmla="*/ 19 w 248"/>
                    <a:gd name="T47" fmla="*/ 84 h 228"/>
                    <a:gd name="T48" fmla="*/ 22 w 248"/>
                    <a:gd name="T49" fmla="*/ 89 h 228"/>
                    <a:gd name="T50" fmla="*/ 12 w 248"/>
                    <a:gd name="T51" fmla="*/ 104 h 228"/>
                    <a:gd name="T52" fmla="*/ 5 w 248"/>
                    <a:gd name="T53" fmla="*/ 112 h 228"/>
                    <a:gd name="T54" fmla="*/ 1 w 248"/>
                    <a:gd name="T55" fmla="*/ 127 h 228"/>
                    <a:gd name="T56" fmla="*/ 1 w 248"/>
                    <a:gd name="T57" fmla="*/ 142 h 228"/>
                    <a:gd name="T58" fmla="*/ 0 w 248"/>
                    <a:gd name="T59" fmla="*/ 180 h 228"/>
                    <a:gd name="T60" fmla="*/ 19 w 248"/>
                    <a:gd name="T61" fmla="*/ 180 h 228"/>
                    <a:gd name="T62" fmla="*/ 35 w 248"/>
                    <a:gd name="T63" fmla="*/ 180 h 228"/>
                    <a:gd name="T64" fmla="*/ 50 w 248"/>
                    <a:gd name="T65" fmla="*/ 196 h 228"/>
                    <a:gd name="T66" fmla="*/ 56 w 248"/>
                    <a:gd name="T67" fmla="*/ 213 h 228"/>
                    <a:gd name="T68" fmla="*/ 68 w 248"/>
                    <a:gd name="T69" fmla="*/ 228 h 228"/>
                    <a:gd name="T70" fmla="*/ 84 w 248"/>
                    <a:gd name="T71" fmla="*/ 228 h 228"/>
                    <a:gd name="T72" fmla="*/ 93 w 248"/>
                    <a:gd name="T73" fmla="*/ 223 h 228"/>
                    <a:gd name="T74" fmla="*/ 100 w 248"/>
                    <a:gd name="T75" fmla="*/ 224 h 228"/>
                    <a:gd name="T76" fmla="*/ 123 w 248"/>
                    <a:gd name="T77" fmla="*/ 215 h 228"/>
                    <a:gd name="T78" fmla="*/ 127 w 248"/>
                    <a:gd name="T79" fmla="*/ 199 h 228"/>
                    <a:gd name="T80" fmla="*/ 138 w 248"/>
                    <a:gd name="T81" fmla="*/ 176 h 228"/>
                    <a:gd name="T82" fmla="*/ 143 w 248"/>
                    <a:gd name="T83" fmla="*/ 175 h 228"/>
                    <a:gd name="T84" fmla="*/ 156 w 248"/>
                    <a:gd name="T85" fmla="*/ 162 h 228"/>
                    <a:gd name="T86" fmla="*/ 164 w 248"/>
                    <a:gd name="T87" fmla="*/ 161 h 228"/>
                    <a:gd name="T88" fmla="*/ 176 w 248"/>
                    <a:gd name="T89" fmla="*/ 172 h 228"/>
                    <a:gd name="T90" fmla="*/ 190 w 248"/>
                    <a:gd name="T91" fmla="*/ 163 h 228"/>
                    <a:gd name="T92" fmla="*/ 192 w 248"/>
                    <a:gd name="T93" fmla="*/ 153 h 228"/>
                    <a:gd name="T94" fmla="*/ 197 w 248"/>
                    <a:gd name="T95" fmla="*/ 143 h 228"/>
                    <a:gd name="T96" fmla="*/ 199 w 248"/>
                    <a:gd name="T97" fmla="*/ 131 h 228"/>
                    <a:gd name="T98" fmla="*/ 211 w 248"/>
                    <a:gd name="T99" fmla="*/ 122 h 228"/>
                    <a:gd name="T100" fmla="*/ 215 w 248"/>
                    <a:gd name="T101" fmla="*/ 105 h 228"/>
                    <a:gd name="T102" fmla="*/ 220 w 248"/>
                    <a:gd name="T103" fmla="*/ 100 h 228"/>
                    <a:gd name="T104" fmla="*/ 222 w 248"/>
                    <a:gd name="T105" fmla="*/ 87 h 228"/>
                    <a:gd name="T106" fmla="*/ 227 w 248"/>
                    <a:gd name="T107" fmla="*/ 73 h 228"/>
                    <a:gd name="T108" fmla="*/ 245 w 248"/>
                    <a:gd name="T109" fmla="*/ 54 h 228"/>
                    <a:gd name="T110" fmla="*/ 246 w 248"/>
                    <a:gd name="T111" fmla="*/ 46 h 228"/>
                    <a:gd name="T112" fmla="*/ 248 w 248"/>
                    <a:gd name="T113" fmla="*/ 42 h 228"/>
                    <a:gd name="T114" fmla="*/ 239 w 248"/>
                    <a:gd name="T115" fmla="*/ 32 h 228"/>
                    <a:gd name="T116" fmla="*/ 239 w 248"/>
                    <a:gd name="T117" fmla="*/ 32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28">
                      <a:moveTo>
                        <a:pt x="239" y="32"/>
                      </a:moveTo>
                      <a:lnTo>
                        <a:pt x="236" y="33"/>
                      </a:lnTo>
                      <a:lnTo>
                        <a:pt x="222" y="7"/>
                      </a:lnTo>
                      <a:lnTo>
                        <a:pt x="216" y="6"/>
                      </a:lnTo>
                      <a:lnTo>
                        <a:pt x="200" y="19"/>
                      </a:lnTo>
                      <a:lnTo>
                        <a:pt x="184" y="13"/>
                      </a:lnTo>
                      <a:lnTo>
                        <a:pt x="173" y="11"/>
                      </a:lnTo>
                      <a:lnTo>
                        <a:pt x="168" y="15"/>
                      </a:lnTo>
                      <a:lnTo>
                        <a:pt x="155" y="14"/>
                      </a:lnTo>
                      <a:lnTo>
                        <a:pt x="142" y="24"/>
                      </a:lnTo>
                      <a:lnTo>
                        <a:pt x="132" y="24"/>
                      </a:lnTo>
                      <a:lnTo>
                        <a:pt x="107" y="12"/>
                      </a:lnTo>
                      <a:lnTo>
                        <a:pt x="97" y="17"/>
                      </a:lnTo>
                      <a:lnTo>
                        <a:pt x="86" y="17"/>
                      </a:lnTo>
                      <a:lnTo>
                        <a:pt x="78" y="8"/>
                      </a:lnTo>
                      <a:lnTo>
                        <a:pt x="57" y="0"/>
                      </a:lnTo>
                      <a:lnTo>
                        <a:pt x="35" y="3"/>
                      </a:lnTo>
                      <a:lnTo>
                        <a:pt x="29" y="7"/>
                      </a:lnTo>
                      <a:lnTo>
                        <a:pt x="27" y="21"/>
                      </a:lnTo>
                      <a:lnTo>
                        <a:pt x="21" y="31"/>
                      </a:lnTo>
                      <a:lnTo>
                        <a:pt x="20" y="52"/>
                      </a:lnTo>
                      <a:lnTo>
                        <a:pt x="19" y="59"/>
                      </a:lnTo>
                      <a:lnTo>
                        <a:pt x="24" y="74"/>
                      </a:lnTo>
                      <a:lnTo>
                        <a:pt x="19" y="84"/>
                      </a:lnTo>
                      <a:lnTo>
                        <a:pt x="22" y="89"/>
                      </a:lnTo>
                      <a:lnTo>
                        <a:pt x="12" y="104"/>
                      </a:lnTo>
                      <a:lnTo>
                        <a:pt x="5" y="112"/>
                      </a:lnTo>
                      <a:lnTo>
                        <a:pt x="1" y="127"/>
                      </a:lnTo>
                      <a:lnTo>
                        <a:pt x="1" y="142"/>
                      </a:lnTo>
                      <a:lnTo>
                        <a:pt x="0" y="180"/>
                      </a:lnTo>
                      <a:lnTo>
                        <a:pt x="19" y="180"/>
                      </a:lnTo>
                      <a:lnTo>
                        <a:pt x="35" y="180"/>
                      </a:lnTo>
                      <a:lnTo>
                        <a:pt x="50" y="196"/>
                      </a:lnTo>
                      <a:lnTo>
                        <a:pt x="56" y="213"/>
                      </a:lnTo>
                      <a:lnTo>
                        <a:pt x="68" y="228"/>
                      </a:lnTo>
                      <a:lnTo>
                        <a:pt x="84" y="228"/>
                      </a:lnTo>
                      <a:lnTo>
                        <a:pt x="93" y="223"/>
                      </a:lnTo>
                      <a:lnTo>
                        <a:pt x="100" y="224"/>
                      </a:lnTo>
                      <a:lnTo>
                        <a:pt x="123" y="215"/>
                      </a:lnTo>
                      <a:lnTo>
                        <a:pt x="127" y="199"/>
                      </a:lnTo>
                      <a:lnTo>
                        <a:pt x="138" y="176"/>
                      </a:lnTo>
                      <a:lnTo>
                        <a:pt x="143" y="175"/>
                      </a:lnTo>
                      <a:lnTo>
                        <a:pt x="156" y="162"/>
                      </a:lnTo>
                      <a:lnTo>
                        <a:pt x="164" y="161"/>
                      </a:lnTo>
                      <a:lnTo>
                        <a:pt x="176" y="172"/>
                      </a:lnTo>
                      <a:lnTo>
                        <a:pt x="190" y="163"/>
                      </a:lnTo>
                      <a:lnTo>
                        <a:pt x="192" y="153"/>
                      </a:lnTo>
                      <a:lnTo>
                        <a:pt x="197" y="143"/>
                      </a:lnTo>
                      <a:lnTo>
                        <a:pt x="199" y="131"/>
                      </a:lnTo>
                      <a:lnTo>
                        <a:pt x="211" y="122"/>
                      </a:lnTo>
                      <a:lnTo>
                        <a:pt x="215" y="105"/>
                      </a:lnTo>
                      <a:lnTo>
                        <a:pt x="220" y="100"/>
                      </a:lnTo>
                      <a:lnTo>
                        <a:pt x="222" y="87"/>
                      </a:lnTo>
                      <a:lnTo>
                        <a:pt x="227" y="73"/>
                      </a:lnTo>
                      <a:lnTo>
                        <a:pt x="245" y="54"/>
                      </a:lnTo>
                      <a:lnTo>
                        <a:pt x="246" y="46"/>
                      </a:lnTo>
                      <a:lnTo>
                        <a:pt x="248" y="42"/>
                      </a:lnTo>
                      <a:lnTo>
                        <a:pt x="239" y="32"/>
                      </a:lnTo>
                      <a:lnTo>
                        <a:pt x="239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22AE2D-714D-D167-DD7A-44539DB14A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25963"/>
                  <a:ext cx="60325" cy="66675"/>
                </a:xfrm>
                <a:custGeom>
                  <a:avLst/>
                  <a:gdLst>
                    <a:gd name="T0" fmla="*/ 29 w 38"/>
                    <a:gd name="T1" fmla="*/ 0 h 42"/>
                    <a:gd name="T2" fmla="*/ 17 w 38"/>
                    <a:gd name="T3" fmla="*/ 7 h 42"/>
                    <a:gd name="T4" fmla="*/ 12 w 38"/>
                    <a:gd name="T5" fmla="*/ 5 h 42"/>
                    <a:gd name="T6" fmla="*/ 6 w 38"/>
                    <a:gd name="T7" fmla="*/ 12 h 42"/>
                    <a:gd name="T8" fmla="*/ 5 w 38"/>
                    <a:gd name="T9" fmla="*/ 26 h 42"/>
                    <a:gd name="T10" fmla="*/ 2 w 38"/>
                    <a:gd name="T11" fmla="*/ 27 h 42"/>
                    <a:gd name="T12" fmla="*/ 0 w 38"/>
                    <a:gd name="T13" fmla="*/ 41 h 42"/>
                    <a:gd name="T14" fmla="*/ 13 w 38"/>
                    <a:gd name="T15" fmla="*/ 42 h 42"/>
                    <a:gd name="T16" fmla="*/ 20 w 38"/>
                    <a:gd name="T17" fmla="*/ 28 h 42"/>
                    <a:gd name="T18" fmla="*/ 31 w 38"/>
                    <a:gd name="T19" fmla="*/ 30 h 42"/>
                    <a:gd name="T20" fmla="*/ 31 w 38"/>
                    <a:gd name="T21" fmla="*/ 30 h 42"/>
                    <a:gd name="T22" fmla="*/ 37 w 38"/>
                    <a:gd name="T23" fmla="*/ 27 h 42"/>
                    <a:gd name="T24" fmla="*/ 38 w 38"/>
                    <a:gd name="T25" fmla="*/ 13 h 42"/>
                    <a:gd name="T26" fmla="*/ 29 w 38"/>
                    <a:gd name="T27" fmla="*/ 0 h 42"/>
                    <a:gd name="T28" fmla="*/ 29 w 38"/>
                    <a:gd name="T2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42">
                      <a:moveTo>
                        <a:pt x="29" y="0"/>
                      </a:moveTo>
                      <a:lnTo>
                        <a:pt x="17" y="7"/>
                      </a:lnTo>
                      <a:lnTo>
                        <a:pt x="12" y="5"/>
                      </a:lnTo>
                      <a:lnTo>
                        <a:pt x="6" y="12"/>
                      </a:lnTo>
                      <a:lnTo>
                        <a:pt x="5" y="26"/>
                      </a:lnTo>
                      <a:lnTo>
                        <a:pt x="2" y="27"/>
                      </a:lnTo>
                      <a:lnTo>
                        <a:pt x="0" y="41"/>
                      </a:lnTo>
                      <a:lnTo>
                        <a:pt x="13" y="42"/>
                      </a:lnTo>
                      <a:lnTo>
                        <a:pt x="20" y="28"/>
                      </a:lnTo>
                      <a:lnTo>
                        <a:pt x="31" y="30"/>
                      </a:lnTo>
                      <a:lnTo>
                        <a:pt x="31" y="30"/>
                      </a:lnTo>
                      <a:lnTo>
                        <a:pt x="37" y="27"/>
                      </a:lnTo>
                      <a:lnTo>
                        <a:pt x="38" y="13"/>
                      </a:lnTo>
                      <a:lnTo>
                        <a:pt x="29" y="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CF579C1-5942-9720-D84D-6FE9CE2BAA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0114"/>
                  <a:ext cx="277812" cy="250824"/>
                </a:xfrm>
                <a:custGeom>
                  <a:avLst/>
                  <a:gdLst>
                    <a:gd name="T0" fmla="*/ 175 w 175"/>
                    <a:gd name="T1" fmla="*/ 0 h 158"/>
                    <a:gd name="T2" fmla="*/ 172 w 175"/>
                    <a:gd name="T3" fmla="*/ 0 h 158"/>
                    <a:gd name="T4" fmla="*/ 172 w 175"/>
                    <a:gd name="T5" fmla="*/ 0 h 158"/>
                    <a:gd name="T6" fmla="*/ 173 w 175"/>
                    <a:gd name="T7" fmla="*/ 12 h 158"/>
                    <a:gd name="T8" fmla="*/ 160 w 175"/>
                    <a:gd name="T9" fmla="*/ 13 h 158"/>
                    <a:gd name="T10" fmla="*/ 154 w 175"/>
                    <a:gd name="T11" fmla="*/ 19 h 158"/>
                    <a:gd name="T12" fmla="*/ 144 w 175"/>
                    <a:gd name="T13" fmla="*/ 19 h 158"/>
                    <a:gd name="T14" fmla="*/ 137 w 175"/>
                    <a:gd name="T15" fmla="*/ 16 h 158"/>
                    <a:gd name="T16" fmla="*/ 120 w 175"/>
                    <a:gd name="T17" fmla="*/ 18 h 158"/>
                    <a:gd name="T18" fmla="*/ 112 w 175"/>
                    <a:gd name="T19" fmla="*/ 36 h 158"/>
                    <a:gd name="T20" fmla="*/ 106 w 175"/>
                    <a:gd name="T21" fmla="*/ 38 h 158"/>
                    <a:gd name="T22" fmla="*/ 96 w 175"/>
                    <a:gd name="T23" fmla="*/ 68 h 158"/>
                    <a:gd name="T24" fmla="*/ 67 w 175"/>
                    <a:gd name="T25" fmla="*/ 94 h 158"/>
                    <a:gd name="T26" fmla="*/ 59 w 175"/>
                    <a:gd name="T27" fmla="*/ 127 h 158"/>
                    <a:gd name="T28" fmla="*/ 51 w 175"/>
                    <a:gd name="T29" fmla="*/ 137 h 158"/>
                    <a:gd name="T30" fmla="*/ 48 w 175"/>
                    <a:gd name="T31" fmla="*/ 147 h 158"/>
                    <a:gd name="T32" fmla="*/ 1 w 175"/>
                    <a:gd name="T33" fmla="*/ 148 h 158"/>
                    <a:gd name="T34" fmla="*/ 1 w 175"/>
                    <a:gd name="T35" fmla="*/ 148 h 158"/>
                    <a:gd name="T36" fmla="*/ 0 w 175"/>
                    <a:gd name="T37" fmla="*/ 158 h 158"/>
                    <a:gd name="T38" fmla="*/ 5 w 175"/>
                    <a:gd name="T39" fmla="*/ 150 h 158"/>
                    <a:gd name="T40" fmla="*/ 85 w 175"/>
                    <a:gd name="T41" fmla="*/ 150 h 158"/>
                    <a:gd name="T42" fmla="*/ 82 w 175"/>
                    <a:gd name="T43" fmla="*/ 116 h 158"/>
                    <a:gd name="T44" fmla="*/ 87 w 175"/>
                    <a:gd name="T45" fmla="*/ 104 h 158"/>
                    <a:gd name="T46" fmla="*/ 107 w 175"/>
                    <a:gd name="T47" fmla="*/ 102 h 158"/>
                    <a:gd name="T48" fmla="*/ 108 w 175"/>
                    <a:gd name="T49" fmla="*/ 41 h 158"/>
                    <a:gd name="T50" fmla="*/ 174 w 175"/>
                    <a:gd name="T51" fmla="*/ 42 h 158"/>
                    <a:gd name="T52" fmla="*/ 175 w 175"/>
                    <a:gd name="T53" fmla="*/ 6 h 158"/>
                    <a:gd name="T54" fmla="*/ 175 w 175"/>
                    <a:gd name="T55" fmla="*/ 1 h 158"/>
                    <a:gd name="T56" fmla="*/ 175 w 175"/>
                    <a:gd name="T57" fmla="*/ 0 h 158"/>
                    <a:gd name="T58" fmla="*/ 175 w 175"/>
                    <a:gd name="T5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5" h="158">
                      <a:moveTo>
                        <a:pt x="175" y="0"/>
                      </a:move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12"/>
                      </a:lnTo>
                      <a:lnTo>
                        <a:pt x="160" y="13"/>
                      </a:lnTo>
                      <a:lnTo>
                        <a:pt x="154" y="19"/>
                      </a:lnTo>
                      <a:lnTo>
                        <a:pt x="144" y="19"/>
                      </a:lnTo>
                      <a:lnTo>
                        <a:pt x="137" y="16"/>
                      </a:lnTo>
                      <a:lnTo>
                        <a:pt x="120" y="18"/>
                      </a:lnTo>
                      <a:lnTo>
                        <a:pt x="112" y="36"/>
                      </a:lnTo>
                      <a:lnTo>
                        <a:pt x="106" y="38"/>
                      </a:lnTo>
                      <a:lnTo>
                        <a:pt x="96" y="68"/>
                      </a:lnTo>
                      <a:lnTo>
                        <a:pt x="67" y="94"/>
                      </a:lnTo>
                      <a:lnTo>
                        <a:pt x="59" y="127"/>
                      </a:lnTo>
                      <a:lnTo>
                        <a:pt x="51" y="137"/>
                      </a:lnTo>
                      <a:lnTo>
                        <a:pt x="48" y="147"/>
                      </a:lnTo>
                      <a:lnTo>
                        <a:pt x="1" y="148"/>
                      </a:lnTo>
                      <a:lnTo>
                        <a:pt x="1" y="148"/>
                      </a:lnTo>
                      <a:lnTo>
                        <a:pt x="0" y="158"/>
                      </a:lnTo>
                      <a:lnTo>
                        <a:pt x="5" y="150"/>
                      </a:lnTo>
                      <a:lnTo>
                        <a:pt x="85" y="150"/>
                      </a:lnTo>
                      <a:lnTo>
                        <a:pt x="82" y="116"/>
                      </a:lnTo>
                      <a:lnTo>
                        <a:pt x="87" y="104"/>
                      </a:lnTo>
                      <a:lnTo>
                        <a:pt x="107" y="102"/>
                      </a:lnTo>
                      <a:lnTo>
                        <a:pt x="108" y="41"/>
                      </a:lnTo>
                      <a:lnTo>
                        <a:pt x="174" y="42"/>
                      </a:lnTo>
                      <a:lnTo>
                        <a:pt x="175" y="6"/>
                      </a:lnTo>
                      <a:lnTo>
                        <a:pt x="175" y="1"/>
                      </a:lnTo>
                      <a:lnTo>
                        <a:pt x="175" y="0"/>
                      </a:lnTo>
                      <a:lnTo>
                        <a:pt x="175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1B502A-41D5-21FE-C675-DF8E8752A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237" y="3652838"/>
                  <a:ext cx="536575" cy="504825"/>
                </a:xfrm>
                <a:custGeom>
                  <a:avLst/>
                  <a:gdLst>
                    <a:gd name="T0" fmla="*/ 307 w 338"/>
                    <a:gd name="T1" fmla="*/ 120 h 318"/>
                    <a:gd name="T2" fmla="*/ 328 w 338"/>
                    <a:gd name="T3" fmla="*/ 109 h 318"/>
                    <a:gd name="T4" fmla="*/ 326 w 338"/>
                    <a:gd name="T5" fmla="*/ 86 h 318"/>
                    <a:gd name="T6" fmla="*/ 308 w 338"/>
                    <a:gd name="T7" fmla="*/ 52 h 318"/>
                    <a:gd name="T8" fmla="*/ 308 w 338"/>
                    <a:gd name="T9" fmla="*/ 24 h 318"/>
                    <a:gd name="T10" fmla="*/ 219 w 338"/>
                    <a:gd name="T11" fmla="*/ 0 h 318"/>
                    <a:gd name="T12" fmla="*/ 57 w 338"/>
                    <a:gd name="T13" fmla="*/ 0 h 318"/>
                    <a:gd name="T14" fmla="*/ 35 w 338"/>
                    <a:gd name="T15" fmla="*/ 48 h 318"/>
                    <a:gd name="T16" fmla="*/ 39 w 338"/>
                    <a:gd name="T17" fmla="*/ 152 h 318"/>
                    <a:gd name="T18" fmla="*/ 12 w 338"/>
                    <a:gd name="T19" fmla="*/ 168 h 318"/>
                    <a:gd name="T20" fmla="*/ 11 w 338"/>
                    <a:gd name="T21" fmla="*/ 188 h 318"/>
                    <a:gd name="T22" fmla="*/ 7 w 338"/>
                    <a:gd name="T23" fmla="*/ 205 h 318"/>
                    <a:gd name="T24" fmla="*/ 0 w 338"/>
                    <a:gd name="T25" fmla="*/ 224 h 318"/>
                    <a:gd name="T26" fmla="*/ 12 w 338"/>
                    <a:gd name="T27" fmla="*/ 232 h 318"/>
                    <a:gd name="T28" fmla="*/ 21 w 338"/>
                    <a:gd name="T29" fmla="*/ 253 h 318"/>
                    <a:gd name="T30" fmla="*/ 23 w 338"/>
                    <a:gd name="T31" fmla="*/ 268 h 318"/>
                    <a:gd name="T32" fmla="*/ 35 w 338"/>
                    <a:gd name="T33" fmla="*/ 293 h 318"/>
                    <a:gd name="T34" fmla="*/ 34 w 338"/>
                    <a:gd name="T35" fmla="*/ 310 h 318"/>
                    <a:gd name="T36" fmla="*/ 43 w 338"/>
                    <a:gd name="T37" fmla="*/ 318 h 318"/>
                    <a:gd name="T38" fmla="*/ 56 w 338"/>
                    <a:gd name="T39" fmla="*/ 311 h 318"/>
                    <a:gd name="T40" fmla="*/ 67 w 338"/>
                    <a:gd name="T41" fmla="*/ 279 h 318"/>
                    <a:gd name="T42" fmla="*/ 86 w 338"/>
                    <a:gd name="T43" fmla="*/ 282 h 318"/>
                    <a:gd name="T44" fmla="*/ 103 w 338"/>
                    <a:gd name="T45" fmla="*/ 298 h 318"/>
                    <a:gd name="T46" fmla="*/ 125 w 338"/>
                    <a:gd name="T47" fmla="*/ 295 h 318"/>
                    <a:gd name="T48" fmla="*/ 148 w 338"/>
                    <a:gd name="T49" fmla="*/ 300 h 318"/>
                    <a:gd name="T50" fmla="*/ 161 w 338"/>
                    <a:gd name="T51" fmla="*/ 291 h 318"/>
                    <a:gd name="T52" fmla="*/ 170 w 338"/>
                    <a:gd name="T53" fmla="*/ 279 h 318"/>
                    <a:gd name="T54" fmla="*/ 198 w 338"/>
                    <a:gd name="T55" fmla="*/ 290 h 318"/>
                    <a:gd name="T56" fmla="*/ 219 w 338"/>
                    <a:gd name="T57" fmla="*/ 260 h 318"/>
                    <a:gd name="T58" fmla="*/ 212 w 338"/>
                    <a:gd name="T59" fmla="*/ 239 h 318"/>
                    <a:gd name="T60" fmla="*/ 226 w 338"/>
                    <a:gd name="T61" fmla="*/ 232 h 318"/>
                    <a:gd name="T62" fmla="*/ 233 w 338"/>
                    <a:gd name="T63" fmla="*/ 252 h 318"/>
                    <a:gd name="T64" fmla="*/ 247 w 338"/>
                    <a:gd name="T65" fmla="*/ 278 h 318"/>
                    <a:gd name="T66" fmla="*/ 250 w 338"/>
                    <a:gd name="T67" fmla="*/ 297 h 318"/>
                    <a:gd name="T68" fmla="*/ 253 w 338"/>
                    <a:gd name="T69" fmla="*/ 295 h 318"/>
                    <a:gd name="T70" fmla="*/ 268 w 338"/>
                    <a:gd name="T71" fmla="*/ 264 h 318"/>
                    <a:gd name="T72" fmla="*/ 278 w 338"/>
                    <a:gd name="T73" fmla="*/ 236 h 318"/>
                    <a:gd name="T74" fmla="*/ 299 w 338"/>
                    <a:gd name="T75" fmla="*/ 201 h 318"/>
                    <a:gd name="T76" fmla="*/ 299 w 338"/>
                    <a:gd name="T77" fmla="*/ 171 h 318"/>
                    <a:gd name="T78" fmla="*/ 305 w 338"/>
                    <a:gd name="T79" fmla="*/ 13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38" h="318">
                      <a:moveTo>
                        <a:pt x="305" y="136"/>
                      </a:moveTo>
                      <a:lnTo>
                        <a:pt x="307" y="120"/>
                      </a:lnTo>
                      <a:lnTo>
                        <a:pt x="313" y="112"/>
                      </a:lnTo>
                      <a:lnTo>
                        <a:pt x="328" y="109"/>
                      </a:lnTo>
                      <a:lnTo>
                        <a:pt x="338" y="96"/>
                      </a:lnTo>
                      <a:lnTo>
                        <a:pt x="326" y="86"/>
                      </a:lnTo>
                      <a:lnTo>
                        <a:pt x="317" y="81"/>
                      </a:lnTo>
                      <a:lnTo>
                        <a:pt x="308" y="52"/>
                      </a:lnTo>
                      <a:lnTo>
                        <a:pt x="304" y="28"/>
                      </a:lnTo>
                      <a:lnTo>
                        <a:pt x="308" y="24"/>
                      </a:lnTo>
                      <a:lnTo>
                        <a:pt x="301" y="0"/>
                      </a:lnTo>
                      <a:lnTo>
                        <a:pt x="219" y="0"/>
                      </a:lnTo>
                      <a:lnTo>
                        <a:pt x="139" y="0"/>
                      </a:lnTo>
                      <a:lnTo>
                        <a:pt x="57" y="0"/>
                      </a:lnTo>
                      <a:lnTo>
                        <a:pt x="59" y="48"/>
                      </a:lnTo>
                      <a:lnTo>
                        <a:pt x="35" y="48"/>
                      </a:lnTo>
                      <a:lnTo>
                        <a:pt x="35" y="57"/>
                      </a:lnTo>
                      <a:lnTo>
                        <a:pt x="39" y="152"/>
                      </a:lnTo>
                      <a:lnTo>
                        <a:pt x="21" y="151"/>
                      </a:lnTo>
                      <a:lnTo>
                        <a:pt x="12" y="168"/>
                      </a:lnTo>
                      <a:lnTo>
                        <a:pt x="7" y="183"/>
                      </a:lnTo>
                      <a:lnTo>
                        <a:pt x="11" y="188"/>
                      </a:lnTo>
                      <a:lnTo>
                        <a:pt x="5" y="196"/>
                      </a:lnTo>
                      <a:lnTo>
                        <a:pt x="7" y="205"/>
                      </a:lnTo>
                      <a:lnTo>
                        <a:pt x="2" y="215"/>
                      </a:lnTo>
                      <a:lnTo>
                        <a:pt x="0" y="224"/>
                      </a:lnTo>
                      <a:lnTo>
                        <a:pt x="7" y="223"/>
                      </a:lnTo>
                      <a:lnTo>
                        <a:pt x="12" y="232"/>
                      </a:lnTo>
                      <a:lnTo>
                        <a:pt x="13" y="246"/>
                      </a:lnTo>
                      <a:lnTo>
                        <a:pt x="21" y="253"/>
                      </a:lnTo>
                      <a:lnTo>
                        <a:pt x="21" y="258"/>
                      </a:lnTo>
                      <a:lnTo>
                        <a:pt x="23" y="268"/>
                      </a:lnTo>
                      <a:lnTo>
                        <a:pt x="35" y="283"/>
                      </a:lnTo>
                      <a:lnTo>
                        <a:pt x="35" y="293"/>
                      </a:lnTo>
                      <a:lnTo>
                        <a:pt x="33" y="303"/>
                      </a:lnTo>
                      <a:lnTo>
                        <a:pt x="34" y="310"/>
                      </a:lnTo>
                      <a:lnTo>
                        <a:pt x="41" y="317"/>
                      </a:lnTo>
                      <a:lnTo>
                        <a:pt x="43" y="318"/>
                      </a:lnTo>
                      <a:lnTo>
                        <a:pt x="49" y="315"/>
                      </a:lnTo>
                      <a:lnTo>
                        <a:pt x="56" y="311"/>
                      </a:lnTo>
                      <a:lnTo>
                        <a:pt x="62" y="290"/>
                      </a:lnTo>
                      <a:lnTo>
                        <a:pt x="67" y="279"/>
                      </a:lnTo>
                      <a:lnTo>
                        <a:pt x="82" y="276"/>
                      </a:lnTo>
                      <a:lnTo>
                        <a:pt x="86" y="282"/>
                      </a:lnTo>
                      <a:lnTo>
                        <a:pt x="97" y="296"/>
                      </a:lnTo>
                      <a:lnTo>
                        <a:pt x="103" y="298"/>
                      </a:lnTo>
                      <a:lnTo>
                        <a:pt x="110" y="294"/>
                      </a:lnTo>
                      <a:lnTo>
                        <a:pt x="125" y="295"/>
                      </a:lnTo>
                      <a:lnTo>
                        <a:pt x="128" y="300"/>
                      </a:lnTo>
                      <a:lnTo>
                        <a:pt x="148" y="300"/>
                      </a:lnTo>
                      <a:lnTo>
                        <a:pt x="149" y="295"/>
                      </a:lnTo>
                      <a:lnTo>
                        <a:pt x="161" y="291"/>
                      </a:lnTo>
                      <a:lnTo>
                        <a:pt x="162" y="283"/>
                      </a:lnTo>
                      <a:lnTo>
                        <a:pt x="170" y="279"/>
                      </a:lnTo>
                      <a:lnTo>
                        <a:pt x="188" y="293"/>
                      </a:lnTo>
                      <a:lnTo>
                        <a:pt x="198" y="290"/>
                      </a:lnTo>
                      <a:lnTo>
                        <a:pt x="208" y="273"/>
                      </a:lnTo>
                      <a:lnTo>
                        <a:pt x="219" y="260"/>
                      </a:lnTo>
                      <a:lnTo>
                        <a:pt x="218" y="245"/>
                      </a:lnTo>
                      <a:lnTo>
                        <a:pt x="212" y="239"/>
                      </a:lnTo>
                      <a:lnTo>
                        <a:pt x="225" y="238"/>
                      </a:lnTo>
                      <a:lnTo>
                        <a:pt x="226" y="232"/>
                      </a:lnTo>
                      <a:lnTo>
                        <a:pt x="235" y="234"/>
                      </a:lnTo>
                      <a:lnTo>
                        <a:pt x="233" y="252"/>
                      </a:lnTo>
                      <a:lnTo>
                        <a:pt x="237" y="268"/>
                      </a:lnTo>
                      <a:lnTo>
                        <a:pt x="247" y="278"/>
                      </a:lnTo>
                      <a:lnTo>
                        <a:pt x="250" y="286"/>
                      </a:lnTo>
                      <a:lnTo>
                        <a:pt x="250" y="297"/>
                      </a:lnTo>
                      <a:lnTo>
                        <a:pt x="253" y="298"/>
                      </a:lnTo>
                      <a:lnTo>
                        <a:pt x="253" y="295"/>
                      </a:lnTo>
                      <a:lnTo>
                        <a:pt x="259" y="270"/>
                      </a:lnTo>
                      <a:lnTo>
                        <a:pt x="268" y="264"/>
                      </a:lnTo>
                      <a:lnTo>
                        <a:pt x="270" y="253"/>
                      </a:lnTo>
                      <a:lnTo>
                        <a:pt x="278" y="236"/>
                      </a:lnTo>
                      <a:lnTo>
                        <a:pt x="290" y="224"/>
                      </a:lnTo>
                      <a:lnTo>
                        <a:pt x="299" y="201"/>
                      </a:lnTo>
                      <a:lnTo>
                        <a:pt x="301" y="181"/>
                      </a:lnTo>
                      <a:lnTo>
                        <a:pt x="299" y="171"/>
                      </a:lnTo>
                      <a:lnTo>
                        <a:pt x="305" y="136"/>
                      </a:lnTo>
                      <a:lnTo>
                        <a:pt x="305" y="1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7F7C049-0A2B-9376-62DF-3A4432FE0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4500" y="4021138"/>
                  <a:ext cx="381000" cy="328613"/>
                </a:xfrm>
                <a:custGeom>
                  <a:avLst/>
                  <a:gdLst>
                    <a:gd name="T0" fmla="*/ 204 w 240"/>
                    <a:gd name="T1" fmla="*/ 46 h 207"/>
                    <a:gd name="T2" fmla="*/ 190 w 240"/>
                    <a:gd name="T3" fmla="*/ 20 h 207"/>
                    <a:gd name="T4" fmla="*/ 183 w 240"/>
                    <a:gd name="T5" fmla="*/ 0 h 207"/>
                    <a:gd name="T6" fmla="*/ 169 w 240"/>
                    <a:gd name="T7" fmla="*/ 7 h 207"/>
                    <a:gd name="T8" fmla="*/ 176 w 240"/>
                    <a:gd name="T9" fmla="*/ 28 h 207"/>
                    <a:gd name="T10" fmla="*/ 155 w 240"/>
                    <a:gd name="T11" fmla="*/ 58 h 207"/>
                    <a:gd name="T12" fmla="*/ 127 w 240"/>
                    <a:gd name="T13" fmla="*/ 47 h 207"/>
                    <a:gd name="T14" fmla="*/ 118 w 240"/>
                    <a:gd name="T15" fmla="*/ 59 h 207"/>
                    <a:gd name="T16" fmla="*/ 105 w 240"/>
                    <a:gd name="T17" fmla="*/ 68 h 207"/>
                    <a:gd name="T18" fmla="*/ 82 w 240"/>
                    <a:gd name="T19" fmla="*/ 63 h 207"/>
                    <a:gd name="T20" fmla="*/ 60 w 240"/>
                    <a:gd name="T21" fmla="*/ 66 h 207"/>
                    <a:gd name="T22" fmla="*/ 43 w 240"/>
                    <a:gd name="T23" fmla="*/ 50 h 207"/>
                    <a:gd name="T24" fmla="*/ 24 w 240"/>
                    <a:gd name="T25" fmla="*/ 47 h 207"/>
                    <a:gd name="T26" fmla="*/ 13 w 240"/>
                    <a:gd name="T27" fmla="*/ 79 h 207"/>
                    <a:gd name="T28" fmla="*/ 0 w 240"/>
                    <a:gd name="T29" fmla="*/ 86 h 207"/>
                    <a:gd name="T30" fmla="*/ 26 w 240"/>
                    <a:gd name="T31" fmla="*/ 105 h 207"/>
                    <a:gd name="T32" fmla="*/ 40 w 240"/>
                    <a:gd name="T33" fmla="*/ 125 h 207"/>
                    <a:gd name="T34" fmla="*/ 55 w 240"/>
                    <a:gd name="T35" fmla="*/ 149 h 207"/>
                    <a:gd name="T36" fmla="*/ 74 w 240"/>
                    <a:gd name="T37" fmla="*/ 167 h 207"/>
                    <a:gd name="T38" fmla="*/ 96 w 240"/>
                    <a:gd name="T39" fmla="*/ 190 h 207"/>
                    <a:gd name="T40" fmla="*/ 112 w 240"/>
                    <a:gd name="T41" fmla="*/ 187 h 207"/>
                    <a:gd name="T42" fmla="*/ 129 w 240"/>
                    <a:gd name="T43" fmla="*/ 191 h 207"/>
                    <a:gd name="T44" fmla="*/ 147 w 240"/>
                    <a:gd name="T45" fmla="*/ 207 h 207"/>
                    <a:gd name="T46" fmla="*/ 169 w 240"/>
                    <a:gd name="T47" fmla="*/ 206 h 207"/>
                    <a:gd name="T48" fmla="*/ 201 w 240"/>
                    <a:gd name="T49" fmla="*/ 201 h 207"/>
                    <a:gd name="T50" fmla="*/ 226 w 240"/>
                    <a:gd name="T51" fmla="*/ 176 h 207"/>
                    <a:gd name="T52" fmla="*/ 227 w 240"/>
                    <a:gd name="T53" fmla="*/ 134 h 207"/>
                    <a:gd name="T54" fmla="*/ 214 w 240"/>
                    <a:gd name="T55" fmla="*/ 120 h 207"/>
                    <a:gd name="T56" fmla="*/ 190 w 240"/>
                    <a:gd name="T57" fmla="*/ 105 h 207"/>
                    <a:gd name="T58" fmla="*/ 208 w 240"/>
                    <a:gd name="T59" fmla="*/ 92 h 207"/>
                    <a:gd name="T60" fmla="*/ 210 w 240"/>
                    <a:gd name="T61" fmla="*/ 66 h 207"/>
                    <a:gd name="T62" fmla="*/ 207 w 240"/>
                    <a:gd name="T63" fmla="*/ 54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0" h="207">
                      <a:moveTo>
                        <a:pt x="207" y="54"/>
                      </a:moveTo>
                      <a:lnTo>
                        <a:pt x="204" y="46"/>
                      </a:lnTo>
                      <a:lnTo>
                        <a:pt x="194" y="36"/>
                      </a:lnTo>
                      <a:lnTo>
                        <a:pt x="190" y="20"/>
                      </a:lnTo>
                      <a:lnTo>
                        <a:pt x="192" y="2"/>
                      </a:lnTo>
                      <a:lnTo>
                        <a:pt x="183" y="0"/>
                      </a:lnTo>
                      <a:lnTo>
                        <a:pt x="182" y="6"/>
                      </a:lnTo>
                      <a:lnTo>
                        <a:pt x="169" y="7"/>
                      </a:lnTo>
                      <a:lnTo>
                        <a:pt x="175" y="13"/>
                      </a:lnTo>
                      <a:lnTo>
                        <a:pt x="176" y="28"/>
                      </a:lnTo>
                      <a:lnTo>
                        <a:pt x="165" y="41"/>
                      </a:lnTo>
                      <a:lnTo>
                        <a:pt x="155" y="58"/>
                      </a:lnTo>
                      <a:lnTo>
                        <a:pt x="145" y="61"/>
                      </a:lnTo>
                      <a:lnTo>
                        <a:pt x="127" y="47"/>
                      </a:lnTo>
                      <a:lnTo>
                        <a:pt x="119" y="51"/>
                      </a:lnTo>
                      <a:lnTo>
                        <a:pt x="118" y="59"/>
                      </a:lnTo>
                      <a:lnTo>
                        <a:pt x="106" y="63"/>
                      </a:lnTo>
                      <a:lnTo>
                        <a:pt x="105" y="68"/>
                      </a:lnTo>
                      <a:lnTo>
                        <a:pt x="85" y="68"/>
                      </a:lnTo>
                      <a:lnTo>
                        <a:pt x="82" y="63"/>
                      </a:lnTo>
                      <a:lnTo>
                        <a:pt x="67" y="62"/>
                      </a:lnTo>
                      <a:lnTo>
                        <a:pt x="60" y="66"/>
                      </a:lnTo>
                      <a:lnTo>
                        <a:pt x="54" y="64"/>
                      </a:lnTo>
                      <a:lnTo>
                        <a:pt x="43" y="50"/>
                      </a:lnTo>
                      <a:lnTo>
                        <a:pt x="39" y="44"/>
                      </a:lnTo>
                      <a:lnTo>
                        <a:pt x="24" y="47"/>
                      </a:lnTo>
                      <a:lnTo>
                        <a:pt x="19" y="58"/>
                      </a:lnTo>
                      <a:lnTo>
                        <a:pt x="13" y="79"/>
                      </a:lnTo>
                      <a:lnTo>
                        <a:pt x="6" y="83"/>
                      </a:lnTo>
                      <a:lnTo>
                        <a:pt x="0" y="86"/>
                      </a:lnTo>
                      <a:lnTo>
                        <a:pt x="14" y="95"/>
                      </a:lnTo>
                      <a:lnTo>
                        <a:pt x="26" y="105"/>
                      </a:lnTo>
                      <a:lnTo>
                        <a:pt x="26" y="113"/>
                      </a:lnTo>
                      <a:lnTo>
                        <a:pt x="40" y="125"/>
                      </a:lnTo>
                      <a:lnTo>
                        <a:pt x="49" y="135"/>
                      </a:lnTo>
                      <a:lnTo>
                        <a:pt x="55" y="149"/>
                      </a:lnTo>
                      <a:lnTo>
                        <a:pt x="71" y="159"/>
                      </a:lnTo>
                      <a:lnTo>
                        <a:pt x="74" y="167"/>
                      </a:lnTo>
                      <a:lnTo>
                        <a:pt x="87" y="186"/>
                      </a:lnTo>
                      <a:lnTo>
                        <a:pt x="96" y="190"/>
                      </a:lnTo>
                      <a:lnTo>
                        <a:pt x="102" y="185"/>
                      </a:lnTo>
                      <a:lnTo>
                        <a:pt x="112" y="187"/>
                      </a:lnTo>
                      <a:lnTo>
                        <a:pt x="123" y="182"/>
                      </a:lnTo>
                      <a:lnTo>
                        <a:pt x="129" y="191"/>
                      </a:lnTo>
                      <a:lnTo>
                        <a:pt x="147" y="207"/>
                      </a:lnTo>
                      <a:lnTo>
                        <a:pt x="147" y="207"/>
                      </a:lnTo>
                      <a:lnTo>
                        <a:pt x="156" y="201"/>
                      </a:lnTo>
                      <a:lnTo>
                        <a:pt x="169" y="206"/>
                      </a:lnTo>
                      <a:lnTo>
                        <a:pt x="186" y="201"/>
                      </a:lnTo>
                      <a:lnTo>
                        <a:pt x="201" y="201"/>
                      </a:lnTo>
                      <a:lnTo>
                        <a:pt x="213" y="190"/>
                      </a:lnTo>
                      <a:lnTo>
                        <a:pt x="226" y="176"/>
                      </a:lnTo>
                      <a:lnTo>
                        <a:pt x="240" y="160"/>
                      </a:lnTo>
                      <a:lnTo>
                        <a:pt x="227" y="134"/>
                      </a:lnTo>
                      <a:lnTo>
                        <a:pt x="217" y="129"/>
                      </a:lnTo>
                      <a:lnTo>
                        <a:pt x="214" y="120"/>
                      </a:lnTo>
                      <a:lnTo>
                        <a:pt x="203" y="107"/>
                      </a:lnTo>
                      <a:lnTo>
                        <a:pt x="190" y="105"/>
                      </a:lnTo>
                      <a:lnTo>
                        <a:pt x="197" y="92"/>
                      </a:lnTo>
                      <a:lnTo>
                        <a:pt x="208" y="92"/>
                      </a:lnTo>
                      <a:lnTo>
                        <a:pt x="211" y="85"/>
                      </a:lnTo>
                      <a:lnTo>
                        <a:pt x="210" y="66"/>
                      </a:lnTo>
                      <a:lnTo>
                        <a:pt x="207" y="65"/>
                      </a:lnTo>
                      <a:lnTo>
                        <a:pt x="207" y="54"/>
                      </a:lnTo>
                      <a:lnTo>
                        <a:pt x="207" y="5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7B81F4-F2EB-DDA1-F747-A9ACF21E8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9724" y="3856037"/>
                  <a:ext cx="201612" cy="161924"/>
                </a:xfrm>
                <a:custGeom>
                  <a:avLst/>
                  <a:gdLst>
                    <a:gd name="T0" fmla="*/ 113 w 127"/>
                    <a:gd name="T1" fmla="*/ 48 h 102"/>
                    <a:gd name="T2" fmla="*/ 99 w 127"/>
                    <a:gd name="T3" fmla="*/ 31 h 102"/>
                    <a:gd name="T4" fmla="*/ 87 w 127"/>
                    <a:gd name="T5" fmla="*/ 13 h 102"/>
                    <a:gd name="T6" fmla="*/ 74 w 127"/>
                    <a:gd name="T7" fmla="*/ 8 h 102"/>
                    <a:gd name="T8" fmla="*/ 64 w 127"/>
                    <a:gd name="T9" fmla="*/ 0 h 102"/>
                    <a:gd name="T10" fmla="*/ 53 w 127"/>
                    <a:gd name="T11" fmla="*/ 0 h 102"/>
                    <a:gd name="T12" fmla="*/ 42 w 127"/>
                    <a:gd name="T13" fmla="*/ 6 h 102"/>
                    <a:gd name="T14" fmla="*/ 32 w 127"/>
                    <a:gd name="T15" fmla="*/ 4 h 102"/>
                    <a:gd name="T16" fmla="*/ 25 w 127"/>
                    <a:gd name="T17" fmla="*/ 12 h 102"/>
                    <a:gd name="T18" fmla="*/ 20 w 127"/>
                    <a:gd name="T19" fmla="*/ 24 h 102"/>
                    <a:gd name="T20" fmla="*/ 9 w 127"/>
                    <a:gd name="T21" fmla="*/ 41 h 102"/>
                    <a:gd name="T22" fmla="*/ 0 w 127"/>
                    <a:gd name="T23" fmla="*/ 45 h 102"/>
                    <a:gd name="T24" fmla="*/ 10 w 127"/>
                    <a:gd name="T25" fmla="*/ 54 h 102"/>
                    <a:gd name="T26" fmla="*/ 18 w 127"/>
                    <a:gd name="T27" fmla="*/ 72 h 102"/>
                    <a:gd name="T28" fmla="*/ 41 w 127"/>
                    <a:gd name="T29" fmla="*/ 71 h 102"/>
                    <a:gd name="T30" fmla="*/ 46 w 127"/>
                    <a:gd name="T31" fmla="*/ 66 h 102"/>
                    <a:gd name="T32" fmla="*/ 53 w 127"/>
                    <a:gd name="T33" fmla="*/ 66 h 102"/>
                    <a:gd name="T34" fmla="*/ 60 w 127"/>
                    <a:gd name="T35" fmla="*/ 71 h 102"/>
                    <a:gd name="T36" fmla="*/ 67 w 127"/>
                    <a:gd name="T37" fmla="*/ 71 h 102"/>
                    <a:gd name="T38" fmla="*/ 74 w 127"/>
                    <a:gd name="T39" fmla="*/ 68 h 102"/>
                    <a:gd name="T40" fmla="*/ 78 w 127"/>
                    <a:gd name="T41" fmla="*/ 74 h 102"/>
                    <a:gd name="T42" fmla="*/ 69 w 127"/>
                    <a:gd name="T43" fmla="*/ 80 h 102"/>
                    <a:gd name="T44" fmla="*/ 60 w 127"/>
                    <a:gd name="T45" fmla="*/ 79 h 102"/>
                    <a:gd name="T46" fmla="*/ 51 w 127"/>
                    <a:gd name="T47" fmla="*/ 74 h 102"/>
                    <a:gd name="T48" fmla="*/ 43 w 127"/>
                    <a:gd name="T49" fmla="*/ 80 h 102"/>
                    <a:gd name="T50" fmla="*/ 40 w 127"/>
                    <a:gd name="T51" fmla="*/ 80 h 102"/>
                    <a:gd name="T52" fmla="*/ 34 w 127"/>
                    <a:gd name="T53" fmla="*/ 83 h 102"/>
                    <a:gd name="T54" fmla="*/ 15 w 127"/>
                    <a:gd name="T55" fmla="*/ 83 h 102"/>
                    <a:gd name="T56" fmla="*/ 18 w 127"/>
                    <a:gd name="T57" fmla="*/ 101 h 102"/>
                    <a:gd name="T58" fmla="*/ 29 w 127"/>
                    <a:gd name="T59" fmla="*/ 97 h 102"/>
                    <a:gd name="T60" fmla="*/ 37 w 127"/>
                    <a:gd name="T61" fmla="*/ 97 h 102"/>
                    <a:gd name="T62" fmla="*/ 42 w 127"/>
                    <a:gd name="T63" fmla="*/ 95 h 102"/>
                    <a:gd name="T64" fmla="*/ 81 w 127"/>
                    <a:gd name="T65" fmla="*/ 96 h 102"/>
                    <a:gd name="T66" fmla="*/ 91 w 127"/>
                    <a:gd name="T67" fmla="*/ 97 h 102"/>
                    <a:gd name="T68" fmla="*/ 106 w 127"/>
                    <a:gd name="T69" fmla="*/ 102 h 102"/>
                    <a:gd name="T70" fmla="*/ 111 w 127"/>
                    <a:gd name="T71" fmla="*/ 101 h 102"/>
                    <a:gd name="T72" fmla="*/ 112 w 127"/>
                    <a:gd name="T73" fmla="*/ 99 h 102"/>
                    <a:gd name="T74" fmla="*/ 123 w 127"/>
                    <a:gd name="T75" fmla="*/ 101 h 102"/>
                    <a:gd name="T76" fmla="*/ 126 w 127"/>
                    <a:gd name="T77" fmla="*/ 99 h 102"/>
                    <a:gd name="T78" fmla="*/ 127 w 127"/>
                    <a:gd name="T79" fmla="*/ 92 h 102"/>
                    <a:gd name="T80" fmla="*/ 126 w 127"/>
                    <a:gd name="T81" fmla="*/ 83 h 102"/>
                    <a:gd name="T82" fmla="*/ 118 w 127"/>
                    <a:gd name="T83" fmla="*/ 76 h 102"/>
                    <a:gd name="T84" fmla="*/ 113 w 127"/>
                    <a:gd name="T85" fmla="*/ 62 h 102"/>
                    <a:gd name="T86" fmla="*/ 113 w 127"/>
                    <a:gd name="T87" fmla="*/ 48 h 102"/>
                    <a:gd name="T88" fmla="*/ 113 w 127"/>
                    <a:gd name="T89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7" h="102">
                      <a:moveTo>
                        <a:pt x="113" y="48"/>
                      </a:moveTo>
                      <a:lnTo>
                        <a:pt x="99" y="31"/>
                      </a:lnTo>
                      <a:lnTo>
                        <a:pt x="87" y="13"/>
                      </a:lnTo>
                      <a:lnTo>
                        <a:pt x="74" y="8"/>
                      </a:lnTo>
                      <a:lnTo>
                        <a:pt x="64" y="0"/>
                      </a:lnTo>
                      <a:lnTo>
                        <a:pt x="53" y="0"/>
                      </a:lnTo>
                      <a:lnTo>
                        <a:pt x="42" y="6"/>
                      </a:lnTo>
                      <a:lnTo>
                        <a:pt x="32" y="4"/>
                      </a:lnTo>
                      <a:lnTo>
                        <a:pt x="25" y="12"/>
                      </a:lnTo>
                      <a:lnTo>
                        <a:pt x="20" y="24"/>
                      </a:lnTo>
                      <a:lnTo>
                        <a:pt x="9" y="41"/>
                      </a:lnTo>
                      <a:lnTo>
                        <a:pt x="0" y="45"/>
                      </a:lnTo>
                      <a:lnTo>
                        <a:pt x="10" y="54"/>
                      </a:lnTo>
                      <a:lnTo>
                        <a:pt x="18" y="72"/>
                      </a:lnTo>
                      <a:lnTo>
                        <a:pt x="41" y="71"/>
                      </a:lnTo>
                      <a:lnTo>
                        <a:pt x="46" y="66"/>
                      </a:lnTo>
                      <a:lnTo>
                        <a:pt x="53" y="66"/>
                      </a:lnTo>
                      <a:lnTo>
                        <a:pt x="60" y="71"/>
                      </a:lnTo>
                      <a:lnTo>
                        <a:pt x="67" y="71"/>
                      </a:lnTo>
                      <a:lnTo>
                        <a:pt x="74" y="68"/>
                      </a:lnTo>
                      <a:lnTo>
                        <a:pt x="78" y="74"/>
                      </a:lnTo>
                      <a:lnTo>
                        <a:pt x="69" y="80"/>
                      </a:lnTo>
                      <a:lnTo>
                        <a:pt x="60" y="79"/>
                      </a:lnTo>
                      <a:lnTo>
                        <a:pt x="51" y="74"/>
                      </a:lnTo>
                      <a:lnTo>
                        <a:pt x="43" y="80"/>
                      </a:lnTo>
                      <a:lnTo>
                        <a:pt x="40" y="80"/>
                      </a:lnTo>
                      <a:lnTo>
                        <a:pt x="34" y="83"/>
                      </a:lnTo>
                      <a:lnTo>
                        <a:pt x="15" y="83"/>
                      </a:lnTo>
                      <a:lnTo>
                        <a:pt x="18" y="101"/>
                      </a:lnTo>
                      <a:lnTo>
                        <a:pt x="29" y="97"/>
                      </a:lnTo>
                      <a:lnTo>
                        <a:pt x="37" y="97"/>
                      </a:lnTo>
                      <a:lnTo>
                        <a:pt x="42" y="95"/>
                      </a:lnTo>
                      <a:lnTo>
                        <a:pt x="81" y="96"/>
                      </a:lnTo>
                      <a:lnTo>
                        <a:pt x="91" y="97"/>
                      </a:lnTo>
                      <a:lnTo>
                        <a:pt x="106" y="102"/>
                      </a:lnTo>
                      <a:lnTo>
                        <a:pt x="111" y="101"/>
                      </a:lnTo>
                      <a:lnTo>
                        <a:pt x="112" y="99"/>
                      </a:lnTo>
                      <a:lnTo>
                        <a:pt x="123" y="101"/>
                      </a:lnTo>
                      <a:lnTo>
                        <a:pt x="126" y="99"/>
                      </a:lnTo>
                      <a:lnTo>
                        <a:pt x="127" y="92"/>
                      </a:lnTo>
                      <a:lnTo>
                        <a:pt x="126" y="83"/>
                      </a:lnTo>
                      <a:lnTo>
                        <a:pt x="118" y="76"/>
                      </a:lnTo>
                      <a:lnTo>
                        <a:pt x="113" y="62"/>
                      </a:lnTo>
                      <a:lnTo>
                        <a:pt x="113" y="48"/>
                      </a:lnTo>
                      <a:lnTo>
                        <a:pt x="113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BCE3665-5251-CA06-DBB3-9F0F24F49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1012" y="4103688"/>
                  <a:ext cx="101600" cy="123825"/>
                </a:xfrm>
                <a:custGeom>
                  <a:avLst/>
                  <a:gdLst>
                    <a:gd name="T0" fmla="*/ 64 w 64"/>
                    <a:gd name="T1" fmla="*/ 39 h 78"/>
                    <a:gd name="T2" fmla="*/ 58 w 64"/>
                    <a:gd name="T3" fmla="*/ 40 h 78"/>
                    <a:gd name="T4" fmla="*/ 58 w 64"/>
                    <a:gd name="T5" fmla="*/ 32 h 78"/>
                    <a:gd name="T6" fmla="*/ 54 w 64"/>
                    <a:gd name="T7" fmla="*/ 25 h 78"/>
                    <a:gd name="T8" fmla="*/ 55 w 64"/>
                    <a:gd name="T9" fmla="*/ 19 h 78"/>
                    <a:gd name="T10" fmla="*/ 51 w 64"/>
                    <a:gd name="T11" fmla="*/ 9 h 78"/>
                    <a:gd name="T12" fmla="*/ 45 w 64"/>
                    <a:gd name="T13" fmla="*/ 0 h 78"/>
                    <a:gd name="T14" fmla="*/ 28 w 64"/>
                    <a:gd name="T15" fmla="*/ 0 h 78"/>
                    <a:gd name="T16" fmla="*/ 23 w 64"/>
                    <a:gd name="T17" fmla="*/ 5 h 78"/>
                    <a:gd name="T18" fmla="*/ 18 w 64"/>
                    <a:gd name="T19" fmla="*/ 5 h 78"/>
                    <a:gd name="T20" fmla="*/ 14 w 64"/>
                    <a:gd name="T21" fmla="*/ 11 h 78"/>
                    <a:gd name="T22" fmla="*/ 11 w 64"/>
                    <a:gd name="T23" fmla="*/ 17 h 78"/>
                    <a:gd name="T24" fmla="*/ 0 w 64"/>
                    <a:gd name="T25" fmla="*/ 27 h 78"/>
                    <a:gd name="T26" fmla="*/ 3 w 64"/>
                    <a:gd name="T27" fmla="*/ 45 h 78"/>
                    <a:gd name="T28" fmla="*/ 6 w 64"/>
                    <a:gd name="T29" fmla="*/ 53 h 78"/>
                    <a:gd name="T30" fmla="*/ 17 w 64"/>
                    <a:gd name="T31" fmla="*/ 67 h 78"/>
                    <a:gd name="T32" fmla="*/ 32 w 64"/>
                    <a:gd name="T33" fmla="*/ 76 h 78"/>
                    <a:gd name="T34" fmla="*/ 37 w 64"/>
                    <a:gd name="T35" fmla="*/ 78 h 78"/>
                    <a:gd name="T36" fmla="*/ 43 w 64"/>
                    <a:gd name="T37" fmla="*/ 70 h 78"/>
                    <a:gd name="T38" fmla="*/ 44 w 64"/>
                    <a:gd name="T39" fmla="*/ 63 h 78"/>
                    <a:gd name="T40" fmla="*/ 53 w 64"/>
                    <a:gd name="T41" fmla="*/ 51 h 78"/>
                    <a:gd name="T42" fmla="*/ 64 w 64"/>
                    <a:gd name="T43" fmla="*/ 39 h 78"/>
                    <a:gd name="T44" fmla="*/ 64 w 64"/>
                    <a:gd name="T45" fmla="*/ 3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" h="78">
                      <a:moveTo>
                        <a:pt x="64" y="39"/>
                      </a:moveTo>
                      <a:lnTo>
                        <a:pt x="58" y="40"/>
                      </a:lnTo>
                      <a:lnTo>
                        <a:pt x="58" y="32"/>
                      </a:lnTo>
                      <a:lnTo>
                        <a:pt x="54" y="25"/>
                      </a:lnTo>
                      <a:lnTo>
                        <a:pt x="55" y="19"/>
                      </a:lnTo>
                      <a:lnTo>
                        <a:pt x="51" y="9"/>
                      </a:lnTo>
                      <a:lnTo>
                        <a:pt x="45" y="0"/>
                      </a:lnTo>
                      <a:lnTo>
                        <a:pt x="28" y="0"/>
                      </a:lnTo>
                      <a:lnTo>
                        <a:pt x="23" y="5"/>
                      </a:lnTo>
                      <a:lnTo>
                        <a:pt x="18" y="5"/>
                      </a:lnTo>
                      <a:lnTo>
                        <a:pt x="14" y="11"/>
                      </a:lnTo>
                      <a:lnTo>
                        <a:pt x="11" y="17"/>
                      </a:lnTo>
                      <a:lnTo>
                        <a:pt x="0" y="27"/>
                      </a:lnTo>
                      <a:lnTo>
                        <a:pt x="3" y="45"/>
                      </a:lnTo>
                      <a:lnTo>
                        <a:pt x="6" y="53"/>
                      </a:lnTo>
                      <a:lnTo>
                        <a:pt x="17" y="67"/>
                      </a:lnTo>
                      <a:lnTo>
                        <a:pt x="32" y="76"/>
                      </a:lnTo>
                      <a:lnTo>
                        <a:pt x="37" y="78"/>
                      </a:lnTo>
                      <a:lnTo>
                        <a:pt x="43" y="70"/>
                      </a:lnTo>
                      <a:lnTo>
                        <a:pt x="44" y="63"/>
                      </a:lnTo>
                      <a:lnTo>
                        <a:pt x="53" y="51"/>
                      </a:lnTo>
                      <a:lnTo>
                        <a:pt x="64" y="39"/>
                      </a:lnTo>
                      <a:lnTo>
                        <a:pt x="64" y="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E31BA04-8EC3-E6E9-11DA-5654A47D9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1350" y="5451476"/>
                  <a:ext cx="46037" cy="60325"/>
                </a:xfrm>
                <a:custGeom>
                  <a:avLst/>
                  <a:gdLst>
                    <a:gd name="T0" fmla="*/ 25 w 29"/>
                    <a:gd name="T1" fmla="*/ 4 h 38"/>
                    <a:gd name="T2" fmla="*/ 15 w 29"/>
                    <a:gd name="T3" fmla="*/ 0 h 38"/>
                    <a:gd name="T4" fmla="*/ 9 w 29"/>
                    <a:gd name="T5" fmla="*/ 2 h 38"/>
                    <a:gd name="T6" fmla="*/ 7 w 29"/>
                    <a:gd name="T7" fmla="*/ 8 h 38"/>
                    <a:gd name="T8" fmla="*/ 1 w 29"/>
                    <a:gd name="T9" fmla="*/ 17 h 38"/>
                    <a:gd name="T10" fmla="*/ 0 w 29"/>
                    <a:gd name="T11" fmla="*/ 25 h 38"/>
                    <a:gd name="T12" fmla="*/ 11 w 29"/>
                    <a:gd name="T13" fmla="*/ 38 h 38"/>
                    <a:gd name="T14" fmla="*/ 23 w 29"/>
                    <a:gd name="T15" fmla="*/ 35 h 38"/>
                    <a:gd name="T16" fmla="*/ 29 w 29"/>
                    <a:gd name="T17" fmla="*/ 25 h 38"/>
                    <a:gd name="T18" fmla="*/ 27 w 29"/>
                    <a:gd name="T19" fmla="*/ 15 h 38"/>
                    <a:gd name="T20" fmla="*/ 25 w 29"/>
                    <a:gd name="T21" fmla="*/ 4 h 38"/>
                    <a:gd name="T22" fmla="*/ 25 w 29"/>
                    <a:gd name="T2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38">
                      <a:moveTo>
                        <a:pt x="25" y="4"/>
                      </a:moveTo>
                      <a:lnTo>
                        <a:pt x="15" y="0"/>
                      </a:lnTo>
                      <a:lnTo>
                        <a:pt x="9" y="2"/>
                      </a:lnTo>
                      <a:lnTo>
                        <a:pt x="7" y="8"/>
                      </a:lnTo>
                      <a:lnTo>
                        <a:pt x="1" y="17"/>
                      </a:lnTo>
                      <a:lnTo>
                        <a:pt x="0" y="25"/>
                      </a:lnTo>
                      <a:lnTo>
                        <a:pt x="11" y="38"/>
                      </a:lnTo>
                      <a:lnTo>
                        <a:pt x="23" y="35"/>
                      </a:lnTo>
                      <a:lnTo>
                        <a:pt x="29" y="25"/>
                      </a:lnTo>
                      <a:lnTo>
                        <a:pt x="27" y="15"/>
                      </a:lnTo>
                      <a:lnTo>
                        <a:pt x="25" y="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A1F666F-F913-E37A-F39B-FC2C7AB474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837" y="3600451"/>
                  <a:ext cx="341312" cy="603250"/>
                </a:xfrm>
                <a:custGeom>
                  <a:avLst/>
                  <a:gdLst>
                    <a:gd name="T0" fmla="*/ 211 w 215"/>
                    <a:gd name="T1" fmla="*/ 90 h 380"/>
                    <a:gd name="T2" fmla="*/ 127 w 215"/>
                    <a:gd name="T3" fmla="*/ 46 h 380"/>
                    <a:gd name="T4" fmla="*/ 44 w 215"/>
                    <a:gd name="T5" fmla="*/ 0 h 380"/>
                    <a:gd name="T6" fmla="*/ 24 w 215"/>
                    <a:gd name="T7" fmla="*/ 13 h 380"/>
                    <a:gd name="T8" fmla="*/ 30 w 215"/>
                    <a:gd name="T9" fmla="*/ 49 h 380"/>
                    <a:gd name="T10" fmla="*/ 38 w 215"/>
                    <a:gd name="T11" fmla="*/ 56 h 380"/>
                    <a:gd name="T12" fmla="*/ 38 w 215"/>
                    <a:gd name="T13" fmla="*/ 63 h 380"/>
                    <a:gd name="T14" fmla="*/ 47 w 215"/>
                    <a:gd name="T15" fmla="*/ 72 h 380"/>
                    <a:gd name="T16" fmla="*/ 42 w 215"/>
                    <a:gd name="T17" fmla="*/ 82 h 380"/>
                    <a:gd name="T18" fmla="*/ 36 w 215"/>
                    <a:gd name="T19" fmla="*/ 130 h 380"/>
                    <a:gd name="T20" fmla="*/ 35 w 215"/>
                    <a:gd name="T21" fmla="*/ 161 h 380"/>
                    <a:gd name="T22" fmla="*/ 10 w 215"/>
                    <a:gd name="T23" fmla="*/ 184 h 380"/>
                    <a:gd name="T24" fmla="*/ 0 w 215"/>
                    <a:gd name="T25" fmla="*/ 215 h 380"/>
                    <a:gd name="T26" fmla="*/ 10 w 215"/>
                    <a:gd name="T27" fmla="*/ 223 h 380"/>
                    <a:gd name="T28" fmla="*/ 10 w 215"/>
                    <a:gd name="T29" fmla="*/ 239 h 380"/>
                    <a:gd name="T30" fmla="*/ 23 w 215"/>
                    <a:gd name="T31" fmla="*/ 240 h 380"/>
                    <a:gd name="T32" fmla="*/ 21 w 215"/>
                    <a:gd name="T33" fmla="*/ 250 h 380"/>
                    <a:gd name="T34" fmla="*/ 29 w 215"/>
                    <a:gd name="T35" fmla="*/ 266 h 380"/>
                    <a:gd name="T36" fmla="*/ 31 w 215"/>
                    <a:gd name="T37" fmla="*/ 281 h 380"/>
                    <a:gd name="T38" fmla="*/ 30 w 215"/>
                    <a:gd name="T39" fmla="*/ 298 h 380"/>
                    <a:gd name="T40" fmla="*/ 42 w 215"/>
                    <a:gd name="T41" fmla="*/ 319 h 380"/>
                    <a:gd name="T42" fmla="*/ 30 w 215"/>
                    <a:gd name="T43" fmla="*/ 318 h 380"/>
                    <a:gd name="T44" fmla="*/ 25 w 215"/>
                    <a:gd name="T45" fmla="*/ 320 h 380"/>
                    <a:gd name="T46" fmla="*/ 15 w 215"/>
                    <a:gd name="T47" fmla="*/ 318 h 380"/>
                    <a:gd name="T48" fmla="*/ 11 w 215"/>
                    <a:gd name="T49" fmla="*/ 329 h 380"/>
                    <a:gd name="T50" fmla="*/ 23 w 215"/>
                    <a:gd name="T51" fmla="*/ 342 h 380"/>
                    <a:gd name="T52" fmla="*/ 32 w 215"/>
                    <a:gd name="T53" fmla="*/ 347 h 380"/>
                    <a:gd name="T54" fmla="*/ 36 w 215"/>
                    <a:gd name="T55" fmla="*/ 356 h 380"/>
                    <a:gd name="T56" fmla="*/ 42 w 215"/>
                    <a:gd name="T57" fmla="*/ 373 h 380"/>
                    <a:gd name="T58" fmla="*/ 39 w 215"/>
                    <a:gd name="T59" fmla="*/ 380 h 380"/>
                    <a:gd name="T60" fmla="*/ 56 w 215"/>
                    <a:gd name="T61" fmla="*/ 378 h 380"/>
                    <a:gd name="T62" fmla="*/ 60 w 215"/>
                    <a:gd name="T63" fmla="*/ 371 h 380"/>
                    <a:gd name="T64" fmla="*/ 64 w 215"/>
                    <a:gd name="T65" fmla="*/ 372 h 380"/>
                    <a:gd name="T66" fmla="*/ 69 w 215"/>
                    <a:gd name="T67" fmla="*/ 378 h 380"/>
                    <a:gd name="T68" fmla="*/ 96 w 215"/>
                    <a:gd name="T69" fmla="*/ 369 h 380"/>
                    <a:gd name="T70" fmla="*/ 104 w 215"/>
                    <a:gd name="T71" fmla="*/ 359 h 380"/>
                    <a:gd name="T72" fmla="*/ 114 w 215"/>
                    <a:gd name="T73" fmla="*/ 351 h 380"/>
                    <a:gd name="T74" fmla="*/ 113 w 215"/>
                    <a:gd name="T75" fmla="*/ 342 h 380"/>
                    <a:gd name="T76" fmla="*/ 118 w 215"/>
                    <a:gd name="T77" fmla="*/ 341 h 380"/>
                    <a:gd name="T78" fmla="*/ 139 w 215"/>
                    <a:gd name="T79" fmla="*/ 342 h 380"/>
                    <a:gd name="T80" fmla="*/ 158 w 215"/>
                    <a:gd name="T81" fmla="*/ 331 h 380"/>
                    <a:gd name="T82" fmla="*/ 173 w 215"/>
                    <a:gd name="T83" fmla="*/ 305 h 380"/>
                    <a:gd name="T84" fmla="*/ 183 w 215"/>
                    <a:gd name="T85" fmla="*/ 296 h 380"/>
                    <a:gd name="T86" fmla="*/ 197 w 215"/>
                    <a:gd name="T87" fmla="*/ 291 h 380"/>
                    <a:gd name="T88" fmla="*/ 197 w 215"/>
                    <a:gd name="T89" fmla="*/ 286 h 380"/>
                    <a:gd name="T90" fmla="*/ 189 w 215"/>
                    <a:gd name="T91" fmla="*/ 279 h 380"/>
                    <a:gd name="T92" fmla="*/ 188 w 215"/>
                    <a:gd name="T93" fmla="*/ 265 h 380"/>
                    <a:gd name="T94" fmla="*/ 183 w 215"/>
                    <a:gd name="T95" fmla="*/ 256 h 380"/>
                    <a:gd name="T96" fmla="*/ 176 w 215"/>
                    <a:gd name="T97" fmla="*/ 257 h 380"/>
                    <a:gd name="T98" fmla="*/ 178 w 215"/>
                    <a:gd name="T99" fmla="*/ 248 h 380"/>
                    <a:gd name="T100" fmla="*/ 183 w 215"/>
                    <a:gd name="T101" fmla="*/ 238 h 380"/>
                    <a:gd name="T102" fmla="*/ 181 w 215"/>
                    <a:gd name="T103" fmla="*/ 229 h 380"/>
                    <a:gd name="T104" fmla="*/ 187 w 215"/>
                    <a:gd name="T105" fmla="*/ 221 h 380"/>
                    <a:gd name="T106" fmla="*/ 183 w 215"/>
                    <a:gd name="T107" fmla="*/ 216 h 380"/>
                    <a:gd name="T108" fmla="*/ 188 w 215"/>
                    <a:gd name="T109" fmla="*/ 201 h 380"/>
                    <a:gd name="T110" fmla="*/ 197 w 215"/>
                    <a:gd name="T111" fmla="*/ 184 h 380"/>
                    <a:gd name="T112" fmla="*/ 215 w 215"/>
                    <a:gd name="T113" fmla="*/ 185 h 380"/>
                    <a:gd name="T114" fmla="*/ 211 w 215"/>
                    <a:gd name="T115" fmla="*/ 90 h 380"/>
                    <a:gd name="T116" fmla="*/ 211 w 215"/>
                    <a:gd name="T117" fmla="*/ 90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15" h="380">
                      <a:moveTo>
                        <a:pt x="211" y="90"/>
                      </a:moveTo>
                      <a:lnTo>
                        <a:pt x="127" y="46"/>
                      </a:lnTo>
                      <a:lnTo>
                        <a:pt x="44" y="0"/>
                      </a:lnTo>
                      <a:lnTo>
                        <a:pt x="24" y="13"/>
                      </a:lnTo>
                      <a:lnTo>
                        <a:pt x="30" y="49"/>
                      </a:lnTo>
                      <a:lnTo>
                        <a:pt x="38" y="56"/>
                      </a:lnTo>
                      <a:lnTo>
                        <a:pt x="38" y="63"/>
                      </a:lnTo>
                      <a:lnTo>
                        <a:pt x="47" y="72"/>
                      </a:lnTo>
                      <a:lnTo>
                        <a:pt x="42" y="82"/>
                      </a:lnTo>
                      <a:lnTo>
                        <a:pt x="36" y="130"/>
                      </a:lnTo>
                      <a:lnTo>
                        <a:pt x="35" y="161"/>
                      </a:lnTo>
                      <a:lnTo>
                        <a:pt x="10" y="184"/>
                      </a:lnTo>
                      <a:lnTo>
                        <a:pt x="0" y="215"/>
                      </a:lnTo>
                      <a:lnTo>
                        <a:pt x="10" y="223"/>
                      </a:lnTo>
                      <a:lnTo>
                        <a:pt x="10" y="239"/>
                      </a:lnTo>
                      <a:lnTo>
                        <a:pt x="23" y="240"/>
                      </a:lnTo>
                      <a:lnTo>
                        <a:pt x="21" y="250"/>
                      </a:lnTo>
                      <a:lnTo>
                        <a:pt x="29" y="266"/>
                      </a:lnTo>
                      <a:lnTo>
                        <a:pt x="31" y="281"/>
                      </a:lnTo>
                      <a:lnTo>
                        <a:pt x="30" y="298"/>
                      </a:lnTo>
                      <a:lnTo>
                        <a:pt x="42" y="319"/>
                      </a:lnTo>
                      <a:lnTo>
                        <a:pt x="30" y="318"/>
                      </a:lnTo>
                      <a:lnTo>
                        <a:pt x="25" y="320"/>
                      </a:lnTo>
                      <a:lnTo>
                        <a:pt x="15" y="318"/>
                      </a:lnTo>
                      <a:lnTo>
                        <a:pt x="11" y="329"/>
                      </a:lnTo>
                      <a:lnTo>
                        <a:pt x="23" y="342"/>
                      </a:lnTo>
                      <a:lnTo>
                        <a:pt x="32" y="347"/>
                      </a:lnTo>
                      <a:lnTo>
                        <a:pt x="36" y="356"/>
                      </a:lnTo>
                      <a:lnTo>
                        <a:pt x="42" y="373"/>
                      </a:lnTo>
                      <a:lnTo>
                        <a:pt x="39" y="380"/>
                      </a:lnTo>
                      <a:lnTo>
                        <a:pt x="56" y="378"/>
                      </a:lnTo>
                      <a:lnTo>
                        <a:pt x="60" y="371"/>
                      </a:lnTo>
                      <a:lnTo>
                        <a:pt x="64" y="372"/>
                      </a:lnTo>
                      <a:lnTo>
                        <a:pt x="69" y="378"/>
                      </a:lnTo>
                      <a:lnTo>
                        <a:pt x="96" y="369"/>
                      </a:lnTo>
                      <a:lnTo>
                        <a:pt x="104" y="359"/>
                      </a:lnTo>
                      <a:lnTo>
                        <a:pt x="114" y="351"/>
                      </a:lnTo>
                      <a:lnTo>
                        <a:pt x="113" y="342"/>
                      </a:lnTo>
                      <a:lnTo>
                        <a:pt x="118" y="341"/>
                      </a:lnTo>
                      <a:lnTo>
                        <a:pt x="139" y="342"/>
                      </a:lnTo>
                      <a:lnTo>
                        <a:pt x="158" y="331"/>
                      </a:lnTo>
                      <a:lnTo>
                        <a:pt x="173" y="305"/>
                      </a:lnTo>
                      <a:lnTo>
                        <a:pt x="183" y="296"/>
                      </a:lnTo>
                      <a:lnTo>
                        <a:pt x="197" y="291"/>
                      </a:lnTo>
                      <a:lnTo>
                        <a:pt x="197" y="286"/>
                      </a:lnTo>
                      <a:lnTo>
                        <a:pt x="189" y="279"/>
                      </a:lnTo>
                      <a:lnTo>
                        <a:pt x="188" y="265"/>
                      </a:lnTo>
                      <a:lnTo>
                        <a:pt x="183" y="256"/>
                      </a:lnTo>
                      <a:lnTo>
                        <a:pt x="176" y="257"/>
                      </a:lnTo>
                      <a:lnTo>
                        <a:pt x="178" y="248"/>
                      </a:lnTo>
                      <a:lnTo>
                        <a:pt x="183" y="238"/>
                      </a:lnTo>
                      <a:lnTo>
                        <a:pt x="181" y="229"/>
                      </a:lnTo>
                      <a:lnTo>
                        <a:pt x="187" y="221"/>
                      </a:lnTo>
                      <a:lnTo>
                        <a:pt x="183" y="216"/>
                      </a:lnTo>
                      <a:lnTo>
                        <a:pt x="188" y="201"/>
                      </a:lnTo>
                      <a:lnTo>
                        <a:pt x="197" y="184"/>
                      </a:lnTo>
                      <a:lnTo>
                        <a:pt x="215" y="185"/>
                      </a:lnTo>
                      <a:lnTo>
                        <a:pt x="211" y="90"/>
                      </a:lnTo>
                      <a:lnTo>
                        <a:pt x="211" y="9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53C7CC-F319-8B1F-7CFF-45080466B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0750" y="4067176"/>
                  <a:ext cx="63500" cy="192088"/>
                </a:xfrm>
                <a:custGeom>
                  <a:avLst/>
                  <a:gdLst>
                    <a:gd name="T0" fmla="*/ 19 w 40"/>
                    <a:gd name="T1" fmla="*/ 1 h 121"/>
                    <a:gd name="T2" fmla="*/ 0 w 40"/>
                    <a:gd name="T3" fmla="*/ 0 h 121"/>
                    <a:gd name="T4" fmla="*/ 0 w 40"/>
                    <a:gd name="T5" fmla="*/ 7 h 121"/>
                    <a:gd name="T6" fmla="*/ 8 w 40"/>
                    <a:gd name="T7" fmla="*/ 20 h 121"/>
                    <a:gd name="T8" fmla="*/ 8 w 40"/>
                    <a:gd name="T9" fmla="*/ 37 h 121"/>
                    <a:gd name="T10" fmla="*/ 10 w 40"/>
                    <a:gd name="T11" fmla="*/ 56 h 121"/>
                    <a:gd name="T12" fmla="*/ 15 w 40"/>
                    <a:gd name="T13" fmla="*/ 64 h 121"/>
                    <a:gd name="T14" fmla="*/ 11 w 40"/>
                    <a:gd name="T15" fmla="*/ 86 h 121"/>
                    <a:gd name="T16" fmla="*/ 13 w 40"/>
                    <a:gd name="T17" fmla="*/ 98 h 121"/>
                    <a:gd name="T18" fmla="*/ 18 w 40"/>
                    <a:gd name="T19" fmla="*/ 113 h 121"/>
                    <a:gd name="T20" fmla="*/ 22 w 40"/>
                    <a:gd name="T21" fmla="*/ 121 h 121"/>
                    <a:gd name="T22" fmla="*/ 40 w 40"/>
                    <a:gd name="T23" fmla="*/ 116 h 121"/>
                    <a:gd name="T24" fmla="*/ 34 w 40"/>
                    <a:gd name="T25" fmla="*/ 100 h 121"/>
                    <a:gd name="T26" fmla="*/ 35 w 40"/>
                    <a:gd name="T27" fmla="*/ 45 h 121"/>
                    <a:gd name="T28" fmla="*/ 31 w 40"/>
                    <a:gd name="T29" fmla="*/ 40 h 121"/>
                    <a:gd name="T30" fmla="*/ 30 w 40"/>
                    <a:gd name="T31" fmla="*/ 29 h 121"/>
                    <a:gd name="T32" fmla="*/ 23 w 40"/>
                    <a:gd name="T33" fmla="*/ 20 h 121"/>
                    <a:gd name="T34" fmla="*/ 16 w 40"/>
                    <a:gd name="T35" fmla="*/ 13 h 121"/>
                    <a:gd name="T36" fmla="*/ 19 w 40"/>
                    <a:gd name="T37" fmla="*/ 1 h 121"/>
                    <a:gd name="T38" fmla="*/ 19 w 40"/>
                    <a:gd name="T39" fmla="*/ 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" h="121">
                      <a:moveTo>
                        <a:pt x="19" y="1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8" y="20"/>
                      </a:lnTo>
                      <a:lnTo>
                        <a:pt x="8" y="37"/>
                      </a:lnTo>
                      <a:lnTo>
                        <a:pt x="10" y="56"/>
                      </a:lnTo>
                      <a:lnTo>
                        <a:pt x="15" y="64"/>
                      </a:lnTo>
                      <a:lnTo>
                        <a:pt x="11" y="86"/>
                      </a:lnTo>
                      <a:lnTo>
                        <a:pt x="13" y="98"/>
                      </a:lnTo>
                      <a:lnTo>
                        <a:pt x="18" y="113"/>
                      </a:lnTo>
                      <a:lnTo>
                        <a:pt x="22" y="121"/>
                      </a:lnTo>
                      <a:lnTo>
                        <a:pt x="40" y="116"/>
                      </a:lnTo>
                      <a:lnTo>
                        <a:pt x="34" y="100"/>
                      </a:lnTo>
                      <a:lnTo>
                        <a:pt x="35" y="45"/>
                      </a:lnTo>
                      <a:lnTo>
                        <a:pt x="31" y="40"/>
                      </a:lnTo>
                      <a:lnTo>
                        <a:pt x="30" y="29"/>
                      </a:lnTo>
                      <a:lnTo>
                        <a:pt x="23" y="20"/>
                      </a:lnTo>
                      <a:lnTo>
                        <a:pt x="16" y="13"/>
                      </a:lnTo>
                      <a:lnTo>
                        <a:pt x="19" y="1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FB8A55D-FBFB-9015-CED6-DB27FC6FD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8875" y="3073134"/>
                  <a:ext cx="125412" cy="264059"/>
                </a:xfrm>
                <a:custGeom>
                  <a:avLst/>
                  <a:gdLst>
                    <a:gd name="T0" fmla="*/ 79 w 79"/>
                    <a:gd name="T1" fmla="*/ 102 h 168"/>
                    <a:gd name="T2" fmla="*/ 72 w 79"/>
                    <a:gd name="T3" fmla="*/ 98 h 168"/>
                    <a:gd name="T4" fmla="*/ 66 w 79"/>
                    <a:gd name="T5" fmla="*/ 87 h 168"/>
                    <a:gd name="T6" fmla="*/ 56 w 79"/>
                    <a:gd name="T7" fmla="*/ 86 h 168"/>
                    <a:gd name="T8" fmla="*/ 51 w 79"/>
                    <a:gd name="T9" fmla="*/ 73 h 168"/>
                    <a:gd name="T10" fmla="*/ 64 w 79"/>
                    <a:gd name="T11" fmla="*/ 61 h 168"/>
                    <a:gd name="T12" fmla="*/ 66 w 79"/>
                    <a:gd name="T13" fmla="*/ 41 h 168"/>
                    <a:gd name="T14" fmla="*/ 59 w 79"/>
                    <a:gd name="T15" fmla="*/ 35 h 168"/>
                    <a:gd name="T16" fmla="*/ 59 w 79"/>
                    <a:gd name="T17" fmla="*/ 24 h 168"/>
                    <a:gd name="T18" fmla="*/ 68 w 79"/>
                    <a:gd name="T19" fmla="*/ 12 h 168"/>
                    <a:gd name="T20" fmla="*/ 66 w 79"/>
                    <a:gd name="T21" fmla="*/ 7 h 168"/>
                    <a:gd name="T22" fmla="*/ 50 w 79"/>
                    <a:gd name="T23" fmla="*/ 15 h 168"/>
                    <a:gd name="T24" fmla="*/ 50 w 79"/>
                    <a:gd name="T25" fmla="*/ 3 h 168"/>
                    <a:gd name="T26" fmla="*/ 36 w 79"/>
                    <a:gd name="T27" fmla="*/ 0 h 168"/>
                    <a:gd name="T28" fmla="*/ 16 w 79"/>
                    <a:gd name="T29" fmla="*/ 11 h 168"/>
                    <a:gd name="T30" fmla="*/ 12 w 79"/>
                    <a:gd name="T31" fmla="*/ 23 h 168"/>
                    <a:gd name="T32" fmla="*/ 16 w 79"/>
                    <a:gd name="T33" fmla="*/ 46 h 168"/>
                    <a:gd name="T34" fmla="*/ 12 w 79"/>
                    <a:gd name="T35" fmla="*/ 66 h 168"/>
                    <a:gd name="T36" fmla="*/ 0 w 79"/>
                    <a:gd name="T37" fmla="*/ 79 h 168"/>
                    <a:gd name="T38" fmla="*/ 2 w 79"/>
                    <a:gd name="T39" fmla="*/ 97 h 168"/>
                    <a:gd name="T40" fmla="*/ 18 w 79"/>
                    <a:gd name="T41" fmla="*/ 112 h 168"/>
                    <a:gd name="T42" fmla="*/ 18 w 79"/>
                    <a:gd name="T43" fmla="*/ 117 h 168"/>
                    <a:gd name="T44" fmla="*/ 32 w 79"/>
                    <a:gd name="T45" fmla="*/ 126 h 168"/>
                    <a:gd name="T46" fmla="*/ 41 w 79"/>
                    <a:gd name="T47" fmla="*/ 168 h 168"/>
                    <a:gd name="T48" fmla="*/ 51 w 79"/>
                    <a:gd name="T49" fmla="*/ 164 h 168"/>
                    <a:gd name="T50" fmla="*/ 52 w 79"/>
                    <a:gd name="T51" fmla="*/ 154 h 168"/>
                    <a:gd name="T52" fmla="*/ 49 w 79"/>
                    <a:gd name="T53" fmla="*/ 143 h 168"/>
                    <a:gd name="T54" fmla="*/ 63 w 79"/>
                    <a:gd name="T55" fmla="*/ 134 h 168"/>
                    <a:gd name="T56" fmla="*/ 69 w 79"/>
                    <a:gd name="T57" fmla="*/ 126 h 168"/>
                    <a:gd name="T58" fmla="*/ 79 w 79"/>
                    <a:gd name="T59" fmla="*/ 120 h 168"/>
                    <a:gd name="T60" fmla="*/ 79 w 79"/>
                    <a:gd name="T61" fmla="*/ 102 h 168"/>
                    <a:gd name="T62" fmla="*/ 79 w 79"/>
                    <a:gd name="T63" fmla="*/ 10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68">
                      <a:moveTo>
                        <a:pt x="79" y="102"/>
                      </a:moveTo>
                      <a:lnTo>
                        <a:pt x="72" y="98"/>
                      </a:lnTo>
                      <a:lnTo>
                        <a:pt x="66" y="87"/>
                      </a:lnTo>
                      <a:lnTo>
                        <a:pt x="56" y="86"/>
                      </a:lnTo>
                      <a:lnTo>
                        <a:pt x="51" y="73"/>
                      </a:lnTo>
                      <a:lnTo>
                        <a:pt x="64" y="61"/>
                      </a:lnTo>
                      <a:lnTo>
                        <a:pt x="66" y="41"/>
                      </a:lnTo>
                      <a:lnTo>
                        <a:pt x="59" y="35"/>
                      </a:lnTo>
                      <a:lnTo>
                        <a:pt x="59" y="24"/>
                      </a:lnTo>
                      <a:lnTo>
                        <a:pt x="68" y="12"/>
                      </a:lnTo>
                      <a:lnTo>
                        <a:pt x="66" y="7"/>
                      </a:lnTo>
                      <a:lnTo>
                        <a:pt x="50" y="15"/>
                      </a:lnTo>
                      <a:lnTo>
                        <a:pt x="50" y="3"/>
                      </a:lnTo>
                      <a:lnTo>
                        <a:pt x="36" y="0"/>
                      </a:lnTo>
                      <a:lnTo>
                        <a:pt x="16" y="11"/>
                      </a:lnTo>
                      <a:lnTo>
                        <a:pt x="12" y="23"/>
                      </a:lnTo>
                      <a:lnTo>
                        <a:pt x="16" y="46"/>
                      </a:lnTo>
                      <a:lnTo>
                        <a:pt x="12" y="66"/>
                      </a:lnTo>
                      <a:lnTo>
                        <a:pt x="0" y="79"/>
                      </a:lnTo>
                      <a:lnTo>
                        <a:pt x="2" y="97"/>
                      </a:lnTo>
                      <a:lnTo>
                        <a:pt x="18" y="112"/>
                      </a:lnTo>
                      <a:lnTo>
                        <a:pt x="18" y="117"/>
                      </a:lnTo>
                      <a:lnTo>
                        <a:pt x="32" y="126"/>
                      </a:lnTo>
                      <a:lnTo>
                        <a:pt x="41" y="168"/>
                      </a:lnTo>
                      <a:lnTo>
                        <a:pt x="51" y="164"/>
                      </a:lnTo>
                      <a:lnTo>
                        <a:pt x="52" y="154"/>
                      </a:lnTo>
                      <a:lnTo>
                        <a:pt x="49" y="143"/>
                      </a:lnTo>
                      <a:lnTo>
                        <a:pt x="63" y="134"/>
                      </a:lnTo>
                      <a:lnTo>
                        <a:pt x="69" y="126"/>
                      </a:lnTo>
                      <a:lnTo>
                        <a:pt x="79" y="120"/>
                      </a:lnTo>
                      <a:lnTo>
                        <a:pt x="79" y="102"/>
                      </a:lnTo>
                      <a:lnTo>
                        <a:pt x="79" y="10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2F2327-DC0E-2506-3278-D2D6C0416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5000" y="4521201"/>
                  <a:ext cx="354012" cy="404813"/>
                </a:xfrm>
                <a:custGeom>
                  <a:avLst/>
                  <a:gdLst>
                    <a:gd name="T0" fmla="*/ 18 w 223"/>
                    <a:gd name="T1" fmla="*/ 3 h 255"/>
                    <a:gd name="T2" fmla="*/ 26 w 223"/>
                    <a:gd name="T3" fmla="*/ 30 h 255"/>
                    <a:gd name="T4" fmla="*/ 20 w 223"/>
                    <a:gd name="T5" fmla="*/ 33 h 255"/>
                    <a:gd name="T6" fmla="*/ 26 w 223"/>
                    <a:gd name="T7" fmla="*/ 48 h 255"/>
                    <a:gd name="T8" fmla="*/ 20 w 223"/>
                    <a:gd name="T9" fmla="*/ 61 h 255"/>
                    <a:gd name="T10" fmla="*/ 4 w 223"/>
                    <a:gd name="T11" fmla="*/ 82 h 255"/>
                    <a:gd name="T12" fmla="*/ 0 w 223"/>
                    <a:gd name="T13" fmla="*/ 92 h 255"/>
                    <a:gd name="T14" fmla="*/ 4 w 223"/>
                    <a:gd name="T15" fmla="*/ 106 h 255"/>
                    <a:gd name="T16" fmla="*/ 3 w 223"/>
                    <a:gd name="T17" fmla="*/ 125 h 255"/>
                    <a:gd name="T18" fmla="*/ 21 w 223"/>
                    <a:gd name="T19" fmla="*/ 155 h 255"/>
                    <a:gd name="T20" fmla="*/ 31 w 223"/>
                    <a:gd name="T21" fmla="*/ 179 h 255"/>
                    <a:gd name="T22" fmla="*/ 41 w 223"/>
                    <a:gd name="T23" fmla="*/ 185 h 255"/>
                    <a:gd name="T24" fmla="*/ 65 w 223"/>
                    <a:gd name="T25" fmla="*/ 196 h 255"/>
                    <a:gd name="T26" fmla="*/ 89 w 223"/>
                    <a:gd name="T27" fmla="*/ 206 h 255"/>
                    <a:gd name="T28" fmla="*/ 91 w 223"/>
                    <a:gd name="T29" fmla="*/ 201 h 255"/>
                    <a:gd name="T30" fmla="*/ 102 w 223"/>
                    <a:gd name="T31" fmla="*/ 240 h 255"/>
                    <a:gd name="T32" fmla="*/ 110 w 223"/>
                    <a:gd name="T33" fmla="*/ 249 h 255"/>
                    <a:gd name="T34" fmla="*/ 142 w 223"/>
                    <a:gd name="T35" fmla="*/ 255 h 255"/>
                    <a:gd name="T36" fmla="*/ 162 w 223"/>
                    <a:gd name="T37" fmla="*/ 251 h 255"/>
                    <a:gd name="T38" fmla="*/ 182 w 223"/>
                    <a:gd name="T39" fmla="*/ 244 h 255"/>
                    <a:gd name="T40" fmla="*/ 223 w 223"/>
                    <a:gd name="T41" fmla="*/ 221 h 255"/>
                    <a:gd name="T42" fmla="*/ 215 w 223"/>
                    <a:gd name="T43" fmla="*/ 216 h 255"/>
                    <a:gd name="T44" fmla="*/ 200 w 223"/>
                    <a:gd name="T45" fmla="*/ 178 h 255"/>
                    <a:gd name="T46" fmla="*/ 200 w 223"/>
                    <a:gd name="T47" fmla="*/ 159 h 255"/>
                    <a:gd name="T48" fmla="*/ 206 w 223"/>
                    <a:gd name="T49" fmla="*/ 139 h 255"/>
                    <a:gd name="T50" fmla="*/ 192 w 223"/>
                    <a:gd name="T51" fmla="*/ 116 h 255"/>
                    <a:gd name="T52" fmla="*/ 172 w 223"/>
                    <a:gd name="T53" fmla="*/ 63 h 255"/>
                    <a:gd name="T54" fmla="*/ 96 w 223"/>
                    <a:gd name="T55" fmla="*/ 2 h 255"/>
                    <a:gd name="T56" fmla="*/ 85 w 223"/>
                    <a:gd name="T57" fmla="*/ 12 h 255"/>
                    <a:gd name="T58" fmla="*/ 86 w 223"/>
                    <a:gd name="T59" fmla="*/ 30 h 255"/>
                    <a:gd name="T60" fmla="*/ 71 w 223"/>
                    <a:gd name="T61" fmla="*/ 33 h 255"/>
                    <a:gd name="T62" fmla="*/ 50 w 223"/>
                    <a:gd name="T63" fmla="*/ 41 h 255"/>
                    <a:gd name="T64" fmla="*/ 48 w 223"/>
                    <a:gd name="T65" fmla="*/ 15 h 255"/>
                    <a:gd name="T66" fmla="*/ 49 w 223"/>
                    <a:gd name="T67" fmla="*/ 1 h 255"/>
                    <a:gd name="T68" fmla="*/ 26 w 223"/>
                    <a:gd name="T69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3" h="255">
                      <a:moveTo>
                        <a:pt x="26" y="0"/>
                      </a:moveTo>
                      <a:lnTo>
                        <a:pt x="18" y="3"/>
                      </a:lnTo>
                      <a:lnTo>
                        <a:pt x="27" y="16"/>
                      </a:lnTo>
                      <a:lnTo>
                        <a:pt x="26" y="30"/>
                      </a:lnTo>
                      <a:lnTo>
                        <a:pt x="20" y="33"/>
                      </a:lnTo>
                      <a:lnTo>
                        <a:pt x="20" y="33"/>
                      </a:lnTo>
                      <a:lnTo>
                        <a:pt x="21" y="43"/>
                      </a:lnTo>
                      <a:lnTo>
                        <a:pt x="26" y="48"/>
                      </a:lnTo>
                      <a:lnTo>
                        <a:pt x="26" y="56"/>
                      </a:lnTo>
                      <a:lnTo>
                        <a:pt x="20" y="61"/>
                      </a:lnTo>
                      <a:lnTo>
                        <a:pt x="12" y="73"/>
                      </a:lnTo>
                      <a:lnTo>
                        <a:pt x="4" y="82"/>
                      </a:lnTo>
                      <a:lnTo>
                        <a:pt x="1" y="82"/>
                      </a:lnTo>
                      <a:lnTo>
                        <a:pt x="0" y="92"/>
                      </a:lnTo>
                      <a:lnTo>
                        <a:pt x="5" y="96"/>
                      </a:lnTo>
                      <a:lnTo>
                        <a:pt x="4" y="106"/>
                      </a:lnTo>
                      <a:lnTo>
                        <a:pt x="8" y="115"/>
                      </a:lnTo>
                      <a:lnTo>
                        <a:pt x="3" y="125"/>
                      </a:lnTo>
                      <a:lnTo>
                        <a:pt x="20" y="141"/>
                      </a:lnTo>
                      <a:lnTo>
                        <a:pt x="21" y="155"/>
                      </a:lnTo>
                      <a:lnTo>
                        <a:pt x="31" y="179"/>
                      </a:lnTo>
                      <a:lnTo>
                        <a:pt x="31" y="179"/>
                      </a:lnTo>
                      <a:lnTo>
                        <a:pt x="32" y="180"/>
                      </a:lnTo>
                      <a:lnTo>
                        <a:pt x="41" y="185"/>
                      </a:lnTo>
                      <a:lnTo>
                        <a:pt x="54" y="188"/>
                      </a:lnTo>
                      <a:lnTo>
                        <a:pt x="65" y="196"/>
                      </a:lnTo>
                      <a:lnTo>
                        <a:pt x="85" y="199"/>
                      </a:lnTo>
                      <a:lnTo>
                        <a:pt x="89" y="206"/>
                      </a:lnTo>
                      <a:lnTo>
                        <a:pt x="89" y="206"/>
                      </a:lnTo>
                      <a:lnTo>
                        <a:pt x="91" y="201"/>
                      </a:lnTo>
                      <a:lnTo>
                        <a:pt x="101" y="214"/>
                      </a:lnTo>
                      <a:lnTo>
                        <a:pt x="102" y="240"/>
                      </a:lnTo>
                      <a:lnTo>
                        <a:pt x="110" y="248"/>
                      </a:lnTo>
                      <a:lnTo>
                        <a:pt x="110" y="249"/>
                      </a:lnTo>
                      <a:lnTo>
                        <a:pt x="117" y="248"/>
                      </a:lnTo>
                      <a:lnTo>
                        <a:pt x="142" y="255"/>
                      </a:lnTo>
                      <a:lnTo>
                        <a:pt x="147" y="252"/>
                      </a:lnTo>
                      <a:lnTo>
                        <a:pt x="162" y="251"/>
                      </a:lnTo>
                      <a:lnTo>
                        <a:pt x="169" y="244"/>
                      </a:lnTo>
                      <a:lnTo>
                        <a:pt x="182" y="244"/>
                      </a:lnTo>
                      <a:lnTo>
                        <a:pt x="205" y="235"/>
                      </a:lnTo>
                      <a:lnTo>
                        <a:pt x="223" y="221"/>
                      </a:lnTo>
                      <a:lnTo>
                        <a:pt x="223" y="221"/>
                      </a:lnTo>
                      <a:lnTo>
                        <a:pt x="215" y="216"/>
                      </a:lnTo>
                      <a:lnTo>
                        <a:pt x="207" y="192"/>
                      </a:lnTo>
                      <a:lnTo>
                        <a:pt x="200" y="178"/>
                      </a:lnTo>
                      <a:lnTo>
                        <a:pt x="201" y="166"/>
                      </a:lnTo>
                      <a:lnTo>
                        <a:pt x="200" y="159"/>
                      </a:lnTo>
                      <a:lnTo>
                        <a:pt x="207" y="144"/>
                      </a:lnTo>
                      <a:lnTo>
                        <a:pt x="206" y="139"/>
                      </a:lnTo>
                      <a:lnTo>
                        <a:pt x="193" y="130"/>
                      </a:lnTo>
                      <a:lnTo>
                        <a:pt x="192" y="116"/>
                      </a:lnTo>
                      <a:lnTo>
                        <a:pt x="202" y="87"/>
                      </a:lnTo>
                      <a:lnTo>
                        <a:pt x="172" y="63"/>
                      </a:lnTo>
                      <a:lnTo>
                        <a:pt x="171" y="50"/>
                      </a:lnTo>
                      <a:lnTo>
                        <a:pt x="96" y="2"/>
                      </a:lnTo>
                      <a:lnTo>
                        <a:pt x="96" y="2"/>
                      </a:lnTo>
                      <a:lnTo>
                        <a:pt x="85" y="12"/>
                      </a:lnTo>
                      <a:lnTo>
                        <a:pt x="78" y="22"/>
                      </a:lnTo>
                      <a:lnTo>
                        <a:pt x="86" y="30"/>
                      </a:lnTo>
                      <a:lnTo>
                        <a:pt x="74" y="37"/>
                      </a:lnTo>
                      <a:lnTo>
                        <a:pt x="71" y="33"/>
                      </a:lnTo>
                      <a:lnTo>
                        <a:pt x="59" y="35"/>
                      </a:lnTo>
                      <a:lnTo>
                        <a:pt x="50" y="41"/>
                      </a:lnTo>
                      <a:lnTo>
                        <a:pt x="44" y="31"/>
                      </a:lnTo>
                      <a:lnTo>
                        <a:pt x="48" y="15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1910E4-52AF-FE8E-F384-01BF86566E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6587" y="4322763"/>
                  <a:ext cx="180975" cy="214313"/>
                </a:xfrm>
                <a:custGeom>
                  <a:avLst/>
                  <a:gdLst>
                    <a:gd name="T0" fmla="*/ 92 w 114"/>
                    <a:gd name="T1" fmla="*/ 0 h 135"/>
                    <a:gd name="T2" fmla="*/ 80 w 114"/>
                    <a:gd name="T3" fmla="*/ 11 h 135"/>
                    <a:gd name="T4" fmla="*/ 65 w 114"/>
                    <a:gd name="T5" fmla="*/ 11 h 135"/>
                    <a:gd name="T6" fmla="*/ 48 w 114"/>
                    <a:gd name="T7" fmla="*/ 16 h 135"/>
                    <a:gd name="T8" fmla="*/ 35 w 114"/>
                    <a:gd name="T9" fmla="*/ 11 h 135"/>
                    <a:gd name="T10" fmla="*/ 26 w 114"/>
                    <a:gd name="T11" fmla="*/ 17 h 135"/>
                    <a:gd name="T12" fmla="*/ 26 w 114"/>
                    <a:gd name="T13" fmla="*/ 17 h 135"/>
                    <a:gd name="T14" fmla="*/ 25 w 114"/>
                    <a:gd name="T15" fmla="*/ 45 h 135"/>
                    <a:gd name="T16" fmla="*/ 34 w 114"/>
                    <a:gd name="T17" fmla="*/ 48 h 135"/>
                    <a:gd name="T18" fmla="*/ 26 w 114"/>
                    <a:gd name="T19" fmla="*/ 57 h 135"/>
                    <a:gd name="T20" fmla="*/ 19 w 114"/>
                    <a:gd name="T21" fmla="*/ 63 h 135"/>
                    <a:gd name="T22" fmla="*/ 11 w 114"/>
                    <a:gd name="T23" fmla="*/ 76 h 135"/>
                    <a:gd name="T24" fmla="*/ 6 w 114"/>
                    <a:gd name="T25" fmla="*/ 87 h 135"/>
                    <a:gd name="T26" fmla="*/ 5 w 114"/>
                    <a:gd name="T27" fmla="*/ 106 h 135"/>
                    <a:gd name="T28" fmla="*/ 0 w 114"/>
                    <a:gd name="T29" fmla="*/ 115 h 135"/>
                    <a:gd name="T30" fmla="*/ 0 w 114"/>
                    <a:gd name="T31" fmla="*/ 133 h 135"/>
                    <a:gd name="T32" fmla="*/ 5 w 114"/>
                    <a:gd name="T33" fmla="*/ 135 h 135"/>
                    <a:gd name="T34" fmla="*/ 17 w 114"/>
                    <a:gd name="T35" fmla="*/ 128 h 135"/>
                    <a:gd name="T36" fmla="*/ 25 w 114"/>
                    <a:gd name="T37" fmla="*/ 125 h 135"/>
                    <a:gd name="T38" fmla="*/ 48 w 114"/>
                    <a:gd name="T39" fmla="*/ 126 h 135"/>
                    <a:gd name="T40" fmla="*/ 48 w 114"/>
                    <a:gd name="T41" fmla="*/ 126 h 135"/>
                    <a:gd name="T42" fmla="*/ 47 w 114"/>
                    <a:gd name="T43" fmla="*/ 116 h 135"/>
                    <a:gd name="T44" fmla="*/ 56 w 114"/>
                    <a:gd name="T45" fmla="*/ 102 h 135"/>
                    <a:gd name="T46" fmla="*/ 69 w 114"/>
                    <a:gd name="T47" fmla="*/ 98 h 135"/>
                    <a:gd name="T48" fmla="*/ 79 w 114"/>
                    <a:gd name="T49" fmla="*/ 93 h 135"/>
                    <a:gd name="T50" fmla="*/ 90 w 114"/>
                    <a:gd name="T51" fmla="*/ 98 h 135"/>
                    <a:gd name="T52" fmla="*/ 91 w 114"/>
                    <a:gd name="T53" fmla="*/ 99 h 135"/>
                    <a:gd name="T54" fmla="*/ 91 w 114"/>
                    <a:gd name="T55" fmla="*/ 98 h 135"/>
                    <a:gd name="T56" fmla="*/ 96 w 114"/>
                    <a:gd name="T57" fmla="*/ 89 h 135"/>
                    <a:gd name="T58" fmla="*/ 107 w 114"/>
                    <a:gd name="T59" fmla="*/ 73 h 135"/>
                    <a:gd name="T60" fmla="*/ 114 w 114"/>
                    <a:gd name="T61" fmla="*/ 56 h 135"/>
                    <a:gd name="T62" fmla="*/ 105 w 114"/>
                    <a:gd name="T63" fmla="*/ 28 h 135"/>
                    <a:gd name="T64" fmla="*/ 102 w 114"/>
                    <a:gd name="T65" fmla="*/ 16 h 135"/>
                    <a:gd name="T66" fmla="*/ 92 w 114"/>
                    <a:gd name="T67" fmla="*/ 0 h 135"/>
                    <a:gd name="T68" fmla="*/ 92 w 114"/>
                    <a:gd name="T6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14" h="135">
                      <a:moveTo>
                        <a:pt x="92" y="0"/>
                      </a:moveTo>
                      <a:lnTo>
                        <a:pt x="80" y="11"/>
                      </a:lnTo>
                      <a:lnTo>
                        <a:pt x="65" y="11"/>
                      </a:lnTo>
                      <a:lnTo>
                        <a:pt x="48" y="16"/>
                      </a:lnTo>
                      <a:lnTo>
                        <a:pt x="35" y="11"/>
                      </a:lnTo>
                      <a:lnTo>
                        <a:pt x="26" y="17"/>
                      </a:lnTo>
                      <a:lnTo>
                        <a:pt x="26" y="17"/>
                      </a:lnTo>
                      <a:lnTo>
                        <a:pt x="25" y="45"/>
                      </a:lnTo>
                      <a:lnTo>
                        <a:pt x="34" y="48"/>
                      </a:lnTo>
                      <a:lnTo>
                        <a:pt x="26" y="57"/>
                      </a:lnTo>
                      <a:lnTo>
                        <a:pt x="19" y="63"/>
                      </a:lnTo>
                      <a:lnTo>
                        <a:pt x="11" y="76"/>
                      </a:lnTo>
                      <a:lnTo>
                        <a:pt x="6" y="87"/>
                      </a:lnTo>
                      <a:lnTo>
                        <a:pt x="5" y="106"/>
                      </a:lnTo>
                      <a:lnTo>
                        <a:pt x="0" y="115"/>
                      </a:lnTo>
                      <a:lnTo>
                        <a:pt x="0" y="133"/>
                      </a:lnTo>
                      <a:lnTo>
                        <a:pt x="5" y="135"/>
                      </a:lnTo>
                      <a:lnTo>
                        <a:pt x="17" y="128"/>
                      </a:lnTo>
                      <a:lnTo>
                        <a:pt x="25" y="125"/>
                      </a:lnTo>
                      <a:lnTo>
                        <a:pt x="48" y="126"/>
                      </a:lnTo>
                      <a:lnTo>
                        <a:pt x="48" y="126"/>
                      </a:lnTo>
                      <a:lnTo>
                        <a:pt x="47" y="116"/>
                      </a:lnTo>
                      <a:lnTo>
                        <a:pt x="56" y="102"/>
                      </a:lnTo>
                      <a:lnTo>
                        <a:pt x="69" y="98"/>
                      </a:lnTo>
                      <a:lnTo>
                        <a:pt x="79" y="93"/>
                      </a:lnTo>
                      <a:lnTo>
                        <a:pt x="90" y="98"/>
                      </a:lnTo>
                      <a:lnTo>
                        <a:pt x="91" y="99"/>
                      </a:lnTo>
                      <a:lnTo>
                        <a:pt x="91" y="98"/>
                      </a:lnTo>
                      <a:lnTo>
                        <a:pt x="96" y="89"/>
                      </a:lnTo>
                      <a:lnTo>
                        <a:pt x="107" y="73"/>
                      </a:lnTo>
                      <a:lnTo>
                        <a:pt x="114" y="56"/>
                      </a:lnTo>
                      <a:lnTo>
                        <a:pt x="105" y="28"/>
                      </a:lnTo>
                      <a:lnTo>
                        <a:pt x="102" y="16"/>
                      </a:lnTo>
                      <a:lnTo>
                        <a:pt x="92" y="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693571-8BFF-F4FD-60E1-BE66D27E25D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26212" y="5316538"/>
                  <a:ext cx="534987" cy="481013"/>
                </a:xfrm>
                <a:custGeom>
                  <a:avLst/>
                  <a:gdLst>
                    <a:gd name="T0" fmla="*/ 299 w 337"/>
                    <a:gd name="T1" fmla="*/ 1 h 303"/>
                    <a:gd name="T2" fmla="*/ 282 w 337"/>
                    <a:gd name="T3" fmla="*/ 0 h 303"/>
                    <a:gd name="T4" fmla="*/ 244 w 337"/>
                    <a:gd name="T5" fmla="*/ 18 h 303"/>
                    <a:gd name="T6" fmla="*/ 217 w 337"/>
                    <a:gd name="T7" fmla="*/ 51 h 303"/>
                    <a:gd name="T8" fmla="*/ 200 w 337"/>
                    <a:gd name="T9" fmla="*/ 62 h 303"/>
                    <a:gd name="T10" fmla="*/ 193 w 337"/>
                    <a:gd name="T11" fmla="*/ 80 h 303"/>
                    <a:gd name="T12" fmla="*/ 163 w 337"/>
                    <a:gd name="T13" fmla="*/ 85 h 303"/>
                    <a:gd name="T14" fmla="*/ 145 w 337"/>
                    <a:gd name="T15" fmla="*/ 76 h 303"/>
                    <a:gd name="T16" fmla="*/ 130 w 337"/>
                    <a:gd name="T17" fmla="*/ 92 h 303"/>
                    <a:gd name="T18" fmla="*/ 109 w 337"/>
                    <a:gd name="T19" fmla="*/ 110 h 303"/>
                    <a:gd name="T20" fmla="*/ 90 w 337"/>
                    <a:gd name="T21" fmla="*/ 104 h 303"/>
                    <a:gd name="T22" fmla="*/ 81 w 337"/>
                    <a:gd name="T23" fmla="*/ 67 h 303"/>
                    <a:gd name="T24" fmla="*/ 72 w 337"/>
                    <a:gd name="T25" fmla="*/ 151 h 303"/>
                    <a:gd name="T26" fmla="*/ 42 w 337"/>
                    <a:gd name="T27" fmla="*/ 165 h 303"/>
                    <a:gd name="T28" fmla="*/ 21 w 337"/>
                    <a:gd name="T29" fmla="*/ 159 h 303"/>
                    <a:gd name="T30" fmla="*/ 10 w 337"/>
                    <a:gd name="T31" fmla="*/ 142 h 303"/>
                    <a:gd name="T32" fmla="*/ 13 w 337"/>
                    <a:gd name="T33" fmla="*/ 185 h 303"/>
                    <a:gd name="T34" fmla="*/ 22 w 337"/>
                    <a:gd name="T35" fmla="*/ 205 h 303"/>
                    <a:gd name="T36" fmla="*/ 34 w 337"/>
                    <a:gd name="T37" fmla="*/ 246 h 303"/>
                    <a:gd name="T38" fmla="*/ 33 w 337"/>
                    <a:gd name="T39" fmla="*/ 265 h 303"/>
                    <a:gd name="T40" fmla="*/ 34 w 337"/>
                    <a:gd name="T41" fmla="*/ 286 h 303"/>
                    <a:gd name="T42" fmla="*/ 43 w 337"/>
                    <a:gd name="T43" fmla="*/ 293 h 303"/>
                    <a:gd name="T44" fmla="*/ 58 w 337"/>
                    <a:gd name="T45" fmla="*/ 303 h 303"/>
                    <a:gd name="T46" fmla="*/ 79 w 337"/>
                    <a:gd name="T47" fmla="*/ 292 h 303"/>
                    <a:gd name="T48" fmla="*/ 118 w 337"/>
                    <a:gd name="T49" fmla="*/ 279 h 303"/>
                    <a:gd name="T50" fmla="*/ 138 w 337"/>
                    <a:gd name="T51" fmla="*/ 277 h 303"/>
                    <a:gd name="T52" fmla="*/ 170 w 337"/>
                    <a:gd name="T53" fmla="*/ 277 h 303"/>
                    <a:gd name="T54" fmla="*/ 185 w 337"/>
                    <a:gd name="T55" fmla="*/ 275 h 303"/>
                    <a:gd name="T56" fmla="*/ 217 w 337"/>
                    <a:gd name="T57" fmla="*/ 264 h 303"/>
                    <a:gd name="T58" fmla="*/ 247 w 337"/>
                    <a:gd name="T59" fmla="*/ 239 h 303"/>
                    <a:gd name="T60" fmla="*/ 286 w 337"/>
                    <a:gd name="T61" fmla="*/ 198 h 303"/>
                    <a:gd name="T62" fmla="*/ 302 w 337"/>
                    <a:gd name="T63" fmla="*/ 174 h 303"/>
                    <a:gd name="T64" fmla="*/ 320 w 337"/>
                    <a:gd name="T65" fmla="*/ 158 h 303"/>
                    <a:gd name="T66" fmla="*/ 330 w 337"/>
                    <a:gd name="T67" fmla="*/ 128 h 303"/>
                    <a:gd name="T68" fmla="*/ 322 w 337"/>
                    <a:gd name="T69" fmla="*/ 110 h 303"/>
                    <a:gd name="T70" fmla="*/ 304 w 337"/>
                    <a:gd name="T71" fmla="*/ 123 h 303"/>
                    <a:gd name="T72" fmla="*/ 294 w 337"/>
                    <a:gd name="T73" fmla="*/ 102 h 303"/>
                    <a:gd name="T74" fmla="*/ 302 w 337"/>
                    <a:gd name="T75" fmla="*/ 87 h 303"/>
                    <a:gd name="T76" fmla="*/ 318 w 337"/>
                    <a:gd name="T77" fmla="*/ 89 h 303"/>
                    <a:gd name="T78" fmla="*/ 322 w 337"/>
                    <a:gd name="T79" fmla="*/ 54 h 303"/>
                    <a:gd name="T80" fmla="*/ 310 w 337"/>
                    <a:gd name="T81" fmla="*/ 4 h 303"/>
                    <a:gd name="T82" fmla="*/ 234 w 337"/>
                    <a:gd name="T83" fmla="*/ 201 h 303"/>
                    <a:gd name="T84" fmla="*/ 214 w 337"/>
                    <a:gd name="T85" fmla="*/ 185 h 303"/>
                    <a:gd name="T86" fmla="*/ 237 w 337"/>
                    <a:gd name="T87" fmla="*/ 161 h 303"/>
                    <a:gd name="T88" fmla="*/ 255 w 337"/>
                    <a:gd name="T89" fmla="*/ 163 h 303"/>
                    <a:gd name="T90" fmla="*/ 255 w 337"/>
                    <a:gd name="T91" fmla="*/ 182 h 303"/>
                    <a:gd name="T92" fmla="*/ 239 w 337"/>
                    <a:gd name="T93" fmla="*/ 193 h 303"/>
                    <a:gd name="T94" fmla="*/ 234 w 337"/>
                    <a:gd name="T95" fmla="*/ 201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03">
                      <a:moveTo>
                        <a:pt x="310" y="4"/>
                      </a:moveTo>
                      <a:lnTo>
                        <a:pt x="299" y="1"/>
                      </a:lnTo>
                      <a:lnTo>
                        <a:pt x="292" y="5"/>
                      </a:lnTo>
                      <a:lnTo>
                        <a:pt x="282" y="0"/>
                      </a:lnTo>
                      <a:lnTo>
                        <a:pt x="274" y="0"/>
                      </a:lnTo>
                      <a:lnTo>
                        <a:pt x="244" y="18"/>
                      </a:lnTo>
                      <a:lnTo>
                        <a:pt x="225" y="35"/>
                      </a:lnTo>
                      <a:lnTo>
                        <a:pt x="217" y="51"/>
                      </a:lnTo>
                      <a:lnTo>
                        <a:pt x="211" y="60"/>
                      </a:lnTo>
                      <a:lnTo>
                        <a:pt x="200" y="62"/>
                      </a:lnTo>
                      <a:lnTo>
                        <a:pt x="195" y="73"/>
                      </a:lnTo>
                      <a:lnTo>
                        <a:pt x="193" y="80"/>
                      </a:lnTo>
                      <a:lnTo>
                        <a:pt x="179" y="86"/>
                      </a:lnTo>
                      <a:lnTo>
                        <a:pt x="163" y="85"/>
                      </a:lnTo>
                      <a:lnTo>
                        <a:pt x="154" y="78"/>
                      </a:lnTo>
                      <a:lnTo>
                        <a:pt x="145" y="76"/>
                      </a:lnTo>
                      <a:lnTo>
                        <a:pt x="135" y="81"/>
                      </a:lnTo>
                      <a:lnTo>
                        <a:pt x="130" y="92"/>
                      </a:lnTo>
                      <a:lnTo>
                        <a:pt x="119" y="100"/>
                      </a:lnTo>
                      <a:lnTo>
                        <a:pt x="109" y="110"/>
                      </a:lnTo>
                      <a:lnTo>
                        <a:pt x="94" y="113"/>
                      </a:lnTo>
                      <a:lnTo>
                        <a:pt x="90" y="104"/>
                      </a:lnTo>
                      <a:lnTo>
                        <a:pt x="92" y="90"/>
                      </a:lnTo>
                      <a:lnTo>
                        <a:pt x="81" y="67"/>
                      </a:lnTo>
                      <a:lnTo>
                        <a:pt x="76" y="64"/>
                      </a:lnTo>
                      <a:lnTo>
                        <a:pt x="72" y="151"/>
                      </a:lnTo>
                      <a:lnTo>
                        <a:pt x="53" y="163"/>
                      </a:lnTo>
                      <a:lnTo>
                        <a:pt x="42" y="165"/>
                      </a:lnTo>
                      <a:lnTo>
                        <a:pt x="30" y="161"/>
                      </a:lnTo>
                      <a:lnTo>
                        <a:pt x="21" y="159"/>
                      </a:lnTo>
                      <a:lnTo>
                        <a:pt x="18" y="148"/>
                      </a:lnTo>
                      <a:lnTo>
                        <a:pt x="10" y="142"/>
                      </a:lnTo>
                      <a:lnTo>
                        <a:pt x="0" y="154"/>
                      </a:lnTo>
                      <a:lnTo>
                        <a:pt x="13" y="185"/>
                      </a:lnTo>
                      <a:lnTo>
                        <a:pt x="13" y="185"/>
                      </a:lnTo>
                      <a:lnTo>
                        <a:pt x="22" y="205"/>
                      </a:lnTo>
                      <a:lnTo>
                        <a:pt x="34" y="227"/>
                      </a:lnTo>
                      <a:lnTo>
                        <a:pt x="34" y="246"/>
                      </a:lnTo>
                      <a:lnTo>
                        <a:pt x="27" y="249"/>
                      </a:lnTo>
                      <a:lnTo>
                        <a:pt x="33" y="265"/>
                      </a:lnTo>
                      <a:lnTo>
                        <a:pt x="32" y="279"/>
                      </a:lnTo>
                      <a:lnTo>
                        <a:pt x="34" y="286"/>
                      </a:lnTo>
                      <a:lnTo>
                        <a:pt x="35" y="283"/>
                      </a:lnTo>
                      <a:lnTo>
                        <a:pt x="43" y="293"/>
                      </a:lnTo>
                      <a:lnTo>
                        <a:pt x="49" y="294"/>
                      </a:lnTo>
                      <a:lnTo>
                        <a:pt x="58" y="303"/>
                      </a:lnTo>
                      <a:lnTo>
                        <a:pt x="66" y="302"/>
                      </a:lnTo>
                      <a:lnTo>
                        <a:pt x="79" y="292"/>
                      </a:lnTo>
                      <a:lnTo>
                        <a:pt x="97" y="289"/>
                      </a:lnTo>
                      <a:lnTo>
                        <a:pt x="118" y="279"/>
                      </a:lnTo>
                      <a:lnTo>
                        <a:pt x="126" y="281"/>
                      </a:lnTo>
                      <a:lnTo>
                        <a:pt x="138" y="277"/>
                      </a:lnTo>
                      <a:lnTo>
                        <a:pt x="160" y="282"/>
                      </a:lnTo>
                      <a:lnTo>
                        <a:pt x="170" y="277"/>
                      </a:lnTo>
                      <a:lnTo>
                        <a:pt x="182" y="281"/>
                      </a:lnTo>
                      <a:lnTo>
                        <a:pt x="185" y="275"/>
                      </a:lnTo>
                      <a:lnTo>
                        <a:pt x="195" y="274"/>
                      </a:lnTo>
                      <a:lnTo>
                        <a:pt x="217" y="264"/>
                      </a:lnTo>
                      <a:lnTo>
                        <a:pt x="232" y="253"/>
                      </a:lnTo>
                      <a:lnTo>
                        <a:pt x="247" y="239"/>
                      </a:lnTo>
                      <a:lnTo>
                        <a:pt x="273" y="215"/>
                      </a:lnTo>
                      <a:lnTo>
                        <a:pt x="286" y="198"/>
                      </a:lnTo>
                      <a:lnTo>
                        <a:pt x="292" y="186"/>
                      </a:lnTo>
                      <a:lnTo>
                        <a:pt x="302" y="174"/>
                      </a:lnTo>
                      <a:lnTo>
                        <a:pt x="306" y="170"/>
                      </a:lnTo>
                      <a:lnTo>
                        <a:pt x="320" y="158"/>
                      </a:lnTo>
                      <a:lnTo>
                        <a:pt x="327" y="148"/>
                      </a:lnTo>
                      <a:lnTo>
                        <a:pt x="330" y="128"/>
                      </a:lnTo>
                      <a:lnTo>
                        <a:pt x="337" y="110"/>
                      </a:lnTo>
                      <a:lnTo>
                        <a:pt x="322" y="110"/>
                      </a:lnTo>
                      <a:lnTo>
                        <a:pt x="316" y="120"/>
                      </a:lnTo>
                      <a:lnTo>
                        <a:pt x="304" y="123"/>
                      </a:lnTo>
                      <a:lnTo>
                        <a:pt x="293" y="110"/>
                      </a:lnTo>
                      <a:lnTo>
                        <a:pt x="294" y="102"/>
                      </a:lnTo>
                      <a:lnTo>
                        <a:pt x="300" y="93"/>
                      </a:lnTo>
                      <a:lnTo>
                        <a:pt x="302" y="87"/>
                      </a:lnTo>
                      <a:lnTo>
                        <a:pt x="308" y="85"/>
                      </a:lnTo>
                      <a:lnTo>
                        <a:pt x="318" y="89"/>
                      </a:lnTo>
                      <a:lnTo>
                        <a:pt x="316" y="80"/>
                      </a:lnTo>
                      <a:lnTo>
                        <a:pt x="322" y="54"/>
                      </a:lnTo>
                      <a:lnTo>
                        <a:pt x="318" y="37"/>
                      </a:lnTo>
                      <a:lnTo>
                        <a:pt x="310" y="4"/>
                      </a:lnTo>
                      <a:lnTo>
                        <a:pt x="310" y="4"/>
                      </a:lnTo>
                      <a:close/>
                      <a:moveTo>
                        <a:pt x="234" y="201"/>
                      </a:moveTo>
                      <a:lnTo>
                        <a:pt x="227" y="203"/>
                      </a:lnTo>
                      <a:lnTo>
                        <a:pt x="214" y="185"/>
                      </a:lnTo>
                      <a:lnTo>
                        <a:pt x="225" y="170"/>
                      </a:lnTo>
                      <a:lnTo>
                        <a:pt x="237" y="161"/>
                      </a:lnTo>
                      <a:lnTo>
                        <a:pt x="246" y="156"/>
                      </a:lnTo>
                      <a:lnTo>
                        <a:pt x="255" y="163"/>
                      </a:lnTo>
                      <a:lnTo>
                        <a:pt x="261" y="170"/>
                      </a:lnTo>
                      <a:lnTo>
                        <a:pt x="255" y="182"/>
                      </a:lnTo>
                      <a:lnTo>
                        <a:pt x="250" y="190"/>
                      </a:lnTo>
                      <a:lnTo>
                        <a:pt x="239" y="193"/>
                      </a:lnTo>
                      <a:lnTo>
                        <a:pt x="234" y="201"/>
                      </a:lnTo>
                      <a:lnTo>
                        <a:pt x="234" y="20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BD8FBD9-343F-D17C-FAC0-240B2BA7E6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1475" y="4792663"/>
                  <a:ext cx="390525" cy="368300"/>
                </a:xfrm>
                <a:custGeom>
                  <a:avLst/>
                  <a:gdLst>
                    <a:gd name="T0" fmla="*/ 183 w 246"/>
                    <a:gd name="T1" fmla="*/ 7 h 232"/>
                    <a:gd name="T2" fmla="*/ 181 w 246"/>
                    <a:gd name="T3" fmla="*/ 0 h 232"/>
                    <a:gd name="T4" fmla="*/ 147 w 246"/>
                    <a:gd name="T5" fmla="*/ 8 h 232"/>
                    <a:gd name="T6" fmla="*/ 146 w 246"/>
                    <a:gd name="T7" fmla="*/ 33 h 232"/>
                    <a:gd name="T8" fmla="*/ 138 w 246"/>
                    <a:gd name="T9" fmla="*/ 85 h 232"/>
                    <a:gd name="T10" fmla="*/ 158 w 246"/>
                    <a:gd name="T11" fmla="*/ 98 h 232"/>
                    <a:gd name="T12" fmla="*/ 165 w 246"/>
                    <a:gd name="T13" fmla="*/ 120 h 232"/>
                    <a:gd name="T14" fmla="*/ 141 w 246"/>
                    <a:gd name="T15" fmla="*/ 107 h 232"/>
                    <a:gd name="T16" fmla="*/ 117 w 246"/>
                    <a:gd name="T17" fmla="*/ 94 h 232"/>
                    <a:gd name="T18" fmla="*/ 100 w 246"/>
                    <a:gd name="T19" fmla="*/ 88 h 232"/>
                    <a:gd name="T20" fmla="*/ 77 w 246"/>
                    <a:gd name="T21" fmla="*/ 74 h 232"/>
                    <a:gd name="T22" fmla="*/ 53 w 246"/>
                    <a:gd name="T23" fmla="*/ 72 h 232"/>
                    <a:gd name="T24" fmla="*/ 46 w 246"/>
                    <a:gd name="T25" fmla="*/ 65 h 232"/>
                    <a:gd name="T26" fmla="*/ 45 w 246"/>
                    <a:gd name="T27" fmla="*/ 84 h 232"/>
                    <a:gd name="T28" fmla="*/ 45 w 246"/>
                    <a:gd name="T29" fmla="*/ 103 h 232"/>
                    <a:gd name="T30" fmla="*/ 3 w 246"/>
                    <a:gd name="T31" fmla="*/ 112 h 232"/>
                    <a:gd name="T32" fmla="*/ 14 w 246"/>
                    <a:gd name="T33" fmla="*/ 207 h 232"/>
                    <a:gd name="T34" fmla="*/ 44 w 246"/>
                    <a:gd name="T35" fmla="*/ 216 h 232"/>
                    <a:gd name="T36" fmla="*/ 66 w 246"/>
                    <a:gd name="T37" fmla="*/ 223 h 232"/>
                    <a:gd name="T38" fmla="*/ 69 w 246"/>
                    <a:gd name="T39" fmla="*/ 226 h 232"/>
                    <a:gd name="T40" fmla="*/ 98 w 246"/>
                    <a:gd name="T41" fmla="*/ 232 h 232"/>
                    <a:gd name="T42" fmla="*/ 118 w 246"/>
                    <a:gd name="T43" fmla="*/ 216 h 232"/>
                    <a:gd name="T44" fmla="*/ 144 w 246"/>
                    <a:gd name="T45" fmla="*/ 195 h 232"/>
                    <a:gd name="T46" fmla="*/ 159 w 246"/>
                    <a:gd name="T47" fmla="*/ 177 h 232"/>
                    <a:gd name="T48" fmla="*/ 174 w 246"/>
                    <a:gd name="T49" fmla="*/ 156 h 232"/>
                    <a:gd name="T50" fmla="*/ 227 w 246"/>
                    <a:gd name="T51" fmla="*/ 131 h 232"/>
                    <a:gd name="T52" fmla="*/ 240 w 246"/>
                    <a:gd name="T53" fmla="*/ 100 h 232"/>
                    <a:gd name="T54" fmla="*/ 242 w 246"/>
                    <a:gd name="T55" fmla="*/ 62 h 232"/>
                    <a:gd name="T56" fmla="*/ 241 w 246"/>
                    <a:gd name="T57" fmla="*/ 35 h 232"/>
                    <a:gd name="T58" fmla="*/ 220 w 246"/>
                    <a:gd name="T59" fmla="*/ 17 h 232"/>
                    <a:gd name="T60" fmla="*/ 198 w 246"/>
                    <a:gd name="T61" fmla="*/ 9 h 232"/>
                    <a:gd name="T62" fmla="*/ 197 w 246"/>
                    <a:gd name="T63" fmla="*/ 8 h 232"/>
                    <a:gd name="T64" fmla="*/ 195 w 246"/>
                    <a:gd name="T65" fmla="*/ 14 h 232"/>
                    <a:gd name="T66" fmla="*/ 191 w 246"/>
                    <a:gd name="T67" fmla="*/ 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46" h="232">
                      <a:moveTo>
                        <a:pt x="191" y="9"/>
                      </a:moveTo>
                      <a:lnTo>
                        <a:pt x="183" y="7"/>
                      </a:lnTo>
                      <a:lnTo>
                        <a:pt x="185" y="2"/>
                      </a:lnTo>
                      <a:lnTo>
                        <a:pt x="181" y="0"/>
                      </a:lnTo>
                      <a:lnTo>
                        <a:pt x="153" y="5"/>
                      </a:lnTo>
                      <a:lnTo>
                        <a:pt x="147" y="8"/>
                      </a:lnTo>
                      <a:lnTo>
                        <a:pt x="141" y="23"/>
                      </a:lnTo>
                      <a:lnTo>
                        <a:pt x="146" y="33"/>
                      </a:lnTo>
                      <a:lnTo>
                        <a:pt x="141" y="61"/>
                      </a:lnTo>
                      <a:lnTo>
                        <a:pt x="138" y="85"/>
                      </a:lnTo>
                      <a:lnTo>
                        <a:pt x="143" y="89"/>
                      </a:lnTo>
                      <a:lnTo>
                        <a:pt x="158" y="98"/>
                      </a:lnTo>
                      <a:lnTo>
                        <a:pt x="164" y="94"/>
                      </a:lnTo>
                      <a:lnTo>
                        <a:pt x="165" y="120"/>
                      </a:lnTo>
                      <a:lnTo>
                        <a:pt x="149" y="120"/>
                      </a:lnTo>
                      <a:lnTo>
                        <a:pt x="141" y="107"/>
                      </a:lnTo>
                      <a:lnTo>
                        <a:pt x="134" y="97"/>
                      </a:lnTo>
                      <a:lnTo>
                        <a:pt x="117" y="94"/>
                      </a:lnTo>
                      <a:lnTo>
                        <a:pt x="113" y="81"/>
                      </a:lnTo>
                      <a:lnTo>
                        <a:pt x="100" y="88"/>
                      </a:lnTo>
                      <a:lnTo>
                        <a:pt x="83" y="84"/>
                      </a:lnTo>
                      <a:lnTo>
                        <a:pt x="77" y="74"/>
                      </a:lnTo>
                      <a:lnTo>
                        <a:pt x="64" y="72"/>
                      </a:lnTo>
                      <a:lnTo>
                        <a:pt x="53" y="72"/>
                      </a:lnTo>
                      <a:lnTo>
                        <a:pt x="52" y="65"/>
                      </a:lnTo>
                      <a:lnTo>
                        <a:pt x="46" y="65"/>
                      </a:lnTo>
                      <a:lnTo>
                        <a:pt x="48" y="72"/>
                      </a:lnTo>
                      <a:lnTo>
                        <a:pt x="45" y="84"/>
                      </a:lnTo>
                      <a:lnTo>
                        <a:pt x="48" y="95"/>
                      </a:lnTo>
                      <a:lnTo>
                        <a:pt x="45" y="103"/>
                      </a:lnTo>
                      <a:lnTo>
                        <a:pt x="47" y="112"/>
                      </a:lnTo>
                      <a:lnTo>
                        <a:pt x="3" y="112"/>
                      </a:lnTo>
                      <a:lnTo>
                        <a:pt x="0" y="187"/>
                      </a:lnTo>
                      <a:lnTo>
                        <a:pt x="14" y="207"/>
                      </a:lnTo>
                      <a:lnTo>
                        <a:pt x="27" y="222"/>
                      </a:lnTo>
                      <a:lnTo>
                        <a:pt x="44" y="216"/>
                      </a:lnTo>
                      <a:lnTo>
                        <a:pt x="57" y="217"/>
                      </a:lnTo>
                      <a:lnTo>
                        <a:pt x="66" y="223"/>
                      </a:lnTo>
                      <a:lnTo>
                        <a:pt x="66" y="225"/>
                      </a:lnTo>
                      <a:lnTo>
                        <a:pt x="69" y="226"/>
                      </a:lnTo>
                      <a:lnTo>
                        <a:pt x="93" y="229"/>
                      </a:lnTo>
                      <a:lnTo>
                        <a:pt x="98" y="232"/>
                      </a:lnTo>
                      <a:lnTo>
                        <a:pt x="106" y="231"/>
                      </a:lnTo>
                      <a:lnTo>
                        <a:pt x="118" y="216"/>
                      </a:lnTo>
                      <a:lnTo>
                        <a:pt x="137" y="197"/>
                      </a:lnTo>
                      <a:lnTo>
                        <a:pt x="144" y="195"/>
                      </a:lnTo>
                      <a:lnTo>
                        <a:pt x="147" y="186"/>
                      </a:lnTo>
                      <a:lnTo>
                        <a:pt x="159" y="177"/>
                      </a:lnTo>
                      <a:lnTo>
                        <a:pt x="175" y="173"/>
                      </a:lnTo>
                      <a:lnTo>
                        <a:pt x="174" y="156"/>
                      </a:lnTo>
                      <a:lnTo>
                        <a:pt x="237" y="137"/>
                      </a:lnTo>
                      <a:lnTo>
                        <a:pt x="227" y="131"/>
                      </a:lnTo>
                      <a:lnTo>
                        <a:pt x="234" y="109"/>
                      </a:lnTo>
                      <a:lnTo>
                        <a:pt x="240" y="100"/>
                      </a:lnTo>
                      <a:lnTo>
                        <a:pt x="237" y="81"/>
                      </a:lnTo>
                      <a:lnTo>
                        <a:pt x="242" y="62"/>
                      </a:lnTo>
                      <a:lnTo>
                        <a:pt x="246" y="55"/>
                      </a:lnTo>
                      <a:lnTo>
                        <a:pt x="241" y="35"/>
                      </a:lnTo>
                      <a:lnTo>
                        <a:pt x="231" y="25"/>
                      </a:lnTo>
                      <a:lnTo>
                        <a:pt x="220" y="17"/>
                      </a:lnTo>
                      <a:lnTo>
                        <a:pt x="207" y="14"/>
                      </a:lnTo>
                      <a:lnTo>
                        <a:pt x="198" y="9"/>
                      </a:lnTo>
                      <a:lnTo>
                        <a:pt x="197" y="8"/>
                      </a:lnTo>
                      <a:lnTo>
                        <a:pt x="197" y="8"/>
                      </a:lnTo>
                      <a:lnTo>
                        <a:pt x="199" y="13"/>
                      </a:lnTo>
                      <a:lnTo>
                        <a:pt x="195" y="14"/>
                      </a:lnTo>
                      <a:lnTo>
                        <a:pt x="191" y="9"/>
                      </a:lnTo>
                      <a:lnTo>
                        <a:pt x="191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4A31B7-E13A-7A6B-DC8D-6F6D586EE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1012" y="5067301"/>
                  <a:ext cx="250825" cy="257175"/>
                </a:xfrm>
                <a:custGeom>
                  <a:avLst/>
                  <a:gdLst>
                    <a:gd name="T0" fmla="*/ 118 w 158"/>
                    <a:gd name="T1" fmla="*/ 161 h 162"/>
                    <a:gd name="T2" fmla="*/ 141 w 158"/>
                    <a:gd name="T3" fmla="*/ 134 h 162"/>
                    <a:gd name="T4" fmla="*/ 147 w 158"/>
                    <a:gd name="T5" fmla="*/ 117 h 162"/>
                    <a:gd name="T6" fmla="*/ 151 w 158"/>
                    <a:gd name="T7" fmla="*/ 114 h 162"/>
                    <a:gd name="T8" fmla="*/ 153 w 158"/>
                    <a:gd name="T9" fmla="*/ 100 h 162"/>
                    <a:gd name="T10" fmla="*/ 151 w 158"/>
                    <a:gd name="T11" fmla="*/ 94 h 162"/>
                    <a:gd name="T12" fmla="*/ 152 w 158"/>
                    <a:gd name="T13" fmla="*/ 76 h 162"/>
                    <a:gd name="T14" fmla="*/ 157 w 158"/>
                    <a:gd name="T15" fmla="*/ 59 h 162"/>
                    <a:gd name="T16" fmla="*/ 158 w 158"/>
                    <a:gd name="T17" fmla="*/ 29 h 162"/>
                    <a:gd name="T18" fmla="*/ 148 w 158"/>
                    <a:gd name="T19" fmla="*/ 22 h 162"/>
                    <a:gd name="T20" fmla="*/ 138 w 158"/>
                    <a:gd name="T21" fmla="*/ 20 h 162"/>
                    <a:gd name="T22" fmla="*/ 134 w 158"/>
                    <a:gd name="T23" fmla="*/ 14 h 162"/>
                    <a:gd name="T24" fmla="*/ 124 w 158"/>
                    <a:gd name="T25" fmla="*/ 9 h 162"/>
                    <a:gd name="T26" fmla="*/ 107 w 158"/>
                    <a:gd name="T27" fmla="*/ 10 h 162"/>
                    <a:gd name="T28" fmla="*/ 106 w 158"/>
                    <a:gd name="T29" fmla="*/ 0 h 162"/>
                    <a:gd name="T30" fmla="*/ 90 w 158"/>
                    <a:gd name="T31" fmla="*/ 4 h 162"/>
                    <a:gd name="T32" fmla="*/ 78 w 158"/>
                    <a:gd name="T33" fmla="*/ 13 h 162"/>
                    <a:gd name="T34" fmla="*/ 75 w 158"/>
                    <a:gd name="T35" fmla="*/ 22 h 162"/>
                    <a:gd name="T36" fmla="*/ 68 w 158"/>
                    <a:gd name="T37" fmla="*/ 24 h 162"/>
                    <a:gd name="T38" fmla="*/ 49 w 158"/>
                    <a:gd name="T39" fmla="*/ 43 h 162"/>
                    <a:gd name="T40" fmla="*/ 37 w 158"/>
                    <a:gd name="T41" fmla="*/ 58 h 162"/>
                    <a:gd name="T42" fmla="*/ 29 w 158"/>
                    <a:gd name="T43" fmla="*/ 59 h 162"/>
                    <a:gd name="T44" fmla="*/ 24 w 158"/>
                    <a:gd name="T45" fmla="*/ 56 h 162"/>
                    <a:gd name="T46" fmla="*/ 0 w 158"/>
                    <a:gd name="T47" fmla="*/ 53 h 162"/>
                    <a:gd name="T48" fmla="*/ 7 w 158"/>
                    <a:gd name="T49" fmla="*/ 72 h 162"/>
                    <a:gd name="T50" fmla="*/ 11 w 158"/>
                    <a:gd name="T51" fmla="*/ 77 h 162"/>
                    <a:gd name="T52" fmla="*/ 17 w 158"/>
                    <a:gd name="T53" fmla="*/ 91 h 162"/>
                    <a:gd name="T54" fmla="*/ 40 w 158"/>
                    <a:gd name="T55" fmla="*/ 117 h 162"/>
                    <a:gd name="T56" fmla="*/ 48 w 158"/>
                    <a:gd name="T57" fmla="*/ 119 h 162"/>
                    <a:gd name="T58" fmla="*/ 48 w 158"/>
                    <a:gd name="T59" fmla="*/ 127 h 162"/>
                    <a:gd name="T60" fmla="*/ 54 w 158"/>
                    <a:gd name="T61" fmla="*/ 143 h 162"/>
                    <a:gd name="T62" fmla="*/ 69 w 158"/>
                    <a:gd name="T63" fmla="*/ 146 h 162"/>
                    <a:gd name="T64" fmla="*/ 82 w 158"/>
                    <a:gd name="T65" fmla="*/ 157 h 162"/>
                    <a:gd name="T66" fmla="*/ 90 w 158"/>
                    <a:gd name="T67" fmla="*/ 157 h 162"/>
                    <a:gd name="T68" fmla="*/ 100 w 158"/>
                    <a:gd name="T69" fmla="*/ 162 h 162"/>
                    <a:gd name="T70" fmla="*/ 107 w 158"/>
                    <a:gd name="T71" fmla="*/ 158 h 162"/>
                    <a:gd name="T72" fmla="*/ 118 w 158"/>
                    <a:gd name="T73" fmla="*/ 161 h 162"/>
                    <a:gd name="T74" fmla="*/ 118 w 158"/>
                    <a:gd name="T75" fmla="*/ 161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58" h="162">
                      <a:moveTo>
                        <a:pt x="118" y="161"/>
                      </a:moveTo>
                      <a:lnTo>
                        <a:pt x="141" y="134"/>
                      </a:lnTo>
                      <a:lnTo>
                        <a:pt x="147" y="117"/>
                      </a:lnTo>
                      <a:lnTo>
                        <a:pt x="151" y="114"/>
                      </a:lnTo>
                      <a:lnTo>
                        <a:pt x="153" y="100"/>
                      </a:lnTo>
                      <a:lnTo>
                        <a:pt x="151" y="94"/>
                      </a:lnTo>
                      <a:lnTo>
                        <a:pt x="152" y="76"/>
                      </a:lnTo>
                      <a:lnTo>
                        <a:pt x="157" y="59"/>
                      </a:lnTo>
                      <a:lnTo>
                        <a:pt x="158" y="29"/>
                      </a:lnTo>
                      <a:lnTo>
                        <a:pt x="148" y="22"/>
                      </a:lnTo>
                      <a:lnTo>
                        <a:pt x="138" y="20"/>
                      </a:lnTo>
                      <a:lnTo>
                        <a:pt x="134" y="14"/>
                      </a:lnTo>
                      <a:lnTo>
                        <a:pt x="124" y="9"/>
                      </a:lnTo>
                      <a:lnTo>
                        <a:pt x="107" y="10"/>
                      </a:lnTo>
                      <a:lnTo>
                        <a:pt x="106" y="0"/>
                      </a:lnTo>
                      <a:lnTo>
                        <a:pt x="90" y="4"/>
                      </a:lnTo>
                      <a:lnTo>
                        <a:pt x="78" y="13"/>
                      </a:lnTo>
                      <a:lnTo>
                        <a:pt x="75" y="22"/>
                      </a:lnTo>
                      <a:lnTo>
                        <a:pt x="68" y="24"/>
                      </a:lnTo>
                      <a:lnTo>
                        <a:pt x="49" y="43"/>
                      </a:lnTo>
                      <a:lnTo>
                        <a:pt x="37" y="58"/>
                      </a:lnTo>
                      <a:lnTo>
                        <a:pt x="29" y="59"/>
                      </a:lnTo>
                      <a:lnTo>
                        <a:pt x="24" y="56"/>
                      </a:lnTo>
                      <a:lnTo>
                        <a:pt x="0" y="53"/>
                      </a:lnTo>
                      <a:lnTo>
                        <a:pt x="7" y="72"/>
                      </a:lnTo>
                      <a:lnTo>
                        <a:pt x="11" y="77"/>
                      </a:lnTo>
                      <a:lnTo>
                        <a:pt x="17" y="91"/>
                      </a:lnTo>
                      <a:lnTo>
                        <a:pt x="40" y="117"/>
                      </a:lnTo>
                      <a:lnTo>
                        <a:pt x="48" y="119"/>
                      </a:lnTo>
                      <a:lnTo>
                        <a:pt x="48" y="127"/>
                      </a:lnTo>
                      <a:lnTo>
                        <a:pt x="54" y="143"/>
                      </a:lnTo>
                      <a:lnTo>
                        <a:pt x="69" y="146"/>
                      </a:lnTo>
                      <a:lnTo>
                        <a:pt x="82" y="157"/>
                      </a:lnTo>
                      <a:lnTo>
                        <a:pt x="90" y="157"/>
                      </a:lnTo>
                      <a:lnTo>
                        <a:pt x="100" y="162"/>
                      </a:lnTo>
                      <a:lnTo>
                        <a:pt x="107" y="158"/>
                      </a:lnTo>
                      <a:lnTo>
                        <a:pt x="118" y="161"/>
                      </a:lnTo>
                      <a:lnTo>
                        <a:pt x="118" y="16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BE58948-DC55-AD02-D7FE-4785791B1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6000" y="4030663"/>
                  <a:ext cx="328612" cy="515938"/>
                </a:xfrm>
                <a:custGeom>
                  <a:avLst/>
                  <a:gdLst>
                    <a:gd name="T0" fmla="*/ 62 w 207"/>
                    <a:gd name="T1" fmla="*/ 37 h 325"/>
                    <a:gd name="T2" fmla="*/ 52 w 207"/>
                    <a:gd name="T3" fmla="*/ 27 h 325"/>
                    <a:gd name="T4" fmla="*/ 47 w 207"/>
                    <a:gd name="T5" fmla="*/ 17 h 325"/>
                    <a:gd name="T6" fmla="*/ 40 w 207"/>
                    <a:gd name="T7" fmla="*/ 13 h 325"/>
                    <a:gd name="T8" fmla="*/ 33 w 207"/>
                    <a:gd name="T9" fmla="*/ 25 h 325"/>
                    <a:gd name="T10" fmla="*/ 29 w 207"/>
                    <a:gd name="T11" fmla="*/ 34 h 325"/>
                    <a:gd name="T12" fmla="*/ 38 w 207"/>
                    <a:gd name="T13" fmla="*/ 47 h 325"/>
                    <a:gd name="T14" fmla="*/ 45 w 207"/>
                    <a:gd name="T15" fmla="*/ 58 h 325"/>
                    <a:gd name="T16" fmla="*/ 54 w 207"/>
                    <a:gd name="T17" fmla="*/ 67 h 325"/>
                    <a:gd name="T18" fmla="*/ 123 w 207"/>
                    <a:gd name="T19" fmla="*/ 95 h 325"/>
                    <a:gd name="T20" fmla="*/ 140 w 207"/>
                    <a:gd name="T21" fmla="*/ 95 h 325"/>
                    <a:gd name="T22" fmla="*/ 83 w 207"/>
                    <a:gd name="T23" fmla="*/ 166 h 325"/>
                    <a:gd name="T24" fmla="*/ 55 w 207"/>
                    <a:gd name="T25" fmla="*/ 167 h 325"/>
                    <a:gd name="T26" fmla="*/ 37 w 207"/>
                    <a:gd name="T27" fmla="*/ 184 h 325"/>
                    <a:gd name="T28" fmla="*/ 24 w 207"/>
                    <a:gd name="T29" fmla="*/ 184 h 325"/>
                    <a:gd name="T30" fmla="*/ 18 w 207"/>
                    <a:gd name="T31" fmla="*/ 192 h 325"/>
                    <a:gd name="T32" fmla="*/ 0 w 207"/>
                    <a:gd name="T33" fmla="*/ 219 h 325"/>
                    <a:gd name="T34" fmla="*/ 0 w 207"/>
                    <a:gd name="T35" fmla="*/ 305 h 325"/>
                    <a:gd name="T36" fmla="*/ 13 w 207"/>
                    <a:gd name="T37" fmla="*/ 325 h 325"/>
                    <a:gd name="T38" fmla="*/ 18 w 207"/>
                    <a:gd name="T39" fmla="*/ 320 h 325"/>
                    <a:gd name="T40" fmla="*/ 23 w 207"/>
                    <a:gd name="T41" fmla="*/ 307 h 325"/>
                    <a:gd name="T42" fmla="*/ 45 w 207"/>
                    <a:gd name="T43" fmla="*/ 278 h 325"/>
                    <a:gd name="T44" fmla="*/ 66 w 207"/>
                    <a:gd name="T45" fmla="*/ 260 h 325"/>
                    <a:gd name="T46" fmla="*/ 97 w 207"/>
                    <a:gd name="T47" fmla="*/ 236 h 325"/>
                    <a:gd name="T48" fmla="*/ 117 w 207"/>
                    <a:gd name="T49" fmla="*/ 217 h 325"/>
                    <a:gd name="T50" fmla="*/ 141 w 207"/>
                    <a:gd name="T51" fmla="*/ 184 h 325"/>
                    <a:gd name="T52" fmla="*/ 159 w 207"/>
                    <a:gd name="T53" fmla="*/ 158 h 325"/>
                    <a:gd name="T54" fmla="*/ 176 w 207"/>
                    <a:gd name="T55" fmla="*/ 124 h 325"/>
                    <a:gd name="T56" fmla="*/ 188 w 207"/>
                    <a:gd name="T57" fmla="*/ 93 h 325"/>
                    <a:gd name="T58" fmla="*/ 197 w 207"/>
                    <a:gd name="T59" fmla="*/ 66 h 325"/>
                    <a:gd name="T60" fmla="*/ 202 w 207"/>
                    <a:gd name="T61" fmla="*/ 41 h 325"/>
                    <a:gd name="T62" fmla="*/ 206 w 207"/>
                    <a:gd name="T63" fmla="*/ 32 h 325"/>
                    <a:gd name="T64" fmla="*/ 206 w 207"/>
                    <a:gd name="T65" fmla="*/ 19 h 325"/>
                    <a:gd name="T66" fmla="*/ 207 w 207"/>
                    <a:gd name="T67" fmla="*/ 6 h 325"/>
                    <a:gd name="T68" fmla="*/ 206 w 207"/>
                    <a:gd name="T69" fmla="*/ 0 h 325"/>
                    <a:gd name="T70" fmla="*/ 198 w 207"/>
                    <a:gd name="T71" fmla="*/ 0 h 325"/>
                    <a:gd name="T72" fmla="*/ 189 w 207"/>
                    <a:gd name="T73" fmla="*/ 8 h 325"/>
                    <a:gd name="T74" fmla="*/ 178 w 207"/>
                    <a:gd name="T75" fmla="*/ 10 h 325"/>
                    <a:gd name="T76" fmla="*/ 168 w 207"/>
                    <a:gd name="T77" fmla="*/ 14 h 325"/>
                    <a:gd name="T78" fmla="*/ 162 w 207"/>
                    <a:gd name="T79" fmla="*/ 14 h 325"/>
                    <a:gd name="T80" fmla="*/ 162 w 207"/>
                    <a:gd name="T81" fmla="*/ 14 h 325"/>
                    <a:gd name="T82" fmla="*/ 150 w 207"/>
                    <a:gd name="T83" fmla="*/ 15 h 325"/>
                    <a:gd name="T84" fmla="*/ 142 w 207"/>
                    <a:gd name="T85" fmla="*/ 19 h 325"/>
                    <a:gd name="T86" fmla="*/ 132 w 207"/>
                    <a:gd name="T87" fmla="*/ 21 h 325"/>
                    <a:gd name="T88" fmla="*/ 114 w 207"/>
                    <a:gd name="T89" fmla="*/ 28 h 325"/>
                    <a:gd name="T90" fmla="*/ 92 w 207"/>
                    <a:gd name="T91" fmla="*/ 30 h 325"/>
                    <a:gd name="T92" fmla="*/ 72 w 207"/>
                    <a:gd name="T93" fmla="*/ 37 h 325"/>
                    <a:gd name="T94" fmla="*/ 62 w 207"/>
                    <a:gd name="T95" fmla="*/ 37 h 325"/>
                    <a:gd name="T96" fmla="*/ 62 w 207"/>
                    <a:gd name="T97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07" h="325">
                      <a:moveTo>
                        <a:pt x="62" y="37"/>
                      </a:moveTo>
                      <a:lnTo>
                        <a:pt x="52" y="27"/>
                      </a:lnTo>
                      <a:lnTo>
                        <a:pt x="47" y="17"/>
                      </a:lnTo>
                      <a:lnTo>
                        <a:pt x="40" y="13"/>
                      </a:lnTo>
                      <a:lnTo>
                        <a:pt x="33" y="25"/>
                      </a:lnTo>
                      <a:lnTo>
                        <a:pt x="29" y="34"/>
                      </a:lnTo>
                      <a:lnTo>
                        <a:pt x="38" y="47"/>
                      </a:lnTo>
                      <a:lnTo>
                        <a:pt x="45" y="58"/>
                      </a:lnTo>
                      <a:lnTo>
                        <a:pt x="54" y="67"/>
                      </a:lnTo>
                      <a:lnTo>
                        <a:pt x="123" y="95"/>
                      </a:lnTo>
                      <a:lnTo>
                        <a:pt x="140" y="95"/>
                      </a:lnTo>
                      <a:lnTo>
                        <a:pt x="83" y="166"/>
                      </a:lnTo>
                      <a:lnTo>
                        <a:pt x="55" y="167"/>
                      </a:lnTo>
                      <a:lnTo>
                        <a:pt x="37" y="184"/>
                      </a:lnTo>
                      <a:lnTo>
                        <a:pt x="24" y="184"/>
                      </a:lnTo>
                      <a:lnTo>
                        <a:pt x="18" y="192"/>
                      </a:lnTo>
                      <a:lnTo>
                        <a:pt x="0" y="219"/>
                      </a:lnTo>
                      <a:lnTo>
                        <a:pt x="0" y="305"/>
                      </a:lnTo>
                      <a:lnTo>
                        <a:pt x="13" y="325"/>
                      </a:lnTo>
                      <a:lnTo>
                        <a:pt x="18" y="320"/>
                      </a:lnTo>
                      <a:lnTo>
                        <a:pt x="23" y="307"/>
                      </a:lnTo>
                      <a:lnTo>
                        <a:pt x="45" y="278"/>
                      </a:lnTo>
                      <a:lnTo>
                        <a:pt x="66" y="260"/>
                      </a:lnTo>
                      <a:lnTo>
                        <a:pt x="97" y="236"/>
                      </a:lnTo>
                      <a:lnTo>
                        <a:pt x="117" y="217"/>
                      </a:lnTo>
                      <a:lnTo>
                        <a:pt x="141" y="184"/>
                      </a:lnTo>
                      <a:lnTo>
                        <a:pt x="159" y="158"/>
                      </a:lnTo>
                      <a:lnTo>
                        <a:pt x="176" y="124"/>
                      </a:lnTo>
                      <a:lnTo>
                        <a:pt x="188" y="93"/>
                      </a:lnTo>
                      <a:lnTo>
                        <a:pt x="197" y="66"/>
                      </a:lnTo>
                      <a:lnTo>
                        <a:pt x="202" y="41"/>
                      </a:lnTo>
                      <a:lnTo>
                        <a:pt x="206" y="32"/>
                      </a:lnTo>
                      <a:lnTo>
                        <a:pt x="206" y="19"/>
                      </a:lnTo>
                      <a:lnTo>
                        <a:pt x="207" y="6"/>
                      </a:lnTo>
                      <a:lnTo>
                        <a:pt x="206" y="0"/>
                      </a:lnTo>
                      <a:lnTo>
                        <a:pt x="198" y="0"/>
                      </a:lnTo>
                      <a:lnTo>
                        <a:pt x="189" y="8"/>
                      </a:lnTo>
                      <a:lnTo>
                        <a:pt x="178" y="10"/>
                      </a:lnTo>
                      <a:lnTo>
                        <a:pt x="168" y="14"/>
                      </a:lnTo>
                      <a:lnTo>
                        <a:pt x="162" y="14"/>
                      </a:lnTo>
                      <a:lnTo>
                        <a:pt x="162" y="14"/>
                      </a:lnTo>
                      <a:lnTo>
                        <a:pt x="150" y="15"/>
                      </a:lnTo>
                      <a:lnTo>
                        <a:pt x="142" y="19"/>
                      </a:lnTo>
                      <a:lnTo>
                        <a:pt x="132" y="21"/>
                      </a:lnTo>
                      <a:lnTo>
                        <a:pt x="114" y="28"/>
                      </a:lnTo>
                      <a:lnTo>
                        <a:pt x="92" y="30"/>
                      </a:lnTo>
                      <a:lnTo>
                        <a:pt x="72" y="37"/>
                      </a:lnTo>
                      <a:lnTo>
                        <a:pt x="62" y="37"/>
                      </a:lnTo>
                      <a:lnTo>
                        <a:pt x="62" y="3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72D8C9-2806-96CB-ECBA-AE7E6C29BD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31087" y="4911726"/>
                  <a:ext cx="42862" cy="38100"/>
                </a:xfrm>
                <a:custGeom>
                  <a:avLst/>
                  <a:gdLst>
                    <a:gd name="T0" fmla="*/ 12 w 27"/>
                    <a:gd name="T1" fmla="*/ 23 h 24"/>
                    <a:gd name="T2" fmla="*/ 11 w 27"/>
                    <a:gd name="T3" fmla="*/ 21 h 24"/>
                    <a:gd name="T4" fmla="*/ 9 w 27"/>
                    <a:gd name="T5" fmla="*/ 21 h 24"/>
                    <a:gd name="T6" fmla="*/ 9 w 27"/>
                    <a:gd name="T7" fmla="*/ 22 h 24"/>
                    <a:gd name="T8" fmla="*/ 10 w 27"/>
                    <a:gd name="T9" fmla="*/ 23 h 24"/>
                    <a:gd name="T10" fmla="*/ 13 w 27"/>
                    <a:gd name="T11" fmla="*/ 24 h 24"/>
                    <a:gd name="T12" fmla="*/ 12 w 27"/>
                    <a:gd name="T13" fmla="*/ 23 h 24"/>
                    <a:gd name="T14" fmla="*/ 12 w 27"/>
                    <a:gd name="T15" fmla="*/ 23 h 24"/>
                    <a:gd name="T16" fmla="*/ 27 w 27"/>
                    <a:gd name="T17" fmla="*/ 17 h 24"/>
                    <a:gd name="T18" fmla="*/ 27 w 27"/>
                    <a:gd name="T19" fmla="*/ 17 h 24"/>
                    <a:gd name="T20" fmla="*/ 26 w 27"/>
                    <a:gd name="T21" fmla="*/ 17 h 24"/>
                    <a:gd name="T22" fmla="*/ 25 w 27"/>
                    <a:gd name="T23" fmla="*/ 18 h 24"/>
                    <a:gd name="T24" fmla="*/ 25 w 27"/>
                    <a:gd name="T25" fmla="*/ 19 h 24"/>
                    <a:gd name="T26" fmla="*/ 24 w 27"/>
                    <a:gd name="T27" fmla="*/ 19 h 24"/>
                    <a:gd name="T28" fmla="*/ 23 w 27"/>
                    <a:gd name="T29" fmla="*/ 19 h 24"/>
                    <a:gd name="T30" fmla="*/ 21 w 27"/>
                    <a:gd name="T31" fmla="*/ 19 h 24"/>
                    <a:gd name="T32" fmla="*/ 25 w 27"/>
                    <a:gd name="T33" fmla="*/ 21 h 24"/>
                    <a:gd name="T34" fmla="*/ 27 w 27"/>
                    <a:gd name="T35" fmla="*/ 23 h 24"/>
                    <a:gd name="T36" fmla="*/ 27 w 27"/>
                    <a:gd name="T37" fmla="*/ 23 h 24"/>
                    <a:gd name="T38" fmla="*/ 27 w 27"/>
                    <a:gd name="T39" fmla="*/ 23 h 24"/>
                    <a:gd name="T40" fmla="*/ 27 w 27"/>
                    <a:gd name="T41" fmla="*/ 21 h 24"/>
                    <a:gd name="T42" fmla="*/ 27 w 27"/>
                    <a:gd name="T43" fmla="*/ 17 h 24"/>
                    <a:gd name="T44" fmla="*/ 27 w 27"/>
                    <a:gd name="T45" fmla="*/ 17 h 24"/>
                    <a:gd name="T46" fmla="*/ 6 w 27"/>
                    <a:gd name="T47" fmla="*/ 13 h 24"/>
                    <a:gd name="T48" fmla="*/ 6 w 27"/>
                    <a:gd name="T49" fmla="*/ 11 h 24"/>
                    <a:gd name="T50" fmla="*/ 6 w 27"/>
                    <a:gd name="T51" fmla="*/ 9 h 24"/>
                    <a:gd name="T52" fmla="*/ 4 w 27"/>
                    <a:gd name="T53" fmla="*/ 6 h 24"/>
                    <a:gd name="T54" fmla="*/ 4 w 27"/>
                    <a:gd name="T55" fmla="*/ 1 h 24"/>
                    <a:gd name="T56" fmla="*/ 4 w 27"/>
                    <a:gd name="T57" fmla="*/ 0 h 24"/>
                    <a:gd name="T58" fmla="*/ 2 w 27"/>
                    <a:gd name="T59" fmla="*/ 0 h 24"/>
                    <a:gd name="T60" fmla="*/ 2 w 27"/>
                    <a:gd name="T61" fmla="*/ 0 h 24"/>
                    <a:gd name="T62" fmla="*/ 2 w 27"/>
                    <a:gd name="T63" fmla="*/ 2 h 24"/>
                    <a:gd name="T64" fmla="*/ 0 w 27"/>
                    <a:gd name="T65" fmla="*/ 9 h 24"/>
                    <a:gd name="T66" fmla="*/ 2 w 27"/>
                    <a:gd name="T67" fmla="*/ 11 h 24"/>
                    <a:gd name="T68" fmla="*/ 3 w 27"/>
                    <a:gd name="T69" fmla="*/ 11 h 24"/>
                    <a:gd name="T70" fmla="*/ 5 w 27"/>
                    <a:gd name="T71" fmla="*/ 13 h 24"/>
                    <a:gd name="T72" fmla="*/ 6 w 27"/>
                    <a:gd name="T73" fmla="*/ 13 h 24"/>
                    <a:gd name="T74" fmla="*/ 6 w 27"/>
                    <a:gd name="T75" fmla="*/ 1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" h="24">
                      <a:moveTo>
                        <a:pt x="12" y="23"/>
                      </a:moveTo>
                      <a:lnTo>
                        <a:pt x="11" y="21"/>
                      </a:lnTo>
                      <a:lnTo>
                        <a:pt x="9" y="21"/>
                      </a:lnTo>
                      <a:lnTo>
                        <a:pt x="9" y="22"/>
                      </a:lnTo>
                      <a:lnTo>
                        <a:pt x="10" y="23"/>
                      </a:lnTo>
                      <a:lnTo>
                        <a:pt x="13" y="24"/>
                      </a:lnTo>
                      <a:lnTo>
                        <a:pt x="12" y="23"/>
                      </a:lnTo>
                      <a:lnTo>
                        <a:pt x="12" y="23"/>
                      </a:lnTo>
                      <a:close/>
                      <a:moveTo>
                        <a:pt x="27" y="17"/>
                      </a:moveTo>
                      <a:lnTo>
                        <a:pt x="27" y="17"/>
                      </a:lnTo>
                      <a:lnTo>
                        <a:pt x="26" y="17"/>
                      </a:lnTo>
                      <a:lnTo>
                        <a:pt x="25" y="18"/>
                      </a:lnTo>
                      <a:lnTo>
                        <a:pt x="25" y="19"/>
                      </a:lnTo>
                      <a:lnTo>
                        <a:pt x="24" y="19"/>
                      </a:lnTo>
                      <a:lnTo>
                        <a:pt x="23" y="19"/>
                      </a:lnTo>
                      <a:lnTo>
                        <a:pt x="21" y="19"/>
                      </a:lnTo>
                      <a:lnTo>
                        <a:pt x="25" y="21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1"/>
                      </a:lnTo>
                      <a:lnTo>
                        <a:pt x="27" y="17"/>
                      </a:lnTo>
                      <a:lnTo>
                        <a:pt x="27" y="17"/>
                      </a:lnTo>
                      <a:close/>
                      <a:moveTo>
                        <a:pt x="6" y="13"/>
                      </a:moveTo>
                      <a:lnTo>
                        <a:pt x="6" y="11"/>
                      </a:lnTo>
                      <a:lnTo>
                        <a:pt x="6" y="9"/>
                      </a:lnTo>
                      <a:lnTo>
                        <a:pt x="4" y="6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5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F00DA67-BE99-359C-1966-EB8F23352DA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45250" y="3121026"/>
                  <a:ext cx="11112" cy="11113"/>
                </a:xfrm>
                <a:custGeom>
                  <a:avLst/>
                  <a:gdLst>
                    <a:gd name="T0" fmla="*/ 7 w 7"/>
                    <a:gd name="T1" fmla="*/ 6 h 7"/>
                    <a:gd name="T2" fmla="*/ 7 w 7"/>
                    <a:gd name="T3" fmla="*/ 5 h 7"/>
                    <a:gd name="T4" fmla="*/ 5 w 7"/>
                    <a:gd name="T5" fmla="*/ 3 h 7"/>
                    <a:gd name="T6" fmla="*/ 3 w 7"/>
                    <a:gd name="T7" fmla="*/ 3 h 7"/>
                    <a:gd name="T8" fmla="*/ 3 w 7"/>
                    <a:gd name="T9" fmla="*/ 5 h 7"/>
                    <a:gd name="T10" fmla="*/ 5 w 7"/>
                    <a:gd name="T11" fmla="*/ 7 h 7"/>
                    <a:gd name="T12" fmla="*/ 7 w 7"/>
                    <a:gd name="T13" fmla="*/ 7 h 7"/>
                    <a:gd name="T14" fmla="*/ 7 w 7"/>
                    <a:gd name="T15" fmla="*/ 6 h 7"/>
                    <a:gd name="T16" fmla="*/ 7 w 7"/>
                    <a:gd name="T17" fmla="*/ 6 h 7"/>
                    <a:gd name="T18" fmla="*/ 2 w 7"/>
                    <a:gd name="T19" fmla="*/ 1 h 7"/>
                    <a:gd name="T20" fmla="*/ 2 w 7"/>
                    <a:gd name="T21" fmla="*/ 1 h 7"/>
                    <a:gd name="T22" fmla="*/ 2 w 7"/>
                    <a:gd name="T23" fmla="*/ 0 h 7"/>
                    <a:gd name="T24" fmla="*/ 1 w 7"/>
                    <a:gd name="T25" fmla="*/ 0 h 7"/>
                    <a:gd name="T26" fmla="*/ 0 w 7"/>
                    <a:gd name="T27" fmla="*/ 0 h 7"/>
                    <a:gd name="T28" fmla="*/ 0 w 7"/>
                    <a:gd name="T29" fmla="*/ 1 h 7"/>
                    <a:gd name="T30" fmla="*/ 1 w 7"/>
                    <a:gd name="T31" fmla="*/ 2 h 7"/>
                    <a:gd name="T32" fmla="*/ 2 w 7"/>
                    <a:gd name="T3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7">
                      <a:moveTo>
                        <a:pt x="7" y="6"/>
                      </a:moveTo>
                      <a:lnTo>
                        <a:pt x="7" y="5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5" y="7"/>
                      </a:lnTo>
                      <a:lnTo>
                        <a:pt x="7" y="7"/>
                      </a:lnTo>
                      <a:lnTo>
                        <a:pt x="7" y="6"/>
                      </a:lnTo>
                      <a:lnTo>
                        <a:pt x="7" y="6"/>
                      </a:lnTo>
                      <a:close/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0ED644C-4399-8B1C-68F3-F5486A31C0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7175" y="5237163"/>
                  <a:ext cx="14287" cy="20638"/>
                </a:xfrm>
                <a:custGeom>
                  <a:avLst/>
                  <a:gdLst>
                    <a:gd name="T0" fmla="*/ 6 w 9"/>
                    <a:gd name="T1" fmla="*/ 12 h 13"/>
                    <a:gd name="T2" fmla="*/ 7 w 9"/>
                    <a:gd name="T3" fmla="*/ 11 h 13"/>
                    <a:gd name="T4" fmla="*/ 8 w 9"/>
                    <a:gd name="T5" fmla="*/ 9 h 13"/>
                    <a:gd name="T6" fmla="*/ 9 w 9"/>
                    <a:gd name="T7" fmla="*/ 8 h 13"/>
                    <a:gd name="T8" fmla="*/ 9 w 9"/>
                    <a:gd name="T9" fmla="*/ 5 h 13"/>
                    <a:gd name="T10" fmla="*/ 9 w 9"/>
                    <a:gd name="T11" fmla="*/ 2 h 13"/>
                    <a:gd name="T12" fmla="*/ 7 w 9"/>
                    <a:gd name="T13" fmla="*/ 0 h 13"/>
                    <a:gd name="T14" fmla="*/ 5 w 9"/>
                    <a:gd name="T15" fmla="*/ 1 h 13"/>
                    <a:gd name="T16" fmla="*/ 4 w 9"/>
                    <a:gd name="T17" fmla="*/ 1 h 13"/>
                    <a:gd name="T18" fmla="*/ 3 w 9"/>
                    <a:gd name="T19" fmla="*/ 3 h 13"/>
                    <a:gd name="T20" fmla="*/ 1 w 9"/>
                    <a:gd name="T21" fmla="*/ 4 h 13"/>
                    <a:gd name="T22" fmla="*/ 1 w 9"/>
                    <a:gd name="T23" fmla="*/ 6 h 13"/>
                    <a:gd name="T24" fmla="*/ 0 w 9"/>
                    <a:gd name="T25" fmla="*/ 8 h 13"/>
                    <a:gd name="T26" fmla="*/ 0 w 9"/>
                    <a:gd name="T27" fmla="*/ 10 h 13"/>
                    <a:gd name="T28" fmla="*/ 0 w 9"/>
                    <a:gd name="T29" fmla="*/ 10 h 13"/>
                    <a:gd name="T30" fmla="*/ 0 w 9"/>
                    <a:gd name="T31" fmla="*/ 11 h 13"/>
                    <a:gd name="T32" fmla="*/ 0 w 9"/>
                    <a:gd name="T33" fmla="*/ 12 h 13"/>
                    <a:gd name="T34" fmla="*/ 3 w 9"/>
                    <a:gd name="T35" fmla="*/ 13 h 13"/>
                    <a:gd name="T36" fmla="*/ 6 w 9"/>
                    <a:gd name="T37" fmla="*/ 12 h 13"/>
                    <a:gd name="T38" fmla="*/ 6 w 9"/>
                    <a:gd name="T3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13">
                      <a:moveTo>
                        <a:pt x="6" y="12"/>
                      </a:moveTo>
                      <a:lnTo>
                        <a:pt x="7" y="11"/>
                      </a:lnTo>
                      <a:lnTo>
                        <a:pt x="8" y="9"/>
                      </a:lnTo>
                      <a:lnTo>
                        <a:pt x="9" y="8"/>
                      </a:lnTo>
                      <a:lnTo>
                        <a:pt x="9" y="5"/>
                      </a:lnTo>
                      <a:lnTo>
                        <a:pt x="9" y="2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08C970-CDBD-EE33-9722-AD5DD96A3B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6650" y="4419601"/>
                  <a:ext cx="31750" cy="61913"/>
                </a:xfrm>
                <a:custGeom>
                  <a:avLst/>
                  <a:gdLst>
                    <a:gd name="T0" fmla="*/ 4 w 20"/>
                    <a:gd name="T1" fmla="*/ 37 h 39"/>
                    <a:gd name="T2" fmla="*/ 5 w 20"/>
                    <a:gd name="T3" fmla="*/ 34 h 39"/>
                    <a:gd name="T4" fmla="*/ 5 w 20"/>
                    <a:gd name="T5" fmla="*/ 32 h 39"/>
                    <a:gd name="T6" fmla="*/ 4 w 20"/>
                    <a:gd name="T7" fmla="*/ 30 h 39"/>
                    <a:gd name="T8" fmla="*/ 4 w 20"/>
                    <a:gd name="T9" fmla="*/ 30 h 39"/>
                    <a:gd name="T10" fmla="*/ 2 w 20"/>
                    <a:gd name="T11" fmla="*/ 32 h 39"/>
                    <a:gd name="T12" fmla="*/ 0 w 20"/>
                    <a:gd name="T13" fmla="*/ 34 h 39"/>
                    <a:gd name="T14" fmla="*/ 0 w 20"/>
                    <a:gd name="T15" fmla="*/ 35 h 39"/>
                    <a:gd name="T16" fmla="*/ 1 w 20"/>
                    <a:gd name="T17" fmla="*/ 37 h 39"/>
                    <a:gd name="T18" fmla="*/ 1 w 20"/>
                    <a:gd name="T19" fmla="*/ 38 h 39"/>
                    <a:gd name="T20" fmla="*/ 2 w 20"/>
                    <a:gd name="T21" fmla="*/ 39 h 39"/>
                    <a:gd name="T22" fmla="*/ 4 w 20"/>
                    <a:gd name="T23" fmla="*/ 37 h 39"/>
                    <a:gd name="T24" fmla="*/ 4 w 20"/>
                    <a:gd name="T25" fmla="*/ 37 h 39"/>
                    <a:gd name="T26" fmla="*/ 20 w 20"/>
                    <a:gd name="T27" fmla="*/ 3 h 39"/>
                    <a:gd name="T28" fmla="*/ 20 w 20"/>
                    <a:gd name="T29" fmla="*/ 1 h 39"/>
                    <a:gd name="T30" fmla="*/ 20 w 20"/>
                    <a:gd name="T31" fmla="*/ 0 h 39"/>
                    <a:gd name="T32" fmla="*/ 20 w 20"/>
                    <a:gd name="T33" fmla="*/ 0 h 39"/>
                    <a:gd name="T34" fmla="*/ 20 w 20"/>
                    <a:gd name="T35" fmla="*/ 0 h 39"/>
                    <a:gd name="T36" fmla="*/ 19 w 20"/>
                    <a:gd name="T37" fmla="*/ 0 h 39"/>
                    <a:gd name="T38" fmla="*/ 18 w 20"/>
                    <a:gd name="T39" fmla="*/ 2 h 39"/>
                    <a:gd name="T40" fmla="*/ 18 w 20"/>
                    <a:gd name="T41" fmla="*/ 3 h 39"/>
                    <a:gd name="T42" fmla="*/ 19 w 20"/>
                    <a:gd name="T43" fmla="*/ 4 h 39"/>
                    <a:gd name="T44" fmla="*/ 20 w 20"/>
                    <a:gd name="T45" fmla="*/ 3 h 39"/>
                    <a:gd name="T46" fmla="*/ 20 w 20"/>
                    <a:gd name="T47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0" h="39">
                      <a:moveTo>
                        <a:pt x="4" y="37"/>
                      </a:moveTo>
                      <a:lnTo>
                        <a:pt x="5" y="34"/>
                      </a:lnTo>
                      <a:lnTo>
                        <a:pt x="5" y="32"/>
                      </a:lnTo>
                      <a:lnTo>
                        <a:pt x="4" y="30"/>
                      </a:lnTo>
                      <a:lnTo>
                        <a:pt x="4" y="30"/>
                      </a:lnTo>
                      <a:lnTo>
                        <a:pt x="2" y="32"/>
                      </a:lnTo>
                      <a:lnTo>
                        <a:pt x="0" y="34"/>
                      </a:lnTo>
                      <a:lnTo>
                        <a:pt x="0" y="35"/>
                      </a:lnTo>
                      <a:lnTo>
                        <a:pt x="1" y="37"/>
                      </a:lnTo>
                      <a:lnTo>
                        <a:pt x="1" y="38"/>
                      </a:lnTo>
                      <a:lnTo>
                        <a:pt x="2" y="39"/>
                      </a:lnTo>
                      <a:lnTo>
                        <a:pt x="4" y="37"/>
                      </a:lnTo>
                      <a:lnTo>
                        <a:pt x="4" y="37"/>
                      </a:lnTo>
                      <a:close/>
                      <a:moveTo>
                        <a:pt x="20" y="3"/>
                      </a:moveTo>
                      <a:lnTo>
                        <a:pt x="20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8" y="2"/>
                      </a:lnTo>
                      <a:lnTo>
                        <a:pt x="18" y="3"/>
                      </a:lnTo>
                      <a:lnTo>
                        <a:pt x="19" y="4"/>
                      </a:lnTo>
                      <a:lnTo>
                        <a:pt x="20" y="3"/>
                      </a:lnTo>
                      <a:lnTo>
                        <a:pt x="2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3AC57D-C899-FD49-C65E-965BED62E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3837" y="4656138"/>
                  <a:ext cx="6350" cy="6350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0 h 4"/>
                    <a:gd name="T4" fmla="*/ 0 w 4"/>
                    <a:gd name="T5" fmla="*/ 1 h 4"/>
                    <a:gd name="T6" fmla="*/ 1 w 4"/>
                    <a:gd name="T7" fmla="*/ 1 h 4"/>
                    <a:gd name="T8" fmla="*/ 2 w 4"/>
                    <a:gd name="T9" fmla="*/ 2 h 4"/>
                    <a:gd name="T10" fmla="*/ 3 w 4"/>
                    <a:gd name="T11" fmla="*/ 4 h 4"/>
                    <a:gd name="T12" fmla="*/ 4 w 4"/>
                    <a:gd name="T13" fmla="*/ 4 h 4"/>
                    <a:gd name="T14" fmla="*/ 4 w 4"/>
                    <a:gd name="T15" fmla="*/ 2 h 4"/>
                    <a:gd name="T16" fmla="*/ 4 w 4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2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B8618EA-23F9-F828-6691-0F222E9BF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1413" y="4960938"/>
                  <a:ext cx="6350" cy="11113"/>
                </a:xfrm>
                <a:custGeom>
                  <a:avLst/>
                  <a:gdLst>
                    <a:gd name="T0" fmla="*/ 3 w 4"/>
                    <a:gd name="T1" fmla="*/ 7 h 7"/>
                    <a:gd name="T2" fmla="*/ 3 w 4"/>
                    <a:gd name="T3" fmla="*/ 6 h 7"/>
                    <a:gd name="T4" fmla="*/ 4 w 4"/>
                    <a:gd name="T5" fmla="*/ 5 h 7"/>
                    <a:gd name="T6" fmla="*/ 4 w 4"/>
                    <a:gd name="T7" fmla="*/ 4 h 7"/>
                    <a:gd name="T8" fmla="*/ 4 w 4"/>
                    <a:gd name="T9" fmla="*/ 2 h 7"/>
                    <a:gd name="T10" fmla="*/ 3 w 4"/>
                    <a:gd name="T11" fmla="*/ 1 h 7"/>
                    <a:gd name="T12" fmla="*/ 2 w 4"/>
                    <a:gd name="T13" fmla="*/ 1 h 7"/>
                    <a:gd name="T14" fmla="*/ 1 w 4"/>
                    <a:gd name="T15" fmla="*/ 0 h 7"/>
                    <a:gd name="T16" fmla="*/ 0 w 4"/>
                    <a:gd name="T17" fmla="*/ 1 h 7"/>
                    <a:gd name="T18" fmla="*/ 1 w 4"/>
                    <a:gd name="T19" fmla="*/ 3 h 7"/>
                    <a:gd name="T20" fmla="*/ 1 w 4"/>
                    <a:gd name="T21" fmla="*/ 4 h 7"/>
                    <a:gd name="T22" fmla="*/ 0 w 4"/>
                    <a:gd name="T23" fmla="*/ 6 h 7"/>
                    <a:gd name="T24" fmla="*/ 1 w 4"/>
                    <a:gd name="T25" fmla="*/ 6 h 7"/>
                    <a:gd name="T26" fmla="*/ 2 w 4"/>
                    <a:gd name="T27" fmla="*/ 7 h 7"/>
                    <a:gd name="T28" fmla="*/ 3 w 4"/>
                    <a:gd name="T29" fmla="*/ 7 h 7"/>
                    <a:gd name="T30" fmla="*/ 3 w 4"/>
                    <a:gd name="T3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7">
                      <a:moveTo>
                        <a:pt x="3" y="7"/>
                      </a:move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A75257E-AD2E-29AD-9C99-D8E0A3CC5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5738" y="5270501"/>
                  <a:ext cx="19050" cy="17463"/>
                </a:xfrm>
                <a:custGeom>
                  <a:avLst/>
                  <a:gdLst>
                    <a:gd name="T0" fmla="*/ 11 w 12"/>
                    <a:gd name="T1" fmla="*/ 11 h 11"/>
                    <a:gd name="T2" fmla="*/ 12 w 12"/>
                    <a:gd name="T3" fmla="*/ 9 h 11"/>
                    <a:gd name="T4" fmla="*/ 12 w 12"/>
                    <a:gd name="T5" fmla="*/ 7 h 11"/>
                    <a:gd name="T6" fmla="*/ 11 w 12"/>
                    <a:gd name="T7" fmla="*/ 4 h 11"/>
                    <a:gd name="T8" fmla="*/ 9 w 12"/>
                    <a:gd name="T9" fmla="*/ 1 h 11"/>
                    <a:gd name="T10" fmla="*/ 7 w 12"/>
                    <a:gd name="T11" fmla="*/ 0 h 11"/>
                    <a:gd name="T12" fmla="*/ 4 w 12"/>
                    <a:gd name="T13" fmla="*/ 0 h 11"/>
                    <a:gd name="T14" fmla="*/ 2 w 12"/>
                    <a:gd name="T15" fmla="*/ 1 h 11"/>
                    <a:gd name="T16" fmla="*/ 1 w 12"/>
                    <a:gd name="T17" fmla="*/ 3 h 11"/>
                    <a:gd name="T18" fmla="*/ 0 w 12"/>
                    <a:gd name="T19" fmla="*/ 4 h 11"/>
                    <a:gd name="T20" fmla="*/ 2 w 12"/>
                    <a:gd name="T21" fmla="*/ 8 h 11"/>
                    <a:gd name="T22" fmla="*/ 2 w 12"/>
                    <a:gd name="T23" fmla="*/ 9 h 11"/>
                    <a:gd name="T24" fmla="*/ 6 w 12"/>
                    <a:gd name="T25" fmla="*/ 11 h 11"/>
                    <a:gd name="T26" fmla="*/ 8 w 12"/>
                    <a:gd name="T27" fmla="*/ 11 h 11"/>
                    <a:gd name="T28" fmla="*/ 11 w 12"/>
                    <a:gd name="T29" fmla="*/ 11 h 11"/>
                    <a:gd name="T30" fmla="*/ 11 w 12"/>
                    <a:gd name="T3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" h="11">
                      <a:moveTo>
                        <a:pt x="11" y="11"/>
                      </a:moveTo>
                      <a:lnTo>
                        <a:pt x="12" y="9"/>
                      </a:lnTo>
                      <a:lnTo>
                        <a:pt x="12" y="7"/>
                      </a:lnTo>
                      <a:lnTo>
                        <a:pt x="11" y="4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2" y="9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11" y="11"/>
                      </a:lnTo>
                      <a:lnTo>
                        <a:pt x="11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F374FC-AE5A-B4D0-BF41-816E6F8FC7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16550" y="3379788"/>
                  <a:ext cx="153987" cy="60325"/>
                </a:xfrm>
                <a:custGeom>
                  <a:avLst/>
                  <a:gdLst>
                    <a:gd name="T0" fmla="*/ 5 w 97"/>
                    <a:gd name="T1" fmla="*/ 33 h 38"/>
                    <a:gd name="T2" fmla="*/ 0 w 97"/>
                    <a:gd name="T3" fmla="*/ 35 h 38"/>
                    <a:gd name="T4" fmla="*/ 1 w 97"/>
                    <a:gd name="T5" fmla="*/ 37 h 38"/>
                    <a:gd name="T6" fmla="*/ 5 w 97"/>
                    <a:gd name="T7" fmla="*/ 34 h 38"/>
                    <a:gd name="T8" fmla="*/ 56 w 97"/>
                    <a:gd name="T9" fmla="*/ 26 h 38"/>
                    <a:gd name="T10" fmla="*/ 56 w 97"/>
                    <a:gd name="T11" fmla="*/ 26 h 38"/>
                    <a:gd name="T12" fmla="*/ 50 w 97"/>
                    <a:gd name="T13" fmla="*/ 26 h 38"/>
                    <a:gd name="T14" fmla="*/ 48 w 97"/>
                    <a:gd name="T15" fmla="*/ 30 h 38"/>
                    <a:gd name="T16" fmla="*/ 50 w 97"/>
                    <a:gd name="T17" fmla="*/ 35 h 38"/>
                    <a:gd name="T18" fmla="*/ 53 w 97"/>
                    <a:gd name="T19" fmla="*/ 35 h 38"/>
                    <a:gd name="T20" fmla="*/ 56 w 97"/>
                    <a:gd name="T21" fmla="*/ 32 h 38"/>
                    <a:gd name="T22" fmla="*/ 56 w 97"/>
                    <a:gd name="T23" fmla="*/ 28 h 38"/>
                    <a:gd name="T24" fmla="*/ 56 w 97"/>
                    <a:gd name="T25" fmla="*/ 26 h 38"/>
                    <a:gd name="T26" fmla="*/ 22 w 97"/>
                    <a:gd name="T27" fmla="*/ 28 h 38"/>
                    <a:gd name="T28" fmla="*/ 21 w 97"/>
                    <a:gd name="T29" fmla="*/ 26 h 38"/>
                    <a:gd name="T30" fmla="*/ 18 w 97"/>
                    <a:gd name="T31" fmla="*/ 25 h 38"/>
                    <a:gd name="T32" fmla="*/ 17 w 97"/>
                    <a:gd name="T33" fmla="*/ 27 h 38"/>
                    <a:gd name="T34" fmla="*/ 19 w 97"/>
                    <a:gd name="T35" fmla="*/ 30 h 38"/>
                    <a:gd name="T36" fmla="*/ 20 w 97"/>
                    <a:gd name="T37" fmla="*/ 30 h 38"/>
                    <a:gd name="T38" fmla="*/ 42 w 97"/>
                    <a:gd name="T39" fmla="*/ 17 h 38"/>
                    <a:gd name="T40" fmla="*/ 38 w 97"/>
                    <a:gd name="T41" fmla="*/ 17 h 38"/>
                    <a:gd name="T42" fmla="*/ 33 w 97"/>
                    <a:gd name="T43" fmla="*/ 20 h 38"/>
                    <a:gd name="T44" fmla="*/ 28 w 97"/>
                    <a:gd name="T45" fmla="*/ 20 h 38"/>
                    <a:gd name="T46" fmla="*/ 27 w 97"/>
                    <a:gd name="T47" fmla="*/ 22 h 38"/>
                    <a:gd name="T48" fmla="*/ 30 w 97"/>
                    <a:gd name="T49" fmla="*/ 30 h 38"/>
                    <a:gd name="T50" fmla="*/ 34 w 97"/>
                    <a:gd name="T51" fmla="*/ 28 h 38"/>
                    <a:gd name="T52" fmla="*/ 37 w 97"/>
                    <a:gd name="T53" fmla="*/ 20 h 38"/>
                    <a:gd name="T54" fmla="*/ 81 w 97"/>
                    <a:gd name="T55" fmla="*/ 26 h 38"/>
                    <a:gd name="T56" fmla="*/ 87 w 97"/>
                    <a:gd name="T57" fmla="*/ 20 h 38"/>
                    <a:gd name="T58" fmla="*/ 88 w 97"/>
                    <a:gd name="T59" fmla="*/ 13 h 38"/>
                    <a:gd name="T60" fmla="*/ 87 w 97"/>
                    <a:gd name="T61" fmla="*/ 12 h 38"/>
                    <a:gd name="T62" fmla="*/ 85 w 97"/>
                    <a:gd name="T63" fmla="*/ 13 h 38"/>
                    <a:gd name="T64" fmla="*/ 82 w 97"/>
                    <a:gd name="T65" fmla="*/ 20 h 38"/>
                    <a:gd name="T66" fmla="*/ 77 w 97"/>
                    <a:gd name="T67" fmla="*/ 27 h 38"/>
                    <a:gd name="T68" fmla="*/ 75 w 97"/>
                    <a:gd name="T69" fmla="*/ 28 h 38"/>
                    <a:gd name="T70" fmla="*/ 81 w 97"/>
                    <a:gd name="T71" fmla="*/ 26 h 38"/>
                    <a:gd name="T72" fmla="*/ 7 w 97"/>
                    <a:gd name="T73" fmla="*/ 18 h 38"/>
                    <a:gd name="T74" fmla="*/ 9 w 97"/>
                    <a:gd name="T75" fmla="*/ 15 h 38"/>
                    <a:gd name="T76" fmla="*/ 10 w 97"/>
                    <a:gd name="T77" fmla="*/ 13 h 38"/>
                    <a:gd name="T78" fmla="*/ 8 w 97"/>
                    <a:gd name="T79" fmla="*/ 9 h 38"/>
                    <a:gd name="T80" fmla="*/ 4 w 97"/>
                    <a:gd name="T81" fmla="*/ 12 h 38"/>
                    <a:gd name="T82" fmla="*/ 7 w 97"/>
                    <a:gd name="T83" fmla="*/ 18 h 38"/>
                    <a:gd name="T84" fmla="*/ 7 w 97"/>
                    <a:gd name="T85" fmla="*/ 18 h 38"/>
                    <a:gd name="T86" fmla="*/ 94 w 97"/>
                    <a:gd name="T87" fmla="*/ 7 h 38"/>
                    <a:gd name="T88" fmla="*/ 97 w 97"/>
                    <a:gd name="T89" fmla="*/ 3 h 38"/>
                    <a:gd name="T90" fmla="*/ 97 w 97"/>
                    <a:gd name="T91" fmla="*/ 0 h 38"/>
                    <a:gd name="T92" fmla="*/ 95 w 97"/>
                    <a:gd name="T93" fmla="*/ 3 h 38"/>
                    <a:gd name="T94" fmla="*/ 89 w 97"/>
                    <a:gd name="T95" fmla="*/ 4 h 38"/>
                    <a:gd name="T96" fmla="*/ 88 w 97"/>
                    <a:gd name="T97" fmla="*/ 9 h 38"/>
                    <a:gd name="T98" fmla="*/ 91 w 97"/>
                    <a:gd name="T99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97" h="38">
                      <a:moveTo>
                        <a:pt x="5" y="34"/>
                      </a:moveTo>
                      <a:lnTo>
                        <a:pt x="5" y="33"/>
                      </a:lnTo>
                      <a:lnTo>
                        <a:pt x="2" y="35"/>
                      </a:lnTo>
                      <a:lnTo>
                        <a:pt x="0" y="35"/>
                      </a:lnTo>
                      <a:lnTo>
                        <a:pt x="1" y="36"/>
                      </a:lnTo>
                      <a:lnTo>
                        <a:pt x="1" y="37"/>
                      </a:lnTo>
                      <a:lnTo>
                        <a:pt x="3" y="38"/>
                      </a:lnTo>
                      <a:lnTo>
                        <a:pt x="5" y="34"/>
                      </a:lnTo>
                      <a:lnTo>
                        <a:pt x="5" y="34"/>
                      </a:lnTo>
                      <a:close/>
                      <a:moveTo>
                        <a:pt x="56" y="26"/>
                      </a:move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0" y="26"/>
                      </a:lnTo>
                      <a:lnTo>
                        <a:pt x="50" y="28"/>
                      </a:lnTo>
                      <a:lnTo>
                        <a:pt x="48" y="30"/>
                      </a:lnTo>
                      <a:lnTo>
                        <a:pt x="48" y="32"/>
                      </a:lnTo>
                      <a:lnTo>
                        <a:pt x="50" y="35"/>
                      </a:lnTo>
                      <a:lnTo>
                        <a:pt x="51" y="35"/>
                      </a:lnTo>
                      <a:lnTo>
                        <a:pt x="53" y="35"/>
                      </a:lnTo>
                      <a:lnTo>
                        <a:pt x="56" y="34"/>
                      </a:lnTo>
                      <a:lnTo>
                        <a:pt x="56" y="32"/>
                      </a:lnTo>
                      <a:lnTo>
                        <a:pt x="57" y="30"/>
                      </a:lnTo>
                      <a:lnTo>
                        <a:pt x="56" y="28"/>
                      </a:lnTo>
                      <a:lnTo>
                        <a:pt x="56" y="26"/>
                      </a:lnTo>
                      <a:lnTo>
                        <a:pt x="56" y="26"/>
                      </a:lnTo>
                      <a:close/>
                      <a:moveTo>
                        <a:pt x="20" y="30"/>
                      </a:moveTo>
                      <a:lnTo>
                        <a:pt x="22" y="28"/>
                      </a:lnTo>
                      <a:lnTo>
                        <a:pt x="22" y="27"/>
                      </a:lnTo>
                      <a:lnTo>
                        <a:pt x="21" y="26"/>
                      </a:lnTo>
                      <a:lnTo>
                        <a:pt x="19" y="25"/>
                      </a:lnTo>
                      <a:lnTo>
                        <a:pt x="18" y="25"/>
                      </a:lnTo>
                      <a:lnTo>
                        <a:pt x="18" y="26"/>
                      </a:lnTo>
                      <a:lnTo>
                        <a:pt x="17" y="27"/>
                      </a:lnTo>
                      <a:lnTo>
                        <a:pt x="18" y="29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30"/>
                      </a:lnTo>
                      <a:close/>
                      <a:moveTo>
                        <a:pt x="37" y="20"/>
                      </a:moveTo>
                      <a:lnTo>
                        <a:pt x="42" y="17"/>
                      </a:lnTo>
                      <a:lnTo>
                        <a:pt x="42" y="16"/>
                      </a:lnTo>
                      <a:lnTo>
                        <a:pt x="38" y="17"/>
                      </a:lnTo>
                      <a:lnTo>
                        <a:pt x="34" y="20"/>
                      </a:lnTo>
                      <a:lnTo>
                        <a:pt x="33" y="20"/>
                      </a:lnTo>
                      <a:lnTo>
                        <a:pt x="30" y="20"/>
                      </a:lnTo>
                      <a:lnTo>
                        <a:pt x="28" y="20"/>
                      </a:lnTo>
                      <a:lnTo>
                        <a:pt x="26" y="21"/>
                      </a:lnTo>
                      <a:lnTo>
                        <a:pt x="27" y="22"/>
                      </a:lnTo>
                      <a:lnTo>
                        <a:pt x="28" y="26"/>
                      </a:lnTo>
                      <a:lnTo>
                        <a:pt x="30" y="30"/>
                      </a:lnTo>
                      <a:lnTo>
                        <a:pt x="33" y="29"/>
                      </a:lnTo>
                      <a:lnTo>
                        <a:pt x="34" y="28"/>
                      </a:lnTo>
                      <a:lnTo>
                        <a:pt x="35" y="26"/>
                      </a:lnTo>
                      <a:lnTo>
                        <a:pt x="37" y="20"/>
                      </a:lnTo>
                      <a:lnTo>
                        <a:pt x="37" y="20"/>
                      </a:lnTo>
                      <a:close/>
                      <a:moveTo>
                        <a:pt x="81" y="26"/>
                      </a:moveTo>
                      <a:lnTo>
                        <a:pt x="86" y="24"/>
                      </a:lnTo>
                      <a:lnTo>
                        <a:pt x="87" y="20"/>
                      </a:lnTo>
                      <a:lnTo>
                        <a:pt x="88" y="16"/>
                      </a:lnTo>
                      <a:lnTo>
                        <a:pt x="88" y="13"/>
                      </a:lnTo>
                      <a:lnTo>
                        <a:pt x="87" y="12"/>
                      </a:lnTo>
                      <a:lnTo>
                        <a:pt x="87" y="12"/>
                      </a:lnTo>
                      <a:lnTo>
                        <a:pt x="86" y="12"/>
                      </a:lnTo>
                      <a:lnTo>
                        <a:pt x="85" y="13"/>
                      </a:lnTo>
                      <a:lnTo>
                        <a:pt x="85" y="15"/>
                      </a:lnTo>
                      <a:lnTo>
                        <a:pt x="82" y="20"/>
                      </a:lnTo>
                      <a:lnTo>
                        <a:pt x="80" y="24"/>
                      </a:lnTo>
                      <a:lnTo>
                        <a:pt x="77" y="27"/>
                      </a:lnTo>
                      <a:lnTo>
                        <a:pt x="74" y="28"/>
                      </a:lnTo>
                      <a:lnTo>
                        <a:pt x="75" y="28"/>
                      </a:lnTo>
                      <a:lnTo>
                        <a:pt x="78" y="28"/>
                      </a:lnTo>
                      <a:lnTo>
                        <a:pt x="81" y="26"/>
                      </a:lnTo>
                      <a:lnTo>
                        <a:pt x="81" y="26"/>
                      </a:lnTo>
                      <a:close/>
                      <a:moveTo>
                        <a:pt x="7" y="18"/>
                      </a:moveTo>
                      <a:lnTo>
                        <a:pt x="9" y="17"/>
                      </a:lnTo>
                      <a:lnTo>
                        <a:pt x="9" y="15"/>
                      </a:lnTo>
                      <a:lnTo>
                        <a:pt x="9" y="13"/>
                      </a:lnTo>
                      <a:lnTo>
                        <a:pt x="10" y="13"/>
                      </a:lnTo>
                      <a:lnTo>
                        <a:pt x="9" y="11"/>
                      </a:lnTo>
                      <a:lnTo>
                        <a:pt x="8" y="9"/>
                      </a:lnTo>
                      <a:lnTo>
                        <a:pt x="5" y="9"/>
                      </a:lnTo>
                      <a:lnTo>
                        <a:pt x="4" y="12"/>
                      </a:lnTo>
                      <a:lnTo>
                        <a:pt x="6" y="17"/>
                      </a:lnTo>
                      <a:lnTo>
                        <a:pt x="7" y="18"/>
                      </a:lnTo>
                      <a:lnTo>
                        <a:pt x="7" y="18"/>
                      </a:lnTo>
                      <a:lnTo>
                        <a:pt x="7" y="18"/>
                      </a:lnTo>
                      <a:close/>
                      <a:moveTo>
                        <a:pt x="91" y="8"/>
                      </a:moveTo>
                      <a:lnTo>
                        <a:pt x="94" y="7"/>
                      </a:lnTo>
                      <a:lnTo>
                        <a:pt x="96" y="5"/>
                      </a:lnTo>
                      <a:lnTo>
                        <a:pt x="97" y="3"/>
                      </a:lnTo>
                      <a:lnTo>
                        <a:pt x="97" y="2"/>
                      </a:lnTo>
                      <a:lnTo>
                        <a:pt x="97" y="0"/>
                      </a:lnTo>
                      <a:lnTo>
                        <a:pt x="96" y="1"/>
                      </a:lnTo>
                      <a:lnTo>
                        <a:pt x="95" y="3"/>
                      </a:lnTo>
                      <a:lnTo>
                        <a:pt x="93" y="3"/>
                      </a:lnTo>
                      <a:lnTo>
                        <a:pt x="89" y="4"/>
                      </a:lnTo>
                      <a:lnTo>
                        <a:pt x="89" y="5"/>
                      </a:lnTo>
                      <a:lnTo>
                        <a:pt x="88" y="9"/>
                      </a:lnTo>
                      <a:lnTo>
                        <a:pt x="89" y="9"/>
                      </a:lnTo>
                      <a:lnTo>
                        <a:pt x="91" y="8"/>
                      </a:lnTo>
                      <a:lnTo>
                        <a:pt x="91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9" name="Europe">
                <a:extLst>
                  <a:ext uri="{FF2B5EF4-FFF2-40B4-BE49-F238E27FC236}">
                    <a16:creationId xmlns:a16="http://schemas.microsoft.com/office/drawing/2014/main" id="{D9B5B02B-587C-6D3B-045B-3CF14498525E}"/>
                  </a:ext>
                </a:extLst>
              </p:cNvPr>
              <p:cNvGrpSpPr/>
              <p:nvPr/>
            </p:nvGrpSpPr>
            <p:grpSpPr>
              <a:xfrm>
                <a:off x="3571864" y="2202195"/>
                <a:ext cx="1093782" cy="965848"/>
                <a:chOff x="5389562" y="1609726"/>
                <a:chExt cx="1778000" cy="1570037"/>
              </a:xfrm>
              <a:grpFill/>
            </p:grpSpPr>
            <p:sp>
              <p:nvSpPr>
  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3EC56-CF09-70EA-477D-8D7094D7CA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21462" y="2905126"/>
                  <a:ext cx="204787" cy="260350"/>
                </a:xfrm>
                <a:custGeom>
                  <a:avLst/>
                  <a:gdLst>
                    <a:gd name="T0" fmla="*/ 77 w 129"/>
                    <a:gd name="T1" fmla="*/ 146 h 164"/>
                    <a:gd name="T2" fmla="*/ 73 w 129"/>
                    <a:gd name="T3" fmla="*/ 156 h 164"/>
                    <a:gd name="T4" fmla="*/ 99 w 129"/>
                    <a:gd name="T5" fmla="*/ 161 h 164"/>
                    <a:gd name="T6" fmla="*/ 99 w 129"/>
                    <a:gd name="T7" fmla="*/ 164 h 164"/>
                    <a:gd name="T8" fmla="*/ 127 w 129"/>
                    <a:gd name="T9" fmla="*/ 162 h 164"/>
                    <a:gd name="T10" fmla="*/ 129 w 129"/>
                    <a:gd name="T11" fmla="*/ 155 h 164"/>
                    <a:gd name="T12" fmla="*/ 118 w 129"/>
                    <a:gd name="T13" fmla="*/ 158 h 164"/>
                    <a:gd name="T14" fmla="*/ 118 w 129"/>
                    <a:gd name="T15" fmla="*/ 154 h 164"/>
                    <a:gd name="T16" fmla="*/ 103 w 129"/>
                    <a:gd name="T17" fmla="*/ 152 h 164"/>
                    <a:gd name="T18" fmla="*/ 88 w 129"/>
                    <a:gd name="T19" fmla="*/ 153 h 164"/>
                    <a:gd name="T20" fmla="*/ 77 w 129"/>
                    <a:gd name="T21" fmla="*/ 146 h 164"/>
                    <a:gd name="T22" fmla="*/ 77 w 129"/>
                    <a:gd name="T23" fmla="*/ 146 h 164"/>
                    <a:gd name="T24" fmla="*/ 120 w 129"/>
                    <a:gd name="T25" fmla="*/ 6 h 164"/>
                    <a:gd name="T26" fmla="*/ 110 w 129"/>
                    <a:gd name="T27" fmla="*/ 0 h 164"/>
                    <a:gd name="T28" fmla="*/ 111 w 129"/>
                    <a:gd name="T29" fmla="*/ 11 h 164"/>
                    <a:gd name="T30" fmla="*/ 94 w 129"/>
                    <a:gd name="T31" fmla="*/ 13 h 164"/>
                    <a:gd name="T32" fmla="*/ 79 w 129"/>
                    <a:gd name="T33" fmla="*/ 6 h 164"/>
                    <a:gd name="T34" fmla="*/ 64 w 129"/>
                    <a:gd name="T35" fmla="*/ 11 h 164"/>
                    <a:gd name="T36" fmla="*/ 50 w 129"/>
                    <a:gd name="T37" fmla="*/ 11 h 164"/>
                    <a:gd name="T38" fmla="*/ 46 w 129"/>
                    <a:gd name="T39" fmla="*/ 11 h 164"/>
                    <a:gd name="T40" fmla="*/ 44 w 129"/>
                    <a:gd name="T41" fmla="*/ 16 h 164"/>
                    <a:gd name="T42" fmla="*/ 33 w 129"/>
                    <a:gd name="T43" fmla="*/ 15 h 164"/>
                    <a:gd name="T44" fmla="*/ 27 w 129"/>
                    <a:gd name="T45" fmla="*/ 20 h 164"/>
                    <a:gd name="T46" fmla="*/ 14 w 129"/>
                    <a:gd name="T47" fmla="*/ 22 h 164"/>
                    <a:gd name="T48" fmla="*/ 14 w 129"/>
                    <a:gd name="T49" fmla="*/ 28 h 164"/>
                    <a:gd name="T50" fmla="*/ 8 w 129"/>
                    <a:gd name="T51" fmla="*/ 32 h 164"/>
                    <a:gd name="T52" fmla="*/ 8 w 129"/>
                    <a:gd name="T53" fmla="*/ 39 h 164"/>
                    <a:gd name="T54" fmla="*/ 0 w 129"/>
                    <a:gd name="T55" fmla="*/ 50 h 164"/>
                    <a:gd name="T56" fmla="*/ 2 w 129"/>
                    <a:gd name="T57" fmla="*/ 58 h 164"/>
                    <a:gd name="T58" fmla="*/ 13 w 129"/>
                    <a:gd name="T59" fmla="*/ 71 h 164"/>
                    <a:gd name="T60" fmla="*/ 21 w 129"/>
                    <a:gd name="T61" fmla="*/ 82 h 164"/>
                    <a:gd name="T62" fmla="*/ 26 w 129"/>
                    <a:gd name="T63" fmla="*/ 99 h 164"/>
                    <a:gd name="T64" fmla="*/ 34 w 129"/>
                    <a:gd name="T65" fmla="*/ 118 h 164"/>
                    <a:gd name="T66" fmla="*/ 52 w 129"/>
                    <a:gd name="T67" fmla="*/ 129 h 164"/>
                    <a:gd name="T68" fmla="*/ 64 w 129"/>
                    <a:gd name="T69" fmla="*/ 128 h 164"/>
                    <a:gd name="T70" fmla="*/ 56 w 129"/>
                    <a:gd name="T71" fmla="*/ 106 h 164"/>
                    <a:gd name="T72" fmla="*/ 68 w 129"/>
                    <a:gd name="T73" fmla="*/ 105 h 164"/>
                    <a:gd name="T74" fmla="*/ 60 w 129"/>
                    <a:gd name="T75" fmla="*/ 91 h 164"/>
                    <a:gd name="T76" fmla="*/ 79 w 129"/>
                    <a:gd name="T77" fmla="*/ 98 h 164"/>
                    <a:gd name="T78" fmla="*/ 78 w 129"/>
                    <a:gd name="T79" fmla="*/ 84 h 164"/>
                    <a:gd name="T80" fmla="*/ 68 w 129"/>
                    <a:gd name="T81" fmla="*/ 77 h 164"/>
                    <a:gd name="T82" fmla="*/ 56 w 129"/>
                    <a:gd name="T83" fmla="*/ 66 h 164"/>
                    <a:gd name="T84" fmla="*/ 62 w 129"/>
                    <a:gd name="T85" fmla="*/ 62 h 164"/>
                    <a:gd name="T86" fmla="*/ 52 w 129"/>
                    <a:gd name="T87" fmla="*/ 50 h 164"/>
                    <a:gd name="T88" fmla="*/ 46 w 129"/>
                    <a:gd name="T89" fmla="*/ 35 h 164"/>
                    <a:gd name="T90" fmla="*/ 49 w 129"/>
                    <a:gd name="T91" fmla="*/ 31 h 164"/>
                    <a:gd name="T92" fmla="*/ 60 w 129"/>
                    <a:gd name="T93" fmla="*/ 43 h 164"/>
                    <a:gd name="T94" fmla="*/ 72 w 129"/>
                    <a:gd name="T95" fmla="*/ 43 h 164"/>
                    <a:gd name="T96" fmla="*/ 81 w 129"/>
                    <a:gd name="T97" fmla="*/ 39 h 164"/>
                    <a:gd name="T98" fmla="*/ 66 w 129"/>
                    <a:gd name="T99" fmla="*/ 26 h 164"/>
                    <a:gd name="T100" fmla="*/ 89 w 129"/>
                    <a:gd name="T101" fmla="*/ 20 h 164"/>
                    <a:gd name="T102" fmla="*/ 100 w 129"/>
                    <a:gd name="T103" fmla="*/ 22 h 164"/>
                    <a:gd name="T104" fmla="*/ 111 w 129"/>
                    <a:gd name="T105" fmla="*/ 22 h 164"/>
                    <a:gd name="T106" fmla="*/ 115 w 129"/>
                    <a:gd name="T107" fmla="*/ 20 h 164"/>
                    <a:gd name="T108" fmla="*/ 120 w 129"/>
                    <a:gd name="T109" fmla="*/ 6 h 164"/>
                    <a:gd name="T110" fmla="*/ 120 w 129"/>
                    <a:gd name="T111" fmla="*/ 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9" h="164">
                      <a:moveTo>
                        <a:pt x="77" y="146"/>
                      </a:moveTo>
                      <a:lnTo>
                        <a:pt x="73" y="156"/>
                      </a:lnTo>
                      <a:lnTo>
                        <a:pt x="99" y="161"/>
                      </a:lnTo>
                      <a:lnTo>
                        <a:pt x="99" y="164"/>
                      </a:lnTo>
                      <a:lnTo>
                        <a:pt x="127" y="162"/>
                      </a:lnTo>
                      <a:lnTo>
                        <a:pt x="129" y="155"/>
                      </a:lnTo>
                      <a:lnTo>
                        <a:pt x="118" y="158"/>
                      </a:lnTo>
                      <a:lnTo>
                        <a:pt x="118" y="154"/>
                      </a:lnTo>
                      <a:lnTo>
                        <a:pt x="103" y="152"/>
                      </a:lnTo>
                      <a:lnTo>
                        <a:pt x="88" y="153"/>
                      </a:lnTo>
                      <a:lnTo>
                        <a:pt x="77" y="146"/>
                      </a:lnTo>
                      <a:lnTo>
                        <a:pt x="77" y="146"/>
                      </a:lnTo>
                      <a:close/>
                      <a:moveTo>
                        <a:pt x="120" y="6"/>
                      </a:moveTo>
                      <a:lnTo>
                        <a:pt x="110" y="0"/>
                      </a:lnTo>
                      <a:lnTo>
                        <a:pt x="111" y="11"/>
                      </a:lnTo>
                      <a:lnTo>
                        <a:pt x="94" y="13"/>
                      </a:lnTo>
                      <a:lnTo>
                        <a:pt x="79" y="6"/>
                      </a:lnTo>
                      <a:lnTo>
                        <a:pt x="64" y="11"/>
                      </a:lnTo>
                      <a:lnTo>
                        <a:pt x="50" y="11"/>
                      </a:lnTo>
                      <a:lnTo>
                        <a:pt x="46" y="11"/>
                      </a:lnTo>
                      <a:lnTo>
                        <a:pt x="44" y="16"/>
                      </a:lnTo>
                      <a:lnTo>
                        <a:pt x="33" y="15"/>
                      </a:lnTo>
                      <a:lnTo>
                        <a:pt x="27" y="20"/>
                      </a:lnTo>
                      <a:lnTo>
                        <a:pt x="14" y="22"/>
                      </a:lnTo>
                      <a:lnTo>
                        <a:pt x="14" y="28"/>
                      </a:lnTo>
                      <a:lnTo>
                        <a:pt x="8" y="32"/>
                      </a:lnTo>
                      <a:lnTo>
                        <a:pt x="8" y="39"/>
                      </a:lnTo>
                      <a:lnTo>
                        <a:pt x="0" y="50"/>
                      </a:lnTo>
                      <a:lnTo>
                        <a:pt x="2" y="58"/>
                      </a:lnTo>
                      <a:lnTo>
                        <a:pt x="13" y="71"/>
                      </a:lnTo>
                      <a:lnTo>
                        <a:pt x="21" y="82"/>
                      </a:lnTo>
                      <a:lnTo>
                        <a:pt x="26" y="99"/>
                      </a:lnTo>
                      <a:lnTo>
                        <a:pt x="34" y="118"/>
                      </a:lnTo>
                      <a:lnTo>
                        <a:pt x="52" y="129"/>
                      </a:lnTo>
                      <a:lnTo>
                        <a:pt x="64" y="128"/>
                      </a:lnTo>
                      <a:lnTo>
                        <a:pt x="56" y="106"/>
                      </a:lnTo>
                      <a:lnTo>
                        <a:pt x="68" y="105"/>
                      </a:lnTo>
                      <a:lnTo>
                        <a:pt x="60" y="91"/>
                      </a:lnTo>
                      <a:lnTo>
                        <a:pt x="79" y="98"/>
                      </a:lnTo>
                      <a:lnTo>
                        <a:pt x="78" y="84"/>
                      </a:lnTo>
                      <a:lnTo>
                        <a:pt x="68" y="77"/>
                      </a:lnTo>
                      <a:lnTo>
                        <a:pt x="56" y="66"/>
                      </a:lnTo>
                      <a:lnTo>
                        <a:pt x="62" y="62"/>
                      </a:lnTo>
                      <a:lnTo>
                        <a:pt x="52" y="50"/>
                      </a:lnTo>
                      <a:lnTo>
                        <a:pt x="46" y="35"/>
                      </a:lnTo>
                      <a:lnTo>
                        <a:pt x="49" y="31"/>
                      </a:lnTo>
                      <a:lnTo>
                        <a:pt x="60" y="43"/>
                      </a:lnTo>
                      <a:lnTo>
                        <a:pt x="72" y="43"/>
                      </a:lnTo>
                      <a:lnTo>
                        <a:pt x="81" y="39"/>
                      </a:lnTo>
                      <a:lnTo>
                        <a:pt x="66" y="26"/>
                      </a:lnTo>
                      <a:lnTo>
                        <a:pt x="89" y="20"/>
                      </a:lnTo>
                      <a:lnTo>
                        <a:pt x="100" y="22"/>
                      </a:lnTo>
                      <a:lnTo>
                        <a:pt x="111" y="22"/>
                      </a:lnTo>
                      <a:lnTo>
                        <a:pt x="115" y="20"/>
                      </a:lnTo>
                      <a:lnTo>
                        <a:pt x="120" y="6"/>
                      </a:lnTo>
                      <a:lnTo>
                        <a:pt x="120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16E7746-6CDD-56A9-E3EA-80993024A3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2519363"/>
                  <a:ext cx="520700" cy="292100"/>
                </a:xfrm>
                <a:custGeom>
                  <a:avLst/>
                  <a:gdLst>
                    <a:gd name="T0" fmla="*/ 180 w 328"/>
                    <a:gd name="T1" fmla="*/ 2 h 184"/>
                    <a:gd name="T2" fmla="*/ 170 w 328"/>
                    <a:gd name="T3" fmla="*/ 6 h 184"/>
                    <a:gd name="T4" fmla="*/ 164 w 328"/>
                    <a:gd name="T5" fmla="*/ 6 h 184"/>
                    <a:gd name="T6" fmla="*/ 143 w 328"/>
                    <a:gd name="T7" fmla="*/ 11 h 184"/>
                    <a:gd name="T8" fmla="*/ 137 w 328"/>
                    <a:gd name="T9" fmla="*/ 21 h 184"/>
                    <a:gd name="T10" fmla="*/ 115 w 328"/>
                    <a:gd name="T11" fmla="*/ 17 h 184"/>
                    <a:gd name="T12" fmla="*/ 102 w 328"/>
                    <a:gd name="T13" fmla="*/ 17 h 184"/>
                    <a:gd name="T14" fmla="*/ 67 w 328"/>
                    <a:gd name="T15" fmla="*/ 11 h 184"/>
                    <a:gd name="T16" fmla="*/ 34 w 328"/>
                    <a:gd name="T17" fmla="*/ 10 h 184"/>
                    <a:gd name="T18" fmla="*/ 17 w 328"/>
                    <a:gd name="T19" fmla="*/ 17 h 184"/>
                    <a:gd name="T20" fmla="*/ 28 w 328"/>
                    <a:gd name="T21" fmla="*/ 44 h 184"/>
                    <a:gd name="T22" fmla="*/ 5 w 328"/>
                    <a:gd name="T23" fmla="*/ 66 h 184"/>
                    <a:gd name="T24" fmla="*/ 7 w 328"/>
                    <a:gd name="T25" fmla="*/ 75 h 184"/>
                    <a:gd name="T26" fmla="*/ 0 w 328"/>
                    <a:gd name="T27" fmla="*/ 90 h 184"/>
                    <a:gd name="T28" fmla="*/ 13 w 328"/>
                    <a:gd name="T29" fmla="*/ 103 h 184"/>
                    <a:gd name="T30" fmla="*/ 32 w 328"/>
                    <a:gd name="T31" fmla="*/ 100 h 184"/>
                    <a:gd name="T32" fmla="*/ 53 w 328"/>
                    <a:gd name="T33" fmla="*/ 106 h 184"/>
                    <a:gd name="T34" fmla="*/ 72 w 328"/>
                    <a:gd name="T35" fmla="*/ 100 h 184"/>
                    <a:gd name="T36" fmla="*/ 84 w 328"/>
                    <a:gd name="T37" fmla="*/ 94 h 184"/>
                    <a:gd name="T38" fmla="*/ 100 w 328"/>
                    <a:gd name="T39" fmla="*/ 89 h 184"/>
                    <a:gd name="T40" fmla="*/ 122 w 328"/>
                    <a:gd name="T41" fmla="*/ 97 h 184"/>
                    <a:gd name="T42" fmla="*/ 131 w 328"/>
                    <a:gd name="T43" fmla="*/ 111 h 184"/>
                    <a:gd name="T44" fmla="*/ 142 w 328"/>
                    <a:gd name="T45" fmla="*/ 125 h 184"/>
                    <a:gd name="T46" fmla="*/ 149 w 328"/>
                    <a:gd name="T47" fmla="*/ 135 h 184"/>
                    <a:gd name="T48" fmla="*/ 149 w 328"/>
                    <a:gd name="T49" fmla="*/ 138 h 184"/>
                    <a:gd name="T50" fmla="*/ 135 w 328"/>
                    <a:gd name="T51" fmla="*/ 135 h 184"/>
                    <a:gd name="T52" fmla="*/ 133 w 328"/>
                    <a:gd name="T53" fmla="*/ 140 h 184"/>
                    <a:gd name="T54" fmla="*/ 127 w 328"/>
                    <a:gd name="T55" fmla="*/ 155 h 184"/>
                    <a:gd name="T56" fmla="*/ 132 w 328"/>
                    <a:gd name="T57" fmla="*/ 163 h 184"/>
                    <a:gd name="T58" fmla="*/ 149 w 328"/>
                    <a:gd name="T59" fmla="*/ 163 h 184"/>
                    <a:gd name="T60" fmla="*/ 166 w 328"/>
                    <a:gd name="T61" fmla="*/ 133 h 184"/>
                    <a:gd name="T62" fmla="*/ 185 w 328"/>
                    <a:gd name="T63" fmla="*/ 138 h 184"/>
                    <a:gd name="T64" fmla="*/ 222 w 328"/>
                    <a:gd name="T65" fmla="*/ 150 h 184"/>
                    <a:gd name="T66" fmla="*/ 202 w 328"/>
                    <a:gd name="T67" fmla="*/ 162 h 184"/>
                    <a:gd name="T68" fmla="*/ 222 w 328"/>
                    <a:gd name="T69" fmla="*/ 179 h 184"/>
                    <a:gd name="T70" fmla="*/ 256 w 328"/>
                    <a:gd name="T71" fmla="*/ 171 h 184"/>
                    <a:gd name="T72" fmla="*/ 279 w 328"/>
                    <a:gd name="T73" fmla="*/ 159 h 184"/>
                    <a:gd name="T74" fmla="*/ 250 w 328"/>
                    <a:gd name="T75" fmla="*/ 154 h 184"/>
                    <a:gd name="T76" fmla="*/ 260 w 328"/>
                    <a:gd name="T77" fmla="*/ 131 h 184"/>
                    <a:gd name="T78" fmla="*/ 289 w 328"/>
                    <a:gd name="T79" fmla="*/ 122 h 184"/>
                    <a:gd name="T80" fmla="*/ 302 w 328"/>
                    <a:gd name="T81" fmla="*/ 110 h 184"/>
                    <a:gd name="T82" fmla="*/ 327 w 328"/>
                    <a:gd name="T83" fmla="*/ 102 h 184"/>
                    <a:gd name="T84" fmla="*/ 322 w 328"/>
                    <a:gd name="T85" fmla="*/ 81 h 184"/>
                    <a:gd name="T86" fmla="*/ 325 w 328"/>
                    <a:gd name="T87" fmla="*/ 63 h 184"/>
                    <a:gd name="T88" fmla="*/ 286 w 328"/>
                    <a:gd name="T89" fmla="*/ 55 h 184"/>
                    <a:gd name="T90" fmla="*/ 259 w 328"/>
                    <a:gd name="T91" fmla="*/ 49 h 184"/>
                    <a:gd name="T92" fmla="*/ 234 w 328"/>
                    <a:gd name="T93" fmla="*/ 36 h 184"/>
                    <a:gd name="T94" fmla="*/ 211 w 328"/>
                    <a:gd name="T95" fmla="*/ 24 h 184"/>
                    <a:gd name="T96" fmla="*/ 212 w 328"/>
                    <a:gd name="T97" fmla="*/ 13 h 184"/>
                    <a:gd name="T98" fmla="*/ 198 w 328"/>
                    <a:gd name="T99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8" h="184">
                      <a:moveTo>
                        <a:pt x="198" y="0"/>
                      </a:moveTo>
                      <a:lnTo>
                        <a:pt x="180" y="2"/>
                      </a:lnTo>
                      <a:lnTo>
                        <a:pt x="174" y="1"/>
                      </a:lnTo>
                      <a:lnTo>
                        <a:pt x="170" y="6"/>
                      </a:lnTo>
                      <a:lnTo>
                        <a:pt x="164" y="6"/>
                      </a:lnTo>
                      <a:lnTo>
                        <a:pt x="164" y="6"/>
                      </a:lnTo>
                      <a:lnTo>
                        <a:pt x="148" y="7"/>
                      </a:lnTo>
                      <a:lnTo>
                        <a:pt x="143" y="11"/>
                      </a:lnTo>
                      <a:lnTo>
                        <a:pt x="144" y="24"/>
                      </a:lnTo>
                      <a:lnTo>
                        <a:pt x="137" y="21"/>
                      </a:lnTo>
                      <a:lnTo>
                        <a:pt x="121" y="23"/>
                      </a:lnTo>
                      <a:lnTo>
                        <a:pt x="115" y="17"/>
                      </a:lnTo>
                      <a:lnTo>
                        <a:pt x="110" y="21"/>
                      </a:lnTo>
                      <a:lnTo>
                        <a:pt x="102" y="17"/>
                      </a:lnTo>
                      <a:lnTo>
                        <a:pt x="87" y="17"/>
                      </a:lnTo>
                      <a:lnTo>
                        <a:pt x="67" y="11"/>
                      </a:lnTo>
                      <a:lnTo>
                        <a:pt x="48" y="10"/>
                      </a:lnTo>
                      <a:lnTo>
                        <a:pt x="34" y="10"/>
                      </a:lnTo>
                      <a:lnTo>
                        <a:pt x="26" y="16"/>
                      </a:lnTo>
                      <a:lnTo>
                        <a:pt x="17" y="17"/>
                      </a:lnTo>
                      <a:lnTo>
                        <a:pt x="29" y="38"/>
                      </a:lnTo>
                      <a:lnTo>
                        <a:pt x="28" y="44"/>
                      </a:lnTo>
                      <a:lnTo>
                        <a:pt x="19" y="47"/>
                      </a:lnTo>
                      <a:lnTo>
                        <a:pt x="5" y="66"/>
                      </a:lnTo>
                      <a:lnTo>
                        <a:pt x="11" y="76"/>
                      </a:lnTo>
                      <a:lnTo>
                        <a:pt x="7" y="75"/>
                      </a:lnTo>
                      <a:lnTo>
                        <a:pt x="2" y="80"/>
                      </a:lnTo>
                      <a:lnTo>
                        <a:pt x="0" y="90"/>
                      </a:lnTo>
                      <a:lnTo>
                        <a:pt x="11" y="96"/>
                      </a:lnTo>
                      <a:lnTo>
                        <a:pt x="13" y="103"/>
                      </a:lnTo>
                      <a:lnTo>
                        <a:pt x="20" y="97"/>
                      </a:lnTo>
                      <a:lnTo>
                        <a:pt x="32" y="100"/>
                      </a:lnTo>
                      <a:lnTo>
                        <a:pt x="44" y="100"/>
                      </a:lnTo>
                      <a:lnTo>
                        <a:pt x="53" y="106"/>
                      </a:lnTo>
                      <a:lnTo>
                        <a:pt x="59" y="103"/>
                      </a:lnTo>
                      <a:lnTo>
                        <a:pt x="72" y="100"/>
                      </a:lnTo>
                      <a:lnTo>
                        <a:pt x="76" y="94"/>
                      </a:lnTo>
                      <a:lnTo>
                        <a:pt x="84" y="94"/>
                      </a:lnTo>
                      <a:lnTo>
                        <a:pt x="88" y="92"/>
                      </a:lnTo>
                      <a:lnTo>
                        <a:pt x="100" y="89"/>
                      </a:lnTo>
                      <a:lnTo>
                        <a:pt x="114" y="96"/>
                      </a:lnTo>
                      <a:lnTo>
                        <a:pt x="122" y="97"/>
                      </a:lnTo>
                      <a:lnTo>
                        <a:pt x="131" y="103"/>
                      </a:lnTo>
                      <a:lnTo>
                        <a:pt x="131" y="111"/>
                      </a:lnTo>
                      <a:lnTo>
                        <a:pt x="139" y="115"/>
                      </a:lnTo>
                      <a:lnTo>
                        <a:pt x="142" y="125"/>
                      </a:lnTo>
                      <a:lnTo>
                        <a:pt x="150" y="131"/>
                      </a:lnTo>
                      <a:lnTo>
                        <a:pt x="149" y="135"/>
                      </a:lnTo>
                      <a:lnTo>
                        <a:pt x="153" y="136"/>
                      </a:lnTo>
                      <a:lnTo>
                        <a:pt x="149" y="138"/>
                      </a:lnTo>
                      <a:lnTo>
                        <a:pt x="138" y="137"/>
                      </a:lnTo>
                      <a:lnTo>
                        <a:pt x="135" y="135"/>
                      </a:lnTo>
                      <a:lnTo>
                        <a:pt x="131" y="136"/>
                      </a:lnTo>
                      <a:lnTo>
                        <a:pt x="133" y="140"/>
                      </a:lnTo>
                      <a:lnTo>
                        <a:pt x="129" y="148"/>
                      </a:lnTo>
                      <a:lnTo>
                        <a:pt x="127" y="155"/>
                      </a:lnTo>
                      <a:lnTo>
                        <a:pt x="123" y="158"/>
                      </a:lnTo>
                      <a:lnTo>
                        <a:pt x="132" y="163"/>
                      </a:lnTo>
                      <a:lnTo>
                        <a:pt x="140" y="159"/>
                      </a:lnTo>
                      <a:lnTo>
                        <a:pt x="149" y="163"/>
                      </a:lnTo>
                      <a:lnTo>
                        <a:pt x="161" y="146"/>
                      </a:lnTo>
                      <a:lnTo>
                        <a:pt x="166" y="133"/>
                      </a:lnTo>
                      <a:lnTo>
                        <a:pt x="183" y="130"/>
                      </a:lnTo>
                      <a:lnTo>
                        <a:pt x="185" y="138"/>
                      </a:lnTo>
                      <a:lnTo>
                        <a:pt x="215" y="144"/>
                      </a:lnTo>
                      <a:lnTo>
                        <a:pt x="222" y="150"/>
                      </a:lnTo>
                      <a:lnTo>
                        <a:pt x="205" y="157"/>
                      </a:lnTo>
                      <a:lnTo>
                        <a:pt x="202" y="162"/>
                      </a:lnTo>
                      <a:lnTo>
                        <a:pt x="224" y="168"/>
                      </a:lnTo>
                      <a:lnTo>
                        <a:pt x="222" y="179"/>
                      </a:lnTo>
                      <a:lnTo>
                        <a:pt x="233" y="184"/>
                      </a:lnTo>
                      <a:lnTo>
                        <a:pt x="256" y="171"/>
                      </a:lnTo>
                      <a:lnTo>
                        <a:pt x="276" y="166"/>
                      </a:lnTo>
                      <a:lnTo>
                        <a:pt x="279" y="159"/>
                      </a:lnTo>
                      <a:lnTo>
                        <a:pt x="259" y="160"/>
                      </a:lnTo>
                      <a:lnTo>
                        <a:pt x="250" y="154"/>
                      </a:lnTo>
                      <a:lnTo>
                        <a:pt x="246" y="140"/>
                      </a:lnTo>
                      <a:lnTo>
                        <a:pt x="260" y="131"/>
                      </a:lnTo>
                      <a:lnTo>
                        <a:pt x="278" y="130"/>
                      </a:lnTo>
                      <a:lnTo>
                        <a:pt x="289" y="122"/>
                      </a:lnTo>
                      <a:lnTo>
                        <a:pt x="303" y="121"/>
                      </a:lnTo>
                      <a:lnTo>
                        <a:pt x="302" y="110"/>
                      </a:lnTo>
                      <a:lnTo>
                        <a:pt x="310" y="104"/>
                      </a:lnTo>
                      <a:lnTo>
                        <a:pt x="327" y="102"/>
                      </a:lnTo>
                      <a:lnTo>
                        <a:pt x="328" y="94"/>
                      </a:lnTo>
                      <a:lnTo>
                        <a:pt x="322" y="81"/>
                      </a:lnTo>
                      <a:lnTo>
                        <a:pt x="326" y="69"/>
                      </a:lnTo>
                      <a:lnTo>
                        <a:pt x="325" y="63"/>
                      </a:lnTo>
                      <a:lnTo>
                        <a:pt x="296" y="55"/>
                      </a:lnTo>
                      <a:lnTo>
                        <a:pt x="286" y="55"/>
                      </a:lnTo>
                      <a:lnTo>
                        <a:pt x="272" y="45"/>
                      </a:lnTo>
                      <a:lnTo>
                        <a:pt x="259" y="49"/>
                      </a:lnTo>
                      <a:lnTo>
                        <a:pt x="235" y="40"/>
                      </a:lnTo>
                      <a:lnTo>
                        <a:pt x="234" y="36"/>
                      </a:lnTo>
                      <a:lnTo>
                        <a:pt x="226" y="25"/>
                      </a:lnTo>
                      <a:lnTo>
                        <a:pt x="211" y="24"/>
                      </a:lnTo>
                      <a:lnTo>
                        <a:pt x="209" y="18"/>
                      </a:lnTo>
                      <a:lnTo>
                        <a:pt x="212" y="13"/>
                      </a:lnTo>
                      <a:lnTo>
                        <a:pt x="198" y="0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899996-8FB5-DB28-07CC-1F5F106A0D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16587" y="2833688"/>
                  <a:ext cx="417512" cy="293688"/>
                </a:xfrm>
                <a:custGeom>
                  <a:avLst/>
                  <a:gdLst>
                    <a:gd name="T0" fmla="*/ 210 w 263"/>
                    <a:gd name="T1" fmla="*/ 118 h 185"/>
                    <a:gd name="T2" fmla="*/ 207 w 263"/>
                    <a:gd name="T3" fmla="*/ 116 h 185"/>
                    <a:gd name="T4" fmla="*/ 207 w 263"/>
                    <a:gd name="T5" fmla="*/ 118 h 185"/>
                    <a:gd name="T6" fmla="*/ 208 w 263"/>
                    <a:gd name="T7" fmla="*/ 119 h 185"/>
                    <a:gd name="T8" fmla="*/ 210 w 263"/>
                    <a:gd name="T9" fmla="*/ 119 h 185"/>
                    <a:gd name="T10" fmla="*/ 207 w 263"/>
                    <a:gd name="T11" fmla="*/ 112 h 185"/>
                    <a:gd name="T12" fmla="*/ 210 w 263"/>
                    <a:gd name="T13" fmla="*/ 110 h 185"/>
                    <a:gd name="T14" fmla="*/ 209 w 263"/>
                    <a:gd name="T15" fmla="*/ 108 h 185"/>
                    <a:gd name="T16" fmla="*/ 205 w 263"/>
                    <a:gd name="T17" fmla="*/ 110 h 185"/>
                    <a:gd name="T18" fmla="*/ 204 w 263"/>
                    <a:gd name="T19" fmla="*/ 111 h 185"/>
                    <a:gd name="T20" fmla="*/ 204 w 263"/>
                    <a:gd name="T21" fmla="*/ 114 h 185"/>
                    <a:gd name="T22" fmla="*/ 207 w 263"/>
                    <a:gd name="T23" fmla="*/ 112 h 185"/>
                    <a:gd name="T24" fmla="*/ 112 w 263"/>
                    <a:gd name="T25" fmla="*/ 7 h 185"/>
                    <a:gd name="T26" fmla="*/ 77 w 263"/>
                    <a:gd name="T27" fmla="*/ 4 h 185"/>
                    <a:gd name="T28" fmla="*/ 28 w 263"/>
                    <a:gd name="T29" fmla="*/ 0 h 185"/>
                    <a:gd name="T30" fmla="*/ 8 w 263"/>
                    <a:gd name="T31" fmla="*/ 26 h 185"/>
                    <a:gd name="T32" fmla="*/ 13 w 263"/>
                    <a:gd name="T33" fmla="*/ 37 h 185"/>
                    <a:gd name="T34" fmla="*/ 25 w 263"/>
                    <a:gd name="T35" fmla="*/ 45 h 185"/>
                    <a:gd name="T36" fmla="*/ 40 w 263"/>
                    <a:gd name="T37" fmla="*/ 42 h 185"/>
                    <a:gd name="T38" fmla="*/ 56 w 263"/>
                    <a:gd name="T39" fmla="*/ 54 h 185"/>
                    <a:gd name="T40" fmla="*/ 47 w 263"/>
                    <a:gd name="T41" fmla="*/ 79 h 185"/>
                    <a:gd name="T42" fmla="*/ 42 w 263"/>
                    <a:gd name="T43" fmla="*/ 93 h 185"/>
                    <a:gd name="T44" fmla="*/ 41 w 263"/>
                    <a:gd name="T45" fmla="*/ 110 h 185"/>
                    <a:gd name="T46" fmla="*/ 42 w 263"/>
                    <a:gd name="T47" fmla="*/ 133 h 185"/>
                    <a:gd name="T48" fmla="*/ 32 w 263"/>
                    <a:gd name="T49" fmla="*/ 149 h 185"/>
                    <a:gd name="T50" fmla="*/ 52 w 263"/>
                    <a:gd name="T51" fmla="*/ 161 h 185"/>
                    <a:gd name="T52" fmla="*/ 64 w 263"/>
                    <a:gd name="T53" fmla="*/ 182 h 185"/>
                    <a:gd name="T54" fmla="*/ 81 w 263"/>
                    <a:gd name="T55" fmla="*/ 176 h 185"/>
                    <a:gd name="T56" fmla="*/ 112 w 263"/>
                    <a:gd name="T57" fmla="*/ 167 h 185"/>
                    <a:gd name="T58" fmla="*/ 151 w 263"/>
                    <a:gd name="T59" fmla="*/ 149 h 185"/>
                    <a:gd name="T60" fmla="*/ 170 w 263"/>
                    <a:gd name="T61" fmla="*/ 128 h 185"/>
                    <a:gd name="T62" fmla="*/ 174 w 263"/>
                    <a:gd name="T63" fmla="*/ 103 h 185"/>
                    <a:gd name="T64" fmla="*/ 193 w 263"/>
                    <a:gd name="T65" fmla="*/ 71 h 185"/>
                    <a:gd name="T66" fmla="*/ 220 w 263"/>
                    <a:gd name="T67" fmla="*/ 58 h 185"/>
                    <a:gd name="T68" fmla="*/ 236 w 263"/>
                    <a:gd name="T69" fmla="*/ 30 h 185"/>
                    <a:gd name="T70" fmla="*/ 193 w 263"/>
                    <a:gd name="T71" fmla="*/ 23 h 185"/>
                    <a:gd name="T72" fmla="*/ 150 w 263"/>
                    <a:gd name="T73" fmla="*/ 17 h 185"/>
                    <a:gd name="T74" fmla="*/ 143 w 263"/>
                    <a:gd name="T75" fmla="*/ 8 h 185"/>
                    <a:gd name="T76" fmla="*/ 240 w 263"/>
                    <a:gd name="T77" fmla="*/ 91 h 185"/>
                    <a:gd name="T78" fmla="*/ 241 w 263"/>
                    <a:gd name="T79" fmla="*/ 90 h 185"/>
                    <a:gd name="T80" fmla="*/ 240 w 263"/>
                    <a:gd name="T81" fmla="*/ 89 h 185"/>
                    <a:gd name="T82" fmla="*/ 240 w 263"/>
                    <a:gd name="T83" fmla="*/ 88 h 185"/>
                    <a:gd name="T84" fmla="*/ 233 w 263"/>
                    <a:gd name="T85" fmla="*/ 91 h 185"/>
                    <a:gd name="T86" fmla="*/ 225 w 263"/>
                    <a:gd name="T87" fmla="*/ 97 h 185"/>
                    <a:gd name="T88" fmla="*/ 227 w 263"/>
                    <a:gd name="T89" fmla="*/ 98 h 185"/>
                    <a:gd name="T90" fmla="*/ 229 w 263"/>
                    <a:gd name="T91" fmla="*/ 98 h 185"/>
                    <a:gd name="T92" fmla="*/ 232 w 263"/>
                    <a:gd name="T93" fmla="*/ 98 h 185"/>
                    <a:gd name="T94" fmla="*/ 233 w 263"/>
                    <a:gd name="T95" fmla="*/ 101 h 185"/>
                    <a:gd name="T96" fmla="*/ 235 w 263"/>
                    <a:gd name="T97" fmla="*/ 102 h 185"/>
                    <a:gd name="T98" fmla="*/ 240 w 263"/>
                    <a:gd name="T99" fmla="*/ 103 h 185"/>
                    <a:gd name="T100" fmla="*/ 243 w 263"/>
                    <a:gd name="T101" fmla="*/ 99 h 185"/>
                    <a:gd name="T102" fmla="*/ 246 w 263"/>
                    <a:gd name="T103" fmla="*/ 95 h 185"/>
                    <a:gd name="T104" fmla="*/ 246 w 263"/>
                    <a:gd name="T105" fmla="*/ 93 h 185"/>
                    <a:gd name="T106" fmla="*/ 244 w 263"/>
                    <a:gd name="T107" fmla="*/ 92 h 185"/>
                    <a:gd name="T108" fmla="*/ 240 w 263"/>
                    <a:gd name="T109" fmla="*/ 92 h 185"/>
                    <a:gd name="T110" fmla="*/ 263 w 263"/>
                    <a:gd name="T111" fmla="*/ 91 h 185"/>
                    <a:gd name="T112" fmla="*/ 263 w 263"/>
                    <a:gd name="T113" fmla="*/ 89 h 185"/>
                    <a:gd name="T114" fmla="*/ 258 w 263"/>
                    <a:gd name="T115" fmla="*/ 85 h 185"/>
                    <a:gd name="T116" fmla="*/ 253 w 263"/>
                    <a:gd name="T117" fmla="*/ 86 h 185"/>
                    <a:gd name="T118" fmla="*/ 254 w 263"/>
                    <a:gd name="T119" fmla="*/ 88 h 185"/>
                    <a:gd name="T120" fmla="*/ 263 w 263"/>
                    <a:gd name="T121" fmla="*/ 91 h 185"/>
                    <a:gd name="T122" fmla="*/ 263 w 263"/>
                    <a:gd name="T123" fmla="*/ 91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63" h="185">
                      <a:moveTo>
                        <a:pt x="210" y="119"/>
                      </a:moveTo>
                      <a:lnTo>
                        <a:pt x="210" y="118"/>
                      </a:lnTo>
                      <a:lnTo>
                        <a:pt x="208" y="118"/>
                      </a:lnTo>
                      <a:lnTo>
                        <a:pt x="207" y="116"/>
                      </a:lnTo>
                      <a:lnTo>
                        <a:pt x="207" y="117"/>
                      </a:lnTo>
                      <a:lnTo>
                        <a:pt x="207" y="118"/>
                      </a:lnTo>
                      <a:lnTo>
                        <a:pt x="207" y="119"/>
                      </a:lnTo>
                      <a:lnTo>
                        <a:pt x="208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close/>
                      <a:moveTo>
                        <a:pt x="207" y="112"/>
                      </a:moveTo>
                      <a:lnTo>
                        <a:pt x="208" y="112"/>
                      </a:lnTo>
                      <a:lnTo>
                        <a:pt x="210" y="110"/>
                      </a:lnTo>
                      <a:lnTo>
                        <a:pt x="210" y="108"/>
                      </a:lnTo>
                      <a:lnTo>
                        <a:pt x="209" y="108"/>
                      </a:lnTo>
                      <a:lnTo>
                        <a:pt x="206" y="108"/>
                      </a:lnTo>
                      <a:lnTo>
                        <a:pt x="205" y="110"/>
                      </a:lnTo>
                      <a:lnTo>
                        <a:pt x="205" y="111"/>
                      </a:lnTo>
                      <a:lnTo>
                        <a:pt x="204" y="111"/>
                      </a:lnTo>
                      <a:lnTo>
                        <a:pt x="203" y="113"/>
                      </a:lnTo>
                      <a:lnTo>
                        <a:pt x="204" y="114"/>
                      </a:lnTo>
                      <a:lnTo>
                        <a:pt x="207" y="114"/>
                      </a:lnTo>
                      <a:lnTo>
                        <a:pt x="207" y="112"/>
                      </a:lnTo>
                      <a:close/>
                      <a:moveTo>
                        <a:pt x="143" y="8"/>
                      </a:moveTo>
                      <a:lnTo>
                        <a:pt x="112" y="7"/>
                      </a:lnTo>
                      <a:lnTo>
                        <a:pt x="96" y="8"/>
                      </a:lnTo>
                      <a:lnTo>
                        <a:pt x="77" y="4"/>
                      </a:lnTo>
                      <a:lnTo>
                        <a:pt x="52" y="4"/>
                      </a:lnTo>
                      <a:lnTo>
                        <a:pt x="28" y="0"/>
                      </a:lnTo>
                      <a:lnTo>
                        <a:pt x="0" y="17"/>
                      </a:lnTo>
                      <a:lnTo>
                        <a:pt x="8" y="26"/>
                      </a:lnTo>
                      <a:lnTo>
                        <a:pt x="7" y="43"/>
                      </a:lnTo>
                      <a:lnTo>
                        <a:pt x="13" y="37"/>
                      </a:lnTo>
                      <a:lnTo>
                        <a:pt x="22" y="34"/>
                      </a:lnTo>
                      <a:lnTo>
                        <a:pt x="25" y="45"/>
                      </a:lnTo>
                      <a:lnTo>
                        <a:pt x="37" y="45"/>
                      </a:lnTo>
                      <a:lnTo>
                        <a:pt x="40" y="42"/>
                      </a:lnTo>
                      <a:lnTo>
                        <a:pt x="52" y="43"/>
                      </a:lnTo>
                      <a:lnTo>
                        <a:pt x="56" y="54"/>
                      </a:lnTo>
                      <a:lnTo>
                        <a:pt x="48" y="61"/>
                      </a:lnTo>
                      <a:lnTo>
                        <a:pt x="47" y="79"/>
                      </a:lnTo>
                      <a:lnTo>
                        <a:pt x="43" y="82"/>
                      </a:lnTo>
                      <a:lnTo>
                        <a:pt x="42" y="93"/>
                      </a:lnTo>
                      <a:lnTo>
                        <a:pt x="34" y="95"/>
                      </a:lnTo>
                      <a:lnTo>
                        <a:pt x="41" y="110"/>
                      </a:lnTo>
                      <a:lnTo>
                        <a:pt x="36" y="126"/>
                      </a:lnTo>
                      <a:lnTo>
                        <a:pt x="42" y="133"/>
                      </a:lnTo>
                      <a:lnTo>
                        <a:pt x="39" y="139"/>
                      </a:lnTo>
                      <a:lnTo>
                        <a:pt x="32" y="149"/>
                      </a:lnTo>
                      <a:lnTo>
                        <a:pt x="33" y="157"/>
                      </a:lnTo>
                      <a:lnTo>
                        <a:pt x="52" y="161"/>
                      </a:lnTo>
                      <a:lnTo>
                        <a:pt x="56" y="174"/>
                      </a:lnTo>
                      <a:lnTo>
                        <a:pt x="64" y="182"/>
                      </a:lnTo>
                      <a:lnTo>
                        <a:pt x="73" y="185"/>
                      </a:lnTo>
                      <a:lnTo>
                        <a:pt x="81" y="176"/>
                      </a:lnTo>
                      <a:lnTo>
                        <a:pt x="94" y="166"/>
                      </a:lnTo>
                      <a:lnTo>
                        <a:pt x="112" y="167"/>
                      </a:lnTo>
                      <a:lnTo>
                        <a:pt x="137" y="167"/>
                      </a:lnTo>
                      <a:lnTo>
                        <a:pt x="151" y="149"/>
                      </a:lnTo>
                      <a:lnTo>
                        <a:pt x="165" y="144"/>
                      </a:lnTo>
                      <a:lnTo>
                        <a:pt x="170" y="128"/>
                      </a:lnTo>
                      <a:lnTo>
                        <a:pt x="181" y="117"/>
                      </a:lnTo>
                      <a:lnTo>
                        <a:pt x="174" y="103"/>
                      </a:lnTo>
                      <a:lnTo>
                        <a:pt x="181" y="84"/>
                      </a:lnTo>
                      <a:lnTo>
                        <a:pt x="193" y="71"/>
                      </a:lnTo>
                      <a:lnTo>
                        <a:pt x="195" y="64"/>
                      </a:lnTo>
                      <a:lnTo>
                        <a:pt x="220" y="58"/>
                      </a:lnTo>
                      <a:lnTo>
                        <a:pt x="237" y="43"/>
                      </a:lnTo>
                      <a:lnTo>
                        <a:pt x="236" y="30"/>
                      </a:lnTo>
                      <a:lnTo>
                        <a:pt x="214" y="33"/>
                      </a:lnTo>
                      <a:lnTo>
                        <a:pt x="193" y="23"/>
                      </a:lnTo>
                      <a:lnTo>
                        <a:pt x="186" y="27"/>
                      </a:lnTo>
                      <a:lnTo>
                        <a:pt x="150" y="17"/>
                      </a:lnTo>
                      <a:lnTo>
                        <a:pt x="143" y="8"/>
                      </a:lnTo>
                      <a:lnTo>
                        <a:pt x="143" y="8"/>
                      </a:lnTo>
                      <a:close/>
                      <a:moveTo>
                        <a:pt x="240" y="92"/>
                      </a:moveTo>
                      <a:lnTo>
                        <a:pt x="240" y="91"/>
                      </a:lnTo>
                      <a:lnTo>
                        <a:pt x="241" y="90"/>
                      </a:lnTo>
                      <a:lnTo>
                        <a:pt x="241" y="90"/>
                      </a:lnTo>
                      <a:lnTo>
                        <a:pt x="240" y="89"/>
                      </a:lnTo>
                      <a:lnTo>
                        <a:pt x="240" y="89"/>
                      </a:lnTo>
                      <a:lnTo>
                        <a:pt x="241" y="88"/>
                      </a:lnTo>
                      <a:lnTo>
                        <a:pt x="240" y="88"/>
                      </a:lnTo>
                      <a:lnTo>
                        <a:pt x="235" y="89"/>
                      </a:lnTo>
                      <a:lnTo>
                        <a:pt x="233" y="91"/>
                      </a:lnTo>
                      <a:lnTo>
                        <a:pt x="225" y="96"/>
                      </a:lnTo>
                      <a:lnTo>
                        <a:pt x="225" y="97"/>
                      </a:lnTo>
                      <a:lnTo>
                        <a:pt x="225" y="98"/>
                      </a:lnTo>
                      <a:lnTo>
                        <a:pt x="227" y="98"/>
                      </a:lnTo>
                      <a:lnTo>
                        <a:pt x="228" y="99"/>
                      </a:lnTo>
                      <a:lnTo>
                        <a:pt x="229" y="98"/>
                      </a:lnTo>
                      <a:lnTo>
                        <a:pt x="231" y="97"/>
                      </a:lnTo>
                      <a:lnTo>
                        <a:pt x="232" y="98"/>
                      </a:lnTo>
                      <a:lnTo>
                        <a:pt x="233" y="99"/>
                      </a:lnTo>
                      <a:lnTo>
                        <a:pt x="233" y="101"/>
                      </a:lnTo>
                      <a:lnTo>
                        <a:pt x="234" y="102"/>
                      </a:lnTo>
                      <a:lnTo>
                        <a:pt x="235" y="102"/>
                      </a:lnTo>
                      <a:lnTo>
                        <a:pt x="239" y="104"/>
                      </a:lnTo>
                      <a:lnTo>
                        <a:pt x="240" y="103"/>
                      </a:lnTo>
                      <a:lnTo>
                        <a:pt x="242" y="102"/>
                      </a:lnTo>
                      <a:lnTo>
                        <a:pt x="243" y="99"/>
                      </a:lnTo>
                      <a:lnTo>
                        <a:pt x="244" y="97"/>
                      </a:lnTo>
                      <a:lnTo>
                        <a:pt x="246" y="95"/>
                      </a:lnTo>
                      <a:lnTo>
                        <a:pt x="247" y="94"/>
                      </a:lnTo>
                      <a:lnTo>
                        <a:pt x="246" y="93"/>
                      </a:lnTo>
                      <a:lnTo>
                        <a:pt x="245" y="93"/>
                      </a:lnTo>
                      <a:lnTo>
                        <a:pt x="244" y="92"/>
                      </a:lnTo>
                      <a:lnTo>
                        <a:pt x="242" y="93"/>
                      </a:lnTo>
                      <a:lnTo>
                        <a:pt x="240" y="92"/>
                      </a:lnTo>
                      <a:lnTo>
                        <a:pt x="240" y="92"/>
                      </a:lnTo>
                      <a:close/>
                      <a:moveTo>
                        <a:pt x="263" y="91"/>
                      </a:moveTo>
                      <a:lnTo>
                        <a:pt x="263" y="90"/>
                      </a:lnTo>
                      <a:lnTo>
                        <a:pt x="263" y="89"/>
                      </a:lnTo>
                      <a:lnTo>
                        <a:pt x="261" y="86"/>
                      </a:lnTo>
                      <a:lnTo>
                        <a:pt x="258" y="85"/>
                      </a:lnTo>
                      <a:lnTo>
                        <a:pt x="254" y="86"/>
                      </a:lnTo>
                      <a:lnTo>
                        <a:pt x="253" y="86"/>
                      </a:lnTo>
                      <a:lnTo>
                        <a:pt x="253" y="88"/>
                      </a:lnTo>
                      <a:lnTo>
                        <a:pt x="254" y="88"/>
                      </a:lnTo>
                      <a:lnTo>
                        <a:pt x="256" y="88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7DAB46-59CE-A68B-2D85-5B3EFA7A62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6537" y="2871788"/>
                  <a:ext cx="57150" cy="112713"/>
                </a:xfrm>
                <a:custGeom>
                  <a:avLst/>
                  <a:gdLst>
                    <a:gd name="T0" fmla="*/ 8 w 36"/>
                    <a:gd name="T1" fmla="*/ 0 h 71"/>
                    <a:gd name="T2" fmla="*/ 0 w 36"/>
                    <a:gd name="T3" fmla="*/ 12 h 71"/>
                    <a:gd name="T4" fmla="*/ 2 w 36"/>
                    <a:gd name="T5" fmla="*/ 19 h 71"/>
                    <a:gd name="T6" fmla="*/ 2 w 36"/>
                    <a:gd name="T7" fmla="*/ 19 h 71"/>
                    <a:gd name="T8" fmla="*/ 6 w 36"/>
                    <a:gd name="T9" fmla="*/ 23 h 71"/>
                    <a:gd name="T10" fmla="*/ 4 w 36"/>
                    <a:gd name="T11" fmla="*/ 30 h 71"/>
                    <a:gd name="T12" fmla="*/ 4 w 36"/>
                    <a:gd name="T13" fmla="*/ 46 h 71"/>
                    <a:gd name="T14" fmla="*/ 6 w 36"/>
                    <a:gd name="T15" fmla="*/ 57 h 71"/>
                    <a:gd name="T16" fmla="*/ 17 w 36"/>
                    <a:gd name="T17" fmla="*/ 65 h 71"/>
                    <a:gd name="T18" fmla="*/ 18 w 36"/>
                    <a:gd name="T19" fmla="*/ 70 h 71"/>
                    <a:gd name="T20" fmla="*/ 22 w 36"/>
                    <a:gd name="T21" fmla="*/ 71 h 71"/>
                    <a:gd name="T22" fmla="*/ 30 w 36"/>
                    <a:gd name="T23" fmla="*/ 60 h 71"/>
                    <a:gd name="T24" fmla="*/ 30 w 36"/>
                    <a:gd name="T25" fmla="*/ 53 h 71"/>
                    <a:gd name="T26" fmla="*/ 36 w 36"/>
                    <a:gd name="T27" fmla="*/ 49 h 71"/>
                    <a:gd name="T28" fmla="*/ 36 w 36"/>
                    <a:gd name="T29" fmla="*/ 43 h 71"/>
                    <a:gd name="T30" fmla="*/ 27 w 36"/>
                    <a:gd name="T31" fmla="*/ 38 h 71"/>
                    <a:gd name="T32" fmla="*/ 25 w 36"/>
                    <a:gd name="T33" fmla="*/ 27 h 71"/>
                    <a:gd name="T34" fmla="*/ 25 w 36"/>
                    <a:gd name="T35" fmla="*/ 20 h 71"/>
                    <a:gd name="T36" fmla="*/ 25 w 36"/>
                    <a:gd name="T37" fmla="*/ 20 h 71"/>
                    <a:gd name="T38" fmla="*/ 24 w 36"/>
                    <a:gd name="T39" fmla="*/ 12 h 71"/>
                    <a:gd name="T40" fmla="*/ 19 w 36"/>
                    <a:gd name="T41" fmla="*/ 9 h 71"/>
                    <a:gd name="T42" fmla="*/ 14 w 36"/>
                    <a:gd name="T43" fmla="*/ 3 h 71"/>
                    <a:gd name="T44" fmla="*/ 10 w 36"/>
                    <a:gd name="T45" fmla="*/ 5 h 71"/>
                    <a:gd name="T46" fmla="*/ 8 w 36"/>
                    <a:gd name="T47" fmla="*/ 0 h 71"/>
                    <a:gd name="T48" fmla="*/ 8 w 36"/>
                    <a:gd name="T4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" h="71">
                      <a:moveTo>
                        <a:pt x="8" y="0"/>
                      </a:moveTo>
                      <a:lnTo>
                        <a:pt x="0" y="12"/>
                      </a:lnTo>
                      <a:lnTo>
                        <a:pt x="2" y="19"/>
                      </a:lnTo>
                      <a:lnTo>
                        <a:pt x="2" y="19"/>
                      </a:lnTo>
                      <a:lnTo>
                        <a:pt x="6" y="23"/>
                      </a:lnTo>
                      <a:lnTo>
                        <a:pt x="4" y="30"/>
                      </a:lnTo>
                      <a:lnTo>
                        <a:pt x="4" y="46"/>
                      </a:lnTo>
                      <a:lnTo>
                        <a:pt x="6" y="57"/>
                      </a:lnTo>
                      <a:lnTo>
                        <a:pt x="17" y="65"/>
                      </a:lnTo>
                      <a:lnTo>
                        <a:pt x="18" y="70"/>
                      </a:lnTo>
                      <a:lnTo>
                        <a:pt x="22" y="71"/>
                      </a:lnTo>
                      <a:lnTo>
                        <a:pt x="30" y="60"/>
                      </a:lnTo>
                      <a:lnTo>
                        <a:pt x="30" y="53"/>
                      </a:lnTo>
                      <a:lnTo>
                        <a:pt x="36" y="49"/>
                      </a:lnTo>
                      <a:lnTo>
                        <a:pt x="36" y="43"/>
                      </a:lnTo>
                      <a:lnTo>
                        <a:pt x="27" y="38"/>
                      </a:lnTo>
                      <a:lnTo>
                        <a:pt x="25" y="27"/>
                      </a:lnTo>
                      <a:lnTo>
                        <a:pt x="25" y="20"/>
                      </a:lnTo>
                      <a:lnTo>
                        <a:pt x="25" y="20"/>
                      </a:lnTo>
                      <a:lnTo>
                        <a:pt x="24" y="12"/>
                      </a:lnTo>
                      <a:lnTo>
                        <a:pt x="19" y="9"/>
                      </a:lnTo>
                      <a:lnTo>
                        <a:pt x="14" y="3"/>
                      </a:lnTo>
                      <a:lnTo>
                        <a:pt x="10" y="5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94FD3BB-8990-65C3-5BAE-563CF0395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640013"/>
                  <a:ext cx="217487" cy="95250"/>
                </a:xfrm>
                <a:custGeom>
                  <a:avLst/>
                  <a:gdLst>
                    <a:gd name="T0" fmla="*/ 136 w 137"/>
                    <a:gd name="T1" fmla="*/ 10 h 60"/>
                    <a:gd name="T2" fmla="*/ 128 w 137"/>
                    <a:gd name="T3" fmla="*/ 5 h 60"/>
                    <a:gd name="T4" fmla="*/ 119 w 137"/>
                    <a:gd name="T5" fmla="*/ 6 h 60"/>
                    <a:gd name="T6" fmla="*/ 104 w 137"/>
                    <a:gd name="T7" fmla="*/ 0 h 60"/>
                    <a:gd name="T8" fmla="*/ 98 w 137"/>
                    <a:gd name="T9" fmla="*/ 2 h 60"/>
                    <a:gd name="T10" fmla="*/ 88 w 137"/>
                    <a:gd name="T11" fmla="*/ 11 h 60"/>
                    <a:gd name="T12" fmla="*/ 74 w 137"/>
                    <a:gd name="T13" fmla="*/ 4 h 60"/>
                    <a:gd name="T14" fmla="*/ 68 w 137"/>
                    <a:gd name="T15" fmla="*/ 14 h 60"/>
                    <a:gd name="T16" fmla="*/ 62 w 137"/>
                    <a:gd name="T17" fmla="*/ 18 h 60"/>
                    <a:gd name="T18" fmla="*/ 65 w 137"/>
                    <a:gd name="T19" fmla="*/ 32 h 60"/>
                    <a:gd name="T20" fmla="*/ 64 w 137"/>
                    <a:gd name="T21" fmla="*/ 36 h 60"/>
                    <a:gd name="T22" fmla="*/ 58 w 137"/>
                    <a:gd name="T23" fmla="*/ 32 h 60"/>
                    <a:gd name="T24" fmla="*/ 49 w 137"/>
                    <a:gd name="T25" fmla="*/ 31 h 60"/>
                    <a:gd name="T26" fmla="*/ 36 w 137"/>
                    <a:gd name="T27" fmla="*/ 35 h 60"/>
                    <a:gd name="T28" fmla="*/ 20 w 137"/>
                    <a:gd name="T29" fmla="*/ 34 h 60"/>
                    <a:gd name="T30" fmla="*/ 18 w 137"/>
                    <a:gd name="T31" fmla="*/ 40 h 60"/>
                    <a:gd name="T32" fmla="*/ 7 w 137"/>
                    <a:gd name="T33" fmla="*/ 33 h 60"/>
                    <a:gd name="T34" fmla="*/ 2 w 137"/>
                    <a:gd name="T35" fmla="*/ 34 h 60"/>
                    <a:gd name="T36" fmla="*/ 3 w 137"/>
                    <a:gd name="T37" fmla="*/ 39 h 60"/>
                    <a:gd name="T38" fmla="*/ 0 w 137"/>
                    <a:gd name="T39" fmla="*/ 45 h 60"/>
                    <a:gd name="T40" fmla="*/ 8 w 137"/>
                    <a:gd name="T41" fmla="*/ 49 h 60"/>
                    <a:gd name="T42" fmla="*/ 19 w 137"/>
                    <a:gd name="T43" fmla="*/ 49 h 60"/>
                    <a:gd name="T44" fmla="*/ 30 w 137"/>
                    <a:gd name="T45" fmla="*/ 53 h 60"/>
                    <a:gd name="T46" fmla="*/ 32 w 137"/>
                    <a:gd name="T47" fmla="*/ 48 h 60"/>
                    <a:gd name="T48" fmla="*/ 49 w 137"/>
                    <a:gd name="T49" fmla="*/ 45 h 60"/>
                    <a:gd name="T50" fmla="*/ 55 w 137"/>
                    <a:gd name="T51" fmla="*/ 53 h 60"/>
                    <a:gd name="T52" fmla="*/ 81 w 137"/>
                    <a:gd name="T53" fmla="*/ 59 h 60"/>
                    <a:gd name="T54" fmla="*/ 97 w 137"/>
                    <a:gd name="T55" fmla="*/ 60 h 60"/>
                    <a:gd name="T56" fmla="*/ 106 w 137"/>
                    <a:gd name="T57" fmla="*/ 55 h 60"/>
                    <a:gd name="T58" fmla="*/ 122 w 137"/>
                    <a:gd name="T59" fmla="*/ 55 h 60"/>
                    <a:gd name="T60" fmla="*/ 126 w 137"/>
                    <a:gd name="T61" fmla="*/ 50 h 60"/>
                    <a:gd name="T62" fmla="*/ 131 w 137"/>
                    <a:gd name="T63" fmla="*/ 35 h 60"/>
                    <a:gd name="T64" fmla="*/ 126 w 137"/>
                    <a:gd name="T65" fmla="*/ 31 h 60"/>
                    <a:gd name="T66" fmla="*/ 137 w 137"/>
                    <a:gd name="T67" fmla="*/ 31 h 60"/>
                    <a:gd name="T68" fmla="*/ 137 w 137"/>
                    <a:gd name="T69" fmla="*/ 21 h 60"/>
                    <a:gd name="T70" fmla="*/ 135 w 137"/>
                    <a:gd name="T71" fmla="*/ 13 h 60"/>
                    <a:gd name="T72" fmla="*/ 136 w 137"/>
                    <a:gd name="T73" fmla="*/ 10 h 60"/>
                    <a:gd name="T74" fmla="*/ 136 w 137"/>
                    <a:gd name="T75" fmla="*/ 1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7" h="60">
                      <a:moveTo>
                        <a:pt x="136" y="10"/>
                      </a:moveTo>
                      <a:lnTo>
                        <a:pt x="128" y="5"/>
                      </a:lnTo>
                      <a:lnTo>
                        <a:pt x="119" y="6"/>
                      </a:lnTo>
                      <a:lnTo>
                        <a:pt x="104" y="0"/>
                      </a:lnTo>
                      <a:lnTo>
                        <a:pt x="98" y="2"/>
                      </a:lnTo>
                      <a:lnTo>
                        <a:pt x="88" y="11"/>
                      </a:lnTo>
                      <a:lnTo>
                        <a:pt x="74" y="4"/>
                      </a:lnTo>
                      <a:lnTo>
                        <a:pt x="68" y="14"/>
                      </a:lnTo>
                      <a:lnTo>
                        <a:pt x="62" y="18"/>
                      </a:lnTo>
                      <a:lnTo>
                        <a:pt x="65" y="32"/>
                      </a:lnTo>
                      <a:lnTo>
                        <a:pt x="64" y="36"/>
                      </a:lnTo>
                      <a:lnTo>
                        <a:pt x="58" y="32"/>
                      </a:lnTo>
                      <a:lnTo>
                        <a:pt x="49" y="31"/>
                      </a:lnTo>
                      <a:lnTo>
                        <a:pt x="36" y="35"/>
                      </a:lnTo>
                      <a:lnTo>
                        <a:pt x="20" y="34"/>
                      </a:lnTo>
                      <a:lnTo>
                        <a:pt x="18" y="40"/>
                      </a:lnTo>
                      <a:lnTo>
                        <a:pt x="7" y="33"/>
                      </a:lnTo>
                      <a:lnTo>
                        <a:pt x="2" y="34"/>
                      </a:lnTo>
                      <a:lnTo>
                        <a:pt x="3" y="39"/>
                      </a:lnTo>
                      <a:lnTo>
                        <a:pt x="0" y="45"/>
                      </a:lnTo>
                      <a:lnTo>
                        <a:pt x="8" y="49"/>
                      </a:lnTo>
                      <a:lnTo>
                        <a:pt x="19" y="49"/>
                      </a:lnTo>
                      <a:lnTo>
                        <a:pt x="30" y="53"/>
                      </a:lnTo>
                      <a:lnTo>
                        <a:pt x="32" y="48"/>
                      </a:lnTo>
                      <a:lnTo>
                        <a:pt x="49" y="45"/>
                      </a:lnTo>
                      <a:lnTo>
                        <a:pt x="55" y="53"/>
                      </a:lnTo>
                      <a:lnTo>
                        <a:pt x="81" y="59"/>
                      </a:lnTo>
                      <a:lnTo>
                        <a:pt x="97" y="60"/>
                      </a:lnTo>
                      <a:lnTo>
                        <a:pt x="106" y="55"/>
                      </a:lnTo>
                      <a:lnTo>
                        <a:pt x="122" y="55"/>
                      </a:lnTo>
                      <a:lnTo>
                        <a:pt x="126" y="50"/>
                      </a:lnTo>
                      <a:lnTo>
                        <a:pt x="131" y="35"/>
                      </a:lnTo>
                      <a:lnTo>
                        <a:pt x="126" y="31"/>
                      </a:lnTo>
                      <a:lnTo>
                        <a:pt x="137" y="31"/>
                      </a:lnTo>
                      <a:lnTo>
                        <a:pt x="137" y="21"/>
                      </a:lnTo>
                      <a:lnTo>
                        <a:pt x="135" y="13"/>
                      </a:lnTo>
                      <a:lnTo>
                        <a:pt x="136" y="10"/>
                      </a:lnTo>
                      <a:lnTo>
                        <a:pt x="136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EA6CB24-E0CB-61D8-4054-472CC1A6C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73775" y="2551113"/>
                  <a:ext cx="104775" cy="71438"/>
                </a:xfrm>
                <a:custGeom>
                  <a:avLst/>
                  <a:gdLst>
                    <a:gd name="T0" fmla="*/ 44 w 66"/>
                    <a:gd name="T1" fmla="*/ 0 h 45"/>
                    <a:gd name="T2" fmla="*/ 27 w 66"/>
                    <a:gd name="T3" fmla="*/ 4 h 45"/>
                    <a:gd name="T4" fmla="*/ 14 w 66"/>
                    <a:gd name="T5" fmla="*/ 3 h 45"/>
                    <a:gd name="T6" fmla="*/ 14 w 66"/>
                    <a:gd name="T7" fmla="*/ 3 h 45"/>
                    <a:gd name="T8" fmla="*/ 0 w 66"/>
                    <a:gd name="T9" fmla="*/ 7 h 45"/>
                    <a:gd name="T10" fmla="*/ 2 w 66"/>
                    <a:gd name="T11" fmla="*/ 16 h 45"/>
                    <a:gd name="T12" fmla="*/ 10 w 66"/>
                    <a:gd name="T13" fmla="*/ 16 h 45"/>
                    <a:gd name="T14" fmla="*/ 20 w 66"/>
                    <a:gd name="T15" fmla="*/ 25 h 45"/>
                    <a:gd name="T16" fmla="*/ 32 w 66"/>
                    <a:gd name="T17" fmla="*/ 35 h 45"/>
                    <a:gd name="T18" fmla="*/ 41 w 66"/>
                    <a:gd name="T19" fmla="*/ 34 h 45"/>
                    <a:gd name="T20" fmla="*/ 58 w 66"/>
                    <a:gd name="T21" fmla="*/ 45 h 45"/>
                    <a:gd name="T22" fmla="*/ 60 w 66"/>
                    <a:gd name="T23" fmla="*/ 32 h 45"/>
                    <a:gd name="T24" fmla="*/ 65 w 66"/>
                    <a:gd name="T25" fmla="*/ 31 h 45"/>
                    <a:gd name="T26" fmla="*/ 66 w 66"/>
                    <a:gd name="T27" fmla="*/ 15 h 45"/>
                    <a:gd name="T28" fmla="*/ 55 w 66"/>
                    <a:gd name="T29" fmla="*/ 10 h 45"/>
                    <a:gd name="T30" fmla="*/ 44 w 66"/>
                    <a:gd name="T31" fmla="*/ 0 h 45"/>
                    <a:gd name="T32" fmla="*/ 44 w 66"/>
                    <a:gd name="T3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45">
                      <a:moveTo>
                        <a:pt x="44" y="0"/>
                      </a:moveTo>
                      <a:lnTo>
                        <a:pt x="27" y="4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0" y="7"/>
                      </a:lnTo>
                      <a:lnTo>
                        <a:pt x="2" y="16"/>
                      </a:lnTo>
                      <a:lnTo>
                        <a:pt x="10" y="16"/>
                      </a:lnTo>
                      <a:lnTo>
                        <a:pt x="20" y="25"/>
                      </a:lnTo>
                      <a:lnTo>
                        <a:pt x="32" y="35"/>
                      </a:lnTo>
                      <a:lnTo>
                        <a:pt x="41" y="34"/>
                      </a:lnTo>
                      <a:lnTo>
                        <a:pt x="58" y="45"/>
                      </a:lnTo>
                      <a:lnTo>
                        <a:pt x="60" y="32"/>
                      </a:lnTo>
                      <a:lnTo>
                        <a:pt x="65" y="31"/>
                      </a:lnTo>
                      <a:lnTo>
                        <a:pt x="66" y="15"/>
                      </a:lnTo>
                      <a:lnTo>
                        <a:pt x="55" y="10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E83143-3443-FB27-799A-91C7DCAF8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3850" y="2816226"/>
                  <a:ext cx="185737" cy="109538"/>
                </a:xfrm>
                <a:custGeom>
                  <a:avLst/>
                  <a:gdLst>
                    <a:gd name="T0" fmla="*/ 117 w 117"/>
                    <a:gd name="T1" fmla="*/ 12 h 69"/>
                    <a:gd name="T2" fmla="*/ 106 w 117"/>
                    <a:gd name="T3" fmla="*/ 9 h 69"/>
                    <a:gd name="T4" fmla="*/ 91 w 117"/>
                    <a:gd name="T5" fmla="*/ 2 h 69"/>
                    <a:gd name="T6" fmla="*/ 69 w 117"/>
                    <a:gd name="T7" fmla="*/ 6 h 69"/>
                    <a:gd name="T8" fmla="*/ 61 w 117"/>
                    <a:gd name="T9" fmla="*/ 13 h 69"/>
                    <a:gd name="T10" fmla="*/ 33 w 117"/>
                    <a:gd name="T11" fmla="*/ 11 h 69"/>
                    <a:gd name="T12" fmla="*/ 18 w 117"/>
                    <a:gd name="T13" fmla="*/ 7 h 69"/>
                    <a:gd name="T14" fmla="*/ 11 w 117"/>
                    <a:gd name="T15" fmla="*/ 9 h 69"/>
                    <a:gd name="T16" fmla="*/ 4 w 117"/>
                    <a:gd name="T17" fmla="*/ 0 h 69"/>
                    <a:gd name="T18" fmla="*/ 0 w 117"/>
                    <a:gd name="T19" fmla="*/ 6 h 69"/>
                    <a:gd name="T20" fmla="*/ 3 w 117"/>
                    <a:gd name="T21" fmla="*/ 14 h 69"/>
                    <a:gd name="T22" fmla="*/ 13 w 117"/>
                    <a:gd name="T23" fmla="*/ 23 h 69"/>
                    <a:gd name="T24" fmla="*/ 7 w 117"/>
                    <a:gd name="T25" fmla="*/ 31 h 69"/>
                    <a:gd name="T26" fmla="*/ 4 w 117"/>
                    <a:gd name="T27" fmla="*/ 38 h 69"/>
                    <a:gd name="T28" fmla="*/ 7 w 117"/>
                    <a:gd name="T29" fmla="*/ 41 h 69"/>
                    <a:gd name="T30" fmla="*/ 4 w 117"/>
                    <a:gd name="T31" fmla="*/ 44 h 69"/>
                    <a:gd name="T32" fmla="*/ 14 w 117"/>
                    <a:gd name="T33" fmla="*/ 51 h 69"/>
                    <a:gd name="T34" fmla="*/ 17 w 117"/>
                    <a:gd name="T35" fmla="*/ 67 h 69"/>
                    <a:gd name="T36" fmla="*/ 31 w 117"/>
                    <a:gd name="T37" fmla="*/ 67 h 69"/>
                    <a:gd name="T38" fmla="*/ 46 w 117"/>
                    <a:gd name="T39" fmla="*/ 62 h 69"/>
                    <a:gd name="T40" fmla="*/ 61 w 117"/>
                    <a:gd name="T41" fmla="*/ 69 h 69"/>
                    <a:gd name="T42" fmla="*/ 78 w 117"/>
                    <a:gd name="T43" fmla="*/ 67 h 69"/>
                    <a:gd name="T44" fmla="*/ 77 w 117"/>
                    <a:gd name="T45" fmla="*/ 56 h 69"/>
                    <a:gd name="T46" fmla="*/ 96 w 117"/>
                    <a:gd name="T47" fmla="*/ 48 h 69"/>
                    <a:gd name="T48" fmla="*/ 112 w 117"/>
                    <a:gd name="T49" fmla="*/ 51 h 69"/>
                    <a:gd name="T50" fmla="*/ 104 w 117"/>
                    <a:gd name="T51" fmla="*/ 38 h 69"/>
                    <a:gd name="T52" fmla="*/ 110 w 117"/>
                    <a:gd name="T53" fmla="*/ 21 h 69"/>
                    <a:gd name="T54" fmla="*/ 117 w 117"/>
                    <a:gd name="T55" fmla="*/ 12 h 69"/>
                    <a:gd name="T56" fmla="*/ 117 w 117"/>
                    <a:gd name="T57" fmla="*/ 1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7" h="69">
                      <a:moveTo>
                        <a:pt x="117" y="12"/>
                      </a:moveTo>
                      <a:lnTo>
                        <a:pt x="106" y="9"/>
                      </a:lnTo>
                      <a:lnTo>
                        <a:pt x="91" y="2"/>
                      </a:lnTo>
                      <a:lnTo>
                        <a:pt x="69" y="6"/>
                      </a:lnTo>
                      <a:lnTo>
                        <a:pt x="61" y="13"/>
                      </a:lnTo>
                      <a:lnTo>
                        <a:pt x="33" y="11"/>
                      </a:lnTo>
                      <a:lnTo>
                        <a:pt x="18" y="7"/>
                      </a:lnTo>
                      <a:lnTo>
                        <a:pt x="11" y="9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3" y="14"/>
                      </a:lnTo>
                      <a:lnTo>
                        <a:pt x="13" y="23"/>
                      </a:lnTo>
                      <a:lnTo>
                        <a:pt x="7" y="31"/>
                      </a:lnTo>
                      <a:lnTo>
                        <a:pt x="4" y="38"/>
                      </a:lnTo>
                      <a:lnTo>
                        <a:pt x="7" y="41"/>
                      </a:lnTo>
                      <a:lnTo>
                        <a:pt x="4" y="44"/>
                      </a:lnTo>
                      <a:lnTo>
                        <a:pt x="14" y="51"/>
                      </a:lnTo>
                      <a:lnTo>
                        <a:pt x="17" y="67"/>
                      </a:lnTo>
                      <a:lnTo>
                        <a:pt x="31" y="67"/>
                      </a:lnTo>
                      <a:lnTo>
                        <a:pt x="46" y="62"/>
                      </a:lnTo>
                      <a:lnTo>
                        <a:pt x="61" y="69"/>
                      </a:lnTo>
                      <a:lnTo>
                        <a:pt x="78" y="67"/>
                      </a:lnTo>
                      <a:lnTo>
                        <a:pt x="77" y="56"/>
                      </a:lnTo>
                      <a:lnTo>
                        <a:pt x="96" y="48"/>
                      </a:lnTo>
                      <a:lnTo>
                        <a:pt x="112" y="51"/>
                      </a:lnTo>
                      <a:lnTo>
                        <a:pt x="104" y="38"/>
                      </a:lnTo>
                      <a:lnTo>
                        <a:pt x="110" y="21"/>
                      </a:lnTo>
                      <a:lnTo>
                        <a:pt x="117" y="12"/>
                      </a:lnTo>
                      <a:lnTo>
                        <a:pt x="117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E63E19-D727-7B1A-BE2A-4781C021D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2781301"/>
                  <a:ext cx="119062" cy="92075"/>
                </a:xfrm>
                <a:custGeom>
                  <a:avLst/>
                  <a:gdLst>
                    <a:gd name="T0" fmla="*/ 24 w 75"/>
                    <a:gd name="T1" fmla="*/ 0 h 58"/>
                    <a:gd name="T2" fmla="*/ 15 w 75"/>
                    <a:gd name="T3" fmla="*/ 0 h 58"/>
                    <a:gd name="T4" fmla="*/ 12 w 75"/>
                    <a:gd name="T5" fmla="*/ 4 h 58"/>
                    <a:gd name="T6" fmla="*/ 4 w 75"/>
                    <a:gd name="T7" fmla="*/ 0 h 58"/>
                    <a:gd name="T8" fmla="*/ 0 w 75"/>
                    <a:gd name="T9" fmla="*/ 9 h 58"/>
                    <a:gd name="T10" fmla="*/ 11 w 75"/>
                    <a:gd name="T11" fmla="*/ 19 h 58"/>
                    <a:gd name="T12" fmla="*/ 15 w 75"/>
                    <a:gd name="T13" fmla="*/ 27 h 58"/>
                    <a:gd name="T14" fmla="*/ 25 w 75"/>
                    <a:gd name="T15" fmla="*/ 35 h 58"/>
                    <a:gd name="T16" fmla="*/ 32 w 75"/>
                    <a:gd name="T17" fmla="*/ 41 h 58"/>
                    <a:gd name="T18" fmla="*/ 41 w 75"/>
                    <a:gd name="T19" fmla="*/ 50 h 58"/>
                    <a:gd name="T20" fmla="*/ 58 w 75"/>
                    <a:gd name="T21" fmla="*/ 58 h 58"/>
                    <a:gd name="T22" fmla="*/ 60 w 75"/>
                    <a:gd name="T23" fmla="*/ 46 h 58"/>
                    <a:gd name="T24" fmla="*/ 66 w 75"/>
                    <a:gd name="T25" fmla="*/ 41 h 58"/>
                    <a:gd name="T26" fmla="*/ 69 w 75"/>
                    <a:gd name="T27" fmla="*/ 39 h 58"/>
                    <a:gd name="T28" fmla="*/ 73 w 75"/>
                    <a:gd name="T29" fmla="*/ 37 h 58"/>
                    <a:gd name="T30" fmla="*/ 75 w 75"/>
                    <a:gd name="T31" fmla="*/ 27 h 58"/>
                    <a:gd name="T32" fmla="*/ 65 w 75"/>
                    <a:gd name="T33" fmla="*/ 18 h 58"/>
                    <a:gd name="T34" fmla="*/ 69 w 75"/>
                    <a:gd name="T35" fmla="*/ 8 h 58"/>
                    <a:gd name="T36" fmla="*/ 62 w 75"/>
                    <a:gd name="T37" fmla="*/ 8 h 58"/>
                    <a:gd name="T38" fmla="*/ 62 w 75"/>
                    <a:gd name="T39" fmla="*/ 8 h 58"/>
                    <a:gd name="T40" fmla="*/ 53 w 75"/>
                    <a:gd name="T41" fmla="*/ 2 h 58"/>
                    <a:gd name="T42" fmla="*/ 40 w 75"/>
                    <a:gd name="T43" fmla="*/ 3 h 58"/>
                    <a:gd name="T44" fmla="*/ 24 w 75"/>
                    <a:gd name="T45" fmla="*/ 0 h 58"/>
                    <a:gd name="T46" fmla="*/ 24 w 75"/>
                    <a:gd name="T47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5" h="58">
                      <a:moveTo>
                        <a:pt x="24" y="0"/>
                      </a:moveTo>
                      <a:lnTo>
                        <a:pt x="15" y="0"/>
                      </a:lnTo>
                      <a:lnTo>
                        <a:pt x="12" y="4"/>
                      </a:lnTo>
                      <a:lnTo>
                        <a:pt x="4" y="0"/>
                      </a:lnTo>
                      <a:lnTo>
                        <a:pt x="0" y="9"/>
                      </a:lnTo>
                      <a:lnTo>
                        <a:pt x="11" y="19"/>
                      </a:lnTo>
                      <a:lnTo>
                        <a:pt x="15" y="27"/>
                      </a:lnTo>
                      <a:lnTo>
                        <a:pt x="25" y="35"/>
                      </a:lnTo>
                      <a:lnTo>
                        <a:pt x="32" y="41"/>
                      </a:lnTo>
                      <a:lnTo>
                        <a:pt x="41" y="50"/>
                      </a:lnTo>
                      <a:lnTo>
                        <a:pt x="58" y="58"/>
                      </a:lnTo>
                      <a:lnTo>
                        <a:pt x="60" y="46"/>
                      </a:lnTo>
                      <a:lnTo>
                        <a:pt x="66" y="41"/>
                      </a:lnTo>
                      <a:lnTo>
                        <a:pt x="69" y="39"/>
                      </a:lnTo>
                      <a:lnTo>
                        <a:pt x="73" y="37"/>
                      </a:lnTo>
                      <a:lnTo>
                        <a:pt x="75" y="27"/>
                      </a:lnTo>
                      <a:lnTo>
                        <a:pt x="65" y="18"/>
                      </a:lnTo>
                      <a:lnTo>
                        <a:pt x="69" y="8"/>
                      </a:lnTo>
                      <a:lnTo>
                        <a:pt x="62" y="8"/>
                      </a:lnTo>
                      <a:lnTo>
                        <a:pt x="62" y="8"/>
                      </a:lnTo>
                      <a:lnTo>
                        <a:pt x="53" y="2"/>
                      </a:lnTo>
                      <a:lnTo>
                        <a:pt x="40" y="3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DBC500-00F9-F943-90D4-77808F9DFD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9562" y="2382838"/>
                  <a:ext cx="263525" cy="174625"/>
                </a:xfrm>
                <a:custGeom>
                  <a:avLst/>
                  <a:gdLst>
                    <a:gd name="T0" fmla="*/ 93 w 166"/>
                    <a:gd name="T1" fmla="*/ 6 h 110"/>
                    <a:gd name="T2" fmla="*/ 74 w 166"/>
                    <a:gd name="T3" fmla="*/ 0 h 110"/>
                    <a:gd name="T4" fmla="*/ 57 w 166"/>
                    <a:gd name="T5" fmla="*/ 9 h 110"/>
                    <a:gd name="T6" fmla="*/ 48 w 166"/>
                    <a:gd name="T7" fmla="*/ 12 h 110"/>
                    <a:gd name="T8" fmla="*/ 50 w 166"/>
                    <a:gd name="T9" fmla="*/ 22 h 110"/>
                    <a:gd name="T10" fmla="*/ 37 w 166"/>
                    <a:gd name="T11" fmla="*/ 29 h 110"/>
                    <a:gd name="T12" fmla="*/ 35 w 166"/>
                    <a:gd name="T13" fmla="*/ 42 h 110"/>
                    <a:gd name="T14" fmla="*/ 18 w 166"/>
                    <a:gd name="T15" fmla="*/ 51 h 110"/>
                    <a:gd name="T16" fmla="*/ 1 w 166"/>
                    <a:gd name="T17" fmla="*/ 51 h 110"/>
                    <a:gd name="T18" fmla="*/ 3 w 166"/>
                    <a:gd name="T19" fmla="*/ 60 h 110"/>
                    <a:gd name="T20" fmla="*/ 9 w 166"/>
                    <a:gd name="T21" fmla="*/ 69 h 110"/>
                    <a:gd name="T22" fmla="*/ 10 w 166"/>
                    <a:gd name="T23" fmla="*/ 78 h 110"/>
                    <a:gd name="T24" fmla="*/ 0 w 166"/>
                    <a:gd name="T25" fmla="*/ 82 h 110"/>
                    <a:gd name="T26" fmla="*/ 7 w 166"/>
                    <a:gd name="T27" fmla="*/ 94 h 110"/>
                    <a:gd name="T28" fmla="*/ 9 w 166"/>
                    <a:gd name="T29" fmla="*/ 103 h 110"/>
                    <a:gd name="T30" fmla="*/ 18 w 166"/>
                    <a:gd name="T31" fmla="*/ 102 h 110"/>
                    <a:gd name="T32" fmla="*/ 26 w 166"/>
                    <a:gd name="T33" fmla="*/ 96 h 110"/>
                    <a:gd name="T34" fmla="*/ 40 w 166"/>
                    <a:gd name="T35" fmla="*/ 96 h 110"/>
                    <a:gd name="T36" fmla="*/ 59 w 166"/>
                    <a:gd name="T37" fmla="*/ 97 h 110"/>
                    <a:gd name="T38" fmla="*/ 79 w 166"/>
                    <a:gd name="T39" fmla="*/ 103 h 110"/>
                    <a:gd name="T40" fmla="*/ 94 w 166"/>
                    <a:gd name="T41" fmla="*/ 103 h 110"/>
                    <a:gd name="T42" fmla="*/ 102 w 166"/>
                    <a:gd name="T43" fmla="*/ 107 h 110"/>
                    <a:gd name="T44" fmla="*/ 107 w 166"/>
                    <a:gd name="T45" fmla="*/ 103 h 110"/>
                    <a:gd name="T46" fmla="*/ 113 w 166"/>
                    <a:gd name="T47" fmla="*/ 109 h 110"/>
                    <a:gd name="T48" fmla="*/ 129 w 166"/>
                    <a:gd name="T49" fmla="*/ 107 h 110"/>
                    <a:gd name="T50" fmla="*/ 136 w 166"/>
                    <a:gd name="T51" fmla="*/ 110 h 110"/>
                    <a:gd name="T52" fmla="*/ 135 w 166"/>
                    <a:gd name="T53" fmla="*/ 97 h 110"/>
                    <a:gd name="T54" fmla="*/ 140 w 166"/>
                    <a:gd name="T55" fmla="*/ 93 h 110"/>
                    <a:gd name="T56" fmla="*/ 156 w 166"/>
                    <a:gd name="T57" fmla="*/ 92 h 110"/>
                    <a:gd name="T58" fmla="*/ 156 w 166"/>
                    <a:gd name="T59" fmla="*/ 92 h 110"/>
                    <a:gd name="T60" fmla="*/ 148 w 166"/>
                    <a:gd name="T61" fmla="*/ 77 h 110"/>
                    <a:gd name="T62" fmla="*/ 143 w 166"/>
                    <a:gd name="T63" fmla="*/ 69 h 110"/>
                    <a:gd name="T64" fmla="*/ 146 w 166"/>
                    <a:gd name="T65" fmla="*/ 68 h 110"/>
                    <a:gd name="T66" fmla="*/ 160 w 166"/>
                    <a:gd name="T67" fmla="*/ 68 h 110"/>
                    <a:gd name="T68" fmla="*/ 166 w 166"/>
                    <a:gd name="T69" fmla="*/ 63 h 110"/>
                    <a:gd name="T70" fmla="*/ 160 w 166"/>
                    <a:gd name="T71" fmla="*/ 57 h 110"/>
                    <a:gd name="T72" fmla="*/ 147 w 166"/>
                    <a:gd name="T73" fmla="*/ 53 h 110"/>
                    <a:gd name="T74" fmla="*/ 148 w 166"/>
                    <a:gd name="T75" fmla="*/ 49 h 110"/>
                    <a:gd name="T76" fmla="*/ 139 w 166"/>
                    <a:gd name="T77" fmla="*/ 45 h 110"/>
                    <a:gd name="T78" fmla="*/ 125 w 166"/>
                    <a:gd name="T79" fmla="*/ 30 h 110"/>
                    <a:gd name="T80" fmla="*/ 128 w 166"/>
                    <a:gd name="T81" fmla="*/ 25 h 110"/>
                    <a:gd name="T82" fmla="*/ 124 w 166"/>
                    <a:gd name="T83" fmla="*/ 13 h 110"/>
                    <a:gd name="T84" fmla="*/ 105 w 166"/>
                    <a:gd name="T85" fmla="*/ 8 h 110"/>
                    <a:gd name="T86" fmla="*/ 97 w 166"/>
                    <a:gd name="T87" fmla="*/ 11 h 110"/>
                    <a:gd name="T88" fmla="*/ 93 w 166"/>
                    <a:gd name="T89" fmla="*/ 6 h 110"/>
                    <a:gd name="T90" fmla="*/ 93 w 166"/>
                    <a:gd name="T91" fmla="*/ 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6" h="110">
                      <a:moveTo>
                        <a:pt x="93" y="6"/>
                      </a:moveTo>
                      <a:lnTo>
                        <a:pt x="74" y="0"/>
                      </a:lnTo>
                      <a:lnTo>
                        <a:pt x="57" y="9"/>
                      </a:lnTo>
                      <a:lnTo>
                        <a:pt x="48" y="12"/>
                      </a:lnTo>
                      <a:lnTo>
                        <a:pt x="50" y="22"/>
                      </a:lnTo>
                      <a:lnTo>
                        <a:pt x="37" y="29"/>
                      </a:lnTo>
                      <a:lnTo>
                        <a:pt x="35" y="42"/>
                      </a:lnTo>
                      <a:lnTo>
                        <a:pt x="18" y="51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9" y="69"/>
                      </a:lnTo>
                      <a:lnTo>
                        <a:pt x="10" y="78"/>
                      </a:lnTo>
                      <a:lnTo>
                        <a:pt x="0" y="82"/>
                      </a:lnTo>
                      <a:lnTo>
                        <a:pt x="7" y="94"/>
                      </a:lnTo>
                      <a:lnTo>
                        <a:pt x="9" y="103"/>
                      </a:lnTo>
                      <a:lnTo>
                        <a:pt x="18" y="102"/>
                      </a:lnTo>
                      <a:lnTo>
                        <a:pt x="26" y="96"/>
                      </a:lnTo>
                      <a:lnTo>
                        <a:pt x="40" y="96"/>
                      </a:lnTo>
                      <a:lnTo>
                        <a:pt x="59" y="97"/>
                      </a:lnTo>
                      <a:lnTo>
                        <a:pt x="79" y="103"/>
                      </a:lnTo>
                      <a:lnTo>
                        <a:pt x="94" y="103"/>
                      </a:lnTo>
                      <a:lnTo>
                        <a:pt x="102" y="107"/>
                      </a:lnTo>
                      <a:lnTo>
                        <a:pt x="107" y="103"/>
                      </a:lnTo>
                      <a:lnTo>
                        <a:pt x="113" y="109"/>
                      </a:lnTo>
                      <a:lnTo>
                        <a:pt x="129" y="107"/>
                      </a:lnTo>
                      <a:lnTo>
                        <a:pt x="136" y="110"/>
                      </a:lnTo>
                      <a:lnTo>
                        <a:pt x="135" y="97"/>
                      </a:lnTo>
                      <a:lnTo>
                        <a:pt x="140" y="93"/>
                      </a:lnTo>
                      <a:lnTo>
                        <a:pt x="156" y="92"/>
                      </a:lnTo>
                      <a:lnTo>
                        <a:pt x="156" y="92"/>
                      </a:lnTo>
                      <a:lnTo>
                        <a:pt x="148" y="77"/>
                      </a:lnTo>
                      <a:lnTo>
                        <a:pt x="143" y="69"/>
                      </a:lnTo>
                      <a:lnTo>
                        <a:pt x="146" y="68"/>
                      </a:lnTo>
                      <a:lnTo>
                        <a:pt x="160" y="68"/>
                      </a:lnTo>
                      <a:lnTo>
                        <a:pt x="166" y="63"/>
                      </a:lnTo>
                      <a:lnTo>
                        <a:pt x="160" y="57"/>
                      </a:lnTo>
                      <a:lnTo>
                        <a:pt x="147" y="53"/>
                      </a:lnTo>
                      <a:lnTo>
                        <a:pt x="148" y="49"/>
                      </a:lnTo>
                      <a:lnTo>
                        <a:pt x="139" y="45"/>
                      </a:lnTo>
                      <a:lnTo>
                        <a:pt x="125" y="30"/>
                      </a:lnTo>
                      <a:lnTo>
                        <a:pt x="128" y="25"/>
                      </a:lnTo>
                      <a:lnTo>
                        <a:pt x="124" y="13"/>
                      </a:lnTo>
                      <a:lnTo>
                        <a:pt x="105" y="8"/>
                      </a:lnTo>
                      <a:lnTo>
                        <a:pt x="97" y="11"/>
                      </a:lnTo>
                      <a:lnTo>
                        <a:pt x="93" y="6"/>
                      </a:lnTo>
                      <a:lnTo>
                        <a:pt x="93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B7E9D20-5F39-1E05-5045-A6C31EFBC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8550" y="2684463"/>
                  <a:ext cx="131762" cy="74613"/>
                </a:xfrm>
                <a:custGeom>
                  <a:avLst/>
                  <a:gdLst>
                    <a:gd name="T0" fmla="*/ 66 w 83"/>
                    <a:gd name="T1" fmla="*/ 6 h 47"/>
                    <a:gd name="T2" fmla="*/ 46 w 83"/>
                    <a:gd name="T3" fmla="*/ 0 h 47"/>
                    <a:gd name="T4" fmla="*/ 42 w 83"/>
                    <a:gd name="T5" fmla="*/ 4 h 47"/>
                    <a:gd name="T6" fmla="*/ 27 w 83"/>
                    <a:gd name="T7" fmla="*/ 4 h 47"/>
                    <a:gd name="T8" fmla="*/ 22 w 83"/>
                    <a:gd name="T9" fmla="*/ 8 h 47"/>
                    <a:gd name="T10" fmla="*/ 13 w 83"/>
                    <a:gd name="T11" fmla="*/ 6 h 47"/>
                    <a:gd name="T12" fmla="*/ 14 w 83"/>
                    <a:gd name="T13" fmla="*/ 12 h 47"/>
                    <a:gd name="T14" fmla="*/ 0 w 83"/>
                    <a:gd name="T15" fmla="*/ 25 h 47"/>
                    <a:gd name="T16" fmla="*/ 0 w 83"/>
                    <a:gd name="T17" fmla="*/ 36 h 47"/>
                    <a:gd name="T18" fmla="*/ 10 w 83"/>
                    <a:gd name="T19" fmla="*/ 32 h 47"/>
                    <a:gd name="T20" fmla="*/ 16 w 83"/>
                    <a:gd name="T21" fmla="*/ 43 h 47"/>
                    <a:gd name="T22" fmla="*/ 25 w 83"/>
                    <a:gd name="T23" fmla="*/ 47 h 47"/>
                    <a:gd name="T24" fmla="*/ 33 w 83"/>
                    <a:gd name="T25" fmla="*/ 46 h 47"/>
                    <a:gd name="T26" fmla="*/ 43 w 83"/>
                    <a:gd name="T27" fmla="*/ 38 h 47"/>
                    <a:gd name="T28" fmla="*/ 47 w 83"/>
                    <a:gd name="T29" fmla="*/ 42 h 47"/>
                    <a:gd name="T30" fmla="*/ 56 w 83"/>
                    <a:gd name="T31" fmla="*/ 42 h 47"/>
                    <a:gd name="T32" fmla="*/ 59 w 83"/>
                    <a:gd name="T33" fmla="*/ 32 h 47"/>
                    <a:gd name="T34" fmla="*/ 73 w 83"/>
                    <a:gd name="T35" fmla="*/ 35 h 47"/>
                    <a:gd name="T36" fmla="*/ 82 w 83"/>
                    <a:gd name="T37" fmla="*/ 31 h 47"/>
                    <a:gd name="T38" fmla="*/ 83 w 83"/>
                    <a:gd name="T39" fmla="*/ 21 h 47"/>
                    <a:gd name="T40" fmla="*/ 72 w 83"/>
                    <a:gd name="T41" fmla="*/ 21 h 47"/>
                    <a:gd name="T42" fmla="*/ 64 w 83"/>
                    <a:gd name="T43" fmla="*/ 17 h 47"/>
                    <a:gd name="T44" fmla="*/ 67 w 83"/>
                    <a:gd name="T45" fmla="*/ 11 h 47"/>
                    <a:gd name="T46" fmla="*/ 66 w 83"/>
                    <a:gd name="T47" fmla="*/ 6 h 47"/>
                    <a:gd name="T48" fmla="*/ 66 w 83"/>
                    <a:gd name="T49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3" h="47">
                      <a:moveTo>
                        <a:pt x="66" y="6"/>
                      </a:moveTo>
                      <a:lnTo>
                        <a:pt x="46" y="0"/>
                      </a:lnTo>
                      <a:lnTo>
                        <a:pt x="42" y="4"/>
                      </a:lnTo>
                      <a:lnTo>
                        <a:pt x="27" y="4"/>
                      </a:lnTo>
                      <a:lnTo>
                        <a:pt x="22" y="8"/>
                      </a:lnTo>
                      <a:lnTo>
                        <a:pt x="13" y="6"/>
                      </a:lnTo>
                      <a:lnTo>
                        <a:pt x="14" y="12"/>
                      </a:lnTo>
                      <a:lnTo>
                        <a:pt x="0" y="25"/>
                      </a:lnTo>
                      <a:lnTo>
                        <a:pt x="0" y="36"/>
                      </a:lnTo>
                      <a:lnTo>
                        <a:pt x="10" y="32"/>
                      </a:lnTo>
                      <a:lnTo>
                        <a:pt x="16" y="43"/>
                      </a:lnTo>
                      <a:lnTo>
                        <a:pt x="25" y="47"/>
                      </a:lnTo>
                      <a:lnTo>
                        <a:pt x="33" y="46"/>
                      </a:lnTo>
                      <a:lnTo>
                        <a:pt x="43" y="38"/>
                      </a:lnTo>
                      <a:lnTo>
                        <a:pt x="47" y="42"/>
                      </a:lnTo>
                      <a:lnTo>
                        <a:pt x="56" y="42"/>
                      </a:lnTo>
                      <a:lnTo>
                        <a:pt x="59" y="32"/>
                      </a:lnTo>
                      <a:lnTo>
                        <a:pt x="73" y="35"/>
                      </a:lnTo>
                      <a:lnTo>
                        <a:pt x="82" y="31"/>
                      </a:lnTo>
                      <a:lnTo>
                        <a:pt x="83" y="21"/>
                      </a:lnTo>
                      <a:lnTo>
                        <a:pt x="72" y="21"/>
                      </a:lnTo>
                      <a:lnTo>
                        <a:pt x="64" y="17"/>
                      </a:lnTo>
                      <a:lnTo>
                        <a:pt x="67" y="11"/>
                      </a:lnTo>
                      <a:lnTo>
                        <a:pt x="66" y="6"/>
                      </a:lnTo>
                      <a:lnTo>
                        <a:pt x="66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2ADF31-DDAF-8196-F3FE-CC6A517E9A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2" y="2563813"/>
                  <a:ext cx="193675" cy="93663"/>
                </a:xfrm>
                <a:custGeom>
                  <a:avLst/>
                  <a:gdLst>
                    <a:gd name="T0" fmla="*/ 49 w 122"/>
                    <a:gd name="T1" fmla="*/ 0 h 59"/>
                    <a:gd name="T2" fmla="*/ 41 w 122"/>
                    <a:gd name="T3" fmla="*/ 2 h 59"/>
                    <a:gd name="T4" fmla="*/ 36 w 122"/>
                    <a:gd name="T5" fmla="*/ 0 h 59"/>
                    <a:gd name="T6" fmla="*/ 31 w 122"/>
                    <a:gd name="T7" fmla="*/ 4 h 59"/>
                    <a:gd name="T8" fmla="*/ 19 w 122"/>
                    <a:gd name="T9" fmla="*/ 9 h 59"/>
                    <a:gd name="T10" fmla="*/ 13 w 122"/>
                    <a:gd name="T11" fmla="*/ 14 h 59"/>
                    <a:gd name="T12" fmla="*/ 0 w 122"/>
                    <a:gd name="T13" fmla="*/ 19 h 59"/>
                    <a:gd name="T14" fmla="*/ 3 w 122"/>
                    <a:gd name="T15" fmla="*/ 26 h 59"/>
                    <a:gd name="T16" fmla="*/ 6 w 122"/>
                    <a:gd name="T17" fmla="*/ 36 h 59"/>
                    <a:gd name="T18" fmla="*/ 16 w 122"/>
                    <a:gd name="T19" fmla="*/ 41 h 59"/>
                    <a:gd name="T20" fmla="*/ 27 w 122"/>
                    <a:gd name="T21" fmla="*/ 52 h 59"/>
                    <a:gd name="T22" fmla="*/ 41 w 122"/>
                    <a:gd name="T23" fmla="*/ 59 h 59"/>
                    <a:gd name="T24" fmla="*/ 51 w 122"/>
                    <a:gd name="T25" fmla="*/ 50 h 59"/>
                    <a:gd name="T26" fmla="*/ 57 w 122"/>
                    <a:gd name="T27" fmla="*/ 48 h 59"/>
                    <a:gd name="T28" fmla="*/ 72 w 122"/>
                    <a:gd name="T29" fmla="*/ 54 h 59"/>
                    <a:gd name="T30" fmla="*/ 81 w 122"/>
                    <a:gd name="T31" fmla="*/ 53 h 59"/>
                    <a:gd name="T32" fmla="*/ 89 w 122"/>
                    <a:gd name="T33" fmla="*/ 58 h 59"/>
                    <a:gd name="T34" fmla="*/ 91 w 122"/>
                    <a:gd name="T35" fmla="*/ 52 h 59"/>
                    <a:gd name="T36" fmla="*/ 100 w 122"/>
                    <a:gd name="T37" fmla="*/ 53 h 59"/>
                    <a:gd name="T38" fmla="*/ 105 w 122"/>
                    <a:gd name="T39" fmla="*/ 51 h 59"/>
                    <a:gd name="T40" fmla="*/ 106 w 122"/>
                    <a:gd name="T41" fmla="*/ 49 h 59"/>
                    <a:gd name="T42" fmla="*/ 109 w 122"/>
                    <a:gd name="T43" fmla="*/ 48 h 59"/>
                    <a:gd name="T44" fmla="*/ 110 w 122"/>
                    <a:gd name="T45" fmla="*/ 42 h 59"/>
                    <a:gd name="T46" fmla="*/ 114 w 122"/>
                    <a:gd name="T47" fmla="*/ 41 h 59"/>
                    <a:gd name="T48" fmla="*/ 116 w 122"/>
                    <a:gd name="T49" fmla="*/ 38 h 59"/>
                    <a:gd name="T50" fmla="*/ 122 w 122"/>
                    <a:gd name="T51" fmla="*/ 38 h 59"/>
                    <a:gd name="T52" fmla="*/ 113 w 122"/>
                    <a:gd name="T53" fmla="*/ 25 h 59"/>
                    <a:gd name="T54" fmla="*/ 99 w 122"/>
                    <a:gd name="T55" fmla="*/ 24 h 59"/>
                    <a:gd name="T56" fmla="*/ 96 w 122"/>
                    <a:gd name="T57" fmla="*/ 17 h 59"/>
                    <a:gd name="T58" fmla="*/ 84 w 122"/>
                    <a:gd name="T59" fmla="*/ 15 h 59"/>
                    <a:gd name="T60" fmla="*/ 81 w 122"/>
                    <a:gd name="T61" fmla="*/ 21 h 59"/>
                    <a:gd name="T62" fmla="*/ 72 w 122"/>
                    <a:gd name="T63" fmla="*/ 16 h 59"/>
                    <a:gd name="T64" fmla="*/ 72 w 122"/>
                    <a:gd name="T65" fmla="*/ 10 h 59"/>
                    <a:gd name="T66" fmla="*/ 58 w 122"/>
                    <a:gd name="T67" fmla="*/ 8 h 59"/>
                    <a:gd name="T68" fmla="*/ 49 w 122"/>
                    <a:gd name="T69" fmla="*/ 0 h 59"/>
                    <a:gd name="T70" fmla="*/ 49 w 122"/>
                    <a:gd name="T71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22" h="59">
                      <a:moveTo>
                        <a:pt x="49" y="0"/>
                      </a:moveTo>
                      <a:lnTo>
                        <a:pt x="41" y="2"/>
                      </a:lnTo>
                      <a:lnTo>
                        <a:pt x="36" y="0"/>
                      </a:lnTo>
                      <a:lnTo>
                        <a:pt x="31" y="4"/>
                      </a:lnTo>
                      <a:lnTo>
                        <a:pt x="19" y="9"/>
                      </a:lnTo>
                      <a:lnTo>
                        <a:pt x="13" y="14"/>
                      </a:lnTo>
                      <a:lnTo>
                        <a:pt x="0" y="19"/>
                      </a:lnTo>
                      <a:lnTo>
                        <a:pt x="3" y="26"/>
                      </a:lnTo>
                      <a:lnTo>
                        <a:pt x="6" y="36"/>
                      </a:lnTo>
                      <a:lnTo>
                        <a:pt x="16" y="41"/>
                      </a:lnTo>
                      <a:lnTo>
                        <a:pt x="27" y="52"/>
                      </a:lnTo>
                      <a:lnTo>
                        <a:pt x="41" y="59"/>
                      </a:lnTo>
                      <a:lnTo>
                        <a:pt x="51" y="50"/>
                      </a:lnTo>
                      <a:lnTo>
                        <a:pt x="57" y="48"/>
                      </a:lnTo>
                      <a:lnTo>
                        <a:pt x="72" y="54"/>
                      </a:lnTo>
                      <a:lnTo>
                        <a:pt x="81" y="53"/>
                      </a:lnTo>
                      <a:lnTo>
                        <a:pt x="89" y="58"/>
                      </a:lnTo>
                      <a:lnTo>
                        <a:pt x="91" y="52"/>
                      </a:lnTo>
                      <a:lnTo>
                        <a:pt x="100" y="53"/>
                      </a:lnTo>
                      <a:lnTo>
                        <a:pt x="105" y="51"/>
                      </a:lnTo>
                      <a:lnTo>
                        <a:pt x="106" y="49"/>
                      </a:lnTo>
                      <a:lnTo>
                        <a:pt x="109" y="48"/>
                      </a:lnTo>
                      <a:lnTo>
                        <a:pt x="110" y="42"/>
                      </a:lnTo>
                      <a:lnTo>
                        <a:pt x="114" y="41"/>
                      </a:lnTo>
                      <a:lnTo>
                        <a:pt x="116" y="38"/>
                      </a:lnTo>
                      <a:lnTo>
                        <a:pt x="122" y="38"/>
                      </a:lnTo>
                      <a:lnTo>
                        <a:pt x="113" y="25"/>
                      </a:lnTo>
                      <a:lnTo>
                        <a:pt x="99" y="24"/>
                      </a:lnTo>
                      <a:lnTo>
                        <a:pt x="96" y="17"/>
                      </a:lnTo>
                      <a:lnTo>
                        <a:pt x="84" y="15"/>
                      </a:lnTo>
                      <a:lnTo>
                        <a:pt x="81" y="21"/>
                      </a:lnTo>
                      <a:lnTo>
                        <a:pt x="72" y="16"/>
                      </a:lnTo>
                      <a:lnTo>
                        <a:pt x="72" y="10"/>
                      </a:lnTo>
                      <a:lnTo>
                        <a:pt x="58" y="8"/>
                      </a:lnTo>
                      <a:lnTo>
                        <a:pt x="49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19B988D-4FC6-AF16-F437-95C5D6EFF1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2200" y="2424113"/>
                  <a:ext cx="260350" cy="279400"/>
                </a:xfrm>
                <a:custGeom>
                  <a:avLst/>
                  <a:gdLst>
                    <a:gd name="T0" fmla="*/ 142 w 164"/>
                    <a:gd name="T1" fmla="*/ 27 h 176"/>
                    <a:gd name="T2" fmla="*/ 133 w 164"/>
                    <a:gd name="T3" fmla="*/ 21 h 176"/>
                    <a:gd name="T4" fmla="*/ 113 w 164"/>
                    <a:gd name="T5" fmla="*/ 12 h 176"/>
                    <a:gd name="T6" fmla="*/ 103 w 164"/>
                    <a:gd name="T7" fmla="*/ 18 h 176"/>
                    <a:gd name="T8" fmla="*/ 86 w 164"/>
                    <a:gd name="T9" fmla="*/ 22 h 176"/>
                    <a:gd name="T10" fmla="*/ 86 w 164"/>
                    <a:gd name="T11" fmla="*/ 14 h 176"/>
                    <a:gd name="T12" fmla="*/ 67 w 164"/>
                    <a:gd name="T13" fmla="*/ 9 h 176"/>
                    <a:gd name="T14" fmla="*/ 66 w 164"/>
                    <a:gd name="T15" fmla="*/ 0 h 176"/>
                    <a:gd name="T16" fmla="*/ 55 w 164"/>
                    <a:gd name="T17" fmla="*/ 4 h 176"/>
                    <a:gd name="T18" fmla="*/ 42 w 164"/>
                    <a:gd name="T19" fmla="*/ 0 h 176"/>
                    <a:gd name="T20" fmla="*/ 43 w 164"/>
                    <a:gd name="T21" fmla="*/ 13 h 176"/>
                    <a:gd name="T22" fmla="*/ 47 w 164"/>
                    <a:gd name="T23" fmla="*/ 22 h 176"/>
                    <a:gd name="T24" fmla="*/ 36 w 164"/>
                    <a:gd name="T25" fmla="*/ 33 h 176"/>
                    <a:gd name="T26" fmla="*/ 32 w 164"/>
                    <a:gd name="T27" fmla="*/ 28 h 176"/>
                    <a:gd name="T28" fmla="*/ 18 w 164"/>
                    <a:gd name="T29" fmla="*/ 29 h 176"/>
                    <a:gd name="T30" fmla="*/ 15 w 164"/>
                    <a:gd name="T31" fmla="*/ 34 h 176"/>
                    <a:gd name="T32" fmla="*/ 18 w 164"/>
                    <a:gd name="T33" fmla="*/ 42 h 176"/>
                    <a:gd name="T34" fmla="*/ 15 w 164"/>
                    <a:gd name="T35" fmla="*/ 62 h 176"/>
                    <a:gd name="T36" fmla="*/ 11 w 164"/>
                    <a:gd name="T37" fmla="*/ 71 h 176"/>
                    <a:gd name="T38" fmla="*/ 0 w 164"/>
                    <a:gd name="T39" fmla="*/ 71 h 176"/>
                    <a:gd name="T40" fmla="*/ 4 w 164"/>
                    <a:gd name="T41" fmla="*/ 95 h 176"/>
                    <a:gd name="T42" fmla="*/ 3 w 164"/>
                    <a:gd name="T43" fmla="*/ 111 h 176"/>
                    <a:gd name="T44" fmla="*/ 6 w 164"/>
                    <a:gd name="T45" fmla="*/ 116 h 176"/>
                    <a:gd name="T46" fmla="*/ 5 w 164"/>
                    <a:gd name="T47" fmla="*/ 126 h 176"/>
                    <a:gd name="T48" fmla="*/ 15 w 164"/>
                    <a:gd name="T49" fmla="*/ 132 h 176"/>
                    <a:gd name="T50" fmla="*/ 41 w 164"/>
                    <a:gd name="T51" fmla="*/ 137 h 176"/>
                    <a:gd name="T52" fmla="*/ 32 w 164"/>
                    <a:gd name="T53" fmla="*/ 152 h 176"/>
                    <a:gd name="T54" fmla="*/ 31 w 164"/>
                    <a:gd name="T55" fmla="*/ 168 h 176"/>
                    <a:gd name="T56" fmla="*/ 46 w 164"/>
                    <a:gd name="T57" fmla="*/ 168 h 176"/>
                    <a:gd name="T58" fmla="*/ 50 w 164"/>
                    <a:gd name="T59" fmla="*/ 164 h 176"/>
                    <a:gd name="T60" fmla="*/ 70 w 164"/>
                    <a:gd name="T61" fmla="*/ 170 h 176"/>
                    <a:gd name="T62" fmla="*/ 75 w 164"/>
                    <a:gd name="T63" fmla="*/ 169 h 176"/>
                    <a:gd name="T64" fmla="*/ 86 w 164"/>
                    <a:gd name="T65" fmla="*/ 176 h 176"/>
                    <a:gd name="T66" fmla="*/ 88 w 164"/>
                    <a:gd name="T67" fmla="*/ 170 h 176"/>
                    <a:gd name="T68" fmla="*/ 104 w 164"/>
                    <a:gd name="T69" fmla="*/ 171 h 176"/>
                    <a:gd name="T70" fmla="*/ 117 w 164"/>
                    <a:gd name="T71" fmla="*/ 167 h 176"/>
                    <a:gd name="T72" fmla="*/ 126 w 164"/>
                    <a:gd name="T73" fmla="*/ 168 h 176"/>
                    <a:gd name="T74" fmla="*/ 132 w 164"/>
                    <a:gd name="T75" fmla="*/ 172 h 176"/>
                    <a:gd name="T76" fmla="*/ 133 w 164"/>
                    <a:gd name="T77" fmla="*/ 168 h 176"/>
                    <a:gd name="T78" fmla="*/ 130 w 164"/>
                    <a:gd name="T79" fmla="*/ 154 h 176"/>
                    <a:gd name="T80" fmla="*/ 136 w 164"/>
                    <a:gd name="T81" fmla="*/ 150 h 176"/>
                    <a:gd name="T82" fmla="*/ 142 w 164"/>
                    <a:gd name="T83" fmla="*/ 140 h 176"/>
                    <a:gd name="T84" fmla="*/ 131 w 164"/>
                    <a:gd name="T85" fmla="*/ 129 h 176"/>
                    <a:gd name="T86" fmla="*/ 121 w 164"/>
                    <a:gd name="T87" fmla="*/ 124 h 176"/>
                    <a:gd name="T88" fmla="*/ 118 w 164"/>
                    <a:gd name="T89" fmla="*/ 114 h 176"/>
                    <a:gd name="T90" fmla="*/ 115 w 164"/>
                    <a:gd name="T91" fmla="*/ 107 h 176"/>
                    <a:gd name="T92" fmla="*/ 128 w 164"/>
                    <a:gd name="T93" fmla="*/ 102 h 176"/>
                    <a:gd name="T94" fmla="*/ 134 w 164"/>
                    <a:gd name="T95" fmla="*/ 97 h 176"/>
                    <a:gd name="T96" fmla="*/ 146 w 164"/>
                    <a:gd name="T97" fmla="*/ 92 h 176"/>
                    <a:gd name="T98" fmla="*/ 151 w 164"/>
                    <a:gd name="T99" fmla="*/ 88 h 176"/>
                    <a:gd name="T100" fmla="*/ 156 w 164"/>
                    <a:gd name="T101" fmla="*/ 90 h 176"/>
                    <a:gd name="T102" fmla="*/ 164 w 164"/>
                    <a:gd name="T103" fmla="*/ 88 h 176"/>
                    <a:gd name="T104" fmla="*/ 155 w 164"/>
                    <a:gd name="T105" fmla="*/ 73 h 176"/>
                    <a:gd name="T106" fmla="*/ 156 w 164"/>
                    <a:gd name="T107" fmla="*/ 66 h 176"/>
                    <a:gd name="T108" fmla="*/ 150 w 164"/>
                    <a:gd name="T109" fmla="*/ 54 h 176"/>
                    <a:gd name="T110" fmla="*/ 143 w 164"/>
                    <a:gd name="T111" fmla="*/ 45 h 176"/>
                    <a:gd name="T112" fmla="*/ 147 w 164"/>
                    <a:gd name="T113" fmla="*/ 40 h 176"/>
                    <a:gd name="T114" fmla="*/ 142 w 164"/>
                    <a:gd name="T115" fmla="*/ 27 h 176"/>
                    <a:gd name="T116" fmla="*/ 142 w 164"/>
                    <a:gd name="T117" fmla="*/ 27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4" h="176">
                      <a:moveTo>
                        <a:pt x="142" y="27"/>
                      </a:moveTo>
                      <a:lnTo>
                        <a:pt x="133" y="21"/>
                      </a:lnTo>
                      <a:lnTo>
                        <a:pt x="113" y="12"/>
                      </a:lnTo>
                      <a:lnTo>
                        <a:pt x="103" y="18"/>
                      </a:lnTo>
                      <a:lnTo>
                        <a:pt x="86" y="22"/>
                      </a:lnTo>
                      <a:lnTo>
                        <a:pt x="86" y="14"/>
                      </a:lnTo>
                      <a:lnTo>
                        <a:pt x="67" y="9"/>
                      </a:lnTo>
                      <a:lnTo>
                        <a:pt x="66" y="0"/>
                      </a:lnTo>
                      <a:lnTo>
                        <a:pt x="55" y="4"/>
                      </a:lnTo>
                      <a:lnTo>
                        <a:pt x="42" y="0"/>
                      </a:lnTo>
                      <a:lnTo>
                        <a:pt x="43" y="13"/>
                      </a:lnTo>
                      <a:lnTo>
                        <a:pt x="47" y="22"/>
                      </a:lnTo>
                      <a:lnTo>
                        <a:pt x="36" y="33"/>
                      </a:lnTo>
                      <a:lnTo>
                        <a:pt x="32" y="28"/>
                      </a:lnTo>
                      <a:lnTo>
                        <a:pt x="18" y="29"/>
                      </a:lnTo>
                      <a:lnTo>
                        <a:pt x="15" y="34"/>
                      </a:lnTo>
                      <a:lnTo>
                        <a:pt x="18" y="42"/>
                      </a:lnTo>
                      <a:lnTo>
                        <a:pt x="15" y="62"/>
                      </a:lnTo>
                      <a:lnTo>
                        <a:pt x="11" y="71"/>
                      </a:lnTo>
                      <a:lnTo>
                        <a:pt x="0" y="71"/>
                      </a:lnTo>
                      <a:lnTo>
                        <a:pt x="4" y="95"/>
                      </a:lnTo>
                      <a:lnTo>
                        <a:pt x="3" y="111"/>
                      </a:lnTo>
                      <a:lnTo>
                        <a:pt x="6" y="116"/>
                      </a:lnTo>
                      <a:lnTo>
                        <a:pt x="5" y="126"/>
                      </a:lnTo>
                      <a:lnTo>
                        <a:pt x="15" y="132"/>
                      </a:lnTo>
                      <a:lnTo>
                        <a:pt x="41" y="137"/>
                      </a:lnTo>
                      <a:lnTo>
                        <a:pt x="32" y="152"/>
                      </a:lnTo>
                      <a:lnTo>
                        <a:pt x="31" y="168"/>
                      </a:lnTo>
                      <a:lnTo>
                        <a:pt x="46" y="168"/>
                      </a:lnTo>
                      <a:lnTo>
                        <a:pt x="50" y="164"/>
                      </a:lnTo>
                      <a:lnTo>
                        <a:pt x="70" y="170"/>
                      </a:lnTo>
                      <a:lnTo>
                        <a:pt x="75" y="169"/>
                      </a:lnTo>
                      <a:lnTo>
                        <a:pt x="86" y="176"/>
                      </a:lnTo>
                      <a:lnTo>
                        <a:pt x="88" y="170"/>
                      </a:lnTo>
                      <a:lnTo>
                        <a:pt x="104" y="171"/>
                      </a:lnTo>
                      <a:lnTo>
                        <a:pt x="117" y="167"/>
                      </a:lnTo>
                      <a:lnTo>
                        <a:pt x="126" y="168"/>
                      </a:lnTo>
                      <a:lnTo>
                        <a:pt x="132" y="172"/>
                      </a:lnTo>
                      <a:lnTo>
                        <a:pt x="133" y="168"/>
                      </a:lnTo>
                      <a:lnTo>
                        <a:pt x="130" y="154"/>
                      </a:lnTo>
                      <a:lnTo>
                        <a:pt x="136" y="150"/>
                      </a:lnTo>
                      <a:lnTo>
                        <a:pt x="142" y="140"/>
                      </a:lnTo>
                      <a:lnTo>
                        <a:pt x="131" y="129"/>
                      </a:lnTo>
                      <a:lnTo>
                        <a:pt x="121" y="124"/>
                      </a:lnTo>
                      <a:lnTo>
                        <a:pt x="118" y="114"/>
                      </a:lnTo>
                      <a:lnTo>
                        <a:pt x="115" y="107"/>
                      </a:lnTo>
                      <a:lnTo>
                        <a:pt x="128" y="102"/>
                      </a:lnTo>
                      <a:lnTo>
                        <a:pt x="134" y="97"/>
                      </a:lnTo>
                      <a:lnTo>
                        <a:pt x="146" y="92"/>
                      </a:lnTo>
                      <a:lnTo>
                        <a:pt x="151" y="88"/>
                      </a:lnTo>
                      <a:lnTo>
                        <a:pt x="156" y="90"/>
                      </a:lnTo>
                      <a:lnTo>
                        <a:pt x="164" y="88"/>
                      </a:lnTo>
                      <a:lnTo>
                        <a:pt x="155" y="73"/>
                      </a:lnTo>
                      <a:lnTo>
                        <a:pt x="156" y="66"/>
                      </a:lnTo>
                      <a:lnTo>
                        <a:pt x="150" y="54"/>
                      </a:lnTo>
                      <a:lnTo>
                        <a:pt x="143" y="45"/>
                      </a:lnTo>
                      <a:lnTo>
                        <a:pt x="147" y="40"/>
                      </a:lnTo>
                      <a:lnTo>
                        <a:pt x="142" y="27"/>
                      </a:lnTo>
                      <a:lnTo>
                        <a:pt x="142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3961C3-386E-EF65-76D8-6618C64691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3000" y="2327276"/>
                  <a:ext cx="130175" cy="103188"/>
                </a:xfrm>
                <a:custGeom>
                  <a:avLst/>
                  <a:gdLst>
                    <a:gd name="T0" fmla="*/ 82 w 82"/>
                    <a:gd name="T1" fmla="*/ 47 h 65"/>
                    <a:gd name="T2" fmla="*/ 75 w 82"/>
                    <a:gd name="T3" fmla="*/ 36 h 65"/>
                    <a:gd name="T4" fmla="*/ 50 w 82"/>
                    <a:gd name="T5" fmla="*/ 44 h 65"/>
                    <a:gd name="T6" fmla="*/ 54 w 82"/>
                    <a:gd name="T7" fmla="*/ 53 h 65"/>
                    <a:gd name="T8" fmla="*/ 72 w 82"/>
                    <a:gd name="T9" fmla="*/ 65 h 65"/>
                    <a:gd name="T10" fmla="*/ 82 w 82"/>
                    <a:gd name="T11" fmla="*/ 47 h 65"/>
                    <a:gd name="T12" fmla="*/ 82 w 82"/>
                    <a:gd name="T13" fmla="*/ 47 h 65"/>
                    <a:gd name="T14" fmla="*/ 49 w 82"/>
                    <a:gd name="T15" fmla="*/ 28 h 65"/>
                    <a:gd name="T16" fmla="*/ 40 w 82"/>
                    <a:gd name="T17" fmla="*/ 25 h 65"/>
                    <a:gd name="T18" fmla="*/ 37 w 82"/>
                    <a:gd name="T19" fmla="*/ 18 h 65"/>
                    <a:gd name="T20" fmla="*/ 42 w 82"/>
                    <a:gd name="T21" fmla="*/ 11 h 65"/>
                    <a:gd name="T22" fmla="*/ 42 w 82"/>
                    <a:gd name="T23" fmla="*/ 0 h 65"/>
                    <a:gd name="T24" fmla="*/ 28 w 82"/>
                    <a:gd name="T25" fmla="*/ 6 h 65"/>
                    <a:gd name="T26" fmla="*/ 22 w 82"/>
                    <a:gd name="T27" fmla="*/ 13 h 65"/>
                    <a:gd name="T28" fmla="*/ 7 w 82"/>
                    <a:gd name="T29" fmla="*/ 14 h 65"/>
                    <a:gd name="T30" fmla="*/ 3 w 82"/>
                    <a:gd name="T31" fmla="*/ 20 h 65"/>
                    <a:gd name="T32" fmla="*/ 0 w 82"/>
                    <a:gd name="T33" fmla="*/ 26 h 65"/>
                    <a:gd name="T34" fmla="*/ 1 w 82"/>
                    <a:gd name="T35" fmla="*/ 49 h 65"/>
                    <a:gd name="T36" fmla="*/ 10 w 82"/>
                    <a:gd name="T37" fmla="*/ 61 h 65"/>
                    <a:gd name="T38" fmla="*/ 23 w 82"/>
                    <a:gd name="T39" fmla="*/ 65 h 65"/>
                    <a:gd name="T40" fmla="*/ 34 w 82"/>
                    <a:gd name="T41" fmla="*/ 61 h 65"/>
                    <a:gd name="T42" fmla="*/ 28 w 82"/>
                    <a:gd name="T43" fmla="*/ 50 h 65"/>
                    <a:gd name="T44" fmla="*/ 41 w 82"/>
                    <a:gd name="T45" fmla="*/ 34 h 65"/>
                    <a:gd name="T46" fmla="*/ 45 w 82"/>
                    <a:gd name="T47" fmla="*/ 37 h 65"/>
                    <a:gd name="T48" fmla="*/ 49 w 82"/>
                    <a:gd name="T49" fmla="*/ 28 h 65"/>
                    <a:gd name="T50" fmla="*/ 49 w 82"/>
                    <a:gd name="T51" fmla="*/ 2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2" h="65">
                      <a:moveTo>
                        <a:pt x="82" y="47"/>
                      </a:moveTo>
                      <a:lnTo>
                        <a:pt x="75" y="36"/>
                      </a:lnTo>
                      <a:lnTo>
                        <a:pt x="50" y="44"/>
                      </a:lnTo>
                      <a:lnTo>
                        <a:pt x="54" y="53"/>
                      </a:lnTo>
                      <a:lnTo>
                        <a:pt x="72" y="65"/>
                      </a:lnTo>
                      <a:lnTo>
                        <a:pt x="82" y="47"/>
                      </a:lnTo>
                      <a:lnTo>
                        <a:pt x="82" y="47"/>
                      </a:lnTo>
                      <a:close/>
                      <a:moveTo>
                        <a:pt x="49" y="28"/>
                      </a:moveTo>
                      <a:lnTo>
                        <a:pt x="40" y="25"/>
                      </a:lnTo>
                      <a:lnTo>
                        <a:pt x="37" y="18"/>
                      </a:lnTo>
                      <a:lnTo>
                        <a:pt x="42" y="11"/>
                      </a:lnTo>
                      <a:lnTo>
                        <a:pt x="42" y="0"/>
                      </a:lnTo>
                      <a:lnTo>
                        <a:pt x="28" y="6"/>
                      </a:lnTo>
                      <a:lnTo>
                        <a:pt x="22" y="13"/>
                      </a:lnTo>
                      <a:lnTo>
                        <a:pt x="7" y="14"/>
                      </a:lnTo>
                      <a:lnTo>
                        <a:pt x="3" y="20"/>
                      </a:lnTo>
                      <a:lnTo>
                        <a:pt x="0" y="26"/>
                      </a:lnTo>
                      <a:lnTo>
                        <a:pt x="1" y="49"/>
                      </a:lnTo>
                      <a:lnTo>
                        <a:pt x="10" y="61"/>
                      </a:lnTo>
                      <a:lnTo>
                        <a:pt x="23" y="65"/>
                      </a:lnTo>
                      <a:lnTo>
                        <a:pt x="34" y="61"/>
                      </a:lnTo>
                      <a:lnTo>
                        <a:pt x="28" y="50"/>
                      </a:lnTo>
                      <a:lnTo>
                        <a:pt x="41" y="34"/>
                      </a:lnTo>
                      <a:lnTo>
                        <a:pt x="45" y="37"/>
                      </a:lnTo>
                      <a:lnTo>
                        <a:pt x="49" y="28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6D5C67F-ACE0-0E9E-6900-EF0E0084A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262188"/>
                  <a:ext cx="128587" cy="73025"/>
                </a:xfrm>
                <a:custGeom>
                  <a:avLst/>
                  <a:gdLst>
                    <a:gd name="T0" fmla="*/ 42 w 81"/>
                    <a:gd name="T1" fmla="*/ 0 h 46"/>
                    <a:gd name="T2" fmla="*/ 21 w 81"/>
                    <a:gd name="T3" fmla="*/ 3 h 46"/>
                    <a:gd name="T4" fmla="*/ 0 w 81"/>
                    <a:gd name="T5" fmla="*/ 9 h 46"/>
                    <a:gd name="T6" fmla="*/ 4 w 81"/>
                    <a:gd name="T7" fmla="*/ 22 h 46"/>
                    <a:gd name="T8" fmla="*/ 16 w 81"/>
                    <a:gd name="T9" fmla="*/ 30 h 46"/>
                    <a:gd name="T10" fmla="*/ 22 w 81"/>
                    <a:gd name="T11" fmla="*/ 27 h 46"/>
                    <a:gd name="T12" fmla="*/ 22 w 81"/>
                    <a:gd name="T13" fmla="*/ 40 h 46"/>
                    <a:gd name="T14" fmla="*/ 36 w 81"/>
                    <a:gd name="T15" fmla="*/ 36 h 46"/>
                    <a:gd name="T16" fmla="*/ 44 w 81"/>
                    <a:gd name="T17" fmla="*/ 39 h 46"/>
                    <a:gd name="T18" fmla="*/ 60 w 81"/>
                    <a:gd name="T19" fmla="*/ 46 h 46"/>
                    <a:gd name="T20" fmla="*/ 74 w 81"/>
                    <a:gd name="T21" fmla="*/ 46 h 46"/>
                    <a:gd name="T22" fmla="*/ 81 w 81"/>
                    <a:gd name="T23" fmla="*/ 40 h 46"/>
                    <a:gd name="T24" fmla="*/ 71 w 81"/>
                    <a:gd name="T25" fmla="*/ 19 h 46"/>
                    <a:gd name="T26" fmla="*/ 81 w 81"/>
                    <a:gd name="T27" fmla="*/ 6 h 46"/>
                    <a:gd name="T28" fmla="*/ 78 w 81"/>
                    <a:gd name="T29" fmla="*/ 3 h 46"/>
                    <a:gd name="T30" fmla="*/ 78 w 81"/>
                    <a:gd name="T31" fmla="*/ 3 h 46"/>
                    <a:gd name="T32" fmla="*/ 60 w 81"/>
                    <a:gd name="T33" fmla="*/ 3 h 46"/>
                    <a:gd name="T34" fmla="*/ 42 w 81"/>
                    <a:gd name="T3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46">
                      <a:moveTo>
                        <a:pt x="42" y="0"/>
                      </a:moveTo>
                      <a:lnTo>
                        <a:pt x="21" y="3"/>
                      </a:lnTo>
                      <a:lnTo>
                        <a:pt x="0" y="9"/>
                      </a:lnTo>
                      <a:lnTo>
                        <a:pt x="4" y="22"/>
                      </a:lnTo>
                      <a:lnTo>
                        <a:pt x="16" y="30"/>
                      </a:lnTo>
                      <a:lnTo>
                        <a:pt x="22" y="27"/>
                      </a:lnTo>
                      <a:lnTo>
                        <a:pt x="22" y="40"/>
                      </a:lnTo>
                      <a:lnTo>
                        <a:pt x="36" y="36"/>
                      </a:lnTo>
                      <a:lnTo>
                        <a:pt x="44" y="39"/>
                      </a:lnTo>
                      <a:lnTo>
                        <a:pt x="60" y="46"/>
                      </a:lnTo>
                      <a:lnTo>
                        <a:pt x="74" y="46"/>
                      </a:lnTo>
                      <a:lnTo>
                        <a:pt x="81" y="40"/>
                      </a:lnTo>
                      <a:lnTo>
                        <a:pt x="71" y="19"/>
                      </a:lnTo>
                      <a:lnTo>
                        <a:pt x="81" y="6"/>
                      </a:lnTo>
                      <a:lnTo>
                        <a:pt x="78" y="3"/>
                      </a:lnTo>
                      <a:lnTo>
                        <a:pt x="78" y="3"/>
                      </a:lnTo>
                      <a:lnTo>
                        <a:pt x="60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933E0E6-A352-5E6C-52C7-F92BEA4F9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0812" y="1911351"/>
                  <a:ext cx="315912" cy="341313"/>
                </a:xfrm>
                <a:custGeom>
                  <a:avLst/>
                  <a:gdLst>
                    <a:gd name="T0" fmla="*/ 121 w 199"/>
                    <a:gd name="T1" fmla="*/ 23 h 215"/>
                    <a:gd name="T2" fmla="*/ 124 w 199"/>
                    <a:gd name="T3" fmla="*/ 8 h 215"/>
                    <a:gd name="T4" fmla="*/ 103 w 199"/>
                    <a:gd name="T5" fmla="*/ 0 h 215"/>
                    <a:gd name="T6" fmla="*/ 81 w 199"/>
                    <a:gd name="T7" fmla="*/ 7 h 215"/>
                    <a:gd name="T8" fmla="*/ 77 w 199"/>
                    <a:gd name="T9" fmla="*/ 22 h 215"/>
                    <a:gd name="T10" fmla="*/ 65 w 199"/>
                    <a:gd name="T11" fmla="*/ 30 h 215"/>
                    <a:gd name="T12" fmla="*/ 47 w 199"/>
                    <a:gd name="T13" fmla="*/ 26 h 215"/>
                    <a:gd name="T14" fmla="*/ 27 w 199"/>
                    <a:gd name="T15" fmla="*/ 27 h 215"/>
                    <a:gd name="T16" fmla="*/ 8 w 199"/>
                    <a:gd name="T17" fmla="*/ 16 h 215"/>
                    <a:gd name="T18" fmla="*/ 0 w 199"/>
                    <a:gd name="T19" fmla="*/ 21 h 215"/>
                    <a:gd name="T20" fmla="*/ 22 w 199"/>
                    <a:gd name="T21" fmla="*/ 31 h 215"/>
                    <a:gd name="T22" fmla="*/ 49 w 199"/>
                    <a:gd name="T23" fmla="*/ 45 h 215"/>
                    <a:gd name="T24" fmla="*/ 55 w 199"/>
                    <a:gd name="T25" fmla="*/ 77 h 215"/>
                    <a:gd name="T26" fmla="*/ 63 w 199"/>
                    <a:gd name="T27" fmla="*/ 84 h 215"/>
                    <a:gd name="T28" fmla="*/ 86 w 199"/>
                    <a:gd name="T29" fmla="*/ 95 h 215"/>
                    <a:gd name="T30" fmla="*/ 90 w 199"/>
                    <a:gd name="T31" fmla="*/ 103 h 215"/>
                    <a:gd name="T32" fmla="*/ 80 w 199"/>
                    <a:gd name="T33" fmla="*/ 108 h 215"/>
                    <a:gd name="T34" fmla="*/ 48 w 199"/>
                    <a:gd name="T35" fmla="*/ 130 h 215"/>
                    <a:gd name="T36" fmla="*/ 36 w 199"/>
                    <a:gd name="T37" fmla="*/ 144 h 215"/>
                    <a:gd name="T38" fmla="*/ 30 w 199"/>
                    <a:gd name="T39" fmla="*/ 156 h 215"/>
                    <a:gd name="T40" fmla="*/ 40 w 199"/>
                    <a:gd name="T41" fmla="*/ 176 h 215"/>
                    <a:gd name="T42" fmla="*/ 40 w 199"/>
                    <a:gd name="T43" fmla="*/ 196 h 215"/>
                    <a:gd name="T44" fmla="*/ 58 w 199"/>
                    <a:gd name="T45" fmla="*/ 204 h 215"/>
                    <a:gd name="T46" fmla="*/ 69 w 199"/>
                    <a:gd name="T47" fmla="*/ 215 h 215"/>
                    <a:gd name="T48" fmla="*/ 95 w 199"/>
                    <a:gd name="T49" fmla="*/ 211 h 215"/>
                    <a:gd name="T50" fmla="*/ 123 w 199"/>
                    <a:gd name="T51" fmla="*/ 203 h 215"/>
                    <a:gd name="T52" fmla="*/ 153 w 199"/>
                    <a:gd name="T53" fmla="*/ 201 h 215"/>
                    <a:gd name="T54" fmla="*/ 153 w 199"/>
                    <a:gd name="T55" fmla="*/ 201 h 215"/>
                    <a:gd name="T56" fmla="*/ 183 w 199"/>
                    <a:gd name="T57" fmla="*/ 174 h 215"/>
                    <a:gd name="T58" fmla="*/ 195 w 199"/>
                    <a:gd name="T59" fmla="*/ 161 h 215"/>
                    <a:gd name="T60" fmla="*/ 199 w 199"/>
                    <a:gd name="T61" fmla="*/ 151 h 215"/>
                    <a:gd name="T62" fmla="*/ 172 w 199"/>
                    <a:gd name="T63" fmla="*/ 136 h 215"/>
                    <a:gd name="T64" fmla="*/ 175 w 199"/>
                    <a:gd name="T65" fmla="*/ 122 h 215"/>
                    <a:gd name="T66" fmla="*/ 157 w 199"/>
                    <a:gd name="T67" fmla="*/ 107 h 215"/>
                    <a:gd name="T68" fmla="*/ 163 w 199"/>
                    <a:gd name="T69" fmla="*/ 89 h 215"/>
                    <a:gd name="T70" fmla="*/ 139 w 199"/>
                    <a:gd name="T71" fmla="*/ 66 h 215"/>
                    <a:gd name="T72" fmla="*/ 149 w 199"/>
                    <a:gd name="T73" fmla="*/ 50 h 215"/>
                    <a:gd name="T74" fmla="*/ 122 w 199"/>
                    <a:gd name="T75" fmla="*/ 36 h 215"/>
                    <a:gd name="T76" fmla="*/ 121 w 199"/>
                    <a:gd name="T77" fmla="*/ 23 h 215"/>
                    <a:gd name="T78" fmla="*/ 121 w 199"/>
                    <a:gd name="T79" fmla="*/ 23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99" h="215">
                      <a:moveTo>
                        <a:pt x="121" y="23"/>
                      </a:moveTo>
                      <a:lnTo>
                        <a:pt x="124" y="8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77" y="22"/>
                      </a:lnTo>
                      <a:lnTo>
                        <a:pt x="65" y="30"/>
                      </a:lnTo>
                      <a:lnTo>
                        <a:pt x="47" y="26"/>
                      </a:lnTo>
                      <a:lnTo>
                        <a:pt x="27" y="27"/>
                      </a:lnTo>
                      <a:lnTo>
                        <a:pt x="8" y="16"/>
                      </a:lnTo>
                      <a:lnTo>
                        <a:pt x="0" y="21"/>
                      </a:lnTo>
                      <a:lnTo>
                        <a:pt x="22" y="31"/>
                      </a:lnTo>
                      <a:lnTo>
                        <a:pt x="49" y="45"/>
                      </a:lnTo>
                      <a:lnTo>
                        <a:pt x="55" y="77"/>
                      </a:lnTo>
                      <a:lnTo>
                        <a:pt x="63" y="84"/>
                      </a:lnTo>
                      <a:lnTo>
                        <a:pt x="86" y="95"/>
                      </a:lnTo>
                      <a:lnTo>
                        <a:pt x="90" y="103"/>
                      </a:lnTo>
                      <a:lnTo>
                        <a:pt x="80" y="108"/>
                      </a:lnTo>
                      <a:lnTo>
                        <a:pt x="48" y="130"/>
                      </a:lnTo>
                      <a:lnTo>
                        <a:pt x="36" y="144"/>
                      </a:lnTo>
                      <a:lnTo>
                        <a:pt x="30" y="156"/>
                      </a:lnTo>
                      <a:lnTo>
                        <a:pt x="40" y="176"/>
                      </a:lnTo>
                      <a:lnTo>
                        <a:pt x="40" y="196"/>
                      </a:lnTo>
                      <a:lnTo>
                        <a:pt x="58" y="204"/>
                      </a:lnTo>
                      <a:lnTo>
                        <a:pt x="69" y="215"/>
                      </a:lnTo>
                      <a:lnTo>
                        <a:pt x="95" y="211"/>
                      </a:lnTo>
                      <a:lnTo>
                        <a:pt x="123" y="203"/>
                      </a:lnTo>
                      <a:lnTo>
                        <a:pt x="153" y="201"/>
                      </a:lnTo>
                      <a:lnTo>
                        <a:pt x="153" y="201"/>
                      </a:lnTo>
                      <a:lnTo>
                        <a:pt x="183" y="174"/>
                      </a:lnTo>
                      <a:lnTo>
                        <a:pt x="195" y="161"/>
                      </a:lnTo>
                      <a:lnTo>
                        <a:pt x="199" y="151"/>
                      </a:lnTo>
                      <a:lnTo>
                        <a:pt x="172" y="136"/>
                      </a:lnTo>
                      <a:lnTo>
                        <a:pt x="175" y="122"/>
                      </a:lnTo>
                      <a:lnTo>
                        <a:pt x="157" y="107"/>
                      </a:lnTo>
                      <a:lnTo>
                        <a:pt x="163" y="89"/>
                      </a:lnTo>
                      <a:lnTo>
                        <a:pt x="139" y="66"/>
                      </a:lnTo>
                      <a:lnTo>
                        <a:pt x="149" y="50"/>
                      </a:lnTo>
                      <a:lnTo>
                        <a:pt x="122" y="36"/>
                      </a:lnTo>
                      <a:lnTo>
                        <a:pt x="121" y="23"/>
                      </a:lnTo>
                      <a:lnTo>
                        <a:pt x="121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04B251-212A-91C2-F4E0-AD99DEA6EB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89612" y="2295526"/>
                  <a:ext cx="258762" cy="309563"/>
                </a:xfrm>
                <a:custGeom>
                  <a:avLst/>
                  <a:gdLst>
                    <a:gd name="T0" fmla="*/ 34 w 163"/>
                    <a:gd name="T1" fmla="*/ 91 h 195"/>
                    <a:gd name="T2" fmla="*/ 15 w 163"/>
                    <a:gd name="T3" fmla="*/ 77 h 195"/>
                    <a:gd name="T4" fmla="*/ 1 w 163"/>
                    <a:gd name="T5" fmla="*/ 78 h 195"/>
                    <a:gd name="T6" fmla="*/ 4 w 163"/>
                    <a:gd name="T7" fmla="*/ 90 h 195"/>
                    <a:gd name="T8" fmla="*/ 0 w 163"/>
                    <a:gd name="T9" fmla="*/ 102 h 195"/>
                    <a:gd name="T10" fmla="*/ 10 w 163"/>
                    <a:gd name="T11" fmla="*/ 102 h 195"/>
                    <a:gd name="T12" fmla="*/ 23 w 163"/>
                    <a:gd name="T13" fmla="*/ 107 h 195"/>
                    <a:gd name="T14" fmla="*/ 34 w 163"/>
                    <a:gd name="T15" fmla="*/ 91 h 195"/>
                    <a:gd name="T16" fmla="*/ 82 w 163"/>
                    <a:gd name="T17" fmla="*/ 0 h 195"/>
                    <a:gd name="T18" fmla="*/ 62 w 163"/>
                    <a:gd name="T19" fmla="*/ 2 h 195"/>
                    <a:gd name="T20" fmla="*/ 48 w 163"/>
                    <a:gd name="T21" fmla="*/ 0 h 195"/>
                    <a:gd name="T22" fmla="*/ 34 w 163"/>
                    <a:gd name="T23" fmla="*/ 18 h 195"/>
                    <a:gd name="T24" fmla="*/ 27 w 163"/>
                    <a:gd name="T25" fmla="*/ 41 h 195"/>
                    <a:gd name="T26" fmla="*/ 35 w 163"/>
                    <a:gd name="T27" fmla="*/ 52 h 195"/>
                    <a:gd name="T28" fmla="*/ 35 w 163"/>
                    <a:gd name="T29" fmla="*/ 74 h 195"/>
                    <a:gd name="T30" fmla="*/ 46 w 163"/>
                    <a:gd name="T31" fmla="*/ 64 h 195"/>
                    <a:gd name="T32" fmla="*/ 50 w 163"/>
                    <a:gd name="T33" fmla="*/ 69 h 195"/>
                    <a:gd name="T34" fmla="*/ 45 w 163"/>
                    <a:gd name="T35" fmla="*/ 80 h 195"/>
                    <a:gd name="T36" fmla="*/ 48 w 163"/>
                    <a:gd name="T37" fmla="*/ 85 h 195"/>
                    <a:gd name="T38" fmla="*/ 69 w 163"/>
                    <a:gd name="T39" fmla="*/ 90 h 195"/>
                    <a:gd name="T40" fmla="*/ 70 w 163"/>
                    <a:gd name="T41" fmla="*/ 90 h 195"/>
                    <a:gd name="T42" fmla="*/ 81 w 163"/>
                    <a:gd name="T43" fmla="*/ 104 h 195"/>
                    <a:gd name="T44" fmla="*/ 78 w 163"/>
                    <a:gd name="T45" fmla="*/ 117 h 195"/>
                    <a:gd name="T46" fmla="*/ 78 w 163"/>
                    <a:gd name="T47" fmla="*/ 117 h 195"/>
                    <a:gd name="T48" fmla="*/ 52 w 163"/>
                    <a:gd name="T49" fmla="*/ 115 h 195"/>
                    <a:gd name="T50" fmla="*/ 48 w 163"/>
                    <a:gd name="T51" fmla="*/ 130 h 195"/>
                    <a:gd name="T52" fmla="*/ 58 w 163"/>
                    <a:gd name="T53" fmla="*/ 142 h 195"/>
                    <a:gd name="T54" fmla="*/ 39 w 163"/>
                    <a:gd name="T55" fmla="*/ 149 h 195"/>
                    <a:gd name="T56" fmla="*/ 44 w 163"/>
                    <a:gd name="T57" fmla="*/ 158 h 195"/>
                    <a:gd name="T58" fmla="*/ 72 w 163"/>
                    <a:gd name="T59" fmla="*/ 162 h 195"/>
                    <a:gd name="T60" fmla="*/ 72 w 163"/>
                    <a:gd name="T61" fmla="*/ 162 h 195"/>
                    <a:gd name="T62" fmla="*/ 56 w 163"/>
                    <a:gd name="T63" fmla="*/ 166 h 195"/>
                    <a:gd name="T64" fmla="*/ 28 w 163"/>
                    <a:gd name="T65" fmla="*/ 191 h 195"/>
                    <a:gd name="T66" fmla="*/ 37 w 163"/>
                    <a:gd name="T67" fmla="*/ 195 h 195"/>
                    <a:gd name="T68" fmla="*/ 50 w 163"/>
                    <a:gd name="T69" fmla="*/ 187 h 195"/>
                    <a:gd name="T70" fmla="*/ 67 w 163"/>
                    <a:gd name="T71" fmla="*/ 190 h 195"/>
                    <a:gd name="T72" fmla="*/ 80 w 163"/>
                    <a:gd name="T73" fmla="*/ 179 h 195"/>
                    <a:gd name="T74" fmla="*/ 88 w 163"/>
                    <a:gd name="T75" fmla="*/ 183 h 195"/>
                    <a:gd name="T76" fmla="*/ 119 w 163"/>
                    <a:gd name="T77" fmla="*/ 177 h 195"/>
                    <a:gd name="T78" fmla="*/ 144 w 163"/>
                    <a:gd name="T79" fmla="*/ 177 h 195"/>
                    <a:gd name="T80" fmla="*/ 160 w 163"/>
                    <a:gd name="T81" fmla="*/ 165 h 195"/>
                    <a:gd name="T82" fmla="*/ 152 w 163"/>
                    <a:gd name="T83" fmla="*/ 153 h 195"/>
                    <a:gd name="T84" fmla="*/ 161 w 163"/>
                    <a:gd name="T85" fmla="*/ 147 h 195"/>
                    <a:gd name="T86" fmla="*/ 163 w 163"/>
                    <a:gd name="T87" fmla="*/ 132 h 195"/>
                    <a:gd name="T88" fmla="*/ 142 w 163"/>
                    <a:gd name="T89" fmla="*/ 127 h 195"/>
                    <a:gd name="T90" fmla="*/ 136 w 163"/>
                    <a:gd name="T91" fmla="*/ 119 h 195"/>
                    <a:gd name="T92" fmla="*/ 126 w 163"/>
                    <a:gd name="T93" fmla="*/ 93 h 195"/>
                    <a:gd name="T94" fmla="*/ 114 w 163"/>
                    <a:gd name="T95" fmla="*/ 89 h 195"/>
                    <a:gd name="T96" fmla="*/ 99 w 163"/>
                    <a:gd name="T97" fmla="*/ 63 h 195"/>
                    <a:gd name="T98" fmla="*/ 97 w 163"/>
                    <a:gd name="T99" fmla="*/ 61 h 195"/>
                    <a:gd name="T100" fmla="*/ 79 w 163"/>
                    <a:gd name="T101" fmla="*/ 59 h 195"/>
                    <a:gd name="T102" fmla="*/ 95 w 163"/>
                    <a:gd name="T103" fmla="*/ 39 h 195"/>
                    <a:gd name="T104" fmla="*/ 100 w 163"/>
                    <a:gd name="T105" fmla="*/ 21 h 195"/>
                    <a:gd name="T106" fmla="*/ 81 w 163"/>
                    <a:gd name="T107" fmla="*/ 21 h 195"/>
                    <a:gd name="T108" fmla="*/ 63 w 163"/>
                    <a:gd name="T109" fmla="*/ 24 h 195"/>
                    <a:gd name="T110" fmla="*/ 82 w 163"/>
                    <a:gd name="T111" fmla="*/ 0 h 195"/>
                    <a:gd name="T112" fmla="*/ 82 w 163"/>
                    <a:gd name="T113" fmla="*/ 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63" h="195">
                      <a:moveTo>
                        <a:pt x="34" y="91"/>
                      </a:moveTo>
                      <a:lnTo>
                        <a:pt x="15" y="77"/>
                      </a:lnTo>
                      <a:lnTo>
                        <a:pt x="1" y="78"/>
                      </a:lnTo>
                      <a:lnTo>
                        <a:pt x="4" y="90"/>
                      </a:lnTo>
                      <a:lnTo>
                        <a:pt x="0" y="102"/>
                      </a:lnTo>
                      <a:lnTo>
                        <a:pt x="10" y="102"/>
                      </a:lnTo>
                      <a:lnTo>
                        <a:pt x="23" y="107"/>
                      </a:lnTo>
                      <a:lnTo>
                        <a:pt x="34" y="91"/>
                      </a:lnTo>
                      <a:close/>
                      <a:moveTo>
                        <a:pt x="82" y="0"/>
                      </a:moveTo>
                      <a:lnTo>
                        <a:pt x="62" y="2"/>
                      </a:lnTo>
                      <a:lnTo>
                        <a:pt x="48" y="0"/>
                      </a:lnTo>
                      <a:lnTo>
                        <a:pt x="34" y="18"/>
                      </a:lnTo>
                      <a:lnTo>
                        <a:pt x="27" y="41"/>
                      </a:lnTo>
                      <a:lnTo>
                        <a:pt x="35" y="52"/>
                      </a:lnTo>
                      <a:lnTo>
                        <a:pt x="35" y="74"/>
                      </a:lnTo>
                      <a:lnTo>
                        <a:pt x="46" y="64"/>
                      </a:lnTo>
                      <a:lnTo>
                        <a:pt x="50" y="69"/>
                      </a:lnTo>
                      <a:lnTo>
                        <a:pt x="45" y="80"/>
                      </a:lnTo>
                      <a:lnTo>
                        <a:pt x="48" y="85"/>
                      </a:lnTo>
                      <a:lnTo>
                        <a:pt x="69" y="90"/>
                      </a:lnTo>
                      <a:lnTo>
                        <a:pt x="70" y="90"/>
                      </a:lnTo>
                      <a:lnTo>
                        <a:pt x="81" y="104"/>
                      </a:lnTo>
                      <a:lnTo>
                        <a:pt x="78" y="117"/>
                      </a:lnTo>
                      <a:lnTo>
                        <a:pt x="78" y="117"/>
                      </a:lnTo>
                      <a:lnTo>
                        <a:pt x="52" y="115"/>
                      </a:lnTo>
                      <a:lnTo>
                        <a:pt x="48" y="130"/>
                      </a:lnTo>
                      <a:lnTo>
                        <a:pt x="58" y="142"/>
                      </a:lnTo>
                      <a:lnTo>
                        <a:pt x="39" y="149"/>
                      </a:lnTo>
                      <a:lnTo>
                        <a:pt x="44" y="158"/>
                      </a:lnTo>
                      <a:lnTo>
                        <a:pt x="72" y="162"/>
                      </a:lnTo>
                      <a:lnTo>
                        <a:pt x="72" y="162"/>
                      </a:lnTo>
                      <a:lnTo>
                        <a:pt x="56" y="166"/>
                      </a:lnTo>
                      <a:lnTo>
                        <a:pt x="28" y="191"/>
                      </a:lnTo>
                      <a:lnTo>
                        <a:pt x="37" y="195"/>
                      </a:lnTo>
                      <a:lnTo>
                        <a:pt x="50" y="187"/>
                      </a:lnTo>
                      <a:lnTo>
                        <a:pt x="67" y="190"/>
                      </a:lnTo>
                      <a:lnTo>
                        <a:pt x="80" y="179"/>
                      </a:lnTo>
                      <a:lnTo>
                        <a:pt x="88" y="183"/>
                      </a:lnTo>
                      <a:lnTo>
                        <a:pt x="119" y="177"/>
                      </a:lnTo>
                      <a:lnTo>
                        <a:pt x="144" y="177"/>
                      </a:lnTo>
                      <a:lnTo>
                        <a:pt x="160" y="165"/>
                      </a:lnTo>
                      <a:lnTo>
                        <a:pt x="152" y="153"/>
                      </a:lnTo>
                      <a:lnTo>
                        <a:pt x="161" y="147"/>
                      </a:lnTo>
                      <a:lnTo>
                        <a:pt x="163" y="132"/>
                      </a:lnTo>
                      <a:lnTo>
                        <a:pt x="142" y="127"/>
                      </a:lnTo>
                      <a:lnTo>
                        <a:pt x="136" y="119"/>
                      </a:lnTo>
                      <a:lnTo>
                        <a:pt x="126" y="93"/>
                      </a:lnTo>
                      <a:lnTo>
                        <a:pt x="114" y="89"/>
                      </a:lnTo>
                      <a:lnTo>
                        <a:pt x="99" y="63"/>
                      </a:lnTo>
                      <a:lnTo>
                        <a:pt x="97" y="61"/>
                      </a:lnTo>
                      <a:lnTo>
                        <a:pt x="79" y="59"/>
                      </a:lnTo>
                      <a:lnTo>
                        <a:pt x="95" y="39"/>
                      </a:lnTo>
                      <a:lnTo>
                        <a:pt x="100" y="21"/>
                      </a:lnTo>
                      <a:lnTo>
                        <a:pt x="81" y="21"/>
                      </a:lnTo>
                      <a:lnTo>
                        <a:pt x="63" y="24"/>
                      </a:lnTo>
                      <a:lnTo>
                        <a:pt x="82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F6B939-F912-C353-4B0A-4464CF573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7" y="2733676"/>
                  <a:ext cx="171450" cy="146050"/>
                </a:xfrm>
                <a:custGeom>
                  <a:avLst/>
                  <a:gdLst>
                    <a:gd name="T0" fmla="*/ 73 w 108"/>
                    <a:gd name="T1" fmla="*/ 13 h 92"/>
                    <a:gd name="T2" fmla="*/ 58 w 108"/>
                    <a:gd name="T3" fmla="*/ 2 h 92"/>
                    <a:gd name="T4" fmla="*/ 52 w 108"/>
                    <a:gd name="T5" fmla="*/ 0 h 92"/>
                    <a:gd name="T6" fmla="*/ 38 w 108"/>
                    <a:gd name="T7" fmla="*/ 6 h 92"/>
                    <a:gd name="T8" fmla="*/ 37 w 108"/>
                    <a:gd name="T9" fmla="*/ 15 h 92"/>
                    <a:gd name="T10" fmla="*/ 30 w 108"/>
                    <a:gd name="T11" fmla="*/ 17 h 92"/>
                    <a:gd name="T12" fmla="*/ 31 w 108"/>
                    <a:gd name="T13" fmla="*/ 24 h 92"/>
                    <a:gd name="T14" fmla="*/ 24 w 108"/>
                    <a:gd name="T15" fmla="*/ 24 h 92"/>
                    <a:gd name="T16" fmla="*/ 17 w 108"/>
                    <a:gd name="T17" fmla="*/ 20 h 92"/>
                    <a:gd name="T18" fmla="*/ 13 w 108"/>
                    <a:gd name="T19" fmla="*/ 24 h 92"/>
                    <a:gd name="T20" fmla="*/ 0 w 108"/>
                    <a:gd name="T21" fmla="*/ 23 h 92"/>
                    <a:gd name="T22" fmla="*/ 0 w 108"/>
                    <a:gd name="T23" fmla="*/ 23 h 92"/>
                    <a:gd name="T24" fmla="*/ 0 w 108"/>
                    <a:gd name="T25" fmla="*/ 31 h 92"/>
                    <a:gd name="T26" fmla="*/ 6 w 108"/>
                    <a:gd name="T27" fmla="*/ 39 h 92"/>
                    <a:gd name="T28" fmla="*/ 11 w 108"/>
                    <a:gd name="T29" fmla="*/ 30 h 92"/>
                    <a:gd name="T30" fmla="*/ 24 w 108"/>
                    <a:gd name="T31" fmla="*/ 33 h 92"/>
                    <a:gd name="T32" fmla="*/ 24 w 108"/>
                    <a:gd name="T33" fmla="*/ 41 h 92"/>
                    <a:gd name="T34" fmla="*/ 34 w 108"/>
                    <a:gd name="T35" fmla="*/ 50 h 92"/>
                    <a:gd name="T36" fmla="*/ 30 w 108"/>
                    <a:gd name="T37" fmla="*/ 52 h 92"/>
                    <a:gd name="T38" fmla="*/ 47 w 108"/>
                    <a:gd name="T39" fmla="*/ 69 h 92"/>
                    <a:gd name="T40" fmla="*/ 66 w 108"/>
                    <a:gd name="T41" fmla="*/ 75 h 92"/>
                    <a:gd name="T42" fmla="*/ 77 w 108"/>
                    <a:gd name="T43" fmla="*/ 84 h 92"/>
                    <a:gd name="T44" fmla="*/ 95 w 108"/>
                    <a:gd name="T45" fmla="*/ 92 h 92"/>
                    <a:gd name="T46" fmla="*/ 95 w 108"/>
                    <a:gd name="T47" fmla="*/ 92 h 92"/>
                    <a:gd name="T48" fmla="*/ 97 w 108"/>
                    <a:gd name="T49" fmla="*/ 88 h 92"/>
                    <a:gd name="T50" fmla="*/ 80 w 108"/>
                    <a:gd name="T51" fmla="*/ 80 h 92"/>
                    <a:gd name="T52" fmla="*/ 71 w 108"/>
                    <a:gd name="T53" fmla="*/ 71 h 92"/>
                    <a:gd name="T54" fmla="*/ 64 w 108"/>
                    <a:gd name="T55" fmla="*/ 65 h 92"/>
                    <a:gd name="T56" fmla="*/ 54 w 108"/>
                    <a:gd name="T57" fmla="*/ 57 h 92"/>
                    <a:gd name="T58" fmla="*/ 50 w 108"/>
                    <a:gd name="T59" fmla="*/ 49 h 92"/>
                    <a:gd name="T60" fmla="*/ 39 w 108"/>
                    <a:gd name="T61" fmla="*/ 39 h 92"/>
                    <a:gd name="T62" fmla="*/ 43 w 108"/>
                    <a:gd name="T63" fmla="*/ 30 h 92"/>
                    <a:gd name="T64" fmla="*/ 51 w 108"/>
                    <a:gd name="T65" fmla="*/ 34 h 92"/>
                    <a:gd name="T66" fmla="*/ 54 w 108"/>
                    <a:gd name="T67" fmla="*/ 30 h 92"/>
                    <a:gd name="T68" fmla="*/ 63 w 108"/>
                    <a:gd name="T69" fmla="*/ 30 h 92"/>
                    <a:gd name="T70" fmla="*/ 79 w 108"/>
                    <a:gd name="T71" fmla="*/ 33 h 92"/>
                    <a:gd name="T72" fmla="*/ 92 w 108"/>
                    <a:gd name="T73" fmla="*/ 32 h 92"/>
                    <a:gd name="T74" fmla="*/ 101 w 108"/>
                    <a:gd name="T75" fmla="*/ 38 h 92"/>
                    <a:gd name="T76" fmla="*/ 101 w 108"/>
                    <a:gd name="T77" fmla="*/ 38 h 92"/>
                    <a:gd name="T78" fmla="*/ 108 w 108"/>
                    <a:gd name="T79" fmla="*/ 30 h 92"/>
                    <a:gd name="T80" fmla="*/ 101 w 108"/>
                    <a:gd name="T81" fmla="*/ 22 h 92"/>
                    <a:gd name="T82" fmla="*/ 95 w 108"/>
                    <a:gd name="T83" fmla="*/ 14 h 92"/>
                    <a:gd name="T84" fmla="*/ 95 w 108"/>
                    <a:gd name="T85" fmla="*/ 14 h 92"/>
                    <a:gd name="T86" fmla="*/ 89 w 108"/>
                    <a:gd name="T87" fmla="*/ 16 h 92"/>
                    <a:gd name="T88" fmla="*/ 73 w 108"/>
                    <a:gd name="T89" fmla="*/ 13 h 92"/>
                    <a:gd name="T90" fmla="*/ 73 w 108"/>
                    <a:gd name="T91" fmla="*/ 1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" h="92">
                      <a:moveTo>
                        <a:pt x="73" y="13"/>
                      </a:moveTo>
                      <a:lnTo>
                        <a:pt x="58" y="2"/>
                      </a:lnTo>
                      <a:lnTo>
                        <a:pt x="52" y="0"/>
                      </a:lnTo>
                      <a:lnTo>
                        <a:pt x="38" y="6"/>
                      </a:lnTo>
                      <a:lnTo>
                        <a:pt x="37" y="15"/>
                      </a:lnTo>
                      <a:lnTo>
                        <a:pt x="30" y="17"/>
                      </a:lnTo>
                      <a:lnTo>
                        <a:pt x="31" y="24"/>
                      </a:lnTo>
                      <a:lnTo>
                        <a:pt x="24" y="24"/>
                      </a:lnTo>
                      <a:lnTo>
                        <a:pt x="17" y="20"/>
                      </a:lnTo>
                      <a:lnTo>
                        <a:pt x="13" y="24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31"/>
                      </a:lnTo>
                      <a:lnTo>
                        <a:pt x="6" y="39"/>
                      </a:lnTo>
                      <a:lnTo>
                        <a:pt x="11" y="30"/>
                      </a:lnTo>
                      <a:lnTo>
                        <a:pt x="24" y="33"/>
                      </a:lnTo>
                      <a:lnTo>
                        <a:pt x="24" y="41"/>
                      </a:lnTo>
                      <a:lnTo>
                        <a:pt x="34" y="50"/>
                      </a:lnTo>
                      <a:lnTo>
                        <a:pt x="30" y="52"/>
                      </a:lnTo>
                      <a:lnTo>
                        <a:pt x="47" y="69"/>
                      </a:lnTo>
                      <a:lnTo>
                        <a:pt x="66" y="75"/>
                      </a:lnTo>
                      <a:lnTo>
                        <a:pt x="77" y="84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7" y="88"/>
                      </a:lnTo>
                      <a:lnTo>
                        <a:pt x="80" y="80"/>
                      </a:lnTo>
                      <a:lnTo>
                        <a:pt x="71" y="71"/>
                      </a:lnTo>
                      <a:lnTo>
                        <a:pt x="64" y="65"/>
                      </a:lnTo>
                      <a:lnTo>
                        <a:pt x="54" y="57"/>
                      </a:lnTo>
                      <a:lnTo>
                        <a:pt x="50" y="49"/>
                      </a:lnTo>
                      <a:lnTo>
                        <a:pt x="39" y="39"/>
                      </a:lnTo>
                      <a:lnTo>
                        <a:pt x="43" y="30"/>
                      </a:lnTo>
                      <a:lnTo>
                        <a:pt x="51" y="34"/>
                      </a:lnTo>
                      <a:lnTo>
                        <a:pt x="54" y="30"/>
                      </a:lnTo>
                      <a:lnTo>
                        <a:pt x="63" y="30"/>
                      </a:lnTo>
                      <a:lnTo>
                        <a:pt x="79" y="33"/>
                      </a:lnTo>
                      <a:lnTo>
                        <a:pt x="92" y="32"/>
                      </a:lnTo>
                      <a:lnTo>
                        <a:pt x="101" y="38"/>
                      </a:lnTo>
                      <a:lnTo>
                        <a:pt x="101" y="38"/>
                      </a:lnTo>
                      <a:lnTo>
                        <a:pt x="108" y="30"/>
                      </a:lnTo>
                      <a:lnTo>
                        <a:pt x="101" y="22"/>
                      </a:lnTo>
                      <a:lnTo>
                        <a:pt x="95" y="14"/>
                      </a:lnTo>
                      <a:lnTo>
                        <a:pt x="95" y="14"/>
                      </a:lnTo>
                      <a:lnTo>
                        <a:pt x="89" y="16"/>
                      </a:lnTo>
                      <a:lnTo>
                        <a:pt x="73" y="13"/>
                      </a:lnTo>
                      <a:lnTo>
                        <a:pt x="73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781E14E-5A30-9BCB-95DF-694500E2BB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175" y="2654301"/>
                  <a:ext cx="187325" cy="104775"/>
                </a:xfrm>
                <a:custGeom>
                  <a:avLst/>
                  <a:gdLst>
                    <a:gd name="T0" fmla="*/ 80 w 118"/>
                    <a:gd name="T1" fmla="*/ 0 h 66"/>
                    <a:gd name="T2" fmla="*/ 75 w 118"/>
                    <a:gd name="T3" fmla="*/ 2 h 66"/>
                    <a:gd name="T4" fmla="*/ 71 w 118"/>
                    <a:gd name="T5" fmla="*/ 8 h 66"/>
                    <a:gd name="T6" fmla="*/ 63 w 118"/>
                    <a:gd name="T7" fmla="*/ 10 h 66"/>
                    <a:gd name="T8" fmla="*/ 61 w 118"/>
                    <a:gd name="T9" fmla="*/ 9 h 66"/>
                    <a:gd name="T10" fmla="*/ 52 w 118"/>
                    <a:gd name="T11" fmla="*/ 12 h 66"/>
                    <a:gd name="T12" fmla="*/ 45 w 118"/>
                    <a:gd name="T13" fmla="*/ 13 h 66"/>
                    <a:gd name="T14" fmla="*/ 44 w 118"/>
                    <a:gd name="T15" fmla="*/ 18 h 66"/>
                    <a:gd name="T16" fmla="*/ 28 w 118"/>
                    <a:gd name="T17" fmla="*/ 21 h 66"/>
                    <a:gd name="T18" fmla="*/ 21 w 118"/>
                    <a:gd name="T19" fmla="*/ 18 h 66"/>
                    <a:gd name="T20" fmla="*/ 11 w 118"/>
                    <a:gd name="T21" fmla="*/ 12 h 66"/>
                    <a:gd name="T22" fmla="*/ 11 w 118"/>
                    <a:gd name="T23" fmla="*/ 22 h 66"/>
                    <a:gd name="T24" fmla="*/ 0 w 118"/>
                    <a:gd name="T25" fmla="*/ 22 h 66"/>
                    <a:gd name="T26" fmla="*/ 5 w 118"/>
                    <a:gd name="T27" fmla="*/ 26 h 66"/>
                    <a:gd name="T28" fmla="*/ 0 w 118"/>
                    <a:gd name="T29" fmla="*/ 41 h 66"/>
                    <a:gd name="T30" fmla="*/ 3 w 118"/>
                    <a:gd name="T31" fmla="*/ 42 h 66"/>
                    <a:gd name="T32" fmla="*/ 7 w 118"/>
                    <a:gd name="T33" fmla="*/ 50 h 66"/>
                    <a:gd name="T34" fmla="*/ 13 w 118"/>
                    <a:gd name="T35" fmla="*/ 52 h 66"/>
                    <a:gd name="T36" fmla="*/ 28 w 118"/>
                    <a:gd name="T37" fmla="*/ 63 h 66"/>
                    <a:gd name="T38" fmla="*/ 44 w 118"/>
                    <a:gd name="T39" fmla="*/ 66 h 66"/>
                    <a:gd name="T40" fmla="*/ 50 w 118"/>
                    <a:gd name="T41" fmla="*/ 64 h 66"/>
                    <a:gd name="T42" fmla="*/ 50 w 118"/>
                    <a:gd name="T43" fmla="*/ 64 h 66"/>
                    <a:gd name="T44" fmla="*/ 64 w 118"/>
                    <a:gd name="T45" fmla="*/ 57 h 66"/>
                    <a:gd name="T46" fmla="*/ 77 w 118"/>
                    <a:gd name="T47" fmla="*/ 58 h 66"/>
                    <a:gd name="T48" fmla="*/ 91 w 118"/>
                    <a:gd name="T49" fmla="*/ 54 h 66"/>
                    <a:gd name="T50" fmla="*/ 100 w 118"/>
                    <a:gd name="T51" fmla="*/ 38 h 66"/>
                    <a:gd name="T52" fmla="*/ 107 w 118"/>
                    <a:gd name="T53" fmla="*/ 23 h 66"/>
                    <a:gd name="T54" fmla="*/ 118 w 118"/>
                    <a:gd name="T55" fmla="*/ 18 h 66"/>
                    <a:gd name="T56" fmla="*/ 116 w 118"/>
                    <a:gd name="T57" fmla="*/ 11 h 66"/>
                    <a:gd name="T58" fmla="*/ 105 w 118"/>
                    <a:gd name="T59" fmla="*/ 5 h 66"/>
                    <a:gd name="T60" fmla="*/ 101 w 118"/>
                    <a:gd name="T61" fmla="*/ 8 h 66"/>
                    <a:gd name="T62" fmla="*/ 80 w 118"/>
                    <a:gd name="T63" fmla="*/ 0 h 66"/>
                    <a:gd name="T64" fmla="*/ 80 w 118"/>
                    <a:gd name="T6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8" h="66">
                      <a:moveTo>
                        <a:pt x="80" y="0"/>
                      </a:move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3" y="10"/>
                      </a:lnTo>
                      <a:lnTo>
                        <a:pt x="61" y="9"/>
                      </a:lnTo>
                      <a:lnTo>
                        <a:pt x="52" y="12"/>
                      </a:lnTo>
                      <a:lnTo>
                        <a:pt x="45" y="13"/>
                      </a:lnTo>
                      <a:lnTo>
                        <a:pt x="44" y="18"/>
                      </a:lnTo>
                      <a:lnTo>
                        <a:pt x="28" y="21"/>
                      </a:lnTo>
                      <a:lnTo>
                        <a:pt x="21" y="18"/>
                      </a:lnTo>
                      <a:lnTo>
                        <a:pt x="11" y="12"/>
                      </a:lnTo>
                      <a:lnTo>
                        <a:pt x="11" y="22"/>
                      </a:lnTo>
                      <a:lnTo>
                        <a:pt x="0" y="22"/>
                      </a:lnTo>
                      <a:lnTo>
                        <a:pt x="5" y="26"/>
                      </a:lnTo>
                      <a:lnTo>
                        <a:pt x="0" y="41"/>
                      </a:lnTo>
                      <a:lnTo>
                        <a:pt x="3" y="42"/>
                      </a:lnTo>
                      <a:lnTo>
                        <a:pt x="7" y="50"/>
                      </a:lnTo>
                      <a:lnTo>
                        <a:pt x="13" y="52"/>
                      </a:lnTo>
                      <a:lnTo>
                        <a:pt x="28" y="63"/>
                      </a:lnTo>
                      <a:lnTo>
                        <a:pt x="44" y="66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64" y="57"/>
                      </a:lnTo>
                      <a:lnTo>
                        <a:pt x="77" y="58"/>
                      </a:lnTo>
                      <a:lnTo>
                        <a:pt x="91" y="54"/>
                      </a:lnTo>
                      <a:lnTo>
                        <a:pt x="100" y="38"/>
                      </a:lnTo>
                      <a:lnTo>
                        <a:pt x="107" y="23"/>
                      </a:lnTo>
                      <a:lnTo>
                        <a:pt x="118" y="18"/>
                      </a:lnTo>
                      <a:lnTo>
                        <a:pt x="116" y="11"/>
                      </a:lnTo>
                      <a:lnTo>
                        <a:pt x="105" y="5"/>
                      </a:lnTo>
                      <a:lnTo>
                        <a:pt x="101" y="8"/>
                      </a:lnTo>
                      <a:lnTo>
                        <a:pt x="80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086402-F06C-4380-CAD5-22C9C20AE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6587" y="2419351"/>
                  <a:ext cx="114300" cy="123825"/>
                </a:xfrm>
                <a:custGeom>
                  <a:avLst/>
                  <a:gdLst>
                    <a:gd name="T0" fmla="*/ 69 w 72"/>
                    <a:gd name="T1" fmla="*/ 29 h 78"/>
                    <a:gd name="T2" fmla="*/ 56 w 72"/>
                    <a:gd name="T3" fmla="*/ 24 h 78"/>
                    <a:gd name="T4" fmla="*/ 46 w 72"/>
                    <a:gd name="T5" fmla="*/ 24 h 78"/>
                    <a:gd name="T6" fmla="*/ 50 w 72"/>
                    <a:gd name="T7" fmla="*/ 12 h 78"/>
                    <a:gd name="T8" fmla="*/ 47 w 72"/>
                    <a:gd name="T9" fmla="*/ 0 h 78"/>
                    <a:gd name="T10" fmla="*/ 33 w 72"/>
                    <a:gd name="T11" fmla="*/ 11 h 78"/>
                    <a:gd name="T12" fmla="*/ 8 w 72"/>
                    <a:gd name="T13" fmla="*/ 28 h 78"/>
                    <a:gd name="T14" fmla="*/ 16 w 72"/>
                    <a:gd name="T15" fmla="*/ 51 h 78"/>
                    <a:gd name="T16" fmla="*/ 0 w 72"/>
                    <a:gd name="T17" fmla="*/ 74 h 78"/>
                    <a:gd name="T18" fmla="*/ 25 w 72"/>
                    <a:gd name="T19" fmla="*/ 78 h 78"/>
                    <a:gd name="T20" fmla="*/ 57 w 72"/>
                    <a:gd name="T21" fmla="*/ 65 h 78"/>
                    <a:gd name="T22" fmla="*/ 72 w 72"/>
                    <a:gd name="T23" fmla="*/ 45 h 78"/>
                    <a:gd name="T24" fmla="*/ 69 w 72"/>
                    <a:gd name="T25" fmla="*/ 29 h 78"/>
                    <a:gd name="T26" fmla="*/ 69 w 72"/>
                    <a:gd name="T27" fmla="*/ 2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" h="78">
                      <a:moveTo>
                        <a:pt x="69" y="29"/>
                      </a:moveTo>
                      <a:lnTo>
                        <a:pt x="56" y="24"/>
                      </a:lnTo>
                      <a:lnTo>
                        <a:pt x="46" y="24"/>
                      </a:lnTo>
                      <a:lnTo>
                        <a:pt x="50" y="12"/>
                      </a:lnTo>
                      <a:lnTo>
                        <a:pt x="47" y="0"/>
                      </a:lnTo>
                      <a:lnTo>
                        <a:pt x="33" y="11"/>
                      </a:lnTo>
                      <a:lnTo>
                        <a:pt x="8" y="28"/>
                      </a:lnTo>
                      <a:lnTo>
                        <a:pt x="16" y="51"/>
                      </a:lnTo>
                      <a:lnTo>
                        <a:pt x="0" y="74"/>
                      </a:lnTo>
                      <a:lnTo>
                        <a:pt x="25" y="78"/>
                      </a:lnTo>
                      <a:lnTo>
                        <a:pt x="57" y="65"/>
                      </a:lnTo>
                      <a:lnTo>
                        <a:pt x="72" y="45"/>
                      </a:lnTo>
                      <a:lnTo>
                        <a:pt x="69" y="29"/>
                      </a:lnTo>
                      <a:lnTo>
                        <a:pt x="69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342B5-5BCA-0EFB-E477-953C558C75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562" y="2028826"/>
                  <a:ext cx="268287" cy="100013"/>
                </a:xfrm>
                <a:custGeom>
                  <a:avLst/>
                  <a:gdLst>
                    <a:gd name="T0" fmla="*/ 158 w 169"/>
                    <a:gd name="T1" fmla="*/ 1 h 63"/>
                    <a:gd name="T2" fmla="*/ 131 w 169"/>
                    <a:gd name="T3" fmla="*/ 0 h 63"/>
                    <a:gd name="T4" fmla="*/ 104 w 169"/>
                    <a:gd name="T5" fmla="*/ 10 h 63"/>
                    <a:gd name="T6" fmla="*/ 86 w 169"/>
                    <a:gd name="T7" fmla="*/ 5 h 63"/>
                    <a:gd name="T8" fmla="*/ 60 w 169"/>
                    <a:gd name="T9" fmla="*/ 16 h 63"/>
                    <a:gd name="T10" fmla="*/ 37 w 169"/>
                    <a:gd name="T11" fmla="*/ 2 h 63"/>
                    <a:gd name="T12" fmla="*/ 13 w 169"/>
                    <a:gd name="T13" fmla="*/ 5 h 63"/>
                    <a:gd name="T14" fmla="*/ 0 w 169"/>
                    <a:gd name="T15" fmla="*/ 19 h 63"/>
                    <a:gd name="T16" fmla="*/ 33 w 169"/>
                    <a:gd name="T17" fmla="*/ 23 h 63"/>
                    <a:gd name="T18" fmla="*/ 32 w 169"/>
                    <a:gd name="T19" fmla="*/ 30 h 63"/>
                    <a:gd name="T20" fmla="*/ 3 w 169"/>
                    <a:gd name="T21" fmla="*/ 34 h 63"/>
                    <a:gd name="T22" fmla="*/ 35 w 169"/>
                    <a:gd name="T23" fmla="*/ 44 h 63"/>
                    <a:gd name="T24" fmla="*/ 19 w 169"/>
                    <a:gd name="T25" fmla="*/ 53 h 63"/>
                    <a:gd name="T26" fmla="*/ 62 w 169"/>
                    <a:gd name="T27" fmla="*/ 60 h 63"/>
                    <a:gd name="T28" fmla="*/ 83 w 169"/>
                    <a:gd name="T29" fmla="*/ 63 h 63"/>
                    <a:gd name="T30" fmla="*/ 98 w 169"/>
                    <a:gd name="T31" fmla="*/ 59 h 63"/>
                    <a:gd name="T32" fmla="*/ 145 w 169"/>
                    <a:gd name="T33" fmla="*/ 45 h 63"/>
                    <a:gd name="T34" fmla="*/ 169 w 169"/>
                    <a:gd name="T35" fmla="*/ 29 h 63"/>
                    <a:gd name="T36" fmla="*/ 152 w 169"/>
                    <a:gd name="T37" fmla="*/ 15 h 63"/>
                    <a:gd name="T38" fmla="*/ 158 w 169"/>
                    <a:gd name="T39" fmla="*/ 1 h 63"/>
                    <a:gd name="T40" fmla="*/ 158 w 169"/>
                    <a:gd name="T41" fmla="*/ 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9" h="63">
                      <a:moveTo>
                        <a:pt x="158" y="1"/>
                      </a:moveTo>
                      <a:lnTo>
                        <a:pt x="131" y="0"/>
                      </a:lnTo>
                      <a:lnTo>
                        <a:pt x="104" y="10"/>
                      </a:lnTo>
                      <a:lnTo>
                        <a:pt x="86" y="5"/>
                      </a:lnTo>
                      <a:lnTo>
                        <a:pt x="60" y="16"/>
                      </a:lnTo>
                      <a:lnTo>
                        <a:pt x="37" y="2"/>
                      </a:lnTo>
                      <a:lnTo>
                        <a:pt x="13" y="5"/>
                      </a:lnTo>
                      <a:lnTo>
                        <a:pt x="0" y="19"/>
                      </a:lnTo>
                      <a:lnTo>
                        <a:pt x="33" y="23"/>
                      </a:lnTo>
                      <a:lnTo>
                        <a:pt x="32" y="30"/>
                      </a:lnTo>
                      <a:lnTo>
                        <a:pt x="3" y="34"/>
                      </a:lnTo>
                      <a:lnTo>
                        <a:pt x="35" y="44"/>
                      </a:lnTo>
                      <a:lnTo>
                        <a:pt x="19" y="53"/>
                      </a:lnTo>
                      <a:lnTo>
                        <a:pt x="62" y="60"/>
                      </a:lnTo>
                      <a:lnTo>
                        <a:pt x="83" y="63"/>
                      </a:lnTo>
                      <a:lnTo>
                        <a:pt x="98" y="59"/>
                      </a:lnTo>
                      <a:lnTo>
                        <a:pt x="145" y="45"/>
                      </a:lnTo>
                      <a:lnTo>
                        <a:pt x="169" y="29"/>
                      </a:lnTo>
                      <a:lnTo>
                        <a:pt x="152" y="15"/>
                      </a:lnTo>
                      <a:lnTo>
                        <a:pt x="158" y="1"/>
                      </a:lnTo>
                      <a:lnTo>
                        <a:pt x="158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F7E3F3-1C84-7A63-3D6E-4152D86045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2362" y="2711451"/>
                  <a:ext cx="365125" cy="388938"/>
                </a:xfrm>
                <a:custGeom>
                  <a:avLst/>
                  <a:gdLst>
                    <a:gd name="T0" fmla="*/ 161 w 230"/>
                    <a:gd name="T1" fmla="*/ 208 h 245"/>
                    <a:gd name="T2" fmla="*/ 119 w 230"/>
                    <a:gd name="T3" fmla="*/ 209 h 245"/>
                    <a:gd name="T4" fmla="*/ 144 w 230"/>
                    <a:gd name="T5" fmla="*/ 234 h 245"/>
                    <a:gd name="T6" fmla="*/ 170 w 230"/>
                    <a:gd name="T7" fmla="*/ 245 h 245"/>
                    <a:gd name="T8" fmla="*/ 170 w 230"/>
                    <a:gd name="T9" fmla="*/ 226 h 245"/>
                    <a:gd name="T10" fmla="*/ 50 w 230"/>
                    <a:gd name="T11" fmla="*/ 136 h 245"/>
                    <a:gd name="T12" fmla="*/ 30 w 230"/>
                    <a:gd name="T13" fmla="*/ 142 h 245"/>
                    <a:gd name="T14" fmla="*/ 37 w 230"/>
                    <a:gd name="T15" fmla="*/ 184 h 245"/>
                    <a:gd name="T16" fmla="*/ 52 w 230"/>
                    <a:gd name="T17" fmla="*/ 182 h 245"/>
                    <a:gd name="T18" fmla="*/ 63 w 230"/>
                    <a:gd name="T19" fmla="*/ 152 h 245"/>
                    <a:gd name="T20" fmla="*/ 50 w 230"/>
                    <a:gd name="T21" fmla="*/ 136 h 245"/>
                    <a:gd name="T22" fmla="*/ 98 w 230"/>
                    <a:gd name="T23" fmla="*/ 0 h 245"/>
                    <a:gd name="T24" fmla="*/ 79 w 230"/>
                    <a:gd name="T25" fmla="*/ 8 h 245"/>
                    <a:gd name="T26" fmla="*/ 67 w 230"/>
                    <a:gd name="T27" fmla="*/ 14 h 245"/>
                    <a:gd name="T28" fmla="*/ 44 w 230"/>
                    <a:gd name="T29" fmla="*/ 15 h 245"/>
                    <a:gd name="T30" fmla="*/ 32 w 230"/>
                    <a:gd name="T31" fmla="*/ 25 h 245"/>
                    <a:gd name="T32" fmla="*/ 18 w 230"/>
                    <a:gd name="T33" fmla="*/ 29 h 245"/>
                    <a:gd name="T34" fmla="*/ 1 w 230"/>
                    <a:gd name="T35" fmla="*/ 26 h 245"/>
                    <a:gd name="T36" fmla="*/ 7 w 230"/>
                    <a:gd name="T37" fmla="*/ 41 h 245"/>
                    <a:gd name="T38" fmla="*/ 6 w 230"/>
                    <a:gd name="T39" fmla="*/ 66 h 245"/>
                    <a:gd name="T40" fmla="*/ 14 w 230"/>
                    <a:gd name="T41" fmla="*/ 79 h 245"/>
                    <a:gd name="T42" fmla="*/ 32 w 230"/>
                    <a:gd name="T43" fmla="*/ 66 h 245"/>
                    <a:gd name="T44" fmla="*/ 56 w 230"/>
                    <a:gd name="T45" fmla="*/ 71 h 245"/>
                    <a:gd name="T46" fmla="*/ 73 w 230"/>
                    <a:gd name="T47" fmla="*/ 96 h 245"/>
                    <a:gd name="T48" fmla="*/ 105 w 230"/>
                    <a:gd name="T49" fmla="*/ 124 h 245"/>
                    <a:gd name="T50" fmla="*/ 136 w 230"/>
                    <a:gd name="T51" fmla="*/ 136 h 245"/>
                    <a:gd name="T52" fmla="*/ 156 w 230"/>
                    <a:gd name="T53" fmla="*/ 150 h 245"/>
                    <a:gd name="T54" fmla="*/ 171 w 230"/>
                    <a:gd name="T55" fmla="*/ 163 h 245"/>
                    <a:gd name="T56" fmla="*/ 186 w 230"/>
                    <a:gd name="T57" fmla="*/ 189 h 245"/>
                    <a:gd name="T58" fmla="*/ 180 w 230"/>
                    <a:gd name="T59" fmla="*/ 207 h 245"/>
                    <a:gd name="T60" fmla="*/ 188 w 230"/>
                    <a:gd name="T61" fmla="*/ 212 h 245"/>
                    <a:gd name="T62" fmla="*/ 205 w 230"/>
                    <a:gd name="T63" fmla="*/ 190 h 245"/>
                    <a:gd name="T64" fmla="*/ 192 w 230"/>
                    <a:gd name="T65" fmla="*/ 169 h 245"/>
                    <a:gd name="T66" fmla="*/ 216 w 230"/>
                    <a:gd name="T67" fmla="*/ 157 h 245"/>
                    <a:gd name="T68" fmla="*/ 230 w 230"/>
                    <a:gd name="T69" fmla="*/ 160 h 245"/>
                    <a:gd name="T70" fmla="*/ 210 w 230"/>
                    <a:gd name="T71" fmla="*/ 143 h 245"/>
                    <a:gd name="T72" fmla="*/ 178 w 230"/>
                    <a:gd name="T73" fmla="*/ 128 h 245"/>
                    <a:gd name="T74" fmla="*/ 178 w 230"/>
                    <a:gd name="T75" fmla="*/ 118 h 245"/>
                    <a:gd name="T76" fmla="*/ 140 w 230"/>
                    <a:gd name="T77" fmla="*/ 100 h 245"/>
                    <a:gd name="T78" fmla="*/ 112 w 230"/>
                    <a:gd name="T79" fmla="*/ 70 h 245"/>
                    <a:gd name="T80" fmla="*/ 106 w 230"/>
                    <a:gd name="T81" fmla="*/ 51 h 245"/>
                    <a:gd name="T82" fmla="*/ 119 w 230"/>
                    <a:gd name="T83" fmla="*/ 31 h 245"/>
                    <a:gd name="T84" fmla="*/ 129 w 230"/>
                    <a:gd name="T85" fmla="*/ 25 h 245"/>
                    <a:gd name="T86" fmla="*/ 104 w 230"/>
                    <a:gd name="T87" fmla="*/ 8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30" h="245">
                      <a:moveTo>
                        <a:pt x="176" y="206"/>
                      </a:moveTo>
                      <a:lnTo>
                        <a:pt x="161" y="208"/>
                      </a:lnTo>
                      <a:lnTo>
                        <a:pt x="141" y="211"/>
                      </a:lnTo>
                      <a:lnTo>
                        <a:pt x="119" y="209"/>
                      </a:lnTo>
                      <a:lnTo>
                        <a:pt x="116" y="221"/>
                      </a:lnTo>
                      <a:lnTo>
                        <a:pt x="144" y="234"/>
                      </a:lnTo>
                      <a:lnTo>
                        <a:pt x="154" y="236"/>
                      </a:lnTo>
                      <a:lnTo>
                        <a:pt x="170" y="245"/>
                      </a:lnTo>
                      <a:lnTo>
                        <a:pt x="173" y="233"/>
                      </a:lnTo>
                      <a:lnTo>
                        <a:pt x="170" y="226"/>
                      </a:lnTo>
                      <a:lnTo>
                        <a:pt x="176" y="206"/>
                      </a:lnTo>
                      <a:close/>
                      <a:moveTo>
                        <a:pt x="50" y="136"/>
                      </a:moveTo>
                      <a:lnTo>
                        <a:pt x="41" y="142"/>
                      </a:lnTo>
                      <a:lnTo>
                        <a:pt x="30" y="142"/>
                      </a:lnTo>
                      <a:lnTo>
                        <a:pt x="35" y="156"/>
                      </a:lnTo>
                      <a:lnTo>
                        <a:pt x="37" y="184"/>
                      </a:lnTo>
                      <a:lnTo>
                        <a:pt x="44" y="190"/>
                      </a:lnTo>
                      <a:lnTo>
                        <a:pt x="52" y="182"/>
                      </a:lnTo>
                      <a:lnTo>
                        <a:pt x="61" y="184"/>
                      </a:lnTo>
                      <a:lnTo>
                        <a:pt x="63" y="152"/>
                      </a:lnTo>
                      <a:lnTo>
                        <a:pt x="50" y="136"/>
                      </a:lnTo>
                      <a:lnTo>
                        <a:pt x="50" y="136"/>
                      </a:lnTo>
                      <a:close/>
                      <a:moveTo>
                        <a:pt x="104" y="8"/>
                      </a:moveTo>
                      <a:lnTo>
                        <a:pt x="98" y="0"/>
                      </a:lnTo>
                      <a:lnTo>
                        <a:pt x="81" y="3"/>
                      </a:lnTo>
                      <a:lnTo>
                        <a:pt x="79" y="8"/>
                      </a:lnTo>
                      <a:lnTo>
                        <a:pt x="68" y="4"/>
                      </a:lnTo>
                      <a:lnTo>
                        <a:pt x="67" y="14"/>
                      </a:lnTo>
                      <a:lnTo>
                        <a:pt x="58" y="18"/>
                      </a:lnTo>
                      <a:lnTo>
                        <a:pt x="44" y="15"/>
                      </a:lnTo>
                      <a:lnTo>
                        <a:pt x="41" y="25"/>
                      </a:lnTo>
                      <a:lnTo>
                        <a:pt x="32" y="25"/>
                      </a:lnTo>
                      <a:lnTo>
                        <a:pt x="28" y="21"/>
                      </a:lnTo>
                      <a:lnTo>
                        <a:pt x="18" y="29"/>
                      </a:lnTo>
                      <a:lnTo>
                        <a:pt x="10" y="30"/>
                      </a:lnTo>
                      <a:lnTo>
                        <a:pt x="1" y="26"/>
                      </a:lnTo>
                      <a:lnTo>
                        <a:pt x="0" y="32"/>
                      </a:lnTo>
                      <a:lnTo>
                        <a:pt x="7" y="41"/>
                      </a:lnTo>
                      <a:lnTo>
                        <a:pt x="0" y="47"/>
                      </a:lnTo>
                      <a:lnTo>
                        <a:pt x="6" y="66"/>
                      </a:lnTo>
                      <a:lnTo>
                        <a:pt x="16" y="69"/>
                      </a:lnTo>
                      <a:lnTo>
                        <a:pt x="14" y="79"/>
                      </a:lnTo>
                      <a:lnTo>
                        <a:pt x="22" y="77"/>
                      </a:lnTo>
                      <a:lnTo>
                        <a:pt x="32" y="66"/>
                      </a:lnTo>
                      <a:lnTo>
                        <a:pt x="41" y="63"/>
                      </a:lnTo>
                      <a:lnTo>
                        <a:pt x="56" y="71"/>
                      </a:lnTo>
                      <a:lnTo>
                        <a:pt x="67" y="73"/>
                      </a:lnTo>
                      <a:lnTo>
                        <a:pt x="73" y="96"/>
                      </a:lnTo>
                      <a:lnTo>
                        <a:pt x="87" y="109"/>
                      </a:lnTo>
                      <a:lnTo>
                        <a:pt x="105" y="124"/>
                      </a:lnTo>
                      <a:lnTo>
                        <a:pt x="121" y="135"/>
                      </a:lnTo>
                      <a:lnTo>
                        <a:pt x="136" y="136"/>
                      </a:lnTo>
                      <a:lnTo>
                        <a:pt x="144" y="145"/>
                      </a:lnTo>
                      <a:lnTo>
                        <a:pt x="156" y="150"/>
                      </a:lnTo>
                      <a:lnTo>
                        <a:pt x="163" y="160"/>
                      </a:lnTo>
                      <a:lnTo>
                        <a:pt x="171" y="163"/>
                      </a:lnTo>
                      <a:lnTo>
                        <a:pt x="178" y="175"/>
                      </a:lnTo>
                      <a:lnTo>
                        <a:pt x="186" y="189"/>
                      </a:lnTo>
                      <a:lnTo>
                        <a:pt x="182" y="194"/>
                      </a:lnTo>
                      <a:lnTo>
                        <a:pt x="180" y="207"/>
                      </a:lnTo>
                      <a:lnTo>
                        <a:pt x="180" y="214"/>
                      </a:lnTo>
                      <a:lnTo>
                        <a:pt x="188" y="212"/>
                      </a:lnTo>
                      <a:lnTo>
                        <a:pt x="197" y="191"/>
                      </a:lnTo>
                      <a:lnTo>
                        <a:pt x="205" y="190"/>
                      </a:lnTo>
                      <a:lnTo>
                        <a:pt x="207" y="178"/>
                      </a:lnTo>
                      <a:lnTo>
                        <a:pt x="192" y="169"/>
                      </a:lnTo>
                      <a:lnTo>
                        <a:pt x="199" y="154"/>
                      </a:lnTo>
                      <a:lnTo>
                        <a:pt x="216" y="157"/>
                      </a:lnTo>
                      <a:lnTo>
                        <a:pt x="227" y="169"/>
                      </a:lnTo>
                      <a:lnTo>
                        <a:pt x="230" y="160"/>
                      </a:lnTo>
                      <a:lnTo>
                        <a:pt x="228" y="156"/>
                      </a:lnTo>
                      <a:lnTo>
                        <a:pt x="210" y="143"/>
                      </a:lnTo>
                      <a:lnTo>
                        <a:pt x="196" y="137"/>
                      </a:lnTo>
                      <a:lnTo>
                        <a:pt x="178" y="128"/>
                      </a:lnTo>
                      <a:lnTo>
                        <a:pt x="183" y="124"/>
                      </a:lnTo>
                      <a:lnTo>
                        <a:pt x="178" y="118"/>
                      </a:lnTo>
                      <a:lnTo>
                        <a:pt x="163" y="118"/>
                      </a:lnTo>
                      <a:lnTo>
                        <a:pt x="140" y="100"/>
                      </a:lnTo>
                      <a:lnTo>
                        <a:pt x="130" y="81"/>
                      </a:lnTo>
                      <a:lnTo>
                        <a:pt x="112" y="70"/>
                      </a:lnTo>
                      <a:lnTo>
                        <a:pt x="104" y="58"/>
                      </a:lnTo>
                      <a:lnTo>
                        <a:pt x="106" y="51"/>
                      </a:lnTo>
                      <a:lnTo>
                        <a:pt x="105" y="40"/>
                      </a:lnTo>
                      <a:lnTo>
                        <a:pt x="119" y="31"/>
                      </a:lnTo>
                      <a:lnTo>
                        <a:pt x="135" y="35"/>
                      </a:lnTo>
                      <a:lnTo>
                        <a:pt x="129" y="25"/>
                      </a:lnTo>
                      <a:lnTo>
                        <a:pt x="130" y="14"/>
                      </a:lnTo>
                      <a:lnTo>
                        <a:pt x="104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51CEA6-BF2A-734B-5E4B-7EA3E8541B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1775" y="2374901"/>
                  <a:ext cx="157162" cy="88900"/>
                </a:xfrm>
                <a:custGeom>
                  <a:avLst/>
                  <a:gdLst>
                    <a:gd name="T0" fmla="*/ 97 w 99"/>
                    <a:gd name="T1" fmla="*/ 17 h 56"/>
                    <a:gd name="T2" fmla="*/ 78 w 99"/>
                    <a:gd name="T3" fmla="*/ 6 h 56"/>
                    <a:gd name="T4" fmla="*/ 69 w 99"/>
                    <a:gd name="T5" fmla="*/ 5 h 56"/>
                    <a:gd name="T6" fmla="*/ 65 w 99"/>
                    <a:gd name="T7" fmla="*/ 0 h 56"/>
                    <a:gd name="T8" fmla="*/ 48 w 99"/>
                    <a:gd name="T9" fmla="*/ 2 h 56"/>
                    <a:gd name="T10" fmla="*/ 19 w 99"/>
                    <a:gd name="T11" fmla="*/ 1 h 56"/>
                    <a:gd name="T12" fmla="*/ 0 w 99"/>
                    <a:gd name="T13" fmla="*/ 8 h 56"/>
                    <a:gd name="T14" fmla="*/ 7 w 99"/>
                    <a:gd name="T15" fmla="*/ 27 h 56"/>
                    <a:gd name="T16" fmla="*/ 26 w 99"/>
                    <a:gd name="T17" fmla="*/ 30 h 56"/>
                    <a:gd name="T18" fmla="*/ 33 w 99"/>
                    <a:gd name="T19" fmla="*/ 34 h 56"/>
                    <a:gd name="T20" fmla="*/ 33 w 99"/>
                    <a:gd name="T21" fmla="*/ 41 h 56"/>
                    <a:gd name="T22" fmla="*/ 35 w 99"/>
                    <a:gd name="T23" fmla="*/ 46 h 56"/>
                    <a:gd name="T24" fmla="*/ 44 w 99"/>
                    <a:gd name="T25" fmla="*/ 48 h 56"/>
                    <a:gd name="T26" fmla="*/ 50 w 99"/>
                    <a:gd name="T27" fmla="*/ 56 h 56"/>
                    <a:gd name="T28" fmla="*/ 67 w 99"/>
                    <a:gd name="T29" fmla="*/ 56 h 56"/>
                    <a:gd name="T30" fmla="*/ 84 w 99"/>
                    <a:gd name="T31" fmla="*/ 47 h 56"/>
                    <a:gd name="T32" fmla="*/ 86 w 99"/>
                    <a:gd name="T33" fmla="*/ 34 h 56"/>
                    <a:gd name="T34" fmla="*/ 99 w 99"/>
                    <a:gd name="T35" fmla="*/ 27 h 56"/>
                    <a:gd name="T36" fmla="*/ 97 w 99"/>
                    <a:gd name="T37" fmla="*/ 17 h 56"/>
                    <a:gd name="T38" fmla="*/ 97 w 99"/>
                    <a:gd name="T39" fmla="*/ 1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9" h="56">
                      <a:moveTo>
                        <a:pt x="97" y="17"/>
                      </a:moveTo>
                      <a:lnTo>
                        <a:pt x="78" y="6"/>
                      </a:lnTo>
                      <a:lnTo>
                        <a:pt x="69" y="5"/>
                      </a:lnTo>
                      <a:lnTo>
                        <a:pt x="65" y="0"/>
                      </a:lnTo>
                      <a:lnTo>
                        <a:pt x="48" y="2"/>
                      </a:lnTo>
                      <a:lnTo>
                        <a:pt x="19" y="1"/>
                      </a:lnTo>
                      <a:lnTo>
                        <a:pt x="0" y="8"/>
                      </a:lnTo>
                      <a:lnTo>
                        <a:pt x="7" y="27"/>
                      </a:lnTo>
                      <a:lnTo>
                        <a:pt x="26" y="30"/>
                      </a:lnTo>
                      <a:lnTo>
                        <a:pt x="33" y="34"/>
                      </a:lnTo>
                      <a:lnTo>
                        <a:pt x="33" y="41"/>
                      </a:lnTo>
                      <a:lnTo>
                        <a:pt x="35" y="46"/>
                      </a:lnTo>
                      <a:lnTo>
                        <a:pt x="44" y="48"/>
                      </a:lnTo>
                      <a:lnTo>
                        <a:pt x="50" y="56"/>
                      </a:lnTo>
                      <a:lnTo>
                        <a:pt x="67" y="56"/>
                      </a:lnTo>
                      <a:lnTo>
                        <a:pt x="84" y="47"/>
                      </a:lnTo>
                      <a:lnTo>
                        <a:pt x="86" y="34"/>
                      </a:lnTo>
                      <a:lnTo>
                        <a:pt x="99" y="27"/>
                      </a:lnTo>
                      <a:lnTo>
                        <a:pt x="97" y="17"/>
                      </a:lnTo>
                      <a:lnTo>
                        <a:pt x="9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83CDBCA-755B-349F-14F6-11BDA3E0F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850" y="2600326"/>
                  <a:ext cx="15875" cy="23813"/>
                </a:xfrm>
                <a:custGeom>
                  <a:avLst/>
                  <a:gdLst>
                    <a:gd name="T0" fmla="*/ 9 w 10"/>
                    <a:gd name="T1" fmla="*/ 15 h 15"/>
                    <a:gd name="T2" fmla="*/ 10 w 10"/>
                    <a:gd name="T3" fmla="*/ 5 h 15"/>
                    <a:gd name="T4" fmla="*/ 7 w 10"/>
                    <a:gd name="T5" fmla="*/ 0 h 15"/>
                    <a:gd name="T6" fmla="*/ 2 w 10"/>
                    <a:gd name="T7" fmla="*/ 1 h 15"/>
                    <a:gd name="T8" fmla="*/ 0 w 10"/>
                    <a:gd name="T9" fmla="*/ 14 h 15"/>
                    <a:gd name="T10" fmla="*/ 4 w 10"/>
                    <a:gd name="T11" fmla="*/ 15 h 15"/>
                    <a:gd name="T12" fmla="*/ 9 w 10"/>
                    <a:gd name="T13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5">
                      <a:moveTo>
                        <a:pt x="9" y="15"/>
                      </a:moveTo>
                      <a:lnTo>
                        <a:pt x="10" y="5"/>
                      </a:lnTo>
                      <a:lnTo>
                        <a:pt x="7" y="0"/>
                      </a:lnTo>
                      <a:lnTo>
                        <a:pt x="2" y="1"/>
                      </a:lnTo>
                      <a:lnTo>
                        <a:pt x="0" y="14"/>
                      </a:lnTo>
                      <a:lnTo>
                        <a:pt x="4" y="15"/>
                      </a:lnTo>
                      <a:lnTo>
                        <a:pt x="9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518260B-0757-736A-8750-B6C9D864E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0187" y="2319338"/>
                  <a:ext cx="196850" cy="82550"/>
                </a:xfrm>
                <a:custGeom>
                  <a:avLst/>
                  <a:gdLst>
                    <a:gd name="T0" fmla="*/ 103 w 124"/>
                    <a:gd name="T1" fmla="*/ 10 h 52"/>
                    <a:gd name="T2" fmla="*/ 89 w 124"/>
                    <a:gd name="T3" fmla="*/ 10 h 52"/>
                    <a:gd name="T4" fmla="*/ 73 w 124"/>
                    <a:gd name="T5" fmla="*/ 3 h 52"/>
                    <a:gd name="T6" fmla="*/ 65 w 124"/>
                    <a:gd name="T7" fmla="*/ 0 h 52"/>
                    <a:gd name="T8" fmla="*/ 51 w 124"/>
                    <a:gd name="T9" fmla="*/ 4 h 52"/>
                    <a:gd name="T10" fmla="*/ 51 w 124"/>
                    <a:gd name="T11" fmla="*/ 21 h 52"/>
                    <a:gd name="T12" fmla="*/ 37 w 124"/>
                    <a:gd name="T13" fmla="*/ 22 h 52"/>
                    <a:gd name="T14" fmla="*/ 21 w 124"/>
                    <a:gd name="T15" fmla="*/ 5 h 52"/>
                    <a:gd name="T16" fmla="*/ 6 w 124"/>
                    <a:gd name="T17" fmla="*/ 12 h 52"/>
                    <a:gd name="T18" fmla="*/ 0 w 124"/>
                    <a:gd name="T19" fmla="*/ 26 h 52"/>
                    <a:gd name="T20" fmla="*/ 1 w 124"/>
                    <a:gd name="T21" fmla="*/ 43 h 52"/>
                    <a:gd name="T22" fmla="*/ 20 w 124"/>
                    <a:gd name="T23" fmla="*/ 36 h 52"/>
                    <a:gd name="T24" fmla="*/ 49 w 124"/>
                    <a:gd name="T25" fmla="*/ 37 h 52"/>
                    <a:gd name="T26" fmla="*/ 66 w 124"/>
                    <a:gd name="T27" fmla="*/ 35 h 52"/>
                    <a:gd name="T28" fmla="*/ 70 w 124"/>
                    <a:gd name="T29" fmla="*/ 40 h 52"/>
                    <a:gd name="T30" fmla="*/ 79 w 124"/>
                    <a:gd name="T31" fmla="*/ 41 h 52"/>
                    <a:gd name="T32" fmla="*/ 98 w 124"/>
                    <a:gd name="T33" fmla="*/ 52 h 52"/>
                    <a:gd name="T34" fmla="*/ 107 w 124"/>
                    <a:gd name="T35" fmla="*/ 49 h 52"/>
                    <a:gd name="T36" fmla="*/ 124 w 124"/>
                    <a:gd name="T37" fmla="*/ 40 h 52"/>
                    <a:gd name="T38" fmla="*/ 116 w 124"/>
                    <a:gd name="T39" fmla="*/ 26 h 52"/>
                    <a:gd name="T40" fmla="*/ 113 w 124"/>
                    <a:gd name="T41" fmla="*/ 16 h 52"/>
                    <a:gd name="T42" fmla="*/ 103 w 124"/>
                    <a:gd name="T43" fmla="*/ 10 h 52"/>
                    <a:gd name="T44" fmla="*/ 103 w 124"/>
                    <a:gd name="T45" fmla="*/ 1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4" h="52">
                      <a:moveTo>
                        <a:pt x="103" y="10"/>
                      </a:moveTo>
                      <a:lnTo>
                        <a:pt x="89" y="10"/>
                      </a:lnTo>
                      <a:lnTo>
                        <a:pt x="73" y="3"/>
                      </a:lnTo>
                      <a:lnTo>
                        <a:pt x="65" y="0"/>
                      </a:lnTo>
                      <a:lnTo>
                        <a:pt x="51" y="4"/>
                      </a:lnTo>
                      <a:lnTo>
                        <a:pt x="51" y="21"/>
                      </a:lnTo>
                      <a:lnTo>
                        <a:pt x="37" y="22"/>
                      </a:lnTo>
                      <a:lnTo>
                        <a:pt x="21" y="5"/>
                      </a:lnTo>
                      <a:lnTo>
                        <a:pt x="6" y="12"/>
                      </a:lnTo>
                      <a:lnTo>
                        <a:pt x="0" y="26"/>
                      </a:lnTo>
                      <a:lnTo>
                        <a:pt x="1" y="43"/>
                      </a:lnTo>
                      <a:lnTo>
                        <a:pt x="20" y="36"/>
                      </a:lnTo>
                      <a:lnTo>
                        <a:pt x="49" y="37"/>
                      </a:lnTo>
                      <a:lnTo>
                        <a:pt x="66" y="35"/>
                      </a:lnTo>
                      <a:lnTo>
                        <a:pt x="70" y="40"/>
                      </a:lnTo>
                      <a:lnTo>
                        <a:pt x="79" y="41"/>
                      </a:lnTo>
                      <a:lnTo>
                        <a:pt x="98" y="52"/>
                      </a:lnTo>
                      <a:lnTo>
                        <a:pt x="107" y="49"/>
                      </a:lnTo>
                      <a:lnTo>
                        <a:pt x="124" y="40"/>
                      </a:lnTo>
                      <a:lnTo>
                        <a:pt x="116" y="26"/>
                      </a:lnTo>
                      <a:lnTo>
                        <a:pt x="113" y="16"/>
                      </a:lnTo>
                      <a:lnTo>
                        <a:pt x="103" y="10"/>
                      </a:lnTo>
                      <a:lnTo>
                        <a:pt x="10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1117235-C7A1-6139-FCA3-464AE46FDD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80212" y="2660651"/>
                  <a:ext cx="109537" cy="109538"/>
                </a:xfrm>
                <a:custGeom>
                  <a:avLst/>
                  <a:gdLst>
                    <a:gd name="T0" fmla="*/ 39 w 69"/>
                    <a:gd name="T1" fmla="*/ 69 h 69"/>
                    <a:gd name="T2" fmla="*/ 43 w 69"/>
                    <a:gd name="T3" fmla="*/ 66 h 69"/>
                    <a:gd name="T4" fmla="*/ 45 w 69"/>
                    <a:gd name="T5" fmla="*/ 59 h 69"/>
                    <a:gd name="T6" fmla="*/ 49 w 69"/>
                    <a:gd name="T7" fmla="*/ 51 h 69"/>
                    <a:gd name="T8" fmla="*/ 47 w 69"/>
                    <a:gd name="T9" fmla="*/ 47 h 69"/>
                    <a:gd name="T10" fmla="*/ 51 w 69"/>
                    <a:gd name="T11" fmla="*/ 46 h 69"/>
                    <a:gd name="T12" fmla="*/ 54 w 69"/>
                    <a:gd name="T13" fmla="*/ 48 h 69"/>
                    <a:gd name="T14" fmla="*/ 65 w 69"/>
                    <a:gd name="T15" fmla="*/ 49 h 69"/>
                    <a:gd name="T16" fmla="*/ 69 w 69"/>
                    <a:gd name="T17" fmla="*/ 47 h 69"/>
                    <a:gd name="T18" fmla="*/ 65 w 69"/>
                    <a:gd name="T19" fmla="*/ 46 h 69"/>
                    <a:gd name="T20" fmla="*/ 66 w 69"/>
                    <a:gd name="T21" fmla="*/ 42 h 69"/>
                    <a:gd name="T22" fmla="*/ 58 w 69"/>
                    <a:gd name="T23" fmla="*/ 36 h 69"/>
                    <a:gd name="T24" fmla="*/ 55 w 69"/>
                    <a:gd name="T25" fmla="*/ 26 h 69"/>
                    <a:gd name="T26" fmla="*/ 47 w 69"/>
                    <a:gd name="T27" fmla="*/ 22 h 69"/>
                    <a:gd name="T28" fmla="*/ 47 w 69"/>
                    <a:gd name="T29" fmla="*/ 14 h 69"/>
                    <a:gd name="T30" fmla="*/ 38 w 69"/>
                    <a:gd name="T31" fmla="*/ 8 h 69"/>
                    <a:gd name="T32" fmla="*/ 30 w 69"/>
                    <a:gd name="T33" fmla="*/ 7 h 69"/>
                    <a:gd name="T34" fmla="*/ 16 w 69"/>
                    <a:gd name="T35" fmla="*/ 0 h 69"/>
                    <a:gd name="T36" fmla="*/ 4 w 69"/>
                    <a:gd name="T37" fmla="*/ 3 h 69"/>
                    <a:gd name="T38" fmla="*/ 0 w 69"/>
                    <a:gd name="T39" fmla="*/ 5 h 69"/>
                    <a:gd name="T40" fmla="*/ 6 w 69"/>
                    <a:gd name="T41" fmla="*/ 8 h 69"/>
                    <a:gd name="T42" fmla="*/ 13 w 69"/>
                    <a:gd name="T43" fmla="*/ 15 h 69"/>
                    <a:gd name="T44" fmla="*/ 20 w 69"/>
                    <a:gd name="T45" fmla="*/ 25 h 69"/>
                    <a:gd name="T46" fmla="*/ 32 w 69"/>
                    <a:gd name="T47" fmla="*/ 38 h 69"/>
                    <a:gd name="T48" fmla="*/ 35 w 69"/>
                    <a:gd name="T49" fmla="*/ 48 h 69"/>
                    <a:gd name="T50" fmla="*/ 34 w 69"/>
                    <a:gd name="T51" fmla="*/ 59 h 69"/>
                    <a:gd name="T52" fmla="*/ 39 w 69"/>
                    <a:gd name="T5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" h="69">
                      <a:moveTo>
                        <a:pt x="39" y="69"/>
                      </a:moveTo>
                      <a:lnTo>
                        <a:pt x="43" y="66"/>
                      </a:lnTo>
                      <a:lnTo>
                        <a:pt x="45" y="59"/>
                      </a:lnTo>
                      <a:lnTo>
                        <a:pt x="49" y="51"/>
                      </a:lnTo>
                      <a:lnTo>
                        <a:pt x="47" y="47"/>
                      </a:lnTo>
                      <a:lnTo>
                        <a:pt x="51" y="46"/>
                      </a:lnTo>
                      <a:lnTo>
                        <a:pt x="54" y="48"/>
                      </a:lnTo>
                      <a:lnTo>
                        <a:pt x="65" y="49"/>
                      </a:lnTo>
                      <a:lnTo>
                        <a:pt x="69" y="47"/>
                      </a:lnTo>
                      <a:lnTo>
                        <a:pt x="65" y="46"/>
                      </a:lnTo>
                      <a:lnTo>
                        <a:pt x="66" y="42"/>
                      </a:lnTo>
                      <a:lnTo>
                        <a:pt x="58" y="36"/>
                      </a:lnTo>
                      <a:lnTo>
                        <a:pt x="55" y="26"/>
                      </a:lnTo>
                      <a:lnTo>
                        <a:pt x="47" y="22"/>
                      </a:lnTo>
                      <a:lnTo>
                        <a:pt x="47" y="14"/>
                      </a:lnTo>
                      <a:lnTo>
                        <a:pt x="38" y="8"/>
                      </a:lnTo>
                      <a:lnTo>
                        <a:pt x="30" y="7"/>
                      </a:lnTo>
                      <a:lnTo>
                        <a:pt x="16" y="0"/>
                      </a:lnTo>
                      <a:lnTo>
                        <a:pt x="4" y="3"/>
                      </a:ln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3" y="15"/>
                      </a:lnTo>
                      <a:lnTo>
                        <a:pt x="20" y="25"/>
                      </a:lnTo>
                      <a:lnTo>
                        <a:pt x="32" y="38"/>
                      </a:lnTo>
                      <a:lnTo>
                        <a:pt x="35" y="48"/>
                      </a:lnTo>
                      <a:lnTo>
                        <a:pt x="34" y="59"/>
                      </a:lnTo>
                      <a:lnTo>
                        <a:pt x="39" y="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CA907DD-641C-43B6-F5AC-101FFD733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886076"/>
                  <a:ext cx="74612" cy="53975"/>
                </a:xfrm>
                <a:custGeom>
                  <a:avLst/>
                  <a:gdLst>
                    <a:gd name="T0" fmla="*/ 44 w 47"/>
                    <a:gd name="T1" fmla="*/ 7 h 34"/>
                    <a:gd name="T2" fmla="*/ 34 w 47"/>
                    <a:gd name="T3" fmla="*/ 0 h 34"/>
                    <a:gd name="T4" fmla="*/ 25 w 47"/>
                    <a:gd name="T5" fmla="*/ 1 h 34"/>
                    <a:gd name="T6" fmla="*/ 18 w 47"/>
                    <a:gd name="T7" fmla="*/ 2 h 34"/>
                    <a:gd name="T8" fmla="*/ 14 w 47"/>
                    <a:gd name="T9" fmla="*/ 3 h 34"/>
                    <a:gd name="T10" fmla="*/ 3 w 47"/>
                    <a:gd name="T11" fmla="*/ 6 h 34"/>
                    <a:gd name="T12" fmla="*/ 3 w 47"/>
                    <a:gd name="T13" fmla="*/ 11 h 34"/>
                    <a:gd name="T14" fmla="*/ 0 w 47"/>
                    <a:gd name="T15" fmla="*/ 11 h 34"/>
                    <a:gd name="T16" fmla="*/ 0 w 47"/>
                    <a:gd name="T17" fmla="*/ 11 h 34"/>
                    <a:gd name="T18" fmla="*/ 0 w 47"/>
                    <a:gd name="T19" fmla="*/ 18 h 34"/>
                    <a:gd name="T20" fmla="*/ 2 w 47"/>
                    <a:gd name="T21" fmla="*/ 29 h 34"/>
                    <a:gd name="T22" fmla="*/ 11 w 47"/>
                    <a:gd name="T23" fmla="*/ 34 h 34"/>
                    <a:gd name="T24" fmla="*/ 24 w 47"/>
                    <a:gd name="T25" fmla="*/ 32 h 34"/>
                    <a:gd name="T26" fmla="*/ 30 w 47"/>
                    <a:gd name="T27" fmla="*/ 27 h 34"/>
                    <a:gd name="T28" fmla="*/ 41 w 47"/>
                    <a:gd name="T29" fmla="*/ 28 h 34"/>
                    <a:gd name="T30" fmla="*/ 43 w 47"/>
                    <a:gd name="T31" fmla="*/ 23 h 34"/>
                    <a:gd name="T32" fmla="*/ 47 w 47"/>
                    <a:gd name="T33" fmla="*/ 23 h 34"/>
                    <a:gd name="T34" fmla="*/ 44 w 47"/>
                    <a:gd name="T35" fmla="*/ 7 h 34"/>
                    <a:gd name="T36" fmla="*/ 44 w 47"/>
                    <a:gd name="T3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34">
                      <a:moveTo>
                        <a:pt x="44" y="7"/>
                      </a:moveTo>
                      <a:lnTo>
                        <a:pt x="34" y="0"/>
                      </a:lnTo>
                      <a:lnTo>
                        <a:pt x="25" y="1"/>
                      </a:lnTo>
                      <a:lnTo>
                        <a:pt x="18" y="2"/>
                      </a:lnTo>
                      <a:lnTo>
                        <a:pt x="14" y="3"/>
                      </a:lnTo>
                      <a:lnTo>
                        <a:pt x="3" y="6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8"/>
                      </a:lnTo>
                      <a:lnTo>
                        <a:pt x="2" y="29"/>
                      </a:lnTo>
                      <a:lnTo>
                        <a:pt x="11" y="34"/>
                      </a:lnTo>
                      <a:lnTo>
                        <a:pt x="24" y="32"/>
                      </a:lnTo>
                      <a:lnTo>
                        <a:pt x="30" y="27"/>
                      </a:lnTo>
                      <a:lnTo>
                        <a:pt x="41" y="28"/>
                      </a:lnTo>
                      <a:lnTo>
                        <a:pt x="43" y="23"/>
                      </a:lnTo>
                      <a:lnTo>
                        <a:pt x="47" y="23"/>
                      </a:lnTo>
                      <a:lnTo>
                        <a:pt x="44" y="7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131992-7AF3-1F13-895A-B8FB25607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843213"/>
                  <a:ext cx="57150" cy="58738"/>
                </a:xfrm>
                <a:custGeom>
                  <a:avLst/>
                  <a:gdLst>
                    <a:gd name="T0" fmla="*/ 34 w 36"/>
                    <a:gd name="T1" fmla="*/ 16 h 37"/>
                    <a:gd name="T2" fmla="*/ 36 w 36"/>
                    <a:gd name="T3" fmla="*/ 14 h 37"/>
                    <a:gd name="T4" fmla="*/ 28 w 36"/>
                    <a:gd name="T5" fmla="*/ 9 h 37"/>
                    <a:gd name="T6" fmla="*/ 21 w 36"/>
                    <a:gd name="T7" fmla="*/ 6 h 37"/>
                    <a:gd name="T8" fmla="*/ 18 w 36"/>
                    <a:gd name="T9" fmla="*/ 3 h 37"/>
                    <a:gd name="T10" fmla="*/ 13 w 36"/>
                    <a:gd name="T11" fmla="*/ 0 h 37"/>
                    <a:gd name="T12" fmla="*/ 10 w 36"/>
                    <a:gd name="T13" fmla="*/ 2 h 37"/>
                    <a:gd name="T14" fmla="*/ 4 w 36"/>
                    <a:gd name="T15" fmla="*/ 7 h 37"/>
                    <a:gd name="T16" fmla="*/ 2 w 36"/>
                    <a:gd name="T17" fmla="*/ 19 h 37"/>
                    <a:gd name="T18" fmla="*/ 0 w 36"/>
                    <a:gd name="T19" fmla="*/ 23 h 37"/>
                    <a:gd name="T20" fmla="*/ 0 w 36"/>
                    <a:gd name="T21" fmla="*/ 23 h 37"/>
                    <a:gd name="T22" fmla="*/ 9 w 36"/>
                    <a:gd name="T23" fmla="*/ 28 h 37"/>
                    <a:gd name="T24" fmla="*/ 15 w 36"/>
                    <a:gd name="T25" fmla="*/ 35 h 37"/>
                    <a:gd name="T26" fmla="*/ 19 w 36"/>
                    <a:gd name="T27" fmla="*/ 37 h 37"/>
                    <a:gd name="T28" fmla="*/ 19 w 36"/>
                    <a:gd name="T29" fmla="*/ 37 h 37"/>
                    <a:gd name="T30" fmla="*/ 17 w 36"/>
                    <a:gd name="T31" fmla="*/ 30 h 37"/>
                    <a:gd name="T32" fmla="*/ 25 w 36"/>
                    <a:gd name="T33" fmla="*/ 18 h 37"/>
                    <a:gd name="T34" fmla="*/ 27 w 36"/>
                    <a:gd name="T35" fmla="*/ 23 h 37"/>
                    <a:gd name="T36" fmla="*/ 31 w 36"/>
                    <a:gd name="T37" fmla="*/ 21 h 37"/>
                    <a:gd name="T38" fmla="*/ 34 w 36"/>
                    <a:gd name="T39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" h="37">
                      <a:moveTo>
                        <a:pt x="34" y="16"/>
                      </a:moveTo>
                      <a:lnTo>
                        <a:pt x="36" y="14"/>
                      </a:lnTo>
                      <a:lnTo>
                        <a:pt x="28" y="9"/>
                      </a:lnTo>
                      <a:lnTo>
                        <a:pt x="21" y="6"/>
                      </a:lnTo>
                      <a:lnTo>
                        <a:pt x="18" y="3"/>
                      </a:lnTo>
                      <a:lnTo>
                        <a:pt x="13" y="0"/>
                      </a:lnTo>
                      <a:lnTo>
                        <a:pt x="10" y="2"/>
                      </a:lnTo>
                      <a:lnTo>
                        <a:pt x="4" y="7"/>
                      </a:lnTo>
                      <a:lnTo>
                        <a:pt x="2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9" y="28"/>
                      </a:lnTo>
                      <a:lnTo>
                        <a:pt x="15" y="35"/>
                      </a:lnTo>
                      <a:lnTo>
                        <a:pt x="19" y="37"/>
                      </a:lnTo>
                      <a:lnTo>
                        <a:pt x="19" y="37"/>
                      </a:lnTo>
                      <a:lnTo>
                        <a:pt x="17" y="30"/>
                      </a:lnTo>
                      <a:lnTo>
                        <a:pt x="25" y="18"/>
                      </a:lnTo>
                      <a:lnTo>
                        <a:pt x="27" y="23"/>
                      </a:lnTo>
                      <a:lnTo>
                        <a:pt x="31" y="21"/>
                      </a:lnTo>
                      <a:lnTo>
                        <a:pt x="34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DA02F47-582E-1A7F-34FA-EF74C087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6000" y="2476501"/>
                  <a:ext cx="104775" cy="98425"/>
                </a:xfrm>
                <a:custGeom>
                  <a:avLst/>
                  <a:gdLst>
                    <a:gd name="T0" fmla="*/ 48 w 66"/>
                    <a:gd name="T1" fmla="*/ 38 h 62"/>
                    <a:gd name="T2" fmla="*/ 59 w 66"/>
                    <a:gd name="T3" fmla="*/ 38 h 62"/>
                    <a:gd name="T4" fmla="*/ 63 w 66"/>
                    <a:gd name="T5" fmla="*/ 29 h 62"/>
                    <a:gd name="T6" fmla="*/ 66 w 66"/>
                    <a:gd name="T7" fmla="*/ 9 h 62"/>
                    <a:gd name="T8" fmla="*/ 63 w 66"/>
                    <a:gd name="T9" fmla="*/ 1 h 62"/>
                    <a:gd name="T10" fmla="*/ 48 w 66"/>
                    <a:gd name="T11" fmla="*/ 0 h 62"/>
                    <a:gd name="T12" fmla="*/ 24 w 66"/>
                    <a:gd name="T13" fmla="*/ 10 h 62"/>
                    <a:gd name="T14" fmla="*/ 10 w 66"/>
                    <a:gd name="T15" fmla="*/ 43 h 62"/>
                    <a:gd name="T16" fmla="*/ 0 w 66"/>
                    <a:gd name="T17" fmla="*/ 50 h 62"/>
                    <a:gd name="T18" fmla="*/ 0 w 66"/>
                    <a:gd name="T19" fmla="*/ 50 h 62"/>
                    <a:gd name="T20" fmla="*/ 13 w 66"/>
                    <a:gd name="T21" fmla="*/ 51 h 62"/>
                    <a:gd name="T22" fmla="*/ 30 w 66"/>
                    <a:gd name="T23" fmla="*/ 47 h 62"/>
                    <a:gd name="T24" fmla="*/ 41 w 66"/>
                    <a:gd name="T25" fmla="*/ 57 h 62"/>
                    <a:gd name="T26" fmla="*/ 52 w 66"/>
                    <a:gd name="T27" fmla="*/ 62 h 62"/>
                    <a:gd name="T28" fmla="*/ 48 w 66"/>
                    <a:gd name="T29" fmla="*/ 38 h 62"/>
                    <a:gd name="T30" fmla="*/ 48 w 66"/>
                    <a:gd name="T31" fmla="*/ 3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2">
                      <a:moveTo>
                        <a:pt x="48" y="38"/>
                      </a:moveTo>
                      <a:lnTo>
                        <a:pt x="59" y="38"/>
                      </a:lnTo>
                      <a:lnTo>
                        <a:pt x="63" y="29"/>
                      </a:lnTo>
                      <a:lnTo>
                        <a:pt x="66" y="9"/>
                      </a:lnTo>
                      <a:lnTo>
                        <a:pt x="63" y="1"/>
                      </a:lnTo>
                      <a:lnTo>
                        <a:pt x="48" y="0"/>
                      </a:lnTo>
                      <a:lnTo>
                        <a:pt x="24" y="10"/>
                      </a:lnTo>
                      <a:lnTo>
                        <a:pt x="10" y="43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13" y="51"/>
                      </a:lnTo>
                      <a:lnTo>
                        <a:pt x="30" y="47"/>
                      </a:lnTo>
                      <a:lnTo>
                        <a:pt x="41" y="57"/>
                      </a:lnTo>
                      <a:lnTo>
                        <a:pt x="52" y="62"/>
                      </a:lnTo>
                      <a:lnTo>
                        <a:pt x="48" y="38"/>
                      </a:ln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4FC4CA-5BE7-81DB-6572-88DFB5DF7A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2512" y="1609726"/>
                  <a:ext cx="617537" cy="704850"/>
                </a:xfrm>
                <a:custGeom>
                  <a:avLst/>
                  <a:gdLst>
                    <a:gd name="T0" fmla="*/ 311 w 389"/>
                    <a:gd name="T1" fmla="*/ 174 h 444"/>
                    <a:gd name="T2" fmla="*/ 264 w 389"/>
                    <a:gd name="T3" fmla="*/ 189 h 444"/>
                    <a:gd name="T4" fmla="*/ 207 w 389"/>
                    <a:gd name="T5" fmla="*/ 197 h 444"/>
                    <a:gd name="T6" fmla="*/ 145 w 389"/>
                    <a:gd name="T7" fmla="*/ 237 h 444"/>
                    <a:gd name="T8" fmla="*/ 86 w 389"/>
                    <a:gd name="T9" fmla="*/ 306 h 444"/>
                    <a:gd name="T10" fmla="*/ 14 w 389"/>
                    <a:gd name="T11" fmla="*/ 346 h 444"/>
                    <a:gd name="T12" fmla="*/ 6 w 389"/>
                    <a:gd name="T13" fmla="*/ 410 h 444"/>
                    <a:gd name="T14" fmla="*/ 38 w 389"/>
                    <a:gd name="T15" fmla="*/ 444 h 444"/>
                    <a:gd name="T16" fmla="*/ 92 w 389"/>
                    <a:gd name="T17" fmla="*/ 414 h 444"/>
                    <a:gd name="T18" fmla="*/ 111 w 389"/>
                    <a:gd name="T19" fmla="*/ 414 h 444"/>
                    <a:gd name="T20" fmla="*/ 127 w 389"/>
                    <a:gd name="T21" fmla="*/ 374 h 444"/>
                    <a:gd name="T22" fmla="*/ 111 w 389"/>
                    <a:gd name="T23" fmla="*/ 335 h 444"/>
                    <a:gd name="T24" fmla="*/ 136 w 389"/>
                    <a:gd name="T25" fmla="*/ 315 h 444"/>
                    <a:gd name="T26" fmla="*/ 134 w 389"/>
                    <a:gd name="T27" fmla="*/ 301 h 444"/>
                    <a:gd name="T28" fmla="*/ 168 w 389"/>
                    <a:gd name="T29" fmla="*/ 248 h 444"/>
                    <a:gd name="T30" fmla="*/ 191 w 389"/>
                    <a:gd name="T31" fmla="*/ 233 h 444"/>
                    <a:gd name="T32" fmla="*/ 223 w 389"/>
                    <a:gd name="T33" fmla="*/ 226 h 444"/>
                    <a:gd name="T34" fmla="*/ 232 w 389"/>
                    <a:gd name="T35" fmla="*/ 211 h 444"/>
                    <a:gd name="T36" fmla="*/ 259 w 389"/>
                    <a:gd name="T37" fmla="*/ 217 h 444"/>
                    <a:gd name="T38" fmla="*/ 297 w 389"/>
                    <a:gd name="T39" fmla="*/ 220 h 444"/>
                    <a:gd name="T40" fmla="*/ 313 w 389"/>
                    <a:gd name="T41" fmla="*/ 197 h 444"/>
                    <a:gd name="T42" fmla="*/ 356 w 389"/>
                    <a:gd name="T43" fmla="*/ 198 h 444"/>
                    <a:gd name="T44" fmla="*/ 365 w 389"/>
                    <a:gd name="T45" fmla="*/ 211 h 444"/>
                    <a:gd name="T46" fmla="*/ 389 w 389"/>
                    <a:gd name="T47" fmla="*/ 203 h 444"/>
                    <a:gd name="T48" fmla="*/ 387 w 389"/>
                    <a:gd name="T49" fmla="*/ 185 h 444"/>
                    <a:gd name="T50" fmla="*/ 336 w 389"/>
                    <a:gd name="T51" fmla="*/ 170 h 444"/>
                    <a:gd name="T52" fmla="*/ 230 w 389"/>
                    <a:gd name="T53" fmla="*/ 42 h 444"/>
                    <a:gd name="T54" fmla="*/ 197 w 389"/>
                    <a:gd name="T55" fmla="*/ 39 h 444"/>
                    <a:gd name="T56" fmla="*/ 198 w 389"/>
                    <a:gd name="T57" fmla="*/ 49 h 444"/>
                    <a:gd name="T58" fmla="*/ 252 w 389"/>
                    <a:gd name="T59" fmla="*/ 46 h 444"/>
                    <a:gd name="T60" fmla="*/ 139 w 389"/>
                    <a:gd name="T61" fmla="*/ 9 h 444"/>
                    <a:gd name="T62" fmla="*/ 116 w 389"/>
                    <a:gd name="T63" fmla="*/ 15 h 444"/>
                    <a:gd name="T64" fmla="*/ 89 w 389"/>
                    <a:gd name="T65" fmla="*/ 9 h 444"/>
                    <a:gd name="T66" fmla="*/ 66 w 389"/>
                    <a:gd name="T67" fmla="*/ 29 h 444"/>
                    <a:gd name="T68" fmla="*/ 116 w 389"/>
                    <a:gd name="T69" fmla="*/ 48 h 444"/>
                    <a:gd name="T70" fmla="*/ 136 w 389"/>
                    <a:gd name="T71" fmla="*/ 65 h 444"/>
                    <a:gd name="T72" fmla="*/ 156 w 389"/>
                    <a:gd name="T73" fmla="*/ 50 h 444"/>
                    <a:gd name="T74" fmla="*/ 171 w 389"/>
                    <a:gd name="T75" fmla="*/ 34 h 444"/>
                    <a:gd name="T76" fmla="*/ 156 w 389"/>
                    <a:gd name="T77" fmla="*/ 15 h 444"/>
                    <a:gd name="T78" fmla="*/ 213 w 389"/>
                    <a:gd name="T79" fmla="*/ 0 h 444"/>
                    <a:gd name="T80" fmla="*/ 182 w 389"/>
                    <a:gd name="T81" fmla="*/ 0 h 444"/>
                    <a:gd name="T82" fmla="*/ 158 w 389"/>
                    <a:gd name="T83" fmla="*/ 12 h 444"/>
                    <a:gd name="T84" fmla="*/ 181 w 389"/>
                    <a:gd name="T85" fmla="*/ 17 h 444"/>
                    <a:gd name="T86" fmla="*/ 258 w 389"/>
                    <a:gd name="T87" fmla="*/ 18 h 444"/>
                    <a:gd name="T88" fmla="*/ 247 w 389"/>
                    <a:gd name="T89" fmla="*/ 4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89" h="444">
                      <a:moveTo>
                        <a:pt x="336" y="170"/>
                      </a:moveTo>
                      <a:lnTo>
                        <a:pt x="311" y="174"/>
                      </a:lnTo>
                      <a:lnTo>
                        <a:pt x="282" y="174"/>
                      </a:lnTo>
                      <a:lnTo>
                        <a:pt x="264" y="189"/>
                      </a:lnTo>
                      <a:lnTo>
                        <a:pt x="239" y="188"/>
                      </a:lnTo>
                      <a:lnTo>
                        <a:pt x="207" y="197"/>
                      </a:lnTo>
                      <a:lnTo>
                        <a:pt x="170" y="222"/>
                      </a:lnTo>
                      <a:lnTo>
                        <a:pt x="145" y="237"/>
                      </a:lnTo>
                      <a:lnTo>
                        <a:pt x="113" y="277"/>
                      </a:lnTo>
                      <a:lnTo>
                        <a:pt x="86" y="306"/>
                      </a:lnTo>
                      <a:lnTo>
                        <a:pt x="56" y="329"/>
                      </a:lnTo>
                      <a:lnTo>
                        <a:pt x="14" y="346"/>
                      </a:lnTo>
                      <a:lnTo>
                        <a:pt x="0" y="359"/>
                      </a:lnTo>
                      <a:lnTo>
                        <a:pt x="6" y="410"/>
                      </a:lnTo>
                      <a:lnTo>
                        <a:pt x="14" y="433"/>
                      </a:lnTo>
                      <a:lnTo>
                        <a:pt x="38" y="444"/>
                      </a:lnTo>
                      <a:lnTo>
                        <a:pt x="60" y="439"/>
                      </a:lnTo>
                      <a:lnTo>
                        <a:pt x="92" y="414"/>
                      </a:lnTo>
                      <a:lnTo>
                        <a:pt x="104" y="428"/>
                      </a:lnTo>
                      <a:lnTo>
                        <a:pt x="111" y="414"/>
                      </a:lnTo>
                      <a:lnTo>
                        <a:pt x="123" y="400"/>
                      </a:lnTo>
                      <a:lnTo>
                        <a:pt x="127" y="374"/>
                      </a:lnTo>
                      <a:lnTo>
                        <a:pt x="114" y="363"/>
                      </a:lnTo>
                      <a:lnTo>
                        <a:pt x="111" y="335"/>
                      </a:lnTo>
                      <a:lnTo>
                        <a:pt x="120" y="315"/>
                      </a:lnTo>
                      <a:lnTo>
                        <a:pt x="136" y="315"/>
                      </a:lnTo>
                      <a:lnTo>
                        <a:pt x="141" y="307"/>
                      </a:lnTo>
                      <a:lnTo>
                        <a:pt x="134" y="301"/>
                      </a:lnTo>
                      <a:lnTo>
                        <a:pt x="156" y="271"/>
                      </a:lnTo>
                      <a:lnTo>
                        <a:pt x="168" y="248"/>
                      </a:lnTo>
                      <a:lnTo>
                        <a:pt x="176" y="233"/>
                      </a:lnTo>
                      <a:lnTo>
                        <a:pt x="191" y="233"/>
                      </a:lnTo>
                      <a:lnTo>
                        <a:pt x="193" y="222"/>
                      </a:lnTo>
                      <a:lnTo>
                        <a:pt x="223" y="226"/>
                      </a:lnTo>
                      <a:lnTo>
                        <a:pt x="223" y="213"/>
                      </a:lnTo>
                      <a:lnTo>
                        <a:pt x="232" y="211"/>
                      </a:lnTo>
                      <a:lnTo>
                        <a:pt x="240" y="206"/>
                      </a:lnTo>
                      <a:lnTo>
                        <a:pt x="259" y="217"/>
                      </a:lnTo>
                      <a:lnTo>
                        <a:pt x="279" y="216"/>
                      </a:lnTo>
                      <a:lnTo>
                        <a:pt x="297" y="220"/>
                      </a:lnTo>
                      <a:lnTo>
                        <a:pt x="309" y="212"/>
                      </a:lnTo>
                      <a:lnTo>
                        <a:pt x="313" y="197"/>
                      </a:lnTo>
                      <a:lnTo>
                        <a:pt x="335" y="190"/>
                      </a:lnTo>
                      <a:lnTo>
                        <a:pt x="356" y="198"/>
                      </a:lnTo>
                      <a:lnTo>
                        <a:pt x="353" y="213"/>
                      </a:lnTo>
                      <a:lnTo>
                        <a:pt x="365" y="211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68" y="190"/>
                      </a:lnTo>
                      <a:lnTo>
                        <a:pt x="387" y="185"/>
                      </a:lnTo>
                      <a:lnTo>
                        <a:pt x="336" y="170"/>
                      </a:lnTo>
                      <a:lnTo>
                        <a:pt x="336" y="170"/>
                      </a:lnTo>
                      <a:close/>
                      <a:moveTo>
                        <a:pt x="252" y="46"/>
                      </a:moveTo>
                      <a:lnTo>
                        <a:pt x="230" y="42"/>
                      </a:lnTo>
                      <a:lnTo>
                        <a:pt x="224" y="35"/>
                      </a:lnTo>
                      <a:lnTo>
                        <a:pt x="197" y="39"/>
                      </a:lnTo>
                      <a:lnTo>
                        <a:pt x="206" y="45"/>
                      </a:lnTo>
                      <a:lnTo>
                        <a:pt x="198" y="49"/>
                      </a:lnTo>
                      <a:lnTo>
                        <a:pt x="223" y="53"/>
                      </a:lnTo>
                      <a:lnTo>
                        <a:pt x="252" y="46"/>
                      </a:lnTo>
                      <a:close/>
                      <a:moveTo>
                        <a:pt x="156" y="15"/>
                      </a:moveTo>
                      <a:lnTo>
                        <a:pt x="139" y="9"/>
                      </a:lnTo>
                      <a:lnTo>
                        <a:pt x="120" y="9"/>
                      </a:lnTo>
                      <a:lnTo>
                        <a:pt x="116" y="15"/>
                      </a:lnTo>
                      <a:lnTo>
                        <a:pt x="98" y="15"/>
                      </a:lnTo>
                      <a:lnTo>
                        <a:pt x="89" y="9"/>
                      </a:lnTo>
                      <a:lnTo>
                        <a:pt x="55" y="16"/>
                      </a:lnTo>
                      <a:lnTo>
                        <a:pt x="66" y="29"/>
                      </a:lnTo>
                      <a:lnTo>
                        <a:pt x="95" y="43"/>
                      </a:lnTo>
                      <a:lnTo>
                        <a:pt x="116" y="48"/>
                      </a:lnTo>
                      <a:lnTo>
                        <a:pt x="105" y="54"/>
                      </a:lnTo>
                      <a:lnTo>
                        <a:pt x="136" y="65"/>
                      </a:lnTo>
                      <a:lnTo>
                        <a:pt x="153" y="64"/>
                      </a:lnTo>
                      <a:lnTo>
                        <a:pt x="156" y="50"/>
                      </a:lnTo>
                      <a:lnTo>
                        <a:pt x="167" y="47"/>
                      </a:lnTo>
                      <a:lnTo>
                        <a:pt x="171" y="34"/>
                      </a:lnTo>
                      <a:lnTo>
                        <a:pt x="203" y="27"/>
                      </a:lnTo>
                      <a:lnTo>
                        <a:pt x="156" y="15"/>
                      </a:lnTo>
                      <a:close/>
                      <a:moveTo>
                        <a:pt x="247" y="4"/>
                      </a:moveTo>
                      <a:lnTo>
                        <a:pt x="213" y="0"/>
                      </a:lnTo>
                      <a:lnTo>
                        <a:pt x="201" y="4"/>
                      </a:lnTo>
                      <a:lnTo>
                        <a:pt x="182" y="0"/>
                      </a:lnTo>
                      <a:lnTo>
                        <a:pt x="142" y="5"/>
                      </a:lnTo>
                      <a:lnTo>
                        <a:pt x="158" y="12"/>
                      </a:lnTo>
                      <a:lnTo>
                        <a:pt x="178" y="12"/>
                      </a:lnTo>
                      <a:lnTo>
                        <a:pt x="181" y="17"/>
                      </a:lnTo>
                      <a:lnTo>
                        <a:pt x="221" y="20"/>
                      </a:lnTo>
                      <a:lnTo>
                        <a:pt x="258" y="18"/>
                      </a:lnTo>
                      <a:lnTo>
                        <a:pt x="274" y="9"/>
                      </a:lnTo>
                      <a:lnTo>
                        <a:pt x="24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165AE2-A98F-4A0A-48F4-71418DD73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428876"/>
                  <a:ext cx="295275" cy="211138"/>
                </a:xfrm>
                <a:custGeom>
                  <a:avLst/>
                  <a:gdLst>
                    <a:gd name="T0" fmla="*/ 97 w 186"/>
                    <a:gd name="T1" fmla="*/ 10 h 133"/>
                    <a:gd name="T2" fmla="*/ 79 w 186"/>
                    <a:gd name="T3" fmla="*/ 10 h 133"/>
                    <a:gd name="T4" fmla="*/ 77 w 186"/>
                    <a:gd name="T5" fmla="*/ 4 h 133"/>
                    <a:gd name="T6" fmla="*/ 59 w 186"/>
                    <a:gd name="T7" fmla="*/ 0 h 133"/>
                    <a:gd name="T8" fmla="*/ 38 w 186"/>
                    <a:gd name="T9" fmla="*/ 8 h 133"/>
                    <a:gd name="T10" fmla="*/ 12 w 186"/>
                    <a:gd name="T11" fmla="*/ 18 h 133"/>
                    <a:gd name="T12" fmla="*/ 0 w 186"/>
                    <a:gd name="T13" fmla="*/ 24 h 133"/>
                    <a:gd name="T14" fmla="*/ 5 w 186"/>
                    <a:gd name="T15" fmla="*/ 37 h 133"/>
                    <a:gd name="T16" fmla="*/ 1 w 186"/>
                    <a:gd name="T17" fmla="*/ 42 h 133"/>
                    <a:gd name="T18" fmla="*/ 8 w 186"/>
                    <a:gd name="T19" fmla="*/ 51 h 133"/>
                    <a:gd name="T20" fmla="*/ 14 w 186"/>
                    <a:gd name="T21" fmla="*/ 63 h 133"/>
                    <a:gd name="T22" fmla="*/ 13 w 186"/>
                    <a:gd name="T23" fmla="*/ 70 h 133"/>
                    <a:gd name="T24" fmla="*/ 22 w 186"/>
                    <a:gd name="T25" fmla="*/ 85 h 133"/>
                    <a:gd name="T26" fmla="*/ 31 w 186"/>
                    <a:gd name="T27" fmla="*/ 93 h 133"/>
                    <a:gd name="T28" fmla="*/ 45 w 186"/>
                    <a:gd name="T29" fmla="*/ 95 h 133"/>
                    <a:gd name="T30" fmla="*/ 45 w 186"/>
                    <a:gd name="T31" fmla="*/ 101 h 133"/>
                    <a:gd name="T32" fmla="*/ 54 w 186"/>
                    <a:gd name="T33" fmla="*/ 106 h 133"/>
                    <a:gd name="T34" fmla="*/ 57 w 186"/>
                    <a:gd name="T35" fmla="*/ 100 h 133"/>
                    <a:gd name="T36" fmla="*/ 69 w 186"/>
                    <a:gd name="T37" fmla="*/ 102 h 133"/>
                    <a:gd name="T38" fmla="*/ 72 w 186"/>
                    <a:gd name="T39" fmla="*/ 109 h 133"/>
                    <a:gd name="T40" fmla="*/ 86 w 186"/>
                    <a:gd name="T41" fmla="*/ 110 h 133"/>
                    <a:gd name="T42" fmla="*/ 95 w 186"/>
                    <a:gd name="T43" fmla="*/ 123 h 133"/>
                    <a:gd name="T44" fmla="*/ 96 w 186"/>
                    <a:gd name="T45" fmla="*/ 123 h 133"/>
                    <a:gd name="T46" fmla="*/ 103 w 186"/>
                    <a:gd name="T47" fmla="*/ 121 h 133"/>
                    <a:gd name="T48" fmla="*/ 114 w 186"/>
                    <a:gd name="T49" fmla="*/ 128 h 133"/>
                    <a:gd name="T50" fmla="*/ 124 w 186"/>
                    <a:gd name="T51" fmla="*/ 123 h 133"/>
                    <a:gd name="T52" fmla="*/ 132 w 186"/>
                    <a:gd name="T53" fmla="*/ 126 h 133"/>
                    <a:gd name="T54" fmla="*/ 145 w 186"/>
                    <a:gd name="T55" fmla="*/ 123 h 133"/>
                    <a:gd name="T56" fmla="*/ 164 w 186"/>
                    <a:gd name="T57" fmla="*/ 132 h 133"/>
                    <a:gd name="T58" fmla="*/ 168 w 186"/>
                    <a:gd name="T59" fmla="*/ 133 h 133"/>
                    <a:gd name="T60" fmla="*/ 162 w 186"/>
                    <a:gd name="T61" fmla="*/ 123 h 133"/>
                    <a:gd name="T62" fmla="*/ 176 w 186"/>
                    <a:gd name="T63" fmla="*/ 104 h 133"/>
                    <a:gd name="T64" fmla="*/ 185 w 186"/>
                    <a:gd name="T65" fmla="*/ 101 h 133"/>
                    <a:gd name="T66" fmla="*/ 186 w 186"/>
                    <a:gd name="T67" fmla="*/ 95 h 133"/>
                    <a:gd name="T68" fmla="*/ 174 w 186"/>
                    <a:gd name="T69" fmla="*/ 74 h 133"/>
                    <a:gd name="T70" fmla="*/ 172 w 186"/>
                    <a:gd name="T71" fmla="*/ 65 h 133"/>
                    <a:gd name="T72" fmla="*/ 165 w 186"/>
                    <a:gd name="T73" fmla="*/ 53 h 133"/>
                    <a:gd name="T74" fmla="*/ 175 w 186"/>
                    <a:gd name="T75" fmla="*/ 49 h 133"/>
                    <a:gd name="T76" fmla="*/ 174 w 186"/>
                    <a:gd name="T77" fmla="*/ 40 h 133"/>
                    <a:gd name="T78" fmla="*/ 168 w 186"/>
                    <a:gd name="T79" fmla="*/ 31 h 133"/>
                    <a:gd name="T80" fmla="*/ 166 w 186"/>
                    <a:gd name="T81" fmla="*/ 22 h 133"/>
                    <a:gd name="T82" fmla="*/ 160 w 186"/>
                    <a:gd name="T83" fmla="*/ 14 h 133"/>
                    <a:gd name="T84" fmla="*/ 151 w 186"/>
                    <a:gd name="T85" fmla="*/ 12 h 133"/>
                    <a:gd name="T86" fmla="*/ 118 w 186"/>
                    <a:gd name="T87" fmla="*/ 12 h 133"/>
                    <a:gd name="T88" fmla="*/ 97 w 186"/>
                    <a:gd name="T89" fmla="*/ 10 h 133"/>
                    <a:gd name="T90" fmla="*/ 97 w 186"/>
                    <a:gd name="T91" fmla="*/ 1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6" h="133">
                      <a:moveTo>
                        <a:pt x="97" y="10"/>
                      </a:moveTo>
                      <a:lnTo>
                        <a:pt x="79" y="10"/>
                      </a:lnTo>
                      <a:lnTo>
                        <a:pt x="77" y="4"/>
                      </a:lnTo>
                      <a:lnTo>
                        <a:pt x="59" y="0"/>
                      </a:lnTo>
                      <a:lnTo>
                        <a:pt x="38" y="8"/>
                      </a:lnTo>
                      <a:lnTo>
                        <a:pt x="12" y="18"/>
                      </a:lnTo>
                      <a:lnTo>
                        <a:pt x="0" y="24"/>
                      </a:lnTo>
                      <a:lnTo>
                        <a:pt x="5" y="37"/>
                      </a:lnTo>
                      <a:lnTo>
                        <a:pt x="1" y="42"/>
                      </a:lnTo>
                      <a:lnTo>
                        <a:pt x="8" y="51"/>
                      </a:lnTo>
                      <a:lnTo>
                        <a:pt x="14" y="63"/>
                      </a:lnTo>
                      <a:lnTo>
                        <a:pt x="13" y="70"/>
                      </a:lnTo>
                      <a:lnTo>
                        <a:pt x="22" y="85"/>
                      </a:lnTo>
                      <a:lnTo>
                        <a:pt x="31" y="93"/>
                      </a:lnTo>
                      <a:lnTo>
                        <a:pt x="45" y="95"/>
                      </a:lnTo>
                      <a:lnTo>
                        <a:pt x="45" y="101"/>
                      </a:lnTo>
                      <a:lnTo>
                        <a:pt x="54" y="106"/>
                      </a:lnTo>
                      <a:lnTo>
                        <a:pt x="57" y="100"/>
                      </a:lnTo>
                      <a:lnTo>
                        <a:pt x="69" y="102"/>
                      </a:lnTo>
                      <a:lnTo>
                        <a:pt x="72" y="109"/>
                      </a:lnTo>
                      <a:lnTo>
                        <a:pt x="86" y="110"/>
                      </a:lnTo>
                      <a:lnTo>
                        <a:pt x="95" y="123"/>
                      </a:lnTo>
                      <a:lnTo>
                        <a:pt x="96" y="123"/>
                      </a:lnTo>
                      <a:lnTo>
                        <a:pt x="103" y="121"/>
                      </a:lnTo>
                      <a:lnTo>
                        <a:pt x="114" y="128"/>
                      </a:lnTo>
                      <a:lnTo>
                        <a:pt x="124" y="123"/>
                      </a:lnTo>
                      <a:lnTo>
                        <a:pt x="132" y="126"/>
                      </a:lnTo>
                      <a:lnTo>
                        <a:pt x="145" y="123"/>
                      </a:lnTo>
                      <a:lnTo>
                        <a:pt x="164" y="132"/>
                      </a:lnTo>
                      <a:lnTo>
                        <a:pt x="168" y="133"/>
                      </a:lnTo>
                      <a:lnTo>
                        <a:pt x="162" y="123"/>
                      </a:lnTo>
                      <a:lnTo>
                        <a:pt x="176" y="104"/>
                      </a:lnTo>
                      <a:lnTo>
                        <a:pt x="185" y="101"/>
                      </a:lnTo>
                      <a:lnTo>
                        <a:pt x="186" y="95"/>
                      </a:lnTo>
                      <a:lnTo>
                        <a:pt x="174" y="74"/>
                      </a:lnTo>
                      <a:lnTo>
                        <a:pt x="172" y="65"/>
                      </a:lnTo>
                      <a:lnTo>
                        <a:pt x="165" y="53"/>
                      </a:lnTo>
                      <a:lnTo>
                        <a:pt x="175" y="49"/>
                      </a:lnTo>
                      <a:lnTo>
                        <a:pt x="174" y="40"/>
                      </a:lnTo>
                      <a:lnTo>
                        <a:pt x="168" y="31"/>
                      </a:lnTo>
                      <a:lnTo>
                        <a:pt x="166" y="22"/>
                      </a:lnTo>
                      <a:lnTo>
                        <a:pt x="160" y="14"/>
                      </a:lnTo>
                      <a:lnTo>
                        <a:pt x="151" y="12"/>
                      </a:lnTo>
                      <a:lnTo>
                        <a:pt x="118" y="12"/>
                      </a:lnTo>
                      <a:lnTo>
                        <a:pt x="97" y="10"/>
                      </a:lnTo>
                      <a:lnTo>
                        <a:pt x="9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B4CD3A8-F359-9DE3-7D0B-DA23E18A5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7062" y="2887663"/>
                  <a:ext cx="98425" cy="204788"/>
                </a:xfrm>
                <a:custGeom>
                  <a:avLst/>
                  <a:gdLst>
                    <a:gd name="T0" fmla="*/ 39 w 62"/>
                    <a:gd name="T1" fmla="*/ 123 h 129"/>
                    <a:gd name="T2" fmla="*/ 38 w 62"/>
                    <a:gd name="T3" fmla="*/ 115 h 129"/>
                    <a:gd name="T4" fmla="*/ 45 w 62"/>
                    <a:gd name="T5" fmla="*/ 105 h 129"/>
                    <a:gd name="T6" fmla="*/ 48 w 62"/>
                    <a:gd name="T7" fmla="*/ 99 h 129"/>
                    <a:gd name="T8" fmla="*/ 42 w 62"/>
                    <a:gd name="T9" fmla="*/ 92 h 129"/>
                    <a:gd name="T10" fmla="*/ 47 w 62"/>
                    <a:gd name="T11" fmla="*/ 76 h 129"/>
                    <a:gd name="T12" fmla="*/ 40 w 62"/>
                    <a:gd name="T13" fmla="*/ 61 h 129"/>
                    <a:gd name="T14" fmla="*/ 48 w 62"/>
                    <a:gd name="T15" fmla="*/ 59 h 129"/>
                    <a:gd name="T16" fmla="*/ 49 w 62"/>
                    <a:gd name="T17" fmla="*/ 48 h 129"/>
                    <a:gd name="T18" fmla="*/ 53 w 62"/>
                    <a:gd name="T19" fmla="*/ 45 h 129"/>
                    <a:gd name="T20" fmla="*/ 54 w 62"/>
                    <a:gd name="T21" fmla="*/ 27 h 129"/>
                    <a:gd name="T22" fmla="*/ 62 w 62"/>
                    <a:gd name="T23" fmla="*/ 20 h 129"/>
                    <a:gd name="T24" fmla="*/ 58 w 62"/>
                    <a:gd name="T25" fmla="*/ 9 h 129"/>
                    <a:gd name="T26" fmla="*/ 46 w 62"/>
                    <a:gd name="T27" fmla="*/ 8 h 129"/>
                    <a:gd name="T28" fmla="*/ 43 w 62"/>
                    <a:gd name="T29" fmla="*/ 11 h 129"/>
                    <a:gd name="T30" fmla="*/ 31 w 62"/>
                    <a:gd name="T31" fmla="*/ 11 h 129"/>
                    <a:gd name="T32" fmla="*/ 28 w 62"/>
                    <a:gd name="T33" fmla="*/ 0 h 129"/>
                    <a:gd name="T34" fmla="*/ 19 w 62"/>
                    <a:gd name="T35" fmla="*/ 3 h 129"/>
                    <a:gd name="T36" fmla="*/ 13 w 62"/>
                    <a:gd name="T37" fmla="*/ 9 h 129"/>
                    <a:gd name="T38" fmla="*/ 13 w 62"/>
                    <a:gd name="T39" fmla="*/ 17 h 129"/>
                    <a:gd name="T40" fmla="*/ 16 w 62"/>
                    <a:gd name="T41" fmla="*/ 25 h 129"/>
                    <a:gd name="T42" fmla="*/ 16 w 62"/>
                    <a:gd name="T43" fmla="*/ 35 h 129"/>
                    <a:gd name="T44" fmla="*/ 12 w 62"/>
                    <a:gd name="T45" fmla="*/ 49 h 129"/>
                    <a:gd name="T46" fmla="*/ 10 w 62"/>
                    <a:gd name="T47" fmla="*/ 59 h 129"/>
                    <a:gd name="T48" fmla="*/ 2 w 62"/>
                    <a:gd name="T49" fmla="*/ 67 h 129"/>
                    <a:gd name="T50" fmla="*/ 0 w 62"/>
                    <a:gd name="T51" fmla="*/ 83 h 129"/>
                    <a:gd name="T52" fmla="*/ 4 w 62"/>
                    <a:gd name="T53" fmla="*/ 92 h 129"/>
                    <a:gd name="T54" fmla="*/ 13 w 62"/>
                    <a:gd name="T55" fmla="*/ 94 h 129"/>
                    <a:gd name="T56" fmla="*/ 15 w 62"/>
                    <a:gd name="T57" fmla="*/ 109 h 129"/>
                    <a:gd name="T58" fmla="*/ 11 w 62"/>
                    <a:gd name="T59" fmla="*/ 129 h 129"/>
                    <a:gd name="T60" fmla="*/ 21 w 62"/>
                    <a:gd name="T61" fmla="*/ 126 h 129"/>
                    <a:gd name="T62" fmla="*/ 31 w 62"/>
                    <a:gd name="T63" fmla="*/ 129 h 129"/>
                    <a:gd name="T64" fmla="*/ 39 w 62"/>
                    <a:gd name="T65" fmla="*/ 123 h 129"/>
                    <a:gd name="T66" fmla="*/ 39 w 62"/>
                    <a:gd name="T67" fmla="*/ 123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2" h="129">
                      <a:moveTo>
                        <a:pt x="39" y="123"/>
                      </a:moveTo>
                      <a:lnTo>
                        <a:pt x="38" y="115"/>
                      </a:lnTo>
                      <a:lnTo>
                        <a:pt x="45" y="105"/>
                      </a:lnTo>
                      <a:lnTo>
                        <a:pt x="48" y="99"/>
                      </a:lnTo>
                      <a:lnTo>
                        <a:pt x="42" y="92"/>
                      </a:lnTo>
                      <a:lnTo>
                        <a:pt x="47" y="76"/>
                      </a:lnTo>
                      <a:lnTo>
                        <a:pt x="40" y="61"/>
                      </a:lnTo>
                      <a:lnTo>
                        <a:pt x="48" y="59"/>
                      </a:lnTo>
                      <a:lnTo>
                        <a:pt x="49" y="48"/>
                      </a:lnTo>
                      <a:lnTo>
                        <a:pt x="53" y="45"/>
                      </a:lnTo>
                      <a:lnTo>
                        <a:pt x="54" y="27"/>
                      </a:lnTo>
                      <a:lnTo>
                        <a:pt x="62" y="20"/>
                      </a:lnTo>
                      <a:lnTo>
                        <a:pt x="58" y="9"/>
                      </a:lnTo>
                      <a:lnTo>
                        <a:pt x="46" y="8"/>
                      </a:lnTo>
                      <a:lnTo>
                        <a:pt x="43" y="11"/>
                      </a:lnTo>
                      <a:lnTo>
                        <a:pt x="31" y="11"/>
                      </a:lnTo>
                      <a:lnTo>
                        <a:pt x="28" y="0"/>
                      </a:lnTo>
                      <a:lnTo>
                        <a:pt x="19" y="3"/>
                      </a:lnTo>
                      <a:lnTo>
                        <a:pt x="13" y="9"/>
                      </a:lnTo>
                      <a:lnTo>
                        <a:pt x="13" y="17"/>
                      </a:lnTo>
                      <a:lnTo>
                        <a:pt x="16" y="25"/>
                      </a:lnTo>
                      <a:lnTo>
                        <a:pt x="16" y="35"/>
                      </a:lnTo>
                      <a:lnTo>
                        <a:pt x="12" y="49"/>
                      </a:lnTo>
                      <a:lnTo>
                        <a:pt x="10" y="59"/>
                      </a:lnTo>
                      <a:lnTo>
                        <a:pt x="2" y="67"/>
                      </a:lnTo>
                      <a:lnTo>
                        <a:pt x="0" y="83"/>
                      </a:lnTo>
                      <a:lnTo>
                        <a:pt x="4" y="92"/>
                      </a:lnTo>
                      <a:lnTo>
                        <a:pt x="13" y="94"/>
                      </a:lnTo>
                      <a:lnTo>
                        <a:pt x="15" y="109"/>
                      </a:lnTo>
                      <a:lnTo>
                        <a:pt x="11" y="129"/>
                      </a:lnTo>
                      <a:lnTo>
                        <a:pt x="21" y="126"/>
                      </a:lnTo>
                      <a:lnTo>
                        <a:pt x="31" y="129"/>
                      </a:lnTo>
                      <a:lnTo>
                        <a:pt x="39" y="123"/>
                      </a:lnTo>
                      <a:lnTo>
                        <a:pt x="39" y="1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54F58B-D4D6-B59F-5702-4C5FE8FB9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2412" y="2668588"/>
                  <a:ext cx="284162" cy="168275"/>
                </a:xfrm>
                <a:custGeom>
                  <a:avLst/>
                  <a:gdLst>
                    <a:gd name="T0" fmla="*/ 112 w 179"/>
                    <a:gd name="T1" fmla="*/ 0 h 106"/>
                    <a:gd name="T2" fmla="*/ 104 w 179"/>
                    <a:gd name="T3" fmla="*/ 0 h 106"/>
                    <a:gd name="T4" fmla="*/ 100 w 179"/>
                    <a:gd name="T5" fmla="*/ 6 h 106"/>
                    <a:gd name="T6" fmla="*/ 87 w 179"/>
                    <a:gd name="T7" fmla="*/ 9 h 106"/>
                    <a:gd name="T8" fmla="*/ 81 w 179"/>
                    <a:gd name="T9" fmla="*/ 12 h 106"/>
                    <a:gd name="T10" fmla="*/ 72 w 179"/>
                    <a:gd name="T11" fmla="*/ 6 h 106"/>
                    <a:gd name="T12" fmla="*/ 60 w 179"/>
                    <a:gd name="T13" fmla="*/ 6 h 106"/>
                    <a:gd name="T14" fmla="*/ 48 w 179"/>
                    <a:gd name="T15" fmla="*/ 3 h 106"/>
                    <a:gd name="T16" fmla="*/ 41 w 179"/>
                    <a:gd name="T17" fmla="*/ 9 h 106"/>
                    <a:gd name="T18" fmla="*/ 30 w 179"/>
                    <a:gd name="T19" fmla="*/ 14 h 106"/>
                    <a:gd name="T20" fmla="*/ 23 w 179"/>
                    <a:gd name="T21" fmla="*/ 29 h 106"/>
                    <a:gd name="T22" fmla="*/ 14 w 179"/>
                    <a:gd name="T23" fmla="*/ 45 h 106"/>
                    <a:gd name="T24" fmla="*/ 0 w 179"/>
                    <a:gd name="T25" fmla="*/ 49 h 106"/>
                    <a:gd name="T26" fmla="*/ 10 w 179"/>
                    <a:gd name="T27" fmla="*/ 58 h 106"/>
                    <a:gd name="T28" fmla="*/ 13 w 179"/>
                    <a:gd name="T29" fmla="*/ 66 h 106"/>
                    <a:gd name="T30" fmla="*/ 25 w 179"/>
                    <a:gd name="T31" fmla="*/ 71 h 106"/>
                    <a:gd name="T32" fmla="*/ 28 w 179"/>
                    <a:gd name="T33" fmla="*/ 81 h 106"/>
                    <a:gd name="T34" fmla="*/ 39 w 179"/>
                    <a:gd name="T35" fmla="*/ 87 h 106"/>
                    <a:gd name="T36" fmla="*/ 44 w 179"/>
                    <a:gd name="T37" fmla="*/ 83 h 106"/>
                    <a:gd name="T38" fmla="*/ 50 w 179"/>
                    <a:gd name="T39" fmla="*/ 85 h 106"/>
                    <a:gd name="T40" fmla="*/ 45 w 179"/>
                    <a:gd name="T41" fmla="*/ 89 h 106"/>
                    <a:gd name="T42" fmla="*/ 49 w 179"/>
                    <a:gd name="T43" fmla="*/ 93 h 106"/>
                    <a:gd name="T44" fmla="*/ 56 w 179"/>
                    <a:gd name="T45" fmla="*/ 102 h 106"/>
                    <a:gd name="T46" fmla="*/ 63 w 179"/>
                    <a:gd name="T47" fmla="*/ 100 h 106"/>
                    <a:gd name="T48" fmla="*/ 78 w 179"/>
                    <a:gd name="T49" fmla="*/ 104 h 106"/>
                    <a:gd name="T50" fmla="*/ 106 w 179"/>
                    <a:gd name="T51" fmla="*/ 106 h 106"/>
                    <a:gd name="T52" fmla="*/ 114 w 179"/>
                    <a:gd name="T53" fmla="*/ 99 h 106"/>
                    <a:gd name="T54" fmla="*/ 136 w 179"/>
                    <a:gd name="T55" fmla="*/ 95 h 106"/>
                    <a:gd name="T56" fmla="*/ 151 w 179"/>
                    <a:gd name="T57" fmla="*/ 102 h 106"/>
                    <a:gd name="T58" fmla="*/ 162 w 179"/>
                    <a:gd name="T59" fmla="*/ 105 h 106"/>
                    <a:gd name="T60" fmla="*/ 164 w 179"/>
                    <a:gd name="T61" fmla="*/ 78 h 106"/>
                    <a:gd name="T62" fmla="*/ 169 w 179"/>
                    <a:gd name="T63" fmla="*/ 80 h 106"/>
                    <a:gd name="T64" fmla="*/ 179 w 179"/>
                    <a:gd name="T65" fmla="*/ 74 h 106"/>
                    <a:gd name="T66" fmla="*/ 177 w 179"/>
                    <a:gd name="T67" fmla="*/ 69 h 106"/>
                    <a:gd name="T68" fmla="*/ 168 w 179"/>
                    <a:gd name="T69" fmla="*/ 65 h 106"/>
                    <a:gd name="T70" fmla="*/ 160 w 179"/>
                    <a:gd name="T71" fmla="*/ 69 h 106"/>
                    <a:gd name="T72" fmla="*/ 151 w 179"/>
                    <a:gd name="T73" fmla="*/ 64 h 106"/>
                    <a:gd name="T74" fmla="*/ 146 w 179"/>
                    <a:gd name="T75" fmla="*/ 54 h 106"/>
                    <a:gd name="T76" fmla="*/ 147 w 179"/>
                    <a:gd name="T77" fmla="*/ 43 h 106"/>
                    <a:gd name="T78" fmla="*/ 144 w 179"/>
                    <a:gd name="T79" fmla="*/ 33 h 106"/>
                    <a:gd name="T80" fmla="*/ 132 w 179"/>
                    <a:gd name="T81" fmla="*/ 20 h 106"/>
                    <a:gd name="T82" fmla="*/ 125 w 179"/>
                    <a:gd name="T83" fmla="*/ 10 h 106"/>
                    <a:gd name="T84" fmla="*/ 118 w 179"/>
                    <a:gd name="T85" fmla="*/ 3 h 106"/>
                    <a:gd name="T86" fmla="*/ 112 w 179"/>
                    <a:gd name="T87" fmla="*/ 0 h 106"/>
                    <a:gd name="T88" fmla="*/ 112 w 179"/>
                    <a:gd name="T8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9" h="106">
                      <a:moveTo>
                        <a:pt x="112" y="0"/>
                      </a:moveTo>
                      <a:lnTo>
                        <a:pt x="104" y="0"/>
                      </a:lnTo>
                      <a:lnTo>
                        <a:pt x="100" y="6"/>
                      </a:lnTo>
                      <a:lnTo>
                        <a:pt x="87" y="9"/>
                      </a:lnTo>
                      <a:lnTo>
                        <a:pt x="81" y="12"/>
                      </a:lnTo>
                      <a:lnTo>
                        <a:pt x="72" y="6"/>
                      </a:lnTo>
                      <a:lnTo>
                        <a:pt x="60" y="6"/>
                      </a:lnTo>
                      <a:lnTo>
                        <a:pt x="48" y="3"/>
                      </a:lnTo>
                      <a:lnTo>
                        <a:pt x="41" y="9"/>
                      </a:lnTo>
                      <a:lnTo>
                        <a:pt x="30" y="14"/>
                      </a:lnTo>
                      <a:lnTo>
                        <a:pt x="23" y="29"/>
                      </a:lnTo>
                      <a:lnTo>
                        <a:pt x="14" y="45"/>
                      </a:lnTo>
                      <a:lnTo>
                        <a:pt x="0" y="49"/>
                      </a:lnTo>
                      <a:lnTo>
                        <a:pt x="10" y="58"/>
                      </a:lnTo>
                      <a:lnTo>
                        <a:pt x="13" y="66"/>
                      </a:lnTo>
                      <a:lnTo>
                        <a:pt x="25" y="71"/>
                      </a:lnTo>
                      <a:lnTo>
                        <a:pt x="28" y="81"/>
                      </a:lnTo>
                      <a:lnTo>
                        <a:pt x="39" y="87"/>
                      </a:lnTo>
                      <a:lnTo>
                        <a:pt x="44" y="83"/>
                      </a:lnTo>
                      <a:lnTo>
                        <a:pt x="50" y="85"/>
                      </a:lnTo>
                      <a:lnTo>
                        <a:pt x="45" y="89"/>
                      </a:lnTo>
                      <a:lnTo>
                        <a:pt x="49" y="93"/>
                      </a:lnTo>
                      <a:lnTo>
                        <a:pt x="56" y="102"/>
                      </a:lnTo>
                      <a:lnTo>
                        <a:pt x="63" y="100"/>
                      </a:lnTo>
                      <a:lnTo>
                        <a:pt x="78" y="104"/>
                      </a:lnTo>
                      <a:lnTo>
                        <a:pt x="106" y="106"/>
                      </a:lnTo>
                      <a:lnTo>
                        <a:pt x="114" y="99"/>
                      </a:lnTo>
                      <a:lnTo>
                        <a:pt x="136" y="95"/>
                      </a:lnTo>
                      <a:lnTo>
                        <a:pt x="151" y="102"/>
                      </a:lnTo>
                      <a:lnTo>
                        <a:pt x="162" y="105"/>
                      </a:lnTo>
                      <a:lnTo>
                        <a:pt x="164" y="78"/>
                      </a:lnTo>
                      <a:lnTo>
                        <a:pt x="169" y="80"/>
                      </a:lnTo>
                      <a:lnTo>
                        <a:pt x="179" y="74"/>
                      </a:lnTo>
                      <a:lnTo>
                        <a:pt x="177" y="69"/>
                      </a:lnTo>
                      <a:lnTo>
                        <a:pt x="168" y="65"/>
                      </a:lnTo>
                      <a:lnTo>
                        <a:pt x="160" y="69"/>
                      </a:lnTo>
                      <a:lnTo>
                        <a:pt x="151" y="64"/>
                      </a:lnTo>
                      <a:lnTo>
                        <a:pt x="146" y="54"/>
                      </a:lnTo>
                      <a:lnTo>
                        <a:pt x="147" y="43"/>
                      </a:lnTo>
                      <a:lnTo>
                        <a:pt x="144" y="33"/>
                      </a:lnTo>
                      <a:lnTo>
                        <a:pt x="132" y="20"/>
                      </a:lnTo>
                      <a:lnTo>
                        <a:pt x="125" y="10"/>
                      </a:lnTo>
                      <a:lnTo>
                        <a:pt x="118" y="3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02F7345-3156-069D-2EEF-660805A3D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744788"/>
                  <a:ext cx="134937" cy="144463"/>
                </a:xfrm>
                <a:custGeom>
                  <a:avLst/>
                  <a:gdLst>
                    <a:gd name="T0" fmla="*/ 52 w 85"/>
                    <a:gd name="T1" fmla="*/ 23 h 91"/>
                    <a:gd name="T2" fmla="*/ 40 w 85"/>
                    <a:gd name="T3" fmla="*/ 18 h 91"/>
                    <a:gd name="T4" fmla="*/ 37 w 85"/>
                    <a:gd name="T5" fmla="*/ 10 h 91"/>
                    <a:gd name="T6" fmla="*/ 27 w 85"/>
                    <a:gd name="T7" fmla="*/ 1 h 91"/>
                    <a:gd name="T8" fmla="*/ 14 w 85"/>
                    <a:gd name="T9" fmla="*/ 0 h 91"/>
                    <a:gd name="T10" fmla="*/ 0 w 85"/>
                    <a:gd name="T11" fmla="*/ 7 h 91"/>
                    <a:gd name="T12" fmla="*/ 0 w 85"/>
                    <a:gd name="T13" fmla="*/ 7 h 91"/>
                    <a:gd name="T14" fmla="*/ 6 w 85"/>
                    <a:gd name="T15" fmla="*/ 15 h 91"/>
                    <a:gd name="T16" fmla="*/ 13 w 85"/>
                    <a:gd name="T17" fmla="*/ 23 h 91"/>
                    <a:gd name="T18" fmla="*/ 6 w 85"/>
                    <a:gd name="T19" fmla="*/ 31 h 91"/>
                    <a:gd name="T20" fmla="*/ 6 w 85"/>
                    <a:gd name="T21" fmla="*/ 31 h 91"/>
                    <a:gd name="T22" fmla="*/ 13 w 85"/>
                    <a:gd name="T23" fmla="*/ 31 h 91"/>
                    <a:gd name="T24" fmla="*/ 9 w 85"/>
                    <a:gd name="T25" fmla="*/ 41 h 91"/>
                    <a:gd name="T26" fmla="*/ 19 w 85"/>
                    <a:gd name="T27" fmla="*/ 50 h 91"/>
                    <a:gd name="T28" fmla="*/ 17 w 85"/>
                    <a:gd name="T29" fmla="*/ 60 h 91"/>
                    <a:gd name="T30" fmla="*/ 13 w 85"/>
                    <a:gd name="T31" fmla="*/ 62 h 91"/>
                    <a:gd name="T32" fmla="*/ 18 w 85"/>
                    <a:gd name="T33" fmla="*/ 65 h 91"/>
                    <a:gd name="T34" fmla="*/ 21 w 85"/>
                    <a:gd name="T35" fmla="*/ 68 h 91"/>
                    <a:gd name="T36" fmla="*/ 28 w 85"/>
                    <a:gd name="T37" fmla="*/ 71 h 91"/>
                    <a:gd name="T38" fmla="*/ 36 w 85"/>
                    <a:gd name="T39" fmla="*/ 76 h 91"/>
                    <a:gd name="T40" fmla="*/ 34 w 85"/>
                    <a:gd name="T41" fmla="*/ 78 h 91"/>
                    <a:gd name="T42" fmla="*/ 39 w 85"/>
                    <a:gd name="T43" fmla="*/ 76 h 91"/>
                    <a:gd name="T44" fmla="*/ 41 w 85"/>
                    <a:gd name="T45" fmla="*/ 68 h 91"/>
                    <a:gd name="T46" fmla="*/ 43 w 85"/>
                    <a:gd name="T47" fmla="*/ 67 h 91"/>
                    <a:gd name="T48" fmla="*/ 47 w 85"/>
                    <a:gd name="T49" fmla="*/ 70 h 91"/>
                    <a:gd name="T50" fmla="*/ 51 w 85"/>
                    <a:gd name="T51" fmla="*/ 72 h 91"/>
                    <a:gd name="T52" fmla="*/ 54 w 85"/>
                    <a:gd name="T53" fmla="*/ 76 h 91"/>
                    <a:gd name="T54" fmla="*/ 56 w 85"/>
                    <a:gd name="T55" fmla="*/ 77 h 91"/>
                    <a:gd name="T56" fmla="*/ 60 w 85"/>
                    <a:gd name="T57" fmla="*/ 80 h 91"/>
                    <a:gd name="T58" fmla="*/ 64 w 85"/>
                    <a:gd name="T59" fmla="*/ 80 h 91"/>
                    <a:gd name="T60" fmla="*/ 62 w 85"/>
                    <a:gd name="T61" fmla="*/ 86 h 91"/>
                    <a:gd name="T62" fmla="*/ 60 w 85"/>
                    <a:gd name="T63" fmla="*/ 89 h 91"/>
                    <a:gd name="T64" fmla="*/ 60 w 85"/>
                    <a:gd name="T65" fmla="*/ 91 h 91"/>
                    <a:gd name="T66" fmla="*/ 67 w 85"/>
                    <a:gd name="T67" fmla="*/ 90 h 91"/>
                    <a:gd name="T68" fmla="*/ 76 w 85"/>
                    <a:gd name="T69" fmla="*/ 89 h 91"/>
                    <a:gd name="T70" fmla="*/ 79 w 85"/>
                    <a:gd name="T71" fmla="*/ 86 h 91"/>
                    <a:gd name="T72" fmla="*/ 76 w 85"/>
                    <a:gd name="T73" fmla="*/ 83 h 91"/>
                    <a:gd name="T74" fmla="*/ 79 w 85"/>
                    <a:gd name="T75" fmla="*/ 76 h 91"/>
                    <a:gd name="T76" fmla="*/ 85 w 85"/>
                    <a:gd name="T77" fmla="*/ 68 h 91"/>
                    <a:gd name="T78" fmla="*/ 75 w 85"/>
                    <a:gd name="T79" fmla="*/ 59 h 91"/>
                    <a:gd name="T80" fmla="*/ 72 w 85"/>
                    <a:gd name="T81" fmla="*/ 51 h 91"/>
                    <a:gd name="T82" fmla="*/ 76 w 85"/>
                    <a:gd name="T83" fmla="*/ 45 h 91"/>
                    <a:gd name="T84" fmla="*/ 72 w 85"/>
                    <a:gd name="T85" fmla="*/ 41 h 91"/>
                    <a:gd name="T86" fmla="*/ 77 w 85"/>
                    <a:gd name="T87" fmla="*/ 37 h 91"/>
                    <a:gd name="T88" fmla="*/ 71 w 85"/>
                    <a:gd name="T89" fmla="*/ 35 h 91"/>
                    <a:gd name="T90" fmla="*/ 66 w 85"/>
                    <a:gd name="T91" fmla="*/ 39 h 91"/>
                    <a:gd name="T92" fmla="*/ 55 w 85"/>
                    <a:gd name="T93" fmla="*/ 33 h 91"/>
                    <a:gd name="T94" fmla="*/ 52 w 85"/>
                    <a:gd name="T95" fmla="*/ 23 h 91"/>
                    <a:gd name="T96" fmla="*/ 52 w 85"/>
                    <a:gd name="T97" fmla="*/ 2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5" h="91">
                      <a:moveTo>
                        <a:pt x="52" y="23"/>
                      </a:moveTo>
                      <a:lnTo>
                        <a:pt x="40" y="18"/>
                      </a:lnTo>
                      <a:lnTo>
                        <a:pt x="37" y="10"/>
                      </a:lnTo>
                      <a:lnTo>
                        <a:pt x="27" y="1"/>
                      </a:lnTo>
                      <a:lnTo>
                        <a:pt x="14" y="0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6" y="15"/>
                      </a:lnTo>
                      <a:lnTo>
                        <a:pt x="13" y="23"/>
                      </a:lnTo>
                      <a:lnTo>
                        <a:pt x="6" y="31"/>
                      </a:lnTo>
                      <a:lnTo>
                        <a:pt x="6" y="31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19" y="50"/>
                      </a:lnTo>
                      <a:lnTo>
                        <a:pt x="17" y="60"/>
                      </a:lnTo>
                      <a:lnTo>
                        <a:pt x="13" y="62"/>
                      </a:lnTo>
                      <a:lnTo>
                        <a:pt x="18" y="65"/>
                      </a:lnTo>
                      <a:lnTo>
                        <a:pt x="21" y="68"/>
                      </a:lnTo>
                      <a:lnTo>
                        <a:pt x="28" y="71"/>
                      </a:lnTo>
                      <a:lnTo>
                        <a:pt x="36" y="76"/>
                      </a:lnTo>
                      <a:lnTo>
                        <a:pt x="34" y="78"/>
                      </a:lnTo>
                      <a:lnTo>
                        <a:pt x="39" y="76"/>
                      </a:lnTo>
                      <a:lnTo>
                        <a:pt x="41" y="68"/>
                      </a:lnTo>
                      <a:lnTo>
                        <a:pt x="43" y="67"/>
                      </a:lnTo>
                      <a:lnTo>
                        <a:pt x="47" y="70"/>
                      </a:lnTo>
                      <a:lnTo>
                        <a:pt x="51" y="72"/>
                      </a:lnTo>
                      <a:lnTo>
                        <a:pt x="54" y="76"/>
                      </a:lnTo>
                      <a:lnTo>
                        <a:pt x="56" y="77"/>
                      </a:lnTo>
                      <a:lnTo>
                        <a:pt x="60" y="80"/>
                      </a:lnTo>
                      <a:lnTo>
                        <a:pt x="64" y="80"/>
                      </a:lnTo>
                      <a:lnTo>
                        <a:pt x="62" y="86"/>
                      </a:lnTo>
                      <a:lnTo>
                        <a:pt x="60" y="89"/>
                      </a:lnTo>
                      <a:lnTo>
                        <a:pt x="60" y="91"/>
                      </a:lnTo>
                      <a:lnTo>
                        <a:pt x="67" y="90"/>
                      </a:lnTo>
                      <a:lnTo>
                        <a:pt x="76" y="89"/>
                      </a:lnTo>
                      <a:lnTo>
                        <a:pt x="79" y="86"/>
                      </a:lnTo>
                      <a:lnTo>
                        <a:pt x="76" y="83"/>
                      </a:lnTo>
                      <a:lnTo>
                        <a:pt x="79" y="76"/>
                      </a:lnTo>
                      <a:lnTo>
                        <a:pt x="85" y="68"/>
                      </a:lnTo>
                      <a:lnTo>
                        <a:pt x="75" y="59"/>
                      </a:lnTo>
                      <a:lnTo>
                        <a:pt x="72" y="51"/>
                      </a:lnTo>
                      <a:lnTo>
                        <a:pt x="76" y="45"/>
                      </a:lnTo>
                      <a:lnTo>
                        <a:pt x="72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6" y="39"/>
                      </a:lnTo>
                      <a:lnTo>
                        <a:pt x="55" y="33"/>
                      </a:lnTo>
                      <a:lnTo>
                        <a:pt x="52" y="23"/>
                      </a:lnTo>
                      <a:lnTo>
                        <a:pt x="52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877D3CA-3CBA-73C3-49EE-FBFE37FD2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4462" y="2620963"/>
                  <a:ext cx="163512" cy="66675"/>
                </a:xfrm>
                <a:custGeom>
                  <a:avLst/>
                  <a:gdLst>
                    <a:gd name="T0" fmla="*/ 103 w 103"/>
                    <a:gd name="T1" fmla="*/ 11 h 42"/>
                    <a:gd name="T2" fmla="*/ 84 w 103"/>
                    <a:gd name="T3" fmla="*/ 2 h 42"/>
                    <a:gd name="T4" fmla="*/ 71 w 103"/>
                    <a:gd name="T5" fmla="*/ 5 h 42"/>
                    <a:gd name="T6" fmla="*/ 63 w 103"/>
                    <a:gd name="T7" fmla="*/ 2 h 42"/>
                    <a:gd name="T8" fmla="*/ 53 w 103"/>
                    <a:gd name="T9" fmla="*/ 7 h 42"/>
                    <a:gd name="T10" fmla="*/ 42 w 103"/>
                    <a:gd name="T11" fmla="*/ 0 h 42"/>
                    <a:gd name="T12" fmla="*/ 35 w 103"/>
                    <a:gd name="T13" fmla="*/ 2 h 42"/>
                    <a:gd name="T14" fmla="*/ 34 w 103"/>
                    <a:gd name="T15" fmla="*/ 2 h 42"/>
                    <a:gd name="T16" fmla="*/ 28 w 103"/>
                    <a:gd name="T17" fmla="*/ 2 h 42"/>
                    <a:gd name="T18" fmla="*/ 26 w 103"/>
                    <a:gd name="T19" fmla="*/ 5 h 42"/>
                    <a:gd name="T20" fmla="*/ 22 w 103"/>
                    <a:gd name="T21" fmla="*/ 6 h 42"/>
                    <a:gd name="T22" fmla="*/ 21 w 103"/>
                    <a:gd name="T23" fmla="*/ 12 h 42"/>
                    <a:gd name="T24" fmla="*/ 18 w 103"/>
                    <a:gd name="T25" fmla="*/ 13 h 42"/>
                    <a:gd name="T26" fmla="*/ 17 w 103"/>
                    <a:gd name="T27" fmla="*/ 15 h 42"/>
                    <a:gd name="T28" fmla="*/ 12 w 103"/>
                    <a:gd name="T29" fmla="*/ 17 h 42"/>
                    <a:gd name="T30" fmla="*/ 3 w 103"/>
                    <a:gd name="T31" fmla="*/ 16 h 42"/>
                    <a:gd name="T32" fmla="*/ 1 w 103"/>
                    <a:gd name="T33" fmla="*/ 22 h 42"/>
                    <a:gd name="T34" fmla="*/ 0 w 103"/>
                    <a:gd name="T35" fmla="*/ 25 h 42"/>
                    <a:gd name="T36" fmla="*/ 2 w 103"/>
                    <a:gd name="T37" fmla="*/ 33 h 42"/>
                    <a:gd name="T38" fmla="*/ 12 w 103"/>
                    <a:gd name="T39" fmla="*/ 39 h 42"/>
                    <a:gd name="T40" fmla="*/ 19 w 103"/>
                    <a:gd name="T41" fmla="*/ 42 h 42"/>
                    <a:gd name="T42" fmla="*/ 35 w 103"/>
                    <a:gd name="T43" fmla="*/ 39 h 42"/>
                    <a:gd name="T44" fmla="*/ 36 w 103"/>
                    <a:gd name="T45" fmla="*/ 34 h 42"/>
                    <a:gd name="T46" fmla="*/ 43 w 103"/>
                    <a:gd name="T47" fmla="*/ 33 h 42"/>
                    <a:gd name="T48" fmla="*/ 52 w 103"/>
                    <a:gd name="T49" fmla="*/ 30 h 42"/>
                    <a:gd name="T50" fmla="*/ 54 w 103"/>
                    <a:gd name="T51" fmla="*/ 31 h 42"/>
                    <a:gd name="T52" fmla="*/ 62 w 103"/>
                    <a:gd name="T53" fmla="*/ 29 h 42"/>
                    <a:gd name="T54" fmla="*/ 66 w 103"/>
                    <a:gd name="T55" fmla="*/ 23 h 42"/>
                    <a:gd name="T56" fmla="*/ 71 w 103"/>
                    <a:gd name="T57" fmla="*/ 21 h 42"/>
                    <a:gd name="T58" fmla="*/ 92 w 103"/>
                    <a:gd name="T59" fmla="*/ 29 h 42"/>
                    <a:gd name="T60" fmla="*/ 96 w 103"/>
                    <a:gd name="T61" fmla="*/ 26 h 42"/>
                    <a:gd name="T62" fmla="*/ 98 w 103"/>
                    <a:gd name="T63" fmla="*/ 16 h 42"/>
                    <a:gd name="T64" fmla="*/ 103 w 103"/>
                    <a:gd name="T65" fmla="*/ 11 h 42"/>
                    <a:gd name="T66" fmla="*/ 103 w 103"/>
                    <a:gd name="T67" fmla="*/ 1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3" h="42">
                      <a:moveTo>
                        <a:pt x="103" y="11"/>
                      </a:moveTo>
                      <a:lnTo>
                        <a:pt x="84" y="2"/>
                      </a:lnTo>
                      <a:lnTo>
                        <a:pt x="71" y="5"/>
                      </a:lnTo>
                      <a:lnTo>
                        <a:pt x="63" y="2"/>
                      </a:lnTo>
                      <a:lnTo>
                        <a:pt x="53" y="7"/>
                      </a:lnTo>
                      <a:lnTo>
                        <a:pt x="42" y="0"/>
                      </a:lnTo>
                      <a:lnTo>
                        <a:pt x="35" y="2"/>
                      </a:lnTo>
                      <a:lnTo>
                        <a:pt x="34" y="2"/>
                      </a:lnTo>
                      <a:lnTo>
                        <a:pt x="28" y="2"/>
                      </a:lnTo>
                      <a:lnTo>
                        <a:pt x="26" y="5"/>
                      </a:lnTo>
                      <a:lnTo>
                        <a:pt x="22" y="6"/>
                      </a:lnTo>
                      <a:lnTo>
                        <a:pt x="21" y="12"/>
                      </a:lnTo>
                      <a:lnTo>
                        <a:pt x="18" y="13"/>
                      </a:lnTo>
                      <a:lnTo>
                        <a:pt x="17" y="15"/>
                      </a:lnTo>
                      <a:lnTo>
                        <a:pt x="12" y="17"/>
                      </a:lnTo>
                      <a:lnTo>
                        <a:pt x="3" y="16"/>
                      </a:lnTo>
                      <a:lnTo>
                        <a:pt x="1" y="22"/>
                      </a:lnTo>
                      <a:lnTo>
                        <a:pt x="0" y="25"/>
                      </a:lnTo>
                      <a:lnTo>
                        <a:pt x="2" y="33"/>
                      </a:lnTo>
                      <a:lnTo>
                        <a:pt x="12" y="39"/>
                      </a:lnTo>
                      <a:lnTo>
                        <a:pt x="19" y="42"/>
                      </a:lnTo>
                      <a:lnTo>
                        <a:pt x="35" y="39"/>
                      </a:lnTo>
                      <a:lnTo>
                        <a:pt x="36" y="34"/>
                      </a:lnTo>
                      <a:lnTo>
                        <a:pt x="43" y="33"/>
                      </a:lnTo>
                      <a:lnTo>
                        <a:pt x="52" y="30"/>
                      </a:lnTo>
                      <a:lnTo>
                        <a:pt x="54" y="31"/>
                      </a:lnTo>
                      <a:lnTo>
                        <a:pt x="62" y="29"/>
                      </a:lnTo>
                      <a:lnTo>
                        <a:pt x="66" y="23"/>
                      </a:lnTo>
                      <a:lnTo>
                        <a:pt x="71" y="21"/>
                      </a:lnTo>
                      <a:lnTo>
                        <a:pt x="92" y="29"/>
                      </a:lnTo>
                      <a:lnTo>
                        <a:pt x="96" y="26"/>
                      </a:lnTo>
                      <a:lnTo>
                        <a:pt x="98" y="16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336D0E-855E-FB98-E507-D9230BA19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7150" y="2719388"/>
                  <a:ext cx="84137" cy="52388"/>
                </a:xfrm>
                <a:custGeom>
                  <a:avLst/>
                  <a:gdLst>
                    <a:gd name="T0" fmla="*/ 53 w 53"/>
                    <a:gd name="T1" fmla="*/ 9 h 33"/>
                    <a:gd name="T2" fmla="*/ 49 w 53"/>
                    <a:gd name="T3" fmla="*/ 1 h 33"/>
                    <a:gd name="T4" fmla="*/ 46 w 53"/>
                    <a:gd name="T5" fmla="*/ 0 h 33"/>
                    <a:gd name="T6" fmla="*/ 42 w 53"/>
                    <a:gd name="T7" fmla="*/ 5 h 33"/>
                    <a:gd name="T8" fmla="*/ 26 w 53"/>
                    <a:gd name="T9" fmla="*/ 5 h 33"/>
                    <a:gd name="T10" fmla="*/ 17 w 53"/>
                    <a:gd name="T11" fmla="*/ 10 h 33"/>
                    <a:gd name="T12" fmla="*/ 1 w 53"/>
                    <a:gd name="T13" fmla="*/ 9 h 33"/>
                    <a:gd name="T14" fmla="*/ 0 w 53"/>
                    <a:gd name="T15" fmla="*/ 20 h 33"/>
                    <a:gd name="T16" fmla="*/ 6 w 53"/>
                    <a:gd name="T17" fmla="*/ 30 h 33"/>
                    <a:gd name="T18" fmla="*/ 1 w 53"/>
                    <a:gd name="T19" fmla="*/ 32 h 33"/>
                    <a:gd name="T20" fmla="*/ 14 w 53"/>
                    <a:gd name="T21" fmla="*/ 33 h 33"/>
                    <a:gd name="T22" fmla="*/ 18 w 53"/>
                    <a:gd name="T23" fmla="*/ 29 h 33"/>
                    <a:gd name="T24" fmla="*/ 25 w 53"/>
                    <a:gd name="T25" fmla="*/ 33 h 33"/>
                    <a:gd name="T26" fmla="*/ 32 w 53"/>
                    <a:gd name="T27" fmla="*/ 33 h 33"/>
                    <a:gd name="T28" fmla="*/ 31 w 53"/>
                    <a:gd name="T29" fmla="*/ 26 h 33"/>
                    <a:gd name="T30" fmla="*/ 38 w 53"/>
                    <a:gd name="T31" fmla="*/ 24 h 33"/>
                    <a:gd name="T32" fmla="*/ 39 w 53"/>
                    <a:gd name="T33" fmla="*/ 15 h 33"/>
                    <a:gd name="T34" fmla="*/ 53 w 53"/>
                    <a:gd name="T35" fmla="*/ 9 h 33"/>
                    <a:gd name="T36" fmla="*/ 53 w 53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3" h="33">
                      <a:moveTo>
                        <a:pt x="53" y="9"/>
                      </a:moveTo>
                      <a:lnTo>
                        <a:pt x="49" y="1"/>
                      </a:lnTo>
                      <a:lnTo>
                        <a:pt x="46" y="0"/>
                      </a:lnTo>
                      <a:lnTo>
                        <a:pt x="42" y="5"/>
                      </a:lnTo>
                      <a:lnTo>
                        <a:pt x="26" y="5"/>
                      </a:lnTo>
                      <a:lnTo>
                        <a:pt x="17" y="10"/>
                      </a:lnTo>
                      <a:lnTo>
                        <a:pt x="1" y="9"/>
                      </a:lnTo>
                      <a:lnTo>
                        <a:pt x="0" y="20"/>
                      </a:lnTo>
                      <a:lnTo>
                        <a:pt x="6" y="30"/>
                      </a:lnTo>
                      <a:lnTo>
                        <a:pt x="1" y="32"/>
                      </a:lnTo>
                      <a:lnTo>
                        <a:pt x="14" y="33"/>
                      </a:lnTo>
                      <a:lnTo>
                        <a:pt x="18" y="29"/>
                      </a:lnTo>
                      <a:lnTo>
                        <a:pt x="25" y="33"/>
                      </a:lnTo>
                      <a:lnTo>
                        <a:pt x="32" y="33"/>
                      </a:lnTo>
                      <a:lnTo>
                        <a:pt x="31" y="26"/>
                      </a:lnTo>
                      <a:lnTo>
                        <a:pt x="38" y="24"/>
                      </a:lnTo>
                      <a:lnTo>
                        <a:pt x="39" y="15"/>
                      </a:lnTo>
                      <a:lnTo>
                        <a:pt x="53" y="9"/>
                      </a:lnTo>
                      <a:lnTo>
                        <a:pt x="53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6DF8AF-8ED7-EA9F-23BE-097D93978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7612" y="1944688"/>
                  <a:ext cx="303212" cy="466725"/>
                </a:xfrm>
                <a:custGeom>
                  <a:avLst/>
                  <a:gdLst>
                    <a:gd name="T0" fmla="*/ 191 w 191"/>
                    <a:gd name="T1" fmla="*/ 63 h 294"/>
                    <a:gd name="T2" fmla="*/ 183 w 191"/>
                    <a:gd name="T3" fmla="*/ 56 h 294"/>
                    <a:gd name="T4" fmla="*/ 177 w 191"/>
                    <a:gd name="T5" fmla="*/ 24 h 294"/>
                    <a:gd name="T6" fmla="*/ 150 w 191"/>
                    <a:gd name="T7" fmla="*/ 10 h 294"/>
                    <a:gd name="T8" fmla="*/ 128 w 191"/>
                    <a:gd name="T9" fmla="*/ 0 h 294"/>
                    <a:gd name="T10" fmla="*/ 119 w 191"/>
                    <a:gd name="T11" fmla="*/ 2 h 294"/>
                    <a:gd name="T12" fmla="*/ 119 w 191"/>
                    <a:gd name="T13" fmla="*/ 15 h 294"/>
                    <a:gd name="T14" fmla="*/ 89 w 191"/>
                    <a:gd name="T15" fmla="*/ 11 h 294"/>
                    <a:gd name="T16" fmla="*/ 87 w 191"/>
                    <a:gd name="T17" fmla="*/ 22 h 294"/>
                    <a:gd name="T18" fmla="*/ 72 w 191"/>
                    <a:gd name="T19" fmla="*/ 22 h 294"/>
                    <a:gd name="T20" fmla="*/ 64 w 191"/>
                    <a:gd name="T21" fmla="*/ 37 h 294"/>
                    <a:gd name="T22" fmla="*/ 52 w 191"/>
                    <a:gd name="T23" fmla="*/ 60 h 294"/>
                    <a:gd name="T24" fmla="*/ 30 w 191"/>
                    <a:gd name="T25" fmla="*/ 90 h 294"/>
                    <a:gd name="T26" fmla="*/ 37 w 191"/>
                    <a:gd name="T27" fmla="*/ 96 h 294"/>
                    <a:gd name="T28" fmla="*/ 32 w 191"/>
                    <a:gd name="T29" fmla="*/ 104 h 294"/>
                    <a:gd name="T30" fmla="*/ 16 w 191"/>
                    <a:gd name="T31" fmla="*/ 104 h 294"/>
                    <a:gd name="T32" fmla="*/ 7 w 191"/>
                    <a:gd name="T33" fmla="*/ 124 h 294"/>
                    <a:gd name="T34" fmla="*/ 10 w 191"/>
                    <a:gd name="T35" fmla="*/ 152 h 294"/>
                    <a:gd name="T36" fmla="*/ 23 w 191"/>
                    <a:gd name="T37" fmla="*/ 163 h 294"/>
                    <a:gd name="T38" fmla="*/ 19 w 191"/>
                    <a:gd name="T39" fmla="*/ 189 h 294"/>
                    <a:gd name="T40" fmla="*/ 7 w 191"/>
                    <a:gd name="T41" fmla="*/ 203 h 294"/>
                    <a:gd name="T42" fmla="*/ 0 w 191"/>
                    <a:gd name="T43" fmla="*/ 217 h 294"/>
                    <a:gd name="T44" fmla="*/ 16 w 191"/>
                    <a:gd name="T45" fmla="*/ 247 h 294"/>
                    <a:gd name="T46" fmla="*/ 32 w 191"/>
                    <a:gd name="T47" fmla="*/ 273 h 294"/>
                    <a:gd name="T48" fmla="*/ 39 w 191"/>
                    <a:gd name="T49" fmla="*/ 294 h 294"/>
                    <a:gd name="T50" fmla="*/ 59 w 191"/>
                    <a:gd name="T51" fmla="*/ 293 h 294"/>
                    <a:gd name="T52" fmla="*/ 67 w 191"/>
                    <a:gd name="T53" fmla="*/ 275 h 294"/>
                    <a:gd name="T54" fmla="*/ 89 w 191"/>
                    <a:gd name="T55" fmla="*/ 277 h 294"/>
                    <a:gd name="T56" fmla="*/ 96 w 191"/>
                    <a:gd name="T57" fmla="*/ 257 h 294"/>
                    <a:gd name="T58" fmla="*/ 98 w 191"/>
                    <a:gd name="T59" fmla="*/ 219 h 294"/>
                    <a:gd name="T60" fmla="*/ 116 w 191"/>
                    <a:gd name="T61" fmla="*/ 215 h 294"/>
                    <a:gd name="T62" fmla="*/ 128 w 191"/>
                    <a:gd name="T63" fmla="*/ 189 h 294"/>
                    <a:gd name="T64" fmla="*/ 110 w 191"/>
                    <a:gd name="T65" fmla="*/ 177 h 294"/>
                    <a:gd name="T66" fmla="*/ 96 w 191"/>
                    <a:gd name="T67" fmla="*/ 162 h 294"/>
                    <a:gd name="T68" fmla="*/ 105 w 191"/>
                    <a:gd name="T69" fmla="*/ 132 h 294"/>
                    <a:gd name="T70" fmla="*/ 134 w 191"/>
                    <a:gd name="T71" fmla="*/ 114 h 294"/>
                    <a:gd name="T72" fmla="*/ 156 w 191"/>
                    <a:gd name="T73" fmla="*/ 97 h 294"/>
                    <a:gd name="T74" fmla="*/ 151 w 191"/>
                    <a:gd name="T75" fmla="*/ 84 h 294"/>
                    <a:gd name="T76" fmla="*/ 164 w 191"/>
                    <a:gd name="T77" fmla="*/ 69 h 294"/>
                    <a:gd name="T78" fmla="*/ 191 w 191"/>
                    <a:gd name="T79" fmla="*/ 63 h 294"/>
                    <a:gd name="T80" fmla="*/ 191 w 191"/>
                    <a:gd name="T81" fmla="*/ 6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1" h="294">
                      <a:moveTo>
                        <a:pt x="191" y="63"/>
                      </a:moveTo>
                      <a:lnTo>
                        <a:pt x="183" y="56"/>
                      </a:lnTo>
                      <a:lnTo>
                        <a:pt x="177" y="24"/>
                      </a:lnTo>
                      <a:lnTo>
                        <a:pt x="150" y="10"/>
                      </a:lnTo>
                      <a:lnTo>
                        <a:pt x="128" y="0"/>
                      </a:lnTo>
                      <a:lnTo>
                        <a:pt x="119" y="2"/>
                      </a:lnTo>
                      <a:lnTo>
                        <a:pt x="119" y="15"/>
                      </a:lnTo>
                      <a:lnTo>
                        <a:pt x="89" y="11"/>
                      </a:lnTo>
                      <a:lnTo>
                        <a:pt x="87" y="22"/>
                      </a:lnTo>
                      <a:lnTo>
                        <a:pt x="72" y="22"/>
                      </a:lnTo>
                      <a:lnTo>
                        <a:pt x="64" y="37"/>
                      </a:lnTo>
                      <a:lnTo>
                        <a:pt x="52" y="60"/>
                      </a:lnTo>
                      <a:lnTo>
                        <a:pt x="30" y="90"/>
                      </a:lnTo>
                      <a:lnTo>
                        <a:pt x="37" y="96"/>
                      </a:lnTo>
                      <a:lnTo>
                        <a:pt x="32" y="104"/>
                      </a:lnTo>
                      <a:lnTo>
                        <a:pt x="16" y="104"/>
                      </a:lnTo>
                      <a:lnTo>
                        <a:pt x="7" y="124"/>
                      </a:lnTo>
                      <a:lnTo>
                        <a:pt x="10" y="152"/>
                      </a:lnTo>
                      <a:lnTo>
                        <a:pt x="23" y="163"/>
                      </a:lnTo>
                      <a:lnTo>
                        <a:pt x="19" y="189"/>
                      </a:lnTo>
                      <a:lnTo>
                        <a:pt x="7" y="203"/>
                      </a:lnTo>
                      <a:lnTo>
                        <a:pt x="0" y="217"/>
                      </a:lnTo>
                      <a:lnTo>
                        <a:pt x="16" y="247"/>
                      </a:lnTo>
                      <a:lnTo>
                        <a:pt x="32" y="273"/>
                      </a:lnTo>
                      <a:lnTo>
                        <a:pt x="39" y="294"/>
                      </a:lnTo>
                      <a:lnTo>
                        <a:pt x="59" y="293"/>
                      </a:lnTo>
                      <a:lnTo>
                        <a:pt x="67" y="275"/>
                      </a:lnTo>
                      <a:lnTo>
                        <a:pt x="89" y="277"/>
                      </a:lnTo>
                      <a:lnTo>
                        <a:pt x="96" y="257"/>
                      </a:lnTo>
                      <a:lnTo>
                        <a:pt x="98" y="219"/>
                      </a:lnTo>
                      <a:lnTo>
                        <a:pt x="116" y="215"/>
                      </a:lnTo>
                      <a:lnTo>
                        <a:pt x="128" y="189"/>
                      </a:lnTo>
                      <a:lnTo>
                        <a:pt x="110" y="177"/>
                      </a:lnTo>
                      <a:lnTo>
                        <a:pt x="96" y="162"/>
                      </a:lnTo>
                      <a:lnTo>
                        <a:pt x="105" y="132"/>
                      </a:lnTo>
                      <a:lnTo>
                        <a:pt x="134" y="114"/>
                      </a:lnTo>
                      <a:lnTo>
                        <a:pt x="156" y="97"/>
                      </a:lnTo>
                      <a:lnTo>
                        <a:pt x="151" y="84"/>
                      </a:lnTo>
                      <a:lnTo>
                        <a:pt x="164" y="69"/>
                      </a:lnTo>
                      <a:lnTo>
                        <a:pt x="191" y="63"/>
                      </a:lnTo>
                      <a:lnTo>
                        <a:pt x="191" y="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3E1325-11EC-A5F5-1E22-C76A2C0813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5200" y="2873376"/>
                  <a:ext cx="7937" cy="7938"/>
                </a:xfrm>
                <a:custGeom>
                  <a:avLst/>
                  <a:gdLst>
                    <a:gd name="T0" fmla="*/ 5 w 5"/>
                    <a:gd name="T1" fmla="*/ 4 h 5"/>
                    <a:gd name="T2" fmla="*/ 5 w 5"/>
                    <a:gd name="T3" fmla="*/ 3 h 5"/>
                    <a:gd name="T4" fmla="*/ 5 w 5"/>
                    <a:gd name="T5" fmla="*/ 2 h 5"/>
                    <a:gd name="T6" fmla="*/ 5 w 5"/>
                    <a:gd name="T7" fmla="*/ 2 h 5"/>
                    <a:gd name="T8" fmla="*/ 5 w 5"/>
                    <a:gd name="T9" fmla="*/ 1 h 5"/>
                    <a:gd name="T10" fmla="*/ 2 w 5"/>
                    <a:gd name="T11" fmla="*/ 1 h 5"/>
                    <a:gd name="T12" fmla="*/ 1 w 5"/>
                    <a:gd name="T13" fmla="*/ 0 h 5"/>
                    <a:gd name="T14" fmla="*/ 0 w 5"/>
                    <a:gd name="T15" fmla="*/ 1 h 5"/>
                    <a:gd name="T16" fmla="*/ 0 w 5"/>
                    <a:gd name="T17" fmla="*/ 1 h 5"/>
                    <a:gd name="T18" fmla="*/ 0 w 5"/>
                    <a:gd name="T19" fmla="*/ 3 h 5"/>
                    <a:gd name="T20" fmla="*/ 0 w 5"/>
                    <a:gd name="T21" fmla="*/ 3 h 5"/>
                    <a:gd name="T22" fmla="*/ 0 w 5"/>
                    <a:gd name="T23" fmla="*/ 4 h 5"/>
                    <a:gd name="T24" fmla="*/ 0 w 5"/>
                    <a:gd name="T25" fmla="*/ 5 h 5"/>
                    <a:gd name="T26" fmla="*/ 0 w 5"/>
                    <a:gd name="T27" fmla="*/ 5 h 5"/>
                    <a:gd name="T28" fmla="*/ 0 w 5"/>
                    <a:gd name="T29" fmla="*/ 5 h 5"/>
                    <a:gd name="T30" fmla="*/ 1 w 5"/>
                    <a:gd name="T31" fmla="*/ 5 h 5"/>
                    <a:gd name="T32" fmla="*/ 2 w 5"/>
                    <a:gd name="T33" fmla="*/ 5 h 5"/>
                    <a:gd name="T34" fmla="*/ 4 w 5"/>
                    <a:gd name="T35" fmla="*/ 4 h 5"/>
                    <a:gd name="T36" fmla="*/ 5 w 5"/>
                    <a:gd name="T37" fmla="*/ 4 h 5"/>
                    <a:gd name="T38" fmla="*/ 5 w 5"/>
                    <a:gd name="T3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" h="5">
                      <a:moveTo>
                        <a:pt x="5" y="4"/>
                      </a:move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E7BB80-1950-AC36-1556-898C8075A8C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07075" y="2166938"/>
                  <a:ext cx="26987" cy="31750"/>
                </a:xfrm>
                <a:custGeom>
                  <a:avLst/>
                  <a:gdLst>
                    <a:gd name="T0" fmla="*/ 11 w 17"/>
                    <a:gd name="T1" fmla="*/ 19 h 20"/>
                    <a:gd name="T2" fmla="*/ 11 w 17"/>
                    <a:gd name="T3" fmla="*/ 17 h 20"/>
                    <a:gd name="T4" fmla="*/ 9 w 17"/>
                    <a:gd name="T5" fmla="*/ 17 h 20"/>
                    <a:gd name="T6" fmla="*/ 8 w 17"/>
                    <a:gd name="T7" fmla="*/ 16 h 20"/>
                    <a:gd name="T8" fmla="*/ 9 w 17"/>
                    <a:gd name="T9" fmla="*/ 19 h 20"/>
                    <a:gd name="T10" fmla="*/ 11 w 17"/>
                    <a:gd name="T11" fmla="*/ 20 h 20"/>
                    <a:gd name="T12" fmla="*/ 11 w 17"/>
                    <a:gd name="T13" fmla="*/ 20 h 20"/>
                    <a:gd name="T14" fmla="*/ 13 w 17"/>
                    <a:gd name="T15" fmla="*/ 12 h 20"/>
                    <a:gd name="T16" fmla="*/ 12 w 17"/>
                    <a:gd name="T17" fmla="*/ 11 h 20"/>
                    <a:gd name="T18" fmla="*/ 9 w 17"/>
                    <a:gd name="T19" fmla="*/ 10 h 20"/>
                    <a:gd name="T20" fmla="*/ 9 w 17"/>
                    <a:gd name="T21" fmla="*/ 11 h 20"/>
                    <a:gd name="T22" fmla="*/ 11 w 17"/>
                    <a:gd name="T23" fmla="*/ 12 h 20"/>
                    <a:gd name="T24" fmla="*/ 13 w 17"/>
                    <a:gd name="T25" fmla="*/ 13 h 20"/>
                    <a:gd name="T26" fmla="*/ 13 w 17"/>
                    <a:gd name="T27" fmla="*/ 12 h 20"/>
                    <a:gd name="T28" fmla="*/ 4 w 17"/>
                    <a:gd name="T29" fmla="*/ 5 h 20"/>
                    <a:gd name="T30" fmla="*/ 0 w 17"/>
                    <a:gd name="T31" fmla="*/ 6 h 20"/>
                    <a:gd name="T32" fmla="*/ 3 w 17"/>
                    <a:gd name="T33" fmla="*/ 7 h 20"/>
                    <a:gd name="T34" fmla="*/ 6 w 17"/>
                    <a:gd name="T35" fmla="*/ 7 h 20"/>
                    <a:gd name="T36" fmla="*/ 6 w 17"/>
                    <a:gd name="T37" fmla="*/ 6 h 20"/>
                    <a:gd name="T38" fmla="*/ 4 w 17"/>
                    <a:gd name="T39" fmla="*/ 6 h 20"/>
                    <a:gd name="T40" fmla="*/ 10 w 17"/>
                    <a:gd name="T41" fmla="*/ 3 h 20"/>
                    <a:gd name="T42" fmla="*/ 5 w 17"/>
                    <a:gd name="T43" fmla="*/ 2 h 20"/>
                    <a:gd name="T44" fmla="*/ 10 w 17"/>
                    <a:gd name="T45" fmla="*/ 8 h 20"/>
                    <a:gd name="T46" fmla="*/ 11 w 17"/>
                    <a:gd name="T47" fmla="*/ 9 h 20"/>
                    <a:gd name="T48" fmla="*/ 10 w 17"/>
                    <a:gd name="T49" fmla="*/ 6 h 20"/>
                    <a:gd name="T50" fmla="*/ 9 w 17"/>
                    <a:gd name="T51" fmla="*/ 6 h 20"/>
                    <a:gd name="T52" fmla="*/ 11 w 17"/>
                    <a:gd name="T53" fmla="*/ 6 h 20"/>
                    <a:gd name="T54" fmla="*/ 13 w 17"/>
                    <a:gd name="T55" fmla="*/ 6 h 20"/>
                    <a:gd name="T56" fmla="*/ 13 w 17"/>
                    <a:gd name="T57" fmla="*/ 4 h 20"/>
                    <a:gd name="T58" fmla="*/ 16 w 17"/>
                    <a:gd name="T59" fmla="*/ 2 h 20"/>
                    <a:gd name="T60" fmla="*/ 15 w 17"/>
                    <a:gd name="T61" fmla="*/ 2 h 20"/>
                    <a:gd name="T62" fmla="*/ 15 w 17"/>
                    <a:gd name="T63" fmla="*/ 4 h 20"/>
                    <a:gd name="T64" fmla="*/ 16 w 17"/>
                    <a:gd name="T65" fmla="*/ 4 h 20"/>
                    <a:gd name="T66" fmla="*/ 17 w 17"/>
                    <a:gd name="T67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" h="20">
                      <a:moveTo>
                        <a:pt x="11" y="20"/>
                      </a:moveTo>
                      <a:lnTo>
                        <a:pt x="11" y="19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9" y="17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8" y="17"/>
                      </a:lnTo>
                      <a:lnTo>
                        <a:pt x="9" y="19"/>
                      </a:lnTo>
                      <a:lnTo>
                        <a:pt x="10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close/>
                      <a:moveTo>
                        <a:pt x="13" y="12"/>
                      </a:moveTo>
                      <a:lnTo>
                        <a:pt x="13" y="12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1"/>
                      </a:lnTo>
                      <a:lnTo>
                        <a:pt x="9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2"/>
                      </a:lnTo>
                      <a:lnTo>
                        <a:pt x="13" y="12"/>
                      </a:lnTo>
                      <a:close/>
                      <a:moveTo>
                        <a:pt x="4" y="6"/>
                      </a:moveTo>
                      <a:lnTo>
                        <a:pt x="4" y="5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  <a:moveTo>
                        <a:pt x="13" y="4"/>
                      </a:moveTo>
                      <a:lnTo>
                        <a:pt x="10" y="3"/>
                      </a:lnTo>
                      <a:lnTo>
                        <a:pt x="9" y="2"/>
                      </a:lnTo>
                      <a:lnTo>
                        <a:pt x="5" y="2"/>
                      </a:lnTo>
                      <a:lnTo>
                        <a:pt x="8" y="6"/>
                      </a:lnTo>
                      <a:lnTo>
                        <a:pt x="10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1" y="8"/>
                      </a:lnTo>
                      <a:lnTo>
                        <a:pt x="10" y="6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  <a:moveTo>
                        <a:pt x="17" y="3"/>
                      </a:moveTo>
                      <a:lnTo>
                        <a:pt x="16" y="2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A5A887-511A-5E4F-DDFE-E5F5011CD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705101"/>
                  <a:ext cx="4762" cy="7938"/>
                </a:xfrm>
                <a:custGeom>
                  <a:avLst/>
                  <a:gdLst>
                    <a:gd name="T0" fmla="*/ 3 w 3"/>
                    <a:gd name="T1" fmla="*/ 5 h 5"/>
                    <a:gd name="T2" fmla="*/ 3 w 3"/>
                    <a:gd name="T3" fmla="*/ 5 h 5"/>
                    <a:gd name="T4" fmla="*/ 3 w 3"/>
                    <a:gd name="T5" fmla="*/ 4 h 5"/>
                    <a:gd name="T6" fmla="*/ 3 w 3"/>
                    <a:gd name="T7" fmla="*/ 3 h 5"/>
                    <a:gd name="T8" fmla="*/ 2 w 3"/>
                    <a:gd name="T9" fmla="*/ 3 h 5"/>
                    <a:gd name="T10" fmla="*/ 2 w 3"/>
                    <a:gd name="T11" fmla="*/ 2 h 5"/>
                    <a:gd name="T12" fmla="*/ 2 w 3"/>
                    <a:gd name="T13" fmla="*/ 1 h 5"/>
                    <a:gd name="T14" fmla="*/ 1 w 3"/>
                    <a:gd name="T15" fmla="*/ 1 h 5"/>
                    <a:gd name="T16" fmla="*/ 1 w 3"/>
                    <a:gd name="T17" fmla="*/ 0 h 5"/>
                    <a:gd name="T18" fmla="*/ 1 w 3"/>
                    <a:gd name="T19" fmla="*/ 0 h 5"/>
                    <a:gd name="T20" fmla="*/ 0 w 3"/>
                    <a:gd name="T21" fmla="*/ 2 h 5"/>
                    <a:gd name="T22" fmla="*/ 0 w 3"/>
                    <a:gd name="T23" fmla="*/ 4 h 5"/>
                    <a:gd name="T24" fmla="*/ 1 w 3"/>
                    <a:gd name="T25" fmla="*/ 5 h 5"/>
                    <a:gd name="T26" fmla="*/ 1 w 3"/>
                    <a:gd name="T27" fmla="*/ 5 h 5"/>
                    <a:gd name="T28" fmla="*/ 3 w 3"/>
                    <a:gd name="T29" fmla="*/ 5 h 5"/>
                    <a:gd name="T30" fmla="*/ 3 w 3"/>
                    <a:gd name="T3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" h="5">
                      <a:moveTo>
                        <a:pt x="3" y="5"/>
                      </a:move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2E530B1-2932-1289-5E81-3FD9CF5BB7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65812" y="2562226"/>
                  <a:ext cx="425450" cy="357188"/>
                </a:xfrm>
                <a:custGeom>
                  <a:avLst/>
                  <a:gdLst>
                    <a:gd name="T0" fmla="*/ 268 w 268"/>
                    <a:gd name="T1" fmla="*/ 208 h 225"/>
                    <a:gd name="T2" fmla="*/ 264 w 268"/>
                    <a:gd name="T3" fmla="*/ 188 h 225"/>
                    <a:gd name="T4" fmla="*/ 253 w 268"/>
                    <a:gd name="T5" fmla="*/ 197 h 225"/>
                    <a:gd name="T6" fmla="*/ 249 w 268"/>
                    <a:gd name="T7" fmla="*/ 206 h 225"/>
                    <a:gd name="T8" fmla="*/ 253 w 268"/>
                    <a:gd name="T9" fmla="*/ 222 h 225"/>
                    <a:gd name="T10" fmla="*/ 263 w 268"/>
                    <a:gd name="T11" fmla="*/ 225 h 225"/>
                    <a:gd name="T12" fmla="*/ 268 w 268"/>
                    <a:gd name="T13" fmla="*/ 208 h 225"/>
                    <a:gd name="T14" fmla="*/ 151 w 268"/>
                    <a:gd name="T15" fmla="*/ 18 h 225"/>
                    <a:gd name="T16" fmla="*/ 141 w 268"/>
                    <a:gd name="T17" fmla="*/ 9 h 225"/>
                    <a:gd name="T18" fmla="*/ 133 w 268"/>
                    <a:gd name="T19" fmla="*/ 9 h 225"/>
                    <a:gd name="T20" fmla="*/ 131 w 268"/>
                    <a:gd name="T21" fmla="*/ 0 h 225"/>
                    <a:gd name="T22" fmla="*/ 114 w 268"/>
                    <a:gd name="T23" fmla="*/ 5 h 225"/>
                    <a:gd name="T24" fmla="*/ 110 w 268"/>
                    <a:gd name="T25" fmla="*/ 24 h 225"/>
                    <a:gd name="T26" fmla="*/ 68 w 268"/>
                    <a:gd name="T27" fmla="*/ 41 h 225"/>
                    <a:gd name="T28" fmla="*/ 50 w 268"/>
                    <a:gd name="T29" fmla="*/ 32 h 225"/>
                    <a:gd name="T30" fmla="*/ 56 w 268"/>
                    <a:gd name="T31" fmla="*/ 58 h 225"/>
                    <a:gd name="T32" fmla="*/ 25 w 268"/>
                    <a:gd name="T33" fmla="*/ 52 h 225"/>
                    <a:gd name="T34" fmla="*/ 0 w 268"/>
                    <a:gd name="T35" fmla="*/ 57 h 225"/>
                    <a:gd name="T36" fmla="*/ 2 w 268"/>
                    <a:gd name="T37" fmla="*/ 74 h 225"/>
                    <a:gd name="T38" fmla="*/ 30 w 268"/>
                    <a:gd name="T39" fmla="*/ 83 h 225"/>
                    <a:gd name="T40" fmla="*/ 43 w 268"/>
                    <a:gd name="T41" fmla="*/ 95 h 225"/>
                    <a:gd name="T42" fmla="*/ 63 w 268"/>
                    <a:gd name="T43" fmla="*/ 119 h 225"/>
                    <a:gd name="T44" fmla="*/ 59 w 268"/>
                    <a:gd name="T45" fmla="*/ 165 h 225"/>
                    <a:gd name="T46" fmla="*/ 49 w 268"/>
                    <a:gd name="T47" fmla="*/ 179 h 225"/>
                    <a:gd name="T48" fmla="*/ 56 w 268"/>
                    <a:gd name="T49" fmla="*/ 188 h 225"/>
                    <a:gd name="T50" fmla="*/ 92 w 268"/>
                    <a:gd name="T51" fmla="*/ 198 h 225"/>
                    <a:gd name="T52" fmla="*/ 99 w 268"/>
                    <a:gd name="T53" fmla="*/ 194 h 225"/>
                    <a:gd name="T54" fmla="*/ 120 w 268"/>
                    <a:gd name="T55" fmla="*/ 204 h 225"/>
                    <a:gd name="T56" fmla="*/ 142 w 268"/>
                    <a:gd name="T57" fmla="*/ 201 h 225"/>
                    <a:gd name="T58" fmla="*/ 144 w 268"/>
                    <a:gd name="T59" fmla="*/ 187 h 225"/>
                    <a:gd name="T60" fmla="*/ 172 w 268"/>
                    <a:gd name="T61" fmla="*/ 180 h 225"/>
                    <a:gd name="T62" fmla="*/ 210 w 268"/>
                    <a:gd name="T63" fmla="*/ 185 h 225"/>
                    <a:gd name="T64" fmla="*/ 226 w 268"/>
                    <a:gd name="T65" fmla="*/ 173 h 225"/>
                    <a:gd name="T66" fmla="*/ 228 w 268"/>
                    <a:gd name="T67" fmla="*/ 163 h 225"/>
                    <a:gd name="T68" fmla="*/ 218 w 268"/>
                    <a:gd name="T69" fmla="*/ 160 h 225"/>
                    <a:gd name="T70" fmla="*/ 212 w 268"/>
                    <a:gd name="T71" fmla="*/ 141 h 225"/>
                    <a:gd name="T72" fmla="*/ 219 w 268"/>
                    <a:gd name="T73" fmla="*/ 135 h 225"/>
                    <a:gd name="T74" fmla="*/ 212 w 268"/>
                    <a:gd name="T75" fmla="*/ 126 h 225"/>
                    <a:gd name="T76" fmla="*/ 213 w 268"/>
                    <a:gd name="T77" fmla="*/ 120 h 225"/>
                    <a:gd name="T78" fmla="*/ 207 w 268"/>
                    <a:gd name="T79" fmla="*/ 109 h 225"/>
                    <a:gd name="T80" fmla="*/ 197 w 268"/>
                    <a:gd name="T81" fmla="*/ 113 h 225"/>
                    <a:gd name="T82" fmla="*/ 197 w 268"/>
                    <a:gd name="T83" fmla="*/ 102 h 225"/>
                    <a:gd name="T84" fmla="*/ 211 w 268"/>
                    <a:gd name="T85" fmla="*/ 89 h 225"/>
                    <a:gd name="T86" fmla="*/ 210 w 268"/>
                    <a:gd name="T87" fmla="*/ 83 h 225"/>
                    <a:gd name="T88" fmla="*/ 219 w 268"/>
                    <a:gd name="T89" fmla="*/ 85 h 225"/>
                    <a:gd name="T90" fmla="*/ 224 w 268"/>
                    <a:gd name="T91" fmla="*/ 81 h 225"/>
                    <a:gd name="T92" fmla="*/ 225 w 268"/>
                    <a:gd name="T93" fmla="*/ 65 h 225"/>
                    <a:gd name="T94" fmla="*/ 234 w 268"/>
                    <a:gd name="T95" fmla="*/ 50 h 225"/>
                    <a:gd name="T96" fmla="*/ 208 w 268"/>
                    <a:gd name="T97" fmla="*/ 45 h 225"/>
                    <a:gd name="T98" fmla="*/ 198 w 268"/>
                    <a:gd name="T99" fmla="*/ 39 h 225"/>
                    <a:gd name="T100" fmla="*/ 193 w 268"/>
                    <a:gd name="T101" fmla="*/ 39 h 225"/>
                    <a:gd name="T102" fmla="*/ 189 w 268"/>
                    <a:gd name="T103" fmla="*/ 38 h 225"/>
                    <a:gd name="T104" fmla="*/ 172 w 268"/>
                    <a:gd name="T105" fmla="*/ 27 h 225"/>
                    <a:gd name="T106" fmla="*/ 163 w 268"/>
                    <a:gd name="T107" fmla="*/ 28 h 225"/>
                    <a:gd name="T108" fmla="*/ 151 w 268"/>
                    <a:gd name="T109" fmla="*/ 18 h 225"/>
                    <a:gd name="T110" fmla="*/ 151 w 268"/>
                    <a:gd name="T111" fmla="*/ 1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68" h="225">
                      <a:moveTo>
                        <a:pt x="268" y="208"/>
                      </a:moveTo>
                      <a:lnTo>
                        <a:pt x="264" y="188"/>
                      </a:lnTo>
                      <a:lnTo>
                        <a:pt x="253" y="197"/>
                      </a:lnTo>
                      <a:lnTo>
                        <a:pt x="249" y="206"/>
                      </a:lnTo>
                      <a:lnTo>
                        <a:pt x="253" y="222"/>
                      </a:lnTo>
                      <a:lnTo>
                        <a:pt x="263" y="225"/>
                      </a:lnTo>
                      <a:lnTo>
                        <a:pt x="268" y="208"/>
                      </a:lnTo>
                      <a:close/>
                      <a:moveTo>
                        <a:pt x="151" y="18"/>
                      </a:moveTo>
                      <a:lnTo>
                        <a:pt x="141" y="9"/>
                      </a:lnTo>
                      <a:lnTo>
                        <a:pt x="133" y="9"/>
                      </a:lnTo>
                      <a:lnTo>
                        <a:pt x="131" y="0"/>
                      </a:lnTo>
                      <a:lnTo>
                        <a:pt x="114" y="5"/>
                      </a:lnTo>
                      <a:lnTo>
                        <a:pt x="110" y="24"/>
                      </a:lnTo>
                      <a:lnTo>
                        <a:pt x="68" y="41"/>
                      </a:lnTo>
                      <a:lnTo>
                        <a:pt x="50" y="32"/>
                      </a:lnTo>
                      <a:lnTo>
                        <a:pt x="56" y="58"/>
                      </a:lnTo>
                      <a:lnTo>
                        <a:pt x="25" y="52"/>
                      </a:lnTo>
                      <a:lnTo>
                        <a:pt x="0" y="57"/>
                      </a:lnTo>
                      <a:lnTo>
                        <a:pt x="2" y="74"/>
                      </a:lnTo>
                      <a:lnTo>
                        <a:pt x="30" y="83"/>
                      </a:lnTo>
                      <a:lnTo>
                        <a:pt x="43" y="95"/>
                      </a:lnTo>
                      <a:lnTo>
                        <a:pt x="63" y="119"/>
                      </a:lnTo>
                      <a:lnTo>
                        <a:pt x="59" y="165"/>
                      </a:lnTo>
                      <a:lnTo>
                        <a:pt x="49" y="179"/>
                      </a:lnTo>
                      <a:lnTo>
                        <a:pt x="56" y="188"/>
                      </a:lnTo>
                      <a:lnTo>
                        <a:pt x="92" y="198"/>
                      </a:lnTo>
                      <a:lnTo>
                        <a:pt x="99" y="194"/>
                      </a:lnTo>
                      <a:lnTo>
                        <a:pt x="120" y="204"/>
                      </a:lnTo>
                      <a:lnTo>
                        <a:pt x="142" y="201"/>
                      </a:lnTo>
                      <a:lnTo>
                        <a:pt x="144" y="187"/>
                      </a:lnTo>
                      <a:lnTo>
                        <a:pt x="172" y="180"/>
                      </a:lnTo>
                      <a:lnTo>
                        <a:pt x="210" y="185"/>
                      </a:lnTo>
                      <a:lnTo>
                        <a:pt x="226" y="173"/>
                      </a:lnTo>
                      <a:lnTo>
                        <a:pt x="228" y="163"/>
                      </a:lnTo>
                      <a:lnTo>
                        <a:pt x="218" y="160"/>
                      </a:lnTo>
                      <a:lnTo>
                        <a:pt x="212" y="141"/>
                      </a:lnTo>
                      <a:lnTo>
                        <a:pt x="219" y="135"/>
                      </a:lnTo>
                      <a:lnTo>
                        <a:pt x="212" y="126"/>
                      </a:lnTo>
                      <a:lnTo>
                        <a:pt x="213" y="120"/>
                      </a:lnTo>
                      <a:lnTo>
                        <a:pt x="207" y="109"/>
                      </a:lnTo>
                      <a:lnTo>
                        <a:pt x="197" y="113"/>
                      </a:lnTo>
                      <a:lnTo>
                        <a:pt x="197" y="102"/>
                      </a:lnTo>
                      <a:lnTo>
                        <a:pt x="211" y="89"/>
                      </a:lnTo>
                      <a:lnTo>
                        <a:pt x="210" y="83"/>
                      </a:lnTo>
                      <a:lnTo>
                        <a:pt x="219" y="85"/>
                      </a:lnTo>
                      <a:lnTo>
                        <a:pt x="224" y="81"/>
                      </a:lnTo>
                      <a:lnTo>
                        <a:pt x="225" y="65"/>
                      </a:lnTo>
                      <a:lnTo>
                        <a:pt x="234" y="50"/>
                      </a:lnTo>
                      <a:lnTo>
                        <a:pt x="208" y="45"/>
                      </a:lnTo>
                      <a:lnTo>
                        <a:pt x="198" y="39"/>
                      </a:lnTo>
                      <a:lnTo>
                        <a:pt x="193" y="39"/>
                      </a:lnTo>
                      <a:lnTo>
                        <a:pt x="189" y="38"/>
                      </a:lnTo>
                      <a:lnTo>
                        <a:pt x="172" y="27"/>
                      </a:lnTo>
                      <a:lnTo>
                        <a:pt x="163" y="28"/>
                      </a:lnTo>
                      <a:lnTo>
                        <a:pt x="151" y="18"/>
                      </a:lnTo>
                      <a:lnTo>
                        <a:pt x="151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E171CC-775B-C565-9482-6016AA8C8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5163" y="3138488"/>
                  <a:ext cx="68262" cy="41275"/>
                </a:xfrm>
                <a:custGeom>
                  <a:avLst/>
                  <a:gdLst>
                    <a:gd name="T0" fmla="*/ 8 w 43"/>
                    <a:gd name="T1" fmla="*/ 12 h 26"/>
                    <a:gd name="T2" fmla="*/ 7 w 43"/>
                    <a:gd name="T3" fmla="*/ 11 h 26"/>
                    <a:gd name="T4" fmla="*/ 5 w 43"/>
                    <a:gd name="T5" fmla="*/ 12 h 26"/>
                    <a:gd name="T6" fmla="*/ 4 w 43"/>
                    <a:gd name="T7" fmla="*/ 14 h 26"/>
                    <a:gd name="T8" fmla="*/ 2 w 43"/>
                    <a:gd name="T9" fmla="*/ 14 h 26"/>
                    <a:gd name="T10" fmla="*/ 0 w 43"/>
                    <a:gd name="T11" fmla="*/ 14 h 26"/>
                    <a:gd name="T12" fmla="*/ 1 w 43"/>
                    <a:gd name="T13" fmla="*/ 16 h 26"/>
                    <a:gd name="T14" fmla="*/ 3 w 43"/>
                    <a:gd name="T15" fmla="*/ 21 h 26"/>
                    <a:gd name="T16" fmla="*/ 4 w 43"/>
                    <a:gd name="T17" fmla="*/ 22 h 26"/>
                    <a:gd name="T18" fmla="*/ 5 w 43"/>
                    <a:gd name="T19" fmla="*/ 23 h 26"/>
                    <a:gd name="T20" fmla="*/ 9 w 43"/>
                    <a:gd name="T21" fmla="*/ 24 h 26"/>
                    <a:gd name="T22" fmla="*/ 10 w 43"/>
                    <a:gd name="T23" fmla="*/ 24 h 26"/>
                    <a:gd name="T24" fmla="*/ 12 w 43"/>
                    <a:gd name="T25" fmla="*/ 24 h 26"/>
                    <a:gd name="T26" fmla="*/ 13 w 43"/>
                    <a:gd name="T27" fmla="*/ 24 h 26"/>
                    <a:gd name="T28" fmla="*/ 14 w 43"/>
                    <a:gd name="T29" fmla="*/ 26 h 26"/>
                    <a:gd name="T30" fmla="*/ 16 w 43"/>
                    <a:gd name="T31" fmla="*/ 26 h 26"/>
                    <a:gd name="T32" fmla="*/ 16 w 43"/>
                    <a:gd name="T33" fmla="*/ 25 h 26"/>
                    <a:gd name="T34" fmla="*/ 16 w 43"/>
                    <a:gd name="T35" fmla="*/ 24 h 26"/>
                    <a:gd name="T36" fmla="*/ 16 w 43"/>
                    <a:gd name="T37" fmla="*/ 23 h 26"/>
                    <a:gd name="T38" fmla="*/ 18 w 43"/>
                    <a:gd name="T39" fmla="*/ 23 h 26"/>
                    <a:gd name="T40" fmla="*/ 19 w 43"/>
                    <a:gd name="T41" fmla="*/ 23 h 26"/>
                    <a:gd name="T42" fmla="*/ 21 w 43"/>
                    <a:gd name="T43" fmla="*/ 22 h 26"/>
                    <a:gd name="T44" fmla="*/ 23 w 43"/>
                    <a:gd name="T45" fmla="*/ 21 h 26"/>
                    <a:gd name="T46" fmla="*/ 25 w 43"/>
                    <a:gd name="T47" fmla="*/ 20 h 26"/>
                    <a:gd name="T48" fmla="*/ 28 w 43"/>
                    <a:gd name="T49" fmla="*/ 16 h 26"/>
                    <a:gd name="T50" fmla="*/ 29 w 43"/>
                    <a:gd name="T51" fmla="*/ 16 h 26"/>
                    <a:gd name="T52" fmla="*/ 31 w 43"/>
                    <a:gd name="T53" fmla="*/ 16 h 26"/>
                    <a:gd name="T54" fmla="*/ 33 w 43"/>
                    <a:gd name="T55" fmla="*/ 16 h 26"/>
                    <a:gd name="T56" fmla="*/ 35 w 43"/>
                    <a:gd name="T57" fmla="*/ 15 h 26"/>
                    <a:gd name="T58" fmla="*/ 35 w 43"/>
                    <a:gd name="T59" fmla="*/ 14 h 26"/>
                    <a:gd name="T60" fmla="*/ 34 w 43"/>
                    <a:gd name="T61" fmla="*/ 14 h 26"/>
                    <a:gd name="T62" fmla="*/ 33 w 43"/>
                    <a:gd name="T63" fmla="*/ 12 h 26"/>
                    <a:gd name="T64" fmla="*/ 32 w 43"/>
                    <a:gd name="T65" fmla="*/ 11 h 26"/>
                    <a:gd name="T66" fmla="*/ 32 w 43"/>
                    <a:gd name="T67" fmla="*/ 8 h 26"/>
                    <a:gd name="T68" fmla="*/ 41 w 43"/>
                    <a:gd name="T69" fmla="*/ 1 h 26"/>
                    <a:gd name="T70" fmla="*/ 43 w 43"/>
                    <a:gd name="T71" fmla="*/ 0 h 26"/>
                    <a:gd name="T72" fmla="*/ 40 w 43"/>
                    <a:gd name="T73" fmla="*/ 0 h 26"/>
                    <a:gd name="T74" fmla="*/ 38 w 43"/>
                    <a:gd name="T75" fmla="*/ 1 h 26"/>
                    <a:gd name="T76" fmla="*/ 36 w 43"/>
                    <a:gd name="T77" fmla="*/ 2 h 26"/>
                    <a:gd name="T78" fmla="*/ 34 w 43"/>
                    <a:gd name="T79" fmla="*/ 4 h 26"/>
                    <a:gd name="T80" fmla="*/ 25 w 43"/>
                    <a:gd name="T81" fmla="*/ 7 h 26"/>
                    <a:gd name="T82" fmla="*/ 22 w 43"/>
                    <a:gd name="T83" fmla="*/ 7 h 26"/>
                    <a:gd name="T84" fmla="*/ 20 w 43"/>
                    <a:gd name="T85" fmla="*/ 7 h 26"/>
                    <a:gd name="T86" fmla="*/ 16 w 43"/>
                    <a:gd name="T87" fmla="*/ 7 h 26"/>
                    <a:gd name="T88" fmla="*/ 12 w 43"/>
                    <a:gd name="T89" fmla="*/ 6 h 26"/>
                    <a:gd name="T90" fmla="*/ 12 w 43"/>
                    <a:gd name="T91" fmla="*/ 9 h 26"/>
                    <a:gd name="T92" fmla="*/ 11 w 43"/>
                    <a:gd name="T93" fmla="*/ 11 h 26"/>
                    <a:gd name="T94" fmla="*/ 9 w 43"/>
                    <a:gd name="T95" fmla="*/ 12 h 26"/>
                    <a:gd name="T96" fmla="*/ 8 w 43"/>
                    <a:gd name="T97" fmla="*/ 12 h 26"/>
                    <a:gd name="T98" fmla="*/ 8 w 43"/>
                    <a:gd name="T99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3" h="26">
                      <a:moveTo>
                        <a:pt x="8" y="12"/>
                      </a:moveTo>
                      <a:lnTo>
                        <a:pt x="7" y="11"/>
                      </a:lnTo>
                      <a:lnTo>
                        <a:pt x="5" y="12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4"/>
                      </a:lnTo>
                      <a:lnTo>
                        <a:pt x="1" y="16"/>
                      </a:lnTo>
                      <a:lnTo>
                        <a:pt x="3" y="21"/>
                      </a:lnTo>
                      <a:lnTo>
                        <a:pt x="4" y="22"/>
                      </a:lnTo>
                      <a:lnTo>
                        <a:pt x="5" y="23"/>
                      </a:lnTo>
                      <a:lnTo>
                        <a:pt x="9" y="24"/>
                      </a:lnTo>
                      <a:lnTo>
                        <a:pt x="10" y="24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4" y="26"/>
                      </a:lnTo>
                      <a:lnTo>
                        <a:pt x="16" y="26"/>
                      </a:lnTo>
                      <a:lnTo>
                        <a:pt x="16" y="25"/>
                      </a:lnTo>
                      <a:lnTo>
                        <a:pt x="16" y="24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3"/>
                      </a:lnTo>
                      <a:lnTo>
                        <a:pt x="21" y="22"/>
                      </a:lnTo>
                      <a:lnTo>
                        <a:pt x="23" y="21"/>
                      </a:lnTo>
                      <a:lnTo>
                        <a:pt x="25" y="20"/>
                      </a:lnTo>
                      <a:lnTo>
                        <a:pt x="28" y="16"/>
                      </a:lnTo>
                      <a:lnTo>
                        <a:pt x="29" y="16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5" y="14"/>
                      </a:lnTo>
                      <a:lnTo>
                        <a:pt x="34" y="14"/>
                      </a:lnTo>
                      <a:lnTo>
                        <a:pt x="33" y="12"/>
                      </a:lnTo>
                      <a:lnTo>
                        <a:pt x="32" y="11"/>
                      </a:lnTo>
                      <a:lnTo>
                        <a:pt x="32" y="8"/>
                      </a:lnTo>
                      <a:lnTo>
                        <a:pt x="41" y="1"/>
                      </a:lnTo>
                      <a:lnTo>
                        <a:pt x="43" y="0"/>
                      </a:lnTo>
                      <a:lnTo>
                        <a:pt x="40" y="0"/>
                      </a:lnTo>
                      <a:lnTo>
                        <a:pt x="38" y="1"/>
                      </a:lnTo>
                      <a:lnTo>
                        <a:pt x="36" y="2"/>
                      </a:lnTo>
                      <a:lnTo>
                        <a:pt x="34" y="4"/>
                      </a:lnTo>
                      <a:lnTo>
                        <a:pt x="25" y="7"/>
                      </a:lnTo>
                      <a:lnTo>
                        <a:pt x="22" y="7"/>
                      </a:lnTo>
                      <a:lnTo>
                        <a:pt x="20" y="7"/>
                      </a:lnTo>
                      <a:lnTo>
                        <a:pt x="16" y="7"/>
                      </a:lnTo>
                      <a:lnTo>
                        <a:pt x="12" y="6"/>
                      </a:lnTo>
                      <a:lnTo>
                        <a:pt x="12" y="9"/>
                      </a:lnTo>
                      <a:lnTo>
                        <a:pt x="11" y="11"/>
                      </a:lnTo>
                      <a:lnTo>
                        <a:pt x="9" y="12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753FC7-0A3A-0F09-27DD-FAE2CDDF15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10350" y="2853530"/>
                  <a:ext cx="44450" cy="46038"/>
                </a:xfrm>
                <a:custGeom>
                  <a:avLst/>
                  <a:gdLst>
                    <a:gd name="T0" fmla="*/ 12 w 28"/>
                    <a:gd name="T1" fmla="*/ 25 h 29"/>
                    <a:gd name="T2" fmla="*/ 12 w 28"/>
                    <a:gd name="T3" fmla="*/ 29 h 29"/>
                    <a:gd name="T4" fmla="*/ 10 w 28"/>
                    <a:gd name="T5" fmla="*/ 29 h 29"/>
                    <a:gd name="T6" fmla="*/ 8 w 28"/>
                    <a:gd name="T7" fmla="*/ 22 h 29"/>
                    <a:gd name="T8" fmla="*/ 4 w 28"/>
                    <a:gd name="T9" fmla="*/ 20 h 29"/>
                    <a:gd name="T10" fmla="*/ 0 w 28"/>
                    <a:gd name="T11" fmla="*/ 14 h 29"/>
                    <a:gd name="T12" fmla="*/ 2 w 28"/>
                    <a:gd name="T13" fmla="*/ 9 h 29"/>
                    <a:gd name="T14" fmla="*/ 6 w 28"/>
                    <a:gd name="T15" fmla="*/ 8 h 29"/>
                    <a:gd name="T16" fmla="*/ 8 w 28"/>
                    <a:gd name="T17" fmla="*/ 1 h 29"/>
                    <a:gd name="T18" fmla="*/ 11 w 28"/>
                    <a:gd name="T19" fmla="*/ 0 h 29"/>
                    <a:gd name="T20" fmla="*/ 13 w 28"/>
                    <a:gd name="T21" fmla="*/ 3 h 29"/>
                    <a:gd name="T22" fmla="*/ 17 w 28"/>
                    <a:gd name="T23" fmla="*/ 4 h 29"/>
                    <a:gd name="T24" fmla="*/ 19 w 28"/>
                    <a:gd name="T25" fmla="*/ 7 h 29"/>
                    <a:gd name="T26" fmla="*/ 22 w 28"/>
                    <a:gd name="T27" fmla="*/ 8 h 29"/>
                    <a:gd name="T28" fmla="*/ 26 w 28"/>
                    <a:gd name="T29" fmla="*/ 12 h 29"/>
                    <a:gd name="T30" fmla="*/ 28 w 28"/>
                    <a:gd name="T31" fmla="*/ 12 h 29"/>
                    <a:gd name="T32" fmla="*/ 27 w 28"/>
                    <a:gd name="T33" fmla="*/ 17 h 29"/>
                    <a:gd name="T34" fmla="*/ 25 w 28"/>
                    <a:gd name="T35" fmla="*/ 20 h 29"/>
                    <a:gd name="T36" fmla="*/ 25 w 28"/>
                    <a:gd name="T37" fmla="*/ 21 h 29"/>
                    <a:gd name="T38" fmla="*/ 22 w 28"/>
                    <a:gd name="T39" fmla="*/ 22 h 29"/>
                    <a:gd name="T40" fmla="*/ 12 w 28"/>
                    <a:gd name="T41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9">
                      <a:moveTo>
                        <a:pt x="12" y="25"/>
                      </a:moveTo>
                      <a:lnTo>
                        <a:pt x="12" y="29"/>
                      </a:lnTo>
                      <a:lnTo>
                        <a:pt x="10" y="29"/>
                      </a:lnTo>
                      <a:lnTo>
                        <a:pt x="8" y="22"/>
                      </a:lnTo>
                      <a:lnTo>
                        <a:pt x="4" y="20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3" y="3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8"/>
                      </a:lnTo>
                      <a:lnTo>
                        <a:pt x="26" y="12"/>
                      </a:lnTo>
                      <a:lnTo>
                        <a:pt x="28" y="12"/>
                      </a:lnTo>
                      <a:lnTo>
                        <a:pt x="27" y="17"/>
                      </a:lnTo>
                      <a:lnTo>
                        <a:pt x="25" y="20"/>
                      </a:lnTo>
                      <a:lnTo>
                        <a:pt x="25" y="21"/>
                      </a:lnTo>
                      <a:lnTo>
                        <a:pt x="22" y="22"/>
                      </a:lnTo>
                      <a:lnTo>
                        <a:pt x="12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</p:grp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72B433F2-1767-086B-9686-37B190DF116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418" name="Google Shape;12;p2">
              <a:extLst>
                <a:ext uri="{FF2B5EF4-FFF2-40B4-BE49-F238E27FC236}">
                  <a16:creationId xmlns:a16="http://schemas.microsoft.com/office/drawing/2014/main" id="{29A1787E-D116-DCE6-8042-E8C065A9B3AD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13;p2">
              <a:extLst>
                <a:ext uri="{FF2B5EF4-FFF2-40B4-BE49-F238E27FC236}">
                  <a16:creationId xmlns:a16="http://schemas.microsoft.com/office/drawing/2014/main" id="{D5013ECA-310E-FEDC-B706-0AA7D1172F2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14;p2">
              <a:extLst>
                <a:ext uri="{FF2B5EF4-FFF2-40B4-BE49-F238E27FC236}">
                  <a16:creationId xmlns:a16="http://schemas.microsoft.com/office/drawing/2014/main" id="{4093AACB-AFDC-CEC8-72FD-41C0FB3E3371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15;p2">
              <a:extLst>
                <a:ext uri="{FF2B5EF4-FFF2-40B4-BE49-F238E27FC236}">
                  <a16:creationId xmlns:a16="http://schemas.microsoft.com/office/drawing/2014/main" id="{E2EF70D7-CAD6-74D6-4908-0D008F6C09A6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16;p2">
              <a:extLst>
                <a:ext uri="{FF2B5EF4-FFF2-40B4-BE49-F238E27FC236}">
                  <a16:creationId xmlns:a16="http://schemas.microsoft.com/office/drawing/2014/main" id="{D1904037-6459-AFE6-099C-4AA1E0192197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17;p2">
              <a:extLst>
                <a:ext uri="{FF2B5EF4-FFF2-40B4-BE49-F238E27FC236}">
                  <a16:creationId xmlns:a16="http://schemas.microsoft.com/office/drawing/2014/main" id="{C978AC9F-3EF2-C9C3-45B6-A70007B0A79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18;p2">
              <a:extLst>
                <a:ext uri="{FF2B5EF4-FFF2-40B4-BE49-F238E27FC236}">
                  <a16:creationId xmlns:a16="http://schemas.microsoft.com/office/drawing/2014/main" id="{5F84E870-D05F-D4B6-C4CA-8713EF2829D7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19;p2">
              <a:extLst>
                <a:ext uri="{FF2B5EF4-FFF2-40B4-BE49-F238E27FC236}">
                  <a16:creationId xmlns:a16="http://schemas.microsoft.com/office/drawing/2014/main" id="{570DB797-843E-8C7B-C5BD-2B2C461D98E3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12;p2">
              <a:extLst>
                <a:ext uri="{FF2B5EF4-FFF2-40B4-BE49-F238E27FC236}">
                  <a16:creationId xmlns:a16="http://schemas.microsoft.com/office/drawing/2014/main" id="{7CEF6982-8581-6D4E-1C0F-A80B17A1FFA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13;p2">
              <a:extLst>
                <a:ext uri="{FF2B5EF4-FFF2-40B4-BE49-F238E27FC236}">
                  <a16:creationId xmlns:a16="http://schemas.microsoft.com/office/drawing/2014/main" id="{D78F2E5C-BE86-0090-5320-29D7849CD89F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14;p2">
              <a:extLst>
                <a:ext uri="{FF2B5EF4-FFF2-40B4-BE49-F238E27FC236}">
                  <a16:creationId xmlns:a16="http://schemas.microsoft.com/office/drawing/2014/main" id="{690FFE16-5EC1-B9F1-B83F-749A7FDB4839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15;p2">
              <a:extLst>
                <a:ext uri="{FF2B5EF4-FFF2-40B4-BE49-F238E27FC236}">
                  <a16:creationId xmlns:a16="http://schemas.microsoft.com/office/drawing/2014/main" id="{01E13EAF-506E-0E83-F5DB-3901FC2A6EB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16;p2">
              <a:extLst>
                <a:ext uri="{FF2B5EF4-FFF2-40B4-BE49-F238E27FC236}">
                  <a16:creationId xmlns:a16="http://schemas.microsoft.com/office/drawing/2014/main" id="{FFA56426-8925-F399-08BF-795D627C55F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17;p2">
              <a:extLst>
                <a:ext uri="{FF2B5EF4-FFF2-40B4-BE49-F238E27FC236}">
                  <a16:creationId xmlns:a16="http://schemas.microsoft.com/office/drawing/2014/main" id="{94A9A85E-0360-41D6-8513-F348BE5B63ED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18;p2">
              <a:extLst>
                <a:ext uri="{FF2B5EF4-FFF2-40B4-BE49-F238E27FC236}">
                  <a16:creationId xmlns:a16="http://schemas.microsoft.com/office/drawing/2014/main" id="{444CCD79-7BD8-9557-7C24-FF2F8199F21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19;p2">
              <a:extLst>
                <a:ext uri="{FF2B5EF4-FFF2-40B4-BE49-F238E27FC236}">
                  <a16:creationId xmlns:a16="http://schemas.microsoft.com/office/drawing/2014/main" id="{9C32E06C-BA9F-339F-95C2-F6809DCDF27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E3A4898-1A3E-E9DC-D939-61C8A865C41A}"/>
              </a:ext>
            </a:extLst>
          </p:cNvPr>
          <p:cNvGrpSpPr/>
          <p:nvPr/>
        </p:nvGrpSpPr>
        <p:grpSpPr>
          <a:xfrm>
            <a:off x="8045953" y="2223936"/>
            <a:ext cx="3184878" cy="3307394"/>
            <a:chOff x="5783366" y="1712664"/>
            <a:chExt cx="2225589" cy="23112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5783366" y="1712664"/>
              <a:ext cx="2225587" cy="732353"/>
              <a:chOff x="3756988" y="2019813"/>
              <a:chExt cx="3052507" cy="100446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  <a:endParaRPr lang="en-CA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5179564" y="2342665"/>
                <a:ext cx="1629931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5783366" y="2502089"/>
              <a:ext cx="2225589" cy="732353"/>
              <a:chOff x="3756988" y="2019813"/>
              <a:chExt cx="3052510" cy="10044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</a:rPr>
                  <a:t>02</a:t>
                </a:r>
                <a:endParaRPr lang="en-CA" sz="24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5179566" y="2342665"/>
                <a:ext cx="1629932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5783366" y="3291514"/>
              <a:ext cx="2225589" cy="732353"/>
              <a:chOff x="3756988" y="2019813"/>
              <a:chExt cx="3052510" cy="10044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bg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  <a:endParaRPr lang="en-CA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5179566" y="2342665"/>
                <a:ext cx="1629932" cy="560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rPr>
                  <a:t>Lorem Ipsum dolor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D1AD5A8-A47A-38D8-0EFC-303CB720E2D7}"/>
              </a:ext>
            </a:extLst>
          </p:cNvPr>
          <p:cNvGrpSpPr/>
          <p:nvPr/>
        </p:nvGrpSpPr>
        <p:grpSpPr>
          <a:xfrm>
            <a:off x="6782609" y="1059917"/>
            <a:ext cx="1005414" cy="1005414"/>
            <a:chOff x="9291548" y="4086415"/>
            <a:chExt cx="2382984" cy="238298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DEE93DA-A20C-A13D-5B81-0D312AD88BDD}"/>
                </a:ext>
              </a:extLst>
            </p:cNvPr>
            <p:cNvSpPr/>
            <p:nvPr/>
          </p:nvSpPr>
          <p:spPr>
            <a:xfrm flipV="1">
              <a:off x="9459357" y="6270112"/>
              <a:ext cx="2043815" cy="197981"/>
            </a:xfrm>
            <a:prstGeom prst="ellipse">
              <a:avLst/>
            </a:prstGeom>
            <a:solidFill>
              <a:schemeClr val="tx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8" name="Picture 7" descr="A globe with continents and continents&#10;&#10;Description automatically generated">
              <a:extLst>
                <a:ext uri="{FF2B5EF4-FFF2-40B4-BE49-F238E27FC236}">
                  <a16:creationId xmlns:a16="http://schemas.microsoft.com/office/drawing/2014/main" id="{D2CBDFAE-75CD-C2B3-9456-02DF50E19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548" y="4086415"/>
              <a:ext cx="2382984" cy="238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/>
              <a:t>Upcoming Events</a:t>
            </a:r>
            <a:endParaRPr lang="en-CA" sz="3200" i="0" u="none" strike="noStrike" dirty="0">
              <a:solidFill>
                <a:schemeClr val="accent2"/>
              </a:solidFill>
              <a:effectLst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371468-C831-6D42-98AA-118062C8956C}"/>
              </a:ext>
            </a:extLst>
          </p:cNvPr>
          <p:cNvGrpSpPr/>
          <p:nvPr/>
        </p:nvGrpSpPr>
        <p:grpSpPr>
          <a:xfrm>
            <a:off x="110424" y="2650831"/>
            <a:ext cx="1595595" cy="533888"/>
            <a:chOff x="4844307" y="5029935"/>
            <a:chExt cx="1595595" cy="533888"/>
          </a:xfrm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22C2AF05-82E1-0A4A-CB6F-32A7E331FB7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C255C9A0-99C0-C407-A6F7-22F1F8124E6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A72867F5-3823-BDD0-9E0E-54FA823B1CF9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51713B24-3EC6-0AD2-FA9D-123AB8B7B2E2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EB18548F-0085-458D-3A59-62CAD904440C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7920B4FB-3D7C-C9B8-2C73-F990C2FE0D4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43C95D40-6F1D-F501-E45C-BC72E1F5347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2BB5425F-9157-A201-C59C-E68CA0F3A7A6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;p2">
              <a:extLst>
                <a:ext uri="{FF2B5EF4-FFF2-40B4-BE49-F238E27FC236}">
                  <a16:creationId xmlns:a16="http://schemas.microsoft.com/office/drawing/2014/main" id="{C77A02FA-31D4-1DEC-C303-F99667D57F2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3;p2">
              <a:extLst>
                <a:ext uri="{FF2B5EF4-FFF2-40B4-BE49-F238E27FC236}">
                  <a16:creationId xmlns:a16="http://schemas.microsoft.com/office/drawing/2014/main" id="{001B143F-0E9E-A178-A82F-27E573C5E31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4;p2">
              <a:extLst>
                <a:ext uri="{FF2B5EF4-FFF2-40B4-BE49-F238E27FC236}">
                  <a16:creationId xmlns:a16="http://schemas.microsoft.com/office/drawing/2014/main" id="{2DCC88CD-C009-BDB4-1D8A-D69883E6A01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E087CA90-B7EB-7719-DF50-EC830FA54E5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4022D7FF-B4B6-A456-A656-07F9AFB3D14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33EA7AC9-0D1B-C3F7-CAB1-549ACF28B62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A0788965-0823-365B-2EDC-0C9D302A476E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AD802F82-F8AB-1E9A-253C-AB3A4AC8047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74F61D81-E554-02AC-1E5F-5C8E0E4A49D7}"/>
              </a:ext>
            </a:extLst>
          </p:cNvPr>
          <p:cNvSpPr/>
          <p:nvPr/>
        </p:nvSpPr>
        <p:spPr>
          <a:xfrm>
            <a:off x="3125464" y="900069"/>
            <a:ext cx="1784848" cy="1784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10" name="Picture 9" descr="A person with glasses and a beard&#10;&#10;Description automatically generated">
            <a:extLst>
              <a:ext uri="{FF2B5EF4-FFF2-40B4-BE49-F238E27FC236}">
                <a16:creationId xmlns:a16="http://schemas.microsoft.com/office/drawing/2014/main" id="{1C4A4B77-5FAB-32AB-A0FF-89506A9332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969"/>
          <a:stretch/>
        </p:blipFill>
        <p:spPr>
          <a:xfrm>
            <a:off x="930486" y="589984"/>
            <a:ext cx="4143804" cy="629334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02254EA-361F-422C-3B2E-D2E0C2675AD3}"/>
              </a:ext>
            </a:extLst>
          </p:cNvPr>
          <p:cNvGrpSpPr/>
          <p:nvPr/>
        </p:nvGrpSpPr>
        <p:grpSpPr>
          <a:xfrm>
            <a:off x="5588972" y="1362771"/>
            <a:ext cx="5852072" cy="4482258"/>
            <a:chOff x="5588972" y="1362771"/>
            <a:chExt cx="5852072" cy="4482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1174A2-E974-5B1E-930C-D512E6EB78A4}"/>
                </a:ext>
              </a:extLst>
            </p:cNvPr>
            <p:cNvGrpSpPr/>
            <p:nvPr/>
          </p:nvGrpSpPr>
          <p:grpSpPr>
            <a:xfrm>
              <a:off x="5588972" y="1362771"/>
              <a:ext cx="5852072" cy="1305123"/>
              <a:chOff x="5603529" y="1059917"/>
              <a:chExt cx="5852072" cy="1910831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F9739DBC-696C-1940-FD8F-9EBA9033F097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1B69BE-2821-5DEC-E9B9-D224EBCDC3E5}"/>
                  </a:ext>
                </a:extLst>
              </p:cNvPr>
              <p:cNvSpPr txBox="1"/>
              <p:nvPr/>
            </p:nvSpPr>
            <p:spPr>
              <a:xfrm>
                <a:off x="6212804" y="1430557"/>
                <a:ext cx="4633523" cy="11265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6C8584-230C-0498-5CF2-294CDCFDFC73}"/>
                </a:ext>
              </a:extLst>
            </p:cNvPr>
            <p:cNvGrpSpPr/>
            <p:nvPr/>
          </p:nvGrpSpPr>
          <p:grpSpPr>
            <a:xfrm>
              <a:off x="5588972" y="2951339"/>
              <a:ext cx="5852072" cy="1305123"/>
              <a:chOff x="5603529" y="1059917"/>
              <a:chExt cx="5852072" cy="1910831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64C4F322-5A92-869B-A557-C2CD391D06E6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49F4BF-A9E5-66F7-B17C-F013A3D5F369}"/>
                  </a:ext>
                </a:extLst>
              </p:cNvPr>
              <p:cNvSpPr txBox="1"/>
              <p:nvPr/>
            </p:nvSpPr>
            <p:spPr>
              <a:xfrm>
                <a:off x="6212804" y="1430557"/>
                <a:ext cx="4633523" cy="11265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60D4FA-C75A-3D1A-22B7-CFAD8803BC35}"/>
                </a:ext>
              </a:extLst>
            </p:cNvPr>
            <p:cNvGrpSpPr/>
            <p:nvPr/>
          </p:nvGrpSpPr>
          <p:grpSpPr>
            <a:xfrm>
              <a:off x="5588972" y="4539906"/>
              <a:ext cx="5852072" cy="1305123"/>
              <a:chOff x="5603529" y="1059917"/>
              <a:chExt cx="5852072" cy="191083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2E5B3ED-E615-15DD-36B7-A6B872D0494C}"/>
                  </a:ext>
                </a:extLst>
              </p:cNvPr>
              <p:cNvSpPr/>
              <p:nvPr/>
            </p:nvSpPr>
            <p:spPr>
              <a:xfrm>
                <a:off x="5603529" y="1059917"/>
                <a:ext cx="5852072" cy="1910831"/>
              </a:xfrm>
              <a:prstGeom prst="roundRect">
                <a:avLst>
                  <a:gd name="adj" fmla="val 66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16A775-499E-720D-8C46-E949122409B7}"/>
                  </a:ext>
                </a:extLst>
              </p:cNvPr>
              <p:cNvSpPr txBox="1"/>
              <p:nvPr/>
            </p:nvSpPr>
            <p:spPr>
              <a:xfrm>
                <a:off x="6212804" y="1430557"/>
                <a:ext cx="4633523" cy="11265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1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DDAFA1B-940C-AB7C-32A0-0DA2ED103365}"/>
              </a:ext>
            </a:extLst>
          </p:cNvPr>
          <p:cNvGrpSpPr/>
          <p:nvPr/>
        </p:nvGrpSpPr>
        <p:grpSpPr>
          <a:xfrm>
            <a:off x="254551" y="5177778"/>
            <a:ext cx="1005414" cy="1005414"/>
            <a:chOff x="9291548" y="4086415"/>
            <a:chExt cx="2382984" cy="2382984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355822D-6980-42DB-683D-FFABB244D4FE}"/>
                </a:ext>
              </a:extLst>
            </p:cNvPr>
            <p:cNvSpPr/>
            <p:nvPr/>
          </p:nvSpPr>
          <p:spPr>
            <a:xfrm flipV="1">
              <a:off x="9459357" y="6270112"/>
              <a:ext cx="2043815" cy="197981"/>
            </a:xfrm>
            <a:prstGeom prst="ellipse">
              <a:avLst/>
            </a:prstGeom>
            <a:solidFill>
              <a:schemeClr val="tx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35" name="Picture 34" descr="A globe with continents and continents&#10;&#10;Description automatically generated">
              <a:extLst>
                <a:ext uri="{FF2B5EF4-FFF2-40B4-BE49-F238E27FC236}">
                  <a16:creationId xmlns:a16="http://schemas.microsoft.com/office/drawing/2014/main" id="{418A25D9-412A-6533-AF7C-66BC9BC20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548" y="4086415"/>
              <a:ext cx="2382984" cy="2382984"/>
            </a:xfrm>
            <a:prstGeom prst="rect">
              <a:avLst/>
            </a:prstGeom>
          </p:spPr>
        </p:pic>
      </p:grp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BCAEC885-BB1D-7A3D-E602-80C4C123E513}"/>
              </a:ext>
            </a:extLst>
          </p:cNvPr>
          <p:cNvSpPr/>
          <p:nvPr/>
        </p:nvSpPr>
        <p:spPr>
          <a:xfrm>
            <a:off x="7075288" y="-539096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10A3D56-F238-CFF5-B2C2-EE748D0C4982}"/>
              </a:ext>
            </a:extLst>
          </p:cNvPr>
          <p:cNvGrpSpPr/>
          <p:nvPr/>
        </p:nvGrpSpPr>
        <p:grpSpPr>
          <a:xfrm>
            <a:off x="9604414" y="755745"/>
            <a:ext cx="1595595" cy="533888"/>
            <a:chOff x="4844307" y="5029935"/>
            <a:chExt cx="1595595" cy="533888"/>
          </a:xfrm>
        </p:grpSpPr>
        <p:sp>
          <p:nvSpPr>
            <p:cNvPr id="42" name="Google Shape;12;p2">
              <a:extLst>
                <a:ext uri="{FF2B5EF4-FFF2-40B4-BE49-F238E27FC236}">
                  <a16:creationId xmlns:a16="http://schemas.microsoft.com/office/drawing/2014/main" id="{748DDB00-C79C-7099-ED1C-F9D8E94EFF68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3;p2">
              <a:extLst>
                <a:ext uri="{FF2B5EF4-FFF2-40B4-BE49-F238E27FC236}">
                  <a16:creationId xmlns:a16="http://schemas.microsoft.com/office/drawing/2014/main" id="{2FB2C813-C865-E726-3E9D-F2C1B5B1297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4;p2">
              <a:extLst>
                <a:ext uri="{FF2B5EF4-FFF2-40B4-BE49-F238E27FC236}">
                  <a16:creationId xmlns:a16="http://schemas.microsoft.com/office/drawing/2014/main" id="{6679CB00-5137-425B-25BA-3DF0E3DFE3EF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5;p2">
              <a:extLst>
                <a:ext uri="{FF2B5EF4-FFF2-40B4-BE49-F238E27FC236}">
                  <a16:creationId xmlns:a16="http://schemas.microsoft.com/office/drawing/2014/main" id="{DAA3EC3C-846B-4F4A-BDEB-9777EA61CF7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6;p2">
              <a:extLst>
                <a:ext uri="{FF2B5EF4-FFF2-40B4-BE49-F238E27FC236}">
                  <a16:creationId xmlns:a16="http://schemas.microsoft.com/office/drawing/2014/main" id="{E2773708-2C9B-E45A-0C6E-EF23F2887533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7;p2">
              <a:extLst>
                <a:ext uri="{FF2B5EF4-FFF2-40B4-BE49-F238E27FC236}">
                  <a16:creationId xmlns:a16="http://schemas.microsoft.com/office/drawing/2014/main" id="{1D0A1919-DAF0-0AB9-898B-76B93322FA9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8;p2">
              <a:extLst>
                <a:ext uri="{FF2B5EF4-FFF2-40B4-BE49-F238E27FC236}">
                  <a16:creationId xmlns:a16="http://schemas.microsoft.com/office/drawing/2014/main" id="{2A49051D-1426-62A5-21BD-34BE58D4C61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9;p2">
              <a:extLst>
                <a:ext uri="{FF2B5EF4-FFF2-40B4-BE49-F238E27FC236}">
                  <a16:creationId xmlns:a16="http://schemas.microsoft.com/office/drawing/2014/main" id="{53EA4B67-1107-8EF8-4BFB-8FAB93BE330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2;p2">
              <a:extLst>
                <a:ext uri="{FF2B5EF4-FFF2-40B4-BE49-F238E27FC236}">
                  <a16:creationId xmlns:a16="http://schemas.microsoft.com/office/drawing/2014/main" id="{1097B69E-857A-07CA-3630-D8AFCAA6A29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3;p2">
              <a:extLst>
                <a:ext uri="{FF2B5EF4-FFF2-40B4-BE49-F238E27FC236}">
                  <a16:creationId xmlns:a16="http://schemas.microsoft.com/office/drawing/2014/main" id="{8A70B7F5-C391-5AF8-B5E9-CFDE7810A6C9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4;p2">
              <a:extLst>
                <a:ext uri="{FF2B5EF4-FFF2-40B4-BE49-F238E27FC236}">
                  <a16:creationId xmlns:a16="http://schemas.microsoft.com/office/drawing/2014/main" id="{DF95FDC7-61EB-E403-7C35-FBDF7CD0B42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5;p2">
              <a:extLst>
                <a:ext uri="{FF2B5EF4-FFF2-40B4-BE49-F238E27FC236}">
                  <a16:creationId xmlns:a16="http://schemas.microsoft.com/office/drawing/2014/main" id="{06DE7E5D-E6DF-4DBC-1EE9-947CF16270C9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6;p2">
              <a:extLst>
                <a:ext uri="{FF2B5EF4-FFF2-40B4-BE49-F238E27FC236}">
                  <a16:creationId xmlns:a16="http://schemas.microsoft.com/office/drawing/2014/main" id="{7B2D72EC-FB6C-91A6-5F00-76749C7166FB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7;p2">
              <a:extLst>
                <a:ext uri="{FF2B5EF4-FFF2-40B4-BE49-F238E27FC236}">
                  <a16:creationId xmlns:a16="http://schemas.microsoft.com/office/drawing/2014/main" id="{DA011ABC-A7AD-86E8-B241-32679E02608A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8;p2">
              <a:extLst>
                <a:ext uri="{FF2B5EF4-FFF2-40B4-BE49-F238E27FC236}">
                  <a16:creationId xmlns:a16="http://schemas.microsoft.com/office/drawing/2014/main" id="{1A230099-3106-E62A-AF0D-59F197DB5D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9;p2">
              <a:extLst>
                <a:ext uri="{FF2B5EF4-FFF2-40B4-BE49-F238E27FC236}">
                  <a16:creationId xmlns:a16="http://schemas.microsoft.com/office/drawing/2014/main" id="{5C8CD688-67B6-FB3C-E5ED-C3EBC0C56F84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E96AC04-539A-C13D-8335-40E040A457A6}"/>
              </a:ext>
            </a:extLst>
          </p:cNvPr>
          <p:cNvGrpSpPr/>
          <p:nvPr/>
        </p:nvGrpSpPr>
        <p:grpSpPr>
          <a:xfrm>
            <a:off x="534079" y="1414940"/>
            <a:ext cx="3993777" cy="5452751"/>
            <a:chOff x="534079" y="1414940"/>
            <a:chExt cx="3993777" cy="5452751"/>
          </a:xfrm>
        </p:grpSpPr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3F040B9F-E8F6-E8D3-9E79-80AE5C7599E7}"/>
                </a:ext>
              </a:extLst>
            </p:cNvPr>
            <p:cNvSpPr/>
            <p:nvPr/>
          </p:nvSpPr>
          <p:spPr>
            <a:xfrm>
              <a:off x="534079" y="1414940"/>
              <a:ext cx="3993777" cy="512200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 descr="A person wearing a blue jean jacket&#10;&#10;Description automatically generated">
              <a:extLst>
                <a:ext uri="{FF2B5EF4-FFF2-40B4-BE49-F238E27FC236}">
                  <a16:creationId xmlns:a16="http://schemas.microsoft.com/office/drawing/2014/main" id="{87B7F34E-15F9-6E2B-D187-19E427376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6619"/>
            <a:stretch/>
          </p:blipFill>
          <p:spPr>
            <a:xfrm>
              <a:off x="745030" y="1578278"/>
              <a:ext cx="3571875" cy="5289413"/>
            </a:xfrm>
            <a:prstGeom prst="rect">
              <a:avLst/>
            </a:prstGeom>
          </p:spPr>
        </p:pic>
      </p:grp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3BC470B0-BB1C-6C09-E6A8-BC200F125D25}"/>
              </a:ext>
            </a:extLst>
          </p:cNvPr>
          <p:cNvSpPr/>
          <p:nvPr/>
        </p:nvSpPr>
        <p:spPr>
          <a:xfrm>
            <a:off x="3689522" y="1547268"/>
            <a:ext cx="933186" cy="933186"/>
          </a:xfrm>
          <a:prstGeom prst="donut">
            <a:avLst>
              <a:gd name="adj" fmla="val 319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17F5C"/>
      </a:accent1>
      <a:accent2>
        <a:srgbClr val="245F44"/>
      </a:accent2>
      <a:accent3>
        <a:srgbClr val="FFD965"/>
      </a:accent3>
      <a:accent4>
        <a:srgbClr val="40A578"/>
      </a:accent4>
      <a:accent5>
        <a:srgbClr val="FFC000"/>
      </a:accent5>
      <a:accent6>
        <a:srgbClr val="317F5C"/>
      </a:accent6>
      <a:hlink>
        <a:srgbClr val="C00000"/>
      </a:hlink>
      <a:folHlink>
        <a:srgbClr val="FF000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2040</Words>
  <Application>Microsoft Office PowerPoint</Application>
  <PresentationFormat>Widescreen</PresentationFormat>
  <Paragraphs>272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Aharoni</vt:lpstr>
      <vt:lpstr>Aptos</vt:lpstr>
      <vt:lpstr>Aptos Narrow</vt:lpstr>
      <vt:lpstr>Arial</vt:lpstr>
      <vt:lpstr>Arial Nova</vt:lpstr>
      <vt:lpstr>Calibri</vt:lpstr>
      <vt:lpstr>Century Gothic</vt:lpstr>
      <vt:lpstr>Courier New</vt:lpstr>
      <vt:lpstr>Fira Sans Extra Condensed SemiBold</vt:lpstr>
      <vt:lpstr>Garamond</vt:lpstr>
      <vt:lpstr>Lato Light</vt:lpstr>
      <vt:lpstr>Montserrat Medium</vt:lpstr>
      <vt:lpstr>Poppins Light</vt:lpstr>
      <vt:lpstr>Roboto</vt:lpstr>
      <vt:lpstr>Trebuchet MS</vt:lpstr>
      <vt:lpstr>Office Theme</vt:lpstr>
      <vt:lpstr>HIGH  SCHOOL Education</vt:lpstr>
      <vt:lpstr>Table of contents</vt:lpstr>
      <vt:lpstr>PowerPoint Presentation</vt:lpstr>
      <vt:lpstr>Welcome and Introduction</vt:lpstr>
      <vt:lpstr>Key Facts and Statistics</vt:lpstr>
      <vt:lpstr>Importance of High School Education</vt:lpstr>
      <vt:lpstr>Curriculum Overview</vt:lpstr>
      <vt:lpstr>Academic Achievements</vt:lpstr>
      <vt:lpstr>Extracurricular Activities</vt:lpstr>
      <vt:lpstr>Teacher Testimonials</vt:lpstr>
      <vt:lpstr>Technology in Learning</vt:lpstr>
      <vt:lpstr>Facilities</vt:lpstr>
      <vt:lpstr>Achievements of Alumni</vt:lpstr>
      <vt:lpstr>Academic Support</vt:lpstr>
      <vt:lpstr>Safety and Security</vt:lpstr>
      <vt:lpstr>Our Professionals</vt:lpstr>
      <vt:lpstr>Parent and Community Engagement</vt:lpstr>
      <vt:lpstr>Future Goals and Vision</vt:lpstr>
      <vt:lpstr>Education centres in the world</vt:lpstr>
      <vt:lpstr>Upcoming Events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2025-02-15T01:35:18Z</dcterms:created>
  <dcterms:modified xsi:type="dcterms:W3CDTF">2025-02-15T01:35:57Z</dcterms:modified>
</cp:coreProperties>
</file>