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141413516" r:id="rId2"/>
    <p:sldId id="2141413517" r:id="rId3"/>
    <p:sldId id="514" r:id="rId4"/>
    <p:sldId id="527" r:id="rId5"/>
    <p:sldId id="509" r:id="rId6"/>
    <p:sldId id="528" r:id="rId7"/>
    <p:sldId id="262" r:id="rId8"/>
    <p:sldId id="2141413518" r:id="rId9"/>
    <p:sldId id="2141413519" r:id="rId10"/>
    <p:sldId id="515" r:id="rId11"/>
    <p:sldId id="268" r:id="rId12"/>
    <p:sldId id="2141413522" r:id="rId13"/>
    <p:sldId id="2141413520" r:id="rId14"/>
    <p:sldId id="2141413521" r:id="rId15"/>
    <p:sldId id="278" r:id="rId16"/>
    <p:sldId id="5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48"/>
    <a:srgbClr val="01D2BF"/>
    <a:srgbClr val="FFC146"/>
    <a:srgbClr val="F3F3F3"/>
    <a:srgbClr val="ABDEEF"/>
    <a:srgbClr val="F1BE70"/>
    <a:srgbClr val="E6C7BD"/>
    <a:srgbClr val="ABA0E6"/>
    <a:srgbClr val="CB6CE6"/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475212-8CD5-4AE2-B0E8-55C737E8A475}" v="30" dt="2025-03-05T00:38:49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6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702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dLbl>
              <c:idx val="0"/>
              <c:layout>
                <c:manualLayout>
                  <c:x val="-0.15104762552229214"/>
                  <c:y val="0.16387547356083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83-449E-A8BE-CF7D658E1557}"/>
                </c:ext>
              </c:extLst>
            </c:dLbl>
            <c:dLbl>
              <c:idx val="1"/>
              <c:layout>
                <c:manualLayout>
                  <c:x val="-0.13061185361837735"/>
                  <c:y val="-0.172307610893699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dLbl>
              <c:idx val="2"/>
              <c:layout>
                <c:manualLayout>
                  <c:x val="0.14205412366599904"/>
                  <c:y val="-0.17399343109196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83-449E-A8BE-CF7D658E1557}"/>
                </c:ext>
              </c:extLst>
            </c:dLbl>
            <c:dLbl>
              <c:idx val="3"/>
              <c:layout>
                <c:manualLayout>
                  <c:x val="0.14205412366599904"/>
                  <c:y val="0.16301488761632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</c:v>
                </c:pt>
                <c:pt idx="1">
                  <c:v>0.2</c:v>
                </c:pt>
                <c:pt idx="2">
                  <c:v>0.25</c:v>
                </c:pt>
                <c:pt idx="3">
                  <c:v>0.24999999999999994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04-03-2025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EC4E988-6188-A69B-7AB3-385945C37CC6}"/>
              </a:ext>
            </a:extLst>
          </p:cNvPr>
          <p:cNvSpPr/>
          <p:nvPr/>
        </p:nvSpPr>
        <p:spPr>
          <a:xfrm>
            <a:off x="0" y="0"/>
            <a:ext cx="12192000" cy="6869904"/>
          </a:xfrm>
          <a:prstGeom prst="rect">
            <a:avLst/>
          </a:prstGeom>
          <a:solidFill>
            <a:schemeClr val="accent2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B46DF84-B299-7D27-DBBA-280E2D7675A6}"/>
              </a:ext>
            </a:extLst>
          </p:cNvPr>
          <p:cNvSpPr/>
          <p:nvPr/>
        </p:nvSpPr>
        <p:spPr>
          <a:xfrm>
            <a:off x="4122180" y="5460923"/>
            <a:ext cx="1455047" cy="1350997"/>
          </a:xfrm>
          <a:custGeom>
            <a:avLst/>
            <a:gdLst>
              <a:gd name="connsiteX0" fmla="*/ 369653 w 1455047"/>
              <a:gd name="connsiteY0" fmla="*/ 963584 h 1350997"/>
              <a:gd name="connsiteX1" fmla="*/ 391771 w 1455047"/>
              <a:gd name="connsiteY1" fmla="*/ 966182 h 1350997"/>
              <a:gd name="connsiteX2" fmla="*/ 424726 w 1455047"/>
              <a:gd name="connsiteY2" fmla="*/ 1005653 h 1350997"/>
              <a:gd name="connsiteX3" fmla="*/ 413488 w 1455047"/>
              <a:gd name="connsiteY3" fmla="*/ 1059203 h 1350997"/>
              <a:gd name="connsiteX4" fmla="*/ 366873 w 1455047"/>
              <a:gd name="connsiteY4" fmla="*/ 1098413 h 1350997"/>
              <a:gd name="connsiteX5" fmla="*/ 340627 w 1455047"/>
              <a:gd name="connsiteY5" fmla="*/ 1104135 h 1350997"/>
              <a:gd name="connsiteX6" fmla="*/ 338666 w 1455047"/>
              <a:gd name="connsiteY6" fmla="*/ 1084709 h 1350997"/>
              <a:gd name="connsiteX7" fmla="*/ 373192 w 1455047"/>
              <a:gd name="connsiteY7" fmla="*/ 1072639 h 1350997"/>
              <a:gd name="connsiteX8" fmla="*/ 404624 w 1455047"/>
              <a:gd name="connsiteY8" fmla="*/ 1030228 h 1350997"/>
              <a:gd name="connsiteX9" fmla="*/ 392660 w 1455047"/>
              <a:gd name="connsiteY9" fmla="*/ 988918 h 1350997"/>
              <a:gd name="connsiteX10" fmla="*/ 360991 w 1455047"/>
              <a:gd name="connsiteY10" fmla="*/ 986222 h 1350997"/>
              <a:gd name="connsiteX11" fmla="*/ 340063 w 1455047"/>
              <a:gd name="connsiteY11" fmla="*/ 1013387 h 1350997"/>
              <a:gd name="connsiteX12" fmla="*/ 338350 w 1455047"/>
              <a:gd name="connsiteY12" fmla="*/ 1044306 h 1350997"/>
              <a:gd name="connsiteX13" fmla="*/ 337988 w 1455047"/>
              <a:gd name="connsiteY13" fmla="*/ 1077986 h 1350997"/>
              <a:gd name="connsiteX14" fmla="*/ 338666 w 1455047"/>
              <a:gd name="connsiteY14" fmla="*/ 1084709 h 1350997"/>
              <a:gd name="connsiteX15" fmla="*/ 322235 w 1455047"/>
              <a:gd name="connsiteY15" fmla="*/ 1090454 h 1350997"/>
              <a:gd name="connsiteX16" fmla="*/ 319299 w 1455047"/>
              <a:gd name="connsiteY16" fmla="*/ 1090517 h 1350997"/>
              <a:gd name="connsiteX17" fmla="*/ 318379 w 1455047"/>
              <a:gd name="connsiteY17" fmla="*/ 1071119 h 1350997"/>
              <a:gd name="connsiteX18" fmla="*/ 319137 w 1455047"/>
              <a:gd name="connsiteY18" fmla="*/ 1035190 h 1350997"/>
              <a:gd name="connsiteX19" fmla="*/ 321906 w 1455047"/>
              <a:gd name="connsiteY19" fmla="*/ 1004539 h 1350997"/>
              <a:gd name="connsiteX20" fmla="*/ 369653 w 1455047"/>
              <a:gd name="connsiteY20" fmla="*/ 963584 h 1350997"/>
              <a:gd name="connsiteX21" fmla="*/ 244427 w 1455047"/>
              <a:gd name="connsiteY21" fmla="*/ 818398 h 1350997"/>
              <a:gd name="connsiteX22" fmla="*/ 1049619 w 1455047"/>
              <a:gd name="connsiteY22" fmla="*/ 818398 h 1350997"/>
              <a:gd name="connsiteX23" fmla="*/ 1049619 w 1455047"/>
              <a:gd name="connsiteY23" fmla="*/ 838134 h 1350997"/>
              <a:gd name="connsiteX24" fmla="*/ 244427 w 1455047"/>
              <a:gd name="connsiteY24" fmla="*/ 838134 h 1350997"/>
              <a:gd name="connsiteX25" fmla="*/ 244427 w 1455047"/>
              <a:gd name="connsiteY25" fmla="*/ 818398 h 1350997"/>
              <a:gd name="connsiteX26" fmla="*/ 1216471 w 1455047"/>
              <a:gd name="connsiteY26" fmla="*/ 673243 h 1350997"/>
              <a:gd name="connsiteX27" fmla="*/ 1228638 w 1455047"/>
              <a:gd name="connsiteY27" fmla="*/ 680117 h 1350997"/>
              <a:gd name="connsiteX28" fmla="*/ 1234011 w 1455047"/>
              <a:gd name="connsiteY28" fmla="*/ 715477 h 1350997"/>
              <a:gd name="connsiteX29" fmla="*/ 1242972 w 1455047"/>
              <a:gd name="connsiteY29" fmla="*/ 858035 h 1350997"/>
              <a:gd name="connsiteX30" fmla="*/ 1221357 w 1455047"/>
              <a:gd name="connsiteY30" fmla="*/ 964610 h 1350997"/>
              <a:gd name="connsiteX31" fmla="*/ 1112604 w 1455047"/>
              <a:gd name="connsiteY31" fmla="*/ 1083615 h 1350997"/>
              <a:gd name="connsiteX32" fmla="*/ 1055555 w 1455047"/>
              <a:gd name="connsiteY32" fmla="*/ 1080520 h 1350997"/>
              <a:gd name="connsiteX33" fmla="*/ 982560 w 1455047"/>
              <a:gd name="connsiteY33" fmla="*/ 1069309 h 1350997"/>
              <a:gd name="connsiteX34" fmla="*/ 841149 w 1455047"/>
              <a:gd name="connsiteY34" fmla="*/ 1059174 h 1350997"/>
              <a:gd name="connsiteX35" fmla="*/ 716775 w 1455047"/>
              <a:gd name="connsiteY35" fmla="*/ 1099598 h 1350997"/>
              <a:gd name="connsiteX36" fmla="*/ 601168 w 1455047"/>
              <a:gd name="connsiteY36" fmla="*/ 1174893 h 1350997"/>
              <a:gd name="connsiteX37" fmla="*/ 385279 w 1455047"/>
              <a:gd name="connsiteY37" fmla="*/ 1348134 h 1350997"/>
              <a:gd name="connsiteX38" fmla="*/ 380992 w 1455047"/>
              <a:gd name="connsiteY38" fmla="*/ 1350630 h 1350997"/>
              <a:gd name="connsiteX39" fmla="*/ 368801 w 1455047"/>
              <a:gd name="connsiteY39" fmla="*/ 1343791 h 1350997"/>
              <a:gd name="connsiteX40" fmla="*/ 347281 w 1455047"/>
              <a:gd name="connsiteY40" fmla="*/ 1278763 h 1350997"/>
              <a:gd name="connsiteX41" fmla="*/ 321675 w 1455047"/>
              <a:gd name="connsiteY41" fmla="*/ 1140613 h 1350997"/>
              <a:gd name="connsiteX42" fmla="*/ 320157 w 1455047"/>
              <a:gd name="connsiteY42" fmla="*/ 1108597 h 1350997"/>
              <a:gd name="connsiteX43" fmla="*/ 340627 w 1455047"/>
              <a:gd name="connsiteY43" fmla="*/ 1104135 h 1350997"/>
              <a:gd name="connsiteX44" fmla="*/ 351364 w 1455047"/>
              <a:gd name="connsiteY44" fmla="*/ 1210545 h 1350997"/>
              <a:gd name="connsiteX45" fmla="*/ 383407 w 1455047"/>
              <a:gd name="connsiteY45" fmla="*/ 1323434 h 1350997"/>
              <a:gd name="connsiteX46" fmla="*/ 371272 w 1455047"/>
              <a:gd name="connsiteY46" fmla="*/ 1334389 h 1350997"/>
              <a:gd name="connsiteX47" fmla="*/ 387750 w 1455047"/>
              <a:gd name="connsiteY47" fmla="*/ 1338733 h 1350997"/>
              <a:gd name="connsiteX48" fmla="*/ 383407 w 1455047"/>
              <a:gd name="connsiteY48" fmla="*/ 1323434 h 1350997"/>
              <a:gd name="connsiteX49" fmla="*/ 396088 w 1455047"/>
              <a:gd name="connsiteY49" fmla="*/ 1311987 h 1350997"/>
              <a:gd name="connsiteX50" fmla="*/ 612274 w 1455047"/>
              <a:gd name="connsiteY50" fmla="*/ 1143508 h 1350997"/>
              <a:gd name="connsiteX51" fmla="*/ 669023 w 1455047"/>
              <a:gd name="connsiteY51" fmla="*/ 1106142 h 1350997"/>
              <a:gd name="connsiteX52" fmla="*/ 727420 w 1455047"/>
              <a:gd name="connsiteY52" fmla="*/ 1071442 h 1350997"/>
              <a:gd name="connsiteX53" fmla="*/ 852814 w 1455047"/>
              <a:gd name="connsiteY53" fmla="*/ 1038743 h 1350997"/>
              <a:gd name="connsiteX54" fmla="*/ 994852 w 1455047"/>
              <a:gd name="connsiteY54" fmla="*/ 1051411 h 1350997"/>
              <a:gd name="connsiteX55" fmla="*/ 1067914 w 1455047"/>
              <a:gd name="connsiteY55" fmla="*/ 1062660 h 1350997"/>
              <a:gd name="connsiteX56" fmla="*/ 1116526 w 1455047"/>
              <a:gd name="connsiteY56" fmla="*/ 1063089 h 1350997"/>
              <a:gd name="connsiteX57" fmla="*/ 1207348 w 1455047"/>
              <a:gd name="connsiteY57" fmla="*/ 942141 h 1350997"/>
              <a:gd name="connsiteX58" fmla="*/ 1218618 w 1455047"/>
              <a:gd name="connsiteY58" fmla="*/ 895137 h 1350997"/>
              <a:gd name="connsiteX59" fmla="*/ 1224191 w 1455047"/>
              <a:gd name="connsiteY59" fmla="*/ 826063 h 1350997"/>
              <a:gd name="connsiteX60" fmla="*/ 1209552 w 1455047"/>
              <a:gd name="connsiteY60" fmla="*/ 685381 h 1350997"/>
              <a:gd name="connsiteX61" fmla="*/ 1216471 w 1455047"/>
              <a:gd name="connsiteY61" fmla="*/ 673243 h 1350997"/>
              <a:gd name="connsiteX62" fmla="*/ 232465 w 1455047"/>
              <a:gd name="connsiteY62" fmla="*/ 595616 h 1350997"/>
              <a:gd name="connsiteX63" fmla="*/ 627104 w 1455047"/>
              <a:gd name="connsiteY63" fmla="*/ 595616 h 1350997"/>
              <a:gd name="connsiteX64" fmla="*/ 627104 w 1455047"/>
              <a:gd name="connsiteY64" fmla="*/ 615352 h 1350997"/>
              <a:gd name="connsiteX65" fmla="*/ 232465 w 1455047"/>
              <a:gd name="connsiteY65" fmla="*/ 615352 h 1350997"/>
              <a:gd name="connsiteX66" fmla="*/ 232465 w 1455047"/>
              <a:gd name="connsiteY66" fmla="*/ 595616 h 1350997"/>
              <a:gd name="connsiteX67" fmla="*/ 232465 w 1455047"/>
              <a:gd name="connsiteY67" fmla="*/ 364841 h 1350997"/>
              <a:gd name="connsiteX68" fmla="*/ 643054 w 1455047"/>
              <a:gd name="connsiteY68" fmla="*/ 364841 h 1350997"/>
              <a:gd name="connsiteX69" fmla="*/ 643054 w 1455047"/>
              <a:gd name="connsiteY69" fmla="*/ 384577 h 1350997"/>
              <a:gd name="connsiteX70" fmla="*/ 232465 w 1455047"/>
              <a:gd name="connsiteY70" fmla="*/ 384577 h 1350997"/>
              <a:gd name="connsiteX71" fmla="*/ 232465 w 1455047"/>
              <a:gd name="connsiteY71" fmla="*/ 364841 h 1350997"/>
              <a:gd name="connsiteX72" fmla="*/ 571277 w 1455047"/>
              <a:gd name="connsiteY72" fmla="*/ 137551 h 1350997"/>
              <a:gd name="connsiteX73" fmla="*/ 860163 w 1455047"/>
              <a:gd name="connsiteY73" fmla="*/ 139196 h 1350997"/>
              <a:gd name="connsiteX74" fmla="*/ 860097 w 1455047"/>
              <a:gd name="connsiteY74" fmla="*/ 139065 h 1350997"/>
              <a:gd name="connsiteX75" fmla="*/ 860097 w 1455047"/>
              <a:gd name="connsiteY75" fmla="*/ 158801 h 1350997"/>
              <a:gd name="connsiteX76" fmla="*/ 790661 w 1455047"/>
              <a:gd name="connsiteY76" fmla="*/ 158801 h 1350997"/>
              <a:gd name="connsiteX77" fmla="*/ 520428 w 1455047"/>
              <a:gd name="connsiteY77" fmla="*/ 157024 h 1350997"/>
              <a:gd name="connsiteX78" fmla="*/ 263838 w 1455047"/>
              <a:gd name="connsiteY78" fmla="*/ 159064 h 1350997"/>
              <a:gd name="connsiteX79" fmla="*/ 136400 w 1455047"/>
              <a:gd name="connsiteY79" fmla="*/ 163932 h 1350997"/>
              <a:gd name="connsiteX80" fmla="*/ 78794 w 1455047"/>
              <a:gd name="connsiteY80" fmla="*/ 174523 h 1350997"/>
              <a:gd name="connsiteX81" fmla="*/ 49135 w 1455047"/>
              <a:gd name="connsiteY81" fmla="*/ 211330 h 1350997"/>
              <a:gd name="connsiteX82" fmla="*/ 39545 w 1455047"/>
              <a:gd name="connsiteY82" fmla="*/ 262017 h 1350997"/>
              <a:gd name="connsiteX83" fmla="*/ 35294 w 1455047"/>
              <a:gd name="connsiteY83" fmla="*/ 329645 h 1350997"/>
              <a:gd name="connsiteX84" fmla="*/ 28043 w 1455047"/>
              <a:gd name="connsiteY84" fmla="*/ 473058 h 1350997"/>
              <a:gd name="connsiteX85" fmla="*/ 20365 w 1455047"/>
              <a:gd name="connsiteY85" fmla="*/ 760113 h 1350997"/>
              <a:gd name="connsiteX86" fmla="*/ 19936 w 1455047"/>
              <a:gd name="connsiteY86" fmla="*/ 903262 h 1350997"/>
              <a:gd name="connsiteX87" fmla="*/ 44653 w 1455047"/>
              <a:gd name="connsiteY87" fmla="*/ 1017236 h 1350997"/>
              <a:gd name="connsiteX88" fmla="*/ 210319 w 1455047"/>
              <a:gd name="connsiteY88" fmla="*/ 1088978 h 1350997"/>
              <a:gd name="connsiteX89" fmla="*/ 259159 w 1455047"/>
              <a:gd name="connsiteY89" fmla="*/ 1091807 h 1350997"/>
              <a:gd name="connsiteX90" fmla="*/ 319299 w 1455047"/>
              <a:gd name="connsiteY90" fmla="*/ 1090517 h 1350997"/>
              <a:gd name="connsiteX91" fmla="*/ 320157 w 1455047"/>
              <a:gd name="connsiteY91" fmla="*/ 1108597 h 1350997"/>
              <a:gd name="connsiteX92" fmla="*/ 306516 w 1455047"/>
              <a:gd name="connsiteY92" fmla="*/ 1111571 h 1350997"/>
              <a:gd name="connsiteX93" fmla="*/ 192655 w 1455047"/>
              <a:gd name="connsiteY93" fmla="*/ 1106837 h 1350997"/>
              <a:gd name="connsiteX94" fmla="*/ 20596 w 1455047"/>
              <a:gd name="connsiteY94" fmla="*/ 1015816 h 1350997"/>
              <a:gd name="connsiteX95" fmla="*/ 31 w 1455047"/>
              <a:gd name="connsiteY95" fmla="*/ 885632 h 1350997"/>
              <a:gd name="connsiteX96" fmla="*/ 888 w 1455047"/>
              <a:gd name="connsiteY96" fmla="*/ 733503 h 1350997"/>
              <a:gd name="connsiteX97" fmla="*/ 10083 w 1455047"/>
              <a:gd name="connsiteY97" fmla="*/ 432205 h 1350997"/>
              <a:gd name="connsiteX98" fmla="*/ 18355 w 1455047"/>
              <a:gd name="connsiteY98" fmla="*/ 282806 h 1350997"/>
              <a:gd name="connsiteX99" fmla="*/ 48014 w 1455047"/>
              <a:gd name="connsiteY99" fmla="*/ 174260 h 1350997"/>
              <a:gd name="connsiteX100" fmla="*/ 165533 w 1455047"/>
              <a:gd name="connsiteY100" fmla="*/ 142781 h 1350997"/>
              <a:gd name="connsiteX101" fmla="*/ 300319 w 1455047"/>
              <a:gd name="connsiteY101" fmla="*/ 138506 h 1350997"/>
              <a:gd name="connsiteX102" fmla="*/ 571277 w 1455047"/>
              <a:gd name="connsiteY102" fmla="*/ 137551 h 1350997"/>
              <a:gd name="connsiteX103" fmla="*/ 1296195 w 1455047"/>
              <a:gd name="connsiteY103" fmla="*/ 2823 h 1350997"/>
              <a:gd name="connsiteX104" fmla="*/ 1310204 w 1455047"/>
              <a:gd name="connsiteY104" fmla="*/ 2823 h 1350997"/>
              <a:gd name="connsiteX105" fmla="*/ 1327764 w 1455047"/>
              <a:gd name="connsiteY105" fmla="*/ 20388 h 1350997"/>
              <a:gd name="connsiteX106" fmla="*/ 1404127 w 1455047"/>
              <a:gd name="connsiteY106" fmla="*/ 96601 h 1350997"/>
              <a:gd name="connsiteX107" fmla="*/ 1452234 w 1455047"/>
              <a:gd name="connsiteY107" fmla="*/ 144656 h 1350997"/>
              <a:gd name="connsiteX108" fmla="*/ 1452234 w 1455047"/>
              <a:gd name="connsiteY108" fmla="*/ 158603 h 1350997"/>
              <a:gd name="connsiteX109" fmla="*/ 1372024 w 1455047"/>
              <a:gd name="connsiteY109" fmla="*/ 241098 h 1350997"/>
              <a:gd name="connsiteX110" fmla="*/ 1222112 w 1455047"/>
              <a:gd name="connsiteY110" fmla="*/ 391418 h 1350997"/>
              <a:gd name="connsiteX111" fmla="*/ 1076551 w 1455047"/>
              <a:gd name="connsiteY111" fmla="*/ 539962 h 1350997"/>
              <a:gd name="connsiteX112" fmla="*/ 1062580 w 1455047"/>
              <a:gd name="connsiteY112" fmla="*/ 526015 h 1350997"/>
              <a:gd name="connsiteX113" fmla="*/ 1142751 w 1455047"/>
              <a:gd name="connsiteY113" fmla="*/ 443487 h 1350997"/>
              <a:gd name="connsiteX114" fmla="*/ 1292702 w 1455047"/>
              <a:gd name="connsiteY114" fmla="*/ 293036 h 1350997"/>
              <a:gd name="connsiteX115" fmla="*/ 1431359 w 1455047"/>
              <a:gd name="connsiteY115" fmla="*/ 151729 h 1350997"/>
              <a:gd name="connsiteX116" fmla="*/ 1438234 w 1455047"/>
              <a:gd name="connsiteY116" fmla="*/ 158603 h 1350997"/>
              <a:gd name="connsiteX117" fmla="*/ 1438234 w 1455047"/>
              <a:gd name="connsiteY117" fmla="*/ 144723 h 1350997"/>
              <a:gd name="connsiteX118" fmla="*/ 1431359 w 1455047"/>
              <a:gd name="connsiteY118" fmla="*/ 151729 h 1350997"/>
              <a:gd name="connsiteX119" fmla="*/ 1420666 w 1455047"/>
              <a:gd name="connsiteY119" fmla="*/ 141038 h 1350997"/>
              <a:gd name="connsiteX120" fmla="*/ 1344311 w 1455047"/>
              <a:gd name="connsiteY120" fmla="*/ 64793 h 1350997"/>
              <a:gd name="connsiteX121" fmla="*/ 1302949 w 1455047"/>
              <a:gd name="connsiteY121" fmla="*/ 23510 h 1350997"/>
              <a:gd name="connsiteX122" fmla="*/ 1310204 w 1455047"/>
              <a:gd name="connsiteY122" fmla="*/ 16769 h 1350997"/>
              <a:gd name="connsiteX123" fmla="*/ 1296195 w 1455047"/>
              <a:gd name="connsiteY123" fmla="*/ 16769 h 1350997"/>
              <a:gd name="connsiteX124" fmla="*/ 1302949 w 1455047"/>
              <a:gd name="connsiteY124" fmla="*/ 23510 h 1350997"/>
              <a:gd name="connsiteX125" fmla="*/ 1295336 w 1455047"/>
              <a:gd name="connsiteY125" fmla="*/ 30584 h 1350997"/>
              <a:gd name="connsiteX126" fmla="*/ 1175017 w 1455047"/>
              <a:gd name="connsiteY126" fmla="*/ 142025 h 1350997"/>
              <a:gd name="connsiteX127" fmla="*/ 1053943 w 1455047"/>
              <a:gd name="connsiteY127" fmla="*/ 252479 h 1350997"/>
              <a:gd name="connsiteX128" fmla="*/ 932666 w 1455047"/>
              <a:gd name="connsiteY128" fmla="*/ 361552 h 1350997"/>
              <a:gd name="connsiteX129" fmla="*/ 901786 w 1455047"/>
              <a:gd name="connsiteY129" fmla="*/ 389115 h 1350997"/>
              <a:gd name="connsiteX130" fmla="*/ 874697 w 1455047"/>
              <a:gd name="connsiteY130" fmla="*/ 414443 h 1350997"/>
              <a:gd name="connsiteX131" fmla="*/ 853112 w 1455047"/>
              <a:gd name="connsiteY131" fmla="*/ 469768 h 1350997"/>
              <a:gd name="connsiteX132" fmla="*/ 848308 w 1455047"/>
              <a:gd name="connsiteY132" fmla="*/ 623627 h 1350997"/>
              <a:gd name="connsiteX133" fmla="*/ 835415 w 1455047"/>
              <a:gd name="connsiteY133" fmla="*/ 625943 h 1350997"/>
              <a:gd name="connsiteX134" fmla="*/ 847938 w 1455047"/>
              <a:gd name="connsiteY134" fmla="*/ 635482 h 1350997"/>
              <a:gd name="connsiteX135" fmla="*/ 848308 w 1455047"/>
              <a:gd name="connsiteY135" fmla="*/ 623627 h 1350997"/>
              <a:gd name="connsiteX136" fmla="*/ 881552 w 1455047"/>
              <a:gd name="connsiteY136" fmla="*/ 617654 h 1350997"/>
              <a:gd name="connsiteX137" fmla="*/ 1025360 w 1455047"/>
              <a:gd name="connsiteY137" fmla="*/ 581770 h 1350997"/>
              <a:gd name="connsiteX138" fmla="*/ 1033808 w 1455047"/>
              <a:gd name="connsiteY138" fmla="*/ 592688 h 1350997"/>
              <a:gd name="connsiteX139" fmla="*/ 1039734 w 1455047"/>
              <a:gd name="connsiteY139" fmla="*/ 578183 h 1350997"/>
              <a:gd name="connsiteX140" fmla="*/ 1025360 w 1455047"/>
              <a:gd name="connsiteY140" fmla="*/ 581770 h 1350997"/>
              <a:gd name="connsiteX141" fmla="*/ 1010141 w 1455047"/>
              <a:gd name="connsiteY141" fmla="*/ 562099 h 1350997"/>
              <a:gd name="connsiteX142" fmla="*/ 955764 w 1455047"/>
              <a:gd name="connsiteY142" fmla="*/ 504832 h 1350997"/>
              <a:gd name="connsiteX143" fmla="*/ 900600 w 1455047"/>
              <a:gd name="connsiteY143" fmla="*/ 458782 h 1350997"/>
              <a:gd name="connsiteX144" fmla="*/ 900600 w 1455047"/>
              <a:gd name="connsiteY144" fmla="*/ 458585 h 1350997"/>
              <a:gd name="connsiteX145" fmla="*/ 897074 w 1455047"/>
              <a:gd name="connsiteY145" fmla="*/ 445066 h 1350997"/>
              <a:gd name="connsiteX146" fmla="*/ 910586 w 1455047"/>
              <a:gd name="connsiteY146" fmla="*/ 441513 h 1350997"/>
              <a:gd name="connsiteX147" fmla="*/ 944036 w 1455047"/>
              <a:gd name="connsiteY147" fmla="*/ 467828 h 1350997"/>
              <a:gd name="connsiteX148" fmla="*/ 1050880 w 1455047"/>
              <a:gd name="connsiteY148" fmla="*/ 582755 h 1350997"/>
              <a:gd name="connsiteX149" fmla="*/ 1044973 w 1455047"/>
              <a:gd name="connsiteY149" fmla="*/ 597228 h 1350997"/>
              <a:gd name="connsiteX150" fmla="*/ 999929 w 1455047"/>
              <a:gd name="connsiteY150" fmla="*/ 610385 h 1350997"/>
              <a:gd name="connsiteX151" fmla="*/ 840721 w 1455047"/>
              <a:gd name="connsiteY151" fmla="*/ 645219 h 1350997"/>
              <a:gd name="connsiteX152" fmla="*/ 828231 w 1455047"/>
              <a:gd name="connsiteY152" fmla="*/ 635713 h 1350997"/>
              <a:gd name="connsiteX153" fmla="*/ 828890 w 1455047"/>
              <a:gd name="connsiteY153" fmla="*/ 614365 h 1350997"/>
              <a:gd name="connsiteX154" fmla="*/ 831493 w 1455047"/>
              <a:gd name="connsiteY154" fmla="*/ 530719 h 1350997"/>
              <a:gd name="connsiteX155" fmla="*/ 832812 w 1455047"/>
              <a:gd name="connsiteY155" fmla="*/ 488879 h 1350997"/>
              <a:gd name="connsiteX156" fmla="*/ 835678 w 1455047"/>
              <a:gd name="connsiteY156" fmla="*/ 450724 h 1350997"/>
              <a:gd name="connsiteX157" fmla="*/ 868304 w 1455047"/>
              <a:gd name="connsiteY157" fmla="*/ 392405 h 1350997"/>
              <a:gd name="connsiteX158" fmla="*/ 929601 w 1455047"/>
              <a:gd name="connsiteY158" fmla="*/ 337737 h 1350997"/>
              <a:gd name="connsiteX159" fmla="*/ 1052560 w 1455047"/>
              <a:gd name="connsiteY159" fmla="*/ 226954 h 1350997"/>
              <a:gd name="connsiteX160" fmla="*/ 1174788 w 1455047"/>
              <a:gd name="connsiteY160" fmla="*/ 115283 h 1350997"/>
              <a:gd name="connsiteX161" fmla="*/ 1296195 w 1455047"/>
              <a:gd name="connsiteY161" fmla="*/ 2823 h 135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1455047" h="1350997">
                <a:moveTo>
                  <a:pt x="369653" y="963584"/>
                </a:moveTo>
                <a:cubicBezTo>
                  <a:pt x="376995" y="962764"/>
                  <a:pt x="384529" y="963520"/>
                  <a:pt x="391771" y="966182"/>
                </a:cubicBezTo>
                <a:cubicBezTo>
                  <a:pt x="408947" y="972639"/>
                  <a:pt x="421462" y="987632"/>
                  <a:pt x="424726" y="1005653"/>
                </a:cubicBezTo>
                <a:cubicBezTo>
                  <a:pt x="427804" y="1024284"/>
                  <a:pt x="423796" y="1043382"/>
                  <a:pt x="413488" y="1059203"/>
                </a:cubicBezTo>
                <a:cubicBezTo>
                  <a:pt x="401855" y="1077705"/>
                  <a:pt x="385509" y="1090230"/>
                  <a:pt x="366873" y="1098413"/>
                </a:cubicBezTo>
                <a:lnTo>
                  <a:pt x="340627" y="1104135"/>
                </a:lnTo>
                <a:lnTo>
                  <a:pt x="338666" y="1084709"/>
                </a:lnTo>
                <a:lnTo>
                  <a:pt x="373192" y="1072639"/>
                </a:lnTo>
                <a:cubicBezTo>
                  <a:pt x="388211" y="1062818"/>
                  <a:pt x="399977" y="1048897"/>
                  <a:pt x="404624" y="1030228"/>
                </a:cubicBezTo>
                <a:cubicBezTo>
                  <a:pt x="408281" y="1015588"/>
                  <a:pt x="405513" y="998290"/>
                  <a:pt x="392660" y="988918"/>
                </a:cubicBezTo>
                <a:cubicBezTo>
                  <a:pt x="383360" y="982393"/>
                  <a:pt x="371264" y="981364"/>
                  <a:pt x="360991" y="986222"/>
                </a:cubicBezTo>
                <a:cubicBezTo>
                  <a:pt x="349806" y="991089"/>
                  <a:pt x="341906" y="1001348"/>
                  <a:pt x="340063" y="1013387"/>
                </a:cubicBezTo>
                <a:cubicBezTo>
                  <a:pt x="338916" y="1023655"/>
                  <a:pt x="338344" y="1033981"/>
                  <a:pt x="338350" y="1044306"/>
                </a:cubicBezTo>
                <a:cubicBezTo>
                  <a:pt x="337976" y="1055507"/>
                  <a:pt x="337856" y="1066737"/>
                  <a:pt x="337988" y="1077986"/>
                </a:cubicBezTo>
                <a:lnTo>
                  <a:pt x="338666" y="1084709"/>
                </a:lnTo>
                <a:lnTo>
                  <a:pt x="322235" y="1090454"/>
                </a:lnTo>
                <a:lnTo>
                  <a:pt x="319299" y="1090517"/>
                </a:lnTo>
                <a:lnTo>
                  <a:pt x="318379" y="1071119"/>
                </a:lnTo>
                <a:cubicBezTo>
                  <a:pt x="318357" y="1059146"/>
                  <a:pt x="318610" y="1047163"/>
                  <a:pt x="319137" y="1035190"/>
                </a:cubicBezTo>
                <a:cubicBezTo>
                  <a:pt x="319034" y="1024913"/>
                  <a:pt x="319961" y="1014635"/>
                  <a:pt x="321906" y="1004539"/>
                </a:cubicBezTo>
                <a:cubicBezTo>
                  <a:pt x="327344" y="982679"/>
                  <a:pt x="347629" y="966043"/>
                  <a:pt x="369653" y="963584"/>
                </a:cubicBezTo>
                <a:close/>
                <a:moveTo>
                  <a:pt x="244427" y="818398"/>
                </a:moveTo>
                <a:lnTo>
                  <a:pt x="1049619" y="818398"/>
                </a:lnTo>
                <a:cubicBezTo>
                  <a:pt x="1062379" y="818398"/>
                  <a:pt x="1062340" y="838134"/>
                  <a:pt x="1049619" y="838134"/>
                </a:cubicBezTo>
                <a:lnTo>
                  <a:pt x="244427" y="838134"/>
                </a:lnTo>
                <a:cubicBezTo>
                  <a:pt x="231707" y="838134"/>
                  <a:pt x="231707" y="818398"/>
                  <a:pt x="244427" y="818398"/>
                </a:cubicBezTo>
                <a:close/>
                <a:moveTo>
                  <a:pt x="1216471" y="673243"/>
                </a:moveTo>
                <a:cubicBezTo>
                  <a:pt x="1221185" y="671928"/>
                  <a:pt x="1227808" y="674855"/>
                  <a:pt x="1228638" y="680117"/>
                </a:cubicBezTo>
                <a:cubicBezTo>
                  <a:pt x="1230452" y="691893"/>
                  <a:pt x="1232294" y="703702"/>
                  <a:pt x="1234011" y="715477"/>
                </a:cubicBezTo>
                <a:cubicBezTo>
                  <a:pt x="1240825" y="762646"/>
                  <a:pt x="1246265" y="810373"/>
                  <a:pt x="1242972" y="858035"/>
                </a:cubicBezTo>
                <a:cubicBezTo>
                  <a:pt x="1239938" y="894276"/>
                  <a:pt x="1232685" y="930041"/>
                  <a:pt x="1221357" y="964610"/>
                </a:cubicBezTo>
                <a:cubicBezTo>
                  <a:pt x="1204609" y="1018283"/>
                  <a:pt x="1174100" y="1075157"/>
                  <a:pt x="1112604" y="1083615"/>
                </a:cubicBezTo>
                <a:cubicBezTo>
                  <a:pt x="1093289" y="1086244"/>
                  <a:pt x="1074670" y="1083415"/>
                  <a:pt x="1055555" y="1080520"/>
                </a:cubicBezTo>
                <a:cubicBezTo>
                  <a:pt x="1031201" y="1076833"/>
                  <a:pt x="1006914" y="1072890"/>
                  <a:pt x="982560" y="1069309"/>
                </a:cubicBezTo>
                <a:cubicBezTo>
                  <a:pt x="936125" y="1062460"/>
                  <a:pt x="888143" y="1055031"/>
                  <a:pt x="841149" y="1059174"/>
                </a:cubicBezTo>
                <a:cubicBezTo>
                  <a:pt x="797182" y="1063184"/>
                  <a:pt x="754679" y="1077005"/>
                  <a:pt x="716775" y="1099598"/>
                </a:cubicBezTo>
                <a:cubicBezTo>
                  <a:pt x="677262" y="1123049"/>
                  <a:pt x="638836" y="1148576"/>
                  <a:pt x="601168" y="1174893"/>
                </a:cubicBezTo>
                <a:cubicBezTo>
                  <a:pt x="525479" y="1227852"/>
                  <a:pt x="453360" y="1285726"/>
                  <a:pt x="385279" y="1348134"/>
                </a:cubicBezTo>
                <a:cubicBezTo>
                  <a:pt x="384085" y="1349315"/>
                  <a:pt x="382609" y="1350173"/>
                  <a:pt x="380992" y="1350630"/>
                </a:cubicBezTo>
                <a:cubicBezTo>
                  <a:pt x="375735" y="1352097"/>
                  <a:pt x="370277" y="1349039"/>
                  <a:pt x="368801" y="1343791"/>
                </a:cubicBezTo>
                <a:cubicBezTo>
                  <a:pt x="360650" y="1322369"/>
                  <a:pt x="353476" y="1300690"/>
                  <a:pt x="347281" y="1278763"/>
                </a:cubicBezTo>
                <a:cubicBezTo>
                  <a:pt x="334597" y="1233577"/>
                  <a:pt x="326027" y="1187343"/>
                  <a:pt x="321675" y="1140613"/>
                </a:cubicBezTo>
                <a:lnTo>
                  <a:pt x="320157" y="1108597"/>
                </a:lnTo>
                <a:lnTo>
                  <a:pt x="340627" y="1104135"/>
                </a:lnTo>
                <a:lnTo>
                  <a:pt x="351364" y="1210545"/>
                </a:lnTo>
                <a:lnTo>
                  <a:pt x="383407" y="1323434"/>
                </a:lnTo>
                <a:lnTo>
                  <a:pt x="371272" y="1334389"/>
                </a:lnTo>
                <a:lnTo>
                  <a:pt x="387750" y="1338733"/>
                </a:lnTo>
                <a:lnTo>
                  <a:pt x="383407" y="1323434"/>
                </a:lnTo>
                <a:lnTo>
                  <a:pt x="396088" y="1311987"/>
                </a:lnTo>
                <a:cubicBezTo>
                  <a:pt x="464463" y="1251265"/>
                  <a:pt x="536673" y="1194991"/>
                  <a:pt x="612274" y="1143508"/>
                </a:cubicBezTo>
                <a:cubicBezTo>
                  <a:pt x="630992" y="1130745"/>
                  <a:pt x="649909" y="1118296"/>
                  <a:pt x="669023" y="1106142"/>
                </a:cubicBezTo>
                <a:cubicBezTo>
                  <a:pt x="687863" y="1093559"/>
                  <a:pt x="707355" y="1081977"/>
                  <a:pt x="727420" y="1071442"/>
                </a:cubicBezTo>
                <a:cubicBezTo>
                  <a:pt x="766527" y="1052069"/>
                  <a:pt x="809212" y="1040943"/>
                  <a:pt x="852814" y="1038743"/>
                </a:cubicBezTo>
                <a:cubicBezTo>
                  <a:pt x="900073" y="1036409"/>
                  <a:pt x="948253" y="1044401"/>
                  <a:pt x="994852" y="1051411"/>
                </a:cubicBezTo>
                <a:cubicBezTo>
                  <a:pt x="1019234" y="1055097"/>
                  <a:pt x="1043560" y="1059041"/>
                  <a:pt x="1067914" y="1062660"/>
                </a:cubicBezTo>
                <a:cubicBezTo>
                  <a:pt x="1084099" y="1065061"/>
                  <a:pt x="1100370" y="1066604"/>
                  <a:pt x="1116526" y="1063089"/>
                </a:cubicBezTo>
                <a:cubicBezTo>
                  <a:pt x="1172086" y="1050887"/>
                  <a:pt x="1193997" y="990794"/>
                  <a:pt x="1207348" y="942141"/>
                </a:cubicBezTo>
                <a:cubicBezTo>
                  <a:pt x="1211595" y="926649"/>
                  <a:pt x="1215689" y="910959"/>
                  <a:pt x="1218618" y="895137"/>
                </a:cubicBezTo>
                <a:cubicBezTo>
                  <a:pt x="1222636" y="872337"/>
                  <a:pt x="1224497" y="849211"/>
                  <a:pt x="1224191" y="826063"/>
                </a:cubicBezTo>
                <a:cubicBezTo>
                  <a:pt x="1223924" y="778796"/>
                  <a:pt x="1216805" y="731957"/>
                  <a:pt x="1209552" y="685381"/>
                </a:cubicBezTo>
                <a:cubicBezTo>
                  <a:pt x="1208254" y="680140"/>
                  <a:pt x="1211299" y="674802"/>
                  <a:pt x="1216471" y="673243"/>
                </a:cubicBezTo>
                <a:close/>
                <a:moveTo>
                  <a:pt x="232465" y="595616"/>
                </a:moveTo>
                <a:lnTo>
                  <a:pt x="627104" y="595616"/>
                </a:lnTo>
                <a:cubicBezTo>
                  <a:pt x="639858" y="595616"/>
                  <a:pt x="639825" y="615352"/>
                  <a:pt x="627104" y="615352"/>
                </a:cubicBezTo>
                <a:lnTo>
                  <a:pt x="232465" y="615352"/>
                </a:lnTo>
                <a:cubicBezTo>
                  <a:pt x="219744" y="615352"/>
                  <a:pt x="219744" y="595616"/>
                  <a:pt x="232465" y="595616"/>
                </a:cubicBezTo>
                <a:close/>
                <a:moveTo>
                  <a:pt x="232465" y="364841"/>
                </a:moveTo>
                <a:lnTo>
                  <a:pt x="643054" y="364841"/>
                </a:lnTo>
                <a:cubicBezTo>
                  <a:pt x="655775" y="364841"/>
                  <a:pt x="655775" y="384577"/>
                  <a:pt x="643054" y="384577"/>
                </a:cubicBezTo>
                <a:lnTo>
                  <a:pt x="232465" y="384577"/>
                </a:lnTo>
                <a:cubicBezTo>
                  <a:pt x="219744" y="384577"/>
                  <a:pt x="219744" y="364841"/>
                  <a:pt x="232465" y="364841"/>
                </a:cubicBezTo>
                <a:close/>
                <a:moveTo>
                  <a:pt x="571277" y="137551"/>
                </a:moveTo>
                <a:cubicBezTo>
                  <a:pt x="667573" y="138176"/>
                  <a:pt x="763869" y="139196"/>
                  <a:pt x="860163" y="139196"/>
                </a:cubicBezTo>
                <a:lnTo>
                  <a:pt x="860097" y="139065"/>
                </a:lnTo>
                <a:cubicBezTo>
                  <a:pt x="872852" y="139065"/>
                  <a:pt x="872818" y="158801"/>
                  <a:pt x="860097" y="158801"/>
                </a:cubicBezTo>
                <a:cubicBezTo>
                  <a:pt x="836941" y="158801"/>
                  <a:pt x="813795" y="158801"/>
                  <a:pt x="790661" y="158801"/>
                </a:cubicBezTo>
                <a:cubicBezTo>
                  <a:pt x="700528" y="158405"/>
                  <a:pt x="610495" y="157386"/>
                  <a:pt x="520428" y="157024"/>
                </a:cubicBezTo>
                <a:cubicBezTo>
                  <a:pt x="434909" y="156630"/>
                  <a:pt x="349522" y="156893"/>
                  <a:pt x="263838" y="159064"/>
                </a:cubicBezTo>
                <a:cubicBezTo>
                  <a:pt x="221370" y="160116"/>
                  <a:pt x="178891" y="161739"/>
                  <a:pt x="136400" y="163932"/>
                </a:cubicBezTo>
                <a:cubicBezTo>
                  <a:pt x="117155" y="164919"/>
                  <a:pt x="96195" y="165215"/>
                  <a:pt x="78794" y="174523"/>
                </a:cubicBezTo>
                <a:cubicBezTo>
                  <a:pt x="64294" y="182351"/>
                  <a:pt x="54671" y="196002"/>
                  <a:pt x="49135" y="211330"/>
                </a:cubicBezTo>
                <a:cubicBezTo>
                  <a:pt x="43720" y="227732"/>
                  <a:pt x="40496" y="244774"/>
                  <a:pt x="39545" y="262017"/>
                </a:cubicBezTo>
                <a:cubicBezTo>
                  <a:pt x="37765" y="284516"/>
                  <a:pt x="36612" y="307113"/>
                  <a:pt x="35294" y="329645"/>
                </a:cubicBezTo>
                <a:cubicBezTo>
                  <a:pt x="32503" y="377428"/>
                  <a:pt x="30087" y="425232"/>
                  <a:pt x="28043" y="473058"/>
                </a:cubicBezTo>
                <a:cubicBezTo>
                  <a:pt x="23979" y="568710"/>
                  <a:pt x="21419" y="664395"/>
                  <a:pt x="20365" y="760113"/>
                </a:cubicBezTo>
                <a:cubicBezTo>
                  <a:pt x="19816" y="807851"/>
                  <a:pt x="19673" y="855568"/>
                  <a:pt x="19936" y="903262"/>
                </a:cubicBezTo>
                <a:cubicBezTo>
                  <a:pt x="20167" y="942601"/>
                  <a:pt x="21584" y="983650"/>
                  <a:pt x="44653" y="1017236"/>
                </a:cubicBezTo>
                <a:cubicBezTo>
                  <a:pt x="80343" y="1069537"/>
                  <a:pt x="151460" y="1083615"/>
                  <a:pt x="210319" y="1088978"/>
                </a:cubicBezTo>
                <a:cubicBezTo>
                  <a:pt x="226566" y="1090454"/>
                  <a:pt x="242681" y="1091311"/>
                  <a:pt x="259159" y="1091807"/>
                </a:cubicBezTo>
                <a:lnTo>
                  <a:pt x="319299" y="1090517"/>
                </a:lnTo>
                <a:lnTo>
                  <a:pt x="320157" y="1108597"/>
                </a:lnTo>
                <a:lnTo>
                  <a:pt x="306516" y="1111571"/>
                </a:lnTo>
                <a:cubicBezTo>
                  <a:pt x="268496" y="1113343"/>
                  <a:pt x="230394" y="1111762"/>
                  <a:pt x="192655" y="1106837"/>
                </a:cubicBezTo>
                <a:cubicBezTo>
                  <a:pt x="127403" y="1098846"/>
                  <a:pt x="54078" y="1077891"/>
                  <a:pt x="20596" y="1015816"/>
                </a:cubicBezTo>
                <a:cubicBezTo>
                  <a:pt x="-891" y="976021"/>
                  <a:pt x="31" y="929544"/>
                  <a:pt x="31" y="885632"/>
                </a:cubicBezTo>
                <a:cubicBezTo>
                  <a:pt x="-100" y="834955"/>
                  <a:pt x="185" y="784245"/>
                  <a:pt x="888" y="733503"/>
                </a:cubicBezTo>
                <a:cubicBezTo>
                  <a:pt x="2272" y="633004"/>
                  <a:pt x="5337" y="532572"/>
                  <a:pt x="10083" y="432205"/>
                </a:cubicBezTo>
                <a:cubicBezTo>
                  <a:pt x="12434" y="382406"/>
                  <a:pt x="15191" y="332605"/>
                  <a:pt x="18355" y="282806"/>
                </a:cubicBezTo>
                <a:cubicBezTo>
                  <a:pt x="20793" y="245604"/>
                  <a:pt x="22639" y="203863"/>
                  <a:pt x="48014" y="174260"/>
                </a:cubicBezTo>
                <a:cubicBezTo>
                  <a:pt x="76389" y="141170"/>
                  <a:pt x="125986" y="144558"/>
                  <a:pt x="165533" y="142781"/>
                </a:cubicBezTo>
                <a:cubicBezTo>
                  <a:pt x="210440" y="140830"/>
                  <a:pt x="255369" y="139405"/>
                  <a:pt x="300319" y="138506"/>
                </a:cubicBezTo>
                <a:cubicBezTo>
                  <a:pt x="390617" y="136763"/>
                  <a:pt x="480981" y="136960"/>
                  <a:pt x="571277" y="137551"/>
                </a:cubicBezTo>
                <a:close/>
                <a:moveTo>
                  <a:pt x="1296195" y="2823"/>
                </a:moveTo>
                <a:cubicBezTo>
                  <a:pt x="1300098" y="-941"/>
                  <a:pt x="1306292" y="-941"/>
                  <a:pt x="1310204" y="2823"/>
                </a:cubicBezTo>
                <a:lnTo>
                  <a:pt x="1327764" y="20388"/>
                </a:lnTo>
                <a:lnTo>
                  <a:pt x="1404127" y="96601"/>
                </a:lnTo>
                <a:lnTo>
                  <a:pt x="1452234" y="144656"/>
                </a:lnTo>
                <a:cubicBezTo>
                  <a:pt x="1455985" y="148552"/>
                  <a:pt x="1455985" y="154708"/>
                  <a:pt x="1452234" y="158603"/>
                </a:cubicBezTo>
                <a:cubicBezTo>
                  <a:pt x="1425723" y="186298"/>
                  <a:pt x="1398984" y="213797"/>
                  <a:pt x="1372024" y="241098"/>
                </a:cubicBezTo>
                <a:cubicBezTo>
                  <a:pt x="1322334" y="291523"/>
                  <a:pt x="1272108" y="341454"/>
                  <a:pt x="1222112" y="391418"/>
                </a:cubicBezTo>
                <a:cubicBezTo>
                  <a:pt x="1173242" y="440757"/>
                  <a:pt x="1124362" y="489767"/>
                  <a:pt x="1076551" y="539962"/>
                </a:cubicBezTo>
                <a:cubicBezTo>
                  <a:pt x="1067752" y="549040"/>
                  <a:pt x="1053781" y="535193"/>
                  <a:pt x="1062580" y="526015"/>
                </a:cubicBezTo>
                <a:cubicBezTo>
                  <a:pt x="1089119" y="498297"/>
                  <a:pt x="1115840" y="470788"/>
                  <a:pt x="1142751" y="443487"/>
                </a:cubicBezTo>
                <a:cubicBezTo>
                  <a:pt x="1192452" y="393062"/>
                  <a:pt x="1242677" y="343165"/>
                  <a:pt x="1292702" y="293036"/>
                </a:cubicBezTo>
                <a:lnTo>
                  <a:pt x="1431359" y="151729"/>
                </a:lnTo>
                <a:lnTo>
                  <a:pt x="1438234" y="158603"/>
                </a:lnTo>
                <a:lnTo>
                  <a:pt x="1438234" y="144723"/>
                </a:lnTo>
                <a:lnTo>
                  <a:pt x="1431359" y="151729"/>
                </a:lnTo>
                <a:lnTo>
                  <a:pt x="1420666" y="141038"/>
                </a:lnTo>
                <a:lnTo>
                  <a:pt x="1344311" y="64793"/>
                </a:lnTo>
                <a:lnTo>
                  <a:pt x="1302949" y="23510"/>
                </a:lnTo>
                <a:lnTo>
                  <a:pt x="1310204" y="16769"/>
                </a:lnTo>
                <a:lnTo>
                  <a:pt x="1296195" y="16769"/>
                </a:lnTo>
                <a:lnTo>
                  <a:pt x="1302949" y="23510"/>
                </a:lnTo>
                <a:lnTo>
                  <a:pt x="1295336" y="30584"/>
                </a:lnTo>
                <a:cubicBezTo>
                  <a:pt x="1255379" y="67819"/>
                  <a:pt x="1215270" y="104966"/>
                  <a:pt x="1175017" y="142025"/>
                </a:cubicBezTo>
                <a:cubicBezTo>
                  <a:pt x="1134573" y="179150"/>
                  <a:pt x="1094215" y="215968"/>
                  <a:pt x="1053943" y="252479"/>
                </a:cubicBezTo>
                <a:cubicBezTo>
                  <a:pt x="1013672" y="288990"/>
                  <a:pt x="973247" y="325347"/>
                  <a:pt x="932666" y="361552"/>
                </a:cubicBezTo>
                <a:lnTo>
                  <a:pt x="901786" y="389115"/>
                </a:lnTo>
                <a:cubicBezTo>
                  <a:pt x="892194" y="396937"/>
                  <a:pt x="883143" y="405399"/>
                  <a:pt x="874697" y="414443"/>
                </a:cubicBezTo>
                <a:cubicBezTo>
                  <a:pt x="861533" y="429973"/>
                  <a:pt x="853936" y="449443"/>
                  <a:pt x="853112" y="469768"/>
                </a:cubicBezTo>
                <a:lnTo>
                  <a:pt x="848308" y="623627"/>
                </a:lnTo>
                <a:lnTo>
                  <a:pt x="835415" y="625943"/>
                </a:lnTo>
                <a:lnTo>
                  <a:pt x="847938" y="635482"/>
                </a:lnTo>
                <a:lnTo>
                  <a:pt x="848308" y="623627"/>
                </a:lnTo>
                <a:lnTo>
                  <a:pt x="881552" y="617654"/>
                </a:lnTo>
                <a:lnTo>
                  <a:pt x="1025360" y="581770"/>
                </a:lnTo>
                <a:lnTo>
                  <a:pt x="1033808" y="592688"/>
                </a:lnTo>
                <a:lnTo>
                  <a:pt x="1039734" y="578183"/>
                </a:lnTo>
                <a:lnTo>
                  <a:pt x="1025360" y="581770"/>
                </a:lnTo>
                <a:lnTo>
                  <a:pt x="1010141" y="562099"/>
                </a:lnTo>
                <a:cubicBezTo>
                  <a:pt x="993106" y="542008"/>
                  <a:pt x="974955" y="522889"/>
                  <a:pt x="955764" y="504832"/>
                </a:cubicBezTo>
                <a:cubicBezTo>
                  <a:pt x="938496" y="488196"/>
                  <a:pt x="920060" y="472808"/>
                  <a:pt x="900600" y="458782"/>
                </a:cubicBezTo>
                <a:lnTo>
                  <a:pt x="900600" y="458585"/>
                </a:lnTo>
                <a:cubicBezTo>
                  <a:pt x="895988" y="455748"/>
                  <a:pt x="894433" y="449788"/>
                  <a:pt x="897074" y="445066"/>
                </a:cubicBezTo>
                <a:cubicBezTo>
                  <a:pt x="899825" y="440364"/>
                  <a:pt x="905872" y="438775"/>
                  <a:pt x="910586" y="441513"/>
                </a:cubicBezTo>
                <a:cubicBezTo>
                  <a:pt x="922153" y="449835"/>
                  <a:pt x="933260" y="458651"/>
                  <a:pt x="944036" y="467828"/>
                </a:cubicBezTo>
                <a:cubicBezTo>
                  <a:pt x="983678" y="501543"/>
                  <a:pt x="1021220" y="539994"/>
                  <a:pt x="1050880" y="582755"/>
                </a:cubicBezTo>
                <a:cubicBezTo>
                  <a:pt x="1054669" y="588182"/>
                  <a:pt x="1050680" y="595517"/>
                  <a:pt x="1044973" y="597228"/>
                </a:cubicBezTo>
                <a:cubicBezTo>
                  <a:pt x="1030038" y="601855"/>
                  <a:pt x="1015017" y="606240"/>
                  <a:pt x="999929" y="610385"/>
                </a:cubicBezTo>
                <a:cubicBezTo>
                  <a:pt x="947503" y="624755"/>
                  <a:pt x="894361" y="636382"/>
                  <a:pt x="840721" y="645219"/>
                </a:cubicBezTo>
                <a:cubicBezTo>
                  <a:pt x="834821" y="646205"/>
                  <a:pt x="828000" y="642653"/>
                  <a:pt x="828231" y="635713"/>
                </a:cubicBezTo>
                <a:lnTo>
                  <a:pt x="828890" y="614365"/>
                </a:lnTo>
                <a:lnTo>
                  <a:pt x="831493" y="530719"/>
                </a:lnTo>
                <a:lnTo>
                  <a:pt x="832812" y="488879"/>
                </a:lnTo>
                <a:cubicBezTo>
                  <a:pt x="832693" y="476103"/>
                  <a:pt x="833652" y="463340"/>
                  <a:pt x="835678" y="450724"/>
                </a:cubicBezTo>
                <a:cubicBezTo>
                  <a:pt x="840279" y="428395"/>
                  <a:pt x="851674" y="408028"/>
                  <a:pt x="868304" y="392405"/>
                </a:cubicBezTo>
                <a:cubicBezTo>
                  <a:pt x="888275" y="373722"/>
                  <a:pt x="909201" y="355960"/>
                  <a:pt x="929601" y="337737"/>
                </a:cubicBezTo>
                <a:cubicBezTo>
                  <a:pt x="970708" y="300963"/>
                  <a:pt x="1011696" y="264035"/>
                  <a:pt x="1052560" y="226954"/>
                </a:cubicBezTo>
                <a:cubicBezTo>
                  <a:pt x="1093337" y="189895"/>
                  <a:pt x="1134077" y="152671"/>
                  <a:pt x="1174788" y="115283"/>
                </a:cubicBezTo>
                <a:cubicBezTo>
                  <a:pt x="1215499" y="77895"/>
                  <a:pt x="1255971" y="40408"/>
                  <a:pt x="1296195" y="2823"/>
                </a:cubicBezTo>
                <a:close/>
              </a:path>
            </a:pathLst>
          </a:custGeom>
          <a:solidFill>
            <a:schemeClr val="accent2">
              <a:alpha val="39000"/>
            </a:schemeClr>
          </a:solidFill>
          <a:ln w="95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0ECF8FF-F61A-E055-8F7A-C9EAD02B493E}"/>
              </a:ext>
            </a:extLst>
          </p:cNvPr>
          <p:cNvSpPr/>
          <p:nvPr/>
        </p:nvSpPr>
        <p:spPr>
          <a:xfrm>
            <a:off x="2044111" y="-112418"/>
            <a:ext cx="1663428" cy="1519704"/>
          </a:xfrm>
          <a:custGeom>
            <a:avLst/>
            <a:gdLst>
              <a:gd name="connsiteX0" fmla="*/ 534572 w 1663428"/>
              <a:gd name="connsiteY0" fmla="*/ 498049 h 1519704"/>
              <a:gd name="connsiteX1" fmla="*/ 710445 w 1663428"/>
              <a:gd name="connsiteY1" fmla="*/ 121772 h 1519704"/>
              <a:gd name="connsiteX2" fmla="*/ 760710 w 1663428"/>
              <a:gd name="connsiteY2" fmla="*/ 14318 h 1519704"/>
              <a:gd name="connsiteX3" fmla="*/ 745938 w 1663428"/>
              <a:gd name="connsiteY3" fmla="*/ 16244 h 1519704"/>
              <a:gd name="connsiteX4" fmla="*/ 961882 w 1663428"/>
              <a:gd name="connsiteY4" fmla="*/ 307669 h 1519704"/>
              <a:gd name="connsiteX5" fmla="*/ 1031681 w 1663428"/>
              <a:gd name="connsiteY5" fmla="*/ 475632 h 1519704"/>
              <a:gd name="connsiteX6" fmla="*/ 1028986 w 1663428"/>
              <a:gd name="connsiteY6" fmla="*/ 651598 h 1519704"/>
              <a:gd name="connsiteX7" fmla="*/ 925060 w 1663428"/>
              <a:gd name="connsiteY7" fmla="*/ 699323 h 1519704"/>
              <a:gd name="connsiteX8" fmla="*/ 880039 w 1663428"/>
              <a:gd name="connsiteY8" fmla="*/ 671422 h 1519704"/>
              <a:gd name="connsiteX9" fmla="*/ 879634 w 1663428"/>
              <a:gd name="connsiteY9" fmla="*/ 595722 h 1519704"/>
              <a:gd name="connsiteX10" fmla="*/ 1024775 w 1663428"/>
              <a:gd name="connsiteY10" fmla="*/ 496753 h 1519704"/>
              <a:gd name="connsiteX11" fmla="*/ 1606543 w 1663428"/>
              <a:gd name="connsiteY11" fmla="*/ 406454 h 1519704"/>
              <a:gd name="connsiteX12" fmla="*/ 1654549 w 1663428"/>
              <a:gd name="connsiteY12" fmla="*/ 410381 h 1519704"/>
              <a:gd name="connsiteX13" fmla="*/ 1647863 w 1663428"/>
              <a:gd name="connsiteY13" fmla="*/ 394263 h 1519704"/>
              <a:gd name="connsiteX14" fmla="*/ 1315479 w 1663428"/>
              <a:gd name="connsiteY14" fmla="*/ 763647 h 1519704"/>
              <a:gd name="connsiteX15" fmla="*/ 1238688 w 1663428"/>
              <a:gd name="connsiteY15" fmla="*/ 857985 h 1519704"/>
              <a:gd name="connsiteX16" fmla="*/ 1213028 w 1663428"/>
              <a:gd name="connsiteY16" fmla="*/ 905970 h 1519704"/>
              <a:gd name="connsiteX17" fmla="*/ 1217533 w 1663428"/>
              <a:gd name="connsiteY17" fmla="*/ 964552 h 1519704"/>
              <a:gd name="connsiteX18" fmla="*/ 1287180 w 1663428"/>
              <a:gd name="connsiteY18" fmla="*/ 1205768 h 1519704"/>
              <a:gd name="connsiteX19" fmla="*/ 1379515 w 1663428"/>
              <a:gd name="connsiteY19" fmla="*/ 1475261 h 1519704"/>
              <a:gd name="connsiteX20" fmla="*/ 1393326 w 1663428"/>
              <a:gd name="connsiteY20" fmla="*/ 1464587 h 1519704"/>
              <a:gd name="connsiteX21" fmla="*/ 1176309 w 1663428"/>
              <a:gd name="connsiteY21" fmla="*/ 1342755 h 1519704"/>
              <a:gd name="connsiteX22" fmla="*/ 1067695 w 1663428"/>
              <a:gd name="connsiteY22" fmla="*/ 1281797 h 1519704"/>
              <a:gd name="connsiteX23" fmla="*/ 960777 w 1663428"/>
              <a:gd name="connsiteY23" fmla="*/ 1221994 h 1519704"/>
              <a:gd name="connsiteX24" fmla="*/ 909291 w 1663428"/>
              <a:gd name="connsiteY24" fmla="*/ 1204621 h 1519704"/>
              <a:gd name="connsiteX25" fmla="*/ 853891 w 1663428"/>
              <a:gd name="connsiteY25" fmla="*/ 1213327 h 1519704"/>
              <a:gd name="connsiteX26" fmla="*/ 746786 w 1663428"/>
              <a:gd name="connsiteY26" fmla="*/ 1262130 h 1519704"/>
              <a:gd name="connsiteX27" fmla="*/ 533021 w 1663428"/>
              <a:gd name="connsiteY27" fmla="*/ 1369771 h 1519704"/>
              <a:gd name="connsiteX28" fmla="*/ 296653 w 1663428"/>
              <a:gd name="connsiteY28" fmla="*/ 1502267 h 1519704"/>
              <a:gd name="connsiteX29" fmla="*/ 310577 w 1663428"/>
              <a:gd name="connsiteY29" fmla="*/ 1512941 h 1519704"/>
              <a:gd name="connsiteX30" fmla="*/ 395522 w 1663428"/>
              <a:gd name="connsiteY30" fmla="*/ 1079828 h 1519704"/>
              <a:gd name="connsiteX31" fmla="*/ 466210 w 1663428"/>
              <a:gd name="connsiteY31" fmla="*/ 873251 h 1519704"/>
              <a:gd name="connsiteX32" fmla="*/ 511083 w 1663428"/>
              <a:gd name="connsiteY32" fmla="*/ 780618 h 1519704"/>
              <a:gd name="connsiteX33" fmla="*/ 568919 w 1663428"/>
              <a:gd name="connsiteY33" fmla="*/ 717997 h 1519704"/>
              <a:gd name="connsiteX34" fmla="*/ 712071 w 1663428"/>
              <a:gd name="connsiteY34" fmla="*/ 780174 h 1519704"/>
              <a:gd name="connsiteX35" fmla="*/ 685848 w 1663428"/>
              <a:gd name="connsiteY35" fmla="*/ 932462 h 1519704"/>
              <a:gd name="connsiteX36" fmla="*/ 528553 w 1663428"/>
              <a:gd name="connsiteY36" fmla="*/ 987009 h 1519704"/>
              <a:gd name="connsiteX37" fmla="*/ 345773 w 1663428"/>
              <a:gd name="connsiteY37" fmla="*/ 924015 h 1519704"/>
              <a:gd name="connsiteX38" fmla="*/ 186631 w 1663428"/>
              <a:gd name="connsiteY38" fmla="*/ 791104 h 1519704"/>
              <a:gd name="connsiteX39" fmla="*/ 47949 w 1663428"/>
              <a:gd name="connsiteY39" fmla="*/ 642297 h 1519704"/>
              <a:gd name="connsiteX40" fmla="*/ 17775 w 1663428"/>
              <a:gd name="connsiteY40" fmla="*/ 599983 h 1519704"/>
              <a:gd name="connsiteX41" fmla="*/ 12161 w 1663428"/>
              <a:gd name="connsiteY41" fmla="*/ 613841 h 1519704"/>
              <a:gd name="connsiteX42" fmla="*/ 413988 w 1663428"/>
              <a:gd name="connsiteY42" fmla="*/ 549701 h 1519704"/>
              <a:gd name="connsiteX43" fmla="*/ 409001 w 1663428"/>
              <a:gd name="connsiteY43" fmla="*/ 531471 h 1519704"/>
              <a:gd name="connsiteX44" fmla="*/ 7249 w 1663428"/>
              <a:gd name="connsiteY44" fmla="*/ 595611 h 1519704"/>
              <a:gd name="connsiteX45" fmla="*/ 733 w 1663428"/>
              <a:gd name="connsiteY45" fmla="*/ 607325 h 1519704"/>
              <a:gd name="connsiteX46" fmla="*/ 1635 w 1663428"/>
              <a:gd name="connsiteY46" fmla="*/ 609468 h 1519704"/>
              <a:gd name="connsiteX47" fmla="*/ 143013 w 1663428"/>
              <a:gd name="connsiteY47" fmla="*/ 775394 h 1519704"/>
              <a:gd name="connsiteX48" fmla="*/ 221865 w 1663428"/>
              <a:gd name="connsiteY48" fmla="*/ 849278 h 1519704"/>
              <a:gd name="connsiteX49" fmla="*/ 305368 w 1663428"/>
              <a:gd name="connsiteY49" fmla="*/ 919049 h 1519704"/>
              <a:gd name="connsiteX50" fmla="*/ 493725 w 1663428"/>
              <a:gd name="connsiteY50" fmla="*/ 1001161 h 1519704"/>
              <a:gd name="connsiteX51" fmla="*/ 674695 w 1663428"/>
              <a:gd name="connsiteY51" fmla="*/ 969999 h 1519704"/>
              <a:gd name="connsiteX52" fmla="*/ 739179 w 1663428"/>
              <a:gd name="connsiteY52" fmla="*/ 816560 h 1519704"/>
              <a:gd name="connsiteX53" fmla="*/ 630079 w 1663428"/>
              <a:gd name="connsiteY53" fmla="*/ 689393 h 1519704"/>
              <a:gd name="connsiteX54" fmla="*/ 542144 w 1663428"/>
              <a:gd name="connsiteY54" fmla="*/ 713403 h 1519704"/>
              <a:gd name="connsiteX55" fmla="*/ 485304 w 1663428"/>
              <a:gd name="connsiteY55" fmla="*/ 788177 h 1519704"/>
              <a:gd name="connsiteX56" fmla="*/ 400359 w 1663428"/>
              <a:gd name="connsiteY56" fmla="*/ 997339 h 1519704"/>
              <a:gd name="connsiteX57" fmla="*/ 301306 w 1663428"/>
              <a:gd name="connsiteY57" fmla="*/ 1451543 h 1519704"/>
              <a:gd name="connsiteX58" fmla="*/ 292332 w 1663428"/>
              <a:gd name="connsiteY58" fmla="*/ 1507828 h 1519704"/>
              <a:gd name="connsiteX59" fmla="*/ 306145 w 1663428"/>
              <a:gd name="connsiteY59" fmla="*/ 1518503 h 1519704"/>
              <a:gd name="connsiteX60" fmla="*/ 719272 w 1663428"/>
              <a:gd name="connsiteY60" fmla="*/ 1296179 h 1519704"/>
              <a:gd name="connsiteX61" fmla="*/ 826007 w 1663428"/>
              <a:gd name="connsiteY61" fmla="*/ 1245598 h 1519704"/>
              <a:gd name="connsiteX62" fmla="*/ 879153 w 1663428"/>
              <a:gd name="connsiteY62" fmla="*/ 1225444 h 1519704"/>
              <a:gd name="connsiteX63" fmla="*/ 934737 w 1663428"/>
              <a:gd name="connsiteY63" fmla="*/ 1230557 h 1519704"/>
              <a:gd name="connsiteX64" fmla="*/ 983780 w 1663428"/>
              <a:gd name="connsiteY64" fmla="*/ 1256492 h 1519704"/>
              <a:gd name="connsiteX65" fmla="*/ 1038149 w 1663428"/>
              <a:gd name="connsiteY65" fmla="*/ 1286919 h 1519704"/>
              <a:gd name="connsiteX66" fmla="*/ 1143809 w 1663428"/>
              <a:gd name="connsiteY66" fmla="*/ 1346196 h 1519704"/>
              <a:gd name="connsiteX67" fmla="*/ 1383687 w 1663428"/>
              <a:gd name="connsiteY67" fmla="*/ 1480851 h 1519704"/>
              <a:gd name="connsiteX68" fmla="*/ 1397498 w 1663428"/>
              <a:gd name="connsiteY68" fmla="*/ 1470177 h 1519704"/>
              <a:gd name="connsiteX69" fmla="*/ 1245889 w 1663428"/>
              <a:gd name="connsiteY69" fmla="*/ 997970 h 1519704"/>
              <a:gd name="connsiteX70" fmla="*/ 1231306 w 1663428"/>
              <a:gd name="connsiteY70" fmla="*/ 939650 h 1519704"/>
              <a:gd name="connsiteX71" fmla="*/ 1242088 w 1663428"/>
              <a:gd name="connsiteY71" fmla="*/ 885257 h 1519704"/>
              <a:gd name="connsiteX72" fmla="*/ 1277836 w 1663428"/>
              <a:gd name="connsiteY72" fmla="*/ 839088 h 1519704"/>
              <a:gd name="connsiteX73" fmla="*/ 1316660 w 1663428"/>
              <a:gd name="connsiteY73" fmla="*/ 791548 h 1519704"/>
              <a:gd name="connsiteX74" fmla="*/ 1474470 w 1663428"/>
              <a:gd name="connsiteY74" fmla="*/ 607727 h 1519704"/>
              <a:gd name="connsiteX75" fmla="*/ 1661198 w 1663428"/>
              <a:gd name="connsiteY75" fmla="*/ 407639 h 1519704"/>
              <a:gd name="connsiteX76" fmla="*/ 1660817 w 1663428"/>
              <a:gd name="connsiteY76" fmla="*/ 394125 h 1519704"/>
              <a:gd name="connsiteX77" fmla="*/ 1654549 w 1663428"/>
              <a:gd name="connsiteY77" fmla="*/ 391520 h 1519704"/>
              <a:gd name="connsiteX78" fmla="*/ 1235954 w 1663428"/>
              <a:gd name="connsiteY78" fmla="*/ 414382 h 1519704"/>
              <a:gd name="connsiteX79" fmla="*/ 1035234 w 1663428"/>
              <a:gd name="connsiteY79" fmla="*/ 472667 h 1519704"/>
              <a:gd name="connsiteX80" fmla="*/ 944413 w 1663428"/>
              <a:gd name="connsiteY80" fmla="*/ 511277 h 1519704"/>
              <a:gd name="connsiteX81" fmla="*/ 873429 w 1663428"/>
              <a:gd name="connsiteY81" fmla="*/ 569007 h 1519704"/>
              <a:gd name="connsiteX82" fmla="*/ 890823 w 1663428"/>
              <a:gd name="connsiteY82" fmla="*/ 707326 h 1519704"/>
              <a:gd name="connsiteX83" fmla="*/ 1015069 w 1663428"/>
              <a:gd name="connsiteY83" fmla="*/ 693728 h 1519704"/>
              <a:gd name="connsiteX84" fmla="*/ 1065371 w 1663428"/>
              <a:gd name="connsiteY84" fmla="*/ 540549 h 1519704"/>
              <a:gd name="connsiteX85" fmla="*/ 1006278 w 1663428"/>
              <a:gd name="connsiteY85" fmla="*/ 356950 h 1519704"/>
              <a:gd name="connsiteX86" fmla="*/ 792472 w 1663428"/>
              <a:gd name="connsiteY86" fmla="*/ 36105 h 1519704"/>
              <a:gd name="connsiteX87" fmla="*/ 759233 w 1663428"/>
              <a:gd name="connsiteY87" fmla="*/ 2757 h 1519704"/>
              <a:gd name="connsiteX88" fmla="*/ 744460 w 1663428"/>
              <a:gd name="connsiteY88" fmla="*/ 4684 h 1519704"/>
              <a:gd name="connsiteX89" fmla="*/ 568550 w 1663428"/>
              <a:gd name="connsiteY89" fmla="*/ 380998 h 1519704"/>
              <a:gd name="connsiteX90" fmla="*/ 518285 w 1663428"/>
              <a:gd name="connsiteY90" fmla="*/ 488452 h 1519704"/>
              <a:gd name="connsiteX91" fmla="*/ 534572 w 1663428"/>
              <a:gd name="connsiteY91" fmla="*/ 498012 h 151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663428" h="1519704">
                <a:moveTo>
                  <a:pt x="534572" y="498049"/>
                </a:moveTo>
                <a:lnTo>
                  <a:pt x="710445" y="121772"/>
                </a:lnTo>
                <a:lnTo>
                  <a:pt x="760710" y="14318"/>
                </a:lnTo>
                <a:lnTo>
                  <a:pt x="745938" y="16244"/>
                </a:lnTo>
                <a:cubicBezTo>
                  <a:pt x="833498" y="100727"/>
                  <a:pt x="906472" y="199208"/>
                  <a:pt x="961882" y="307669"/>
                </a:cubicBezTo>
                <a:cubicBezTo>
                  <a:pt x="990009" y="361496"/>
                  <a:pt x="1013364" y="417700"/>
                  <a:pt x="1031681" y="475632"/>
                </a:cubicBezTo>
                <a:cubicBezTo>
                  <a:pt x="1048826" y="531212"/>
                  <a:pt x="1060866" y="598723"/>
                  <a:pt x="1028986" y="651598"/>
                </a:cubicBezTo>
                <a:cubicBezTo>
                  <a:pt x="1008602" y="685465"/>
                  <a:pt x="963844" y="705325"/>
                  <a:pt x="925060" y="699323"/>
                </a:cubicBezTo>
                <a:cubicBezTo>
                  <a:pt x="906701" y="697097"/>
                  <a:pt x="890241" y="686897"/>
                  <a:pt x="880039" y="671422"/>
                </a:cubicBezTo>
                <a:cubicBezTo>
                  <a:pt x="865931" y="648522"/>
                  <a:pt x="868480" y="619287"/>
                  <a:pt x="879634" y="595722"/>
                </a:cubicBezTo>
                <a:cubicBezTo>
                  <a:pt x="905819" y="540475"/>
                  <a:pt x="971969" y="517391"/>
                  <a:pt x="1024775" y="496753"/>
                </a:cubicBezTo>
                <a:cubicBezTo>
                  <a:pt x="1209875" y="424683"/>
                  <a:pt x="1408385" y="393871"/>
                  <a:pt x="1606543" y="406454"/>
                </a:cubicBezTo>
                <a:cubicBezTo>
                  <a:pt x="1622564" y="407466"/>
                  <a:pt x="1638576" y="408775"/>
                  <a:pt x="1654549" y="410381"/>
                </a:cubicBezTo>
                <a:lnTo>
                  <a:pt x="1647863" y="394263"/>
                </a:lnTo>
                <a:cubicBezTo>
                  <a:pt x="1532144" y="512834"/>
                  <a:pt x="1421349" y="635962"/>
                  <a:pt x="1315479" y="763647"/>
                </a:cubicBezTo>
                <a:cubicBezTo>
                  <a:pt x="1289618" y="794809"/>
                  <a:pt x="1263767" y="826045"/>
                  <a:pt x="1238688" y="857985"/>
                </a:cubicBezTo>
                <a:cubicBezTo>
                  <a:pt x="1227610" y="872288"/>
                  <a:pt x="1216533" y="887628"/>
                  <a:pt x="1213028" y="905970"/>
                </a:cubicBezTo>
                <a:cubicBezTo>
                  <a:pt x="1209075" y="925608"/>
                  <a:pt x="1212656" y="945431"/>
                  <a:pt x="1217533" y="964552"/>
                </a:cubicBezTo>
                <a:cubicBezTo>
                  <a:pt x="1238097" y="1045626"/>
                  <a:pt x="1262148" y="1125993"/>
                  <a:pt x="1287180" y="1205768"/>
                </a:cubicBezTo>
                <a:cubicBezTo>
                  <a:pt x="1315621" y="1296351"/>
                  <a:pt x="1346397" y="1386179"/>
                  <a:pt x="1379515" y="1475261"/>
                </a:cubicBezTo>
                <a:lnTo>
                  <a:pt x="1393326" y="1464587"/>
                </a:lnTo>
                <a:lnTo>
                  <a:pt x="1176309" y="1342755"/>
                </a:lnTo>
                <a:lnTo>
                  <a:pt x="1067695" y="1281797"/>
                </a:lnTo>
                <a:cubicBezTo>
                  <a:pt x="1032129" y="1261863"/>
                  <a:pt x="996934" y="1241040"/>
                  <a:pt x="960777" y="1221994"/>
                </a:cubicBezTo>
                <a:cubicBezTo>
                  <a:pt x="944871" y="1212973"/>
                  <a:pt x="927398" y="1207068"/>
                  <a:pt x="909291" y="1204621"/>
                </a:cubicBezTo>
                <a:cubicBezTo>
                  <a:pt x="890408" y="1203350"/>
                  <a:pt x="871483" y="1206332"/>
                  <a:pt x="853891" y="1213327"/>
                </a:cubicBezTo>
                <a:cubicBezTo>
                  <a:pt x="816959" y="1226629"/>
                  <a:pt x="781873" y="1245302"/>
                  <a:pt x="746786" y="1262130"/>
                </a:cubicBezTo>
                <a:cubicBezTo>
                  <a:pt x="674817" y="1296513"/>
                  <a:pt x="603562" y="1332387"/>
                  <a:pt x="533021" y="1369771"/>
                </a:cubicBezTo>
                <a:cubicBezTo>
                  <a:pt x="453247" y="1412085"/>
                  <a:pt x="374457" y="1456244"/>
                  <a:pt x="296653" y="1502267"/>
                </a:cubicBezTo>
                <a:lnTo>
                  <a:pt x="310577" y="1512941"/>
                </a:lnTo>
                <a:cubicBezTo>
                  <a:pt x="333622" y="1367620"/>
                  <a:pt x="356926" y="1221928"/>
                  <a:pt x="395522" y="1079828"/>
                </a:cubicBezTo>
                <a:cubicBezTo>
                  <a:pt x="414322" y="1009418"/>
                  <a:pt x="437941" y="940397"/>
                  <a:pt x="466210" y="873251"/>
                </a:cubicBezTo>
                <a:cubicBezTo>
                  <a:pt x="479155" y="841432"/>
                  <a:pt x="494144" y="810489"/>
                  <a:pt x="511083" y="780618"/>
                </a:cubicBezTo>
                <a:cubicBezTo>
                  <a:pt x="525561" y="756125"/>
                  <a:pt x="543621" y="732077"/>
                  <a:pt x="568919" y="717997"/>
                </a:cubicBezTo>
                <a:cubicBezTo>
                  <a:pt x="624319" y="687207"/>
                  <a:pt x="691499" y="724408"/>
                  <a:pt x="712071" y="780174"/>
                </a:cubicBezTo>
                <a:cubicBezTo>
                  <a:pt x="730537" y="830454"/>
                  <a:pt x="719013" y="890852"/>
                  <a:pt x="685848" y="932462"/>
                </a:cubicBezTo>
                <a:cubicBezTo>
                  <a:pt x="647660" y="980405"/>
                  <a:pt x="586721" y="992083"/>
                  <a:pt x="528553" y="987009"/>
                </a:cubicBezTo>
                <a:cubicBezTo>
                  <a:pt x="463488" y="980941"/>
                  <a:pt x="400816" y="959344"/>
                  <a:pt x="345773" y="924015"/>
                </a:cubicBezTo>
                <a:cubicBezTo>
                  <a:pt x="287272" y="886961"/>
                  <a:pt x="236969" y="838347"/>
                  <a:pt x="186631" y="791104"/>
                </a:cubicBezTo>
                <a:cubicBezTo>
                  <a:pt x="137178" y="744676"/>
                  <a:pt x="89165" y="696359"/>
                  <a:pt x="47949" y="642297"/>
                </a:cubicBezTo>
                <a:cubicBezTo>
                  <a:pt x="37460" y="628514"/>
                  <a:pt x="27402" y="614409"/>
                  <a:pt x="17775" y="599983"/>
                </a:cubicBezTo>
                <a:lnTo>
                  <a:pt x="12161" y="613841"/>
                </a:lnTo>
                <a:lnTo>
                  <a:pt x="413988" y="549701"/>
                </a:lnTo>
                <a:cubicBezTo>
                  <a:pt x="425954" y="547775"/>
                  <a:pt x="420857" y="529582"/>
                  <a:pt x="409001" y="531471"/>
                </a:cubicBezTo>
                <a:lnTo>
                  <a:pt x="7249" y="595611"/>
                </a:lnTo>
                <a:cubicBezTo>
                  <a:pt x="2226" y="597041"/>
                  <a:pt x="-692" y="602285"/>
                  <a:pt x="733" y="607325"/>
                </a:cubicBezTo>
                <a:cubicBezTo>
                  <a:pt x="945" y="608074"/>
                  <a:pt x="1248" y="608794"/>
                  <a:pt x="1635" y="609468"/>
                </a:cubicBezTo>
                <a:cubicBezTo>
                  <a:pt x="42261" y="670199"/>
                  <a:pt x="90791" y="724556"/>
                  <a:pt x="143013" y="775394"/>
                </a:cubicBezTo>
                <a:cubicBezTo>
                  <a:pt x="168866" y="800516"/>
                  <a:pt x="195347" y="824896"/>
                  <a:pt x="221865" y="849278"/>
                </a:cubicBezTo>
                <a:cubicBezTo>
                  <a:pt x="248386" y="874072"/>
                  <a:pt x="276265" y="897365"/>
                  <a:pt x="305368" y="919049"/>
                </a:cubicBezTo>
                <a:cubicBezTo>
                  <a:pt x="361950" y="960366"/>
                  <a:pt x="424624" y="989044"/>
                  <a:pt x="493725" y="1001161"/>
                </a:cubicBezTo>
                <a:cubicBezTo>
                  <a:pt x="555143" y="1011902"/>
                  <a:pt x="623617" y="1010316"/>
                  <a:pt x="674695" y="969999"/>
                </a:cubicBezTo>
                <a:cubicBezTo>
                  <a:pt x="719863" y="934389"/>
                  <a:pt x="743980" y="873658"/>
                  <a:pt x="739179" y="816560"/>
                </a:cubicBezTo>
                <a:cubicBezTo>
                  <a:pt x="734045" y="755644"/>
                  <a:pt x="692828" y="699286"/>
                  <a:pt x="630079" y="689393"/>
                </a:cubicBezTo>
                <a:cubicBezTo>
                  <a:pt x="598697" y="684458"/>
                  <a:pt x="566706" y="693194"/>
                  <a:pt x="542144" y="713403"/>
                </a:cubicBezTo>
                <a:cubicBezTo>
                  <a:pt x="517472" y="733004"/>
                  <a:pt x="499856" y="760572"/>
                  <a:pt x="485304" y="788177"/>
                </a:cubicBezTo>
                <a:cubicBezTo>
                  <a:pt x="450329" y="854650"/>
                  <a:pt x="423220" y="925867"/>
                  <a:pt x="400359" y="997339"/>
                </a:cubicBezTo>
                <a:cubicBezTo>
                  <a:pt x="352975" y="1145182"/>
                  <a:pt x="325940" y="1298549"/>
                  <a:pt x="301306" y="1451543"/>
                </a:cubicBezTo>
                <a:cubicBezTo>
                  <a:pt x="298278" y="1470292"/>
                  <a:pt x="295286" y="1489050"/>
                  <a:pt x="292332" y="1507828"/>
                </a:cubicBezTo>
                <a:cubicBezTo>
                  <a:pt x="291112" y="1515569"/>
                  <a:pt x="298499" y="1523051"/>
                  <a:pt x="306145" y="1518503"/>
                </a:cubicBezTo>
                <a:cubicBezTo>
                  <a:pt x="440801" y="1438804"/>
                  <a:pt x="578510" y="1364706"/>
                  <a:pt x="719272" y="1296179"/>
                </a:cubicBezTo>
                <a:cubicBezTo>
                  <a:pt x="754653" y="1278882"/>
                  <a:pt x="790232" y="1262025"/>
                  <a:pt x="826007" y="1245598"/>
                </a:cubicBezTo>
                <a:cubicBezTo>
                  <a:pt x="843218" y="1237666"/>
                  <a:pt x="860576" y="1229630"/>
                  <a:pt x="879153" y="1225444"/>
                </a:cubicBezTo>
                <a:cubicBezTo>
                  <a:pt x="897762" y="1221335"/>
                  <a:pt x="917183" y="1223122"/>
                  <a:pt x="934737" y="1230557"/>
                </a:cubicBezTo>
                <a:cubicBezTo>
                  <a:pt x="951837" y="1237447"/>
                  <a:pt x="967759" y="1247452"/>
                  <a:pt x="983780" y="1256492"/>
                </a:cubicBezTo>
                <a:lnTo>
                  <a:pt x="1038149" y="1286919"/>
                </a:lnTo>
                <a:lnTo>
                  <a:pt x="1143809" y="1346196"/>
                </a:lnTo>
                <a:lnTo>
                  <a:pt x="1383687" y="1480851"/>
                </a:lnTo>
                <a:cubicBezTo>
                  <a:pt x="1390335" y="1484559"/>
                  <a:pt x="1400527" y="1478300"/>
                  <a:pt x="1397498" y="1470177"/>
                </a:cubicBezTo>
                <a:cubicBezTo>
                  <a:pt x="1340005" y="1315196"/>
                  <a:pt x="1289475" y="1157796"/>
                  <a:pt x="1245889" y="997970"/>
                </a:cubicBezTo>
                <a:cubicBezTo>
                  <a:pt x="1240650" y="978743"/>
                  <a:pt x="1234478" y="959363"/>
                  <a:pt x="1231306" y="939650"/>
                </a:cubicBezTo>
                <a:cubicBezTo>
                  <a:pt x="1227820" y="920803"/>
                  <a:pt x="1231678" y="901330"/>
                  <a:pt x="1242088" y="885257"/>
                </a:cubicBezTo>
                <a:cubicBezTo>
                  <a:pt x="1252433" y="868842"/>
                  <a:pt x="1265653" y="854094"/>
                  <a:pt x="1277836" y="839088"/>
                </a:cubicBezTo>
                <a:cubicBezTo>
                  <a:pt x="1290694" y="823155"/>
                  <a:pt x="1303629" y="807308"/>
                  <a:pt x="1316660" y="791548"/>
                </a:cubicBezTo>
                <a:cubicBezTo>
                  <a:pt x="1368066" y="729250"/>
                  <a:pt x="1420673" y="667976"/>
                  <a:pt x="1474470" y="607727"/>
                </a:cubicBezTo>
                <a:cubicBezTo>
                  <a:pt x="1535258" y="539672"/>
                  <a:pt x="1597504" y="472976"/>
                  <a:pt x="1661198" y="407639"/>
                </a:cubicBezTo>
                <a:cubicBezTo>
                  <a:pt x="1664817" y="403800"/>
                  <a:pt x="1664636" y="397749"/>
                  <a:pt x="1660817" y="394125"/>
                </a:cubicBezTo>
                <a:cubicBezTo>
                  <a:pt x="1659112" y="392517"/>
                  <a:pt x="1656883" y="391590"/>
                  <a:pt x="1654549" y="391520"/>
                </a:cubicBezTo>
                <a:cubicBezTo>
                  <a:pt x="1514675" y="377828"/>
                  <a:pt x="1373533" y="385536"/>
                  <a:pt x="1235954" y="414382"/>
                </a:cubicBezTo>
                <a:cubicBezTo>
                  <a:pt x="1167670" y="428669"/>
                  <a:pt x="1100566" y="448154"/>
                  <a:pt x="1035234" y="472667"/>
                </a:cubicBezTo>
                <a:cubicBezTo>
                  <a:pt x="1004230" y="483746"/>
                  <a:pt x="973912" y="496638"/>
                  <a:pt x="944413" y="511277"/>
                </a:cubicBezTo>
                <a:cubicBezTo>
                  <a:pt x="917231" y="525321"/>
                  <a:pt x="891156" y="543587"/>
                  <a:pt x="873429" y="569007"/>
                </a:cubicBezTo>
                <a:cubicBezTo>
                  <a:pt x="843882" y="611395"/>
                  <a:pt x="841039" y="678721"/>
                  <a:pt x="890823" y="707326"/>
                </a:cubicBezTo>
                <a:cubicBezTo>
                  <a:pt x="929123" y="729558"/>
                  <a:pt x="980903" y="719035"/>
                  <a:pt x="1015069" y="693728"/>
                </a:cubicBezTo>
                <a:cubicBezTo>
                  <a:pt x="1062266" y="658749"/>
                  <a:pt x="1072315" y="595759"/>
                  <a:pt x="1065371" y="540549"/>
                </a:cubicBezTo>
                <a:cubicBezTo>
                  <a:pt x="1057351" y="476817"/>
                  <a:pt x="1032129" y="415235"/>
                  <a:pt x="1006278" y="356950"/>
                </a:cubicBezTo>
                <a:cubicBezTo>
                  <a:pt x="953871" y="238494"/>
                  <a:pt x="881550" y="129963"/>
                  <a:pt x="792472" y="36105"/>
                </a:cubicBezTo>
                <a:cubicBezTo>
                  <a:pt x="781651" y="24767"/>
                  <a:pt x="770534" y="13651"/>
                  <a:pt x="759233" y="2757"/>
                </a:cubicBezTo>
                <a:cubicBezTo>
                  <a:pt x="755207" y="-948"/>
                  <a:pt x="747083" y="-948"/>
                  <a:pt x="744460" y="4684"/>
                </a:cubicBezTo>
                <a:lnTo>
                  <a:pt x="568550" y="380998"/>
                </a:lnTo>
                <a:lnTo>
                  <a:pt x="518285" y="488452"/>
                </a:lnTo>
                <a:cubicBezTo>
                  <a:pt x="513189" y="499568"/>
                  <a:pt x="529365" y="509017"/>
                  <a:pt x="534572" y="498012"/>
                </a:cubicBezTo>
                <a:close/>
              </a:path>
            </a:pathLst>
          </a:custGeom>
          <a:solidFill>
            <a:schemeClr val="accent1">
              <a:alpha val="27000"/>
            </a:schemeClr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1D4AAFAA-92F9-A7DB-F59E-55C8DF7DC98D}"/>
              </a:ext>
            </a:extLst>
          </p:cNvPr>
          <p:cNvSpPr/>
          <p:nvPr/>
        </p:nvSpPr>
        <p:spPr>
          <a:xfrm>
            <a:off x="9070588" y="3852889"/>
            <a:ext cx="1097881" cy="1464542"/>
          </a:xfrm>
          <a:custGeom>
            <a:avLst/>
            <a:gdLst>
              <a:gd name="connsiteX0" fmla="*/ 825 w 1097881"/>
              <a:gd name="connsiteY0" fmla="*/ 154385 h 1464542"/>
              <a:gd name="connsiteX1" fmla="*/ 42935 w 1097881"/>
              <a:gd name="connsiteY1" fmla="*/ 255092 h 1464542"/>
              <a:gd name="connsiteX2" fmla="*/ 83085 w 1097881"/>
              <a:gd name="connsiteY2" fmla="*/ 349936 h 1464542"/>
              <a:gd name="connsiteX3" fmla="*/ 107708 w 1097881"/>
              <a:gd name="connsiteY3" fmla="*/ 382115 h 1464542"/>
              <a:gd name="connsiteX4" fmla="*/ 150211 w 1097881"/>
              <a:gd name="connsiteY4" fmla="*/ 392894 h 1464542"/>
              <a:gd name="connsiteX5" fmla="*/ 244586 w 1097881"/>
              <a:gd name="connsiteY5" fmla="*/ 370825 h 1464542"/>
              <a:gd name="connsiteX6" fmla="*/ 433613 w 1097881"/>
              <a:gd name="connsiteY6" fmla="*/ 319686 h 1464542"/>
              <a:gd name="connsiteX7" fmla="*/ 582254 w 1097881"/>
              <a:gd name="connsiteY7" fmla="*/ 337309 h 1464542"/>
              <a:gd name="connsiteX8" fmla="*/ 677806 w 1097881"/>
              <a:gd name="connsiteY8" fmla="*/ 427118 h 1464542"/>
              <a:gd name="connsiteX9" fmla="*/ 651811 w 1097881"/>
              <a:gd name="connsiteY9" fmla="*/ 573457 h 1464542"/>
              <a:gd name="connsiteX10" fmla="*/ 388013 w 1097881"/>
              <a:gd name="connsiteY10" fmla="*/ 773689 h 1464542"/>
              <a:gd name="connsiteX11" fmla="*/ 306144 w 1097881"/>
              <a:gd name="connsiteY11" fmla="*/ 919241 h 1464542"/>
              <a:gd name="connsiteX12" fmla="*/ 306144 w 1097881"/>
              <a:gd name="connsiteY12" fmla="*/ 1107636 h 1464542"/>
              <a:gd name="connsiteX13" fmla="*/ 305164 w 1097881"/>
              <a:gd name="connsiteY13" fmla="*/ 1155466 h 1464542"/>
              <a:gd name="connsiteX14" fmla="*/ 315163 w 1097881"/>
              <a:gd name="connsiteY14" fmla="*/ 1165501 h 1464542"/>
              <a:gd name="connsiteX15" fmla="*/ 504856 w 1097881"/>
              <a:gd name="connsiteY15" fmla="*/ 1161210 h 1464542"/>
              <a:gd name="connsiteX16" fmla="*/ 580607 w 1097881"/>
              <a:gd name="connsiteY16" fmla="*/ 1189812 h 1464542"/>
              <a:gd name="connsiteX17" fmla="*/ 624600 w 1097881"/>
              <a:gd name="connsiteY17" fmla="*/ 1246262 h 1464542"/>
              <a:gd name="connsiteX18" fmla="*/ 612328 w 1097881"/>
              <a:gd name="connsiteY18" fmla="*/ 1384295 h 1464542"/>
              <a:gd name="connsiteX19" fmla="*/ 485565 w 1097881"/>
              <a:gd name="connsiteY19" fmla="*/ 1444797 h 1464542"/>
              <a:gd name="connsiteX20" fmla="*/ 376760 w 1097881"/>
              <a:gd name="connsiteY20" fmla="*/ 1359869 h 1464542"/>
              <a:gd name="connsiteX21" fmla="*/ 422204 w 1097881"/>
              <a:gd name="connsiteY21" fmla="*/ 1239534 h 1464542"/>
              <a:gd name="connsiteX22" fmla="*/ 488859 w 1097881"/>
              <a:gd name="connsiteY22" fmla="*/ 1210034 h 1464542"/>
              <a:gd name="connsiteX23" fmla="*/ 525401 w 1097881"/>
              <a:gd name="connsiteY23" fmla="*/ 1202991 h 1464542"/>
              <a:gd name="connsiteX24" fmla="*/ 567315 w 1097881"/>
              <a:gd name="connsiteY24" fmla="*/ 1196225 h 1464542"/>
              <a:gd name="connsiteX25" fmla="*/ 612406 w 1097881"/>
              <a:gd name="connsiteY25" fmla="*/ 1147171 h 1464542"/>
              <a:gd name="connsiteX26" fmla="*/ 615190 w 1097881"/>
              <a:gd name="connsiteY26" fmla="*/ 1077027 h 1464542"/>
              <a:gd name="connsiteX27" fmla="*/ 621110 w 1097881"/>
              <a:gd name="connsiteY27" fmla="*/ 1006654 h 1464542"/>
              <a:gd name="connsiteX28" fmla="*/ 658398 w 1097881"/>
              <a:gd name="connsiteY28" fmla="*/ 955038 h 1464542"/>
              <a:gd name="connsiteX29" fmla="*/ 783239 w 1097881"/>
              <a:gd name="connsiteY29" fmla="*/ 885764 h 1464542"/>
              <a:gd name="connsiteX30" fmla="*/ 1027547 w 1097881"/>
              <a:gd name="connsiteY30" fmla="*/ 676838 h 1464542"/>
              <a:gd name="connsiteX31" fmla="*/ 1091850 w 1097881"/>
              <a:gd name="connsiteY31" fmla="*/ 355208 h 1464542"/>
              <a:gd name="connsiteX32" fmla="*/ 1030100 w 1097881"/>
              <a:gd name="connsiteY32" fmla="*/ 199860 h 1464542"/>
              <a:gd name="connsiteX33" fmla="*/ 916393 w 1097881"/>
              <a:gd name="connsiteY33" fmla="*/ 88572 h 1464542"/>
              <a:gd name="connsiteX34" fmla="*/ 611034 w 1097881"/>
              <a:gd name="connsiteY34" fmla="*/ 533 h 1464542"/>
              <a:gd name="connsiteX35" fmla="*/ 220787 w 1097881"/>
              <a:gd name="connsiteY35" fmla="*/ 75276 h 1464542"/>
              <a:gd name="connsiteX36" fmla="*/ 127391 w 1097881"/>
              <a:gd name="connsiteY36" fmla="*/ 106943 h 1464542"/>
              <a:gd name="connsiteX37" fmla="*/ 132724 w 1097881"/>
              <a:gd name="connsiteY37" fmla="*/ 126298 h 1464542"/>
              <a:gd name="connsiteX38" fmla="*/ 531282 w 1097881"/>
              <a:gd name="connsiteY38" fmla="*/ 24018 h 1464542"/>
              <a:gd name="connsiteX39" fmla="*/ 859109 w 1097881"/>
              <a:gd name="connsiteY39" fmla="*/ 79092 h 1464542"/>
              <a:gd name="connsiteX40" fmla="*/ 985085 w 1097881"/>
              <a:gd name="connsiteY40" fmla="*/ 174606 h 1464542"/>
              <a:gd name="connsiteX41" fmla="*/ 1063856 w 1097881"/>
              <a:gd name="connsiteY41" fmla="*/ 322085 h 1464542"/>
              <a:gd name="connsiteX42" fmla="*/ 1020413 w 1097881"/>
              <a:gd name="connsiteY42" fmla="*/ 650127 h 1464542"/>
              <a:gd name="connsiteX43" fmla="*/ 779279 w 1097881"/>
              <a:gd name="connsiteY43" fmla="*/ 865898 h 1464542"/>
              <a:gd name="connsiteX44" fmla="*/ 649889 w 1097881"/>
              <a:gd name="connsiteY44" fmla="*/ 936393 h 1464542"/>
              <a:gd name="connsiteX45" fmla="*/ 607270 w 1097881"/>
              <a:gd name="connsiteY45" fmla="*/ 987923 h 1464542"/>
              <a:gd name="connsiteX46" fmla="*/ 594605 w 1097881"/>
              <a:gd name="connsiteY46" fmla="*/ 1058736 h 1464542"/>
              <a:gd name="connsiteX47" fmla="*/ 557553 w 1097881"/>
              <a:gd name="connsiteY47" fmla="*/ 1177809 h 1464542"/>
              <a:gd name="connsiteX48" fmla="*/ 514972 w 1097881"/>
              <a:gd name="connsiteY48" fmla="*/ 1183906 h 1464542"/>
              <a:gd name="connsiteX49" fmla="*/ 478742 w 1097881"/>
              <a:gd name="connsiteY49" fmla="*/ 1191781 h 1464542"/>
              <a:gd name="connsiteX50" fmla="*/ 410715 w 1097881"/>
              <a:gd name="connsiteY50" fmla="*/ 1223250 h 1464542"/>
              <a:gd name="connsiteX51" fmla="*/ 353666 w 1097881"/>
              <a:gd name="connsiteY51" fmla="*/ 1349835 h 1464542"/>
              <a:gd name="connsiteX52" fmla="*/ 452590 w 1097881"/>
              <a:gd name="connsiteY52" fmla="*/ 1458252 h 1464542"/>
              <a:gd name="connsiteX53" fmla="*/ 597664 w 1097881"/>
              <a:gd name="connsiteY53" fmla="*/ 1428006 h 1464542"/>
              <a:gd name="connsiteX54" fmla="*/ 657770 w 1097881"/>
              <a:gd name="connsiteY54" fmla="*/ 1295239 h 1464542"/>
              <a:gd name="connsiteX55" fmla="*/ 585626 w 1097881"/>
              <a:gd name="connsiteY55" fmla="*/ 1168368 h 1464542"/>
              <a:gd name="connsiteX56" fmla="*/ 408793 w 1097881"/>
              <a:gd name="connsiteY56" fmla="*/ 1143664 h 1464542"/>
              <a:gd name="connsiteX57" fmla="*/ 315437 w 1097881"/>
              <a:gd name="connsiteY57" fmla="*/ 1145203 h 1464542"/>
              <a:gd name="connsiteX58" fmla="*/ 325435 w 1097881"/>
              <a:gd name="connsiteY58" fmla="*/ 1155227 h 1464542"/>
              <a:gd name="connsiteX59" fmla="*/ 321906 w 1097881"/>
              <a:gd name="connsiteY59" fmla="*/ 963296 h 1464542"/>
              <a:gd name="connsiteX60" fmla="*/ 339511 w 1097881"/>
              <a:gd name="connsiteY60" fmla="*/ 872507 h 1464542"/>
              <a:gd name="connsiteX61" fmla="*/ 383935 w 1097881"/>
              <a:gd name="connsiteY61" fmla="*/ 805396 h 1464542"/>
              <a:gd name="connsiteX62" fmla="*/ 516540 w 1097881"/>
              <a:gd name="connsiteY62" fmla="*/ 709843 h 1464542"/>
              <a:gd name="connsiteX63" fmla="*/ 650243 w 1097881"/>
              <a:gd name="connsiteY63" fmla="*/ 607287 h 1464542"/>
              <a:gd name="connsiteX64" fmla="*/ 705919 w 1097881"/>
              <a:gd name="connsiteY64" fmla="*/ 458785 h 1464542"/>
              <a:gd name="connsiteX65" fmla="*/ 633265 w 1097881"/>
              <a:gd name="connsiteY65" fmla="*/ 342777 h 1464542"/>
              <a:gd name="connsiteX66" fmla="*/ 496034 w 1097881"/>
              <a:gd name="connsiteY66" fmla="*/ 296712 h 1464542"/>
              <a:gd name="connsiteX67" fmla="*/ 315241 w 1097881"/>
              <a:gd name="connsiteY67" fmla="*/ 327593 h 1464542"/>
              <a:gd name="connsiteX68" fmla="*/ 221845 w 1097881"/>
              <a:gd name="connsiteY68" fmla="*/ 356388 h 1464542"/>
              <a:gd name="connsiteX69" fmla="*/ 173972 w 1097881"/>
              <a:gd name="connsiteY69" fmla="*/ 368464 h 1464542"/>
              <a:gd name="connsiteX70" fmla="*/ 127509 w 1097881"/>
              <a:gd name="connsiteY70" fmla="*/ 370314 h 1464542"/>
              <a:gd name="connsiteX71" fmla="*/ 101867 w 1097881"/>
              <a:gd name="connsiteY71" fmla="*/ 342777 h 1464542"/>
              <a:gd name="connsiteX72" fmla="*/ 82615 w 1097881"/>
              <a:gd name="connsiteY72" fmla="*/ 298796 h 1464542"/>
              <a:gd name="connsiteX73" fmla="*/ 41171 w 1097881"/>
              <a:gd name="connsiteY73" fmla="*/ 199427 h 1464542"/>
              <a:gd name="connsiteX74" fmla="*/ 20076 w 1097881"/>
              <a:gd name="connsiteY74" fmla="*/ 149075 h 1464542"/>
              <a:gd name="connsiteX75" fmla="*/ 7804 w 1097881"/>
              <a:gd name="connsiteY75" fmla="*/ 142151 h 1464542"/>
              <a:gd name="connsiteX76" fmla="*/ 825 w 1097881"/>
              <a:gd name="connsiteY76" fmla="*/ 154385 h 1464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97881" h="1464542">
                <a:moveTo>
                  <a:pt x="825" y="154385"/>
                </a:moveTo>
                <a:lnTo>
                  <a:pt x="42935" y="255092"/>
                </a:lnTo>
                <a:cubicBezTo>
                  <a:pt x="56109" y="286562"/>
                  <a:pt x="67911" y="319331"/>
                  <a:pt x="83085" y="349936"/>
                </a:cubicBezTo>
                <a:cubicBezTo>
                  <a:pt x="88658" y="362455"/>
                  <a:pt x="97094" y="373480"/>
                  <a:pt x="107708" y="382115"/>
                </a:cubicBezTo>
                <a:cubicBezTo>
                  <a:pt x="120070" y="390836"/>
                  <a:pt x="135204" y="394674"/>
                  <a:pt x="150211" y="392894"/>
                </a:cubicBezTo>
                <a:cubicBezTo>
                  <a:pt x="182088" y="390219"/>
                  <a:pt x="214082" y="379951"/>
                  <a:pt x="244586" y="370825"/>
                </a:cubicBezTo>
                <a:cubicBezTo>
                  <a:pt x="307046" y="352100"/>
                  <a:pt x="368762" y="328890"/>
                  <a:pt x="433613" y="319686"/>
                </a:cubicBezTo>
                <a:cubicBezTo>
                  <a:pt x="483918" y="312643"/>
                  <a:pt x="535282" y="317089"/>
                  <a:pt x="582254" y="337309"/>
                </a:cubicBezTo>
                <a:cubicBezTo>
                  <a:pt x="622875" y="354814"/>
                  <a:pt x="661260" y="384751"/>
                  <a:pt x="677806" y="427118"/>
                </a:cubicBezTo>
                <a:cubicBezTo>
                  <a:pt x="697411" y="477668"/>
                  <a:pt x="682198" y="530853"/>
                  <a:pt x="651811" y="573457"/>
                </a:cubicBezTo>
                <a:cubicBezTo>
                  <a:pt x="585548" y="666335"/>
                  <a:pt x="470783" y="699890"/>
                  <a:pt x="388013" y="773689"/>
                </a:cubicBezTo>
                <a:cubicBezTo>
                  <a:pt x="344884" y="812280"/>
                  <a:pt x="315359" y="861492"/>
                  <a:pt x="306144" y="919241"/>
                </a:cubicBezTo>
                <a:cubicBezTo>
                  <a:pt x="296146" y="981750"/>
                  <a:pt x="305086" y="1044889"/>
                  <a:pt x="306144" y="1107636"/>
                </a:cubicBezTo>
                <a:cubicBezTo>
                  <a:pt x="306459" y="1123567"/>
                  <a:pt x="306144" y="1139536"/>
                  <a:pt x="305164" y="1155466"/>
                </a:cubicBezTo>
                <a:cubicBezTo>
                  <a:pt x="305289" y="1160952"/>
                  <a:pt x="309693" y="1165376"/>
                  <a:pt x="315163" y="1165501"/>
                </a:cubicBezTo>
                <a:cubicBezTo>
                  <a:pt x="378485" y="1172859"/>
                  <a:pt x="441573" y="1154559"/>
                  <a:pt x="504856" y="1161210"/>
                </a:cubicBezTo>
                <a:cubicBezTo>
                  <a:pt x="532257" y="1163532"/>
                  <a:pt x="558479" y="1173432"/>
                  <a:pt x="580607" y="1189812"/>
                </a:cubicBezTo>
                <a:cubicBezTo>
                  <a:pt x="599570" y="1204816"/>
                  <a:pt x="614658" y="1224177"/>
                  <a:pt x="624600" y="1246262"/>
                </a:cubicBezTo>
                <a:cubicBezTo>
                  <a:pt x="645842" y="1291091"/>
                  <a:pt x="641142" y="1343948"/>
                  <a:pt x="612328" y="1384295"/>
                </a:cubicBezTo>
                <a:cubicBezTo>
                  <a:pt x="583744" y="1423639"/>
                  <a:pt x="534223" y="1448266"/>
                  <a:pt x="485565" y="1444797"/>
                </a:cubicBezTo>
                <a:cubicBezTo>
                  <a:pt x="437495" y="1441414"/>
                  <a:pt x="392209" y="1405463"/>
                  <a:pt x="376760" y="1359869"/>
                </a:cubicBezTo>
                <a:cubicBezTo>
                  <a:pt x="360802" y="1312660"/>
                  <a:pt x="382798" y="1266675"/>
                  <a:pt x="422204" y="1239534"/>
                </a:cubicBezTo>
                <a:cubicBezTo>
                  <a:pt x="442559" y="1225916"/>
                  <a:pt x="465110" y="1215930"/>
                  <a:pt x="488859" y="1210034"/>
                </a:cubicBezTo>
                <a:cubicBezTo>
                  <a:pt x="500855" y="1206803"/>
                  <a:pt x="513067" y="1204453"/>
                  <a:pt x="525401" y="1202991"/>
                </a:cubicBezTo>
                <a:cubicBezTo>
                  <a:pt x="539398" y="1201375"/>
                  <a:pt x="553828" y="1200706"/>
                  <a:pt x="567315" y="1196225"/>
                </a:cubicBezTo>
                <a:cubicBezTo>
                  <a:pt x="589836" y="1188866"/>
                  <a:pt x="606917" y="1170279"/>
                  <a:pt x="612406" y="1147171"/>
                </a:cubicBezTo>
                <a:cubicBezTo>
                  <a:pt x="618248" y="1124389"/>
                  <a:pt x="616327" y="1100240"/>
                  <a:pt x="615190" y="1077027"/>
                </a:cubicBezTo>
                <a:cubicBezTo>
                  <a:pt x="614052" y="1053815"/>
                  <a:pt x="613111" y="1029312"/>
                  <a:pt x="621110" y="1006654"/>
                </a:cubicBezTo>
                <a:cubicBezTo>
                  <a:pt x="628286" y="986193"/>
                  <a:pt x="642284" y="969125"/>
                  <a:pt x="658398" y="955038"/>
                </a:cubicBezTo>
                <a:cubicBezTo>
                  <a:pt x="694353" y="923568"/>
                  <a:pt x="740424" y="905433"/>
                  <a:pt x="783239" y="885764"/>
                </a:cubicBezTo>
                <a:cubicBezTo>
                  <a:pt x="882477" y="840132"/>
                  <a:pt x="969092" y="769834"/>
                  <a:pt x="1027547" y="676838"/>
                </a:cubicBezTo>
                <a:cubicBezTo>
                  <a:pt x="1087955" y="581320"/>
                  <a:pt x="1110862" y="466707"/>
                  <a:pt x="1091850" y="355208"/>
                </a:cubicBezTo>
                <a:cubicBezTo>
                  <a:pt x="1082411" y="299638"/>
                  <a:pt x="1061361" y="246699"/>
                  <a:pt x="1030100" y="199860"/>
                </a:cubicBezTo>
                <a:cubicBezTo>
                  <a:pt x="999839" y="155645"/>
                  <a:pt x="961196" y="117832"/>
                  <a:pt x="916393" y="88572"/>
                </a:cubicBezTo>
                <a:cubicBezTo>
                  <a:pt x="826644" y="29368"/>
                  <a:pt x="717525" y="2343"/>
                  <a:pt x="611034" y="533"/>
                </a:cubicBezTo>
                <a:cubicBezTo>
                  <a:pt x="477606" y="-1552"/>
                  <a:pt x="346570" y="33813"/>
                  <a:pt x="220787" y="75276"/>
                </a:cubicBezTo>
                <a:cubicBezTo>
                  <a:pt x="189419" y="85543"/>
                  <a:pt x="158484" y="96204"/>
                  <a:pt x="127391" y="106943"/>
                </a:cubicBezTo>
                <a:cubicBezTo>
                  <a:pt x="115315" y="111114"/>
                  <a:pt x="120491" y="130547"/>
                  <a:pt x="132724" y="126298"/>
                </a:cubicBezTo>
                <a:cubicBezTo>
                  <a:pt x="262113" y="81609"/>
                  <a:pt x="393973" y="36252"/>
                  <a:pt x="531282" y="24018"/>
                </a:cubicBezTo>
                <a:cubicBezTo>
                  <a:pt x="642832" y="14066"/>
                  <a:pt x="758107" y="27952"/>
                  <a:pt x="859109" y="79092"/>
                </a:cubicBezTo>
                <a:cubicBezTo>
                  <a:pt x="906767" y="102612"/>
                  <a:pt x="949522" y="135029"/>
                  <a:pt x="985085" y="174606"/>
                </a:cubicBezTo>
                <a:cubicBezTo>
                  <a:pt x="1022232" y="217081"/>
                  <a:pt x="1049178" y="267532"/>
                  <a:pt x="1063856" y="322085"/>
                </a:cubicBezTo>
                <a:cubicBezTo>
                  <a:pt x="1094127" y="432232"/>
                  <a:pt x="1076953" y="551427"/>
                  <a:pt x="1020413" y="650127"/>
                </a:cubicBezTo>
                <a:cubicBezTo>
                  <a:pt x="965520" y="746034"/>
                  <a:pt x="878752" y="819714"/>
                  <a:pt x="779279" y="865898"/>
                </a:cubicBezTo>
                <a:cubicBezTo>
                  <a:pt x="734816" y="886511"/>
                  <a:pt x="688393" y="905236"/>
                  <a:pt x="649889" y="936393"/>
                </a:cubicBezTo>
                <a:cubicBezTo>
                  <a:pt x="632046" y="950183"/>
                  <a:pt x="617487" y="967788"/>
                  <a:pt x="607270" y="987923"/>
                </a:cubicBezTo>
                <a:cubicBezTo>
                  <a:pt x="596683" y="1010352"/>
                  <a:pt x="594096" y="1034348"/>
                  <a:pt x="594605" y="1058736"/>
                </a:cubicBezTo>
                <a:cubicBezTo>
                  <a:pt x="595350" y="1098548"/>
                  <a:pt x="608956" y="1164000"/>
                  <a:pt x="557553" y="1177809"/>
                </a:cubicBezTo>
                <a:cubicBezTo>
                  <a:pt x="543672" y="1181508"/>
                  <a:pt x="529126" y="1181747"/>
                  <a:pt x="514972" y="1183906"/>
                </a:cubicBezTo>
                <a:cubicBezTo>
                  <a:pt x="502735" y="1185722"/>
                  <a:pt x="490631" y="1188350"/>
                  <a:pt x="478742" y="1191781"/>
                </a:cubicBezTo>
                <a:cubicBezTo>
                  <a:pt x="454469" y="1198365"/>
                  <a:pt x="431473" y="1209002"/>
                  <a:pt x="410715" y="1223250"/>
                </a:cubicBezTo>
                <a:cubicBezTo>
                  <a:pt x="369663" y="1252158"/>
                  <a:pt x="343785" y="1298899"/>
                  <a:pt x="353666" y="1349835"/>
                </a:cubicBezTo>
                <a:cubicBezTo>
                  <a:pt x="363390" y="1400235"/>
                  <a:pt x="404638" y="1442436"/>
                  <a:pt x="452590" y="1458252"/>
                </a:cubicBezTo>
                <a:cubicBezTo>
                  <a:pt x="502150" y="1474661"/>
                  <a:pt x="557435" y="1459753"/>
                  <a:pt x="597664" y="1428006"/>
                </a:cubicBezTo>
                <a:cubicBezTo>
                  <a:pt x="637892" y="1396260"/>
                  <a:pt x="661770" y="1346805"/>
                  <a:pt x="657770" y="1295239"/>
                </a:cubicBezTo>
                <a:cubicBezTo>
                  <a:pt x="653779" y="1244274"/>
                  <a:pt x="627326" y="1197754"/>
                  <a:pt x="585626" y="1168368"/>
                </a:cubicBezTo>
                <a:cubicBezTo>
                  <a:pt x="533714" y="1132531"/>
                  <a:pt x="468274" y="1138437"/>
                  <a:pt x="408793" y="1143664"/>
                </a:cubicBezTo>
                <a:cubicBezTo>
                  <a:pt x="377740" y="1146416"/>
                  <a:pt x="346530" y="1148815"/>
                  <a:pt x="315437" y="1145203"/>
                </a:cubicBezTo>
                <a:lnTo>
                  <a:pt x="325435" y="1155227"/>
                </a:lnTo>
                <a:cubicBezTo>
                  <a:pt x="329748" y="1091190"/>
                  <a:pt x="319319" y="1027343"/>
                  <a:pt x="321906" y="963296"/>
                </a:cubicBezTo>
                <a:cubicBezTo>
                  <a:pt x="322508" y="932243"/>
                  <a:pt x="328464" y="901525"/>
                  <a:pt x="339511" y="872507"/>
                </a:cubicBezTo>
                <a:cubicBezTo>
                  <a:pt x="349981" y="847532"/>
                  <a:pt x="365053" y="824764"/>
                  <a:pt x="383935" y="805396"/>
                </a:cubicBezTo>
                <a:cubicBezTo>
                  <a:pt x="421772" y="765664"/>
                  <a:pt x="469881" y="737773"/>
                  <a:pt x="516540" y="709843"/>
                </a:cubicBezTo>
                <a:cubicBezTo>
                  <a:pt x="565003" y="680811"/>
                  <a:pt x="612680" y="650285"/>
                  <a:pt x="650243" y="607287"/>
                </a:cubicBezTo>
                <a:cubicBezTo>
                  <a:pt x="685922" y="566494"/>
                  <a:pt x="712311" y="514410"/>
                  <a:pt x="705919" y="458785"/>
                </a:cubicBezTo>
                <a:cubicBezTo>
                  <a:pt x="700391" y="410518"/>
                  <a:pt x="672317" y="370314"/>
                  <a:pt x="633265" y="342777"/>
                </a:cubicBezTo>
                <a:cubicBezTo>
                  <a:pt x="593429" y="314610"/>
                  <a:pt x="544300" y="299859"/>
                  <a:pt x="496034" y="296712"/>
                </a:cubicBezTo>
                <a:cubicBezTo>
                  <a:pt x="434750" y="292778"/>
                  <a:pt x="373271" y="309693"/>
                  <a:pt x="315241" y="327593"/>
                </a:cubicBezTo>
                <a:cubicBezTo>
                  <a:pt x="284109" y="337152"/>
                  <a:pt x="253213" y="347498"/>
                  <a:pt x="221845" y="356388"/>
                </a:cubicBezTo>
                <a:cubicBezTo>
                  <a:pt x="206161" y="360873"/>
                  <a:pt x="190086" y="365003"/>
                  <a:pt x="173972" y="368464"/>
                </a:cubicBezTo>
                <a:cubicBezTo>
                  <a:pt x="159229" y="371652"/>
                  <a:pt x="142133" y="376332"/>
                  <a:pt x="127509" y="370314"/>
                </a:cubicBezTo>
                <a:cubicBezTo>
                  <a:pt x="115315" y="365475"/>
                  <a:pt x="107708" y="353909"/>
                  <a:pt x="101867" y="342777"/>
                </a:cubicBezTo>
                <a:cubicBezTo>
                  <a:pt x="94377" y="328576"/>
                  <a:pt x="88849" y="313470"/>
                  <a:pt x="82615" y="298796"/>
                </a:cubicBezTo>
                <a:lnTo>
                  <a:pt x="41171" y="199427"/>
                </a:lnTo>
                <a:lnTo>
                  <a:pt x="20076" y="149075"/>
                </a:lnTo>
                <a:cubicBezTo>
                  <a:pt x="18453" y="143875"/>
                  <a:pt x="13076" y="140842"/>
                  <a:pt x="7804" y="142151"/>
                </a:cubicBezTo>
                <a:cubicBezTo>
                  <a:pt x="2532" y="143625"/>
                  <a:pt x="-578" y="149078"/>
                  <a:pt x="825" y="154385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B790EEF-0B8F-F14C-77A0-1DA5DEC1C1CD}"/>
              </a:ext>
            </a:extLst>
          </p:cNvPr>
          <p:cNvSpPr/>
          <p:nvPr userDrawn="1"/>
        </p:nvSpPr>
        <p:spPr>
          <a:xfrm rot="16200000" flipH="1">
            <a:off x="6670307" y="199015"/>
            <a:ext cx="2973022" cy="2973021"/>
          </a:xfrm>
          <a:custGeom>
            <a:avLst/>
            <a:gdLst>
              <a:gd name="connsiteX0" fmla="*/ 0 w 2308354"/>
              <a:gd name="connsiteY0" fmla="*/ 2308353 h 2308353"/>
              <a:gd name="connsiteX1" fmla="*/ 10887 w 2308354"/>
              <a:gd name="connsiteY1" fmla="*/ 2092742 h 2308353"/>
              <a:gd name="connsiteX2" fmla="*/ 2092741 w 2308354"/>
              <a:gd name="connsiteY2" fmla="*/ 10888 h 2308353"/>
              <a:gd name="connsiteX3" fmla="*/ 2308354 w 2308354"/>
              <a:gd name="connsiteY3" fmla="*/ 0 h 2308353"/>
              <a:gd name="connsiteX4" fmla="*/ 2308353 w 2308354"/>
              <a:gd name="connsiteY4" fmla="*/ 2308353 h 2308353"/>
              <a:gd name="connsiteX5" fmla="*/ 0 w 2308354"/>
              <a:gd name="connsiteY5" fmla="*/ 2308353 h 230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354" h="2308353">
                <a:moveTo>
                  <a:pt x="0" y="2308353"/>
                </a:moveTo>
                <a:lnTo>
                  <a:pt x="10887" y="2092742"/>
                </a:lnTo>
                <a:cubicBezTo>
                  <a:pt x="122365" y="995039"/>
                  <a:pt x="995038" y="122366"/>
                  <a:pt x="2092741" y="10888"/>
                </a:cubicBezTo>
                <a:lnTo>
                  <a:pt x="2308354" y="0"/>
                </a:lnTo>
                <a:lnTo>
                  <a:pt x="2308353" y="2308353"/>
                </a:lnTo>
                <a:lnTo>
                  <a:pt x="0" y="230835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ED51728-4A83-4985-93A3-2F8663FB0CC4}"/>
              </a:ext>
            </a:extLst>
          </p:cNvPr>
          <p:cNvSpPr/>
          <p:nvPr userDrawn="1"/>
        </p:nvSpPr>
        <p:spPr>
          <a:xfrm rot="16200000" flipH="1">
            <a:off x="9692872" y="3231554"/>
            <a:ext cx="2973021" cy="2973021"/>
          </a:xfrm>
          <a:custGeom>
            <a:avLst/>
            <a:gdLst>
              <a:gd name="connsiteX0" fmla="*/ 0 w 2308353"/>
              <a:gd name="connsiteY0" fmla="*/ 2308353 h 2308353"/>
              <a:gd name="connsiteX1" fmla="*/ 0 w 2308353"/>
              <a:gd name="connsiteY1" fmla="*/ 0 h 2308353"/>
              <a:gd name="connsiteX2" fmla="*/ 2308353 w 2308353"/>
              <a:gd name="connsiteY2" fmla="*/ 0 h 2308353"/>
              <a:gd name="connsiteX3" fmla="*/ 2297466 w 2308353"/>
              <a:gd name="connsiteY3" fmla="*/ 215612 h 2308353"/>
              <a:gd name="connsiteX4" fmla="*/ 215611 w 2308353"/>
              <a:gd name="connsiteY4" fmla="*/ 2297466 h 2308353"/>
              <a:gd name="connsiteX5" fmla="*/ 0 w 2308353"/>
              <a:gd name="connsiteY5" fmla="*/ 2308353 h 230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353" h="2308353">
                <a:moveTo>
                  <a:pt x="0" y="2308353"/>
                </a:moveTo>
                <a:lnTo>
                  <a:pt x="0" y="0"/>
                </a:lnTo>
                <a:lnTo>
                  <a:pt x="2308353" y="0"/>
                </a:lnTo>
                <a:lnTo>
                  <a:pt x="2297466" y="215612"/>
                </a:lnTo>
                <a:cubicBezTo>
                  <a:pt x="2185988" y="1313315"/>
                  <a:pt x="1313314" y="2185988"/>
                  <a:pt x="215611" y="2297466"/>
                </a:cubicBezTo>
                <a:lnTo>
                  <a:pt x="0" y="230835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E1B42BE-BBF4-A707-4F2E-4ADE53CF6A54}"/>
              </a:ext>
            </a:extLst>
          </p:cNvPr>
          <p:cNvSpPr/>
          <p:nvPr userDrawn="1"/>
        </p:nvSpPr>
        <p:spPr>
          <a:xfrm>
            <a:off x="839471" y="5413796"/>
            <a:ext cx="2182545" cy="1364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21856" y="1409720"/>
            <a:ext cx="5876207" cy="349716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21856" y="4952866"/>
            <a:ext cx="5120029" cy="47497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5" name="Picture Placeholder 104">
            <a:extLst>
              <a:ext uri="{FF2B5EF4-FFF2-40B4-BE49-F238E27FC236}">
                <a16:creationId xmlns:a16="http://schemas.microsoft.com/office/drawing/2014/main" id="{0889D8C2-2250-7592-4A6E-C5E31C610F2D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7110903" y="639611"/>
            <a:ext cx="2532426" cy="2532426"/>
          </a:xfrm>
          <a:custGeom>
            <a:avLst/>
            <a:gdLst>
              <a:gd name="connsiteX0" fmla="*/ 2532426 w 2532426"/>
              <a:gd name="connsiteY0" fmla="*/ 0 h 2532426"/>
              <a:gd name="connsiteX1" fmla="*/ 2532426 w 2532426"/>
              <a:gd name="connsiteY1" fmla="*/ 2532426 h 2532426"/>
              <a:gd name="connsiteX2" fmla="*/ 0 w 2532426"/>
              <a:gd name="connsiteY2" fmla="*/ 2532426 h 2532426"/>
              <a:gd name="connsiteX3" fmla="*/ 11944 w 2532426"/>
              <a:gd name="connsiteY3" fmla="*/ 2295885 h 2532426"/>
              <a:gd name="connsiteX4" fmla="*/ 2295884 w 2532426"/>
              <a:gd name="connsiteY4" fmla="*/ 11944 h 253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2426" h="2532426">
                <a:moveTo>
                  <a:pt x="2532426" y="0"/>
                </a:moveTo>
                <a:lnTo>
                  <a:pt x="2532426" y="2532426"/>
                </a:lnTo>
                <a:lnTo>
                  <a:pt x="0" y="2532426"/>
                </a:lnTo>
                <a:lnTo>
                  <a:pt x="11944" y="2295885"/>
                </a:lnTo>
                <a:cubicBezTo>
                  <a:pt x="134243" y="1091627"/>
                  <a:pt x="1091627" y="134243"/>
                  <a:pt x="2295884" y="119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6" name="Picture Placeholder 105">
            <a:extLst>
              <a:ext uri="{FF2B5EF4-FFF2-40B4-BE49-F238E27FC236}">
                <a16:creationId xmlns:a16="http://schemas.microsoft.com/office/drawing/2014/main" id="{3E5C9DCD-322F-098C-2CF0-84C837EDCD59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9692872" y="3231553"/>
            <a:ext cx="2532426" cy="2532426"/>
          </a:xfrm>
          <a:custGeom>
            <a:avLst/>
            <a:gdLst>
              <a:gd name="connsiteX0" fmla="*/ 0 w 2532426"/>
              <a:gd name="connsiteY0" fmla="*/ 0 h 2532426"/>
              <a:gd name="connsiteX1" fmla="*/ 2532426 w 2532426"/>
              <a:gd name="connsiteY1" fmla="*/ 1 h 2532426"/>
              <a:gd name="connsiteX2" fmla="*/ 2520481 w 2532426"/>
              <a:gd name="connsiteY2" fmla="*/ 236542 h 2532426"/>
              <a:gd name="connsiteX3" fmla="*/ 236540 w 2532426"/>
              <a:gd name="connsiteY3" fmla="*/ 2520482 h 2532426"/>
              <a:gd name="connsiteX4" fmla="*/ 0 w 2532426"/>
              <a:gd name="connsiteY4" fmla="*/ 2532426 h 253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2426" h="2532426">
                <a:moveTo>
                  <a:pt x="0" y="0"/>
                </a:moveTo>
                <a:lnTo>
                  <a:pt x="2532426" y="1"/>
                </a:lnTo>
                <a:lnTo>
                  <a:pt x="2520481" y="236542"/>
                </a:lnTo>
                <a:cubicBezTo>
                  <a:pt x="2398182" y="1440799"/>
                  <a:pt x="1440798" y="2398183"/>
                  <a:pt x="236540" y="2520482"/>
                </a:cubicBezTo>
                <a:lnTo>
                  <a:pt x="0" y="25324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20EFF06-5BEF-BC55-128B-B8D878F8F777}"/>
              </a:ext>
            </a:extLst>
          </p:cNvPr>
          <p:cNvGrpSpPr/>
          <p:nvPr userDrawn="1"/>
        </p:nvGrpSpPr>
        <p:grpSpPr>
          <a:xfrm>
            <a:off x="7092820" y="618978"/>
            <a:ext cx="5139864" cy="5150582"/>
            <a:chOff x="7301425" y="804138"/>
            <a:chExt cx="4676938" cy="4686690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0DEBB3C-7D62-2C7E-DFB5-0E952825CEC2}"/>
                </a:ext>
              </a:extLst>
            </p:cNvPr>
            <p:cNvSpPr/>
            <p:nvPr userDrawn="1"/>
          </p:nvSpPr>
          <p:spPr>
            <a:xfrm rot="5400000">
              <a:off x="9670010" y="804138"/>
              <a:ext cx="2308354" cy="2308353"/>
            </a:xfrm>
            <a:custGeom>
              <a:avLst/>
              <a:gdLst>
                <a:gd name="connsiteX0" fmla="*/ 0 w 2308354"/>
                <a:gd name="connsiteY0" fmla="*/ 2308353 h 2308353"/>
                <a:gd name="connsiteX1" fmla="*/ 10887 w 2308354"/>
                <a:gd name="connsiteY1" fmla="*/ 2092742 h 2308353"/>
                <a:gd name="connsiteX2" fmla="*/ 2092741 w 2308354"/>
                <a:gd name="connsiteY2" fmla="*/ 10888 h 2308353"/>
                <a:gd name="connsiteX3" fmla="*/ 2308354 w 2308354"/>
                <a:gd name="connsiteY3" fmla="*/ 0 h 2308353"/>
                <a:gd name="connsiteX4" fmla="*/ 2308353 w 2308354"/>
                <a:gd name="connsiteY4" fmla="*/ 2308353 h 2308353"/>
                <a:gd name="connsiteX5" fmla="*/ 0 w 2308354"/>
                <a:gd name="connsiteY5" fmla="*/ 2308353 h 230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8354" h="2308353">
                  <a:moveTo>
                    <a:pt x="0" y="2308353"/>
                  </a:moveTo>
                  <a:lnTo>
                    <a:pt x="10887" y="2092742"/>
                  </a:lnTo>
                  <a:cubicBezTo>
                    <a:pt x="122365" y="995039"/>
                    <a:pt x="995038" y="122366"/>
                    <a:pt x="2092741" y="10888"/>
                  </a:cubicBezTo>
                  <a:lnTo>
                    <a:pt x="2308354" y="0"/>
                  </a:lnTo>
                  <a:lnTo>
                    <a:pt x="2308353" y="2308353"/>
                  </a:lnTo>
                  <a:lnTo>
                    <a:pt x="0" y="230835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E6C3AC8-EF38-993A-91F8-15812A47A5A0}"/>
                </a:ext>
              </a:extLst>
            </p:cNvPr>
            <p:cNvSpPr/>
            <p:nvPr userDrawn="1"/>
          </p:nvSpPr>
          <p:spPr>
            <a:xfrm rot="5400000">
              <a:off x="7301425" y="3182475"/>
              <a:ext cx="2308353" cy="2308353"/>
            </a:xfrm>
            <a:custGeom>
              <a:avLst/>
              <a:gdLst>
                <a:gd name="connsiteX0" fmla="*/ 0 w 2308353"/>
                <a:gd name="connsiteY0" fmla="*/ 2308353 h 2308353"/>
                <a:gd name="connsiteX1" fmla="*/ 0 w 2308353"/>
                <a:gd name="connsiteY1" fmla="*/ 0 h 2308353"/>
                <a:gd name="connsiteX2" fmla="*/ 2308353 w 2308353"/>
                <a:gd name="connsiteY2" fmla="*/ 0 h 2308353"/>
                <a:gd name="connsiteX3" fmla="*/ 2297466 w 2308353"/>
                <a:gd name="connsiteY3" fmla="*/ 215612 h 2308353"/>
                <a:gd name="connsiteX4" fmla="*/ 215611 w 2308353"/>
                <a:gd name="connsiteY4" fmla="*/ 2297466 h 2308353"/>
                <a:gd name="connsiteX5" fmla="*/ 0 w 2308353"/>
                <a:gd name="connsiteY5" fmla="*/ 2308353 h 230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8353" h="2308353">
                  <a:moveTo>
                    <a:pt x="0" y="2308353"/>
                  </a:moveTo>
                  <a:lnTo>
                    <a:pt x="0" y="0"/>
                  </a:lnTo>
                  <a:lnTo>
                    <a:pt x="2308353" y="0"/>
                  </a:lnTo>
                  <a:lnTo>
                    <a:pt x="2297466" y="215612"/>
                  </a:lnTo>
                  <a:cubicBezTo>
                    <a:pt x="2185988" y="1313315"/>
                    <a:pt x="1313314" y="2185988"/>
                    <a:pt x="215611" y="2297466"/>
                  </a:cubicBezTo>
                  <a:lnTo>
                    <a:pt x="0" y="23083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2C1295-BD6F-3AB1-8ACB-1A63912118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2661" y="1655927"/>
            <a:ext cx="4642466" cy="4645152"/>
          </a:xfrm>
          <a:custGeom>
            <a:avLst/>
            <a:gdLst>
              <a:gd name="connsiteX0" fmla="*/ 2321233 w 4642466"/>
              <a:gd name="connsiteY0" fmla="*/ 0 h 4645152"/>
              <a:gd name="connsiteX1" fmla="*/ 4642466 w 4642466"/>
              <a:gd name="connsiteY1" fmla="*/ 2322576 h 4645152"/>
              <a:gd name="connsiteX2" fmla="*/ 2321233 w 4642466"/>
              <a:gd name="connsiteY2" fmla="*/ 4645152 h 4645152"/>
              <a:gd name="connsiteX3" fmla="*/ 0 w 4642466"/>
              <a:gd name="connsiteY3" fmla="*/ 2322576 h 4645152"/>
              <a:gd name="connsiteX4" fmla="*/ 2321233 w 4642466"/>
              <a:gd name="connsiteY4" fmla="*/ 0 h 464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2466" h="4645152">
                <a:moveTo>
                  <a:pt x="2321233" y="0"/>
                </a:moveTo>
                <a:cubicBezTo>
                  <a:pt x="3603215" y="0"/>
                  <a:pt x="4642466" y="1039853"/>
                  <a:pt x="4642466" y="2322576"/>
                </a:cubicBezTo>
                <a:cubicBezTo>
                  <a:pt x="4642466" y="3605299"/>
                  <a:pt x="3603215" y="4645152"/>
                  <a:pt x="2321233" y="4645152"/>
                </a:cubicBezTo>
                <a:cubicBezTo>
                  <a:pt x="1039251" y="4645152"/>
                  <a:pt x="0" y="3605299"/>
                  <a:pt x="0" y="2322576"/>
                </a:cubicBezTo>
                <a:cubicBezTo>
                  <a:pt x="0" y="1039853"/>
                  <a:pt x="1039251" y="0"/>
                  <a:pt x="23212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8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359FB3-5FF5-C167-4588-93FFB207E1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8698" y="1652130"/>
            <a:ext cx="4292600" cy="4292600"/>
          </a:xfrm>
          <a:custGeom>
            <a:avLst/>
            <a:gdLst>
              <a:gd name="connsiteX0" fmla="*/ 2146300 w 4292600"/>
              <a:gd name="connsiteY0" fmla="*/ 0 h 4292600"/>
              <a:gd name="connsiteX1" fmla="*/ 4292600 w 4292600"/>
              <a:gd name="connsiteY1" fmla="*/ 2146300 h 4292600"/>
              <a:gd name="connsiteX2" fmla="*/ 2146300 w 4292600"/>
              <a:gd name="connsiteY2" fmla="*/ 4292600 h 4292600"/>
              <a:gd name="connsiteX3" fmla="*/ 0 w 4292600"/>
              <a:gd name="connsiteY3" fmla="*/ 2146300 h 4292600"/>
              <a:gd name="connsiteX4" fmla="*/ 2146300 w 4292600"/>
              <a:gd name="connsiteY4" fmla="*/ 0 h 429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2600" h="4292600">
                <a:moveTo>
                  <a:pt x="2146300" y="0"/>
                </a:moveTo>
                <a:cubicBezTo>
                  <a:pt x="3331669" y="0"/>
                  <a:pt x="4292600" y="960931"/>
                  <a:pt x="4292600" y="2146300"/>
                </a:cubicBezTo>
                <a:cubicBezTo>
                  <a:pt x="4292600" y="3331669"/>
                  <a:pt x="3331669" y="4292600"/>
                  <a:pt x="2146300" y="4292600"/>
                </a:cubicBezTo>
                <a:cubicBezTo>
                  <a:pt x="960931" y="4292600"/>
                  <a:pt x="0" y="3331669"/>
                  <a:pt x="0" y="2146300"/>
                </a:cubicBezTo>
                <a:cubicBezTo>
                  <a:pt x="0" y="960931"/>
                  <a:pt x="960931" y="0"/>
                  <a:pt x="214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1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43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831888-E856-7817-F443-1DA1C7A84F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89302" y="2167084"/>
            <a:ext cx="3904650" cy="3904644"/>
          </a:xfrm>
          <a:custGeom>
            <a:avLst/>
            <a:gdLst>
              <a:gd name="connsiteX0" fmla="*/ 1952325 w 3904650"/>
              <a:gd name="connsiteY0" fmla="*/ 0 h 3904644"/>
              <a:gd name="connsiteX1" fmla="*/ 3904650 w 3904650"/>
              <a:gd name="connsiteY1" fmla="*/ 1952322 h 3904644"/>
              <a:gd name="connsiteX2" fmla="*/ 1952325 w 3904650"/>
              <a:gd name="connsiteY2" fmla="*/ 3904644 h 3904644"/>
              <a:gd name="connsiteX3" fmla="*/ 0 w 3904650"/>
              <a:gd name="connsiteY3" fmla="*/ 1952322 h 3904644"/>
              <a:gd name="connsiteX4" fmla="*/ 1952325 w 3904650"/>
              <a:gd name="connsiteY4" fmla="*/ 0 h 390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4650" h="3904644">
                <a:moveTo>
                  <a:pt x="1952325" y="0"/>
                </a:moveTo>
                <a:cubicBezTo>
                  <a:pt x="3030564" y="0"/>
                  <a:pt x="3904650" y="874084"/>
                  <a:pt x="3904650" y="1952322"/>
                </a:cubicBezTo>
                <a:cubicBezTo>
                  <a:pt x="3904650" y="3030560"/>
                  <a:pt x="3030564" y="3904644"/>
                  <a:pt x="1952325" y="3904644"/>
                </a:cubicBezTo>
                <a:cubicBezTo>
                  <a:pt x="874086" y="3904644"/>
                  <a:pt x="0" y="3030560"/>
                  <a:pt x="0" y="1952322"/>
                </a:cubicBezTo>
                <a:cubicBezTo>
                  <a:pt x="0" y="874084"/>
                  <a:pt x="874086" y="0"/>
                  <a:pt x="19523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9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817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3/4/2025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978408"/>
            <a:ext cx="4900729" cy="4901184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6355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085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617258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617258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617258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09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728" y="339272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319" y="1514566"/>
            <a:ext cx="4208464" cy="420624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1794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183" y="429846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605" y="1092708"/>
            <a:ext cx="4675117" cy="467258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77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C42D2BC-1FCF-713E-4B40-760FD4771346}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26" r:id="rId4"/>
    <p:sldLayoutId id="2147483724" r:id="rId5"/>
    <p:sldLayoutId id="2147483715" r:id="rId6"/>
    <p:sldLayoutId id="2147483723" r:id="rId7"/>
    <p:sldLayoutId id="2147483711" r:id="rId8"/>
    <p:sldLayoutId id="2147483710" r:id="rId9"/>
    <p:sldLayoutId id="2147483716" r:id="rId10"/>
    <p:sldLayoutId id="2147483706" r:id="rId11"/>
    <p:sldLayoutId id="2147483705" r:id="rId12"/>
    <p:sldLayoutId id="2147483702" r:id="rId13"/>
    <p:sldLayoutId id="2147483701" r:id="rId14"/>
    <p:sldLayoutId id="2147483677" r:id="rId15"/>
    <p:sldLayoutId id="2147483678" r:id="rId16"/>
    <p:sldLayoutId id="2147483679" r:id="rId17"/>
    <p:sldLayoutId id="2147483683" r:id="rId18"/>
    <p:sldLayoutId id="2147483684" r:id="rId19"/>
    <p:sldLayoutId id="2147483685" r:id="rId20"/>
    <p:sldLayoutId id="2147483686" r:id="rId21"/>
    <p:sldLayoutId id="2147483717" r:id="rId22"/>
    <p:sldLayoutId id="2147483725" r:id="rId23"/>
    <p:sldLayoutId id="2147483722" r:id="rId24"/>
    <p:sldLayoutId id="2147483739" r:id="rId25"/>
    <p:sldLayoutId id="2147483740" r:id="rId26"/>
    <p:sldLayoutId id="2147483741" r:id="rId27"/>
    <p:sldLayoutId id="2147483742" r:id="rId28"/>
    <p:sldLayoutId id="2147483743" r:id="rId2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C8D55F3A-DC27-E4BA-2A76-F3876D6F97CD}"/>
              </a:ext>
            </a:extLst>
          </p:cNvPr>
          <p:cNvSpPr/>
          <p:nvPr/>
        </p:nvSpPr>
        <p:spPr>
          <a:xfrm>
            <a:off x="-92292" y="719084"/>
            <a:ext cx="3314002" cy="33140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3EFD96-F10C-EB35-B1F2-72BBE343D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3B0E04-BBBB-9BF9-FA11-34492F9F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2257E15-754F-B97B-800D-D2BB49B14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KIDS </a:t>
            </a:r>
            <a:br>
              <a:rPr lang="en-US" sz="6600" dirty="0">
                <a:solidFill>
                  <a:srgbClr val="FFBF48"/>
                </a:solidFill>
              </a:rPr>
            </a:br>
            <a:r>
              <a:rPr lang="en-US" sz="6600" dirty="0">
                <a:solidFill>
                  <a:srgbClr val="FFBF48"/>
                </a:solidFill>
              </a:rPr>
              <a:t>EDUCATION </a:t>
            </a:r>
            <a:r>
              <a:rPr lang="en-US" sz="6600" dirty="0"/>
              <a:t>Template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694B1A6-8B28-4C4C-DFDA-3975233CE1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spc="300" dirty="0"/>
              <a:t>Presenter name</a:t>
            </a:r>
          </a:p>
        </p:txBody>
      </p:sp>
      <p:grpSp>
        <p:nvGrpSpPr>
          <p:cNvPr id="6" name="Graphic 13">
            <a:extLst>
              <a:ext uri="{FF2B5EF4-FFF2-40B4-BE49-F238E27FC236}">
                <a16:creationId xmlns:a16="http://schemas.microsoft.com/office/drawing/2014/main" id="{2A6B7931-53C9-29D4-E6CF-FF38AB66FBAE}"/>
              </a:ext>
            </a:extLst>
          </p:cNvPr>
          <p:cNvGrpSpPr/>
          <p:nvPr/>
        </p:nvGrpSpPr>
        <p:grpSpPr>
          <a:xfrm>
            <a:off x="9832375" y="1215595"/>
            <a:ext cx="1892511" cy="1778479"/>
            <a:chOff x="-7317308" y="-413373"/>
            <a:chExt cx="1892511" cy="1778479"/>
          </a:xfrm>
          <a:solidFill>
            <a:srgbClr val="000000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91B1308-62FF-43CE-67A9-667D4A0F2B75}"/>
                </a:ext>
              </a:extLst>
            </p:cNvPr>
            <p:cNvSpPr/>
            <p:nvPr/>
          </p:nvSpPr>
          <p:spPr>
            <a:xfrm rot="2237146">
              <a:off x="-6964588" y="-158602"/>
              <a:ext cx="1237813" cy="1175840"/>
            </a:xfrm>
            <a:custGeom>
              <a:avLst/>
              <a:gdLst>
                <a:gd name="connsiteX0" fmla="*/ 791034 w 1237813"/>
                <a:gd name="connsiteY0" fmla="*/ 952469 h 1175840"/>
                <a:gd name="connsiteX1" fmla="*/ 1158585 w 1237813"/>
                <a:gd name="connsiteY1" fmla="*/ 952124 h 1175840"/>
                <a:gd name="connsiteX2" fmla="*/ 1204532 w 1237813"/>
                <a:gd name="connsiteY2" fmla="*/ 952124 h 1175840"/>
                <a:gd name="connsiteX3" fmla="*/ 1204532 w 1237813"/>
                <a:gd name="connsiteY3" fmla="*/ 934902 h 1175840"/>
                <a:gd name="connsiteX4" fmla="*/ 809910 w 1237813"/>
                <a:gd name="connsiteY4" fmla="*/ 935170 h 1175840"/>
                <a:gd name="connsiteX5" fmla="*/ 634287 w 1237813"/>
                <a:gd name="connsiteY5" fmla="*/ 959813 h 1175840"/>
                <a:gd name="connsiteX6" fmla="*/ 589645 w 1237813"/>
                <a:gd name="connsiteY6" fmla="*/ 985349 h 1175840"/>
                <a:gd name="connsiteX7" fmla="*/ 562614 w 1237813"/>
                <a:gd name="connsiteY7" fmla="*/ 963909 h 1175840"/>
                <a:gd name="connsiteX8" fmla="*/ 435732 w 1237813"/>
                <a:gd name="connsiteY8" fmla="*/ 913278 h 1175840"/>
                <a:gd name="connsiteX9" fmla="*/ 279254 w 1237813"/>
                <a:gd name="connsiteY9" fmla="*/ 897702 h 1175840"/>
                <a:gd name="connsiteX10" fmla="*/ 85944 w 1237813"/>
                <a:gd name="connsiteY10" fmla="*/ 906581 h 1175840"/>
                <a:gd name="connsiteX11" fmla="*/ 48500 w 1237813"/>
                <a:gd name="connsiteY11" fmla="*/ 911442 h 1175840"/>
                <a:gd name="connsiteX12" fmla="*/ 24647 w 1237813"/>
                <a:gd name="connsiteY12" fmla="*/ 614681 h 1175840"/>
                <a:gd name="connsiteX13" fmla="*/ 17487 w 1237813"/>
                <a:gd name="connsiteY13" fmla="*/ 307319 h 1175840"/>
                <a:gd name="connsiteX14" fmla="*/ 24953 w 1237813"/>
                <a:gd name="connsiteY14" fmla="*/ 239731 h 1175840"/>
                <a:gd name="connsiteX15" fmla="*/ 63890 w 1237813"/>
                <a:gd name="connsiteY15" fmla="*/ 187336 h 1175840"/>
                <a:gd name="connsiteX16" fmla="*/ 166805 w 1237813"/>
                <a:gd name="connsiteY16" fmla="*/ 106506 h 1175840"/>
                <a:gd name="connsiteX17" fmla="*/ 400699 w 1237813"/>
                <a:gd name="connsiteY17" fmla="*/ 19858 h 1175840"/>
                <a:gd name="connsiteX18" fmla="*/ 607219 w 1237813"/>
                <a:gd name="connsiteY18" fmla="*/ 89934 h 1175840"/>
                <a:gd name="connsiteX19" fmla="*/ 619968 w 1237813"/>
                <a:gd name="connsiteY19" fmla="*/ 103253 h 1175840"/>
                <a:gd name="connsiteX20" fmla="*/ 619968 w 1237813"/>
                <a:gd name="connsiteY20" fmla="*/ 727086 h 1175840"/>
                <a:gd name="connsiteX21" fmla="*/ 637197 w 1237813"/>
                <a:gd name="connsiteY21" fmla="*/ 727086 h 1175840"/>
                <a:gd name="connsiteX22" fmla="*/ 637197 w 1237813"/>
                <a:gd name="connsiteY22" fmla="*/ 111443 h 1175840"/>
                <a:gd name="connsiteX23" fmla="*/ 641026 w 1237813"/>
                <a:gd name="connsiteY23" fmla="*/ 106889 h 1175840"/>
                <a:gd name="connsiteX24" fmla="*/ 641026 w 1237813"/>
                <a:gd name="connsiteY24" fmla="*/ 106353 h 1175840"/>
                <a:gd name="connsiteX25" fmla="*/ 641562 w 1237813"/>
                <a:gd name="connsiteY25" fmla="*/ 105167 h 1175840"/>
                <a:gd name="connsiteX26" fmla="*/ 642826 w 1237813"/>
                <a:gd name="connsiteY26" fmla="*/ 102525 h 1175840"/>
                <a:gd name="connsiteX27" fmla="*/ 652473 w 1237813"/>
                <a:gd name="connsiteY27" fmla="*/ 86605 h 1175840"/>
                <a:gd name="connsiteX28" fmla="*/ 654044 w 1237813"/>
                <a:gd name="connsiteY28" fmla="*/ 84385 h 1175840"/>
                <a:gd name="connsiteX29" fmla="*/ 655460 w 1237813"/>
                <a:gd name="connsiteY29" fmla="*/ 82548 h 1175840"/>
                <a:gd name="connsiteX30" fmla="*/ 659288 w 1237813"/>
                <a:gd name="connsiteY30" fmla="*/ 77955 h 1175840"/>
                <a:gd name="connsiteX31" fmla="*/ 669550 w 1237813"/>
                <a:gd name="connsiteY31" fmla="*/ 67086 h 1175840"/>
                <a:gd name="connsiteX32" fmla="*/ 675828 w 1237813"/>
                <a:gd name="connsiteY32" fmla="*/ 61422 h 1175840"/>
                <a:gd name="connsiteX33" fmla="*/ 678854 w 1237813"/>
                <a:gd name="connsiteY33" fmla="*/ 58896 h 1175840"/>
                <a:gd name="connsiteX34" fmla="*/ 681648 w 1237813"/>
                <a:gd name="connsiteY34" fmla="*/ 56676 h 1175840"/>
                <a:gd name="connsiteX35" fmla="*/ 696963 w 1237813"/>
                <a:gd name="connsiteY35" fmla="*/ 46228 h 1175840"/>
                <a:gd name="connsiteX36" fmla="*/ 716106 w 1237813"/>
                <a:gd name="connsiteY36" fmla="*/ 36277 h 1175840"/>
                <a:gd name="connsiteX37" fmla="*/ 718442 w 1237813"/>
                <a:gd name="connsiteY37" fmla="*/ 35244 h 1175840"/>
                <a:gd name="connsiteX38" fmla="*/ 719054 w 1237813"/>
                <a:gd name="connsiteY38" fmla="*/ 34976 h 1175840"/>
                <a:gd name="connsiteX39" fmla="*/ 719399 w 1237813"/>
                <a:gd name="connsiteY39" fmla="*/ 34976 h 1175840"/>
                <a:gd name="connsiteX40" fmla="*/ 724989 w 1237813"/>
                <a:gd name="connsiteY40" fmla="*/ 32794 h 1175840"/>
                <a:gd name="connsiteX41" fmla="*/ 736820 w 1237813"/>
                <a:gd name="connsiteY41" fmla="*/ 28699 h 1175840"/>
                <a:gd name="connsiteX42" fmla="*/ 790424 w 1237813"/>
                <a:gd name="connsiteY42" fmla="*/ 18749 h 1175840"/>
                <a:gd name="connsiteX43" fmla="*/ 950383 w 1237813"/>
                <a:gd name="connsiteY43" fmla="*/ 39875 h 1175840"/>
                <a:gd name="connsiteX44" fmla="*/ 1189105 w 1237813"/>
                <a:gd name="connsiteY44" fmla="*/ 145429 h 1175840"/>
                <a:gd name="connsiteX45" fmla="*/ 1220807 w 1237813"/>
                <a:gd name="connsiteY45" fmla="*/ 163723 h 1175840"/>
                <a:gd name="connsiteX46" fmla="*/ 1220807 w 1237813"/>
                <a:gd name="connsiteY46" fmla="*/ 744882 h 1175840"/>
                <a:gd name="connsiteX47" fmla="*/ 1220807 w 1237813"/>
                <a:gd name="connsiteY47" fmla="*/ 825827 h 1175840"/>
                <a:gd name="connsiteX48" fmla="*/ 1220807 w 1237813"/>
                <a:gd name="connsiteY48" fmla="*/ 827129 h 1175840"/>
                <a:gd name="connsiteX49" fmla="*/ 1238035 w 1237813"/>
                <a:gd name="connsiteY49" fmla="*/ 827129 h 1175840"/>
                <a:gd name="connsiteX50" fmla="*/ 1238035 w 1237813"/>
                <a:gd name="connsiteY50" fmla="*/ 168851 h 1175840"/>
                <a:gd name="connsiteX51" fmla="*/ 1238035 w 1237813"/>
                <a:gd name="connsiteY51" fmla="*/ 160087 h 1175840"/>
                <a:gd name="connsiteX52" fmla="*/ 1238035 w 1237813"/>
                <a:gd name="connsiteY52" fmla="*/ 158709 h 1175840"/>
                <a:gd name="connsiteX53" fmla="*/ 1229574 w 1237813"/>
                <a:gd name="connsiteY53" fmla="*/ 148797 h 1175840"/>
                <a:gd name="connsiteX54" fmla="*/ 1208934 w 1237813"/>
                <a:gd name="connsiteY54" fmla="*/ 136817 h 1175840"/>
                <a:gd name="connsiteX55" fmla="*/ 1066166 w 1237813"/>
                <a:gd name="connsiteY55" fmla="*/ 64101 h 1175840"/>
                <a:gd name="connsiteX56" fmla="*/ 852485 w 1237813"/>
                <a:gd name="connsiteY56" fmla="*/ 2483 h 1175840"/>
                <a:gd name="connsiteX57" fmla="*/ 720318 w 1237813"/>
                <a:gd name="connsiteY57" fmla="*/ 16031 h 1175840"/>
                <a:gd name="connsiteX58" fmla="*/ 649525 w 1237813"/>
                <a:gd name="connsiteY58" fmla="*/ 62876 h 1175840"/>
                <a:gd name="connsiteX59" fmla="*/ 630382 w 1237813"/>
                <a:gd name="connsiteY59" fmla="*/ 89169 h 1175840"/>
                <a:gd name="connsiteX60" fmla="*/ 433167 w 1237813"/>
                <a:gd name="connsiteY60" fmla="*/ 2904 h 1175840"/>
                <a:gd name="connsiteX61" fmla="*/ 191424 w 1237813"/>
                <a:gd name="connsiteY61" fmla="*/ 70531 h 1175840"/>
                <a:gd name="connsiteX62" fmla="*/ 80929 w 1237813"/>
                <a:gd name="connsiteY62" fmla="*/ 150098 h 1175840"/>
                <a:gd name="connsiteX63" fmla="*/ 31385 w 1237813"/>
                <a:gd name="connsiteY63" fmla="*/ 195642 h 1175840"/>
                <a:gd name="connsiteX64" fmla="*/ 3168 w 1237813"/>
                <a:gd name="connsiteY64" fmla="*/ 257642 h 1175840"/>
                <a:gd name="connsiteX65" fmla="*/ 258 w 1237813"/>
                <a:gd name="connsiteY65" fmla="*/ 330359 h 1175840"/>
                <a:gd name="connsiteX66" fmla="*/ 756 w 1237813"/>
                <a:gd name="connsiteY66" fmla="*/ 409046 h 1175840"/>
                <a:gd name="connsiteX67" fmla="*/ 5158 w 1237813"/>
                <a:gd name="connsiteY67" fmla="*/ 566344 h 1175840"/>
                <a:gd name="connsiteX68" fmla="*/ 28131 w 1237813"/>
                <a:gd name="connsiteY68" fmla="*/ 882661 h 1175840"/>
                <a:gd name="connsiteX69" fmla="*/ 32266 w 1237813"/>
                <a:gd name="connsiteY69" fmla="*/ 921162 h 1175840"/>
                <a:gd name="connsiteX70" fmla="*/ 41319 w 1237813"/>
                <a:gd name="connsiteY70" fmla="*/ 929711 h 1175840"/>
                <a:gd name="connsiteX71" fmla="*/ 43139 w 1237813"/>
                <a:gd name="connsiteY71" fmla="*/ 929468 h 1175840"/>
                <a:gd name="connsiteX72" fmla="*/ 225423 w 1237813"/>
                <a:gd name="connsiteY72" fmla="*/ 914771 h 1175840"/>
                <a:gd name="connsiteX73" fmla="*/ 388677 w 1237813"/>
                <a:gd name="connsiteY73" fmla="*/ 922425 h 1175840"/>
                <a:gd name="connsiteX74" fmla="*/ 576283 w 1237813"/>
                <a:gd name="connsiteY74" fmla="*/ 996141 h 1175840"/>
                <a:gd name="connsiteX75" fmla="*/ 531832 w 1237813"/>
                <a:gd name="connsiteY75" fmla="*/ 1058597 h 1175840"/>
                <a:gd name="connsiteX76" fmla="*/ 526357 w 1237813"/>
                <a:gd name="connsiteY76" fmla="*/ 1127948 h 1175840"/>
                <a:gd name="connsiteX77" fmla="*/ 570502 w 1237813"/>
                <a:gd name="connsiteY77" fmla="*/ 1175211 h 1175840"/>
                <a:gd name="connsiteX78" fmla="*/ 633023 w 1237813"/>
                <a:gd name="connsiteY78" fmla="*/ 1148884 h 1175840"/>
                <a:gd name="connsiteX79" fmla="*/ 644050 w 1237813"/>
                <a:gd name="connsiteY79" fmla="*/ 1072341 h 1175840"/>
                <a:gd name="connsiteX80" fmla="*/ 601935 w 1237813"/>
                <a:gd name="connsiteY80" fmla="*/ 997398 h 1175840"/>
                <a:gd name="connsiteX81" fmla="*/ 629540 w 1237813"/>
                <a:gd name="connsiteY81" fmla="*/ 980634 h 1175840"/>
                <a:gd name="connsiteX82" fmla="*/ 791034 w 1237813"/>
                <a:gd name="connsiteY82" fmla="*/ 952469 h 1175840"/>
                <a:gd name="connsiteX83" fmla="*/ 607257 w 1237813"/>
                <a:gd name="connsiteY83" fmla="*/ 1031879 h 1175840"/>
                <a:gd name="connsiteX84" fmla="*/ 630880 w 1237813"/>
                <a:gd name="connsiteY84" fmla="*/ 1098402 h 1175840"/>
                <a:gd name="connsiteX85" fmla="*/ 599293 w 1237813"/>
                <a:gd name="connsiteY85" fmla="*/ 1155199 h 1175840"/>
                <a:gd name="connsiteX86" fmla="*/ 549521 w 1237813"/>
                <a:gd name="connsiteY86" fmla="*/ 1138930 h 1175840"/>
                <a:gd name="connsiteX87" fmla="*/ 543930 w 1237813"/>
                <a:gd name="connsiteY87" fmla="*/ 1078113 h 1175840"/>
                <a:gd name="connsiteX88" fmla="*/ 588765 w 1237813"/>
                <a:gd name="connsiteY88" fmla="*/ 1008266 h 1175840"/>
                <a:gd name="connsiteX89" fmla="*/ 607104 w 1237813"/>
                <a:gd name="connsiteY89" fmla="*/ 1031879 h 117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37813" h="1175840">
                  <a:moveTo>
                    <a:pt x="791034" y="952469"/>
                  </a:moveTo>
                  <a:cubicBezTo>
                    <a:pt x="913554" y="951168"/>
                    <a:pt x="1036065" y="952239"/>
                    <a:pt x="1158585" y="952124"/>
                  </a:cubicBezTo>
                  <a:lnTo>
                    <a:pt x="1204532" y="952124"/>
                  </a:lnTo>
                  <a:cubicBezTo>
                    <a:pt x="1215633" y="952124"/>
                    <a:pt x="1215633" y="934864"/>
                    <a:pt x="1204532" y="934902"/>
                  </a:cubicBezTo>
                  <a:cubicBezTo>
                    <a:pt x="1072979" y="934902"/>
                    <a:pt x="941435" y="934992"/>
                    <a:pt x="809910" y="935170"/>
                  </a:cubicBezTo>
                  <a:cubicBezTo>
                    <a:pt x="750871" y="935170"/>
                    <a:pt x="689535" y="936624"/>
                    <a:pt x="634287" y="959813"/>
                  </a:cubicBezTo>
                  <a:cubicBezTo>
                    <a:pt x="618414" y="966461"/>
                    <a:pt x="603420" y="975034"/>
                    <a:pt x="589645" y="985349"/>
                  </a:cubicBezTo>
                  <a:cubicBezTo>
                    <a:pt x="581179" y="977539"/>
                    <a:pt x="572144" y="970376"/>
                    <a:pt x="562614" y="963909"/>
                  </a:cubicBezTo>
                  <a:cubicBezTo>
                    <a:pt x="524749" y="938156"/>
                    <a:pt x="480259" y="922808"/>
                    <a:pt x="435732" y="913278"/>
                  </a:cubicBezTo>
                  <a:cubicBezTo>
                    <a:pt x="384389" y="902256"/>
                    <a:pt x="331669" y="898927"/>
                    <a:pt x="279254" y="897702"/>
                  </a:cubicBezTo>
                  <a:cubicBezTo>
                    <a:pt x="214690" y="896219"/>
                    <a:pt x="150100" y="899186"/>
                    <a:pt x="85944" y="906581"/>
                  </a:cubicBezTo>
                  <a:cubicBezTo>
                    <a:pt x="73424" y="908035"/>
                    <a:pt x="60942" y="909681"/>
                    <a:pt x="48500" y="911442"/>
                  </a:cubicBezTo>
                  <a:cubicBezTo>
                    <a:pt x="37779" y="812776"/>
                    <a:pt x="29828" y="713856"/>
                    <a:pt x="24647" y="614681"/>
                  </a:cubicBezTo>
                  <a:cubicBezTo>
                    <a:pt x="19287" y="512316"/>
                    <a:pt x="16900" y="409862"/>
                    <a:pt x="17487" y="307319"/>
                  </a:cubicBezTo>
                  <a:cubicBezTo>
                    <a:pt x="17487" y="284624"/>
                    <a:pt x="17487" y="261393"/>
                    <a:pt x="24953" y="239731"/>
                  </a:cubicBezTo>
                  <a:cubicBezTo>
                    <a:pt x="32419" y="218069"/>
                    <a:pt x="47619" y="202071"/>
                    <a:pt x="63890" y="187336"/>
                  </a:cubicBezTo>
                  <a:cubicBezTo>
                    <a:pt x="96229" y="157981"/>
                    <a:pt x="130622" y="130969"/>
                    <a:pt x="166805" y="106506"/>
                  </a:cubicBezTo>
                  <a:cubicBezTo>
                    <a:pt x="236220" y="59776"/>
                    <a:pt x="315894" y="23150"/>
                    <a:pt x="400699" y="19858"/>
                  </a:cubicBezTo>
                  <a:cubicBezTo>
                    <a:pt x="474670" y="16988"/>
                    <a:pt x="552660" y="37961"/>
                    <a:pt x="607219" y="89934"/>
                  </a:cubicBezTo>
                  <a:cubicBezTo>
                    <a:pt x="611660" y="94183"/>
                    <a:pt x="615872" y="98660"/>
                    <a:pt x="619968" y="103253"/>
                  </a:cubicBezTo>
                  <a:lnTo>
                    <a:pt x="619968" y="727086"/>
                  </a:lnTo>
                  <a:cubicBezTo>
                    <a:pt x="619968" y="738146"/>
                    <a:pt x="637197" y="738184"/>
                    <a:pt x="637197" y="727086"/>
                  </a:cubicBezTo>
                  <a:lnTo>
                    <a:pt x="637197" y="111443"/>
                  </a:lnTo>
                  <a:cubicBezTo>
                    <a:pt x="638905" y="110347"/>
                    <a:pt x="640240" y="108760"/>
                    <a:pt x="641026" y="106889"/>
                  </a:cubicBezTo>
                  <a:cubicBezTo>
                    <a:pt x="641015" y="106711"/>
                    <a:pt x="641015" y="106532"/>
                    <a:pt x="641026" y="106353"/>
                  </a:cubicBezTo>
                  <a:lnTo>
                    <a:pt x="641562" y="105167"/>
                  </a:lnTo>
                  <a:cubicBezTo>
                    <a:pt x="641944" y="104299"/>
                    <a:pt x="642366" y="103419"/>
                    <a:pt x="642826" y="102525"/>
                  </a:cubicBezTo>
                  <a:cubicBezTo>
                    <a:pt x="645619" y="96973"/>
                    <a:pt x="648844" y="91650"/>
                    <a:pt x="652473" y="86605"/>
                  </a:cubicBezTo>
                  <a:lnTo>
                    <a:pt x="654044" y="84385"/>
                  </a:lnTo>
                  <a:cubicBezTo>
                    <a:pt x="654388" y="83926"/>
                    <a:pt x="655116" y="83045"/>
                    <a:pt x="655460" y="82548"/>
                  </a:cubicBezTo>
                  <a:cubicBezTo>
                    <a:pt x="656723" y="81017"/>
                    <a:pt x="657949" y="79448"/>
                    <a:pt x="659288" y="77955"/>
                  </a:cubicBezTo>
                  <a:cubicBezTo>
                    <a:pt x="662504" y="74128"/>
                    <a:pt x="665951" y="70569"/>
                    <a:pt x="669550" y="67086"/>
                  </a:cubicBezTo>
                  <a:cubicBezTo>
                    <a:pt x="671617" y="65134"/>
                    <a:pt x="673684" y="63259"/>
                    <a:pt x="675828" y="61422"/>
                  </a:cubicBezTo>
                  <a:cubicBezTo>
                    <a:pt x="676824" y="60542"/>
                    <a:pt x="677820" y="59700"/>
                    <a:pt x="678854" y="58896"/>
                  </a:cubicBezTo>
                  <a:lnTo>
                    <a:pt x="681648" y="56676"/>
                  </a:lnTo>
                  <a:cubicBezTo>
                    <a:pt x="686562" y="52922"/>
                    <a:pt x="691675" y="49434"/>
                    <a:pt x="696963" y="46228"/>
                  </a:cubicBezTo>
                  <a:cubicBezTo>
                    <a:pt x="703140" y="42533"/>
                    <a:pt x="709532" y="39210"/>
                    <a:pt x="716106" y="36277"/>
                  </a:cubicBezTo>
                  <a:lnTo>
                    <a:pt x="718442" y="35244"/>
                  </a:lnTo>
                  <a:lnTo>
                    <a:pt x="719054" y="34976"/>
                  </a:lnTo>
                  <a:lnTo>
                    <a:pt x="719399" y="34976"/>
                  </a:lnTo>
                  <a:cubicBezTo>
                    <a:pt x="721275" y="34249"/>
                    <a:pt x="723228" y="33483"/>
                    <a:pt x="724989" y="32794"/>
                  </a:cubicBezTo>
                  <a:cubicBezTo>
                    <a:pt x="728817" y="31302"/>
                    <a:pt x="732838" y="29962"/>
                    <a:pt x="736820" y="28699"/>
                  </a:cubicBezTo>
                  <a:cubicBezTo>
                    <a:pt x="754243" y="23328"/>
                    <a:pt x="772234" y="19989"/>
                    <a:pt x="790424" y="18749"/>
                  </a:cubicBezTo>
                  <a:cubicBezTo>
                    <a:pt x="844442" y="14692"/>
                    <a:pt x="898699" y="24757"/>
                    <a:pt x="950383" y="39875"/>
                  </a:cubicBezTo>
                  <a:cubicBezTo>
                    <a:pt x="1034045" y="64331"/>
                    <a:pt x="1113333" y="102755"/>
                    <a:pt x="1189105" y="145429"/>
                  </a:cubicBezTo>
                  <a:cubicBezTo>
                    <a:pt x="1199711" y="151399"/>
                    <a:pt x="1210278" y="157561"/>
                    <a:pt x="1220807" y="163723"/>
                  </a:cubicBezTo>
                  <a:lnTo>
                    <a:pt x="1220807" y="744882"/>
                  </a:lnTo>
                  <a:cubicBezTo>
                    <a:pt x="1220807" y="771672"/>
                    <a:pt x="1219845" y="798922"/>
                    <a:pt x="1220807" y="825827"/>
                  </a:cubicBezTo>
                  <a:lnTo>
                    <a:pt x="1220807" y="827129"/>
                  </a:lnTo>
                  <a:cubicBezTo>
                    <a:pt x="1220807" y="838189"/>
                    <a:pt x="1238035" y="838227"/>
                    <a:pt x="1238035" y="827129"/>
                  </a:cubicBezTo>
                  <a:lnTo>
                    <a:pt x="1238035" y="168851"/>
                  </a:lnTo>
                  <a:cubicBezTo>
                    <a:pt x="1238035" y="165943"/>
                    <a:pt x="1238035" y="163034"/>
                    <a:pt x="1238035" y="160087"/>
                  </a:cubicBezTo>
                  <a:cubicBezTo>
                    <a:pt x="1238035" y="159666"/>
                    <a:pt x="1238035" y="159169"/>
                    <a:pt x="1238035" y="158709"/>
                  </a:cubicBezTo>
                  <a:cubicBezTo>
                    <a:pt x="1237492" y="153198"/>
                    <a:pt x="1233976" y="151399"/>
                    <a:pt x="1229574" y="148797"/>
                  </a:cubicBezTo>
                  <a:cubicBezTo>
                    <a:pt x="1222732" y="144740"/>
                    <a:pt x="1215852" y="140746"/>
                    <a:pt x="1208934" y="136817"/>
                  </a:cubicBezTo>
                  <a:cubicBezTo>
                    <a:pt x="1162691" y="110025"/>
                    <a:pt x="1115029" y="85750"/>
                    <a:pt x="1066166" y="64101"/>
                  </a:cubicBezTo>
                  <a:cubicBezTo>
                    <a:pt x="998245" y="34517"/>
                    <a:pt x="926647" y="9908"/>
                    <a:pt x="852485" y="2483"/>
                  </a:cubicBezTo>
                  <a:cubicBezTo>
                    <a:pt x="808376" y="-1957"/>
                    <a:pt x="762200" y="225"/>
                    <a:pt x="720318" y="16031"/>
                  </a:cubicBezTo>
                  <a:cubicBezTo>
                    <a:pt x="693348" y="25833"/>
                    <a:pt x="669087" y="41887"/>
                    <a:pt x="649525" y="62876"/>
                  </a:cubicBezTo>
                  <a:cubicBezTo>
                    <a:pt x="642173" y="70891"/>
                    <a:pt x="635751" y="79711"/>
                    <a:pt x="630382" y="89169"/>
                  </a:cubicBezTo>
                  <a:cubicBezTo>
                    <a:pt x="580227" y="34440"/>
                    <a:pt x="506448" y="6923"/>
                    <a:pt x="433167" y="2904"/>
                  </a:cubicBezTo>
                  <a:cubicBezTo>
                    <a:pt x="347405" y="-1803"/>
                    <a:pt x="264284" y="27245"/>
                    <a:pt x="191424" y="70531"/>
                  </a:cubicBezTo>
                  <a:cubicBezTo>
                    <a:pt x="152558" y="94110"/>
                    <a:pt x="115612" y="120714"/>
                    <a:pt x="80929" y="150098"/>
                  </a:cubicBezTo>
                  <a:cubicBezTo>
                    <a:pt x="63699" y="164411"/>
                    <a:pt x="45857" y="178687"/>
                    <a:pt x="31385" y="195642"/>
                  </a:cubicBezTo>
                  <a:cubicBezTo>
                    <a:pt x="16260" y="213197"/>
                    <a:pt x="6471" y="234710"/>
                    <a:pt x="3168" y="257642"/>
                  </a:cubicBezTo>
                  <a:cubicBezTo>
                    <a:pt x="-431" y="281600"/>
                    <a:pt x="296" y="306056"/>
                    <a:pt x="258" y="330359"/>
                  </a:cubicBezTo>
                  <a:cubicBezTo>
                    <a:pt x="258" y="356588"/>
                    <a:pt x="424" y="382817"/>
                    <a:pt x="756" y="409046"/>
                  </a:cubicBezTo>
                  <a:cubicBezTo>
                    <a:pt x="1445" y="461478"/>
                    <a:pt x="2913" y="513911"/>
                    <a:pt x="5158" y="566344"/>
                  </a:cubicBezTo>
                  <a:cubicBezTo>
                    <a:pt x="9702" y="671974"/>
                    <a:pt x="17360" y="777413"/>
                    <a:pt x="28131" y="882661"/>
                  </a:cubicBezTo>
                  <a:cubicBezTo>
                    <a:pt x="29471" y="895482"/>
                    <a:pt x="30849" y="908342"/>
                    <a:pt x="32266" y="921162"/>
                  </a:cubicBezTo>
                  <a:cubicBezTo>
                    <a:pt x="32404" y="926022"/>
                    <a:pt x="36457" y="929849"/>
                    <a:pt x="41319" y="929711"/>
                  </a:cubicBezTo>
                  <a:cubicBezTo>
                    <a:pt x="41933" y="929694"/>
                    <a:pt x="42542" y="929612"/>
                    <a:pt x="43139" y="929468"/>
                  </a:cubicBezTo>
                  <a:cubicBezTo>
                    <a:pt x="103515" y="920595"/>
                    <a:pt x="164406" y="915685"/>
                    <a:pt x="225423" y="914771"/>
                  </a:cubicBezTo>
                  <a:cubicBezTo>
                    <a:pt x="279752" y="913929"/>
                    <a:pt x="334808" y="915116"/>
                    <a:pt x="388677" y="922425"/>
                  </a:cubicBezTo>
                  <a:cubicBezTo>
                    <a:pt x="453765" y="931304"/>
                    <a:pt x="526510" y="950747"/>
                    <a:pt x="576283" y="996141"/>
                  </a:cubicBezTo>
                  <a:cubicBezTo>
                    <a:pt x="556778" y="1013191"/>
                    <a:pt x="541552" y="1034584"/>
                    <a:pt x="531832" y="1058597"/>
                  </a:cubicBezTo>
                  <a:cubicBezTo>
                    <a:pt x="522745" y="1080561"/>
                    <a:pt x="520830" y="1104831"/>
                    <a:pt x="526357" y="1127948"/>
                  </a:cubicBezTo>
                  <a:cubicBezTo>
                    <a:pt x="532177" y="1149684"/>
                    <a:pt x="547377" y="1170430"/>
                    <a:pt x="570502" y="1175211"/>
                  </a:cubicBezTo>
                  <a:cubicBezTo>
                    <a:pt x="594469" y="1180145"/>
                    <a:pt x="618705" y="1167829"/>
                    <a:pt x="633023" y="1148884"/>
                  </a:cubicBezTo>
                  <a:cubicBezTo>
                    <a:pt x="649449" y="1127215"/>
                    <a:pt x="650521" y="1097982"/>
                    <a:pt x="644050" y="1072341"/>
                  </a:cubicBezTo>
                  <a:cubicBezTo>
                    <a:pt x="636498" y="1044233"/>
                    <a:pt x="622018" y="1018468"/>
                    <a:pt x="601935" y="997398"/>
                  </a:cubicBezTo>
                  <a:cubicBezTo>
                    <a:pt x="610670" y="991083"/>
                    <a:pt x="619902" y="985473"/>
                    <a:pt x="629540" y="980634"/>
                  </a:cubicBezTo>
                  <a:cubicBezTo>
                    <a:pt x="679083" y="956031"/>
                    <a:pt x="736704" y="953079"/>
                    <a:pt x="791034" y="952469"/>
                  </a:cubicBezTo>
                  <a:close/>
                  <a:moveTo>
                    <a:pt x="607257" y="1031879"/>
                  </a:moveTo>
                  <a:cubicBezTo>
                    <a:pt x="620122" y="1051634"/>
                    <a:pt x="630229" y="1074560"/>
                    <a:pt x="630880" y="1098402"/>
                  </a:cubicBezTo>
                  <a:cubicBezTo>
                    <a:pt x="631530" y="1122243"/>
                    <a:pt x="621500" y="1144865"/>
                    <a:pt x="599293" y="1155199"/>
                  </a:cubicBezTo>
                  <a:cubicBezTo>
                    <a:pt x="581033" y="1164134"/>
                    <a:pt x="558972" y="1156923"/>
                    <a:pt x="549521" y="1138930"/>
                  </a:cubicBezTo>
                  <a:cubicBezTo>
                    <a:pt x="538915" y="1120633"/>
                    <a:pt x="538838" y="1098097"/>
                    <a:pt x="543930" y="1078113"/>
                  </a:cubicBezTo>
                  <a:cubicBezTo>
                    <a:pt x="551483" y="1050843"/>
                    <a:pt x="567113" y="1026497"/>
                    <a:pt x="588765" y="1008266"/>
                  </a:cubicBezTo>
                  <a:cubicBezTo>
                    <a:pt x="595520" y="1015620"/>
                    <a:pt x="601654" y="1023516"/>
                    <a:pt x="607104" y="1031879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50F799A-F8AF-CFED-9E9A-F20B4E70A430}"/>
                </a:ext>
              </a:extLst>
            </p:cNvPr>
            <p:cNvSpPr/>
            <p:nvPr/>
          </p:nvSpPr>
          <p:spPr>
            <a:xfrm rot="2237146">
              <a:off x="-7087582" y="-312670"/>
              <a:ext cx="631838" cy="971599"/>
            </a:xfrm>
            <a:custGeom>
              <a:avLst/>
              <a:gdLst>
                <a:gd name="connsiteX0" fmla="*/ 623730 w 631838"/>
                <a:gd name="connsiteY0" fmla="*/ 954920 h 971599"/>
                <a:gd name="connsiteX1" fmla="*/ 550564 w 631838"/>
                <a:gd name="connsiteY1" fmla="*/ 954501 h 971599"/>
                <a:gd name="connsiteX2" fmla="*/ 428046 w 631838"/>
                <a:gd name="connsiteY2" fmla="*/ 954120 h 971599"/>
                <a:gd name="connsiteX3" fmla="*/ 295038 w 631838"/>
                <a:gd name="connsiteY3" fmla="*/ 953691 h 971599"/>
                <a:gd name="connsiteX4" fmla="*/ 188026 w 631838"/>
                <a:gd name="connsiteY4" fmla="*/ 953310 h 971599"/>
                <a:gd name="connsiteX5" fmla="*/ 156249 w 631838"/>
                <a:gd name="connsiteY5" fmla="*/ 953082 h 971599"/>
                <a:gd name="connsiteX6" fmla="*/ 75157 w 631838"/>
                <a:gd name="connsiteY6" fmla="*/ 937775 h 971599"/>
                <a:gd name="connsiteX7" fmla="*/ 35875 w 631838"/>
                <a:gd name="connsiteY7" fmla="*/ 877415 h 971599"/>
                <a:gd name="connsiteX8" fmla="*/ 27030 w 631838"/>
                <a:gd name="connsiteY8" fmla="*/ 797510 h 971599"/>
                <a:gd name="connsiteX9" fmla="*/ 24159 w 631838"/>
                <a:gd name="connsiteY9" fmla="*/ 562211 h 971599"/>
                <a:gd name="connsiteX10" fmla="*/ 21249 w 631838"/>
                <a:gd name="connsiteY10" fmla="*/ 326915 h 971599"/>
                <a:gd name="connsiteX11" fmla="*/ 19794 w 631838"/>
                <a:gd name="connsiteY11" fmla="*/ 208272 h 971599"/>
                <a:gd name="connsiteX12" fmla="*/ 18799 w 631838"/>
                <a:gd name="connsiteY12" fmla="*/ 153466 h 971599"/>
                <a:gd name="connsiteX13" fmla="*/ 17612 w 631838"/>
                <a:gd name="connsiteY13" fmla="*/ 109033 h 971599"/>
                <a:gd name="connsiteX14" fmla="*/ 24657 w 631838"/>
                <a:gd name="connsiteY14" fmla="*/ 68885 h 971599"/>
                <a:gd name="connsiteX15" fmla="*/ 54176 w 631838"/>
                <a:gd name="connsiteY15" fmla="*/ 36622 h 971599"/>
                <a:gd name="connsiteX16" fmla="*/ 93573 w 631838"/>
                <a:gd name="connsiteY16" fmla="*/ 19783 h 971599"/>
                <a:gd name="connsiteX17" fmla="*/ 131860 w 631838"/>
                <a:gd name="connsiteY17" fmla="*/ 17678 h 971599"/>
                <a:gd name="connsiteX18" fmla="*/ 169342 w 631838"/>
                <a:gd name="connsiteY18" fmla="*/ 19132 h 971599"/>
                <a:gd name="connsiteX19" fmla="*/ 169342 w 631838"/>
                <a:gd name="connsiteY19" fmla="*/ 1909 h 971599"/>
                <a:gd name="connsiteX20" fmla="*/ 88940 w 631838"/>
                <a:gd name="connsiteY20" fmla="*/ 3172 h 971599"/>
                <a:gd name="connsiteX21" fmla="*/ 47437 w 631838"/>
                <a:gd name="connsiteY21" fmla="*/ 20433 h 971599"/>
                <a:gd name="connsiteX22" fmla="*/ 12175 w 631838"/>
                <a:gd name="connsiteY22" fmla="*/ 55376 h 971599"/>
                <a:gd name="connsiteX23" fmla="*/ 1148 w 631838"/>
                <a:gd name="connsiteY23" fmla="*/ 142865 h 971599"/>
                <a:gd name="connsiteX24" fmla="*/ 2948 w 631838"/>
                <a:gd name="connsiteY24" fmla="*/ 255193 h 971599"/>
                <a:gd name="connsiteX25" fmla="*/ 5896 w 631838"/>
                <a:gd name="connsiteY25" fmla="*/ 495273 h 971599"/>
                <a:gd name="connsiteX26" fmla="*/ 8882 w 631838"/>
                <a:gd name="connsiteY26" fmla="*/ 736386 h 971599"/>
                <a:gd name="connsiteX27" fmla="*/ 11677 w 631838"/>
                <a:gd name="connsiteY27" fmla="*/ 837924 h 971599"/>
                <a:gd name="connsiteX28" fmla="*/ 33730 w 631838"/>
                <a:gd name="connsiteY28" fmla="*/ 917868 h 971599"/>
                <a:gd name="connsiteX29" fmla="*/ 102838 w 631838"/>
                <a:gd name="connsiteY29" fmla="*/ 966550 h 971599"/>
                <a:gd name="connsiteX30" fmla="*/ 165437 w 631838"/>
                <a:gd name="connsiteY30" fmla="*/ 970379 h 971599"/>
                <a:gd name="connsiteX31" fmla="*/ 257593 w 631838"/>
                <a:gd name="connsiteY31" fmla="*/ 970798 h 971599"/>
                <a:gd name="connsiteX32" fmla="*/ 389836 w 631838"/>
                <a:gd name="connsiteY32" fmla="*/ 971227 h 971599"/>
                <a:gd name="connsiteX33" fmla="*/ 521122 w 631838"/>
                <a:gd name="connsiteY33" fmla="*/ 971608 h 971599"/>
                <a:gd name="connsiteX34" fmla="*/ 612321 w 631838"/>
                <a:gd name="connsiteY34" fmla="*/ 972027 h 971599"/>
                <a:gd name="connsiteX35" fmla="*/ 623807 w 631838"/>
                <a:gd name="connsiteY35" fmla="*/ 972027 h 971599"/>
                <a:gd name="connsiteX36" fmla="*/ 623730 w 631838"/>
                <a:gd name="connsiteY36" fmla="*/ 954920 h 97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31838" h="971599">
                  <a:moveTo>
                    <a:pt x="623730" y="954920"/>
                  </a:moveTo>
                  <a:cubicBezTo>
                    <a:pt x="599342" y="954615"/>
                    <a:pt x="574953" y="954577"/>
                    <a:pt x="550564" y="954501"/>
                  </a:cubicBezTo>
                  <a:lnTo>
                    <a:pt x="428046" y="954120"/>
                  </a:lnTo>
                  <a:lnTo>
                    <a:pt x="295038" y="953691"/>
                  </a:lnTo>
                  <a:lnTo>
                    <a:pt x="188026" y="953310"/>
                  </a:lnTo>
                  <a:lnTo>
                    <a:pt x="156249" y="953082"/>
                  </a:lnTo>
                  <a:cubicBezTo>
                    <a:pt x="128797" y="952853"/>
                    <a:pt x="99162" y="953082"/>
                    <a:pt x="75157" y="937775"/>
                  </a:cubicBezTo>
                  <a:cubicBezTo>
                    <a:pt x="54023" y="924221"/>
                    <a:pt x="42345" y="900913"/>
                    <a:pt x="35875" y="877415"/>
                  </a:cubicBezTo>
                  <a:cubicBezTo>
                    <a:pt x="28830" y="851355"/>
                    <a:pt x="27260" y="824256"/>
                    <a:pt x="27030" y="797510"/>
                  </a:cubicBezTo>
                  <a:cubicBezTo>
                    <a:pt x="25882" y="719088"/>
                    <a:pt x="25116" y="640592"/>
                    <a:pt x="24159" y="562211"/>
                  </a:cubicBezTo>
                  <a:cubicBezTo>
                    <a:pt x="23202" y="483830"/>
                    <a:pt x="22206" y="405296"/>
                    <a:pt x="21249" y="326915"/>
                  </a:cubicBezTo>
                  <a:cubicBezTo>
                    <a:pt x="20739" y="287367"/>
                    <a:pt x="20254" y="247820"/>
                    <a:pt x="19794" y="208272"/>
                  </a:cubicBezTo>
                  <a:cubicBezTo>
                    <a:pt x="19373" y="190055"/>
                    <a:pt x="19373" y="171722"/>
                    <a:pt x="18799" y="153466"/>
                  </a:cubicBezTo>
                  <a:cubicBezTo>
                    <a:pt x="18301" y="138655"/>
                    <a:pt x="17267" y="123844"/>
                    <a:pt x="17612" y="109033"/>
                  </a:cubicBezTo>
                  <a:cubicBezTo>
                    <a:pt x="17387" y="95325"/>
                    <a:pt x="19778" y="81699"/>
                    <a:pt x="24657" y="68885"/>
                  </a:cubicBezTo>
                  <a:cubicBezTo>
                    <a:pt x="30553" y="55299"/>
                    <a:pt x="42192" y="44927"/>
                    <a:pt x="54176" y="36622"/>
                  </a:cubicBezTo>
                  <a:cubicBezTo>
                    <a:pt x="66016" y="28372"/>
                    <a:pt x="79426" y="22640"/>
                    <a:pt x="93573" y="19783"/>
                  </a:cubicBezTo>
                  <a:cubicBezTo>
                    <a:pt x="106210" y="17597"/>
                    <a:pt x="119059" y="16891"/>
                    <a:pt x="131860" y="17678"/>
                  </a:cubicBezTo>
                  <a:cubicBezTo>
                    <a:pt x="144380" y="18099"/>
                    <a:pt x="156860" y="19093"/>
                    <a:pt x="169342" y="19132"/>
                  </a:cubicBezTo>
                  <a:cubicBezTo>
                    <a:pt x="180446" y="19132"/>
                    <a:pt x="180446" y="1909"/>
                    <a:pt x="169342" y="1909"/>
                  </a:cubicBezTo>
                  <a:cubicBezTo>
                    <a:pt x="142542" y="1909"/>
                    <a:pt x="115741" y="-2147"/>
                    <a:pt x="88940" y="3172"/>
                  </a:cubicBezTo>
                  <a:cubicBezTo>
                    <a:pt x="74116" y="6177"/>
                    <a:pt x="60019" y="12040"/>
                    <a:pt x="47437" y="20433"/>
                  </a:cubicBezTo>
                  <a:cubicBezTo>
                    <a:pt x="33807" y="29465"/>
                    <a:pt x="20139" y="40870"/>
                    <a:pt x="12175" y="55376"/>
                  </a:cubicBezTo>
                  <a:cubicBezTo>
                    <a:pt x="-2297" y="81745"/>
                    <a:pt x="-115" y="113817"/>
                    <a:pt x="1148" y="142865"/>
                  </a:cubicBezTo>
                  <a:cubicBezTo>
                    <a:pt x="2795" y="180257"/>
                    <a:pt x="2488" y="217763"/>
                    <a:pt x="2948" y="255193"/>
                  </a:cubicBezTo>
                  <a:cubicBezTo>
                    <a:pt x="3943" y="335233"/>
                    <a:pt x="4926" y="415259"/>
                    <a:pt x="5896" y="495273"/>
                  </a:cubicBezTo>
                  <a:lnTo>
                    <a:pt x="8882" y="736386"/>
                  </a:lnTo>
                  <a:cubicBezTo>
                    <a:pt x="9265" y="770181"/>
                    <a:pt x="8385" y="804282"/>
                    <a:pt x="11677" y="837924"/>
                  </a:cubicBezTo>
                  <a:cubicBezTo>
                    <a:pt x="14357" y="865442"/>
                    <a:pt x="19794" y="893646"/>
                    <a:pt x="33730" y="917868"/>
                  </a:cubicBezTo>
                  <a:cubicBezTo>
                    <a:pt x="48434" y="943509"/>
                    <a:pt x="73736" y="961340"/>
                    <a:pt x="102838" y="966550"/>
                  </a:cubicBezTo>
                  <a:cubicBezTo>
                    <a:pt x="123437" y="970379"/>
                    <a:pt x="144532" y="970379"/>
                    <a:pt x="165437" y="970379"/>
                  </a:cubicBezTo>
                  <a:cubicBezTo>
                    <a:pt x="196066" y="970608"/>
                    <a:pt x="226888" y="970684"/>
                    <a:pt x="257593" y="970798"/>
                  </a:cubicBezTo>
                  <a:lnTo>
                    <a:pt x="389836" y="971227"/>
                  </a:lnTo>
                  <a:lnTo>
                    <a:pt x="521122" y="971608"/>
                  </a:lnTo>
                  <a:cubicBezTo>
                    <a:pt x="551521" y="971608"/>
                    <a:pt x="581920" y="971798"/>
                    <a:pt x="612321" y="972027"/>
                  </a:cubicBezTo>
                  <a:cubicBezTo>
                    <a:pt x="616149" y="972027"/>
                    <a:pt x="619978" y="972027"/>
                    <a:pt x="623807" y="972027"/>
                  </a:cubicBezTo>
                  <a:cubicBezTo>
                    <a:pt x="634833" y="972255"/>
                    <a:pt x="634833" y="955034"/>
                    <a:pt x="623730" y="954920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A9A46F6-F518-8582-76FF-8187EBB97F47}"/>
                </a:ext>
              </a:extLst>
            </p:cNvPr>
            <p:cNvSpPr/>
            <p:nvPr/>
          </p:nvSpPr>
          <p:spPr>
            <a:xfrm rot="2237146">
              <a:off x="-6304714" y="293048"/>
              <a:ext cx="651359" cy="974328"/>
            </a:xfrm>
            <a:custGeom>
              <a:avLst/>
              <a:gdLst>
                <a:gd name="connsiteX0" fmla="*/ 650629 w 651359"/>
                <a:gd name="connsiteY0" fmla="*/ 116381 h 974328"/>
                <a:gd name="connsiteX1" fmla="*/ 631486 w 651359"/>
                <a:gd name="connsiteY1" fmla="*/ 41635 h 974328"/>
                <a:gd name="connsiteX2" fmla="*/ 521258 w 651359"/>
                <a:gd name="connsiteY2" fmla="*/ 876 h 974328"/>
                <a:gd name="connsiteX3" fmla="*/ 483924 w 651359"/>
                <a:gd name="connsiteY3" fmla="*/ 493 h 974328"/>
                <a:gd name="connsiteX4" fmla="*/ 483924 w 651359"/>
                <a:gd name="connsiteY4" fmla="*/ 17716 h 974328"/>
                <a:gd name="connsiteX5" fmla="*/ 556171 w 651359"/>
                <a:gd name="connsiteY5" fmla="*/ 20471 h 974328"/>
                <a:gd name="connsiteX6" fmla="*/ 605368 w 651359"/>
                <a:gd name="connsiteY6" fmla="*/ 36928 h 974328"/>
                <a:gd name="connsiteX7" fmla="*/ 631028 w 651359"/>
                <a:gd name="connsiteY7" fmla="*/ 94336 h 974328"/>
                <a:gd name="connsiteX8" fmla="*/ 633973 w 651359"/>
                <a:gd name="connsiteY8" fmla="*/ 170880 h 974328"/>
                <a:gd name="connsiteX9" fmla="*/ 629647 w 651359"/>
                <a:gd name="connsiteY9" fmla="*/ 522982 h 974328"/>
                <a:gd name="connsiteX10" fmla="*/ 627465 w 651359"/>
                <a:gd name="connsiteY10" fmla="*/ 699033 h 974328"/>
                <a:gd name="connsiteX11" fmla="*/ 626388 w 651359"/>
                <a:gd name="connsiteY11" fmla="*/ 787058 h 974328"/>
                <a:gd name="connsiteX12" fmla="*/ 622758 w 651359"/>
                <a:gd name="connsiteY12" fmla="*/ 849290 h 974328"/>
                <a:gd name="connsiteX13" fmla="*/ 566472 w 651359"/>
                <a:gd name="connsiteY13" fmla="*/ 943016 h 974328"/>
                <a:gd name="connsiteX14" fmla="*/ 490966 w 651359"/>
                <a:gd name="connsiteY14" fmla="*/ 952275 h 974328"/>
                <a:gd name="connsiteX15" fmla="*/ 403254 w 651359"/>
                <a:gd name="connsiteY15" fmla="*/ 953275 h 974328"/>
                <a:gd name="connsiteX16" fmla="*/ 52398 w 651359"/>
                <a:gd name="connsiteY16" fmla="*/ 957104 h 974328"/>
                <a:gd name="connsiteX17" fmla="*/ 8519 w 651359"/>
                <a:gd name="connsiteY17" fmla="*/ 957599 h 974328"/>
                <a:gd name="connsiteX18" fmla="*/ 8519 w 651359"/>
                <a:gd name="connsiteY18" fmla="*/ 974820 h 974328"/>
                <a:gd name="connsiteX19" fmla="*/ 368913 w 651359"/>
                <a:gd name="connsiteY19" fmla="*/ 970801 h 974328"/>
                <a:gd name="connsiteX20" fmla="*/ 460455 w 651359"/>
                <a:gd name="connsiteY20" fmla="*/ 969772 h 974328"/>
                <a:gd name="connsiteX21" fmla="*/ 544689 w 651359"/>
                <a:gd name="connsiteY21" fmla="*/ 966591 h 974328"/>
                <a:gd name="connsiteX22" fmla="*/ 605292 w 651359"/>
                <a:gd name="connsiteY22" fmla="*/ 936168 h 974328"/>
                <a:gd name="connsiteX23" fmla="*/ 633287 w 651359"/>
                <a:gd name="connsiteY23" fmla="*/ 883390 h 974328"/>
                <a:gd name="connsiteX24" fmla="*/ 644312 w 651359"/>
                <a:gd name="connsiteY24" fmla="*/ 741055 h 974328"/>
                <a:gd name="connsiteX25" fmla="*/ 646532 w 651359"/>
                <a:gd name="connsiteY25" fmla="*/ 561177 h 974328"/>
                <a:gd name="connsiteX26" fmla="*/ 650972 w 651359"/>
                <a:gd name="connsiteY26" fmla="*/ 199622 h 974328"/>
                <a:gd name="connsiteX27" fmla="*/ 650629 w 651359"/>
                <a:gd name="connsiteY27" fmla="*/ 116381 h 97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51359" h="974328">
                  <a:moveTo>
                    <a:pt x="650629" y="116381"/>
                  </a:moveTo>
                  <a:cubicBezTo>
                    <a:pt x="648981" y="90547"/>
                    <a:pt x="644197" y="64484"/>
                    <a:pt x="631486" y="41635"/>
                  </a:cubicBezTo>
                  <a:cubicBezTo>
                    <a:pt x="610580" y="4244"/>
                    <a:pt x="559011" y="1985"/>
                    <a:pt x="521258" y="876"/>
                  </a:cubicBezTo>
                  <a:cubicBezTo>
                    <a:pt x="508813" y="493"/>
                    <a:pt x="496369" y="493"/>
                    <a:pt x="483924" y="493"/>
                  </a:cubicBezTo>
                  <a:cubicBezTo>
                    <a:pt x="472823" y="493"/>
                    <a:pt x="472823" y="17716"/>
                    <a:pt x="483924" y="17716"/>
                  </a:cubicBezTo>
                  <a:cubicBezTo>
                    <a:pt x="508042" y="17197"/>
                    <a:pt x="532168" y="18118"/>
                    <a:pt x="556171" y="20471"/>
                  </a:cubicBezTo>
                  <a:cubicBezTo>
                    <a:pt x="572942" y="22461"/>
                    <a:pt x="592047" y="26365"/>
                    <a:pt x="605368" y="36928"/>
                  </a:cubicBezTo>
                  <a:cubicBezTo>
                    <a:pt x="621643" y="49826"/>
                    <a:pt x="627732" y="74320"/>
                    <a:pt x="631028" y="94336"/>
                  </a:cubicBezTo>
                  <a:cubicBezTo>
                    <a:pt x="635231" y="119481"/>
                    <a:pt x="634278" y="145314"/>
                    <a:pt x="633973" y="170880"/>
                  </a:cubicBezTo>
                  <a:cubicBezTo>
                    <a:pt x="632544" y="288247"/>
                    <a:pt x="631105" y="405614"/>
                    <a:pt x="629647" y="522982"/>
                  </a:cubicBezTo>
                  <a:lnTo>
                    <a:pt x="627465" y="699033"/>
                  </a:lnTo>
                  <a:cubicBezTo>
                    <a:pt x="627103" y="728349"/>
                    <a:pt x="626750" y="757690"/>
                    <a:pt x="626388" y="787058"/>
                  </a:cubicBezTo>
                  <a:cubicBezTo>
                    <a:pt x="626540" y="807857"/>
                    <a:pt x="625321" y="828650"/>
                    <a:pt x="622758" y="849290"/>
                  </a:cubicBezTo>
                  <a:cubicBezTo>
                    <a:pt x="617431" y="886333"/>
                    <a:pt x="603614" y="927053"/>
                    <a:pt x="566472" y="943016"/>
                  </a:cubicBezTo>
                  <a:cubicBezTo>
                    <a:pt x="542926" y="953122"/>
                    <a:pt x="516046" y="952008"/>
                    <a:pt x="490966" y="952275"/>
                  </a:cubicBezTo>
                  <a:lnTo>
                    <a:pt x="403254" y="953275"/>
                  </a:lnTo>
                  <a:lnTo>
                    <a:pt x="52398" y="957104"/>
                  </a:lnTo>
                  <a:lnTo>
                    <a:pt x="8519" y="957599"/>
                  </a:lnTo>
                  <a:cubicBezTo>
                    <a:pt x="-2544" y="957599"/>
                    <a:pt x="-2582" y="974935"/>
                    <a:pt x="8519" y="974820"/>
                  </a:cubicBezTo>
                  <a:lnTo>
                    <a:pt x="368913" y="970801"/>
                  </a:lnTo>
                  <a:lnTo>
                    <a:pt x="460455" y="969772"/>
                  </a:lnTo>
                  <a:cubicBezTo>
                    <a:pt x="488365" y="969458"/>
                    <a:pt x="516894" y="970725"/>
                    <a:pt x="544689" y="966591"/>
                  </a:cubicBezTo>
                  <a:cubicBezTo>
                    <a:pt x="567777" y="963695"/>
                    <a:pt x="589178" y="952951"/>
                    <a:pt x="605292" y="936168"/>
                  </a:cubicBezTo>
                  <a:cubicBezTo>
                    <a:pt x="618613" y="920995"/>
                    <a:pt x="628198" y="902926"/>
                    <a:pt x="633287" y="883390"/>
                  </a:cubicBezTo>
                  <a:cubicBezTo>
                    <a:pt x="646417" y="837460"/>
                    <a:pt x="643730" y="788168"/>
                    <a:pt x="644312" y="741055"/>
                  </a:cubicBezTo>
                  <a:cubicBezTo>
                    <a:pt x="645045" y="681122"/>
                    <a:pt x="645788" y="621162"/>
                    <a:pt x="646532" y="561177"/>
                  </a:cubicBezTo>
                  <a:cubicBezTo>
                    <a:pt x="648009" y="440672"/>
                    <a:pt x="649495" y="320153"/>
                    <a:pt x="650972" y="199622"/>
                  </a:cubicBezTo>
                  <a:cubicBezTo>
                    <a:pt x="651163" y="171798"/>
                    <a:pt x="652392" y="143898"/>
                    <a:pt x="650629" y="116381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2FC056-C948-C914-CE93-BDCA0E7CF849}"/>
                </a:ext>
              </a:extLst>
            </p:cNvPr>
            <p:cNvSpPr/>
            <p:nvPr/>
          </p:nvSpPr>
          <p:spPr>
            <a:xfrm rot="2237146">
              <a:off x="-6550274" y="-55926"/>
              <a:ext cx="367255" cy="86120"/>
            </a:xfrm>
            <a:custGeom>
              <a:avLst/>
              <a:gdLst>
                <a:gd name="connsiteX0" fmla="*/ 280247 w 367255"/>
                <a:gd name="connsiteY0" fmla="*/ 19352 h 86120"/>
                <a:gd name="connsiteX1" fmla="*/ 356820 w 367255"/>
                <a:gd name="connsiteY1" fmla="*/ 34010 h 86120"/>
                <a:gd name="connsiteX2" fmla="*/ 361414 w 367255"/>
                <a:gd name="connsiteY2" fmla="*/ 17400 h 86120"/>
                <a:gd name="connsiteX3" fmla="*/ 77365 w 367255"/>
                <a:gd name="connsiteY3" fmla="*/ 32288 h 86120"/>
                <a:gd name="connsiteX4" fmla="*/ 4198 w 367255"/>
                <a:gd name="connsiteY4" fmla="*/ 70254 h 86120"/>
                <a:gd name="connsiteX5" fmla="*/ 12928 w 367255"/>
                <a:gd name="connsiteY5" fmla="*/ 85141 h 86120"/>
                <a:gd name="connsiteX6" fmla="*/ 280247 w 367255"/>
                <a:gd name="connsiteY6" fmla="*/ 19352 h 8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255" h="86120">
                  <a:moveTo>
                    <a:pt x="280247" y="19352"/>
                  </a:moveTo>
                  <a:cubicBezTo>
                    <a:pt x="306185" y="21752"/>
                    <a:pt x="331829" y="26661"/>
                    <a:pt x="356820" y="34010"/>
                  </a:cubicBezTo>
                  <a:cubicBezTo>
                    <a:pt x="367502" y="37148"/>
                    <a:pt x="372135" y="20500"/>
                    <a:pt x="361414" y="17400"/>
                  </a:cubicBezTo>
                  <a:cubicBezTo>
                    <a:pt x="267727" y="-9503"/>
                    <a:pt x="167724" y="-4261"/>
                    <a:pt x="77365" y="32288"/>
                  </a:cubicBezTo>
                  <a:cubicBezTo>
                    <a:pt x="51799" y="42535"/>
                    <a:pt x="27295" y="55251"/>
                    <a:pt x="4198" y="70254"/>
                  </a:cubicBezTo>
                  <a:cubicBezTo>
                    <a:pt x="-5028" y="76300"/>
                    <a:pt x="3586" y="91227"/>
                    <a:pt x="12928" y="85141"/>
                  </a:cubicBezTo>
                  <a:cubicBezTo>
                    <a:pt x="92122" y="33841"/>
                    <a:pt x="186280" y="10668"/>
                    <a:pt x="280247" y="19352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685E8C-7E93-EF6A-A644-960FC97D6432}"/>
                </a:ext>
              </a:extLst>
            </p:cNvPr>
            <p:cNvSpPr/>
            <p:nvPr/>
          </p:nvSpPr>
          <p:spPr>
            <a:xfrm rot="2237146">
              <a:off x="-6607560" y="45163"/>
              <a:ext cx="223659" cy="48674"/>
            </a:xfrm>
            <a:custGeom>
              <a:avLst/>
              <a:gdLst>
                <a:gd name="connsiteX0" fmla="*/ 213004 w 223659"/>
                <a:gd name="connsiteY0" fmla="*/ 21384 h 48674"/>
                <a:gd name="connsiteX1" fmla="*/ 223609 w 223659"/>
                <a:gd name="connsiteY1" fmla="*/ 15375 h 48674"/>
                <a:gd name="connsiteX2" fmla="*/ 217522 w 223659"/>
                <a:gd name="connsiteY2" fmla="*/ 4812 h 48674"/>
                <a:gd name="connsiteX3" fmla="*/ 4494 w 223659"/>
                <a:gd name="connsiteY3" fmla="*/ 33134 h 48674"/>
                <a:gd name="connsiteX4" fmla="*/ 1393 w 223659"/>
                <a:gd name="connsiteY4" fmla="*/ 44921 h 48674"/>
                <a:gd name="connsiteX5" fmla="*/ 13185 w 223659"/>
                <a:gd name="connsiteY5" fmla="*/ 48021 h 48674"/>
                <a:gd name="connsiteX6" fmla="*/ 213004 w 223659"/>
                <a:gd name="connsiteY6" fmla="*/ 21384 h 4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659" h="48674">
                  <a:moveTo>
                    <a:pt x="213004" y="21384"/>
                  </a:moveTo>
                  <a:cubicBezTo>
                    <a:pt x="217574" y="22505"/>
                    <a:pt x="222224" y="19870"/>
                    <a:pt x="223609" y="15375"/>
                  </a:cubicBezTo>
                  <a:cubicBezTo>
                    <a:pt x="224829" y="10780"/>
                    <a:pt x="222110" y="6063"/>
                    <a:pt x="217522" y="4812"/>
                  </a:cubicBezTo>
                  <a:cubicBezTo>
                    <a:pt x="145263" y="-6167"/>
                    <a:pt x="71370" y="3657"/>
                    <a:pt x="4494" y="33134"/>
                  </a:cubicBezTo>
                  <a:cubicBezTo>
                    <a:pt x="414" y="35557"/>
                    <a:pt x="-967" y="40805"/>
                    <a:pt x="1393" y="44921"/>
                  </a:cubicBezTo>
                  <a:cubicBezTo>
                    <a:pt x="3869" y="48931"/>
                    <a:pt x="9056" y="50295"/>
                    <a:pt x="13185" y="48021"/>
                  </a:cubicBezTo>
                  <a:cubicBezTo>
                    <a:pt x="75950" y="20501"/>
                    <a:pt x="145217" y="11267"/>
                    <a:pt x="213004" y="21384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D750CBF-5477-4249-CB34-FE17EC393EEA}"/>
                </a:ext>
              </a:extLst>
            </p:cNvPr>
            <p:cNvSpPr/>
            <p:nvPr/>
          </p:nvSpPr>
          <p:spPr>
            <a:xfrm rot="2237146">
              <a:off x="-6681476" y="153949"/>
              <a:ext cx="117887" cy="35050"/>
            </a:xfrm>
            <a:custGeom>
              <a:avLst/>
              <a:gdLst>
                <a:gd name="connsiteX0" fmla="*/ 6485 w 117887"/>
                <a:gd name="connsiteY0" fmla="*/ 18584 h 35050"/>
                <a:gd name="connsiteX1" fmla="*/ 473 w 117887"/>
                <a:gd name="connsiteY1" fmla="*/ 29148 h 35050"/>
                <a:gd name="connsiteX2" fmla="*/ 11079 w 117887"/>
                <a:gd name="connsiteY2" fmla="*/ 35195 h 35050"/>
                <a:gd name="connsiteX3" fmla="*/ 109821 w 117887"/>
                <a:gd name="connsiteY3" fmla="*/ 17820 h 35050"/>
                <a:gd name="connsiteX4" fmla="*/ 109821 w 117887"/>
                <a:gd name="connsiteY4" fmla="*/ 596 h 35050"/>
                <a:gd name="connsiteX5" fmla="*/ 6485 w 117887"/>
                <a:gd name="connsiteY5" fmla="*/ 18584 h 3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887" h="35050">
                  <a:moveTo>
                    <a:pt x="6485" y="18584"/>
                  </a:moveTo>
                  <a:cubicBezTo>
                    <a:pt x="2020" y="19985"/>
                    <a:pt x="-604" y="24596"/>
                    <a:pt x="473" y="29148"/>
                  </a:cubicBezTo>
                  <a:cubicBezTo>
                    <a:pt x="1759" y="33724"/>
                    <a:pt x="6484" y="36418"/>
                    <a:pt x="11079" y="35195"/>
                  </a:cubicBezTo>
                  <a:cubicBezTo>
                    <a:pt x="42419" y="22575"/>
                    <a:pt x="76054" y="16657"/>
                    <a:pt x="109821" y="17820"/>
                  </a:cubicBezTo>
                  <a:cubicBezTo>
                    <a:pt x="120886" y="18202"/>
                    <a:pt x="120886" y="979"/>
                    <a:pt x="109821" y="596"/>
                  </a:cubicBezTo>
                  <a:cubicBezTo>
                    <a:pt x="74499" y="-647"/>
                    <a:pt x="39307" y="5479"/>
                    <a:pt x="6485" y="18584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44EE33-C02C-A962-535F-2CB85CF3E87B}"/>
                </a:ext>
              </a:extLst>
            </p:cNvPr>
            <p:cNvSpPr/>
            <p:nvPr/>
          </p:nvSpPr>
          <p:spPr>
            <a:xfrm rot="2237146">
              <a:off x="-6063481" y="314427"/>
              <a:ext cx="367120" cy="86431"/>
            </a:xfrm>
            <a:custGeom>
              <a:avLst/>
              <a:gdLst>
                <a:gd name="connsiteX0" fmla="*/ 363409 w 367120"/>
                <a:gd name="connsiteY0" fmla="*/ 70516 h 86431"/>
                <a:gd name="connsiteX1" fmla="*/ 87363 w 367120"/>
                <a:gd name="connsiteY1" fmla="*/ 2239 h 86431"/>
                <a:gd name="connsiteX2" fmla="*/ 6302 w 367120"/>
                <a:gd name="connsiteY2" fmla="*/ 17547 h 86431"/>
                <a:gd name="connsiteX3" fmla="*/ 10867 w 367120"/>
                <a:gd name="connsiteY3" fmla="*/ 34157 h 86431"/>
                <a:gd name="connsiteX4" fmla="*/ 285760 w 367120"/>
                <a:gd name="connsiteY4" fmla="*/ 49045 h 86431"/>
                <a:gd name="connsiteX5" fmla="*/ 354681 w 367120"/>
                <a:gd name="connsiteY5" fmla="*/ 85442 h 86431"/>
                <a:gd name="connsiteX6" fmla="*/ 363409 w 367120"/>
                <a:gd name="connsiteY6" fmla="*/ 70516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120" h="86431">
                  <a:moveTo>
                    <a:pt x="363409" y="70516"/>
                  </a:moveTo>
                  <a:cubicBezTo>
                    <a:pt x="281606" y="17561"/>
                    <a:pt x="184422" y="-6478"/>
                    <a:pt x="87363" y="2239"/>
                  </a:cubicBezTo>
                  <a:cubicBezTo>
                    <a:pt x="59911" y="4703"/>
                    <a:pt x="32763" y="9830"/>
                    <a:pt x="6302" y="17547"/>
                  </a:cubicBezTo>
                  <a:cubicBezTo>
                    <a:pt x="-4337" y="20647"/>
                    <a:pt x="185" y="37296"/>
                    <a:pt x="10867" y="34157"/>
                  </a:cubicBezTo>
                  <a:cubicBezTo>
                    <a:pt x="101570" y="8155"/>
                    <a:pt x="198391" y="13398"/>
                    <a:pt x="285760" y="49045"/>
                  </a:cubicBezTo>
                  <a:cubicBezTo>
                    <a:pt x="309858" y="58917"/>
                    <a:pt x="332937" y="71106"/>
                    <a:pt x="354681" y="85442"/>
                  </a:cubicBezTo>
                  <a:cubicBezTo>
                    <a:pt x="364019" y="91641"/>
                    <a:pt x="372633" y="76754"/>
                    <a:pt x="363409" y="70516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963D59-B8BE-AD1B-83FC-6917F06A7D01}"/>
                </a:ext>
              </a:extLst>
            </p:cNvPr>
            <p:cNvSpPr/>
            <p:nvPr/>
          </p:nvSpPr>
          <p:spPr>
            <a:xfrm rot="2237146">
              <a:off x="-6036928" y="479630"/>
              <a:ext cx="223589" cy="48763"/>
            </a:xfrm>
            <a:custGeom>
              <a:avLst/>
              <a:gdLst>
                <a:gd name="connsiteX0" fmla="*/ 222662 w 223589"/>
                <a:gd name="connsiteY0" fmla="*/ 44966 h 48763"/>
                <a:gd name="connsiteX1" fmla="*/ 219565 w 223589"/>
                <a:gd name="connsiteY1" fmla="*/ 33179 h 48763"/>
                <a:gd name="connsiteX2" fmla="*/ 6570 w 223589"/>
                <a:gd name="connsiteY2" fmla="*/ 4857 h 48763"/>
                <a:gd name="connsiteX3" fmla="*/ 519 w 223589"/>
                <a:gd name="connsiteY3" fmla="*/ 15420 h 48763"/>
                <a:gd name="connsiteX4" fmla="*/ 11124 w 223589"/>
                <a:gd name="connsiteY4" fmla="*/ 21429 h 48763"/>
                <a:gd name="connsiteX5" fmla="*/ 210875 w 223589"/>
                <a:gd name="connsiteY5" fmla="*/ 48220 h 48763"/>
                <a:gd name="connsiteX6" fmla="*/ 222662 w 223589"/>
                <a:gd name="connsiteY6" fmla="*/ 44966 h 4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589" h="48763">
                  <a:moveTo>
                    <a:pt x="222662" y="44966"/>
                  </a:moveTo>
                  <a:cubicBezTo>
                    <a:pt x="225025" y="40850"/>
                    <a:pt x="223643" y="35602"/>
                    <a:pt x="219565" y="33179"/>
                  </a:cubicBezTo>
                  <a:cubicBezTo>
                    <a:pt x="152702" y="3703"/>
                    <a:pt x="78816" y="-6121"/>
                    <a:pt x="6570" y="4857"/>
                  </a:cubicBezTo>
                  <a:cubicBezTo>
                    <a:pt x="1996" y="6125"/>
                    <a:pt x="-701" y="10837"/>
                    <a:pt x="519" y="15420"/>
                  </a:cubicBezTo>
                  <a:cubicBezTo>
                    <a:pt x="1872" y="19941"/>
                    <a:pt x="6551" y="22591"/>
                    <a:pt x="11124" y="21429"/>
                  </a:cubicBezTo>
                  <a:cubicBezTo>
                    <a:pt x="78902" y="11374"/>
                    <a:pt x="148147" y="20661"/>
                    <a:pt x="210875" y="48220"/>
                  </a:cubicBezTo>
                  <a:cubicBezTo>
                    <a:pt x="215048" y="50424"/>
                    <a:pt x="220213" y="48998"/>
                    <a:pt x="222662" y="44966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A9EF86E-65EE-06C6-BA2D-9C681865695F}"/>
                </a:ext>
              </a:extLst>
            </p:cNvPr>
            <p:cNvSpPr/>
            <p:nvPr/>
          </p:nvSpPr>
          <p:spPr>
            <a:xfrm rot="2237146">
              <a:off x="-6048495" y="635759"/>
              <a:ext cx="117887" cy="35050"/>
            </a:xfrm>
            <a:custGeom>
              <a:avLst/>
              <a:gdLst>
                <a:gd name="connsiteX0" fmla="*/ 8533 w 117887"/>
                <a:gd name="connsiteY0" fmla="*/ 647 h 35050"/>
                <a:gd name="connsiteX1" fmla="*/ 8533 w 117887"/>
                <a:gd name="connsiteY1" fmla="*/ 17869 h 35050"/>
                <a:gd name="connsiteX2" fmla="*/ 107232 w 117887"/>
                <a:gd name="connsiteY2" fmla="*/ 35245 h 35050"/>
                <a:gd name="connsiteX3" fmla="*/ 117837 w 117887"/>
                <a:gd name="connsiteY3" fmla="*/ 29198 h 35050"/>
                <a:gd name="connsiteX4" fmla="*/ 111825 w 117887"/>
                <a:gd name="connsiteY4" fmla="*/ 18635 h 35050"/>
                <a:gd name="connsiteX5" fmla="*/ 8533 w 117887"/>
                <a:gd name="connsiteY5" fmla="*/ 647 h 3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887" h="35050">
                  <a:moveTo>
                    <a:pt x="8533" y="647"/>
                  </a:moveTo>
                  <a:cubicBezTo>
                    <a:pt x="-2539" y="1030"/>
                    <a:pt x="-2577" y="18252"/>
                    <a:pt x="8533" y="17869"/>
                  </a:cubicBezTo>
                  <a:cubicBezTo>
                    <a:pt x="42284" y="16710"/>
                    <a:pt x="75901" y="22629"/>
                    <a:pt x="107232" y="35245"/>
                  </a:cubicBezTo>
                  <a:cubicBezTo>
                    <a:pt x="111825" y="36469"/>
                    <a:pt x="116551" y="33774"/>
                    <a:pt x="117837" y="29198"/>
                  </a:cubicBezTo>
                  <a:cubicBezTo>
                    <a:pt x="118981" y="24638"/>
                    <a:pt x="116332" y="19987"/>
                    <a:pt x="111825" y="18635"/>
                  </a:cubicBezTo>
                  <a:cubicBezTo>
                    <a:pt x="79017" y="5529"/>
                    <a:pt x="43837" y="-597"/>
                    <a:pt x="8533" y="647"/>
                  </a:cubicBezTo>
                  <a:close/>
                </a:path>
              </a:pathLst>
            </a:custGeom>
            <a:solidFill>
              <a:srgbClr val="000000"/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13">
            <a:extLst>
              <a:ext uri="{FF2B5EF4-FFF2-40B4-BE49-F238E27FC236}">
                <a16:creationId xmlns:a16="http://schemas.microsoft.com/office/drawing/2014/main" id="{3DAC96E2-F775-BE1A-A736-ECE168793927}"/>
              </a:ext>
            </a:extLst>
          </p:cNvPr>
          <p:cNvGrpSpPr/>
          <p:nvPr/>
        </p:nvGrpSpPr>
        <p:grpSpPr>
          <a:xfrm>
            <a:off x="7915463" y="3735449"/>
            <a:ext cx="1425389" cy="1554297"/>
            <a:chOff x="-7908343" y="-2708189"/>
            <a:chExt cx="1425389" cy="1554297"/>
          </a:xfrm>
          <a:solidFill>
            <a:srgbClr val="000000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2573F2A-9660-6D2D-918C-39312E5A323E}"/>
                </a:ext>
              </a:extLst>
            </p:cNvPr>
            <p:cNvSpPr/>
            <p:nvPr/>
          </p:nvSpPr>
          <p:spPr>
            <a:xfrm rot="-1789354">
              <a:off x="-7693767" y="-2535173"/>
              <a:ext cx="996237" cy="1128225"/>
            </a:xfrm>
            <a:custGeom>
              <a:avLst/>
              <a:gdLst>
                <a:gd name="connsiteX0" fmla="*/ 377232 w 996237"/>
                <a:gd name="connsiteY0" fmla="*/ 1122481 h 1128225"/>
                <a:gd name="connsiteX1" fmla="*/ 423467 w 996237"/>
                <a:gd name="connsiteY1" fmla="*/ 790023 h 1128225"/>
                <a:gd name="connsiteX2" fmla="*/ 384642 w 996237"/>
                <a:gd name="connsiteY2" fmla="*/ 650362 h 1128225"/>
                <a:gd name="connsiteX3" fmla="*/ 327634 w 996237"/>
                <a:gd name="connsiteY3" fmla="*/ 628520 h 1128225"/>
                <a:gd name="connsiteX4" fmla="*/ 280073 w 996237"/>
                <a:gd name="connsiteY4" fmla="*/ 659195 h 1128225"/>
                <a:gd name="connsiteX5" fmla="*/ 278099 w 996237"/>
                <a:gd name="connsiteY5" fmla="*/ 715791 h 1128225"/>
                <a:gd name="connsiteX6" fmla="*/ 319738 w 996237"/>
                <a:gd name="connsiteY6" fmla="*/ 760802 h 1128225"/>
                <a:gd name="connsiteX7" fmla="*/ 448833 w 996237"/>
                <a:gd name="connsiteY7" fmla="*/ 760512 h 1128225"/>
                <a:gd name="connsiteX8" fmla="*/ 581486 w 996237"/>
                <a:gd name="connsiteY8" fmla="*/ 631075 h 1128225"/>
                <a:gd name="connsiteX9" fmla="*/ 595625 w 996237"/>
                <a:gd name="connsiteY9" fmla="*/ 569044 h 1128225"/>
                <a:gd name="connsiteX10" fmla="*/ 584301 w 996237"/>
                <a:gd name="connsiteY10" fmla="*/ 538497 h 1128225"/>
                <a:gd name="connsiteX11" fmla="*/ 553305 w 996237"/>
                <a:gd name="connsiteY11" fmla="*/ 531734 h 1128225"/>
                <a:gd name="connsiteX12" fmla="*/ 509627 w 996237"/>
                <a:gd name="connsiteY12" fmla="*/ 584899 h 1128225"/>
                <a:gd name="connsiteX13" fmla="*/ 512863 w 996237"/>
                <a:gd name="connsiteY13" fmla="*/ 729608 h 1128225"/>
                <a:gd name="connsiteX14" fmla="*/ 568286 w 996237"/>
                <a:gd name="connsiteY14" fmla="*/ 765883 h 1128225"/>
                <a:gd name="connsiteX15" fmla="*/ 637557 w 996237"/>
                <a:gd name="connsiteY15" fmla="*/ 755690 h 1128225"/>
                <a:gd name="connsiteX16" fmla="*/ 699839 w 996237"/>
                <a:gd name="connsiteY16" fmla="*/ 715597 h 1128225"/>
                <a:gd name="connsiteX17" fmla="*/ 753546 w 996237"/>
                <a:gd name="connsiteY17" fmla="*/ 658872 h 1128225"/>
                <a:gd name="connsiteX18" fmla="*/ 762185 w 996237"/>
                <a:gd name="connsiteY18" fmla="*/ 595287 h 1128225"/>
                <a:gd name="connsiteX19" fmla="*/ 699547 w 996237"/>
                <a:gd name="connsiteY19" fmla="*/ 602244 h 1128225"/>
                <a:gd name="connsiteX20" fmla="*/ 631279 w 996237"/>
                <a:gd name="connsiteY20" fmla="*/ 711779 h 1128225"/>
                <a:gd name="connsiteX21" fmla="*/ 601804 w 996237"/>
                <a:gd name="connsiteY21" fmla="*/ 869690 h 1128225"/>
                <a:gd name="connsiteX22" fmla="*/ 601804 w 996237"/>
                <a:gd name="connsiteY22" fmla="*/ 1039250 h 1128225"/>
                <a:gd name="connsiteX23" fmla="*/ 606690 w 996237"/>
                <a:gd name="connsiteY23" fmla="*/ 1080737 h 1128225"/>
                <a:gd name="connsiteX24" fmla="*/ 616397 w 996237"/>
                <a:gd name="connsiteY24" fmla="*/ 1108144 h 1128225"/>
                <a:gd name="connsiteX25" fmla="*/ 639044 w 996237"/>
                <a:gd name="connsiteY25" fmla="*/ 1123482 h 1128225"/>
                <a:gd name="connsiteX26" fmla="*/ 664928 w 996237"/>
                <a:gd name="connsiteY26" fmla="*/ 1109831 h 1128225"/>
                <a:gd name="connsiteX27" fmla="*/ 677222 w 996237"/>
                <a:gd name="connsiteY27" fmla="*/ 1081709 h 1128225"/>
                <a:gd name="connsiteX28" fmla="*/ 687803 w 996237"/>
                <a:gd name="connsiteY28" fmla="*/ 1055816 h 1128225"/>
                <a:gd name="connsiteX29" fmla="*/ 714107 w 996237"/>
                <a:gd name="connsiteY29" fmla="*/ 1004660 h 1128225"/>
                <a:gd name="connsiteX30" fmla="*/ 852422 w 996237"/>
                <a:gd name="connsiteY30" fmla="*/ 816169 h 1128225"/>
                <a:gd name="connsiteX31" fmla="*/ 972973 w 996237"/>
                <a:gd name="connsiteY31" fmla="*/ 618553 h 1128225"/>
                <a:gd name="connsiteX32" fmla="*/ 984108 w 996237"/>
                <a:gd name="connsiteY32" fmla="*/ 380294 h 1128225"/>
                <a:gd name="connsiteX33" fmla="*/ 874811 w 996237"/>
                <a:gd name="connsiteY33" fmla="*/ 171482 h 1128225"/>
                <a:gd name="connsiteX34" fmla="*/ 682853 w 996237"/>
                <a:gd name="connsiteY34" fmla="*/ 36642 h 1128225"/>
                <a:gd name="connsiteX35" fmla="*/ 443818 w 996237"/>
                <a:gd name="connsiteY35" fmla="*/ 2762 h 1128225"/>
                <a:gd name="connsiteX36" fmla="*/ 219278 w 996237"/>
                <a:gd name="connsiteY36" fmla="*/ 87348 h 1128225"/>
                <a:gd name="connsiteX37" fmla="*/ 65207 w 996237"/>
                <a:gd name="connsiteY37" fmla="*/ 266002 h 1128225"/>
                <a:gd name="connsiteX38" fmla="*/ 19814 w 996237"/>
                <a:gd name="connsiteY38" fmla="*/ 378773 h 1128225"/>
                <a:gd name="connsiteX39" fmla="*/ 433 w 996237"/>
                <a:gd name="connsiteY39" fmla="*/ 510441 h 1128225"/>
                <a:gd name="connsiteX40" fmla="*/ 111700 w 996237"/>
                <a:gd name="connsiteY40" fmla="*/ 751936 h 1128225"/>
                <a:gd name="connsiteX41" fmla="*/ 203652 w 996237"/>
                <a:gd name="connsiteY41" fmla="*/ 859012 h 1128225"/>
                <a:gd name="connsiteX42" fmla="*/ 281302 w 996237"/>
                <a:gd name="connsiteY42" fmla="*/ 984502 h 1128225"/>
                <a:gd name="connsiteX43" fmla="*/ 300714 w 996237"/>
                <a:gd name="connsiteY43" fmla="*/ 1118080 h 1128225"/>
                <a:gd name="connsiteX44" fmla="*/ 316633 w 996237"/>
                <a:gd name="connsiteY44" fmla="*/ 1122481 h 1128225"/>
                <a:gd name="connsiteX45" fmla="*/ 230085 w 996237"/>
                <a:gd name="connsiteY45" fmla="*/ 866326 h 1128225"/>
                <a:gd name="connsiteX46" fmla="*/ 65401 w 996237"/>
                <a:gd name="connsiteY46" fmla="*/ 659552 h 1128225"/>
                <a:gd name="connsiteX47" fmla="*/ 20364 w 996237"/>
                <a:gd name="connsiteY47" fmla="*/ 543060 h 1128225"/>
                <a:gd name="connsiteX48" fmla="*/ 27482 w 996237"/>
                <a:gd name="connsiteY48" fmla="*/ 415339 h 1128225"/>
                <a:gd name="connsiteX49" fmla="*/ 120856 w 996237"/>
                <a:gd name="connsiteY49" fmla="*/ 208241 h 1128225"/>
                <a:gd name="connsiteX50" fmla="*/ 287223 w 996237"/>
                <a:gd name="connsiteY50" fmla="*/ 65280 h 1128225"/>
                <a:gd name="connsiteX51" fmla="*/ 511374 w 996237"/>
                <a:gd name="connsiteY51" fmla="*/ 16968 h 1128225"/>
                <a:gd name="connsiteX52" fmla="*/ 893156 w 996237"/>
                <a:gd name="connsiteY52" fmla="*/ 220214 h 1128225"/>
                <a:gd name="connsiteX53" fmla="*/ 976402 w 996237"/>
                <a:gd name="connsiteY53" fmla="*/ 428023 h 1128225"/>
                <a:gd name="connsiteX54" fmla="*/ 976049 w 996237"/>
                <a:gd name="connsiteY54" fmla="*/ 542930 h 1128225"/>
                <a:gd name="connsiteX55" fmla="*/ 943694 w 996237"/>
                <a:gd name="connsiteY55" fmla="*/ 646220 h 1128225"/>
                <a:gd name="connsiteX56" fmla="*/ 821653 w 996237"/>
                <a:gd name="connsiteY56" fmla="*/ 828660 h 1128225"/>
                <a:gd name="connsiteX57" fmla="*/ 692235 w 996237"/>
                <a:gd name="connsiteY57" fmla="*/ 1009871 h 1128225"/>
                <a:gd name="connsiteX58" fmla="*/ 668325 w 996237"/>
                <a:gd name="connsiteY58" fmla="*/ 1059703 h 1128225"/>
                <a:gd name="connsiteX59" fmla="*/ 658813 w 996237"/>
                <a:gd name="connsiteY59" fmla="*/ 1084614 h 1128225"/>
                <a:gd name="connsiteX60" fmla="*/ 645192 w 996237"/>
                <a:gd name="connsiteY60" fmla="*/ 1106077 h 1128225"/>
                <a:gd name="connsiteX61" fmla="*/ 621864 w 996237"/>
                <a:gd name="connsiteY61" fmla="*/ 1071744 h 1128225"/>
                <a:gd name="connsiteX62" fmla="*/ 614973 w 996237"/>
                <a:gd name="connsiteY62" fmla="*/ 991389 h 1128225"/>
                <a:gd name="connsiteX63" fmla="*/ 622802 w 996237"/>
                <a:gd name="connsiteY63" fmla="*/ 830569 h 1128225"/>
                <a:gd name="connsiteX64" fmla="*/ 656225 w 996237"/>
                <a:gd name="connsiteY64" fmla="*/ 690131 h 1128225"/>
                <a:gd name="connsiteX65" fmla="*/ 685667 w 996237"/>
                <a:gd name="connsiteY65" fmla="*/ 638130 h 1128225"/>
                <a:gd name="connsiteX66" fmla="*/ 706989 w 996237"/>
                <a:gd name="connsiteY66" fmla="*/ 616967 h 1128225"/>
                <a:gd name="connsiteX67" fmla="*/ 734587 w 996237"/>
                <a:gd name="connsiteY67" fmla="*/ 601791 h 1128225"/>
                <a:gd name="connsiteX68" fmla="*/ 753676 w 996237"/>
                <a:gd name="connsiteY68" fmla="*/ 615123 h 1128225"/>
                <a:gd name="connsiteX69" fmla="*/ 743678 w 996237"/>
                <a:gd name="connsiteY69" fmla="*/ 644246 h 1128225"/>
                <a:gd name="connsiteX70" fmla="*/ 694015 w 996237"/>
                <a:gd name="connsiteY70" fmla="*/ 698544 h 1128225"/>
                <a:gd name="connsiteX71" fmla="*/ 635776 w 996237"/>
                <a:gd name="connsiteY71" fmla="*/ 738216 h 1128225"/>
                <a:gd name="connsiteX72" fmla="*/ 572556 w 996237"/>
                <a:gd name="connsiteY72" fmla="*/ 749703 h 1128225"/>
                <a:gd name="connsiteX73" fmla="*/ 509659 w 996237"/>
                <a:gd name="connsiteY73" fmla="*/ 652335 h 1128225"/>
                <a:gd name="connsiteX74" fmla="*/ 529654 w 996237"/>
                <a:gd name="connsiteY74" fmla="*/ 578461 h 1128225"/>
                <a:gd name="connsiteX75" fmla="*/ 547449 w 996237"/>
                <a:gd name="connsiteY75" fmla="*/ 551926 h 1128225"/>
                <a:gd name="connsiteX76" fmla="*/ 572394 w 996237"/>
                <a:gd name="connsiteY76" fmla="*/ 549758 h 1128225"/>
                <a:gd name="connsiteX77" fmla="*/ 578639 w 996237"/>
                <a:gd name="connsiteY77" fmla="*/ 576228 h 1128225"/>
                <a:gd name="connsiteX78" fmla="*/ 572847 w 996237"/>
                <a:gd name="connsiteY78" fmla="*/ 605286 h 1128225"/>
                <a:gd name="connsiteX79" fmla="*/ 548679 w 996237"/>
                <a:gd name="connsiteY79" fmla="*/ 658872 h 1128225"/>
                <a:gd name="connsiteX80" fmla="*/ 461774 w 996237"/>
                <a:gd name="connsiteY80" fmla="*/ 737084 h 1128225"/>
                <a:gd name="connsiteX81" fmla="*/ 343843 w 996237"/>
                <a:gd name="connsiteY81" fmla="*/ 752616 h 1128225"/>
                <a:gd name="connsiteX82" fmla="*/ 297480 w 996237"/>
                <a:gd name="connsiteY82" fmla="*/ 719254 h 1128225"/>
                <a:gd name="connsiteX83" fmla="*/ 293273 w 996237"/>
                <a:gd name="connsiteY83" fmla="*/ 670004 h 1128225"/>
                <a:gd name="connsiteX84" fmla="*/ 332713 w 996237"/>
                <a:gd name="connsiteY84" fmla="*/ 645054 h 1128225"/>
                <a:gd name="connsiteX85" fmla="*/ 380824 w 996237"/>
                <a:gd name="connsiteY85" fmla="*/ 670424 h 1128225"/>
                <a:gd name="connsiteX86" fmla="*/ 403472 w 996237"/>
                <a:gd name="connsiteY86" fmla="*/ 733168 h 1128225"/>
                <a:gd name="connsiteX87" fmla="*/ 407322 w 996237"/>
                <a:gd name="connsiteY87" fmla="*/ 809147 h 1128225"/>
                <a:gd name="connsiteX88" fmla="*/ 396128 w 996237"/>
                <a:gd name="connsiteY88" fmla="*/ 967545 h 1128225"/>
                <a:gd name="connsiteX89" fmla="*/ 361314 w 996237"/>
                <a:gd name="connsiteY89" fmla="*/ 1118242 h 1128225"/>
                <a:gd name="connsiteX90" fmla="*/ 377232 w 996237"/>
                <a:gd name="connsiteY90" fmla="*/ 1122643 h 112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996237" h="1128225">
                  <a:moveTo>
                    <a:pt x="377232" y="1122481"/>
                  </a:moveTo>
                  <a:cubicBezTo>
                    <a:pt x="410803" y="1014958"/>
                    <a:pt x="426424" y="902630"/>
                    <a:pt x="423467" y="790023"/>
                  </a:cubicBezTo>
                  <a:cubicBezTo>
                    <a:pt x="422238" y="743555"/>
                    <a:pt x="422108" y="684176"/>
                    <a:pt x="384642" y="650362"/>
                  </a:cubicBezTo>
                  <a:cubicBezTo>
                    <a:pt x="369370" y="636577"/>
                    <a:pt x="348470" y="627290"/>
                    <a:pt x="327634" y="628520"/>
                  </a:cubicBezTo>
                  <a:cubicBezTo>
                    <a:pt x="307387" y="629351"/>
                    <a:pt x="289182" y="641093"/>
                    <a:pt x="280073" y="659195"/>
                  </a:cubicBezTo>
                  <a:cubicBezTo>
                    <a:pt x="271899" y="677044"/>
                    <a:pt x="271189" y="697417"/>
                    <a:pt x="278099" y="715791"/>
                  </a:cubicBezTo>
                  <a:cubicBezTo>
                    <a:pt x="285609" y="735633"/>
                    <a:pt x="300543" y="751775"/>
                    <a:pt x="319738" y="760802"/>
                  </a:cubicBezTo>
                  <a:cubicBezTo>
                    <a:pt x="359470" y="780218"/>
                    <a:pt x="408487" y="775785"/>
                    <a:pt x="448833" y="760512"/>
                  </a:cubicBezTo>
                  <a:cubicBezTo>
                    <a:pt x="509046" y="737571"/>
                    <a:pt x="557069" y="690712"/>
                    <a:pt x="581486" y="631075"/>
                  </a:cubicBezTo>
                  <a:cubicBezTo>
                    <a:pt x="589316" y="611854"/>
                    <a:pt x="595560" y="589980"/>
                    <a:pt x="595625" y="569044"/>
                  </a:cubicBezTo>
                  <a:cubicBezTo>
                    <a:pt x="595625" y="558009"/>
                    <a:pt x="592875" y="546101"/>
                    <a:pt x="584301" y="538497"/>
                  </a:cubicBezTo>
                  <a:cubicBezTo>
                    <a:pt x="575685" y="531332"/>
                    <a:pt x="564122" y="528808"/>
                    <a:pt x="553305" y="531734"/>
                  </a:cubicBezTo>
                  <a:cubicBezTo>
                    <a:pt x="528360" y="537526"/>
                    <a:pt x="517878" y="563478"/>
                    <a:pt x="509627" y="584899"/>
                  </a:cubicBezTo>
                  <a:cubicBezTo>
                    <a:pt x="491929" y="630914"/>
                    <a:pt x="482579" y="686474"/>
                    <a:pt x="512863" y="729608"/>
                  </a:cubicBezTo>
                  <a:cubicBezTo>
                    <a:pt x="525756" y="748613"/>
                    <a:pt x="545711" y="761674"/>
                    <a:pt x="568286" y="765883"/>
                  </a:cubicBezTo>
                  <a:cubicBezTo>
                    <a:pt x="591904" y="769992"/>
                    <a:pt x="615717" y="764944"/>
                    <a:pt x="637557" y="755690"/>
                  </a:cubicBezTo>
                  <a:cubicBezTo>
                    <a:pt x="660216" y="745538"/>
                    <a:pt x="681214" y="732021"/>
                    <a:pt x="699839" y="715597"/>
                  </a:cubicBezTo>
                  <a:cubicBezTo>
                    <a:pt x="719749" y="698696"/>
                    <a:pt x="737758" y="679676"/>
                    <a:pt x="753546" y="658872"/>
                  </a:cubicBezTo>
                  <a:cubicBezTo>
                    <a:pt x="767265" y="640880"/>
                    <a:pt x="778912" y="615479"/>
                    <a:pt x="762185" y="595287"/>
                  </a:cubicBezTo>
                  <a:cubicBezTo>
                    <a:pt x="744973" y="574544"/>
                    <a:pt x="716663" y="589430"/>
                    <a:pt x="699547" y="602244"/>
                  </a:cubicBezTo>
                  <a:cubicBezTo>
                    <a:pt x="663957" y="628875"/>
                    <a:pt x="644156" y="670359"/>
                    <a:pt x="631279" y="711779"/>
                  </a:cubicBezTo>
                  <a:cubicBezTo>
                    <a:pt x="615458" y="762776"/>
                    <a:pt x="606819" y="816622"/>
                    <a:pt x="601804" y="869690"/>
                  </a:cubicBezTo>
                  <a:cubicBezTo>
                    <a:pt x="596483" y="926085"/>
                    <a:pt x="596483" y="982854"/>
                    <a:pt x="601804" y="1039250"/>
                  </a:cubicBezTo>
                  <a:cubicBezTo>
                    <a:pt x="603099" y="1053073"/>
                    <a:pt x="604523" y="1066981"/>
                    <a:pt x="606690" y="1080737"/>
                  </a:cubicBezTo>
                  <a:cubicBezTo>
                    <a:pt x="607998" y="1090444"/>
                    <a:pt x="611303" y="1099780"/>
                    <a:pt x="616397" y="1108144"/>
                  </a:cubicBezTo>
                  <a:cubicBezTo>
                    <a:pt x="621638" y="1116166"/>
                    <a:pt x="629338" y="1122643"/>
                    <a:pt x="639044" y="1123482"/>
                  </a:cubicBezTo>
                  <a:cubicBezTo>
                    <a:pt x="649818" y="1124387"/>
                    <a:pt x="658942" y="1118309"/>
                    <a:pt x="664928" y="1109831"/>
                  </a:cubicBezTo>
                  <a:cubicBezTo>
                    <a:pt x="670914" y="1101352"/>
                    <a:pt x="673729" y="1091254"/>
                    <a:pt x="677222" y="1081709"/>
                  </a:cubicBezTo>
                  <a:cubicBezTo>
                    <a:pt x="680458" y="1072945"/>
                    <a:pt x="683985" y="1064323"/>
                    <a:pt x="687803" y="1055816"/>
                  </a:cubicBezTo>
                  <a:cubicBezTo>
                    <a:pt x="695657" y="1038316"/>
                    <a:pt x="704437" y="1021235"/>
                    <a:pt x="714107" y="1004660"/>
                  </a:cubicBezTo>
                  <a:cubicBezTo>
                    <a:pt x="753385" y="937094"/>
                    <a:pt x="804440" y="877521"/>
                    <a:pt x="852422" y="816169"/>
                  </a:cubicBezTo>
                  <a:cubicBezTo>
                    <a:pt x="900403" y="754816"/>
                    <a:pt x="946023" y="691652"/>
                    <a:pt x="972973" y="618553"/>
                  </a:cubicBezTo>
                  <a:cubicBezTo>
                    <a:pt x="1001186" y="542024"/>
                    <a:pt x="1002672" y="459315"/>
                    <a:pt x="984108" y="380294"/>
                  </a:cubicBezTo>
                  <a:cubicBezTo>
                    <a:pt x="965486" y="302727"/>
                    <a:pt x="927933" y="230985"/>
                    <a:pt x="874811" y="171482"/>
                  </a:cubicBezTo>
                  <a:cubicBezTo>
                    <a:pt x="822087" y="112320"/>
                    <a:pt x="756386" y="66169"/>
                    <a:pt x="682853" y="36642"/>
                  </a:cubicBezTo>
                  <a:cubicBezTo>
                    <a:pt x="607083" y="6193"/>
                    <a:pt x="525063" y="-5432"/>
                    <a:pt x="443818" y="2762"/>
                  </a:cubicBezTo>
                  <a:cubicBezTo>
                    <a:pt x="362885" y="10927"/>
                    <a:pt x="285487" y="40084"/>
                    <a:pt x="219278" y="87348"/>
                  </a:cubicBezTo>
                  <a:cubicBezTo>
                    <a:pt x="154883" y="134273"/>
                    <a:pt x="102162" y="195405"/>
                    <a:pt x="65207" y="266002"/>
                  </a:cubicBezTo>
                  <a:cubicBezTo>
                    <a:pt x="46224" y="301924"/>
                    <a:pt x="31011" y="339716"/>
                    <a:pt x="19814" y="378773"/>
                  </a:cubicBezTo>
                  <a:cubicBezTo>
                    <a:pt x="7616" y="421390"/>
                    <a:pt x="-1540" y="466142"/>
                    <a:pt x="433" y="510441"/>
                  </a:cubicBezTo>
                  <a:cubicBezTo>
                    <a:pt x="4542" y="603020"/>
                    <a:pt x="54530" y="682300"/>
                    <a:pt x="111700" y="751936"/>
                  </a:cubicBezTo>
                  <a:cubicBezTo>
                    <a:pt x="141564" y="788308"/>
                    <a:pt x="174274" y="822252"/>
                    <a:pt x="203652" y="859012"/>
                  </a:cubicBezTo>
                  <a:cubicBezTo>
                    <a:pt x="234323" y="897390"/>
                    <a:pt x="262343" y="939068"/>
                    <a:pt x="281302" y="984502"/>
                  </a:cubicBezTo>
                  <a:cubicBezTo>
                    <a:pt x="298903" y="1026570"/>
                    <a:pt x="308609" y="1072773"/>
                    <a:pt x="300714" y="1118080"/>
                  </a:cubicBezTo>
                  <a:cubicBezTo>
                    <a:pt x="298870" y="1128464"/>
                    <a:pt x="314756" y="1132932"/>
                    <a:pt x="316633" y="1122481"/>
                  </a:cubicBezTo>
                  <a:cubicBezTo>
                    <a:pt x="333425" y="1028933"/>
                    <a:pt x="284666" y="938583"/>
                    <a:pt x="230085" y="866326"/>
                  </a:cubicBezTo>
                  <a:cubicBezTo>
                    <a:pt x="176894" y="795879"/>
                    <a:pt x="110988" y="735757"/>
                    <a:pt x="65401" y="659552"/>
                  </a:cubicBezTo>
                  <a:cubicBezTo>
                    <a:pt x="43853" y="623536"/>
                    <a:pt x="27417" y="584543"/>
                    <a:pt x="20364" y="543060"/>
                  </a:cubicBezTo>
                  <a:cubicBezTo>
                    <a:pt x="13084" y="500184"/>
                    <a:pt x="17872" y="457405"/>
                    <a:pt x="27482" y="415339"/>
                  </a:cubicBezTo>
                  <a:cubicBezTo>
                    <a:pt x="44206" y="340675"/>
                    <a:pt x="75978" y="270207"/>
                    <a:pt x="120856" y="208241"/>
                  </a:cubicBezTo>
                  <a:cubicBezTo>
                    <a:pt x="164363" y="148224"/>
                    <a:pt x="221346" y="99257"/>
                    <a:pt x="287223" y="65280"/>
                  </a:cubicBezTo>
                  <a:cubicBezTo>
                    <a:pt x="356663" y="30506"/>
                    <a:pt x="433777" y="13885"/>
                    <a:pt x="511374" y="16968"/>
                  </a:cubicBezTo>
                  <a:cubicBezTo>
                    <a:pt x="663070" y="22558"/>
                    <a:pt x="803806" y="97480"/>
                    <a:pt x="893156" y="220214"/>
                  </a:cubicBezTo>
                  <a:cubicBezTo>
                    <a:pt x="937515" y="281613"/>
                    <a:pt x="966105" y="352977"/>
                    <a:pt x="976402" y="428023"/>
                  </a:cubicBezTo>
                  <a:cubicBezTo>
                    <a:pt x="981879" y="466138"/>
                    <a:pt x="981764" y="504850"/>
                    <a:pt x="976049" y="542930"/>
                  </a:cubicBezTo>
                  <a:cubicBezTo>
                    <a:pt x="970077" y="578686"/>
                    <a:pt x="959181" y="613445"/>
                    <a:pt x="943694" y="646220"/>
                  </a:cubicBezTo>
                  <a:cubicBezTo>
                    <a:pt x="912633" y="712847"/>
                    <a:pt x="867111" y="771384"/>
                    <a:pt x="821653" y="828660"/>
                  </a:cubicBezTo>
                  <a:cubicBezTo>
                    <a:pt x="775483" y="886905"/>
                    <a:pt x="727825" y="944634"/>
                    <a:pt x="692235" y="1009871"/>
                  </a:cubicBezTo>
                  <a:cubicBezTo>
                    <a:pt x="683397" y="1026046"/>
                    <a:pt x="675416" y="1042679"/>
                    <a:pt x="668325" y="1059703"/>
                  </a:cubicBezTo>
                  <a:cubicBezTo>
                    <a:pt x="664895" y="1067924"/>
                    <a:pt x="661855" y="1076241"/>
                    <a:pt x="658813" y="1084614"/>
                  </a:cubicBezTo>
                  <a:cubicBezTo>
                    <a:pt x="656257" y="1091835"/>
                    <a:pt x="652924" y="1102743"/>
                    <a:pt x="645192" y="1106077"/>
                  </a:cubicBezTo>
                  <a:cubicBezTo>
                    <a:pt x="629014" y="1113060"/>
                    <a:pt x="623158" y="1081452"/>
                    <a:pt x="621864" y="1071744"/>
                  </a:cubicBezTo>
                  <a:cubicBezTo>
                    <a:pt x="618327" y="1045080"/>
                    <a:pt x="616030" y="1018292"/>
                    <a:pt x="614973" y="991389"/>
                  </a:cubicBezTo>
                  <a:cubicBezTo>
                    <a:pt x="612709" y="937658"/>
                    <a:pt x="615329" y="883828"/>
                    <a:pt x="622802" y="830569"/>
                  </a:cubicBezTo>
                  <a:cubicBezTo>
                    <a:pt x="629468" y="783260"/>
                    <a:pt x="638430" y="734656"/>
                    <a:pt x="656225" y="690131"/>
                  </a:cubicBezTo>
                  <a:cubicBezTo>
                    <a:pt x="663365" y="671414"/>
                    <a:pt x="673291" y="653883"/>
                    <a:pt x="685667" y="638130"/>
                  </a:cubicBezTo>
                  <a:cubicBezTo>
                    <a:pt x="691962" y="630302"/>
                    <a:pt x="699114" y="623203"/>
                    <a:pt x="706989" y="616967"/>
                  </a:cubicBezTo>
                  <a:cubicBezTo>
                    <a:pt x="714948" y="610722"/>
                    <a:pt x="724622" y="604024"/>
                    <a:pt x="734587" y="601791"/>
                  </a:cubicBezTo>
                  <a:cubicBezTo>
                    <a:pt x="744552" y="599559"/>
                    <a:pt x="751929" y="605027"/>
                    <a:pt x="753676" y="615123"/>
                  </a:cubicBezTo>
                  <a:cubicBezTo>
                    <a:pt x="755585" y="625769"/>
                    <a:pt x="749502" y="635962"/>
                    <a:pt x="743678" y="644246"/>
                  </a:cubicBezTo>
                  <a:cubicBezTo>
                    <a:pt x="729310" y="664230"/>
                    <a:pt x="712641" y="682455"/>
                    <a:pt x="694015" y="698544"/>
                  </a:cubicBezTo>
                  <a:cubicBezTo>
                    <a:pt x="676600" y="714487"/>
                    <a:pt x="656988" y="727848"/>
                    <a:pt x="635776" y="738216"/>
                  </a:cubicBezTo>
                  <a:cubicBezTo>
                    <a:pt x="616364" y="747212"/>
                    <a:pt x="593942" y="753296"/>
                    <a:pt x="572556" y="749703"/>
                  </a:cubicBezTo>
                  <a:cubicBezTo>
                    <a:pt x="526678" y="741970"/>
                    <a:pt x="506877" y="694467"/>
                    <a:pt x="509659" y="652335"/>
                  </a:cubicBezTo>
                  <a:cubicBezTo>
                    <a:pt x="511342" y="626901"/>
                    <a:pt x="519754" y="601791"/>
                    <a:pt x="529654" y="578461"/>
                  </a:cubicBezTo>
                  <a:cubicBezTo>
                    <a:pt x="533731" y="568752"/>
                    <a:pt x="538811" y="558269"/>
                    <a:pt x="547449" y="551926"/>
                  </a:cubicBezTo>
                  <a:cubicBezTo>
                    <a:pt x="554179" y="547007"/>
                    <a:pt x="565147" y="544225"/>
                    <a:pt x="572394" y="549758"/>
                  </a:cubicBezTo>
                  <a:cubicBezTo>
                    <a:pt x="579642" y="555292"/>
                    <a:pt x="579447" y="567684"/>
                    <a:pt x="578639" y="576228"/>
                  </a:cubicBezTo>
                  <a:cubicBezTo>
                    <a:pt x="577588" y="586068"/>
                    <a:pt x="575650" y="595794"/>
                    <a:pt x="572847" y="605286"/>
                  </a:cubicBezTo>
                  <a:cubicBezTo>
                    <a:pt x="567454" y="624234"/>
                    <a:pt x="559311" y="642288"/>
                    <a:pt x="548679" y="658872"/>
                  </a:cubicBezTo>
                  <a:cubicBezTo>
                    <a:pt x="527334" y="692338"/>
                    <a:pt x="497295" y="719373"/>
                    <a:pt x="461774" y="737084"/>
                  </a:cubicBezTo>
                  <a:cubicBezTo>
                    <a:pt x="426185" y="754719"/>
                    <a:pt x="382636" y="763554"/>
                    <a:pt x="343843" y="752616"/>
                  </a:cubicBezTo>
                  <a:cubicBezTo>
                    <a:pt x="325174" y="747374"/>
                    <a:pt x="307088" y="736663"/>
                    <a:pt x="297480" y="719254"/>
                  </a:cubicBezTo>
                  <a:cubicBezTo>
                    <a:pt x="289038" y="704213"/>
                    <a:pt x="287504" y="686258"/>
                    <a:pt x="293273" y="670004"/>
                  </a:cubicBezTo>
                  <a:cubicBezTo>
                    <a:pt x="299653" y="654042"/>
                    <a:pt x="315559" y="643980"/>
                    <a:pt x="332713" y="645054"/>
                  </a:cubicBezTo>
                  <a:cubicBezTo>
                    <a:pt x="351636" y="646256"/>
                    <a:pt x="369143" y="655488"/>
                    <a:pt x="380824" y="670424"/>
                  </a:cubicBezTo>
                  <a:cubicBezTo>
                    <a:pt x="394801" y="688093"/>
                    <a:pt x="400625" y="711229"/>
                    <a:pt x="403472" y="733168"/>
                  </a:cubicBezTo>
                  <a:cubicBezTo>
                    <a:pt x="406246" y="758397"/>
                    <a:pt x="407531" y="783768"/>
                    <a:pt x="407322" y="809147"/>
                  </a:cubicBezTo>
                  <a:cubicBezTo>
                    <a:pt x="407786" y="862159"/>
                    <a:pt x="404043" y="915124"/>
                    <a:pt x="396128" y="967545"/>
                  </a:cubicBezTo>
                  <a:cubicBezTo>
                    <a:pt x="388356" y="1018587"/>
                    <a:pt x="376718" y="1068963"/>
                    <a:pt x="361314" y="1118242"/>
                  </a:cubicBezTo>
                  <a:cubicBezTo>
                    <a:pt x="358079" y="1128397"/>
                    <a:pt x="374062" y="1132770"/>
                    <a:pt x="377232" y="1122643"/>
                  </a:cubicBezTo>
                  <a:close/>
                </a:path>
              </a:pathLst>
            </a:custGeom>
            <a:solidFill>
              <a:srgbClr val="000000"/>
            </a:solidFill>
            <a:ln w="9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069071-05ED-590A-58CE-39D870B979C8}"/>
                </a:ext>
              </a:extLst>
            </p:cNvPr>
            <p:cNvSpPr/>
            <p:nvPr/>
          </p:nvSpPr>
          <p:spPr>
            <a:xfrm rot="-1789354">
              <a:off x="-7010882" y="-1450060"/>
              <a:ext cx="307164" cy="235374"/>
            </a:xfrm>
            <a:custGeom>
              <a:avLst/>
              <a:gdLst>
                <a:gd name="connsiteX0" fmla="*/ 8680 w 307164"/>
                <a:gd name="connsiteY0" fmla="*/ 18550 h 235374"/>
                <a:gd name="connsiteX1" fmla="*/ 167540 w 307164"/>
                <a:gd name="connsiteY1" fmla="*/ 17845 h 235374"/>
                <a:gd name="connsiteX2" fmla="*/ 246193 w 307164"/>
                <a:gd name="connsiteY2" fmla="*/ 19103 h 235374"/>
                <a:gd name="connsiteX3" fmla="*/ 263827 w 307164"/>
                <a:gd name="connsiteY3" fmla="*/ 19293 h 235374"/>
                <a:gd name="connsiteX4" fmla="*/ 273533 w 307164"/>
                <a:gd name="connsiteY4" fmla="*/ 19293 h 235374"/>
                <a:gd name="connsiteX5" fmla="*/ 278321 w 307164"/>
                <a:gd name="connsiteY5" fmla="*/ 19293 h 235374"/>
                <a:gd name="connsiteX6" fmla="*/ 280392 w 307164"/>
                <a:gd name="connsiteY6" fmla="*/ 19293 h 235374"/>
                <a:gd name="connsiteX7" fmla="*/ 282949 w 307164"/>
                <a:gd name="connsiteY7" fmla="*/ 19913 h 235374"/>
                <a:gd name="connsiteX8" fmla="*/ 284113 w 307164"/>
                <a:gd name="connsiteY8" fmla="*/ 20303 h 235374"/>
                <a:gd name="connsiteX9" fmla="*/ 286248 w 307164"/>
                <a:gd name="connsiteY9" fmla="*/ 21532 h 235374"/>
                <a:gd name="connsiteX10" fmla="*/ 287090 w 307164"/>
                <a:gd name="connsiteY10" fmla="*/ 22208 h 235374"/>
                <a:gd name="connsiteX11" fmla="*/ 290940 w 307164"/>
                <a:gd name="connsiteY11" fmla="*/ 28486 h 235374"/>
                <a:gd name="connsiteX12" fmla="*/ 287704 w 307164"/>
                <a:gd name="connsiteY12" fmla="*/ 41109 h 235374"/>
                <a:gd name="connsiteX13" fmla="*/ 284210 w 307164"/>
                <a:gd name="connsiteY13" fmla="*/ 43538 h 235374"/>
                <a:gd name="connsiteX14" fmla="*/ 276963 w 307164"/>
                <a:gd name="connsiteY14" fmla="*/ 47158 h 235374"/>
                <a:gd name="connsiteX15" fmla="*/ 261335 w 307164"/>
                <a:gd name="connsiteY15" fmla="*/ 53626 h 235374"/>
                <a:gd name="connsiteX16" fmla="*/ 195430 w 307164"/>
                <a:gd name="connsiteY16" fmla="*/ 68583 h 235374"/>
                <a:gd name="connsiteX17" fmla="*/ 117779 w 307164"/>
                <a:gd name="connsiteY17" fmla="*/ 77414 h 235374"/>
                <a:gd name="connsiteX18" fmla="*/ 41681 w 307164"/>
                <a:gd name="connsiteY18" fmla="*/ 96152 h 235374"/>
                <a:gd name="connsiteX19" fmla="*/ 18548 w 307164"/>
                <a:gd name="connsiteY19" fmla="*/ 119225 h 235374"/>
                <a:gd name="connsiteX20" fmla="*/ 27672 w 307164"/>
                <a:gd name="connsiteY20" fmla="*/ 155273 h 235374"/>
                <a:gd name="connsiteX21" fmla="*/ 85328 w 307164"/>
                <a:gd name="connsiteY21" fmla="*/ 166494 h 235374"/>
                <a:gd name="connsiteX22" fmla="*/ 163593 w 307164"/>
                <a:gd name="connsiteY22" fmla="*/ 165628 h 235374"/>
                <a:gd name="connsiteX23" fmla="*/ 237231 w 307164"/>
                <a:gd name="connsiteY23" fmla="*/ 170638 h 235374"/>
                <a:gd name="connsiteX24" fmla="*/ 262047 w 307164"/>
                <a:gd name="connsiteY24" fmla="*/ 175983 h 235374"/>
                <a:gd name="connsiteX25" fmla="*/ 270557 w 307164"/>
                <a:gd name="connsiteY25" fmla="*/ 179698 h 235374"/>
                <a:gd name="connsiteX26" fmla="*/ 272530 w 307164"/>
                <a:gd name="connsiteY26" fmla="*/ 180965 h 235374"/>
                <a:gd name="connsiteX27" fmla="*/ 273144 w 307164"/>
                <a:gd name="connsiteY27" fmla="*/ 181546 h 235374"/>
                <a:gd name="connsiteX28" fmla="*/ 274633 w 307164"/>
                <a:gd name="connsiteY28" fmla="*/ 183070 h 235374"/>
                <a:gd name="connsiteX29" fmla="*/ 275280 w 307164"/>
                <a:gd name="connsiteY29" fmla="*/ 184166 h 235374"/>
                <a:gd name="connsiteX30" fmla="*/ 275474 w 307164"/>
                <a:gd name="connsiteY30" fmla="*/ 184623 h 235374"/>
                <a:gd name="connsiteX31" fmla="*/ 275733 w 307164"/>
                <a:gd name="connsiteY31" fmla="*/ 185109 h 235374"/>
                <a:gd name="connsiteX32" fmla="*/ 275733 w 307164"/>
                <a:gd name="connsiteY32" fmla="*/ 187367 h 235374"/>
                <a:gd name="connsiteX33" fmla="*/ 271074 w 307164"/>
                <a:gd name="connsiteY33" fmla="*/ 198084 h 235374"/>
                <a:gd name="connsiteX34" fmla="*/ 269294 w 307164"/>
                <a:gd name="connsiteY34" fmla="*/ 200637 h 235374"/>
                <a:gd name="connsiteX35" fmla="*/ 269133 w 307164"/>
                <a:gd name="connsiteY35" fmla="*/ 200637 h 235374"/>
                <a:gd name="connsiteX36" fmla="*/ 266609 w 307164"/>
                <a:gd name="connsiteY36" fmla="*/ 203133 h 235374"/>
                <a:gd name="connsiteX37" fmla="*/ 266350 w 307164"/>
                <a:gd name="connsiteY37" fmla="*/ 203390 h 235374"/>
                <a:gd name="connsiteX38" fmla="*/ 264830 w 307164"/>
                <a:gd name="connsiteY38" fmla="*/ 204486 h 235374"/>
                <a:gd name="connsiteX39" fmla="*/ 260851 w 307164"/>
                <a:gd name="connsiteY39" fmla="*/ 206886 h 235374"/>
                <a:gd name="connsiteX40" fmla="*/ 257097 w 307164"/>
                <a:gd name="connsiteY40" fmla="*/ 208763 h 235374"/>
                <a:gd name="connsiteX41" fmla="*/ 256385 w 307164"/>
                <a:gd name="connsiteY41" fmla="*/ 209049 h 235374"/>
                <a:gd name="connsiteX42" fmla="*/ 254638 w 307164"/>
                <a:gd name="connsiteY42" fmla="*/ 209725 h 235374"/>
                <a:gd name="connsiteX43" fmla="*/ 245223 w 307164"/>
                <a:gd name="connsiteY43" fmla="*/ 212707 h 235374"/>
                <a:gd name="connsiteX44" fmla="*/ 235258 w 307164"/>
                <a:gd name="connsiteY44" fmla="*/ 214936 h 235374"/>
                <a:gd name="connsiteX45" fmla="*/ 224904 w 307164"/>
                <a:gd name="connsiteY45" fmla="*/ 216594 h 235374"/>
                <a:gd name="connsiteX46" fmla="*/ 136933 w 307164"/>
                <a:gd name="connsiteY46" fmla="*/ 218270 h 235374"/>
                <a:gd name="connsiteX47" fmla="*/ 123247 w 307164"/>
                <a:gd name="connsiteY47" fmla="*/ 217851 h 235374"/>
                <a:gd name="connsiteX48" fmla="*/ 123247 w 307164"/>
                <a:gd name="connsiteY48" fmla="*/ 234351 h 235374"/>
                <a:gd name="connsiteX49" fmla="*/ 204457 w 307164"/>
                <a:gd name="connsiteY49" fmla="*/ 234903 h 235374"/>
                <a:gd name="connsiteX50" fmla="*/ 251208 w 307164"/>
                <a:gd name="connsiteY50" fmla="*/ 228178 h 235374"/>
                <a:gd name="connsiteX51" fmla="*/ 283563 w 307164"/>
                <a:gd name="connsiteY51" fmla="*/ 208763 h 235374"/>
                <a:gd name="connsiteX52" fmla="*/ 292105 w 307164"/>
                <a:gd name="connsiteY52" fmla="*/ 184880 h 235374"/>
                <a:gd name="connsiteX53" fmla="*/ 279745 w 307164"/>
                <a:gd name="connsiteY53" fmla="*/ 165847 h 235374"/>
                <a:gd name="connsiteX54" fmla="*/ 227978 w 307164"/>
                <a:gd name="connsiteY54" fmla="*/ 152615 h 235374"/>
                <a:gd name="connsiteX55" fmla="*/ 69442 w 307164"/>
                <a:gd name="connsiteY55" fmla="*/ 149671 h 235374"/>
                <a:gd name="connsiteX56" fmla="*/ 43559 w 307164"/>
                <a:gd name="connsiteY56" fmla="*/ 145660 h 235374"/>
                <a:gd name="connsiteX57" fmla="*/ 32719 w 307164"/>
                <a:gd name="connsiteY57" fmla="*/ 132714 h 235374"/>
                <a:gd name="connsiteX58" fmla="*/ 32719 w 307164"/>
                <a:gd name="connsiteY58" fmla="*/ 132552 h 235374"/>
                <a:gd name="connsiteX59" fmla="*/ 32719 w 307164"/>
                <a:gd name="connsiteY59" fmla="*/ 130837 h 235374"/>
                <a:gd name="connsiteX60" fmla="*/ 32719 w 307164"/>
                <a:gd name="connsiteY60" fmla="*/ 129151 h 235374"/>
                <a:gd name="connsiteX61" fmla="*/ 32719 w 307164"/>
                <a:gd name="connsiteY61" fmla="*/ 128894 h 235374"/>
                <a:gd name="connsiteX62" fmla="*/ 33432 w 307164"/>
                <a:gd name="connsiteY62" fmla="*/ 125665 h 235374"/>
                <a:gd name="connsiteX63" fmla="*/ 33916 w 307164"/>
                <a:gd name="connsiteY63" fmla="*/ 124169 h 235374"/>
                <a:gd name="connsiteX64" fmla="*/ 33916 w 307164"/>
                <a:gd name="connsiteY64" fmla="*/ 123978 h 235374"/>
                <a:gd name="connsiteX65" fmla="*/ 35502 w 307164"/>
                <a:gd name="connsiteY65" fmla="*/ 121197 h 235374"/>
                <a:gd name="connsiteX66" fmla="*/ 36441 w 307164"/>
                <a:gd name="connsiteY66" fmla="*/ 119873 h 235374"/>
                <a:gd name="connsiteX67" fmla="*/ 35987 w 307164"/>
                <a:gd name="connsiteY67" fmla="*/ 120454 h 235374"/>
                <a:gd name="connsiteX68" fmla="*/ 36699 w 307164"/>
                <a:gd name="connsiteY68" fmla="*/ 119606 h 235374"/>
                <a:gd name="connsiteX69" fmla="*/ 39061 w 307164"/>
                <a:gd name="connsiteY69" fmla="*/ 117148 h 235374"/>
                <a:gd name="connsiteX70" fmla="*/ 40355 w 307164"/>
                <a:gd name="connsiteY70" fmla="*/ 115986 h 235374"/>
                <a:gd name="connsiteX71" fmla="*/ 41391 w 307164"/>
                <a:gd name="connsiteY71" fmla="*/ 115109 h 235374"/>
                <a:gd name="connsiteX72" fmla="*/ 42264 w 307164"/>
                <a:gd name="connsiteY72" fmla="*/ 114500 h 235374"/>
                <a:gd name="connsiteX73" fmla="*/ 43817 w 307164"/>
                <a:gd name="connsiteY73" fmla="*/ 113433 h 235374"/>
                <a:gd name="connsiteX74" fmla="*/ 47667 w 307164"/>
                <a:gd name="connsiteY74" fmla="*/ 111099 h 235374"/>
                <a:gd name="connsiteX75" fmla="*/ 55368 w 307164"/>
                <a:gd name="connsiteY75" fmla="*/ 107317 h 235374"/>
                <a:gd name="connsiteX76" fmla="*/ 56047 w 307164"/>
                <a:gd name="connsiteY76" fmla="*/ 107050 h 235374"/>
                <a:gd name="connsiteX77" fmla="*/ 58085 w 307164"/>
                <a:gd name="connsiteY77" fmla="*/ 106250 h 235374"/>
                <a:gd name="connsiteX78" fmla="*/ 62648 w 307164"/>
                <a:gd name="connsiteY78" fmla="*/ 104592 h 235374"/>
                <a:gd name="connsiteX79" fmla="*/ 71900 w 307164"/>
                <a:gd name="connsiteY79" fmla="*/ 101811 h 235374"/>
                <a:gd name="connsiteX80" fmla="*/ 91313 w 307164"/>
                <a:gd name="connsiteY80" fmla="*/ 97343 h 235374"/>
                <a:gd name="connsiteX81" fmla="*/ 101311 w 307164"/>
                <a:gd name="connsiteY81" fmla="*/ 95628 h 235374"/>
                <a:gd name="connsiteX82" fmla="*/ 106066 w 307164"/>
                <a:gd name="connsiteY82" fmla="*/ 94923 h 235374"/>
                <a:gd name="connsiteX83" fmla="*/ 108429 w 307164"/>
                <a:gd name="connsiteY83" fmla="*/ 94599 h 235374"/>
                <a:gd name="connsiteX84" fmla="*/ 109593 w 307164"/>
                <a:gd name="connsiteY84" fmla="*/ 94437 h 235374"/>
                <a:gd name="connsiteX85" fmla="*/ 109593 w 307164"/>
                <a:gd name="connsiteY85" fmla="*/ 94437 h 235374"/>
                <a:gd name="connsiteX86" fmla="*/ 143824 w 307164"/>
                <a:gd name="connsiteY86" fmla="*/ 90874 h 235374"/>
                <a:gd name="connsiteX87" fmla="*/ 186241 w 307164"/>
                <a:gd name="connsiteY87" fmla="*/ 85863 h 235374"/>
                <a:gd name="connsiteX88" fmla="*/ 254833 w 307164"/>
                <a:gd name="connsiteY88" fmla="*/ 72527 h 235374"/>
                <a:gd name="connsiteX89" fmla="*/ 287186 w 307164"/>
                <a:gd name="connsiteY89" fmla="*/ 59942 h 235374"/>
                <a:gd name="connsiteX90" fmla="*/ 305952 w 307164"/>
                <a:gd name="connsiteY90" fmla="*/ 40947 h 235374"/>
                <a:gd name="connsiteX91" fmla="*/ 286804 w 307164"/>
                <a:gd name="connsiteY91" fmla="*/ 3756 h 235374"/>
                <a:gd name="connsiteX92" fmla="*/ 285504 w 307164"/>
                <a:gd name="connsiteY92" fmla="*/ 3375 h 235374"/>
                <a:gd name="connsiteX93" fmla="*/ 269715 w 307164"/>
                <a:gd name="connsiteY93" fmla="*/ 2441 h 235374"/>
                <a:gd name="connsiteX94" fmla="*/ 249688 w 307164"/>
                <a:gd name="connsiteY94" fmla="*/ 2213 h 235374"/>
                <a:gd name="connsiteX95" fmla="*/ 208759 w 307164"/>
                <a:gd name="connsiteY95" fmla="*/ 1593 h 235374"/>
                <a:gd name="connsiteX96" fmla="*/ 47376 w 307164"/>
                <a:gd name="connsiteY96" fmla="*/ 565 h 235374"/>
                <a:gd name="connsiteX97" fmla="*/ 8163 w 307164"/>
                <a:gd name="connsiteY97" fmla="*/ 1632 h 235374"/>
                <a:gd name="connsiteX98" fmla="*/ 8163 w 307164"/>
                <a:gd name="connsiteY98" fmla="*/ 18131 h 23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07164" h="235374">
                  <a:moveTo>
                    <a:pt x="8680" y="18550"/>
                  </a:moveTo>
                  <a:cubicBezTo>
                    <a:pt x="61612" y="16578"/>
                    <a:pt x="114576" y="16998"/>
                    <a:pt x="167540" y="17845"/>
                  </a:cubicBezTo>
                  <a:cubicBezTo>
                    <a:pt x="193747" y="18226"/>
                    <a:pt x="219954" y="18750"/>
                    <a:pt x="246193" y="19103"/>
                  </a:cubicBezTo>
                  <a:lnTo>
                    <a:pt x="263827" y="19293"/>
                  </a:lnTo>
                  <a:lnTo>
                    <a:pt x="273533" y="19293"/>
                  </a:lnTo>
                  <a:lnTo>
                    <a:pt x="278321" y="19293"/>
                  </a:lnTo>
                  <a:cubicBezTo>
                    <a:pt x="278678" y="19293"/>
                    <a:pt x="281557" y="19455"/>
                    <a:pt x="280392" y="19293"/>
                  </a:cubicBezTo>
                  <a:cubicBezTo>
                    <a:pt x="281260" y="19436"/>
                    <a:pt x="282114" y="19636"/>
                    <a:pt x="282949" y="19913"/>
                  </a:cubicBezTo>
                  <a:cubicBezTo>
                    <a:pt x="282949" y="19913"/>
                    <a:pt x="285472" y="20951"/>
                    <a:pt x="284113" y="20303"/>
                  </a:cubicBezTo>
                  <a:cubicBezTo>
                    <a:pt x="284853" y="20656"/>
                    <a:pt x="285567" y="21075"/>
                    <a:pt x="286248" y="21532"/>
                  </a:cubicBezTo>
                  <a:cubicBezTo>
                    <a:pt x="288254" y="22856"/>
                    <a:pt x="285342" y="20560"/>
                    <a:pt x="287090" y="22208"/>
                  </a:cubicBezTo>
                  <a:cubicBezTo>
                    <a:pt x="289001" y="23847"/>
                    <a:pt x="290348" y="26038"/>
                    <a:pt x="290940" y="28486"/>
                  </a:cubicBezTo>
                  <a:cubicBezTo>
                    <a:pt x="292292" y="32964"/>
                    <a:pt x="291045" y="37832"/>
                    <a:pt x="287704" y="41109"/>
                  </a:cubicBezTo>
                  <a:cubicBezTo>
                    <a:pt x="286689" y="42109"/>
                    <a:pt x="285507" y="42938"/>
                    <a:pt x="284210" y="43538"/>
                  </a:cubicBezTo>
                  <a:cubicBezTo>
                    <a:pt x="281881" y="44824"/>
                    <a:pt x="279421" y="45996"/>
                    <a:pt x="276963" y="47158"/>
                  </a:cubicBezTo>
                  <a:cubicBezTo>
                    <a:pt x="271865" y="49578"/>
                    <a:pt x="266650" y="51740"/>
                    <a:pt x="261335" y="53626"/>
                  </a:cubicBezTo>
                  <a:cubicBezTo>
                    <a:pt x="239904" y="60743"/>
                    <a:pt x="217832" y="65744"/>
                    <a:pt x="195430" y="68583"/>
                  </a:cubicBezTo>
                  <a:cubicBezTo>
                    <a:pt x="169546" y="72336"/>
                    <a:pt x="143663" y="74403"/>
                    <a:pt x="117779" y="77414"/>
                  </a:cubicBezTo>
                  <a:cubicBezTo>
                    <a:pt x="91895" y="80424"/>
                    <a:pt x="64879" y="84082"/>
                    <a:pt x="41681" y="96152"/>
                  </a:cubicBezTo>
                  <a:cubicBezTo>
                    <a:pt x="31975" y="101258"/>
                    <a:pt x="22754" y="108670"/>
                    <a:pt x="18548" y="119225"/>
                  </a:cubicBezTo>
                  <a:cubicBezTo>
                    <a:pt x="13602" y="131952"/>
                    <a:pt x="17265" y="146423"/>
                    <a:pt x="27672" y="155273"/>
                  </a:cubicBezTo>
                  <a:cubicBezTo>
                    <a:pt x="43494" y="167885"/>
                    <a:pt x="66303" y="166533"/>
                    <a:pt x="85328" y="166494"/>
                  </a:cubicBezTo>
                  <a:cubicBezTo>
                    <a:pt x="111438" y="166494"/>
                    <a:pt x="137515" y="165494"/>
                    <a:pt x="163593" y="165628"/>
                  </a:cubicBezTo>
                  <a:cubicBezTo>
                    <a:pt x="188229" y="165485"/>
                    <a:pt x="212842" y="167161"/>
                    <a:pt x="237231" y="170638"/>
                  </a:cubicBezTo>
                  <a:cubicBezTo>
                    <a:pt x="245635" y="171734"/>
                    <a:pt x="253935" y="173525"/>
                    <a:pt x="262047" y="175983"/>
                  </a:cubicBezTo>
                  <a:cubicBezTo>
                    <a:pt x="265052" y="176792"/>
                    <a:pt x="267919" y="178050"/>
                    <a:pt x="270557" y="179698"/>
                  </a:cubicBezTo>
                  <a:cubicBezTo>
                    <a:pt x="271236" y="180089"/>
                    <a:pt x="271883" y="180508"/>
                    <a:pt x="272530" y="180965"/>
                  </a:cubicBezTo>
                  <a:cubicBezTo>
                    <a:pt x="271139" y="179993"/>
                    <a:pt x="273016" y="181384"/>
                    <a:pt x="273144" y="181546"/>
                  </a:cubicBezTo>
                  <a:cubicBezTo>
                    <a:pt x="273274" y="181708"/>
                    <a:pt x="274147" y="182518"/>
                    <a:pt x="274633" y="183070"/>
                  </a:cubicBezTo>
                  <a:cubicBezTo>
                    <a:pt x="273404" y="181641"/>
                    <a:pt x="275054" y="183775"/>
                    <a:pt x="275280" y="184166"/>
                  </a:cubicBezTo>
                  <a:cubicBezTo>
                    <a:pt x="276413" y="186071"/>
                    <a:pt x="274504" y="182613"/>
                    <a:pt x="275474" y="184623"/>
                  </a:cubicBezTo>
                  <a:cubicBezTo>
                    <a:pt x="275474" y="184947"/>
                    <a:pt x="275992" y="187148"/>
                    <a:pt x="275733" y="185109"/>
                  </a:cubicBezTo>
                  <a:cubicBezTo>
                    <a:pt x="275733" y="185719"/>
                    <a:pt x="275733" y="188920"/>
                    <a:pt x="275733" y="187367"/>
                  </a:cubicBezTo>
                  <a:cubicBezTo>
                    <a:pt x="275034" y="191253"/>
                    <a:pt x="273439" y="194921"/>
                    <a:pt x="271074" y="198084"/>
                  </a:cubicBezTo>
                  <a:cubicBezTo>
                    <a:pt x="270492" y="198951"/>
                    <a:pt x="269910" y="199827"/>
                    <a:pt x="269294" y="200637"/>
                  </a:cubicBezTo>
                  <a:cubicBezTo>
                    <a:pt x="270654" y="198856"/>
                    <a:pt x="269456" y="200446"/>
                    <a:pt x="269133" y="200637"/>
                  </a:cubicBezTo>
                  <a:cubicBezTo>
                    <a:pt x="268291" y="201513"/>
                    <a:pt x="267483" y="202323"/>
                    <a:pt x="266609" y="203133"/>
                  </a:cubicBezTo>
                  <a:cubicBezTo>
                    <a:pt x="266318" y="203390"/>
                    <a:pt x="264701" y="204648"/>
                    <a:pt x="266350" y="203390"/>
                  </a:cubicBezTo>
                  <a:cubicBezTo>
                    <a:pt x="265865" y="203771"/>
                    <a:pt x="265347" y="204133"/>
                    <a:pt x="264830" y="204486"/>
                  </a:cubicBezTo>
                  <a:cubicBezTo>
                    <a:pt x="263549" y="205362"/>
                    <a:pt x="262220" y="206162"/>
                    <a:pt x="260851" y="206886"/>
                  </a:cubicBezTo>
                  <a:cubicBezTo>
                    <a:pt x="259621" y="207563"/>
                    <a:pt x="258359" y="208144"/>
                    <a:pt x="257097" y="208763"/>
                  </a:cubicBezTo>
                  <a:cubicBezTo>
                    <a:pt x="254930" y="209763"/>
                    <a:pt x="258650" y="208144"/>
                    <a:pt x="256385" y="209049"/>
                  </a:cubicBezTo>
                  <a:lnTo>
                    <a:pt x="254638" y="209725"/>
                  </a:lnTo>
                  <a:cubicBezTo>
                    <a:pt x="251554" y="210887"/>
                    <a:pt x="248412" y="211878"/>
                    <a:pt x="245223" y="212707"/>
                  </a:cubicBezTo>
                  <a:cubicBezTo>
                    <a:pt x="241987" y="213583"/>
                    <a:pt x="238591" y="214288"/>
                    <a:pt x="235258" y="214936"/>
                  </a:cubicBezTo>
                  <a:cubicBezTo>
                    <a:pt x="231925" y="215584"/>
                    <a:pt x="227137" y="216298"/>
                    <a:pt x="224904" y="216594"/>
                  </a:cubicBezTo>
                  <a:cubicBezTo>
                    <a:pt x="195785" y="220242"/>
                    <a:pt x="166214" y="219337"/>
                    <a:pt x="136933" y="218270"/>
                  </a:cubicBezTo>
                  <a:cubicBezTo>
                    <a:pt x="132371" y="218108"/>
                    <a:pt x="127809" y="217918"/>
                    <a:pt x="123247" y="217851"/>
                  </a:cubicBezTo>
                  <a:cubicBezTo>
                    <a:pt x="112602" y="217660"/>
                    <a:pt x="112602" y="234027"/>
                    <a:pt x="123247" y="234351"/>
                  </a:cubicBezTo>
                  <a:cubicBezTo>
                    <a:pt x="150327" y="234836"/>
                    <a:pt x="177344" y="236494"/>
                    <a:pt x="204457" y="234903"/>
                  </a:cubicBezTo>
                  <a:cubicBezTo>
                    <a:pt x="220238" y="234351"/>
                    <a:pt x="235912" y="232093"/>
                    <a:pt x="251208" y="228178"/>
                  </a:cubicBezTo>
                  <a:cubicBezTo>
                    <a:pt x="263439" y="224748"/>
                    <a:pt x="275798" y="219375"/>
                    <a:pt x="283563" y="208763"/>
                  </a:cubicBezTo>
                  <a:cubicBezTo>
                    <a:pt x="288481" y="202094"/>
                    <a:pt x="292849" y="193416"/>
                    <a:pt x="292105" y="184880"/>
                  </a:cubicBezTo>
                  <a:cubicBezTo>
                    <a:pt x="291238" y="176935"/>
                    <a:pt x="286651" y="169867"/>
                    <a:pt x="279745" y="165847"/>
                  </a:cubicBezTo>
                  <a:cubicBezTo>
                    <a:pt x="265088" y="156139"/>
                    <a:pt x="244964" y="154815"/>
                    <a:pt x="227978" y="152615"/>
                  </a:cubicBezTo>
                  <a:cubicBezTo>
                    <a:pt x="175338" y="145784"/>
                    <a:pt x="122211" y="150576"/>
                    <a:pt x="69442" y="149671"/>
                  </a:cubicBezTo>
                  <a:cubicBezTo>
                    <a:pt x="60639" y="149976"/>
                    <a:pt x="51858" y="148614"/>
                    <a:pt x="43559" y="145660"/>
                  </a:cubicBezTo>
                  <a:cubicBezTo>
                    <a:pt x="37771" y="143765"/>
                    <a:pt x="33567" y="138744"/>
                    <a:pt x="32719" y="132714"/>
                  </a:cubicBezTo>
                  <a:cubicBezTo>
                    <a:pt x="32719" y="132228"/>
                    <a:pt x="32719" y="134238"/>
                    <a:pt x="32719" y="132552"/>
                  </a:cubicBezTo>
                  <a:cubicBezTo>
                    <a:pt x="32719" y="131971"/>
                    <a:pt x="32719" y="131418"/>
                    <a:pt x="32719" y="130837"/>
                  </a:cubicBezTo>
                  <a:cubicBezTo>
                    <a:pt x="32719" y="130256"/>
                    <a:pt x="32719" y="129704"/>
                    <a:pt x="32719" y="129151"/>
                  </a:cubicBezTo>
                  <a:cubicBezTo>
                    <a:pt x="32719" y="128608"/>
                    <a:pt x="32978" y="127313"/>
                    <a:pt x="32719" y="128894"/>
                  </a:cubicBezTo>
                  <a:cubicBezTo>
                    <a:pt x="32890" y="127808"/>
                    <a:pt x="33128" y="126722"/>
                    <a:pt x="33432" y="125665"/>
                  </a:cubicBezTo>
                  <a:cubicBezTo>
                    <a:pt x="33432" y="125179"/>
                    <a:pt x="33754" y="124693"/>
                    <a:pt x="33916" y="124169"/>
                  </a:cubicBezTo>
                  <a:cubicBezTo>
                    <a:pt x="34305" y="122940"/>
                    <a:pt x="33108" y="125531"/>
                    <a:pt x="33916" y="123978"/>
                  </a:cubicBezTo>
                  <a:cubicBezTo>
                    <a:pt x="34467" y="123035"/>
                    <a:pt x="34919" y="122102"/>
                    <a:pt x="35502" y="121197"/>
                  </a:cubicBezTo>
                  <a:cubicBezTo>
                    <a:pt x="36084" y="120292"/>
                    <a:pt x="36117" y="120320"/>
                    <a:pt x="36441" y="119873"/>
                  </a:cubicBezTo>
                  <a:cubicBezTo>
                    <a:pt x="36763" y="119415"/>
                    <a:pt x="35987" y="120454"/>
                    <a:pt x="35987" y="120454"/>
                  </a:cubicBezTo>
                  <a:cubicBezTo>
                    <a:pt x="35987" y="120454"/>
                    <a:pt x="36441" y="119873"/>
                    <a:pt x="36699" y="119606"/>
                  </a:cubicBezTo>
                  <a:cubicBezTo>
                    <a:pt x="37476" y="118806"/>
                    <a:pt x="38220" y="117958"/>
                    <a:pt x="39061" y="117148"/>
                  </a:cubicBezTo>
                  <a:lnTo>
                    <a:pt x="40355" y="115986"/>
                  </a:lnTo>
                  <a:cubicBezTo>
                    <a:pt x="40613" y="115757"/>
                    <a:pt x="42199" y="114462"/>
                    <a:pt x="41391" y="115109"/>
                  </a:cubicBezTo>
                  <a:cubicBezTo>
                    <a:pt x="40581" y="115757"/>
                    <a:pt x="42005" y="114662"/>
                    <a:pt x="42264" y="114500"/>
                  </a:cubicBezTo>
                  <a:lnTo>
                    <a:pt x="43817" y="113433"/>
                  </a:lnTo>
                  <a:cubicBezTo>
                    <a:pt x="45079" y="112623"/>
                    <a:pt x="46373" y="111842"/>
                    <a:pt x="47667" y="111099"/>
                  </a:cubicBezTo>
                  <a:cubicBezTo>
                    <a:pt x="50191" y="109708"/>
                    <a:pt x="52746" y="108450"/>
                    <a:pt x="55368" y="107317"/>
                  </a:cubicBezTo>
                  <a:cubicBezTo>
                    <a:pt x="54041" y="107898"/>
                    <a:pt x="55368" y="107317"/>
                    <a:pt x="56047" y="107050"/>
                  </a:cubicBezTo>
                  <a:lnTo>
                    <a:pt x="58085" y="106250"/>
                  </a:lnTo>
                  <a:cubicBezTo>
                    <a:pt x="59595" y="105659"/>
                    <a:pt x="61116" y="105116"/>
                    <a:pt x="62648" y="104592"/>
                  </a:cubicBezTo>
                  <a:cubicBezTo>
                    <a:pt x="65689" y="103592"/>
                    <a:pt x="68794" y="102649"/>
                    <a:pt x="71900" y="101811"/>
                  </a:cubicBezTo>
                  <a:cubicBezTo>
                    <a:pt x="78371" y="100029"/>
                    <a:pt x="84843" y="98572"/>
                    <a:pt x="91313" y="97343"/>
                  </a:cubicBezTo>
                  <a:cubicBezTo>
                    <a:pt x="94549" y="96733"/>
                    <a:pt x="97978" y="96181"/>
                    <a:pt x="101311" y="95628"/>
                  </a:cubicBezTo>
                  <a:lnTo>
                    <a:pt x="106066" y="94923"/>
                  </a:lnTo>
                  <a:lnTo>
                    <a:pt x="108429" y="94599"/>
                  </a:lnTo>
                  <a:lnTo>
                    <a:pt x="109593" y="94437"/>
                  </a:lnTo>
                  <a:cubicBezTo>
                    <a:pt x="108720" y="94437"/>
                    <a:pt x="109075" y="94437"/>
                    <a:pt x="109593" y="94437"/>
                  </a:cubicBezTo>
                  <a:cubicBezTo>
                    <a:pt x="120983" y="92941"/>
                    <a:pt x="132241" y="91875"/>
                    <a:pt x="143824" y="90874"/>
                  </a:cubicBezTo>
                  <a:cubicBezTo>
                    <a:pt x="157996" y="89645"/>
                    <a:pt x="172135" y="87635"/>
                    <a:pt x="186241" y="85863"/>
                  </a:cubicBezTo>
                  <a:cubicBezTo>
                    <a:pt x="209424" y="83253"/>
                    <a:pt x="232361" y="78795"/>
                    <a:pt x="254833" y="72527"/>
                  </a:cubicBezTo>
                  <a:cubicBezTo>
                    <a:pt x="265933" y="69192"/>
                    <a:pt x="276752" y="64982"/>
                    <a:pt x="287186" y="59942"/>
                  </a:cubicBezTo>
                  <a:cubicBezTo>
                    <a:pt x="295793" y="55732"/>
                    <a:pt x="302749" y="50235"/>
                    <a:pt x="305952" y="40947"/>
                  </a:cubicBezTo>
                  <a:cubicBezTo>
                    <a:pt x="310931" y="25390"/>
                    <a:pt x="302359" y="8738"/>
                    <a:pt x="286804" y="3756"/>
                  </a:cubicBezTo>
                  <a:cubicBezTo>
                    <a:pt x="286374" y="3623"/>
                    <a:pt x="285940" y="3499"/>
                    <a:pt x="285504" y="3375"/>
                  </a:cubicBezTo>
                  <a:cubicBezTo>
                    <a:pt x="280294" y="2470"/>
                    <a:pt x="274997" y="2146"/>
                    <a:pt x="269715" y="2441"/>
                  </a:cubicBezTo>
                  <a:lnTo>
                    <a:pt x="249688" y="2213"/>
                  </a:lnTo>
                  <a:cubicBezTo>
                    <a:pt x="236034" y="2060"/>
                    <a:pt x="222391" y="1860"/>
                    <a:pt x="208759" y="1593"/>
                  </a:cubicBezTo>
                  <a:cubicBezTo>
                    <a:pt x="154987" y="727"/>
                    <a:pt x="101181" y="-378"/>
                    <a:pt x="47376" y="565"/>
                  </a:cubicBezTo>
                  <a:cubicBezTo>
                    <a:pt x="34305" y="774"/>
                    <a:pt x="21234" y="1136"/>
                    <a:pt x="8163" y="1632"/>
                  </a:cubicBezTo>
                  <a:cubicBezTo>
                    <a:pt x="-2418" y="2013"/>
                    <a:pt x="-2483" y="18550"/>
                    <a:pt x="8163" y="18131"/>
                  </a:cubicBezTo>
                  <a:close/>
                </a:path>
              </a:pathLst>
            </a:custGeom>
            <a:solidFill>
              <a:srgbClr val="000000"/>
            </a:solidFill>
            <a:ln w="9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0" name="Picture Placeholder 29" descr="A child smiling at the camera&#10;&#10;Description automatically generated">
            <a:extLst>
              <a:ext uri="{FF2B5EF4-FFF2-40B4-BE49-F238E27FC236}">
                <a16:creationId xmlns:a16="http://schemas.microsoft.com/office/drawing/2014/main" id="{E6794175-8C2A-BFA9-C2A3-6EACD169CE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Picture Placeholder 31" descr="A child standing in front of a house&#10;&#10;Description automatically generated">
            <a:extLst>
              <a:ext uri="{FF2B5EF4-FFF2-40B4-BE49-F238E27FC236}">
                <a16:creationId xmlns:a16="http://schemas.microsoft.com/office/drawing/2014/main" id="{A3F1A028-5C09-744A-B14C-45B06A9D27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447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0D7FF-11C3-367F-567C-B9E9D2E0C610}"/>
              </a:ext>
            </a:extLst>
          </p:cNvPr>
          <p:cNvGrpSpPr/>
          <p:nvPr/>
        </p:nvGrpSpPr>
        <p:grpSpPr>
          <a:xfrm>
            <a:off x="1088571" y="1603278"/>
            <a:ext cx="10014858" cy="4513370"/>
            <a:chOff x="1672562" y="1915550"/>
            <a:chExt cx="8620474" cy="388496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37AED-6096-0334-7F73-0D5A44E369C0}"/>
                </a:ext>
              </a:extLst>
            </p:cNvPr>
            <p:cNvGrpSpPr/>
            <p:nvPr/>
          </p:nvGrpSpPr>
          <p:grpSpPr>
            <a:xfrm>
              <a:off x="1672562" y="1915550"/>
              <a:ext cx="2653566" cy="3884967"/>
              <a:chOff x="730343" y="1199721"/>
              <a:chExt cx="2653566" cy="3884967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BA60B9-921B-9546-3F33-FACCB7A15526}"/>
                  </a:ext>
                </a:extLst>
              </p:cNvPr>
              <p:cNvGrpSpPr/>
              <p:nvPr/>
            </p:nvGrpSpPr>
            <p:grpSpPr>
              <a:xfrm>
                <a:off x="730343" y="1199721"/>
                <a:ext cx="2108863" cy="558831"/>
                <a:chOff x="-140870" y="1648375"/>
                <a:chExt cx="2154116" cy="570823"/>
              </a:xfrm>
            </p:grpSpPr>
            <p:sp>
              <p:nvSpPr>
                <p:cNvPr id="138" name="Google Shape;4547;p70">
                  <a:extLst>
                    <a:ext uri="{FF2B5EF4-FFF2-40B4-BE49-F238E27FC236}">
                      <a16:creationId xmlns:a16="http://schemas.microsoft.com/office/drawing/2014/main" id="{1A7791C9-C52E-3303-E518-109047785CD2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39" name="Google Shape;4550;p70">
                  <a:extLst>
                    <a:ext uri="{FF2B5EF4-FFF2-40B4-BE49-F238E27FC236}">
                      <a16:creationId xmlns:a16="http://schemas.microsoft.com/office/drawing/2014/main" id="{F2EB8562-B98A-0521-1585-28868FD635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01</a:t>
                  </a:r>
                </a:p>
              </p:txBody>
            </p:sp>
            <p:sp>
              <p:nvSpPr>
                <p:cNvPr id="140" name="Google Shape;4563;p70">
                  <a:extLst>
                    <a:ext uri="{FF2B5EF4-FFF2-40B4-BE49-F238E27FC236}">
                      <a16:creationId xmlns:a16="http://schemas.microsoft.com/office/drawing/2014/main" id="{B78863A3-2988-6140-3D0B-308DA8AD4E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(Body)"/>
                    </a:rPr>
                    <a:t>Introduction 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02544C1-82C5-8EB9-20AD-55D86EA1ADC7}"/>
                  </a:ext>
                </a:extLst>
              </p:cNvPr>
              <p:cNvGrpSpPr/>
              <p:nvPr/>
            </p:nvGrpSpPr>
            <p:grpSpPr>
              <a:xfrm>
                <a:off x="730343" y="2308433"/>
                <a:ext cx="2653566" cy="558831"/>
                <a:chOff x="-140870" y="1648375"/>
                <a:chExt cx="2710508" cy="570823"/>
              </a:xfrm>
            </p:grpSpPr>
            <p:sp>
              <p:nvSpPr>
                <p:cNvPr id="135" name="Google Shape;4547;p70">
                  <a:extLst>
                    <a:ext uri="{FF2B5EF4-FFF2-40B4-BE49-F238E27FC236}">
                      <a16:creationId xmlns:a16="http://schemas.microsoft.com/office/drawing/2014/main" id="{3E442A48-071D-C93A-0B12-0B3CCDDB4207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36" name="Google Shape;4550;p70">
                  <a:extLst>
                    <a:ext uri="{FF2B5EF4-FFF2-40B4-BE49-F238E27FC236}">
                      <a16:creationId xmlns:a16="http://schemas.microsoft.com/office/drawing/2014/main" id="{AD0DBB1F-8BEB-F202-5C4E-A91D9AE5D9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02</a:t>
                  </a:r>
                </a:p>
              </p:txBody>
            </p:sp>
            <p:sp>
              <p:nvSpPr>
                <p:cNvPr id="137" name="Google Shape;4563;p70">
                  <a:extLst>
                    <a:ext uri="{FF2B5EF4-FFF2-40B4-BE49-F238E27FC236}">
                      <a16:creationId xmlns:a16="http://schemas.microsoft.com/office/drawing/2014/main" id="{371AF5AF-C094-A6DB-7100-3D2F485505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(Body)"/>
                    </a:rPr>
                    <a:t>Team members</a:t>
                  </a: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9B5761-2F30-C742-45FF-A147C3649F42}"/>
                  </a:ext>
                </a:extLst>
              </p:cNvPr>
              <p:cNvGrpSpPr/>
              <p:nvPr/>
            </p:nvGrpSpPr>
            <p:grpSpPr>
              <a:xfrm>
                <a:off x="730343" y="3417145"/>
                <a:ext cx="2653566" cy="558831"/>
                <a:chOff x="-140870" y="1648375"/>
                <a:chExt cx="2710508" cy="570823"/>
              </a:xfrm>
            </p:grpSpPr>
            <p:sp>
              <p:nvSpPr>
                <p:cNvPr id="127" name="Google Shape;4547;p70">
                  <a:extLst>
                    <a:ext uri="{FF2B5EF4-FFF2-40B4-BE49-F238E27FC236}">
                      <a16:creationId xmlns:a16="http://schemas.microsoft.com/office/drawing/2014/main" id="{C6AC06CD-C349-4A50-54B3-76545C219645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31" name="Google Shape;4550;p70">
                  <a:extLst>
                    <a:ext uri="{FF2B5EF4-FFF2-40B4-BE49-F238E27FC236}">
                      <a16:creationId xmlns:a16="http://schemas.microsoft.com/office/drawing/2014/main" id="{8DF42B4F-880B-72EA-69B2-08B1AD9E5D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03</a:t>
                  </a:r>
                </a:p>
              </p:txBody>
            </p:sp>
            <p:sp>
              <p:nvSpPr>
                <p:cNvPr id="132" name="Google Shape;4563;p70">
                  <a:extLst>
                    <a:ext uri="{FF2B5EF4-FFF2-40B4-BE49-F238E27FC236}">
                      <a16:creationId xmlns:a16="http://schemas.microsoft.com/office/drawing/2014/main" id="{39C06D39-7384-C771-5243-E0B65271AD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Background Project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658CD17-37D7-532E-D282-A531EC28DAC8}"/>
                  </a:ext>
                </a:extLst>
              </p:cNvPr>
              <p:cNvGrpSpPr/>
              <p:nvPr/>
            </p:nvGrpSpPr>
            <p:grpSpPr>
              <a:xfrm>
                <a:off x="730343" y="4525857"/>
                <a:ext cx="2653566" cy="558831"/>
                <a:chOff x="-140870" y="1648375"/>
                <a:chExt cx="2710508" cy="570823"/>
              </a:xfrm>
            </p:grpSpPr>
            <p:sp>
              <p:nvSpPr>
                <p:cNvPr id="121" name="Google Shape;4547;p70">
                  <a:extLst>
                    <a:ext uri="{FF2B5EF4-FFF2-40B4-BE49-F238E27FC236}">
                      <a16:creationId xmlns:a16="http://schemas.microsoft.com/office/drawing/2014/main" id="{EB4C2789-18D2-D7EC-91E6-5D006BE9C364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22" name="Google Shape;4550;p70">
                  <a:extLst>
                    <a:ext uri="{FF2B5EF4-FFF2-40B4-BE49-F238E27FC236}">
                      <a16:creationId xmlns:a16="http://schemas.microsoft.com/office/drawing/2014/main" id="{E3A7CB67-7DAB-3F72-FB9D-6E1AF25632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04</a:t>
                  </a:r>
                </a:p>
              </p:txBody>
            </p:sp>
            <p:sp>
              <p:nvSpPr>
                <p:cNvPr id="126" name="Google Shape;4563;p70">
                  <a:extLst>
                    <a:ext uri="{FF2B5EF4-FFF2-40B4-BE49-F238E27FC236}">
                      <a16:creationId xmlns:a16="http://schemas.microsoft.com/office/drawing/2014/main" id="{F8C101AC-D1F8-9465-FC77-2B25FE4B4A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Sales Performance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CE5B4D-DB57-7104-DA80-705DA8BC1EAC}"/>
                </a:ext>
              </a:extLst>
            </p:cNvPr>
            <p:cNvGrpSpPr/>
            <p:nvPr/>
          </p:nvGrpSpPr>
          <p:grpSpPr>
            <a:xfrm>
              <a:off x="4655904" y="1915550"/>
              <a:ext cx="2653566" cy="3884967"/>
              <a:chOff x="4918951" y="1199721"/>
              <a:chExt cx="2653566" cy="3884967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8D0D500-C291-93EB-793D-45CEBD607018}"/>
                  </a:ext>
                </a:extLst>
              </p:cNvPr>
              <p:cNvGrpSpPr/>
              <p:nvPr/>
            </p:nvGrpSpPr>
            <p:grpSpPr>
              <a:xfrm>
                <a:off x="4918951" y="1199721"/>
                <a:ext cx="2653566" cy="558831"/>
                <a:chOff x="-140870" y="1648375"/>
                <a:chExt cx="2710508" cy="570823"/>
              </a:xfrm>
            </p:grpSpPr>
            <p:sp>
              <p:nvSpPr>
                <p:cNvPr id="104" name="Google Shape;4547;p70">
                  <a:extLst>
                    <a:ext uri="{FF2B5EF4-FFF2-40B4-BE49-F238E27FC236}">
                      <a16:creationId xmlns:a16="http://schemas.microsoft.com/office/drawing/2014/main" id="{8E66BABC-5292-BE62-531E-E8E5F6DE0BC1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06" name="Google Shape;4550;p70">
                  <a:extLst>
                    <a:ext uri="{FF2B5EF4-FFF2-40B4-BE49-F238E27FC236}">
                      <a16:creationId xmlns:a16="http://schemas.microsoft.com/office/drawing/2014/main" id="{7D4B3088-71FE-DC7E-BC94-D780A08FBF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05</a:t>
                  </a:r>
                </a:p>
              </p:txBody>
            </p:sp>
            <p:sp>
              <p:nvSpPr>
                <p:cNvPr id="107" name="Google Shape;4563;p70">
                  <a:extLst>
                    <a:ext uri="{FF2B5EF4-FFF2-40B4-BE49-F238E27FC236}">
                      <a16:creationId xmlns:a16="http://schemas.microsoft.com/office/drawing/2014/main" id="{18D69E51-2649-0AB6-593C-36E2FDCB6C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Project Objectives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569CAF2C-7D39-E039-16AE-20817FBA67BF}"/>
                  </a:ext>
                </a:extLst>
              </p:cNvPr>
              <p:cNvGrpSpPr/>
              <p:nvPr/>
            </p:nvGrpSpPr>
            <p:grpSpPr>
              <a:xfrm>
                <a:off x="4918951" y="2308433"/>
                <a:ext cx="2653566" cy="558831"/>
                <a:chOff x="-140870" y="1648375"/>
                <a:chExt cx="2710508" cy="570823"/>
              </a:xfrm>
            </p:grpSpPr>
            <p:sp>
              <p:nvSpPr>
                <p:cNvPr id="101" name="Google Shape;4547;p70">
                  <a:extLst>
                    <a:ext uri="{FF2B5EF4-FFF2-40B4-BE49-F238E27FC236}">
                      <a16:creationId xmlns:a16="http://schemas.microsoft.com/office/drawing/2014/main" id="{6E08A33E-409F-1C74-2953-5B9AB4CC1CA5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102" name="Google Shape;4550;p70">
                  <a:extLst>
                    <a:ext uri="{FF2B5EF4-FFF2-40B4-BE49-F238E27FC236}">
                      <a16:creationId xmlns:a16="http://schemas.microsoft.com/office/drawing/2014/main" id="{820CC6CD-B12A-1F82-61B5-527DDE2CC1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06</a:t>
                  </a:r>
                </a:p>
              </p:txBody>
            </p:sp>
            <p:sp>
              <p:nvSpPr>
                <p:cNvPr id="103" name="Google Shape;4563;p70">
                  <a:extLst>
                    <a:ext uri="{FF2B5EF4-FFF2-40B4-BE49-F238E27FC236}">
                      <a16:creationId xmlns:a16="http://schemas.microsoft.com/office/drawing/2014/main" id="{42163500-9459-81F3-4C41-AD2CAF50E6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Expected Outcomes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899AE0-E9FB-C17C-457E-5395801D7F74}"/>
                  </a:ext>
                </a:extLst>
              </p:cNvPr>
              <p:cNvGrpSpPr/>
              <p:nvPr/>
            </p:nvGrpSpPr>
            <p:grpSpPr>
              <a:xfrm>
                <a:off x="4918951" y="3417145"/>
                <a:ext cx="2653566" cy="558831"/>
                <a:chOff x="-140870" y="1648375"/>
                <a:chExt cx="2710508" cy="570823"/>
              </a:xfrm>
            </p:grpSpPr>
            <p:sp>
              <p:nvSpPr>
                <p:cNvPr id="89" name="Google Shape;4547;p70">
                  <a:extLst>
                    <a:ext uri="{FF2B5EF4-FFF2-40B4-BE49-F238E27FC236}">
                      <a16:creationId xmlns:a16="http://schemas.microsoft.com/office/drawing/2014/main" id="{731BFCDB-873C-DFD8-6717-F6598668025C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99" name="Google Shape;4550;p70">
                  <a:extLst>
                    <a:ext uri="{FF2B5EF4-FFF2-40B4-BE49-F238E27FC236}">
                      <a16:creationId xmlns:a16="http://schemas.microsoft.com/office/drawing/2014/main" id="{D263C90A-1933-138E-DAC2-2BD9701D77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07</a:t>
                  </a:r>
                </a:p>
              </p:txBody>
            </p:sp>
            <p:sp>
              <p:nvSpPr>
                <p:cNvPr id="100" name="Google Shape;4563;p70">
                  <a:extLst>
                    <a:ext uri="{FF2B5EF4-FFF2-40B4-BE49-F238E27FC236}">
                      <a16:creationId xmlns:a16="http://schemas.microsoft.com/office/drawing/2014/main" id="{06EAD321-28F2-B970-78DE-36D91DEABB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Methodology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499F8B7-D098-2413-2594-41DA6BE509E6}"/>
                  </a:ext>
                </a:extLst>
              </p:cNvPr>
              <p:cNvGrpSpPr/>
              <p:nvPr/>
            </p:nvGrpSpPr>
            <p:grpSpPr>
              <a:xfrm>
                <a:off x="4918951" y="4525857"/>
                <a:ext cx="2653566" cy="558831"/>
                <a:chOff x="-140870" y="1648375"/>
                <a:chExt cx="2710508" cy="570823"/>
              </a:xfrm>
            </p:grpSpPr>
            <p:sp>
              <p:nvSpPr>
                <p:cNvPr id="83" name="Google Shape;4547;p70">
                  <a:extLst>
                    <a:ext uri="{FF2B5EF4-FFF2-40B4-BE49-F238E27FC236}">
                      <a16:creationId xmlns:a16="http://schemas.microsoft.com/office/drawing/2014/main" id="{C1CD473E-00BD-AEEE-7BD4-0A004730A638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84" name="Google Shape;4550;p70">
                  <a:extLst>
                    <a:ext uri="{FF2B5EF4-FFF2-40B4-BE49-F238E27FC236}">
                      <a16:creationId xmlns:a16="http://schemas.microsoft.com/office/drawing/2014/main" id="{1A21999D-8631-7CC8-8AB5-4B283D6622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08</a:t>
                  </a:r>
                </a:p>
              </p:txBody>
            </p:sp>
            <p:sp>
              <p:nvSpPr>
                <p:cNvPr id="88" name="Google Shape;4563;p70">
                  <a:extLst>
                    <a:ext uri="{FF2B5EF4-FFF2-40B4-BE49-F238E27FC236}">
                      <a16:creationId xmlns:a16="http://schemas.microsoft.com/office/drawing/2014/main" id="{195CDD57-F726-255F-570E-929AFC4A8E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Data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AC0F76-7074-E6F4-4624-AC60AFDBCF6A}"/>
                </a:ext>
              </a:extLst>
            </p:cNvPr>
            <p:cNvGrpSpPr/>
            <p:nvPr/>
          </p:nvGrpSpPr>
          <p:grpSpPr>
            <a:xfrm>
              <a:off x="7639245" y="1915550"/>
              <a:ext cx="2653791" cy="3884967"/>
              <a:chOff x="8771185" y="1199721"/>
              <a:chExt cx="2653791" cy="3884967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1823FF-B843-FE5B-6893-8E1F75A5FFD2}"/>
                  </a:ext>
                </a:extLst>
              </p:cNvPr>
              <p:cNvGrpSpPr/>
              <p:nvPr/>
            </p:nvGrpSpPr>
            <p:grpSpPr>
              <a:xfrm>
                <a:off x="8771185" y="1199721"/>
                <a:ext cx="2457255" cy="558831"/>
                <a:chOff x="-141099" y="1648375"/>
                <a:chExt cx="2509984" cy="570823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EA7E5362-53BE-0C93-1CE9-E410BE93E58E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68" name="Google Shape;4550;p70">
                  <a:extLst>
                    <a:ext uri="{FF2B5EF4-FFF2-40B4-BE49-F238E27FC236}">
                      <a16:creationId xmlns:a16="http://schemas.microsoft.com/office/drawing/2014/main" id="{E14D7FBD-6A58-AACC-46A0-0CDDCF3F98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09</a:t>
                  </a:r>
                </a:p>
              </p:txBody>
            </p:sp>
            <p:sp>
              <p:nvSpPr>
                <p:cNvPr id="69" name="Google Shape;4563;p70">
                  <a:extLst>
                    <a:ext uri="{FF2B5EF4-FFF2-40B4-BE49-F238E27FC236}">
                      <a16:creationId xmlns:a16="http://schemas.microsoft.com/office/drawing/2014/main" id="{95448F9D-55DF-0FB7-D0FD-E27EB6E13F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(Body)"/>
                      <a:ea typeface="Cormorant Garamond Bold Italics"/>
                      <a:cs typeface="Cormorant Garamond Bold Italics"/>
                      <a:sym typeface="Cormorant Garamond Bold Italics"/>
                    </a:rPr>
                    <a:t>SWOT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6984E9-40F3-4094-0638-956893E0B226}"/>
                  </a:ext>
                </a:extLst>
              </p:cNvPr>
              <p:cNvGrpSpPr/>
              <p:nvPr/>
            </p:nvGrpSpPr>
            <p:grpSpPr>
              <a:xfrm>
                <a:off x="8771185" y="2308433"/>
                <a:ext cx="2653791" cy="558831"/>
                <a:chOff x="-141099" y="1648375"/>
                <a:chExt cx="2710737" cy="570823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E62448C3-A24B-4278-C963-00130AA62044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38FFC471-450F-113B-184B-F8386B73A8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10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845E5F4D-DAD4-0149-9438-35458DED75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(Body)"/>
                    </a:rPr>
                    <a:t>Awards and Recognition 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F416D24-8639-4728-339E-ED3CDF255E44}"/>
                  </a:ext>
                </a:extLst>
              </p:cNvPr>
              <p:cNvGrpSpPr/>
              <p:nvPr/>
            </p:nvGrpSpPr>
            <p:grpSpPr>
              <a:xfrm>
                <a:off x="8771185" y="3417145"/>
                <a:ext cx="2653791" cy="558831"/>
                <a:chOff x="-141099" y="1648375"/>
                <a:chExt cx="2710737" cy="570823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85803EBC-1A92-B47B-C096-7D19944B7E58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44" name="Google Shape;4550;p70">
                  <a:extLst>
                    <a:ext uri="{FF2B5EF4-FFF2-40B4-BE49-F238E27FC236}">
                      <a16:creationId xmlns:a16="http://schemas.microsoft.com/office/drawing/2014/main" id="{130CD46F-C6BC-9EF8-4C06-4CC62E0387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11</a:t>
                  </a: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057A87FA-5A2B-19D2-20C4-1F8178FD2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(Body)"/>
                    </a:rPr>
                    <a:t>Future Vision 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490A35B-F391-6A83-0922-6ED127478980}"/>
                  </a:ext>
                </a:extLst>
              </p:cNvPr>
              <p:cNvGrpSpPr/>
              <p:nvPr/>
            </p:nvGrpSpPr>
            <p:grpSpPr>
              <a:xfrm>
                <a:off x="8771185" y="4525857"/>
                <a:ext cx="2653791" cy="558831"/>
                <a:chOff x="-141099" y="1648375"/>
                <a:chExt cx="2710737" cy="570823"/>
              </a:xfrm>
            </p:grpSpPr>
            <p:sp>
              <p:nvSpPr>
                <p:cNvPr id="32" name="Google Shape;4547;p70">
                  <a:extLst>
                    <a:ext uri="{FF2B5EF4-FFF2-40B4-BE49-F238E27FC236}">
                      <a16:creationId xmlns:a16="http://schemas.microsoft.com/office/drawing/2014/main" id="{BB22DE7E-907D-3113-DDB4-7FB296EF7473}"/>
                    </a:ext>
                  </a:extLst>
                </p:cNvPr>
                <p:cNvSpPr/>
                <p:nvPr/>
              </p:nvSpPr>
              <p:spPr>
                <a:xfrm>
                  <a:off x="-103402" y="1648375"/>
                  <a:ext cx="572318" cy="57082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(Body)"/>
                  </a:endParaRPr>
                </a:p>
              </p:txBody>
            </p:sp>
            <p:sp>
              <p:nvSpPr>
                <p:cNvPr id="33" name="Google Shape;4550;p70">
                  <a:extLst>
                    <a:ext uri="{FF2B5EF4-FFF2-40B4-BE49-F238E27FC236}">
                      <a16:creationId xmlns:a16="http://schemas.microsoft.com/office/drawing/2014/main" id="{8CA812C8-6AC3-BAB3-7919-4FAA7B6436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  <a:latin typeface="Arial (Body)"/>
                    </a:rPr>
                    <a:t>12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3B58501B-C94A-9211-3F96-1F47BD3DE5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(Body)"/>
                    </a:rPr>
                    <a:t>Conclusion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638E354-AF24-71F8-5F14-ABD7D145BB13}"/>
              </a:ext>
            </a:extLst>
          </p:cNvPr>
          <p:cNvGrpSpPr/>
          <p:nvPr/>
        </p:nvGrpSpPr>
        <p:grpSpPr>
          <a:xfrm>
            <a:off x="12069701" y="0"/>
            <a:ext cx="122299" cy="6858000"/>
            <a:chOff x="8058186" y="0"/>
            <a:chExt cx="2865303" cy="685800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B77F433-97D4-F973-F711-53476EA42552}"/>
                </a:ext>
              </a:extLst>
            </p:cNvPr>
            <p:cNvSpPr/>
            <p:nvPr/>
          </p:nvSpPr>
          <p:spPr>
            <a:xfrm>
              <a:off x="8058186" y="0"/>
              <a:ext cx="2865303" cy="6808426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FFBF48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C6A0203-2B67-2629-385E-59669FF2A7B8}"/>
                </a:ext>
              </a:extLst>
            </p:cNvPr>
            <p:cNvSpPr/>
            <p:nvPr/>
          </p:nvSpPr>
          <p:spPr>
            <a:xfrm>
              <a:off x="8058186" y="3994763"/>
              <a:ext cx="2865303" cy="2863237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01D2BF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489135-57BD-FEC9-EC20-0110393F1A74}"/>
              </a:ext>
            </a:extLst>
          </p:cNvPr>
          <p:cNvGrpSpPr/>
          <p:nvPr/>
        </p:nvGrpSpPr>
        <p:grpSpPr>
          <a:xfrm>
            <a:off x="0" y="0"/>
            <a:ext cx="122299" cy="6858000"/>
            <a:chOff x="8058186" y="0"/>
            <a:chExt cx="2865303" cy="68580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746AF6D-4C03-20BC-F5AF-DBAABF536047}"/>
                </a:ext>
              </a:extLst>
            </p:cNvPr>
            <p:cNvSpPr/>
            <p:nvPr/>
          </p:nvSpPr>
          <p:spPr>
            <a:xfrm>
              <a:off x="8058186" y="0"/>
              <a:ext cx="2865303" cy="6808426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FFBF48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F1E1C16-A4EF-CC41-71F7-8BBEC8D5CF85}"/>
                </a:ext>
              </a:extLst>
            </p:cNvPr>
            <p:cNvSpPr/>
            <p:nvPr/>
          </p:nvSpPr>
          <p:spPr>
            <a:xfrm>
              <a:off x="8058186" y="3994763"/>
              <a:ext cx="2865303" cy="2863237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01D2BF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29AB4E-DD21-2B5B-A791-06161787B305}"/>
              </a:ext>
            </a:extLst>
          </p:cNvPr>
          <p:cNvGrpSpPr/>
          <p:nvPr/>
        </p:nvGrpSpPr>
        <p:grpSpPr>
          <a:xfrm>
            <a:off x="67899" y="235332"/>
            <a:ext cx="12056202" cy="5745834"/>
            <a:chOff x="272142" y="825106"/>
            <a:chExt cx="12056202" cy="574583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42E188-EF14-6929-F48E-D81907550C30}"/>
                </a:ext>
              </a:extLst>
            </p:cNvPr>
            <p:cNvSpPr/>
            <p:nvPr/>
          </p:nvSpPr>
          <p:spPr>
            <a:xfrm>
              <a:off x="6705310" y="4639438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B3FE75C-77C6-1D87-E0DF-5E8F22BC4B28}"/>
                </a:ext>
              </a:extLst>
            </p:cNvPr>
            <p:cNvSpPr/>
            <p:nvPr/>
          </p:nvSpPr>
          <p:spPr>
            <a:xfrm rot="2237146">
              <a:off x="272142" y="5095500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EEA6B3A-771D-178F-9ADD-1C965CDBBE62}"/>
                </a:ext>
              </a:extLst>
            </p:cNvPr>
            <p:cNvSpPr/>
            <p:nvPr/>
          </p:nvSpPr>
          <p:spPr>
            <a:xfrm>
              <a:off x="10897569" y="1158454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9AD66A-2FDE-B05C-1351-5A759DDF33E1}"/>
                </a:ext>
              </a:extLst>
            </p:cNvPr>
            <p:cNvSpPr/>
            <p:nvPr/>
          </p:nvSpPr>
          <p:spPr>
            <a:xfrm>
              <a:off x="6601120" y="825106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8EB9E4-D8EC-9AF9-B042-42D7DBAB4B98}"/>
                </a:ext>
              </a:extLst>
            </p:cNvPr>
            <p:cNvSpPr/>
            <p:nvPr/>
          </p:nvSpPr>
          <p:spPr>
            <a:xfrm>
              <a:off x="10723563" y="5106398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F8184A5-03D9-FE84-7C74-F56538FA405C}"/>
              </a:ext>
            </a:extLst>
          </p:cNvPr>
          <p:cNvGrpSpPr/>
          <p:nvPr/>
        </p:nvGrpSpPr>
        <p:grpSpPr>
          <a:xfrm>
            <a:off x="7811061" y="4604"/>
            <a:ext cx="2865303" cy="6858000"/>
            <a:chOff x="8058186" y="0"/>
            <a:chExt cx="2865303" cy="6858000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BEFF88E-A475-7800-9B67-82120E3602C9}"/>
                </a:ext>
              </a:extLst>
            </p:cNvPr>
            <p:cNvSpPr/>
            <p:nvPr/>
          </p:nvSpPr>
          <p:spPr>
            <a:xfrm>
              <a:off x="8058186" y="0"/>
              <a:ext cx="2865303" cy="6808426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FFBF48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54347B2-E4B6-956E-4A99-C1CFB6F08D3D}"/>
                </a:ext>
              </a:extLst>
            </p:cNvPr>
            <p:cNvSpPr/>
            <p:nvPr/>
          </p:nvSpPr>
          <p:spPr>
            <a:xfrm>
              <a:off x="8058186" y="3994763"/>
              <a:ext cx="2865303" cy="2863237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01D2BF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861711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  <a:latin typeface="Arial (Body)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+mj-lt"/>
                    <a:sym typeface="Balsamiq Sans"/>
                  </a:rPr>
                  <a:t>01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(Body)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b="0" dirty="0">
                    <a:solidFill>
                      <a:schemeClr val="bg2"/>
                    </a:solidFill>
                    <a:latin typeface="+mj-lt"/>
                  </a:rPr>
                  <a:t>Section Name</a:t>
                </a:r>
              </a:p>
            </p:txBody>
          </p:sp>
        </p:grpSp>
      </p:grpSp>
      <p:sp>
        <p:nvSpPr>
          <p:cNvPr id="8" name="AutoShape 18">
            <a:extLst>
              <a:ext uri="{FF2B5EF4-FFF2-40B4-BE49-F238E27FC236}">
                <a16:creationId xmlns:a16="http://schemas.microsoft.com/office/drawing/2014/main" id="{86DABFDE-246A-CEAF-4704-903C952DC6D4}"/>
              </a:ext>
            </a:extLst>
          </p:cNvPr>
          <p:cNvSpPr/>
          <p:nvPr/>
        </p:nvSpPr>
        <p:spPr>
          <a:xfrm flipH="1" flipV="1">
            <a:off x="2883014" y="2065504"/>
            <a:ext cx="2668074" cy="0"/>
          </a:xfrm>
          <a:prstGeom prst="line">
            <a:avLst/>
          </a:prstGeom>
          <a:ln w="38100" cap="flat">
            <a:solidFill>
              <a:schemeClr val="accent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060E15-9947-B972-62D7-59BDCDFA1B18}"/>
              </a:ext>
            </a:extLst>
          </p:cNvPr>
          <p:cNvGrpSpPr/>
          <p:nvPr/>
        </p:nvGrpSpPr>
        <p:grpSpPr>
          <a:xfrm>
            <a:off x="67899" y="235332"/>
            <a:ext cx="11549302" cy="6646179"/>
            <a:chOff x="272142" y="825106"/>
            <a:chExt cx="11549302" cy="664617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C7FE5FF-19AD-147E-2A58-8342CA1D3DB2}"/>
                </a:ext>
              </a:extLst>
            </p:cNvPr>
            <p:cNvSpPr/>
            <p:nvPr/>
          </p:nvSpPr>
          <p:spPr>
            <a:xfrm>
              <a:off x="1127136" y="1260444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14D9D01-841D-D80B-BD68-8B6B8E6678E8}"/>
                </a:ext>
              </a:extLst>
            </p:cNvPr>
            <p:cNvSpPr/>
            <p:nvPr/>
          </p:nvSpPr>
          <p:spPr>
            <a:xfrm rot="2237146">
              <a:off x="272142" y="5095500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67CB6D3-655B-1B48-57C7-5FAD29DEFCF3}"/>
                </a:ext>
              </a:extLst>
            </p:cNvPr>
            <p:cNvSpPr/>
            <p:nvPr/>
          </p:nvSpPr>
          <p:spPr>
            <a:xfrm>
              <a:off x="7912086" y="6274530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8FDD58-B034-A916-D998-9D797C44D046}"/>
                </a:ext>
              </a:extLst>
            </p:cNvPr>
            <p:cNvSpPr/>
            <p:nvPr/>
          </p:nvSpPr>
          <p:spPr>
            <a:xfrm>
              <a:off x="6601120" y="825106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648EEEF-495F-73C9-41B7-2CA02AA8366F}"/>
                </a:ext>
              </a:extLst>
            </p:cNvPr>
            <p:cNvSpPr/>
            <p:nvPr/>
          </p:nvSpPr>
          <p:spPr>
            <a:xfrm>
              <a:off x="10723563" y="5106398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8" name="Picture Placeholder 17" descr="A group of children standing in front of a chalkboard&#10;&#10;Description automatically generated">
            <a:extLst>
              <a:ext uri="{FF2B5EF4-FFF2-40B4-BE49-F238E27FC236}">
                <a16:creationId xmlns:a16="http://schemas.microsoft.com/office/drawing/2014/main" id="{F4FBE01E-B1B2-F854-5F6B-50EE81731C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FC691CB-69F9-2947-12E8-AC776B807378}"/>
              </a:ext>
            </a:extLst>
          </p:cNvPr>
          <p:cNvSpPr/>
          <p:nvPr/>
        </p:nvSpPr>
        <p:spPr>
          <a:xfrm>
            <a:off x="3105150" y="1"/>
            <a:ext cx="5981700" cy="3223191"/>
          </a:xfrm>
          <a:custGeom>
            <a:avLst/>
            <a:gdLst>
              <a:gd name="connsiteX0" fmla="*/ 9856 w 5981700"/>
              <a:gd name="connsiteY0" fmla="*/ 0 h 3223191"/>
              <a:gd name="connsiteX1" fmla="*/ 5971844 w 5981700"/>
              <a:gd name="connsiteY1" fmla="*/ 0 h 3223191"/>
              <a:gd name="connsiteX2" fmla="*/ 5977808 w 5981700"/>
              <a:gd name="connsiteY2" fmla="*/ 78432 h 3223191"/>
              <a:gd name="connsiteX3" fmla="*/ 5981700 w 5981700"/>
              <a:gd name="connsiteY3" fmla="*/ 232341 h 3223191"/>
              <a:gd name="connsiteX4" fmla="*/ 2990850 w 5981700"/>
              <a:gd name="connsiteY4" fmla="*/ 3223191 h 3223191"/>
              <a:gd name="connsiteX5" fmla="*/ 0 w 5981700"/>
              <a:gd name="connsiteY5" fmla="*/ 232341 h 3223191"/>
              <a:gd name="connsiteX6" fmla="*/ 3892 w 5981700"/>
              <a:gd name="connsiteY6" fmla="*/ 78432 h 3223191"/>
              <a:gd name="connsiteX7" fmla="*/ 9856 w 5981700"/>
              <a:gd name="connsiteY7" fmla="*/ 0 h 322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81700" h="3223191">
                <a:moveTo>
                  <a:pt x="9856" y="0"/>
                </a:moveTo>
                <a:lnTo>
                  <a:pt x="5971844" y="0"/>
                </a:lnTo>
                <a:lnTo>
                  <a:pt x="5977808" y="78432"/>
                </a:lnTo>
                <a:cubicBezTo>
                  <a:pt x="5980392" y="129409"/>
                  <a:pt x="5981700" y="180722"/>
                  <a:pt x="5981700" y="232341"/>
                </a:cubicBezTo>
                <a:cubicBezTo>
                  <a:pt x="5981700" y="1884142"/>
                  <a:pt x="4642651" y="3223191"/>
                  <a:pt x="2990850" y="3223191"/>
                </a:cubicBezTo>
                <a:cubicBezTo>
                  <a:pt x="1339049" y="3223191"/>
                  <a:pt x="0" y="1884142"/>
                  <a:pt x="0" y="232341"/>
                </a:cubicBezTo>
                <a:cubicBezTo>
                  <a:pt x="0" y="180722"/>
                  <a:pt x="1308" y="129409"/>
                  <a:pt x="3892" y="78432"/>
                </a:cubicBezTo>
                <a:lnTo>
                  <a:pt x="9856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85793" cy="792163"/>
          </a:xfrm>
        </p:spPr>
        <p:txBody>
          <a:bodyPr>
            <a:normAutofit/>
          </a:bodyPr>
          <a:lstStyle/>
          <a:p>
            <a:r>
              <a:rPr lang="en-US" sz="3600" b="0" dirty="0">
                <a:ea typeface="Cormorant Garamond Bold Italics"/>
                <a:cs typeface="Cormorant Garamond Bold Italics"/>
                <a:sym typeface="Cormorant Garamond Bold Italics"/>
              </a:rPr>
              <a:t>Introduction</a:t>
            </a:r>
            <a:endParaRPr lang="en-CA" b="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C1768E7-7A37-DF30-4BBE-4CF36A5CAF14}"/>
              </a:ext>
            </a:extLst>
          </p:cNvPr>
          <p:cNvGrpSpPr/>
          <p:nvPr/>
        </p:nvGrpSpPr>
        <p:grpSpPr>
          <a:xfrm>
            <a:off x="404415" y="1419446"/>
            <a:ext cx="11657961" cy="5117498"/>
            <a:chOff x="404415" y="1419446"/>
            <a:chExt cx="11657961" cy="511749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50A2BBD-EB19-9C74-9D42-BD0C23826667}"/>
                </a:ext>
              </a:extLst>
            </p:cNvPr>
            <p:cNvGrpSpPr/>
            <p:nvPr/>
          </p:nvGrpSpPr>
          <p:grpSpPr>
            <a:xfrm>
              <a:off x="404415" y="1419446"/>
              <a:ext cx="3773577" cy="4159329"/>
              <a:chOff x="404415" y="1419446"/>
              <a:chExt cx="3773577" cy="4159329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A49065E-C54F-EC17-001D-DDAD21880D67}"/>
                  </a:ext>
                </a:extLst>
              </p:cNvPr>
              <p:cNvGrpSpPr/>
              <p:nvPr/>
            </p:nvGrpSpPr>
            <p:grpSpPr>
              <a:xfrm>
                <a:off x="2708006" y="1419446"/>
                <a:ext cx="1469986" cy="1469986"/>
                <a:chOff x="2481646" y="861711"/>
                <a:chExt cx="1469986" cy="1469986"/>
              </a:xfrm>
            </p:grpSpPr>
            <p:sp>
              <p:nvSpPr>
                <p:cNvPr id="24" name="Google Shape;4547;p70">
                  <a:extLst>
                    <a:ext uri="{FF2B5EF4-FFF2-40B4-BE49-F238E27FC236}">
                      <a16:creationId xmlns:a16="http://schemas.microsoft.com/office/drawing/2014/main" id="{C423EA2C-2FDD-B0CA-E114-346A6C87660F}"/>
                    </a:ext>
                  </a:extLst>
                </p:cNvPr>
                <p:cNvSpPr/>
                <p:nvPr/>
              </p:nvSpPr>
              <p:spPr>
                <a:xfrm>
                  <a:off x="2481646" y="861711"/>
                  <a:ext cx="1469986" cy="14699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5" name="Google Shape;4821;p73">
                  <a:extLst>
                    <a:ext uri="{FF2B5EF4-FFF2-40B4-BE49-F238E27FC236}">
                      <a16:creationId xmlns:a16="http://schemas.microsoft.com/office/drawing/2014/main" id="{E6911A0A-86DE-1F71-5E41-8FBB17A23A9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55933" y="1111477"/>
                  <a:ext cx="1121412" cy="9704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6000"/>
                    <a:buFont typeface="Balsamiq Sans"/>
                    <a:buNone/>
                    <a:defRPr sz="6000" b="1" i="0" u="none" strike="noStrike" cap="none">
                      <a:solidFill>
                        <a:schemeClr val="lt2"/>
                      </a:solidFill>
                      <a:latin typeface="Balsamiq Sans"/>
                      <a:ea typeface="Balsamiq Sans"/>
                      <a:cs typeface="Balsamiq Sans"/>
                      <a:sym typeface="Balsamiq Sans"/>
                    </a:defRPr>
                  </a:lvl1pPr>
                  <a:lvl2pPr marR="0" lvl="1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2pPr>
                  <a:lvl3pPr marR="0" lvl="2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3pPr>
                  <a:lvl4pPr marR="0" lvl="3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4pPr>
                  <a:lvl5pPr marR="0" lvl="4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5pPr>
                  <a:lvl6pPr marR="0" lvl="5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6pPr>
                  <a:lvl7pPr marR="0" lvl="6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7pPr>
                  <a:lvl8pPr marR="0" lvl="7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8pPr>
                  <a:lvl9pPr marR="0" lvl="8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3B46"/>
                    </a:buClr>
                    <a:buSzPts val="6000"/>
                    <a:buFont typeface="Balsamiq Sans"/>
                    <a:buNone/>
                    <a:tabLst/>
                    <a:defRPr/>
                  </a:pPr>
                  <a:r>
                    <a:rPr kumimoji="0" lang="en" sz="6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j-lt"/>
                      <a:ea typeface="Balsamiq Sans"/>
                      <a:sym typeface="Balsamiq Sans"/>
                    </a:rPr>
                    <a:t>01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DF9D19E-3D15-FFA4-4745-C66D384F4582}"/>
                  </a:ext>
                </a:extLst>
              </p:cNvPr>
              <p:cNvGrpSpPr/>
              <p:nvPr/>
            </p:nvGrpSpPr>
            <p:grpSpPr>
              <a:xfrm>
                <a:off x="404415" y="3038715"/>
                <a:ext cx="3722170" cy="2540060"/>
                <a:chOff x="321986" y="2408091"/>
                <a:chExt cx="3722170" cy="2540060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0FDB9D61-D184-F579-D937-4AEC65E7BF6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1986" y="3051447"/>
                  <a:ext cx="3722170" cy="18967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  <a:p>
                  <a:pPr marL="171450" indent="-171450" algn="l">
                    <a:buClrTx/>
                    <a:buSzTx/>
                    <a:buFont typeface="Courier New" panose="02070309020205020404" pitchFamily="49" charset="0"/>
                    <a:buChar char="o"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Google Shape;5326;p76">
                  <a:extLst>
                    <a:ext uri="{FF2B5EF4-FFF2-40B4-BE49-F238E27FC236}">
                      <a16:creationId xmlns:a16="http://schemas.microsoft.com/office/drawing/2014/main" id="{24A9B5B8-F655-2D88-1BD6-43556BE02B4D}"/>
                    </a:ext>
                  </a:extLst>
                </p:cNvPr>
                <p:cNvSpPr/>
                <p:nvPr/>
              </p:nvSpPr>
              <p:spPr>
                <a:xfrm>
                  <a:off x="321986" y="2408091"/>
                  <a:ext cx="2914699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E8AE4AB-43F5-71F2-EE32-57C26391ECEC}"/>
                </a:ext>
              </a:extLst>
            </p:cNvPr>
            <p:cNvGrpSpPr/>
            <p:nvPr/>
          </p:nvGrpSpPr>
          <p:grpSpPr>
            <a:xfrm>
              <a:off x="4370221" y="2609031"/>
              <a:ext cx="3695194" cy="3927913"/>
              <a:chOff x="4370221" y="2609031"/>
              <a:chExt cx="3695194" cy="392791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158ADC7-FFE9-38E8-DDED-06044B2AD16B}"/>
                  </a:ext>
                </a:extLst>
              </p:cNvPr>
              <p:cNvGrpSpPr/>
              <p:nvPr/>
            </p:nvGrpSpPr>
            <p:grpSpPr>
              <a:xfrm>
                <a:off x="5361007" y="2609031"/>
                <a:ext cx="1469986" cy="1469986"/>
                <a:chOff x="2481646" y="861711"/>
                <a:chExt cx="1469986" cy="1469986"/>
              </a:xfrm>
            </p:grpSpPr>
            <p:sp>
              <p:nvSpPr>
                <p:cNvPr id="38" name="Google Shape;4547;p70">
                  <a:extLst>
                    <a:ext uri="{FF2B5EF4-FFF2-40B4-BE49-F238E27FC236}">
                      <a16:creationId xmlns:a16="http://schemas.microsoft.com/office/drawing/2014/main" id="{AB7F5010-7249-A9D0-7610-0C2396CEBC2E}"/>
                    </a:ext>
                  </a:extLst>
                </p:cNvPr>
                <p:cNvSpPr/>
                <p:nvPr/>
              </p:nvSpPr>
              <p:spPr>
                <a:xfrm>
                  <a:off x="2481646" y="861711"/>
                  <a:ext cx="1469986" cy="14699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9" name="Google Shape;4821;p73">
                  <a:extLst>
                    <a:ext uri="{FF2B5EF4-FFF2-40B4-BE49-F238E27FC236}">
                      <a16:creationId xmlns:a16="http://schemas.microsoft.com/office/drawing/2014/main" id="{5ADB48B9-7D99-D739-135D-B9B84D9B70A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55933" y="1111477"/>
                  <a:ext cx="1121412" cy="9704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6000"/>
                    <a:buFont typeface="Balsamiq Sans"/>
                    <a:buNone/>
                    <a:defRPr sz="6000" b="1" i="0" u="none" strike="noStrike" cap="none">
                      <a:solidFill>
                        <a:schemeClr val="lt2"/>
                      </a:solidFill>
                      <a:latin typeface="Balsamiq Sans"/>
                      <a:ea typeface="Balsamiq Sans"/>
                      <a:cs typeface="Balsamiq Sans"/>
                      <a:sym typeface="Balsamiq Sans"/>
                    </a:defRPr>
                  </a:lvl1pPr>
                  <a:lvl2pPr marR="0" lvl="1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2pPr>
                  <a:lvl3pPr marR="0" lvl="2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3pPr>
                  <a:lvl4pPr marR="0" lvl="3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4pPr>
                  <a:lvl5pPr marR="0" lvl="4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5pPr>
                  <a:lvl6pPr marR="0" lvl="5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6pPr>
                  <a:lvl7pPr marR="0" lvl="6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7pPr>
                  <a:lvl8pPr marR="0" lvl="7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8pPr>
                  <a:lvl9pPr marR="0" lvl="8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3B46"/>
                    </a:buClr>
                    <a:buSzPts val="6000"/>
                    <a:buFont typeface="Balsamiq Sans"/>
                    <a:buNone/>
                    <a:tabLst/>
                    <a:defRPr/>
                  </a:pPr>
                  <a:r>
                    <a:rPr kumimoji="0" lang="en" sz="6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+mj-lt"/>
                      <a:ea typeface="Balsamiq Sans"/>
                      <a:sym typeface="Balsamiq Sans"/>
                    </a:rPr>
                    <a:t>02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3FC5C2A-264B-104D-2A79-020B5C73F566}"/>
                  </a:ext>
                </a:extLst>
              </p:cNvPr>
              <p:cNvGrpSpPr/>
              <p:nvPr/>
            </p:nvGrpSpPr>
            <p:grpSpPr>
              <a:xfrm>
                <a:off x="4370221" y="4268366"/>
                <a:ext cx="3695194" cy="2268578"/>
                <a:chOff x="321986" y="2408091"/>
                <a:chExt cx="3695194" cy="2268578"/>
              </a:xfrm>
            </p:grpSpPr>
            <p:sp>
              <p:nvSpPr>
                <p:cNvPr id="57" name="Google Shape;4822;p73">
                  <a:extLst>
                    <a:ext uri="{FF2B5EF4-FFF2-40B4-BE49-F238E27FC236}">
                      <a16:creationId xmlns:a16="http://schemas.microsoft.com/office/drawing/2014/main" id="{E8296D5E-6D3E-F4A7-012F-75DB13DA6C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1986" y="3051447"/>
                  <a:ext cx="3695194" cy="16252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  <a:p>
                  <a:pPr marL="171450" indent="-171450" algn="l">
                    <a:buClrTx/>
                    <a:buSzTx/>
                    <a:buFont typeface="Courier New" panose="02070309020205020404" pitchFamily="49" charset="0"/>
                    <a:buChar char="o"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Google Shape;5326;p76">
                  <a:extLst>
                    <a:ext uri="{FF2B5EF4-FFF2-40B4-BE49-F238E27FC236}">
                      <a16:creationId xmlns:a16="http://schemas.microsoft.com/office/drawing/2014/main" id="{C7A267F9-48C9-7692-6636-A8CE146EB606}"/>
                    </a:ext>
                  </a:extLst>
                </p:cNvPr>
                <p:cNvSpPr/>
                <p:nvPr/>
              </p:nvSpPr>
              <p:spPr>
                <a:xfrm>
                  <a:off x="321986" y="2408091"/>
                  <a:ext cx="2914699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B3D3007-5861-A262-D4FB-3B7C87477428}"/>
                </a:ext>
              </a:extLst>
            </p:cNvPr>
            <p:cNvGrpSpPr/>
            <p:nvPr/>
          </p:nvGrpSpPr>
          <p:grpSpPr>
            <a:xfrm>
              <a:off x="8065415" y="1419446"/>
              <a:ext cx="3996961" cy="3887847"/>
              <a:chOff x="8065415" y="1419446"/>
              <a:chExt cx="3996961" cy="3887847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0DA178A-BBD7-1DE2-59CE-5020C515B481}"/>
                  </a:ext>
                </a:extLst>
              </p:cNvPr>
              <p:cNvGrpSpPr/>
              <p:nvPr/>
            </p:nvGrpSpPr>
            <p:grpSpPr>
              <a:xfrm>
                <a:off x="8065415" y="1419446"/>
                <a:ext cx="1469986" cy="1469986"/>
                <a:chOff x="2481646" y="861711"/>
                <a:chExt cx="1469986" cy="1469986"/>
              </a:xfrm>
            </p:grpSpPr>
            <p:sp>
              <p:nvSpPr>
                <p:cNvPr id="41" name="Google Shape;4547;p70">
                  <a:extLst>
                    <a:ext uri="{FF2B5EF4-FFF2-40B4-BE49-F238E27FC236}">
                      <a16:creationId xmlns:a16="http://schemas.microsoft.com/office/drawing/2014/main" id="{EDE149A7-D1DC-01E9-489A-980672B88115}"/>
                    </a:ext>
                  </a:extLst>
                </p:cNvPr>
                <p:cNvSpPr/>
                <p:nvPr/>
              </p:nvSpPr>
              <p:spPr>
                <a:xfrm>
                  <a:off x="2481646" y="861711"/>
                  <a:ext cx="1469986" cy="14699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2" name="Google Shape;4821;p73">
                  <a:extLst>
                    <a:ext uri="{FF2B5EF4-FFF2-40B4-BE49-F238E27FC236}">
                      <a16:creationId xmlns:a16="http://schemas.microsoft.com/office/drawing/2014/main" id="{5947FA82-EADD-D001-6981-62471F71714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55933" y="1111477"/>
                  <a:ext cx="1121412" cy="9704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6000"/>
                    <a:buFont typeface="Balsamiq Sans"/>
                    <a:buNone/>
                    <a:defRPr sz="6000" b="1" i="0" u="none" strike="noStrike" cap="none">
                      <a:solidFill>
                        <a:schemeClr val="lt2"/>
                      </a:solidFill>
                      <a:latin typeface="Balsamiq Sans"/>
                      <a:ea typeface="Balsamiq Sans"/>
                      <a:cs typeface="Balsamiq Sans"/>
                      <a:sym typeface="Balsamiq Sans"/>
                    </a:defRPr>
                  </a:lvl1pPr>
                  <a:lvl2pPr marR="0" lvl="1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2pPr>
                  <a:lvl3pPr marR="0" lvl="2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3pPr>
                  <a:lvl4pPr marR="0" lvl="3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4pPr>
                  <a:lvl5pPr marR="0" lvl="4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5pPr>
                  <a:lvl6pPr marR="0" lvl="5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6pPr>
                  <a:lvl7pPr marR="0" lvl="6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7pPr>
                  <a:lvl8pPr marR="0" lvl="7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8pPr>
                  <a:lvl9pPr marR="0" lvl="8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3B46"/>
                    </a:buClr>
                    <a:buSzPts val="6000"/>
                    <a:buFont typeface="Balsamiq Sans"/>
                    <a:buNone/>
                    <a:tabLst/>
                    <a:defRPr/>
                  </a:pPr>
                  <a:r>
                    <a:rPr kumimoji="0" lang="en" sz="6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j-lt"/>
                      <a:ea typeface="Balsamiq Sans"/>
                      <a:sym typeface="Balsamiq Sans"/>
                    </a:rPr>
                    <a:t>03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3B50239-652D-9966-6325-44339C734A96}"/>
                  </a:ext>
                </a:extLst>
              </p:cNvPr>
              <p:cNvGrpSpPr/>
              <p:nvPr/>
            </p:nvGrpSpPr>
            <p:grpSpPr>
              <a:xfrm>
                <a:off x="8367182" y="3038715"/>
                <a:ext cx="3695194" cy="2268578"/>
                <a:chOff x="321986" y="2408091"/>
                <a:chExt cx="3695194" cy="2268578"/>
              </a:xfrm>
            </p:grpSpPr>
            <p:sp>
              <p:nvSpPr>
                <p:cNvPr id="60" name="Google Shape;4822;p73">
                  <a:extLst>
                    <a:ext uri="{FF2B5EF4-FFF2-40B4-BE49-F238E27FC236}">
                      <a16:creationId xmlns:a16="http://schemas.microsoft.com/office/drawing/2014/main" id="{F52CD1E6-D040-0A5D-9848-0CF8A12E1D9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1986" y="3051447"/>
                  <a:ext cx="3695194" cy="16252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</a:p>
                <a:p>
                  <a:pPr marL="171450" indent="-171450" algn="l">
                    <a:buClrTx/>
                    <a:buSzTx/>
                    <a:buFont typeface="Courier New" panose="02070309020205020404" pitchFamily="49" charset="0"/>
                    <a:buChar char="o"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Google Shape;5326;p76">
                  <a:extLst>
                    <a:ext uri="{FF2B5EF4-FFF2-40B4-BE49-F238E27FC236}">
                      <a16:creationId xmlns:a16="http://schemas.microsoft.com/office/drawing/2014/main" id="{BBF27411-E54A-003D-3A8C-715215065DB7}"/>
                    </a:ext>
                  </a:extLst>
                </p:cNvPr>
                <p:cNvSpPr/>
                <p:nvPr/>
              </p:nvSpPr>
              <p:spPr>
                <a:xfrm>
                  <a:off x="321986" y="2408091"/>
                  <a:ext cx="2914699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F6AC342-48DD-BE6F-FE08-A42ECBD0FF2D}"/>
              </a:ext>
            </a:extLst>
          </p:cNvPr>
          <p:cNvGrpSpPr/>
          <p:nvPr/>
        </p:nvGrpSpPr>
        <p:grpSpPr>
          <a:xfrm>
            <a:off x="1027614" y="366239"/>
            <a:ext cx="11048156" cy="6491760"/>
            <a:chOff x="1231857" y="956013"/>
            <a:chExt cx="11048156" cy="649176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964012-F23D-BB37-AD72-F9B5CBFF4503}"/>
                </a:ext>
              </a:extLst>
            </p:cNvPr>
            <p:cNvSpPr/>
            <p:nvPr/>
          </p:nvSpPr>
          <p:spPr>
            <a:xfrm>
              <a:off x="8284597" y="6096776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4CB1223-AFC9-0BFB-1D9E-D1DC2DA57F85}"/>
                </a:ext>
              </a:extLst>
            </p:cNvPr>
            <p:cNvSpPr/>
            <p:nvPr/>
          </p:nvSpPr>
          <p:spPr>
            <a:xfrm rot="2237146">
              <a:off x="1397714" y="6215253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FB645D-3869-058F-AB56-239A73CD4BE7}"/>
                </a:ext>
              </a:extLst>
            </p:cNvPr>
            <p:cNvSpPr/>
            <p:nvPr/>
          </p:nvSpPr>
          <p:spPr>
            <a:xfrm>
              <a:off x="10183717" y="1354155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368C615-7DCD-27C1-036C-4814206F23A8}"/>
                </a:ext>
              </a:extLst>
            </p:cNvPr>
            <p:cNvSpPr/>
            <p:nvPr/>
          </p:nvSpPr>
          <p:spPr>
            <a:xfrm>
              <a:off x="1231857" y="956013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EC14FD-6DFD-2DFD-A22C-55F384F9C8E8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B9EB74B-49A8-33D5-4AAF-C7382BF040DB}"/>
              </a:ext>
            </a:extLst>
          </p:cNvPr>
          <p:cNvGrpSpPr/>
          <p:nvPr/>
        </p:nvGrpSpPr>
        <p:grpSpPr>
          <a:xfrm>
            <a:off x="1" y="1915791"/>
            <a:ext cx="12191999" cy="1572528"/>
            <a:chOff x="1" y="2177048"/>
            <a:chExt cx="12191999" cy="1572528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6886BEF-D72F-9D80-1C5E-E19987381D40}"/>
                </a:ext>
              </a:extLst>
            </p:cNvPr>
            <p:cNvSpPr/>
            <p:nvPr/>
          </p:nvSpPr>
          <p:spPr>
            <a:xfrm>
              <a:off x="6400800" y="2177048"/>
              <a:ext cx="5791200" cy="1572528"/>
            </a:xfrm>
            <a:custGeom>
              <a:avLst/>
              <a:gdLst/>
              <a:ahLst/>
              <a:cxnLst/>
              <a:rect l="l" t="t" r="r" b="b"/>
              <a:pathLst>
                <a:path w="4816592" h="1079700">
                  <a:moveTo>
                    <a:pt x="0" y="0"/>
                  </a:moveTo>
                  <a:lnTo>
                    <a:pt x="4816592" y="0"/>
                  </a:lnTo>
                  <a:lnTo>
                    <a:pt x="4816592" y="1079700"/>
                  </a:lnTo>
                  <a:lnTo>
                    <a:pt x="0" y="107970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2" name="Freeform 3">
              <a:extLst>
                <a:ext uri="{FF2B5EF4-FFF2-40B4-BE49-F238E27FC236}">
                  <a16:creationId xmlns:a16="http://schemas.microsoft.com/office/drawing/2014/main" id="{8B554E1E-B04B-DA3C-DA31-B5659F3CAFE5}"/>
                </a:ext>
              </a:extLst>
            </p:cNvPr>
            <p:cNvSpPr/>
            <p:nvPr/>
          </p:nvSpPr>
          <p:spPr>
            <a:xfrm>
              <a:off x="1" y="2177048"/>
              <a:ext cx="5791200" cy="1572528"/>
            </a:xfrm>
            <a:custGeom>
              <a:avLst/>
              <a:gdLst/>
              <a:ahLst/>
              <a:cxnLst/>
              <a:rect l="l" t="t" r="r" b="b"/>
              <a:pathLst>
                <a:path w="4816592" h="1079700">
                  <a:moveTo>
                    <a:pt x="0" y="0"/>
                  </a:moveTo>
                  <a:lnTo>
                    <a:pt x="4816592" y="0"/>
                  </a:lnTo>
                  <a:lnTo>
                    <a:pt x="4816592" y="1079700"/>
                  </a:lnTo>
                  <a:lnTo>
                    <a:pt x="0" y="107970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0" dirty="0"/>
              <a:t>Professional members</a:t>
            </a:r>
            <a:endParaRPr lang="en-US" sz="4000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2FD2623-AEE2-A229-2050-383CB28D96F4}"/>
              </a:ext>
            </a:extLst>
          </p:cNvPr>
          <p:cNvGrpSpPr/>
          <p:nvPr/>
        </p:nvGrpSpPr>
        <p:grpSpPr>
          <a:xfrm>
            <a:off x="514692" y="121588"/>
            <a:ext cx="11561078" cy="6422141"/>
            <a:chOff x="718935" y="711362"/>
            <a:chExt cx="11561078" cy="642214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DEEC6E5-7EE1-B9A0-1FFA-999DDD4A8B83}"/>
                </a:ext>
              </a:extLst>
            </p:cNvPr>
            <p:cNvSpPr/>
            <p:nvPr/>
          </p:nvSpPr>
          <p:spPr>
            <a:xfrm>
              <a:off x="3472010" y="4139497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A4EDE17-5CDC-7054-FAD6-5B24D9F8A8C4}"/>
                </a:ext>
              </a:extLst>
            </p:cNvPr>
            <p:cNvSpPr/>
            <p:nvPr/>
          </p:nvSpPr>
          <p:spPr>
            <a:xfrm rot="2237146">
              <a:off x="7596683" y="5074899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802EBA-E466-A38F-2C9F-E2E8CAD0B00E}"/>
                </a:ext>
              </a:extLst>
            </p:cNvPr>
            <p:cNvSpPr/>
            <p:nvPr/>
          </p:nvSpPr>
          <p:spPr>
            <a:xfrm>
              <a:off x="10300297" y="922332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2857092-503C-4DBF-A8D8-12ACC7CA5213}"/>
                </a:ext>
              </a:extLst>
            </p:cNvPr>
            <p:cNvSpPr/>
            <p:nvPr/>
          </p:nvSpPr>
          <p:spPr>
            <a:xfrm>
              <a:off x="718935" y="711362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449C155-6C8B-6EB7-8C11-08A57B00E109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1" name="Picture Placeholder 30" descr="A person in a suit&#10;&#10;Description automatically generated">
            <a:extLst>
              <a:ext uri="{FF2B5EF4-FFF2-40B4-BE49-F238E27FC236}">
                <a16:creationId xmlns:a16="http://schemas.microsoft.com/office/drawing/2014/main" id="{E3C0FAE4-C349-28F4-31F3-871F212B17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Picture Placeholder 40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8C5C3CEE-6D4E-0A1F-FBA6-D38B197439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0" name="Picture Placeholder 49" descr="A person in a suit and tie&#10;&#10;Description automatically generated">
            <a:extLst>
              <a:ext uri="{FF2B5EF4-FFF2-40B4-BE49-F238E27FC236}">
                <a16:creationId xmlns:a16="http://schemas.microsoft.com/office/drawing/2014/main" id="{24F4E19B-5889-3068-B08C-4C5A253217E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EBEAF356-B135-E288-0276-25E4624C25B7}"/>
              </a:ext>
            </a:extLst>
          </p:cNvPr>
          <p:cNvGrpSpPr/>
          <p:nvPr/>
        </p:nvGrpSpPr>
        <p:grpSpPr>
          <a:xfrm>
            <a:off x="612416" y="3417723"/>
            <a:ext cx="11076557" cy="2641600"/>
            <a:chOff x="612416" y="3417723"/>
            <a:chExt cx="11076557" cy="264160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995621E-6FA6-E8FD-0C99-3E0306B8A57C}"/>
                </a:ext>
              </a:extLst>
            </p:cNvPr>
            <p:cNvGrpSpPr/>
            <p:nvPr/>
          </p:nvGrpSpPr>
          <p:grpSpPr>
            <a:xfrm>
              <a:off x="612416" y="3417723"/>
              <a:ext cx="2641600" cy="2641600"/>
              <a:chOff x="612416" y="3417723"/>
              <a:chExt cx="2641600" cy="2641600"/>
            </a:xfrm>
            <a:effectLst/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B8FE71F-133E-FAE8-4F49-E2084F55F922}"/>
                  </a:ext>
                </a:extLst>
              </p:cNvPr>
              <p:cNvSpPr/>
              <p:nvPr/>
            </p:nvSpPr>
            <p:spPr>
              <a:xfrm>
                <a:off x="612416" y="3417723"/>
                <a:ext cx="2641600" cy="26416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lang="en-US" sz="10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C34AFBFE-CCB6-E3FC-1C13-FAE8B7B7E5AF}"/>
                  </a:ext>
                </a:extLst>
              </p:cNvPr>
              <p:cNvGrpSpPr/>
              <p:nvPr/>
            </p:nvGrpSpPr>
            <p:grpSpPr>
              <a:xfrm>
                <a:off x="903442" y="3812488"/>
                <a:ext cx="2059549" cy="1722458"/>
                <a:chOff x="990371" y="4435695"/>
                <a:chExt cx="2059549" cy="1722458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65D4B58-5496-0DEA-8952-1F72CCFCF00E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724349"/>
                  <a:chOff x="1536792" y="3983204"/>
                  <a:chExt cx="2058076" cy="724349"/>
                </a:xfrm>
              </p:grpSpPr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ED3C896A-D777-E4A4-E855-F408C3AE689B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1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accent1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28EA60B9-A089-5730-9DC8-AB35A1C84E4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92BE906-4BAB-D1B7-4B6E-4E4C7A757EDB}"/>
                    </a:ext>
                  </a:extLst>
                </p:cNvPr>
                <p:cNvSpPr txBox="1"/>
                <p:nvPr/>
              </p:nvSpPr>
              <p:spPr>
                <a:xfrm>
                  <a:off x="990371" y="5219434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FA6B91C-E54E-050C-7405-E6C53F926A95}"/>
                </a:ext>
              </a:extLst>
            </p:cNvPr>
            <p:cNvGrpSpPr/>
            <p:nvPr/>
          </p:nvGrpSpPr>
          <p:grpSpPr>
            <a:xfrm>
              <a:off x="4822487" y="3417723"/>
              <a:ext cx="2641600" cy="2641600"/>
              <a:chOff x="4822487" y="3417723"/>
              <a:chExt cx="2641600" cy="2641600"/>
            </a:xfrm>
            <a:effectLst/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B5C651E-96A7-0FC6-02C4-C3422FDED25A}"/>
                  </a:ext>
                </a:extLst>
              </p:cNvPr>
              <p:cNvSpPr/>
              <p:nvPr/>
            </p:nvSpPr>
            <p:spPr>
              <a:xfrm>
                <a:off x="4822487" y="3417723"/>
                <a:ext cx="2641600" cy="26416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lang="en-US" sz="10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5081883" y="3812488"/>
                <a:ext cx="2122808" cy="1722458"/>
                <a:chOff x="3747452" y="4215093"/>
                <a:chExt cx="2122808" cy="1722458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4215093"/>
                  <a:ext cx="2122808" cy="724349"/>
                  <a:chOff x="3712118" y="3983204"/>
                  <a:chExt cx="2122808" cy="724349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3983204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4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accent4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399776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4998832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D8B13C4-872C-8F7B-434E-86E4BDAE1B40}"/>
                </a:ext>
              </a:extLst>
            </p:cNvPr>
            <p:cNvGrpSpPr/>
            <p:nvPr/>
          </p:nvGrpSpPr>
          <p:grpSpPr>
            <a:xfrm>
              <a:off x="9047373" y="3417723"/>
              <a:ext cx="2641600" cy="2641600"/>
              <a:chOff x="9047373" y="3417723"/>
              <a:chExt cx="2641600" cy="2641600"/>
            </a:xfrm>
            <a:effectLst/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522612F-E934-6871-95E0-E0FA58732212}"/>
                  </a:ext>
                </a:extLst>
              </p:cNvPr>
              <p:cNvSpPr/>
              <p:nvPr/>
            </p:nvSpPr>
            <p:spPr>
              <a:xfrm>
                <a:off x="9047373" y="3417723"/>
                <a:ext cx="2641600" cy="26416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lang="en-US" sz="10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28493" y="3808650"/>
                <a:ext cx="2079360" cy="1722458"/>
                <a:chOff x="8993059" y="4215093"/>
                <a:chExt cx="2079360" cy="1722458"/>
              </a:xfrm>
            </p:grpSpPr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4215093"/>
                  <a:ext cx="2079360" cy="724349"/>
                  <a:chOff x="9244231" y="3939711"/>
                  <a:chExt cx="2079360" cy="724349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3939711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1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accent1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356283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4998832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8825AC-6DD4-4090-A638-7377B9DC5F57}"/>
              </a:ext>
            </a:extLst>
          </p:cNvPr>
          <p:cNvGrpSpPr/>
          <p:nvPr/>
        </p:nvGrpSpPr>
        <p:grpSpPr>
          <a:xfrm>
            <a:off x="2823912" y="-61424"/>
            <a:ext cx="9251858" cy="6890752"/>
            <a:chOff x="3028155" y="528350"/>
            <a:chExt cx="9251858" cy="689075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C0556DD-7656-F9E2-C63D-1C09BEFB72C6}"/>
                </a:ext>
              </a:extLst>
            </p:cNvPr>
            <p:cNvSpPr/>
            <p:nvPr/>
          </p:nvSpPr>
          <p:spPr>
            <a:xfrm>
              <a:off x="6551047" y="6014810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925C310-42C3-9ECC-EFAE-BD68C1506AD0}"/>
                </a:ext>
              </a:extLst>
            </p:cNvPr>
            <p:cNvSpPr/>
            <p:nvPr/>
          </p:nvSpPr>
          <p:spPr>
            <a:xfrm rot="2237146">
              <a:off x="3028155" y="6243261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971BDD-A237-4D33-7D26-FB5C22FD820C}"/>
                </a:ext>
              </a:extLst>
            </p:cNvPr>
            <p:cNvSpPr/>
            <p:nvPr/>
          </p:nvSpPr>
          <p:spPr>
            <a:xfrm>
              <a:off x="10519127" y="875995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F76C05-490E-A63A-C88C-FE245F4207BB}"/>
                </a:ext>
              </a:extLst>
            </p:cNvPr>
            <p:cNvSpPr/>
            <p:nvPr/>
          </p:nvSpPr>
          <p:spPr>
            <a:xfrm>
              <a:off x="3096244" y="528350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0551209-799A-31FA-1B86-66E0320534BF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Freeform 3">
            <a:extLst>
              <a:ext uri="{FF2B5EF4-FFF2-40B4-BE49-F238E27FC236}">
                <a16:creationId xmlns:a16="http://schemas.microsoft.com/office/drawing/2014/main" id="{5748085C-E92D-8F08-D272-9D5ABCF8BA32}"/>
              </a:ext>
            </a:extLst>
          </p:cNvPr>
          <p:cNvSpPr/>
          <p:nvPr/>
        </p:nvSpPr>
        <p:spPr>
          <a:xfrm>
            <a:off x="0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19DE7-FCF4-2835-8F88-92365B3AD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000" y="139309"/>
            <a:ext cx="6820544" cy="944880"/>
          </a:xfrm>
        </p:spPr>
        <p:txBody>
          <a:bodyPr/>
          <a:lstStyle/>
          <a:p>
            <a:r>
              <a:rPr lang="en-US" b="0" dirty="0">
                <a:solidFill>
                  <a:schemeClr val="tx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Background Project</a:t>
            </a:r>
            <a:endParaRPr lang="en-CA" b="0" dirty="0">
              <a:solidFill>
                <a:schemeClr val="tx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F180E-5B11-E738-D248-96B5604A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3AE02-5891-99A1-E073-8AD25955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4943988" y="1681800"/>
            <a:ext cx="6719278" cy="4341630"/>
            <a:chOff x="731813" y="1423456"/>
            <a:chExt cx="6719278" cy="434163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182743"/>
              <a:chOff x="2928986" y="1618358"/>
              <a:chExt cx="2018056" cy="4182743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/>
                    </a:solidFill>
                    <a:effectLst/>
                    <a:latin typeface="Arial (Body)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4"/>
                <a:ext cx="2018056" cy="1858687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3200" b="1" dirty="0">
                    <a:solidFill>
                      <a:schemeClr val="accent2"/>
                    </a:solidFill>
                  </a:rPr>
                  <a:t>02</a:t>
                </a:r>
                <a:endParaRPr sz="32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341630"/>
              <a:chOff x="5085834" y="1618359"/>
              <a:chExt cx="2018056" cy="4341630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/>
                    </a:solidFill>
                    <a:effectLst/>
                    <a:latin typeface="Arial (Body)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5"/>
                <a:ext cx="2018056" cy="201757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3200" b="1" dirty="0">
                    <a:solidFill>
                      <a:schemeClr val="accent1"/>
                    </a:solidFill>
                  </a:rPr>
                  <a:t>01</a:t>
                </a:r>
                <a:endParaRPr sz="32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182742"/>
              <a:chOff x="9397229" y="1618359"/>
              <a:chExt cx="2027206" cy="4182742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/>
                    </a:solidFill>
                    <a:effectLst/>
                    <a:latin typeface="Arial (Body)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5"/>
                <a:ext cx="2018056" cy="1858686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3200" b="1" dirty="0">
                    <a:solidFill>
                      <a:schemeClr val="accent1"/>
                    </a:solidFill>
                  </a:rPr>
                  <a:t>03</a:t>
                </a:r>
                <a:endParaRPr sz="3200" b="1" dirty="0">
                  <a:solidFill>
                    <a:schemeClr val="accent1"/>
                  </a:solidFill>
                </a:endParaRPr>
              </a:p>
            </p:txBody>
          </p:sp>
        </p:grpSp>
      </p:grpSp>
      <p:pic>
        <p:nvPicPr>
          <p:cNvPr id="29" name="Picture Placeholder 28" descr="A child with a backpack in front of a chalkboard&#10;&#10;Description automatically generated">
            <a:extLst>
              <a:ext uri="{FF2B5EF4-FFF2-40B4-BE49-F238E27FC236}">
                <a16:creationId xmlns:a16="http://schemas.microsoft.com/office/drawing/2014/main" id="{A72279F5-D43E-88E5-F46B-6AF49FCDFA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447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0" dirty="0">
                <a:solidFill>
                  <a:schemeClr val="tx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Class Performance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5554010"/>
              </p:ext>
            </p:extLst>
          </p:nvPr>
        </p:nvGraphicFramePr>
        <p:xfrm>
          <a:off x="2742273" y="1515480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5984571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178CF9-490A-B209-0B58-5A76AE40A87D}"/>
              </a:ext>
            </a:extLst>
          </p:cNvPr>
          <p:cNvGrpSpPr/>
          <p:nvPr/>
        </p:nvGrpSpPr>
        <p:grpSpPr>
          <a:xfrm>
            <a:off x="8303627" y="3919451"/>
            <a:ext cx="3414371" cy="1763324"/>
            <a:chOff x="8303627" y="3919451"/>
            <a:chExt cx="3414371" cy="176332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DE0D7F-7E0E-F96B-C804-FA36375ADFFD}"/>
                </a:ext>
              </a:extLst>
            </p:cNvPr>
            <p:cNvSpPr txBox="1"/>
            <p:nvPr/>
          </p:nvSpPr>
          <p:spPr>
            <a:xfrm>
              <a:off x="8377171" y="4574779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3" name="Google Shape;5324;p76">
              <a:extLst>
                <a:ext uri="{FF2B5EF4-FFF2-40B4-BE49-F238E27FC236}">
                  <a16:creationId xmlns:a16="http://schemas.microsoft.com/office/drawing/2014/main" id="{0413A841-B77C-AB82-2C15-4131C7A24E64}"/>
                </a:ext>
              </a:extLst>
            </p:cNvPr>
            <p:cNvSpPr/>
            <p:nvPr/>
          </p:nvSpPr>
          <p:spPr>
            <a:xfrm>
              <a:off x="8303627" y="3919451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9D1931-AEB4-FB35-3AB5-4999862FE8E5}"/>
              </a:ext>
            </a:extLst>
          </p:cNvPr>
          <p:cNvGrpSpPr/>
          <p:nvPr/>
        </p:nvGrpSpPr>
        <p:grpSpPr>
          <a:xfrm>
            <a:off x="8303627" y="1744238"/>
            <a:ext cx="3414371" cy="1712548"/>
            <a:chOff x="8303627" y="1744238"/>
            <a:chExt cx="3414371" cy="171254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F8329D-D68C-D25E-65D3-C319C0B4C9CD}"/>
                </a:ext>
              </a:extLst>
            </p:cNvPr>
            <p:cNvSpPr txBox="1"/>
            <p:nvPr/>
          </p:nvSpPr>
          <p:spPr>
            <a:xfrm>
              <a:off x="8377171" y="2348790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8" name="Google Shape;5326;p76">
              <a:extLst>
                <a:ext uri="{FF2B5EF4-FFF2-40B4-BE49-F238E27FC236}">
                  <a16:creationId xmlns:a16="http://schemas.microsoft.com/office/drawing/2014/main" id="{C0A209F1-53FF-686D-ED81-F06396C2671C}"/>
                </a:ext>
              </a:extLst>
            </p:cNvPr>
            <p:cNvSpPr/>
            <p:nvPr/>
          </p:nvSpPr>
          <p:spPr>
            <a:xfrm>
              <a:off x="8303627" y="1744238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13DB32-18DA-1768-EA9C-108F8D7DD24D}"/>
              </a:ext>
            </a:extLst>
          </p:cNvPr>
          <p:cNvGrpSpPr/>
          <p:nvPr/>
        </p:nvGrpSpPr>
        <p:grpSpPr>
          <a:xfrm>
            <a:off x="438286" y="3962993"/>
            <a:ext cx="3340827" cy="1719782"/>
            <a:chOff x="438286" y="3962993"/>
            <a:chExt cx="3340827" cy="171978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125E6F-FC68-901C-67C7-A52FAC2FBFBD}"/>
                </a:ext>
              </a:extLst>
            </p:cNvPr>
            <p:cNvSpPr txBox="1"/>
            <p:nvPr/>
          </p:nvSpPr>
          <p:spPr>
            <a:xfrm flipH="1">
              <a:off x="438286" y="4574779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792295C9-1BF9-DDBB-BAF8-54392BEB9BC5}"/>
                </a:ext>
              </a:extLst>
            </p:cNvPr>
            <p:cNvSpPr/>
            <p:nvPr/>
          </p:nvSpPr>
          <p:spPr>
            <a:xfrm>
              <a:off x="1761057" y="3962993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6BA9D99-B7AC-7867-7BFD-5EA0895EB5BD}"/>
              </a:ext>
            </a:extLst>
          </p:cNvPr>
          <p:cNvGrpSpPr/>
          <p:nvPr/>
        </p:nvGrpSpPr>
        <p:grpSpPr>
          <a:xfrm>
            <a:off x="438286" y="1744238"/>
            <a:ext cx="3340827" cy="1712548"/>
            <a:chOff x="438286" y="1744238"/>
            <a:chExt cx="3340827" cy="171254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F09C98-48BB-969B-6B37-97E840106AD7}"/>
                </a:ext>
              </a:extLst>
            </p:cNvPr>
            <p:cNvSpPr txBox="1"/>
            <p:nvPr/>
          </p:nvSpPr>
          <p:spPr>
            <a:xfrm flipH="1">
              <a:off x="438286" y="2348790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0" name="Google Shape;5326;p76">
              <a:extLst>
                <a:ext uri="{FF2B5EF4-FFF2-40B4-BE49-F238E27FC236}">
                  <a16:creationId xmlns:a16="http://schemas.microsoft.com/office/drawing/2014/main" id="{E0B9B2C0-DA19-7F8B-EC9E-BEA6FD2B5923}"/>
                </a:ext>
              </a:extLst>
            </p:cNvPr>
            <p:cNvSpPr/>
            <p:nvPr/>
          </p:nvSpPr>
          <p:spPr>
            <a:xfrm>
              <a:off x="1761057" y="1744238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2594C4B-4670-F754-CBA0-5390260C5D3C}"/>
              </a:ext>
            </a:extLst>
          </p:cNvPr>
          <p:cNvGrpSpPr/>
          <p:nvPr/>
        </p:nvGrpSpPr>
        <p:grpSpPr>
          <a:xfrm>
            <a:off x="1193471" y="146166"/>
            <a:ext cx="10882299" cy="7174359"/>
            <a:chOff x="1397714" y="735940"/>
            <a:chExt cx="10882299" cy="717435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4A7F252-0F78-C88F-D312-D871ED1A91C4}"/>
                </a:ext>
              </a:extLst>
            </p:cNvPr>
            <p:cNvSpPr/>
            <p:nvPr/>
          </p:nvSpPr>
          <p:spPr>
            <a:xfrm>
              <a:off x="8638232" y="6559302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CF06E01-6F08-127D-ABD5-70BB4B204B8E}"/>
                </a:ext>
              </a:extLst>
            </p:cNvPr>
            <p:cNvSpPr/>
            <p:nvPr/>
          </p:nvSpPr>
          <p:spPr>
            <a:xfrm rot="2237146">
              <a:off x="1397714" y="6215253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6050903-00AC-C73E-83E3-061B2B6869B3}"/>
                </a:ext>
              </a:extLst>
            </p:cNvPr>
            <p:cNvSpPr/>
            <p:nvPr/>
          </p:nvSpPr>
          <p:spPr>
            <a:xfrm>
              <a:off x="10265988" y="735940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F0DF925-BAFF-E8CB-9656-532D1D5C4A8C}"/>
                </a:ext>
              </a:extLst>
            </p:cNvPr>
            <p:cNvSpPr/>
            <p:nvPr/>
          </p:nvSpPr>
          <p:spPr>
            <a:xfrm>
              <a:off x="4057302" y="1617408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795797-CBF7-1D3C-4A47-0B8AB6BADFAF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04F7-A4D5-E3DA-6539-E8857D0C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Project Objectives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AA251F-606F-EF19-85AC-0FCD72D28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34F4A-1C93-B616-5324-0386CEA52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1A8A67-8DAB-157E-B3E0-17D71DDFA51C}"/>
              </a:ext>
            </a:extLst>
          </p:cNvPr>
          <p:cNvGrpSpPr/>
          <p:nvPr/>
        </p:nvGrpSpPr>
        <p:grpSpPr>
          <a:xfrm>
            <a:off x="3871779" y="1625601"/>
            <a:ext cx="4443268" cy="4442986"/>
            <a:chOff x="3700073" y="1657372"/>
            <a:chExt cx="4784008" cy="478370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94E488-A9DC-380D-6D67-8C2E7AEF12EC}"/>
                </a:ext>
              </a:extLst>
            </p:cNvPr>
            <p:cNvGrpSpPr/>
            <p:nvPr/>
          </p:nvGrpSpPr>
          <p:grpSpPr>
            <a:xfrm>
              <a:off x="6100881" y="4057419"/>
              <a:ext cx="2383200" cy="2383658"/>
              <a:chOff x="6081631" y="4057419"/>
              <a:chExt cx="2383200" cy="2383658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B0852A6-538D-846F-8052-0007E77D77A4}"/>
                  </a:ext>
                </a:extLst>
              </p:cNvPr>
              <p:cNvSpPr/>
              <p:nvPr/>
            </p:nvSpPr>
            <p:spPr>
              <a:xfrm rot="2700000" flipH="1">
                <a:off x="6081402" y="4057648"/>
                <a:ext cx="2383658" cy="2383200"/>
              </a:xfrm>
              <a:prstGeom prst="roundRect">
                <a:avLst>
                  <a:gd name="adj" fmla="val 778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3ACB4DAF-567F-B452-F600-C33EE4A33E6E}"/>
                  </a:ext>
                </a:extLst>
              </p:cNvPr>
              <p:cNvSpPr/>
              <p:nvPr/>
            </p:nvSpPr>
            <p:spPr>
              <a:xfrm>
                <a:off x="6750212" y="4726213"/>
                <a:ext cx="1055930" cy="1055932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accent1"/>
                    </a:solidFill>
                  </a:rPr>
                  <a:t>04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66DE227-CFA1-3C5C-6B4F-0FF34904E13A}"/>
                </a:ext>
              </a:extLst>
            </p:cNvPr>
            <p:cNvGrpSpPr/>
            <p:nvPr/>
          </p:nvGrpSpPr>
          <p:grpSpPr>
            <a:xfrm>
              <a:off x="6100652" y="1657372"/>
              <a:ext cx="2376000" cy="2376000"/>
              <a:chOff x="6081402" y="1657372"/>
              <a:chExt cx="2376000" cy="2376000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70346A3C-3892-BD1E-A20A-E1F7243FEAF9}"/>
                  </a:ext>
                </a:extLst>
              </p:cNvPr>
              <p:cNvSpPr/>
              <p:nvPr/>
            </p:nvSpPr>
            <p:spPr>
              <a:xfrm rot="2700000" flipH="1">
                <a:off x="6081402" y="1657372"/>
                <a:ext cx="2376000" cy="2376000"/>
              </a:xfrm>
              <a:prstGeom prst="roundRect">
                <a:avLst>
                  <a:gd name="adj" fmla="val 1140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3E496C72-54E9-F834-DD02-76760DBD105C}"/>
                  </a:ext>
                </a:extLst>
              </p:cNvPr>
              <p:cNvSpPr/>
              <p:nvPr/>
            </p:nvSpPr>
            <p:spPr>
              <a:xfrm>
                <a:off x="6741437" y="2325205"/>
                <a:ext cx="1055930" cy="1055933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accent2"/>
                    </a:solidFill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339EB77-E23A-6E4A-2B87-A3BD8CAE4C83}"/>
                </a:ext>
              </a:extLst>
            </p:cNvPr>
            <p:cNvGrpSpPr/>
            <p:nvPr/>
          </p:nvGrpSpPr>
          <p:grpSpPr>
            <a:xfrm>
              <a:off x="3700073" y="1657372"/>
              <a:ext cx="2376000" cy="2376000"/>
              <a:chOff x="3700073" y="1657372"/>
              <a:chExt cx="2376000" cy="2376000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6B41A89B-7B7D-7593-0B90-EA758BCC2666}"/>
                  </a:ext>
                </a:extLst>
              </p:cNvPr>
              <p:cNvSpPr/>
              <p:nvPr/>
            </p:nvSpPr>
            <p:spPr>
              <a:xfrm rot="2700000" flipH="1">
                <a:off x="3700073" y="1657372"/>
                <a:ext cx="2376000" cy="2376000"/>
              </a:xfrm>
              <a:prstGeom prst="roundRect">
                <a:avLst>
                  <a:gd name="adj" fmla="val 937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7" name="Flowchart: Connector 16">
                <a:extLst>
                  <a:ext uri="{FF2B5EF4-FFF2-40B4-BE49-F238E27FC236}">
                    <a16:creationId xmlns:a16="http://schemas.microsoft.com/office/drawing/2014/main" id="{505C10F6-BCC8-C2D1-0E10-36A4B1350111}"/>
                  </a:ext>
                </a:extLst>
              </p:cNvPr>
              <p:cNvSpPr/>
              <p:nvPr/>
            </p:nvSpPr>
            <p:spPr>
              <a:xfrm>
                <a:off x="4360108" y="2317406"/>
                <a:ext cx="1055930" cy="1055933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accent1"/>
                    </a:solidFill>
                  </a:rPr>
                  <a:t>01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42C0DEB-9990-6D0F-1AEA-78FDA13F087F}"/>
                </a:ext>
              </a:extLst>
            </p:cNvPr>
            <p:cNvGrpSpPr/>
            <p:nvPr/>
          </p:nvGrpSpPr>
          <p:grpSpPr>
            <a:xfrm>
              <a:off x="3700302" y="4057419"/>
              <a:ext cx="2383200" cy="2383658"/>
              <a:chOff x="3700302" y="4057419"/>
              <a:chExt cx="2383200" cy="2383658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9DA94F2-48CE-7AE3-9F0D-62AD15CF6B93}"/>
                  </a:ext>
                </a:extLst>
              </p:cNvPr>
              <p:cNvSpPr/>
              <p:nvPr/>
            </p:nvSpPr>
            <p:spPr>
              <a:xfrm rot="2700000" flipH="1">
                <a:off x="3700073" y="4057648"/>
                <a:ext cx="2383658" cy="2383200"/>
              </a:xfrm>
              <a:prstGeom prst="roundRect">
                <a:avLst>
                  <a:gd name="adj" fmla="val 899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E5D7B1BB-B1D9-AD81-EB6F-8EE72F69CEDC}"/>
                  </a:ext>
                </a:extLst>
              </p:cNvPr>
              <p:cNvSpPr/>
              <p:nvPr/>
            </p:nvSpPr>
            <p:spPr>
              <a:xfrm>
                <a:off x="4366149" y="4721282"/>
                <a:ext cx="1055930" cy="1055932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accent2"/>
                    </a:solidFill>
                  </a:rPr>
                  <a:t>03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D1F89F6-F25C-902F-A92E-E47876CC82AB}"/>
              </a:ext>
            </a:extLst>
          </p:cNvPr>
          <p:cNvGrpSpPr/>
          <p:nvPr/>
        </p:nvGrpSpPr>
        <p:grpSpPr>
          <a:xfrm>
            <a:off x="278817" y="1402525"/>
            <a:ext cx="3322684" cy="2170544"/>
            <a:chOff x="278817" y="1402525"/>
            <a:chExt cx="3322684" cy="217054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3390B5-74B4-2DA0-7DA5-09E06E1C5A09}"/>
                </a:ext>
              </a:extLst>
            </p:cNvPr>
            <p:cNvSpPr txBox="1"/>
            <p:nvPr/>
          </p:nvSpPr>
          <p:spPr>
            <a:xfrm>
              <a:off x="278817" y="2028522"/>
              <a:ext cx="3322684" cy="1544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 enim ad minim veniam, quis nostrud exercitation.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45" name="Google Shape;5326;p76">
              <a:extLst>
                <a:ext uri="{FF2B5EF4-FFF2-40B4-BE49-F238E27FC236}">
                  <a16:creationId xmlns:a16="http://schemas.microsoft.com/office/drawing/2014/main" id="{E72F7069-D33A-92F8-F28F-6855C0D144BA}"/>
                </a:ext>
              </a:extLst>
            </p:cNvPr>
            <p:cNvSpPr/>
            <p:nvPr/>
          </p:nvSpPr>
          <p:spPr>
            <a:xfrm>
              <a:off x="298250" y="1402525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687B6B-F67E-A4B9-3DE8-66C178CC59C5}"/>
              </a:ext>
            </a:extLst>
          </p:cNvPr>
          <p:cNvGrpSpPr/>
          <p:nvPr/>
        </p:nvGrpSpPr>
        <p:grpSpPr>
          <a:xfrm>
            <a:off x="278817" y="4289409"/>
            <a:ext cx="3322684" cy="2170544"/>
            <a:chOff x="278817" y="1402525"/>
            <a:chExt cx="3322684" cy="217054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1CB249-7AB3-42A1-C04B-CDB1E27130B7}"/>
                </a:ext>
              </a:extLst>
            </p:cNvPr>
            <p:cNvSpPr txBox="1"/>
            <p:nvPr/>
          </p:nvSpPr>
          <p:spPr>
            <a:xfrm>
              <a:off x="278817" y="2028522"/>
              <a:ext cx="3322684" cy="1544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 enim ad minim veniam, quis nostrud exercitation.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49" name="Google Shape;5326;p76">
              <a:extLst>
                <a:ext uri="{FF2B5EF4-FFF2-40B4-BE49-F238E27FC236}">
                  <a16:creationId xmlns:a16="http://schemas.microsoft.com/office/drawing/2014/main" id="{AB875001-855E-7B16-8913-A70760E46858}"/>
                </a:ext>
              </a:extLst>
            </p:cNvPr>
            <p:cNvSpPr/>
            <p:nvPr/>
          </p:nvSpPr>
          <p:spPr>
            <a:xfrm>
              <a:off x="298250" y="1402525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01DDE3A-CFCC-E266-F65C-81C52669E403}"/>
              </a:ext>
            </a:extLst>
          </p:cNvPr>
          <p:cNvGrpSpPr/>
          <p:nvPr/>
        </p:nvGrpSpPr>
        <p:grpSpPr>
          <a:xfrm>
            <a:off x="8869316" y="1402525"/>
            <a:ext cx="3322684" cy="2170544"/>
            <a:chOff x="278817" y="1402525"/>
            <a:chExt cx="3322684" cy="217054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A4E44E-3662-D079-ED16-4D7C63B395C7}"/>
                </a:ext>
              </a:extLst>
            </p:cNvPr>
            <p:cNvSpPr txBox="1"/>
            <p:nvPr/>
          </p:nvSpPr>
          <p:spPr>
            <a:xfrm>
              <a:off x="278817" y="2028522"/>
              <a:ext cx="3322684" cy="1544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 enim ad minim veniam, quis nostrud exercitation.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52" name="Google Shape;5326;p76">
              <a:extLst>
                <a:ext uri="{FF2B5EF4-FFF2-40B4-BE49-F238E27FC236}">
                  <a16:creationId xmlns:a16="http://schemas.microsoft.com/office/drawing/2014/main" id="{2832E76E-6AFD-0835-7A09-2AC28B655293}"/>
                </a:ext>
              </a:extLst>
            </p:cNvPr>
            <p:cNvSpPr/>
            <p:nvPr/>
          </p:nvSpPr>
          <p:spPr>
            <a:xfrm>
              <a:off x="298250" y="1402525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1AEBA64-88D1-66B2-1A62-4EA587ED7A53}"/>
              </a:ext>
            </a:extLst>
          </p:cNvPr>
          <p:cNvGrpSpPr/>
          <p:nvPr/>
        </p:nvGrpSpPr>
        <p:grpSpPr>
          <a:xfrm>
            <a:off x="8869316" y="4289409"/>
            <a:ext cx="3322684" cy="2170544"/>
            <a:chOff x="278817" y="1402525"/>
            <a:chExt cx="3322684" cy="217054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87407F-61E6-FB45-76FE-C6EAF9200ACB}"/>
                </a:ext>
              </a:extLst>
            </p:cNvPr>
            <p:cNvSpPr txBox="1"/>
            <p:nvPr/>
          </p:nvSpPr>
          <p:spPr>
            <a:xfrm>
              <a:off x="278817" y="2028522"/>
              <a:ext cx="3322684" cy="1544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 enim ad minim veniam, quis nostrud exercitation.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1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55" name="Google Shape;5326;p76">
              <a:extLst>
                <a:ext uri="{FF2B5EF4-FFF2-40B4-BE49-F238E27FC236}">
                  <a16:creationId xmlns:a16="http://schemas.microsoft.com/office/drawing/2014/main" id="{76FFE590-F2B9-5341-EE36-6C2953529BB6}"/>
                </a:ext>
              </a:extLst>
            </p:cNvPr>
            <p:cNvSpPr/>
            <p:nvPr/>
          </p:nvSpPr>
          <p:spPr>
            <a:xfrm>
              <a:off x="298250" y="1402525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93EC7E1-CA46-B117-60CA-241C7003F443}"/>
              </a:ext>
            </a:extLst>
          </p:cNvPr>
          <p:cNvGrpSpPr/>
          <p:nvPr/>
        </p:nvGrpSpPr>
        <p:grpSpPr>
          <a:xfrm>
            <a:off x="2286856" y="534142"/>
            <a:ext cx="9788914" cy="6848122"/>
            <a:chOff x="2491099" y="1123916"/>
            <a:chExt cx="9788914" cy="684812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4DA50F-39F1-BAB7-34A2-6F6B1B3F6BB0}"/>
                </a:ext>
              </a:extLst>
            </p:cNvPr>
            <p:cNvSpPr/>
            <p:nvPr/>
          </p:nvSpPr>
          <p:spPr>
            <a:xfrm>
              <a:off x="8284597" y="6096776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16E532-E3FA-E14F-34D3-5CFB4A7808C4}"/>
                </a:ext>
              </a:extLst>
            </p:cNvPr>
            <p:cNvSpPr/>
            <p:nvPr/>
          </p:nvSpPr>
          <p:spPr>
            <a:xfrm rot="2237146">
              <a:off x="3586712" y="6796197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FA18D1D-D6C0-7C8D-89C3-E18927D9B138}"/>
                </a:ext>
              </a:extLst>
            </p:cNvPr>
            <p:cNvSpPr/>
            <p:nvPr/>
          </p:nvSpPr>
          <p:spPr>
            <a:xfrm>
              <a:off x="7662217" y="1123916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21222DB-F40A-0FF9-B65E-7935A999761E}"/>
                </a:ext>
              </a:extLst>
            </p:cNvPr>
            <p:cNvSpPr/>
            <p:nvPr/>
          </p:nvSpPr>
          <p:spPr>
            <a:xfrm>
              <a:off x="2491099" y="3965088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22BCEC-ED3B-A26B-16D8-6CE4AA17E5A6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995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4294B-54E1-31B5-5584-0A7F3D4DA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09EA74-4C8F-2228-CE1B-38CF69E2E211}"/>
              </a:ext>
            </a:extLst>
          </p:cNvPr>
          <p:cNvGrpSpPr/>
          <p:nvPr/>
        </p:nvGrpSpPr>
        <p:grpSpPr>
          <a:xfrm>
            <a:off x="173185" y="238723"/>
            <a:ext cx="11830245" cy="6369446"/>
            <a:chOff x="377428" y="828497"/>
            <a:chExt cx="11830245" cy="6369446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37AA5BD-B6EF-58BC-DB9F-BC91BEA7BB40}"/>
                </a:ext>
              </a:extLst>
            </p:cNvPr>
            <p:cNvSpPr/>
            <p:nvPr/>
          </p:nvSpPr>
          <p:spPr>
            <a:xfrm>
              <a:off x="471719" y="5114675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76F1B7-45D2-8977-AB29-391B884045B1}"/>
                </a:ext>
              </a:extLst>
            </p:cNvPr>
            <p:cNvSpPr/>
            <p:nvPr/>
          </p:nvSpPr>
          <p:spPr>
            <a:xfrm rot="2237146">
              <a:off x="10567698" y="3493381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6C8CC4-6AB4-0580-ED8C-F07F5A1F05A2}"/>
                </a:ext>
              </a:extLst>
            </p:cNvPr>
            <p:cNvSpPr/>
            <p:nvPr/>
          </p:nvSpPr>
          <p:spPr>
            <a:xfrm>
              <a:off x="9377891" y="828497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E28A5CE-B5DF-84E2-353B-9798B704C8DA}"/>
                </a:ext>
              </a:extLst>
            </p:cNvPr>
            <p:cNvSpPr/>
            <p:nvPr/>
          </p:nvSpPr>
          <p:spPr>
            <a:xfrm>
              <a:off x="377428" y="1837598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DBF09E-2F7F-10CD-7F94-93FB6137F3DA}"/>
                </a:ext>
              </a:extLst>
            </p:cNvPr>
            <p:cNvSpPr/>
            <p:nvPr/>
          </p:nvSpPr>
          <p:spPr>
            <a:xfrm>
              <a:off x="9060818" y="573340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8B3CD1-9F27-5240-37AE-2CA78D87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0" dirty="0">
                <a:solidFill>
                  <a:schemeClr val="tx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Expected Outcomes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B31EC-42F9-0923-6C17-009B8CBA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14D4B-CD82-EA99-70EA-820EE6AE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385E6-638B-224B-E93B-D99AB4D06F24}"/>
              </a:ext>
            </a:extLst>
          </p:cNvPr>
          <p:cNvGrpSpPr/>
          <p:nvPr/>
        </p:nvGrpSpPr>
        <p:grpSpPr>
          <a:xfrm>
            <a:off x="1942457" y="1173018"/>
            <a:ext cx="8299946" cy="5181478"/>
            <a:chOff x="1942457" y="1173018"/>
            <a:chExt cx="8299946" cy="518147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BE02701-A864-9F03-E43C-E908CA23EDD6}"/>
                </a:ext>
              </a:extLst>
            </p:cNvPr>
            <p:cNvGrpSpPr/>
            <p:nvPr/>
          </p:nvGrpSpPr>
          <p:grpSpPr>
            <a:xfrm>
              <a:off x="1949597" y="1173018"/>
              <a:ext cx="8292804" cy="1213342"/>
              <a:chOff x="1761467" y="1297907"/>
              <a:chExt cx="7890972" cy="1154549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0DD9C451-6FB1-67A1-88BA-3E624EBAE6D5}"/>
                  </a:ext>
                </a:extLst>
              </p:cNvPr>
              <p:cNvGrpSpPr/>
              <p:nvPr/>
            </p:nvGrpSpPr>
            <p:grpSpPr>
              <a:xfrm>
                <a:off x="1761467" y="1297907"/>
                <a:ext cx="7890972" cy="1154549"/>
                <a:chOff x="3588372" y="4222583"/>
                <a:chExt cx="3631109" cy="914400"/>
              </a:xfrm>
            </p:grpSpPr>
            <p:sp>
              <p:nvSpPr>
                <p:cNvPr id="84" name="Arrow: Pentagon 83">
                  <a:extLst>
                    <a:ext uri="{FF2B5EF4-FFF2-40B4-BE49-F238E27FC236}">
                      <a16:creationId xmlns:a16="http://schemas.microsoft.com/office/drawing/2014/main" id="{2DA1966C-BE2D-FB99-0108-EB69F724C63C}"/>
                    </a:ext>
                  </a:extLst>
                </p:cNvPr>
                <p:cNvSpPr/>
                <p:nvPr/>
              </p:nvSpPr>
              <p:spPr>
                <a:xfrm>
                  <a:off x="3854669" y="4222583"/>
                  <a:ext cx="3364812" cy="914400"/>
                </a:xfrm>
                <a:prstGeom prst="homePlat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5" name="Flowchart: Connector 84">
                  <a:extLst>
                    <a:ext uri="{FF2B5EF4-FFF2-40B4-BE49-F238E27FC236}">
                      <a16:creationId xmlns:a16="http://schemas.microsoft.com/office/drawing/2014/main" id="{2076D559-66EE-95A9-D013-E17AC69C0276}"/>
                    </a:ext>
                  </a:extLst>
                </p:cNvPr>
                <p:cNvSpPr/>
                <p:nvPr/>
              </p:nvSpPr>
              <p:spPr>
                <a:xfrm>
                  <a:off x="3588372" y="4222583"/>
                  <a:ext cx="531761" cy="914400"/>
                </a:xfrm>
                <a:prstGeom prst="flowChart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3200" b="1" dirty="0"/>
                    <a:t>01</a:t>
                  </a: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84560ADF-72DE-8F3F-B0E9-40E2289EEFD5}"/>
                  </a:ext>
                </a:extLst>
              </p:cNvPr>
              <p:cNvGrpSpPr/>
              <p:nvPr/>
            </p:nvGrpSpPr>
            <p:grpSpPr>
              <a:xfrm>
                <a:off x="3354134" y="1369088"/>
                <a:ext cx="4705639" cy="946579"/>
                <a:chOff x="3495772" y="1422313"/>
                <a:chExt cx="4705639" cy="946579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4334CD10-8767-5B3D-8DBE-A568DB68D23A}"/>
                    </a:ext>
                  </a:extLst>
                </p:cNvPr>
                <p:cNvSpPr txBox="1"/>
                <p:nvPr/>
              </p:nvSpPr>
              <p:spPr>
                <a:xfrm>
                  <a:off x="3495772" y="1753879"/>
                  <a:ext cx="4705639" cy="61501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Aptos "/>
                    </a:rPr>
                    <a:t>Lorem ipsum dolor sit amet, consectetur adipisicing elit, sed do eiusmod tempor incididunt ut labore et dolore magna aliqua. Ut enim ad minim veniam, quis nostrud exercitation.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4673561A-3C09-92E3-0BC3-C18572B78C11}"/>
                    </a:ext>
                  </a:extLst>
                </p:cNvPr>
                <p:cNvSpPr txBox="1"/>
                <p:nvPr/>
              </p:nvSpPr>
              <p:spPr>
                <a:xfrm>
                  <a:off x="3495772" y="1422313"/>
                  <a:ext cx="1398727" cy="3221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58FC52-0CAF-CCD5-DE08-B91B3B448659}"/>
                </a:ext>
              </a:extLst>
            </p:cNvPr>
            <p:cNvGrpSpPr/>
            <p:nvPr/>
          </p:nvGrpSpPr>
          <p:grpSpPr>
            <a:xfrm>
              <a:off x="1949597" y="2486834"/>
              <a:ext cx="8292804" cy="1213342"/>
              <a:chOff x="1761467" y="2565066"/>
              <a:chExt cx="7890972" cy="1154549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142C4ECF-3F73-2E16-3DD8-7474FF70EFFE}"/>
                  </a:ext>
                </a:extLst>
              </p:cNvPr>
              <p:cNvGrpSpPr/>
              <p:nvPr/>
            </p:nvGrpSpPr>
            <p:grpSpPr>
              <a:xfrm>
                <a:off x="1761467" y="2565066"/>
                <a:ext cx="7890972" cy="1154549"/>
                <a:chOff x="3588372" y="4222583"/>
                <a:chExt cx="3631109" cy="914400"/>
              </a:xfrm>
            </p:grpSpPr>
            <p:sp>
              <p:nvSpPr>
                <p:cNvPr id="74" name="Arrow: Pentagon 73">
                  <a:extLst>
                    <a:ext uri="{FF2B5EF4-FFF2-40B4-BE49-F238E27FC236}">
                      <a16:creationId xmlns:a16="http://schemas.microsoft.com/office/drawing/2014/main" id="{C01F5229-FF6F-8007-D3B8-CFE2B6C4B2D3}"/>
                    </a:ext>
                  </a:extLst>
                </p:cNvPr>
                <p:cNvSpPr/>
                <p:nvPr/>
              </p:nvSpPr>
              <p:spPr>
                <a:xfrm>
                  <a:off x="3854669" y="4222583"/>
                  <a:ext cx="3364812" cy="914400"/>
                </a:xfrm>
                <a:prstGeom prst="homePlat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5" name="Flowchart: Connector 74">
                  <a:extLst>
                    <a:ext uri="{FF2B5EF4-FFF2-40B4-BE49-F238E27FC236}">
                      <a16:creationId xmlns:a16="http://schemas.microsoft.com/office/drawing/2014/main" id="{EB691F0B-5302-8217-B075-124799DF6400}"/>
                    </a:ext>
                  </a:extLst>
                </p:cNvPr>
                <p:cNvSpPr/>
                <p:nvPr/>
              </p:nvSpPr>
              <p:spPr>
                <a:xfrm>
                  <a:off x="3588372" y="4222583"/>
                  <a:ext cx="531761" cy="914400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3200" b="1" dirty="0"/>
                    <a:t>02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5EC0861B-5125-9ADD-31DC-100F9B688BF2}"/>
                  </a:ext>
                </a:extLst>
              </p:cNvPr>
              <p:cNvGrpSpPr/>
              <p:nvPr/>
            </p:nvGrpSpPr>
            <p:grpSpPr>
              <a:xfrm>
                <a:off x="3354134" y="2636247"/>
                <a:ext cx="4705639" cy="946579"/>
                <a:chOff x="3495772" y="1422313"/>
                <a:chExt cx="4705639" cy="946579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39DC5FE-0BE7-2366-9CD1-16E6DD694A98}"/>
                    </a:ext>
                  </a:extLst>
                </p:cNvPr>
                <p:cNvSpPr txBox="1"/>
                <p:nvPr/>
              </p:nvSpPr>
              <p:spPr>
                <a:xfrm>
                  <a:off x="3495772" y="1753879"/>
                  <a:ext cx="4705639" cy="61501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Aptos "/>
                    </a:rPr>
                    <a:t>Lorem ipsum dolor sit amet, consectetur adipisicing elit, sed do eiusmod tempor incididunt ut labore et dolore magna aliqua. Ut enim ad minim veniam, quis nostrud exercitation.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8EF62CCE-8B8A-0BA6-3265-9ECEE12197EC}"/>
                    </a:ext>
                  </a:extLst>
                </p:cNvPr>
                <p:cNvSpPr txBox="1"/>
                <p:nvPr/>
              </p:nvSpPr>
              <p:spPr>
                <a:xfrm>
                  <a:off x="3495772" y="1422313"/>
                  <a:ext cx="1398727" cy="3221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55665AF-A994-33AF-CA8D-9668ECC8B390}"/>
                </a:ext>
              </a:extLst>
            </p:cNvPr>
            <p:cNvGrpSpPr/>
            <p:nvPr/>
          </p:nvGrpSpPr>
          <p:grpSpPr>
            <a:xfrm>
              <a:off x="1949597" y="3800650"/>
              <a:ext cx="8292804" cy="1213342"/>
              <a:chOff x="1761467" y="3806718"/>
              <a:chExt cx="7890972" cy="115454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D96BC71-6D01-D727-26B8-ED5EE15EA4C1}"/>
                  </a:ext>
                </a:extLst>
              </p:cNvPr>
              <p:cNvGrpSpPr/>
              <p:nvPr/>
            </p:nvGrpSpPr>
            <p:grpSpPr>
              <a:xfrm>
                <a:off x="1761467" y="3806718"/>
                <a:ext cx="7890972" cy="1154549"/>
                <a:chOff x="3588372" y="4222583"/>
                <a:chExt cx="3631109" cy="914400"/>
              </a:xfrm>
            </p:grpSpPr>
            <p:sp>
              <p:nvSpPr>
                <p:cNvPr id="62" name="Arrow: Pentagon 61">
                  <a:extLst>
                    <a:ext uri="{FF2B5EF4-FFF2-40B4-BE49-F238E27FC236}">
                      <a16:creationId xmlns:a16="http://schemas.microsoft.com/office/drawing/2014/main" id="{AE15D836-8E70-45A0-5915-C495EA2780C0}"/>
                    </a:ext>
                  </a:extLst>
                </p:cNvPr>
                <p:cNvSpPr/>
                <p:nvPr/>
              </p:nvSpPr>
              <p:spPr>
                <a:xfrm>
                  <a:off x="3854669" y="4222583"/>
                  <a:ext cx="3364812" cy="914400"/>
                </a:xfrm>
                <a:prstGeom prst="homePlat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3" name="Flowchart: Connector 62">
                  <a:extLst>
                    <a:ext uri="{FF2B5EF4-FFF2-40B4-BE49-F238E27FC236}">
                      <a16:creationId xmlns:a16="http://schemas.microsoft.com/office/drawing/2014/main" id="{66B0380A-AB22-E6CC-F2D8-467D1A5B7F28}"/>
                    </a:ext>
                  </a:extLst>
                </p:cNvPr>
                <p:cNvSpPr/>
                <p:nvPr/>
              </p:nvSpPr>
              <p:spPr>
                <a:xfrm>
                  <a:off x="3588372" y="4222583"/>
                  <a:ext cx="532592" cy="914400"/>
                </a:xfrm>
                <a:prstGeom prst="flowChartConnector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3200" b="1" dirty="0"/>
                    <a:t>03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7B5AC988-3834-73C6-2E8B-50421192A9E7}"/>
                  </a:ext>
                </a:extLst>
              </p:cNvPr>
              <p:cNvGrpSpPr/>
              <p:nvPr/>
            </p:nvGrpSpPr>
            <p:grpSpPr>
              <a:xfrm>
                <a:off x="3354134" y="3877899"/>
                <a:ext cx="4705639" cy="946579"/>
                <a:chOff x="3495772" y="1422313"/>
                <a:chExt cx="4705639" cy="946579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0D7BDC33-C8D7-9717-4CB9-EF141B027A22}"/>
                    </a:ext>
                  </a:extLst>
                </p:cNvPr>
                <p:cNvSpPr txBox="1"/>
                <p:nvPr/>
              </p:nvSpPr>
              <p:spPr>
                <a:xfrm>
                  <a:off x="3495772" y="1753879"/>
                  <a:ext cx="4705639" cy="61501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Aptos "/>
                    </a:rPr>
                    <a:t>Lorem ipsum dolor sit amet, consectetur adipisicing elit, sed do eiusmod tempor incididunt ut labore et dolore magna aliqua. Ut enim ad minim veniam, quis nostrud exercitation.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B3513F4-257D-C4A8-FBE0-00E7328841C5}"/>
                    </a:ext>
                  </a:extLst>
                </p:cNvPr>
                <p:cNvSpPr txBox="1"/>
                <p:nvPr/>
              </p:nvSpPr>
              <p:spPr>
                <a:xfrm>
                  <a:off x="3495772" y="1422313"/>
                  <a:ext cx="1398727" cy="3221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C245439-EF59-786B-B136-8D0B3FEF11A8}"/>
                </a:ext>
              </a:extLst>
            </p:cNvPr>
            <p:cNvGrpSpPr/>
            <p:nvPr/>
          </p:nvGrpSpPr>
          <p:grpSpPr>
            <a:xfrm>
              <a:off x="1942457" y="5114469"/>
              <a:ext cx="8299946" cy="1240027"/>
              <a:chOff x="1754673" y="5048373"/>
              <a:chExt cx="7897768" cy="117994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2CD8BB2-DA5B-3DCA-A2E5-AF22CFF67038}"/>
                  </a:ext>
                </a:extLst>
              </p:cNvPr>
              <p:cNvGrpSpPr/>
              <p:nvPr/>
            </p:nvGrpSpPr>
            <p:grpSpPr>
              <a:xfrm>
                <a:off x="1754673" y="5048373"/>
                <a:ext cx="7897768" cy="1179941"/>
                <a:chOff x="3585245" y="4222583"/>
                <a:chExt cx="3634236" cy="934510"/>
              </a:xfrm>
              <a:solidFill>
                <a:schemeClr val="accent4"/>
              </a:solidFill>
            </p:grpSpPr>
            <p:sp>
              <p:nvSpPr>
                <p:cNvPr id="50" name="Arrow: Pentagon 49">
                  <a:extLst>
                    <a:ext uri="{FF2B5EF4-FFF2-40B4-BE49-F238E27FC236}">
                      <a16:creationId xmlns:a16="http://schemas.microsoft.com/office/drawing/2014/main" id="{25B2DAF3-2DC3-5F28-0035-F9BB94094F5D}"/>
                    </a:ext>
                  </a:extLst>
                </p:cNvPr>
                <p:cNvSpPr/>
                <p:nvPr/>
              </p:nvSpPr>
              <p:spPr>
                <a:xfrm>
                  <a:off x="3854669" y="4222583"/>
                  <a:ext cx="3364812" cy="914400"/>
                </a:xfrm>
                <a:prstGeom prst="homePlat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1" name="Flowchart: Connector 50">
                  <a:extLst>
                    <a:ext uri="{FF2B5EF4-FFF2-40B4-BE49-F238E27FC236}">
                      <a16:creationId xmlns:a16="http://schemas.microsoft.com/office/drawing/2014/main" id="{A70BB232-0D23-D08F-8EB5-D4D62AA4730B}"/>
                    </a:ext>
                  </a:extLst>
                </p:cNvPr>
                <p:cNvSpPr/>
                <p:nvPr/>
              </p:nvSpPr>
              <p:spPr>
                <a:xfrm>
                  <a:off x="3585245" y="4242693"/>
                  <a:ext cx="532592" cy="914400"/>
                </a:xfrm>
                <a:prstGeom prst="flowChartConnector">
                  <a:avLst/>
                </a:prstGeom>
                <a:grpFill/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3200" b="1" dirty="0"/>
                    <a:t>04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E3813075-4C20-B872-B93E-89B0799FFD31}"/>
                  </a:ext>
                </a:extLst>
              </p:cNvPr>
              <p:cNvGrpSpPr/>
              <p:nvPr/>
            </p:nvGrpSpPr>
            <p:grpSpPr>
              <a:xfrm>
                <a:off x="3354134" y="5119551"/>
                <a:ext cx="4705639" cy="946579"/>
                <a:chOff x="3495772" y="1422313"/>
                <a:chExt cx="4705639" cy="94657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A60112B-6B5C-0B78-9AB4-A65DF13A1A9F}"/>
                    </a:ext>
                  </a:extLst>
                </p:cNvPr>
                <p:cNvSpPr txBox="1"/>
                <p:nvPr/>
              </p:nvSpPr>
              <p:spPr>
                <a:xfrm>
                  <a:off x="3495772" y="1753879"/>
                  <a:ext cx="4705639" cy="61501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Aptos "/>
                    </a:rPr>
                    <a:t>Lorem ipsum dolor sit amet, consectetur adipisicing elit, sed do eiusmod tempor incididunt ut labore et dolore magna aliqua. Ut enim ad minim veniam, quis nostrud exercitation.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78CC44C-CF79-AFEC-6DA9-F4419D0D6A93}"/>
                    </a:ext>
                  </a:extLst>
                </p:cNvPr>
                <p:cNvSpPr txBox="1"/>
                <p:nvPr/>
              </p:nvSpPr>
              <p:spPr>
                <a:xfrm>
                  <a:off x="3495772" y="1422313"/>
                  <a:ext cx="1398727" cy="3221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88610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DCFA87-1B84-43F2-9426-3828396C338F}"/>
              </a:ext>
            </a:extLst>
          </p:cNvPr>
          <p:cNvGrpSpPr/>
          <p:nvPr/>
        </p:nvGrpSpPr>
        <p:grpSpPr>
          <a:xfrm>
            <a:off x="0" y="-320"/>
            <a:ext cx="2796071" cy="6870625"/>
            <a:chOff x="7997894" y="-320"/>
            <a:chExt cx="2796071" cy="687062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4986FBF8-F868-BF7C-05AE-3A318DE06870}"/>
                </a:ext>
              </a:extLst>
            </p:cNvPr>
            <p:cNvSpPr/>
            <p:nvPr/>
          </p:nvSpPr>
          <p:spPr>
            <a:xfrm>
              <a:off x="7997894" y="-320"/>
              <a:ext cx="2796071" cy="3679691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70A9C20-522C-795D-9E8B-6F147F5F56C1}"/>
                </a:ext>
              </a:extLst>
            </p:cNvPr>
            <p:cNvSpPr/>
            <p:nvPr/>
          </p:nvSpPr>
          <p:spPr>
            <a:xfrm>
              <a:off x="7997894" y="3190614"/>
              <a:ext cx="2796071" cy="3679691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017" y="127669"/>
            <a:ext cx="6820544" cy="944880"/>
          </a:xfrm>
        </p:spPr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0" dirty="0">
                <a:solidFill>
                  <a:schemeClr val="tx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Methodology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6187627" y="927544"/>
            <a:ext cx="5495054" cy="5380284"/>
            <a:chOff x="511856" y="1292319"/>
            <a:chExt cx="4611649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4611649" cy="1366018"/>
              <a:chOff x="1527895" y="2770382"/>
              <a:chExt cx="4611649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377503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4611649" cy="1366018"/>
              <a:chOff x="1527895" y="2770382"/>
              <a:chExt cx="4611649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377503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4611649" cy="1366018"/>
              <a:chOff x="1527895" y="2770382"/>
              <a:chExt cx="4611649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377503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07C56E-D952-1659-C50D-9682395B1653}"/>
              </a:ext>
            </a:extLst>
          </p:cNvPr>
          <p:cNvGrpSpPr/>
          <p:nvPr/>
        </p:nvGrpSpPr>
        <p:grpSpPr>
          <a:xfrm>
            <a:off x="2823912" y="141966"/>
            <a:ext cx="9251858" cy="6687362"/>
            <a:chOff x="3028155" y="731740"/>
            <a:chExt cx="9251858" cy="668736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45DB90-4529-ABBA-ECF8-A74F5C290A48}"/>
                </a:ext>
              </a:extLst>
            </p:cNvPr>
            <p:cNvSpPr/>
            <p:nvPr/>
          </p:nvSpPr>
          <p:spPr>
            <a:xfrm>
              <a:off x="6551047" y="6014810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B7238C5-C661-9986-C3BE-E861BE44581A}"/>
                </a:ext>
              </a:extLst>
            </p:cNvPr>
            <p:cNvSpPr/>
            <p:nvPr/>
          </p:nvSpPr>
          <p:spPr>
            <a:xfrm rot="2237146">
              <a:off x="3028155" y="6243261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469DFCC-50EF-F953-A4E1-3B35C9A5E037}"/>
                </a:ext>
              </a:extLst>
            </p:cNvPr>
            <p:cNvSpPr/>
            <p:nvPr/>
          </p:nvSpPr>
          <p:spPr>
            <a:xfrm>
              <a:off x="10519127" y="875995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A85EF50-113F-4E03-AEEE-17EF1F5EAD59}"/>
                </a:ext>
              </a:extLst>
            </p:cNvPr>
            <p:cNvSpPr/>
            <p:nvPr/>
          </p:nvSpPr>
          <p:spPr>
            <a:xfrm>
              <a:off x="4090312" y="731740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CBE9F30-8116-C3A1-A948-911635BAB577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0" name="Picture Placeholder 39" descr="A person and children painting in a classroom&#10;&#10;Description automatically generated">
            <a:extLst>
              <a:ext uri="{FF2B5EF4-FFF2-40B4-BE49-F238E27FC236}">
                <a16:creationId xmlns:a16="http://schemas.microsoft.com/office/drawing/2014/main" id="{A78B7138-43CC-2821-32AF-D95D341621F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0" dirty="0">
                <a:ea typeface="Cormorant Garamond Bold Italics"/>
                <a:cs typeface="Cormorant Garamond Bold Italics"/>
                <a:sym typeface="Cormorant Garamond Bold Italics"/>
              </a:rPr>
              <a:t>Data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537109" y="1593853"/>
            <a:ext cx="7681877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94767239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2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1CAB40-59F3-1E39-CC34-E85859DED12F}"/>
              </a:ext>
            </a:extLst>
          </p:cNvPr>
          <p:cNvGrpSpPr/>
          <p:nvPr/>
        </p:nvGrpSpPr>
        <p:grpSpPr>
          <a:xfrm>
            <a:off x="8532063" y="4004375"/>
            <a:ext cx="3414371" cy="1763324"/>
            <a:chOff x="8303627" y="3919451"/>
            <a:chExt cx="3414371" cy="176332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BB8189-5A5F-DB17-4BAA-85BD6C300751}"/>
                </a:ext>
              </a:extLst>
            </p:cNvPr>
            <p:cNvSpPr txBox="1"/>
            <p:nvPr/>
          </p:nvSpPr>
          <p:spPr>
            <a:xfrm>
              <a:off x="8377171" y="4574779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Google Shape;5324;p76">
              <a:extLst>
                <a:ext uri="{FF2B5EF4-FFF2-40B4-BE49-F238E27FC236}">
                  <a16:creationId xmlns:a16="http://schemas.microsoft.com/office/drawing/2014/main" id="{62166215-6351-CBB4-8EE2-0D9627AF8A80}"/>
                </a:ext>
              </a:extLst>
            </p:cNvPr>
            <p:cNvSpPr/>
            <p:nvPr/>
          </p:nvSpPr>
          <p:spPr>
            <a:xfrm>
              <a:off x="8303627" y="3919451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E8AD9B-2BEB-CD59-C5F3-F526ACFBD4A7}"/>
              </a:ext>
            </a:extLst>
          </p:cNvPr>
          <p:cNvGrpSpPr/>
          <p:nvPr/>
        </p:nvGrpSpPr>
        <p:grpSpPr>
          <a:xfrm>
            <a:off x="8532063" y="1829162"/>
            <a:ext cx="3414371" cy="1712548"/>
            <a:chOff x="8303627" y="1744238"/>
            <a:chExt cx="3414371" cy="171254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B6D120E-E2BF-2BE9-5424-1A3D4CDA659B}"/>
                </a:ext>
              </a:extLst>
            </p:cNvPr>
            <p:cNvSpPr txBox="1"/>
            <p:nvPr/>
          </p:nvSpPr>
          <p:spPr>
            <a:xfrm>
              <a:off x="8377171" y="2348790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31" name="Google Shape;5326;p76">
              <a:extLst>
                <a:ext uri="{FF2B5EF4-FFF2-40B4-BE49-F238E27FC236}">
                  <a16:creationId xmlns:a16="http://schemas.microsoft.com/office/drawing/2014/main" id="{A762438E-BE78-E995-5218-8E1FBBA22408}"/>
                </a:ext>
              </a:extLst>
            </p:cNvPr>
            <p:cNvSpPr/>
            <p:nvPr/>
          </p:nvSpPr>
          <p:spPr>
            <a:xfrm>
              <a:off x="8303627" y="1744238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/>
                  </a:solidFill>
                  <a:effectLst/>
                  <a:latin typeface="Arial (Body)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AF08CC88-1A14-EA32-9AFB-C6883D0AA535}"/>
              </a:ext>
            </a:extLst>
          </p:cNvPr>
          <p:cNvGrpSpPr/>
          <p:nvPr/>
        </p:nvGrpSpPr>
        <p:grpSpPr>
          <a:xfrm>
            <a:off x="0" y="2590800"/>
            <a:ext cx="12192000" cy="476654"/>
            <a:chOff x="7997894" y="-320"/>
            <a:chExt cx="2796071" cy="3679688"/>
          </a:xfrm>
        </p:grpSpPr>
        <p:sp>
          <p:nvSpPr>
            <p:cNvPr id="52" name="Freeform 3">
              <a:extLst>
                <a:ext uri="{FF2B5EF4-FFF2-40B4-BE49-F238E27FC236}">
                  <a16:creationId xmlns:a16="http://schemas.microsoft.com/office/drawing/2014/main" id="{B892CC2D-7B32-8E65-26A1-18FCEA622CD4}"/>
                </a:ext>
              </a:extLst>
            </p:cNvPr>
            <p:cNvSpPr/>
            <p:nvPr/>
          </p:nvSpPr>
          <p:spPr>
            <a:xfrm>
              <a:off x="7997894" y="-320"/>
              <a:ext cx="1125698" cy="3679688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 dirty="0"/>
            </a:p>
          </p:txBody>
        </p:sp>
        <p:sp>
          <p:nvSpPr>
            <p:cNvPr id="53" name="Freeform 3">
              <a:extLst>
                <a:ext uri="{FF2B5EF4-FFF2-40B4-BE49-F238E27FC236}">
                  <a16:creationId xmlns:a16="http://schemas.microsoft.com/office/drawing/2014/main" id="{B40B0275-CFE9-CBBA-8D29-3591B5141AD3}"/>
                </a:ext>
              </a:extLst>
            </p:cNvPr>
            <p:cNvSpPr/>
            <p:nvPr/>
          </p:nvSpPr>
          <p:spPr>
            <a:xfrm>
              <a:off x="9123577" y="-320"/>
              <a:ext cx="1670388" cy="3679688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19FD3C-61B2-56C5-AAC9-01AF922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US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BF50F-8DFE-6E67-B27B-CF6AFAD79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4DE78-6D22-8E97-87FC-4DC3CE583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39" name="Google Shape;108;p16">
            <a:extLst>
              <a:ext uri="{FF2B5EF4-FFF2-40B4-BE49-F238E27FC236}">
                <a16:creationId xmlns:a16="http://schemas.microsoft.com/office/drawing/2014/main" id="{568028EA-FB45-F5F1-5B4A-F96C73503BF7}"/>
              </a:ext>
            </a:extLst>
          </p:cNvPr>
          <p:cNvSpPr/>
          <p:nvPr/>
        </p:nvSpPr>
        <p:spPr>
          <a:xfrm>
            <a:off x="9878633" y="3444452"/>
            <a:ext cx="220000" cy="2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109;p16">
            <a:extLst>
              <a:ext uri="{FF2B5EF4-FFF2-40B4-BE49-F238E27FC236}">
                <a16:creationId xmlns:a16="http://schemas.microsoft.com/office/drawing/2014/main" id="{C0675A47-161A-4993-EACE-ACBE5519F0D2}"/>
              </a:ext>
            </a:extLst>
          </p:cNvPr>
          <p:cNvSpPr/>
          <p:nvPr/>
        </p:nvSpPr>
        <p:spPr>
          <a:xfrm>
            <a:off x="9924033" y="3751985"/>
            <a:ext cx="129200" cy="129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112;p16">
            <a:extLst>
              <a:ext uri="{FF2B5EF4-FFF2-40B4-BE49-F238E27FC236}">
                <a16:creationId xmlns:a16="http://schemas.microsoft.com/office/drawing/2014/main" id="{7403477C-3D5C-7407-A495-3582BB865541}"/>
              </a:ext>
            </a:extLst>
          </p:cNvPr>
          <p:cNvSpPr txBox="1"/>
          <p:nvPr/>
        </p:nvSpPr>
        <p:spPr>
          <a:xfrm>
            <a:off x="8732233" y="4005063"/>
            <a:ext cx="2268647" cy="46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Threats</a:t>
            </a:r>
          </a:p>
        </p:txBody>
      </p:sp>
      <p:sp>
        <p:nvSpPr>
          <p:cNvPr id="42" name="Google Shape;113;p16">
            <a:extLst>
              <a:ext uri="{FF2B5EF4-FFF2-40B4-BE49-F238E27FC236}">
                <a16:creationId xmlns:a16="http://schemas.microsoft.com/office/drawing/2014/main" id="{321A13BA-3151-C360-754F-34EFA64067AA}"/>
              </a:ext>
            </a:extLst>
          </p:cNvPr>
          <p:cNvSpPr txBox="1"/>
          <p:nvPr/>
        </p:nvSpPr>
        <p:spPr>
          <a:xfrm>
            <a:off x="8732233" y="4467530"/>
            <a:ext cx="2512800" cy="199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Lorem ipsum dolor sit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amet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consectetur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adipisicing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elit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sed do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eiusmod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tempor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incididunt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labore et dolore magna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enim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ad minim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veniam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quis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nostrud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exercitation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ullamco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laboris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nisi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aliquip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commodo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consequat</a:t>
            </a:r>
            <a:endParaRPr lang="en-CA" sz="11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" name="Google Shape;126;p16">
            <a:extLst>
              <a:ext uri="{FF2B5EF4-FFF2-40B4-BE49-F238E27FC236}">
                <a16:creationId xmlns:a16="http://schemas.microsoft.com/office/drawing/2014/main" id="{55399D80-FB9A-0FC3-8CAF-A6202E46219F}"/>
              </a:ext>
            </a:extLst>
          </p:cNvPr>
          <p:cNvSpPr/>
          <p:nvPr/>
        </p:nvSpPr>
        <p:spPr>
          <a:xfrm>
            <a:off x="7283567" y="3444452"/>
            <a:ext cx="220000" cy="2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127;p16">
            <a:extLst>
              <a:ext uri="{FF2B5EF4-FFF2-40B4-BE49-F238E27FC236}">
                <a16:creationId xmlns:a16="http://schemas.microsoft.com/office/drawing/2014/main" id="{4FB758E5-FA62-211A-F5EF-5D78AE00AB57}"/>
              </a:ext>
            </a:extLst>
          </p:cNvPr>
          <p:cNvSpPr/>
          <p:nvPr/>
        </p:nvSpPr>
        <p:spPr>
          <a:xfrm>
            <a:off x="7328967" y="3751985"/>
            <a:ext cx="129200" cy="129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130;p16">
            <a:extLst>
              <a:ext uri="{FF2B5EF4-FFF2-40B4-BE49-F238E27FC236}">
                <a16:creationId xmlns:a16="http://schemas.microsoft.com/office/drawing/2014/main" id="{D05202AD-CE8E-15E9-04E3-97DC3FC2317C}"/>
              </a:ext>
            </a:extLst>
          </p:cNvPr>
          <p:cNvSpPr txBox="1"/>
          <p:nvPr/>
        </p:nvSpPr>
        <p:spPr>
          <a:xfrm>
            <a:off x="6137167" y="4005063"/>
            <a:ext cx="2268647" cy="46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Opportunities</a:t>
            </a:r>
          </a:p>
        </p:txBody>
      </p:sp>
      <p:sp>
        <p:nvSpPr>
          <p:cNvPr id="34" name="Google Shape;131;p16">
            <a:extLst>
              <a:ext uri="{FF2B5EF4-FFF2-40B4-BE49-F238E27FC236}">
                <a16:creationId xmlns:a16="http://schemas.microsoft.com/office/drawing/2014/main" id="{11D81F26-0767-12C8-486A-DE5D43ADE7E4}"/>
              </a:ext>
            </a:extLst>
          </p:cNvPr>
          <p:cNvSpPr txBox="1"/>
          <p:nvPr/>
        </p:nvSpPr>
        <p:spPr>
          <a:xfrm>
            <a:off x="6137167" y="4467530"/>
            <a:ext cx="2512800" cy="199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Lorem ipsum dolor sit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amet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consectetur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adipisicing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elit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sed do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eiusmod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tempor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incididunt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labore et dolore magna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enim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ad minim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veniam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quis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nostrud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exercitation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ullamco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laboris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nisi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aliquip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commodo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consequat</a:t>
            </a:r>
            <a:endParaRPr lang="en-CA" sz="11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99;p16">
            <a:extLst>
              <a:ext uri="{FF2B5EF4-FFF2-40B4-BE49-F238E27FC236}">
                <a16:creationId xmlns:a16="http://schemas.microsoft.com/office/drawing/2014/main" id="{939DAE6F-5101-C0EC-6BD7-159D08A238BF}"/>
              </a:ext>
            </a:extLst>
          </p:cNvPr>
          <p:cNvSpPr/>
          <p:nvPr/>
        </p:nvSpPr>
        <p:spPr>
          <a:xfrm>
            <a:off x="2093433" y="3444452"/>
            <a:ext cx="220000" cy="2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00;p16">
            <a:extLst>
              <a:ext uri="{FF2B5EF4-FFF2-40B4-BE49-F238E27FC236}">
                <a16:creationId xmlns:a16="http://schemas.microsoft.com/office/drawing/2014/main" id="{C1303432-A603-DCCB-C824-4D6256BFF726}"/>
              </a:ext>
            </a:extLst>
          </p:cNvPr>
          <p:cNvSpPr/>
          <p:nvPr/>
        </p:nvSpPr>
        <p:spPr>
          <a:xfrm>
            <a:off x="2138833" y="3751985"/>
            <a:ext cx="129200" cy="129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103;p16">
            <a:extLst>
              <a:ext uri="{FF2B5EF4-FFF2-40B4-BE49-F238E27FC236}">
                <a16:creationId xmlns:a16="http://schemas.microsoft.com/office/drawing/2014/main" id="{0C86E2DA-A516-E337-FAD5-C2EA11F385D8}"/>
              </a:ext>
            </a:extLst>
          </p:cNvPr>
          <p:cNvSpPr txBox="1"/>
          <p:nvPr/>
        </p:nvSpPr>
        <p:spPr>
          <a:xfrm>
            <a:off x="947033" y="4005063"/>
            <a:ext cx="2268647" cy="46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Strengths</a:t>
            </a:r>
          </a:p>
        </p:txBody>
      </p:sp>
      <p:sp>
        <p:nvSpPr>
          <p:cNvPr id="26" name="Google Shape;104;p16">
            <a:extLst>
              <a:ext uri="{FF2B5EF4-FFF2-40B4-BE49-F238E27FC236}">
                <a16:creationId xmlns:a16="http://schemas.microsoft.com/office/drawing/2014/main" id="{99092BF0-E79D-E6AE-3213-C8BAD90BECBB}"/>
              </a:ext>
            </a:extLst>
          </p:cNvPr>
          <p:cNvSpPr txBox="1"/>
          <p:nvPr/>
        </p:nvSpPr>
        <p:spPr>
          <a:xfrm>
            <a:off x="947033" y="4467529"/>
            <a:ext cx="2512800" cy="199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Lorem ipsum dolor sit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amet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consectetur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adipisicing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elit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sed do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eiusmod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tempor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incididunt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labore et dolore magna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enim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ad minim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veniam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quis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nostrud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exercitation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ullamco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laboris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nisi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aliquip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commodo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consequat</a:t>
            </a:r>
            <a:endParaRPr sz="11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17;p16">
            <a:extLst>
              <a:ext uri="{FF2B5EF4-FFF2-40B4-BE49-F238E27FC236}">
                <a16:creationId xmlns:a16="http://schemas.microsoft.com/office/drawing/2014/main" id="{3AF97D04-81FF-D6FC-4BF3-A3E4829BE3F4}"/>
              </a:ext>
            </a:extLst>
          </p:cNvPr>
          <p:cNvSpPr/>
          <p:nvPr/>
        </p:nvSpPr>
        <p:spPr>
          <a:xfrm>
            <a:off x="4688500" y="3444452"/>
            <a:ext cx="220000" cy="2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18;p16">
            <a:extLst>
              <a:ext uri="{FF2B5EF4-FFF2-40B4-BE49-F238E27FC236}">
                <a16:creationId xmlns:a16="http://schemas.microsoft.com/office/drawing/2014/main" id="{BC41F7A3-65CD-1826-8135-1E20754FCCB9}"/>
              </a:ext>
            </a:extLst>
          </p:cNvPr>
          <p:cNvSpPr/>
          <p:nvPr/>
        </p:nvSpPr>
        <p:spPr>
          <a:xfrm>
            <a:off x="4733900" y="3751985"/>
            <a:ext cx="129200" cy="129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21;p16">
            <a:extLst>
              <a:ext uri="{FF2B5EF4-FFF2-40B4-BE49-F238E27FC236}">
                <a16:creationId xmlns:a16="http://schemas.microsoft.com/office/drawing/2014/main" id="{A122C45A-5F91-4921-92DE-DE4C2CF3A870}"/>
              </a:ext>
            </a:extLst>
          </p:cNvPr>
          <p:cNvSpPr txBox="1"/>
          <p:nvPr/>
        </p:nvSpPr>
        <p:spPr>
          <a:xfrm>
            <a:off x="3542100" y="4005063"/>
            <a:ext cx="2268647" cy="46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Weaknesses</a:t>
            </a:r>
          </a:p>
        </p:txBody>
      </p:sp>
      <p:sp>
        <p:nvSpPr>
          <p:cNvPr id="18" name="Google Shape;122;p16">
            <a:extLst>
              <a:ext uri="{FF2B5EF4-FFF2-40B4-BE49-F238E27FC236}">
                <a16:creationId xmlns:a16="http://schemas.microsoft.com/office/drawing/2014/main" id="{74851CCF-A7E2-BB6C-C00E-9246A98B6805}"/>
              </a:ext>
            </a:extLst>
          </p:cNvPr>
          <p:cNvSpPr txBox="1"/>
          <p:nvPr/>
        </p:nvSpPr>
        <p:spPr>
          <a:xfrm>
            <a:off x="3542100" y="4467530"/>
            <a:ext cx="2512800" cy="199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Lorem ipsum dolor sit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amet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consectetur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adipisicing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elit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sed do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eiusmod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tempor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incididunt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labore et dolore magna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enim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ad minim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veniam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,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quis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nostrud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exercitation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ullamco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laboris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nisi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ut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aliquip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ex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ea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commodo</a:t>
            </a:r>
            <a:r>
              <a:rPr lang="en-CA" sz="11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 </a:t>
            </a:r>
            <a:r>
              <a:rPr lang="en-CA" sz="1100" b="0" i="0" u="none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</a:rPr>
              <a:t>consequat</a:t>
            </a:r>
            <a:endParaRPr lang="en-CA" sz="11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3EC4F-EC01-7AE9-210D-0D3559C3D982}"/>
              </a:ext>
            </a:extLst>
          </p:cNvPr>
          <p:cNvGrpSpPr/>
          <p:nvPr/>
        </p:nvGrpSpPr>
        <p:grpSpPr>
          <a:xfrm>
            <a:off x="1414200" y="1778518"/>
            <a:ext cx="9363633" cy="1578401"/>
            <a:chOff x="1414200" y="1778518"/>
            <a:chExt cx="9363633" cy="157840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6C2EF1E-9688-D24D-3662-0DEEA35F05D2}"/>
                </a:ext>
              </a:extLst>
            </p:cNvPr>
            <p:cNvGrpSpPr/>
            <p:nvPr/>
          </p:nvGrpSpPr>
          <p:grpSpPr>
            <a:xfrm>
              <a:off x="1414200" y="1778518"/>
              <a:ext cx="1578400" cy="1578401"/>
              <a:chOff x="1414200" y="1778518"/>
              <a:chExt cx="1578400" cy="1578401"/>
            </a:xfrm>
          </p:grpSpPr>
          <p:sp>
            <p:nvSpPr>
              <p:cNvPr id="21" name="Google Shape;97;p16">
                <a:extLst>
                  <a:ext uri="{FF2B5EF4-FFF2-40B4-BE49-F238E27FC236}">
                    <a16:creationId xmlns:a16="http://schemas.microsoft.com/office/drawing/2014/main" id="{134B1C2F-3E06-793C-5190-07C7BCFCC1EA}"/>
                  </a:ext>
                </a:extLst>
              </p:cNvPr>
              <p:cNvSpPr/>
              <p:nvPr/>
            </p:nvSpPr>
            <p:spPr>
              <a:xfrm>
                <a:off x="1414200" y="1778518"/>
                <a:ext cx="1578400" cy="1578401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bg2">
                    <a:lumMod val="75000"/>
                  </a:schemeClr>
                </a:solidFill>
                <a:prstDash val="dash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98;p16">
                <a:extLst>
                  <a:ext uri="{FF2B5EF4-FFF2-40B4-BE49-F238E27FC236}">
                    <a16:creationId xmlns:a16="http://schemas.microsoft.com/office/drawing/2014/main" id="{07CA02B1-821C-4EB0-DCAF-2F812902E4D2}"/>
                  </a:ext>
                </a:extLst>
              </p:cNvPr>
              <p:cNvSpPr/>
              <p:nvPr/>
            </p:nvSpPr>
            <p:spPr>
              <a:xfrm>
                <a:off x="1524200" y="1888518"/>
                <a:ext cx="1358400" cy="1358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E1839CC-559A-C3A2-EE12-954BE80D5039}"/>
                  </a:ext>
                </a:extLst>
              </p:cNvPr>
              <p:cNvSpPr txBox="1"/>
              <p:nvPr/>
            </p:nvSpPr>
            <p:spPr>
              <a:xfrm>
                <a:off x="1462929" y="1967554"/>
                <a:ext cx="148094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F0757AA-75F4-A45A-EA4E-A5532C59434A}"/>
                </a:ext>
              </a:extLst>
            </p:cNvPr>
            <p:cNvGrpSpPr/>
            <p:nvPr/>
          </p:nvGrpSpPr>
          <p:grpSpPr>
            <a:xfrm>
              <a:off x="4009300" y="1778518"/>
              <a:ext cx="1578400" cy="1578401"/>
              <a:chOff x="4009300" y="1778518"/>
              <a:chExt cx="1578400" cy="1578401"/>
            </a:xfrm>
          </p:grpSpPr>
          <p:sp>
            <p:nvSpPr>
              <p:cNvPr id="13" name="Google Shape;115;p16">
                <a:extLst>
                  <a:ext uri="{FF2B5EF4-FFF2-40B4-BE49-F238E27FC236}">
                    <a16:creationId xmlns:a16="http://schemas.microsoft.com/office/drawing/2014/main" id="{DE9274C8-B316-B95B-24A3-CA74C2071E00}"/>
                  </a:ext>
                </a:extLst>
              </p:cNvPr>
              <p:cNvSpPr/>
              <p:nvPr/>
            </p:nvSpPr>
            <p:spPr>
              <a:xfrm>
                <a:off x="4009300" y="1778518"/>
                <a:ext cx="1578400" cy="1578401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bg2">
                    <a:lumMod val="75000"/>
                  </a:schemeClr>
                </a:solidFill>
                <a:prstDash val="dash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16;p16">
                <a:extLst>
                  <a:ext uri="{FF2B5EF4-FFF2-40B4-BE49-F238E27FC236}">
                    <a16:creationId xmlns:a16="http://schemas.microsoft.com/office/drawing/2014/main" id="{A90264A4-CC01-E0C1-01B7-94910A8A5A9E}"/>
                  </a:ext>
                </a:extLst>
              </p:cNvPr>
              <p:cNvSpPr/>
              <p:nvPr/>
            </p:nvSpPr>
            <p:spPr>
              <a:xfrm>
                <a:off x="4119300" y="1888518"/>
                <a:ext cx="1358400" cy="1358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D92B196-53C4-4D32-59E5-2D54C59ED916}"/>
                  </a:ext>
                </a:extLst>
              </p:cNvPr>
              <p:cNvSpPr txBox="1"/>
              <p:nvPr/>
            </p:nvSpPr>
            <p:spPr>
              <a:xfrm>
                <a:off x="4058030" y="1967554"/>
                <a:ext cx="1480941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7200" b="1" dirty="0">
                    <a:solidFill>
                      <a:schemeClr val="bg2"/>
                    </a:solidFill>
                    <a:latin typeface="+mj-lt"/>
                  </a:rPr>
                  <a:t>W</a:t>
                </a:r>
                <a:endParaRPr kumimoji="0" lang="en-CA" sz="7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E4C8719-7C06-690E-179B-BC3411E21462}"/>
                </a:ext>
              </a:extLst>
            </p:cNvPr>
            <p:cNvGrpSpPr/>
            <p:nvPr/>
          </p:nvGrpSpPr>
          <p:grpSpPr>
            <a:xfrm>
              <a:off x="6604367" y="1778518"/>
              <a:ext cx="1578400" cy="1578401"/>
              <a:chOff x="6604367" y="1778518"/>
              <a:chExt cx="1578400" cy="1578401"/>
            </a:xfrm>
          </p:grpSpPr>
          <p:sp>
            <p:nvSpPr>
              <p:cNvPr id="29" name="Google Shape;124;p16">
                <a:extLst>
                  <a:ext uri="{FF2B5EF4-FFF2-40B4-BE49-F238E27FC236}">
                    <a16:creationId xmlns:a16="http://schemas.microsoft.com/office/drawing/2014/main" id="{F0553B76-0172-EFBE-4E2E-DD8C8ED19BFB}"/>
                  </a:ext>
                </a:extLst>
              </p:cNvPr>
              <p:cNvSpPr/>
              <p:nvPr/>
            </p:nvSpPr>
            <p:spPr>
              <a:xfrm>
                <a:off x="6604367" y="1778518"/>
                <a:ext cx="1578400" cy="1578401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bg2">
                    <a:lumMod val="75000"/>
                  </a:schemeClr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25;p16">
                <a:extLst>
                  <a:ext uri="{FF2B5EF4-FFF2-40B4-BE49-F238E27FC236}">
                    <a16:creationId xmlns:a16="http://schemas.microsoft.com/office/drawing/2014/main" id="{66EC1FC1-FF30-7649-8DEB-938A4F3AF77C}"/>
                  </a:ext>
                </a:extLst>
              </p:cNvPr>
              <p:cNvSpPr/>
              <p:nvPr/>
            </p:nvSpPr>
            <p:spPr>
              <a:xfrm>
                <a:off x="6714367" y="1888518"/>
                <a:ext cx="1358400" cy="1358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CFEF9D2-A8C7-A861-0757-45862F3959E0}"/>
                  </a:ext>
                </a:extLst>
              </p:cNvPr>
              <p:cNvSpPr txBox="1"/>
              <p:nvPr/>
            </p:nvSpPr>
            <p:spPr>
              <a:xfrm>
                <a:off x="6640495" y="1967554"/>
                <a:ext cx="148094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F07B2F3-9125-7AEF-6C2B-888183CAAD23}"/>
                </a:ext>
              </a:extLst>
            </p:cNvPr>
            <p:cNvGrpSpPr/>
            <p:nvPr/>
          </p:nvGrpSpPr>
          <p:grpSpPr>
            <a:xfrm>
              <a:off x="9199433" y="1778518"/>
              <a:ext cx="1578400" cy="1578401"/>
              <a:chOff x="9199433" y="1778518"/>
              <a:chExt cx="1578400" cy="1578401"/>
            </a:xfrm>
          </p:grpSpPr>
          <p:sp>
            <p:nvSpPr>
              <p:cNvPr id="37" name="Google Shape;106;p16">
                <a:extLst>
                  <a:ext uri="{FF2B5EF4-FFF2-40B4-BE49-F238E27FC236}">
                    <a16:creationId xmlns:a16="http://schemas.microsoft.com/office/drawing/2014/main" id="{0612801B-96DD-1434-9E28-A8A9CA77E75A}"/>
                  </a:ext>
                </a:extLst>
              </p:cNvPr>
              <p:cNvSpPr/>
              <p:nvPr/>
            </p:nvSpPr>
            <p:spPr>
              <a:xfrm>
                <a:off x="9199433" y="1778518"/>
                <a:ext cx="1578400" cy="1578401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bg2">
                    <a:lumMod val="75000"/>
                  </a:schemeClr>
                </a:solidFill>
                <a:prstDash val="dash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07;p16">
                <a:extLst>
                  <a:ext uri="{FF2B5EF4-FFF2-40B4-BE49-F238E27FC236}">
                    <a16:creationId xmlns:a16="http://schemas.microsoft.com/office/drawing/2014/main" id="{2FE727CA-E00F-3A55-B465-D234772F66AD}"/>
                  </a:ext>
                </a:extLst>
              </p:cNvPr>
              <p:cNvSpPr/>
              <p:nvPr/>
            </p:nvSpPr>
            <p:spPr>
              <a:xfrm>
                <a:off x="9309433" y="1888518"/>
                <a:ext cx="1358400" cy="1358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A4D6EEE-4E46-8272-DD91-E48A628F0503}"/>
                  </a:ext>
                </a:extLst>
              </p:cNvPr>
              <p:cNvSpPr txBox="1"/>
              <p:nvPr/>
            </p:nvSpPr>
            <p:spPr>
              <a:xfrm>
                <a:off x="9248162" y="1967554"/>
                <a:ext cx="148094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7174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8632-CD1C-46E7-C9C3-14604E58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dirty="0"/>
              <a:t>Awards and Recognition </a:t>
            </a:r>
            <a:endParaRPr lang="en-US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18B61-D25A-6BCC-1EBC-9EECF681F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E3DA0-193D-F566-67A0-705DF4D7A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6C118C0-98CA-A800-FEE8-E479A6771CDA}"/>
              </a:ext>
            </a:extLst>
          </p:cNvPr>
          <p:cNvGrpSpPr/>
          <p:nvPr/>
        </p:nvGrpSpPr>
        <p:grpSpPr>
          <a:xfrm>
            <a:off x="1059317" y="1412776"/>
            <a:ext cx="2998433" cy="3031548"/>
            <a:chOff x="1059317" y="1412776"/>
            <a:chExt cx="2998433" cy="303154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F24EC85-BDAA-442D-B4C9-8F2978278657}"/>
                </a:ext>
              </a:extLst>
            </p:cNvPr>
            <p:cNvGrpSpPr/>
            <p:nvPr/>
          </p:nvGrpSpPr>
          <p:grpSpPr>
            <a:xfrm>
              <a:off x="1059317" y="1412776"/>
              <a:ext cx="2998433" cy="2951064"/>
              <a:chOff x="1103263" y="1555254"/>
              <a:chExt cx="3013381" cy="2965777"/>
            </a:xfrm>
          </p:grpSpPr>
          <p:sp>
            <p:nvSpPr>
              <p:cNvPr id="37" name="Google Shape;410;p20">
                <a:extLst>
                  <a:ext uri="{FF2B5EF4-FFF2-40B4-BE49-F238E27FC236}">
                    <a16:creationId xmlns:a16="http://schemas.microsoft.com/office/drawing/2014/main" id="{307ECB09-01EA-3645-6AA0-B5799D71AC36}"/>
                  </a:ext>
                </a:extLst>
              </p:cNvPr>
              <p:cNvSpPr/>
              <p:nvPr/>
            </p:nvSpPr>
            <p:spPr>
              <a:xfrm>
                <a:off x="1103263" y="1555254"/>
                <a:ext cx="3013381" cy="2965777"/>
              </a:xfrm>
              <a:custGeom>
                <a:avLst/>
                <a:gdLst/>
                <a:ahLst/>
                <a:cxnLst/>
                <a:rect l="l" t="t" r="r" b="b"/>
                <a:pathLst>
                  <a:path w="37869" h="37271" extrusionOk="0">
                    <a:moveTo>
                      <a:pt x="18935" y="1"/>
                    </a:moveTo>
                    <a:cubicBezTo>
                      <a:pt x="18152" y="1"/>
                      <a:pt x="17368" y="299"/>
                      <a:pt x="16770" y="897"/>
                    </a:cubicBezTo>
                    <a:lnTo>
                      <a:pt x="1197" y="16470"/>
                    </a:lnTo>
                    <a:cubicBezTo>
                      <a:pt x="1" y="17666"/>
                      <a:pt x="1" y="19605"/>
                      <a:pt x="1197" y="20801"/>
                    </a:cubicBezTo>
                    <a:lnTo>
                      <a:pt x="16769" y="36374"/>
                    </a:lnTo>
                    <a:cubicBezTo>
                      <a:pt x="17367" y="36972"/>
                      <a:pt x="18151" y="37271"/>
                      <a:pt x="18935" y="37271"/>
                    </a:cubicBezTo>
                    <a:cubicBezTo>
                      <a:pt x="19719" y="37271"/>
                      <a:pt x="20503" y="36972"/>
                      <a:pt x="21101" y="36374"/>
                    </a:cubicBezTo>
                    <a:lnTo>
                      <a:pt x="36674" y="20801"/>
                    </a:lnTo>
                    <a:cubicBezTo>
                      <a:pt x="37869" y="19605"/>
                      <a:pt x="37869" y="17666"/>
                      <a:pt x="36674" y="16470"/>
                    </a:cubicBezTo>
                    <a:lnTo>
                      <a:pt x="21101" y="897"/>
                    </a:lnTo>
                    <a:cubicBezTo>
                      <a:pt x="20503" y="299"/>
                      <a:pt x="19719" y="1"/>
                      <a:pt x="189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38" name="Google Shape;395;p20">
                <a:extLst>
                  <a:ext uri="{FF2B5EF4-FFF2-40B4-BE49-F238E27FC236}">
                    <a16:creationId xmlns:a16="http://schemas.microsoft.com/office/drawing/2014/main" id="{1B5B6A8F-D080-2245-BDB6-382B43598B78}"/>
                  </a:ext>
                </a:extLst>
              </p:cNvPr>
              <p:cNvSpPr txBox="1"/>
              <p:nvPr/>
            </p:nvSpPr>
            <p:spPr>
              <a:xfrm>
                <a:off x="1587023" y="2093362"/>
                <a:ext cx="2027600" cy="62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814C08C-E86B-CB57-0DA9-4C1D104077A1}"/>
                  </a:ext>
                </a:extLst>
              </p:cNvPr>
              <p:cNvSpPr txBox="1"/>
              <p:nvPr/>
            </p:nvSpPr>
            <p:spPr>
              <a:xfrm>
                <a:off x="1500360" y="2688622"/>
                <a:ext cx="2237873" cy="1113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Lorem ipsum dolor sit amet, consectetur adipisicing elit, sed do eiusmod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.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exercitation.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endParaRPr lang="en-IN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0A62237-FA0F-505E-EB62-2145C88FE157}"/>
                </a:ext>
              </a:extLst>
            </p:cNvPr>
            <p:cNvGrpSpPr/>
            <p:nvPr/>
          </p:nvGrpSpPr>
          <p:grpSpPr>
            <a:xfrm>
              <a:off x="2249257" y="3825774"/>
              <a:ext cx="618550" cy="618550"/>
              <a:chOff x="2249257" y="3825774"/>
              <a:chExt cx="618550" cy="618550"/>
            </a:xfrm>
          </p:grpSpPr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2F7DB214-1F07-AD99-9F67-DB7CFF308ED8}"/>
                  </a:ext>
                </a:extLst>
              </p:cNvPr>
              <p:cNvSpPr/>
              <p:nvPr/>
            </p:nvSpPr>
            <p:spPr>
              <a:xfrm>
                <a:off x="2249257" y="3825774"/>
                <a:ext cx="618550" cy="618550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latin typeface="Century" panose="02040604050505020304" pitchFamily="18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E9D1F74-BD77-70C7-2E34-EDFE37C62096}"/>
                  </a:ext>
                </a:extLst>
              </p:cNvPr>
              <p:cNvSpPr/>
              <p:nvPr/>
            </p:nvSpPr>
            <p:spPr>
              <a:xfrm>
                <a:off x="2400083" y="3906178"/>
                <a:ext cx="316898" cy="457742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2DA78CD-B308-D4F7-645A-3EE385021042}"/>
              </a:ext>
            </a:extLst>
          </p:cNvPr>
          <p:cNvGrpSpPr/>
          <p:nvPr/>
        </p:nvGrpSpPr>
        <p:grpSpPr>
          <a:xfrm>
            <a:off x="4604011" y="1412776"/>
            <a:ext cx="2998415" cy="3031548"/>
            <a:chOff x="4604011" y="1412776"/>
            <a:chExt cx="2998415" cy="303154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320AF6C-530B-9607-449A-E22F94D31E0B}"/>
                </a:ext>
              </a:extLst>
            </p:cNvPr>
            <p:cNvGrpSpPr/>
            <p:nvPr/>
          </p:nvGrpSpPr>
          <p:grpSpPr>
            <a:xfrm>
              <a:off x="4604011" y="1412776"/>
              <a:ext cx="2998415" cy="2951064"/>
              <a:chOff x="4665629" y="1555254"/>
              <a:chExt cx="3013363" cy="2965777"/>
            </a:xfrm>
          </p:grpSpPr>
          <p:sp>
            <p:nvSpPr>
              <p:cNvPr id="40" name="Google Shape;394;p20">
                <a:extLst>
                  <a:ext uri="{FF2B5EF4-FFF2-40B4-BE49-F238E27FC236}">
                    <a16:creationId xmlns:a16="http://schemas.microsoft.com/office/drawing/2014/main" id="{A267C6C8-8BE6-6B93-673E-9DB7E8D292E6}"/>
                  </a:ext>
                </a:extLst>
              </p:cNvPr>
              <p:cNvSpPr/>
              <p:nvPr/>
            </p:nvSpPr>
            <p:spPr>
              <a:xfrm>
                <a:off x="4665629" y="1555254"/>
                <a:ext cx="3013363" cy="2965777"/>
              </a:xfrm>
              <a:custGeom>
                <a:avLst/>
                <a:gdLst/>
                <a:ahLst/>
                <a:cxnLst/>
                <a:rect l="l" t="t" r="r" b="b"/>
                <a:pathLst>
                  <a:path w="37869" h="37271" extrusionOk="0">
                    <a:moveTo>
                      <a:pt x="18934" y="1"/>
                    </a:moveTo>
                    <a:cubicBezTo>
                      <a:pt x="18150" y="1"/>
                      <a:pt x="17366" y="299"/>
                      <a:pt x="16768" y="897"/>
                    </a:cubicBezTo>
                    <a:lnTo>
                      <a:pt x="1196" y="16470"/>
                    </a:lnTo>
                    <a:cubicBezTo>
                      <a:pt x="0" y="17666"/>
                      <a:pt x="0" y="19605"/>
                      <a:pt x="1196" y="20801"/>
                    </a:cubicBezTo>
                    <a:lnTo>
                      <a:pt x="16767" y="36374"/>
                    </a:lnTo>
                    <a:cubicBezTo>
                      <a:pt x="17366" y="36972"/>
                      <a:pt x="18150" y="37271"/>
                      <a:pt x="18934" y="37271"/>
                    </a:cubicBezTo>
                    <a:cubicBezTo>
                      <a:pt x="19717" y="37271"/>
                      <a:pt x="20501" y="36972"/>
                      <a:pt x="21099" y="36374"/>
                    </a:cubicBezTo>
                    <a:lnTo>
                      <a:pt x="36672" y="20801"/>
                    </a:lnTo>
                    <a:cubicBezTo>
                      <a:pt x="37868" y="19605"/>
                      <a:pt x="37868" y="17666"/>
                      <a:pt x="36672" y="16470"/>
                    </a:cubicBezTo>
                    <a:lnTo>
                      <a:pt x="21099" y="897"/>
                    </a:lnTo>
                    <a:cubicBezTo>
                      <a:pt x="20501" y="299"/>
                      <a:pt x="19717" y="1"/>
                      <a:pt x="18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1" name="Google Shape;395;p20">
                <a:extLst>
                  <a:ext uri="{FF2B5EF4-FFF2-40B4-BE49-F238E27FC236}">
                    <a16:creationId xmlns:a16="http://schemas.microsoft.com/office/drawing/2014/main" id="{C4731C05-EBDE-D331-F3FE-00E0C6240C4F}"/>
                  </a:ext>
                </a:extLst>
              </p:cNvPr>
              <p:cNvSpPr txBox="1"/>
              <p:nvPr/>
            </p:nvSpPr>
            <p:spPr>
              <a:xfrm>
                <a:off x="5149272" y="2093362"/>
                <a:ext cx="2027600" cy="62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B1A93CA-C31F-1360-902F-DFA8E9838CA1}"/>
                  </a:ext>
                </a:extLst>
              </p:cNvPr>
              <p:cNvSpPr txBox="1"/>
              <p:nvPr/>
            </p:nvSpPr>
            <p:spPr>
              <a:xfrm>
                <a:off x="5034762" y="2688622"/>
                <a:ext cx="2256620" cy="1113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.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exercitation.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endParaRPr lang="en-IN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483C450-2F87-19A5-C730-6882E5E4D1FF}"/>
                </a:ext>
              </a:extLst>
            </p:cNvPr>
            <p:cNvGrpSpPr/>
            <p:nvPr/>
          </p:nvGrpSpPr>
          <p:grpSpPr>
            <a:xfrm>
              <a:off x="5815756" y="3825774"/>
              <a:ext cx="618550" cy="618550"/>
              <a:chOff x="2249257" y="3825774"/>
              <a:chExt cx="618550" cy="618550"/>
            </a:xfrm>
          </p:grpSpPr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371C0C55-8778-194F-803A-6079F58A8CA3}"/>
                  </a:ext>
                </a:extLst>
              </p:cNvPr>
              <p:cNvSpPr/>
              <p:nvPr/>
            </p:nvSpPr>
            <p:spPr>
              <a:xfrm>
                <a:off x="2249257" y="3825774"/>
                <a:ext cx="618550" cy="618550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latin typeface="Century" panose="02040604050505020304" pitchFamily="18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D8BB13B-CBDF-0C85-8C1E-93D280E2DF17}"/>
                  </a:ext>
                </a:extLst>
              </p:cNvPr>
              <p:cNvSpPr/>
              <p:nvPr/>
            </p:nvSpPr>
            <p:spPr>
              <a:xfrm>
                <a:off x="2400083" y="3906178"/>
                <a:ext cx="316898" cy="457742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0BC3889-EC75-D488-EF80-54CF669915F4}"/>
              </a:ext>
            </a:extLst>
          </p:cNvPr>
          <p:cNvGrpSpPr/>
          <p:nvPr/>
        </p:nvGrpSpPr>
        <p:grpSpPr>
          <a:xfrm>
            <a:off x="8148556" y="1412776"/>
            <a:ext cx="2998415" cy="3031548"/>
            <a:chOff x="8148556" y="1412776"/>
            <a:chExt cx="2998415" cy="303154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B7A2A37-5721-52B2-EDF4-CED4D7F423F9}"/>
                </a:ext>
              </a:extLst>
            </p:cNvPr>
            <p:cNvGrpSpPr/>
            <p:nvPr/>
          </p:nvGrpSpPr>
          <p:grpSpPr>
            <a:xfrm>
              <a:off x="8148556" y="1412776"/>
              <a:ext cx="2998415" cy="2951064"/>
              <a:chOff x="8227845" y="1555254"/>
              <a:chExt cx="3013363" cy="2965777"/>
            </a:xfrm>
          </p:grpSpPr>
          <p:sp>
            <p:nvSpPr>
              <p:cNvPr id="28" name="Google Shape;384;p20">
                <a:extLst>
                  <a:ext uri="{FF2B5EF4-FFF2-40B4-BE49-F238E27FC236}">
                    <a16:creationId xmlns:a16="http://schemas.microsoft.com/office/drawing/2014/main" id="{D775E05D-A744-B52B-13A4-352520479A18}"/>
                  </a:ext>
                </a:extLst>
              </p:cNvPr>
              <p:cNvSpPr/>
              <p:nvPr/>
            </p:nvSpPr>
            <p:spPr>
              <a:xfrm>
                <a:off x="8227845" y="1555254"/>
                <a:ext cx="3013363" cy="2965777"/>
              </a:xfrm>
              <a:custGeom>
                <a:avLst/>
                <a:gdLst/>
                <a:ahLst/>
                <a:cxnLst/>
                <a:rect l="l" t="t" r="r" b="b"/>
                <a:pathLst>
                  <a:path w="37869" h="37271" extrusionOk="0">
                    <a:moveTo>
                      <a:pt x="18935" y="1"/>
                    </a:moveTo>
                    <a:cubicBezTo>
                      <a:pt x="18151" y="1"/>
                      <a:pt x="17367" y="299"/>
                      <a:pt x="16769" y="897"/>
                    </a:cubicBezTo>
                    <a:lnTo>
                      <a:pt x="1197" y="16470"/>
                    </a:lnTo>
                    <a:cubicBezTo>
                      <a:pt x="0" y="17666"/>
                      <a:pt x="0" y="19605"/>
                      <a:pt x="1197" y="20801"/>
                    </a:cubicBezTo>
                    <a:lnTo>
                      <a:pt x="16769" y="36374"/>
                    </a:lnTo>
                    <a:cubicBezTo>
                      <a:pt x="17367" y="36972"/>
                      <a:pt x="18151" y="37271"/>
                      <a:pt x="18935" y="37271"/>
                    </a:cubicBezTo>
                    <a:cubicBezTo>
                      <a:pt x="19719" y="37271"/>
                      <a:pt x="20503" y="36972"/>
                      <a:pt x="21101" y="36374"/>
                    </a:cubicBezTo>
                    <a:lnTo>
                      <a:pt x="36673" y="20801"/>
                    </a:lnTo>
                    <a:cubicBezTo>
                      <a:pt x="37869" y="19605"/>
                      <a:pt x="37869" y="17666"/>
                      <a:pt x="36673" y="16470"/>
                    </a:cubicBezTo>
                    <a:lnTo>
                      <a:pt x="21101" y="897"/>
                    </a:lnTo>
                    <a:cubicBezTo>
                      <a:pt x="20503" y="299"/>
                      <a:pt x="19719" y="1"/>
                      <a:pt x="189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0F2C2FF-31D3-14B7-FAA9-806F894D78C2}"/>
                  </a:ext>
                </a:extLst>
              </p:cNvPr>
              <p:cNvSpPr txBox="1"/>
              <p:nvPr/>
            </p:nvSpPr>
            <p:spPr>
              <a:xfrm>
                <a:off x="8606217" y="2688622"/>
                <a:ext cx="2256620" cy="1113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.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exercitation.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endParaRPr lang="en-IN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Google Shape;395;p20">
                <a:extLst>
                  <a:ext uri="{FF2B5EF4-FFF2-40B4-BE49-F238E27FC236}">
                    <a16:creationId xmlns:a16="http://schemas.microsoft.com/office/drawing/2014/main" id="{EA82D6DF-930F-1DC3-F7DD-A424F67C739D}"/>
                  </a:ext>
                </a:extLst>
              </p:cNvPr>
              <p:cNvSpPr txBox="1"/>
              <p:nvPr/>
            </p:nvSpPr>
            <p:spPr>
              <a:xfrm>
                <a:off x="8720727" y="2093362"/>
                <a:ext cx="2027600" cy="628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557A8D0-F696-CC59-B7E4-48457D14C951}"/>
                </a:ext>
              </a:extLst>
            </p:cNvPr>
            <p:cNvGrpSpPr/>
            <p:nvPr/>
          </p:nvGrpSpPr>
          <p:grpSpPr>
            <a:xfrm>
              <a:off x="9340570" y="3825774"/>
              <a:ext cx="618550" cy="618550"/>
              <a:chOff x="2249257" y="3825774"/>
              <a:chExt cx="618550" cy="618550"/>
            </a:xfrm>
          </p:grpSpPr>
          <p:sp>
            <p:nvSpPr>
              <p:cNvPr id="56" name="Flowchart: Connector 55">
                <a:extLst>
                  <a:ext uri="{FF2B5EF4-FFF2-40B4-BE49-F238E27FC236}">
                    <a16:creationId xmlns:a16="http://schemas.microsoft.com/office/drawing/2014/main" id="{D2E35019-6415-58EF-92B9-EDFEC4ED8AE0}"/>
                  </a:ext>
                </a:extLst>
              </p:cNvPr>
              <p:cNvSpPr/>
              <p:nvPr/>
            </p:nvSpPr>
            <p:spPr>
              <a:xfrm>
                <a:off x="2249257" y="3825774"/>
                <a:ext cx="618550" cy="618550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latin typeface="Century" panose="02040604050505020304" pitchFamily="18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E311426-332C-2FF3-FB33-7E90503E0098}"/>
                  </a:ext>
                </a:extLst>
              </p:cNvPr>
              <p:cNvSpPr/>
              <p:nvPr/>
            </p:nvSpPr>
            <p:spPr>
              <a:xfrm>
                <a:off x="2400083" y="3906178"/>
                <a:ext cx="316898" cy="457742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BF8435F-AB07-AF41-50D9-E3D46E806E90}"/>
              </a:ext>
            </a:extLst>
          </p:cNvPr>
          <p:cNvGrpSpPr/>
          <p:nvPr/>
        </p:nvGrpSpPr>
        <p:grpSpPr>
          <a:xfrm>
            <a:off x="2831567" y="3154491"/>
            <a:ext cx="2998494" cy="3107535"/>
            <a:chOff x="2831567" y="3154491"/>
            <a:chExt cx="2998494" cy="310753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D602E59-9980-904D-B074-FF0EF051806E}"/>
                </a:ext>
              </a:extLst>
            </p:cNvPr>
            <p:cNvGrpSpPr/>
            <p:nvPr/>
          </p:nvGrpSpPr>
          <p:grpSpPr>
            <a:xfrm>
              <a:off x="2831567" y="3154491"/>
              <a:ext cx="2998494" cy="2951143"/>
              <a:chOff x="2884348" y="3305653"/>
              <a:chExt cx="3013443" cy="2965857"/>
            </a:xfrm>
          </p:grpSpPr>
          <p:grpSp>
            <p:nvGrpSpPr>
              <p:cNvPr id="31" name="Google Shape;403;p20">
                <a:extLst>
                  <a:ext uri="{FF2B5EF4-FFF2-40B4-BE49-F238E27FC236}">
                    <a16:creationId xmlns:a16="http://schemas.microsoft.com/office/drawing/2014/main" id="{2CF596D3-3B1E-ADAB-5846-448697EDA861}"/>
                  </a:ext>
                </a:extLst>
              </p:cNvPr>
              <p:cNvGrpSpPr/>
              <p:nvPr/>
            </p:nvGrpSpPr>
            <p:grpSpPr>
              <a:xfrm>
                <a:off x="2884348" y="3305653"/>
                <a:ext cx="3013443" cy="2965857"/>
                <a:chOff x="2163261" y="2479239"/>
                <a:chExt cx="2260082" cy="2224393"/>
              </a:xfrm>
              <a:solidFill>
                <a:schemeClr val="accent2"/>
              </a:solidFill>
            </p:grpSpPr>
            <p:sp>
              <p:nvSpPr>
                <p:cNvPr id="34" name="Google Shape;404;p20">
                  <a:extLst>
                    <a:ext uri="{FF2B5EF4-FFF2-40B4-BE49-F238E27FC236}">
                      <a16:creationId xmlns:a16="http://schemas.microsoft.com/office/drawing/2014/main" id="{85808157-E1D5-2955-484F-DEE305E0FE23}"/>
                    </a:ext>
                  </a:extLst>
                </p:cNvPr>
                <p:cNvSpPr/>
                <p:nvPr/>
              </p:nvSpPr>
              <p:spPr>
                <a:xfrm>
                  <a:off x="2163261" y="2479239"/>
                  <a:ext cx="2260082" cy="2224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70" h="37272" extrusionOk="0">
                      <a:moveTo>
                        <a:pt x="18935" y="1"/>
                      </a:moveTo>
                      <a:cubicBezTo>
                        <a:pt x="18152" y="1"/>
                        <a:pt x="17368" y="300"/>
                        <a:pt x="16770" y="898"/>
                      </a:cubicBezTo>
                      <a:lnTo>
                        <a:pt x="1197" y="16471"/>
                      </a:lnTo>
                      <a:cubicBezTo>
                        <a:pt x="1" y="17667"/>
                        <a:pt x="1" y="19606"/>
                        <a:pt x="1197" y="20802"/>
                      </a:cubicBezTo>
                      <a:lnTo>
                        <a:pt x="16769" y="36375"/>
                      </a:lnTo>
                      <a:cubicBezTo>
                        <a:pt x="17367" y="36973"/>
                        <a:pt x="18151" y="37271"/>
                        <a:pt x="18935" y="37271"/>
                      </a:cubicBezTo>
                      <a:cubicBezTo>
                        <a:pt x="19719" y="37271"/>
                        <a:pt x="20503" y="36973"/>
                        <a:pt x="21100" y="36375"/>
                      </a:cubicBezTo>
                      <a:lnTo>
                        <a:pt x="36673" y="20802"/>
                      </a:lnTo>
                      <a:cubicBezTo>
                        <a:pt x="37869" y="19606"/>
                        <a:pt x="37869" y="17667"/>
                        <a:pt x="36673" y="16471"/>
                      </a:cubicBezTo>
                      <a:lnTo>
                        <a:pt x="21100" y="898"/>
                      </a:lnTo>
                      <a:cubicBezTo>
                        <a:pt x="20503" y="300"/>
                        <a:pt x="19719" y="1"/>
                        <a:pt x="189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5" name="Google Shape;407;p20">
                  <a:extLst>
                    <a:ext uri="{FF2B5EF4-FFF2-40B4-BE49-F238E27FC236}">
                      <a16:creationId xmlns:a16="http://schemas.microsoft.com/office/drawing/2014/main" id="{49350D42-9C89-B56C-E51C-2DCF2AB12E5D}"/>
                    </a:ext>
                  </a:extLst>
                </p:cNvPr>
                <p:cNvSpPr/>
                <p:nvPr/>
              </p:nvSpPr>
              <p:spPr>
                <a:xfrm>
                  <a:off x="3115594" y="3046374"/>
                  <a:ext cx="172030" cy="169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1" h="5577" extrusionOk="0">
                      <a:moveTo>
                        <a:pt x="4190" y="1"/>
                      </a:moveTo>
                      <a:cubicBezTo>
                        <a:pt x="4001" y="316"/>
                        <a:pt x="3970" y="725"/>
                        <a:pt x="4127" y="1040"/>
                      </a:cubicBezTo>
                      <a:lnTo>
                        <a:pt x="3497" y="1670"/>
                      </a:lnTo>
                      <a:cubicBezTo>
                        <a:pt x="3345" y="1589"/>
                        <a:pt x="3194" y="1550"/>
                        <a:pt x="3047" y="1550"/>
                      </a:cubicBezTo>
                      <a:cubicBezTo>
                        <a:pt x="2797" y="1550"/>
                        <a:pt x="2561" y="1661"/>
                        <a:pt x="2363" y="1859"/>
                      </a:cubicBezTo>
                      <a:lnTo>
                        <a:pt x="378" y="3813"/>
                      </a:lnTo>
                      <a:cubicBezTo>
                        <a:pt x="0" y="4222"/>
                        <a:pt x="0" y="4884"/>
                        <a:pt x="378" y="5293"/>
                      </a:cubicBezTo>
                      <a:cubicBezTo>
                        <a:pt x="583" y="5482"/>
                        <a:pt x="851" y="5577"/>
                        <a:pt x="1115" y="5577"/>
                      </a:cubicBezTo>
                      <a:cubicBezTo>
                        <a:pt x="1378" y="5577"/>
                        <a:pt x="1638" y="5482"/>
                        <a:pt x="1827" y="5293"/>
                      </a:cubicBezTo>
                      <a:lnTo>
                        <a:pt x="3812" y="3309"/>
                      </a:lnTo>
                      <a:cubicBezTo>
                        <a:pt x="4096" y="3025"/>
                        <a:pt x="4190" y="2553"/>
                        <a:pt x="4001" y="2143"/>
                      </a:cubicBezTo>
                      <a:lnTo>
                        <a:pt x="4631" y="1513"/>
                      </a:lnTo>
                      <a:cubicBezTo>
                        <a:pt x="4789" y="1576"/>
                        <a:pt x="4915" y="1607"/>
                        <a:pt x="5072" y="1607"/>
                      </a:cubicBezTo>
                      <a:cubicBezTo>
                        <a:pt x="5261" y="1607"/>
                        <a:pt x="5450" y="1544"/>
                        <a:pt x="5671" y="1418"/>
                      </a:cubicBezTo>
                      <a:cubicBezTo>
                        <a:pt x="5041" y="1040"/>
                        <a:pt x="4568" y="568"/>
                        <a:pt x="41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6" name="Google Shape;408;p20">
                  <a:extLst>
                    <a:ext uri="{FF2B5EF4-FFF2-40B4-BE49-F238E27FC236}">
                      <a16:creationId xmlns:a16="http://schemas.microsoft.com/office/drawing/2014/main" id="{98C1C9D4-C539-FC89-6108-BEE1F1E51CA9}"/>
                    </a:ext>
                  </a:extLst>
                </p:cNvPr>
                <p:cNvSpPr/>
                <p:nvPr/>
              </p:nvSpPr>
              <p:spPr>
                <a:xfrm>
                  <a:off x="3242697" y="2860966"/>
                  <a:ext cx="228423" cy="227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0" h="7499" extrusionOk="0">
                      <a:moveTo>
                        <a:pt x="3718" y="1387"/>
                      </a:moveTo>
                      <a:cubicBezTo>
                        <a:pt x="4253" y="1387"/>
                        <a:pt x="4726" y="1859"/>
                        <a:pt x="4726" y="2427"/>
                      </a:cubicBezTo>
                      <a:cubicBezTo>
                        <a:pt x="4789" y="2805"/>
                        <a:pt x="4505" y="3214"/>
                        <a:pt x="4096" y="3372"/>
                      </a:cubicBezTo>
                      <a:lnTo>
                        <a:pt x="4096" y="3750"/>
                      </a:lnTo>
                      <a:cubicBezTo>
                        <a:pt x="4096" y="3939"/>
                        <a:pt x="3938" y="4096"/>
                        <a:pt x="3749" y="4096"/>
                      </a:cubicBezTo>
                      <a:cubicBezTo>
                        <a:pt x="3560" y="4096"/>
                        <a:pt x="3403" y="3939"/>
                        <a:pt x="3403" y="3750"/>
                      </a:cubicBezTo>
                      <a:lnTo>
                        <a:pt x="3403" y="3372"/>
                      </a:lnTo>
                      <a:cubicBezTo>
                        <a:pt x="3403" y="3088"/>
                        <a:pt x="3592" y="2805"/>
                        <a:pt x="3875" y="2742"/>
                      </a:cubicBezTo>
                      <a:cubicBezTo>
                        <a:pt x="4001" y="2679"/>
                        <a:pt x="4096" y="2521"/>
                        <a:pt x="4096" y="2427"/>
                      </a:cubicBezTo>
                      <a:cubicBezTo>
                        <a:pt x="4096" y="2206"/>
                        <a:pt x="3938" y="2049"/>
                        <a:pt x="3749" y="2049"/>
                      </a:cubicBezTo>
                      <a:cubicBezTo>
                        <a:pt x="3560" y="2049"/>
                        <a:pt x="3403" y="2206"/>
                        <a:pt x="3403" y="2427"/>
                      </a:cubicBezTo>
                      <a:cubicBezTo>
                        <a:pt x="3403" y="2616"/>
                        <a:pt x="3245" y="2773"/>
                        <a:pt x="3056" y="2773"/>
                      </a:cubicBezTo>
                      <a:cubicBezTo>
                        <a:pt x="2836" y="2773"/>
                        <a:pt x="2678" y="2616"/>
                        <a:pt x="2678" y="2427"/>
                      </a:cubicBezTo>
                      <a:cubicBezTo>
                        <a:pt x="2678" y="1859"/>
                        <a:pt x="3151" y="1387"/>
                        <a:pt x="3718" y="1387"/>
                      </a:cubicBezTo>
                      <a:close/>
                      <a:moveTo>
                        <a:pt x="3749" y="4726"/>
                      </a:moveTo>
                      <a:cubicBezTo>
                        <a:pt x="3938" y="4726"/>
                        <a:pt x="4096" y="4884"/>
                        <a:pt x="4096" y="5104"/>
                      </a:cubicBezTo>
                      <a:cubicBezTo>
                        <a:pt x="4096" y="5294"/>
                        <a:pt x="3938" y="5451"/>
                        <a:pt x="3749" y="5451"/>
                      </a:cubicBezTo>
                      <a:cubicBezTo>
                        <a:pt x="3560" y="5451"/>
                        <a:pt x="3403" y="5294"/>
                        <a:pt x="3403" y="5104"/>
                      </a:cubicBezTo>
                      <a:cubicBezTo>
                        <a:pt x="3403" y="4884"/>
                        <a:pt x="3560" y="4726"/>
                        <a:pt x="3749" y="4726"/>
                      </a:cubicBezTo>
                      <a:close/>
                      <a:moveTo>
                        <a:pt x="3749" y="1"/>
                      </a:moveTo>
                      <a:cubicBezTo>
                        <a:pt x="1670" y="1"/>
                        <a:pt x="0" y="1702"/>
                        <a:pt x="0" y="3750"/>
                      </a:cubicBezTo>
                      <a:cubicBezTo>
                        <a:pt x="0" y="5829"/>
                        <a:pt x="1702" y="7499"/>
                        <a:pt x="3749" y="7499"/>
                      </a:cubicBezTo>
                      <a:cubicBezTo>
                        <a:pt x="5829" y="7499"/>
                        <a:pt x="7498" y="5798"/>
                        <a:pt x="7498" y="3750"/>
                      </a:cubicBezTo>
                      <a:cubicBezTo>
                        <a:pt x="7530" y="1670"/>
                        <a:pt x="5829" y="1"/>
                        <a:pt x="3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32" name="Google Shape;395;p20">
                <a:extLst>
                  <a:ext uri="{FF2B5EF4-FFF2-40B4-BE49-F238E27FC236}">
                    <a16:creationId xmlns:a16="http://schemas.microsoft.com/office/drawing/2014/main" id="{9D733ABD-0AAA-CF9D-00CB-3D5B836133A9}"/>
                  </a:ext>
                </a:extLst>
              </p:cNvPr>
              <p:cNvSpPr txBox="1"/>
              <p:nvPr/>
            </p:nvSpPr>
            <p:spPr>
              <a:xfrm>
                <a:off x="3377269" y="3867881"/>
                <a:ext cx="2027599" cy="62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4F7A5CF-0A04-693B-FBF5-6F3BC6EA3641}"/>
                  </a:ext>
                </a:extLst>
              </p:cNvPr>
              <p:cNvSpPr txBox="1"/>
              <p:nvPr/>
            </p:nvSpPr>
            <p:spPr>
              <a:xfrm>
                <a:off x="3262759" y="4444575"/>
                <a:ext cx="2256621" cy="1113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adipisicing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.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exercitation.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endParaRPr lang="en-IN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B820EC9-CD8C-4926-2238-C29F516F8CF3}"/>
                </a:ext>
              </a:extLst>
            </p:cNvPr>
            <p:cNvGrpSpPr/>
            <p:nvPr/>
          </p:nvGrpSpPr>
          <p:grpSpPr>
            <a:xfrm>
              <a:off x="4021538" y="5643476"/>
              <a:ext cx="618550" cy="618550"/>
              <a:chOff x="2249257" y="3825774"/>
              <a:chExt cx="618550" cy="618550"/>
            </a:xfrm>
          </p:grpSpPr>
          <p:sp>
            <p:nvSpPr>
              <p:cNvPr id="59" name="Flowchart: Connector 58">
                <a:extLst>
                  <a:ext uri="{FF2B5EF4-FFF2-40B4-BE49-F238E27FC236}">
                    <a16:creationId xmlns:a16="http://schemas.microsoft.com/office/drawing/2014/main" id="{A49AFBD6-5E81-37F3-8ADB-DC8DD538256B}"/>
                  </a:ext>
                </a:extLst>
              </p:cNvPr>
              <p:cNvSpPr/>
              <p:nvPr/>
            </p:nvSpPr>
            <p:spPr>
              <a:xfrm>
                <a:off x="2249257" y="3825774"/>
                <a:ext cx="618550" cy="618550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latin typeface="Century" panose="02040604050505020304" pitchFamily="18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52593345-723F-FA80-E18B-71939659C6ED}"/>
                  </a:ext>
                </a:extLst>
              </p:cNvPr>
              <p:cNvSpPr/>
              <p:nvPr/>
            </p:nvSpPr>
            <p:spPr>
              <a:xfrm>
                <a:off x="2400083" y="3906178"/>
                <a:ext cx="316898" cy="457742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E7DCBEE-6BE2-ADBE-73E3-6DA0B1BE3742}"/>
              </a:ext>
            </a:extLst>
          </p:cNvPr>
          <p:cNvGrpSpPr/>
          <p:nvPr/>
        </p:nvGrpSpPr>
        <p:grpSpPr>
          <a:xfrm>
            <a:off x="6376245" y="3208351"/>
            <a:ext cx="2998335" cy="3053675"/>
            <a:chOff x="6376245" y="3208351"/>
            <a:chExt cx="2998335" cy="30536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81F1157-4B1B-32E2-F392-DE9D0EC0EEA0}"/>
                </a:ext>
              </a:extLst>
            </p:cNvPr>
            <p:cNvGrpSpPr/>
            <p:nvPr/>
          </p:nvGrpSpPr>
          <p:grpSpPr>
            <a:xfrm>
              <a:off x="6376245" y="3208351"/>
              <a:ext cx="2998335" cy="2951143"/>
              <a:chOff x="6446698" y="3359781"/>
              <a:chExt cx="3013283" cy="2965857"/>
            </a:xfrm>
          </p:grpSpPr>
          <p:sp>
            <p:nvSpPr>
              <p:cNvPr id="43" name="Google Shape;425;p20">
                <a:extLst>
                  <a:ext uri="{FF2B5EF4-FFF2-40B4-BE49-F238E27FC236}">
                    <a16:creationId xmlns:a16="http://schemas.microsoft.com/office/drawing/2014/main" id="{49E0E65D-A1E0-7249-2646-F7AC89B5F162}"/>
                  </a:ext>
                </a:extLst>
              </p:cNvPr>
              <p:cNvSpPr/>
              <p:nvPr/>
            </p:nvSpPr>
            <p:spPr>
              <a:xfrm>
                <a:off x="6446698" y="3359781"/>
                <a:ext cx="3013283" cy="2965857"/>
              </a:xfrm>
              <a:custGeom>
                <a:avLst/>
                <a:gdLst/>
                <a:ahLst/>
                <a:cxnLst/>
                <a:rect l="l" t="t" r="r" b="b"/>
                <a:pathLst>
                  <a:path w="37868" h="37272" extrusionOk="0">
                    <a:moveTo>
                      <a:pt x="18935" y="1"/>
                    </a:moveTo>
                    <a:cubicBezTo>
                      <a:pt x="18151" y="1"/>
                      <a:pt x="17367" y="300"/>
                      <a:pt x="16769" y="898"/>
                    </a:cubicBezTo>
                    <a:lnTo>
                      <a:pt x="1196" y="16471"/>
                    </a:lnTo>
                    <a:cubicBezTo>
                      <a:pt x="0" y="17667"/>
                      <a:pt x="0" y="19606"/>
                      <a:pt x="1196" y="20802"/>
                    </a:cubicBezTo>
                    <a:lnTo>
                      <a:pt x="16769" y="36375"/>
                    </a:lnTo>
                    <a:cubicBezTo>
                      <a:pt x="17367" y="36973"/>
                      <a:pt x="18151" y="37271"/>
                      <a:pt x="18935" y="37271"/>
                    </a:cubicBezTo>
                    <a:cubicBezTo>
                      <a:pt x="19719" y="37271"/>
                      <a:pt x="20502" y="36973"/>
                      <a:pt x="21100" y="36375"/>
                    </a:cubicBezTo>
                    <a:lnTo>
                      <a:pt x="36672" y="20802"/>
                    </a:lnTo>
                    <a:cubicBezTo>
                      <a:pt x="37867" y="19606"/>
                      <a:pt x="37867" y="17667"/>
                      <a:pt x="36672" y="16471"/>
                    </a:cubicBezTo>
                    <a:lnTo>
                      <a:pt x="21100" y="898"/>
                    </a:lnTo>
                    <a:cubicBezTo>
                      <a:pt x="20502" y="300"/>
                      <a:pt x="19719" y="1"/>
                      <a:pt x="189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10F0AAC-6688-B723-9442-FD2EEC87A5EE}"/>
                  </a:ext>
                </a:extLst>
              </p:cNvPr>
              <p:cNvSpPr txBox="1"/>
              <p:nvPr/>
            </p:nvSpPr>
            <p:spPr>
              <a:xfrm>
                <a:off x="6825030" y="4444575"/>
                <a:ext cx="2256620" cy="1113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Lorem ipsum </a:t>
                </a:r>
                <a:r>
                  <a:rPr kumimoji="0" lang="en-CA" sz="11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dolor sit </a:t>
                </a:r>
                <a:r>
                  <a:rPr kumimoji="0" lang="en-CA" sz="11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amet</a:t>
                </a:r>
                <a:r>
                  <a:rPr kumimoji="0" lang="en-CA" sz="11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</a:t>
                </a:r>
                <a:r>
                  <a:rPr kumimoji="0" lang="en-CA" sz="11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consectetur</a:t>
                </a:r>
                <a:r>
                  <a:rPr kumimoji="0" lang="en-CA" sz="11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adipisicing</a:t>
                </a:r>
                <a:r>
                  <a:rPr kumimoji="0" lang="en-CA" sz="11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.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Ut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enim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ad minim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veniam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quis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CA" sz="11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nostrud</a:t>
                </a:r>
                <a:r>
                  <a:rPr lang="en-CA" sz="11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exercitation.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 </a:t>
                </a:r>
                <a:endParaRPr lang="en-IN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5" name="Google Shape;395;p20">
                <a:extLst>
                  <a:ext uri="{FF2B5EF4-FFF2-40B4-BE49-F238E27FC236}">
                    <a16:creationId xmlns:a16="http://schemas.microsoft.com/office/drawing/2014/main" id="{2C7EF7DF-9B1D-F7D7-361E-D8B8569BD42A}"/>
                  </a:ext>
                </a:extLst>
              </p:cNvPr>
              <p:cNvSpPr txBox="1"/>
              <p:nvPr/>
            </p:nvSpPr>
            <p:spPr>
              <a:xfrm>
                <a:off x="6939540" y="3867881"/>
                <a:ext cx="2027600" cy="417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FF572A7-9ADA-669C-05CC-837652524E6E}"/>
                </a:ext>
              </a:extLst>
            </p:cNvPr>
            <p:cNvGrpSpPr/>
            <p:nvPr/>
          </p:nvGrpSpPr>
          <p:grpSpPr>
            <a:xfrm>
              <a:off x="7544657" y="5643476"/>
              <a:ext cx="618550" cy="618550"/>
              <a:chOff x="2249257" y="3825774"/>
              <a:chExt cx="618550" cy="618550"/>
            </a:xfrm>
          </p:grpSpPr>
          <p:sp>
            <p:nvSpPr>
              <p:cNvPr id="62" name="Flowchart: Connector 61">
                <a:extLst>
                  <a:ext uri="{FF2B5EF4-FFF2-40B4-BE49-F238E27FC236}">
                    <a16:creationId xmlns:a16="http://schemas.microsoft.com/office/drawing/2014/main" id="{42E7202D-C3C4-0634-5191-8E784D312927}"/>
                  </a:ext>
                </a:extLst>
              </p:cNvPr>
              <p:cNvSpPr/>
              <p:nvPr/>
            </p:nvSpPr>
            <p:spPr>
              <a:xfrm>
                <a:off x="2249257" y="3825774"/>
                <a:ext cx="618550" cy="618550"/>
              </a:xfrm>
              <a:prstGeom prst="flowChartConnector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latin typeface="Century" panose="02040604050505020304" pitchFamily="18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E8F23BC-8184-4FB1-9F4B-97F23E2942AC}"/>
                  </a:ext>
                </a:extLst>
              </p:cNvPr>
              <p:cNvSpPr/>
              <p:nvPr/>
            </p:nvSpPr>
            <p:spPr>
              <a:xfrm>
                <a:off x="2400083" y="3906178"/>
                <a:ext cx="316898" cy="457742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4749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9856-2272-13DD-6B8D-C33F3C6E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dirty="0"/>
              <a:t>Future Vision </a:t>
            </a:r>
            <a:endParaRPr lang="en-US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9E2199-4158-8216-F894-AEC9F122D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65153-447E-0CA2-0C5C-3B4CAD7004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1D093-38F1-9067-876B-8B9C5E512F3D}"/>
              </a:ext>
            </a:extLst>
          </p:cNvPr>
          <p:cNvGrpSpPr/>
          <p:nvPr/>
        </p:nvGrpSpPr>
        <p:grpSpPr>
          <a:xfrm>
            <a:off x="0" y="1580484"/>
            <a:ext cx="12192016" cy="4504211"/>
            <a:chOff x="0" y="1580484"/>
            <a:chExt cx="12192016" cy="4504211"/>
          </a:xfrm>
        </p:grpSpPr>
        <p:sp>
          <p:nvSpPr>
            <p:cNvPr id="7" name="Google Shape;184;p18">
              <a:extLst>
                <a:ext uri="{FF2B5EF4-FFF2-40B4-BE49-F238E27FC236}">
                  <a16:creationId xmlns:a16="http://schemas.microsoft.com/office/drawing/2014/main" id="{C8F503B3-1DDC-FC34-1267-8D1F0048932F}"/>
                </a:ext>
              </a:extLst>
            </p:cNvPr>
            <p:cNvSpPr/>
            <p:nvPr/>
          </p:nvSpPr>
          <p:spPr>
            <a:xfrm>
              <a:off x="5699" y="3821028"/>
              <a:ext cx="12180573" cy="2263667"/>
            </a:xfrm>
            <a:custGeom>
              <a:avLst/>
              <a:gdLst/>
              <a:ahLst/>
              <a:cxnLst/>
              <a:rect l="l" t="t" r="r" b="b"/>
              <a:pathLst>
                <a:path w="18851" h="3145" extrusionOk="0">
                  <a:moveTo>
                    <a:pt x="7069" y="0"/>
                  </a:moveTo>
                  <a:cubicBezTo>
                    <a:pt x="7419" y="0"/>
                    <a:pt x="7730" y="145"/>
                    <a:pt x="7993" y="430"/>
                  </a:cubicBezTo>
                  <a:cubicBezTo>
                    <a:pt x="8202" y="656"/>
                    <a:pt x="8361" y="943"/>
                    <a:pt x="8515" y="1220"/>
                  </a:cubicBezTo>
                  <a:cubicBezTo>
                    <a:pt x="8827" y="1782"/>
                    <a:pt x="9044" y="2123"/>
                    <a:pt x="9425" y="2123"/>
                  </a:cubicBezTo>
                  <a:cubicBezTo>
                    <a:pt x="9839" y="2123"/>
                    <a:pt x="10049" y="1869"/>
                    <a:pt x="10357" y="1454"/>
                  </a:cubicBezTo>
                  <a:cubicBezTo>
                    <a:pt x="10660" y="1046"/>
                    <a:pt x="11038" y="538"/>
                    <a:pt x="11781" y="538"/>
                  </a:cubicBezTo>
                  <a:cubicBezTo>
                    <a:pt x="12520" y="538"/>
                    <a:pt x="12897" y="1019"/>
                    <a:pt x="13201" y="1406"/>
                  </a:cubicBezTo>
                  <a:cubicBezTo>
                    <a:pt x="13509" y="1799"/>
                    <a:pt x="13720" y="2039"/>
                    <a:pt x="14138" y="2039"/>
                  </a:cubicBezTo>
                  <a:cubicBezTo>
                    <a:pt x="14557" y="2039"/>
                    <a:pt x="14766" y="1799"/>
                    <a:pt x="15075" y="1406"/>
                  </a:cubicBezTo>
                  <a:cubicBezTo>
                    <a:pt x="15378" y="1019"/>
                    <a:pt x="15756" y="538"/>
                    <a:pt x="16494" y="538"/>
                  </a:cubicBezTo>
                  <a:cubicBezTo>
                    <a:pt x="16844" y="538"/>
                    <a:pt x="17144" y="669"/>
                    <a:pt x="17411" y="938"/>
                  </a:cubicBezTo>
                  <a:cubicBezTo>
                    <a:pt x="17622" y="1150"/>
                    <a:pt x="17782" y="1418"/>
                    <a:pt x="17936" y="1677"/>
                  </a:cubicBezTo>
                  <a:cubicBezTo>
                    <a:pt x="18247" y="2200"/>
                    <a:pt x="18464" y="2517"/>
                    <a:pt x="18850" y="2517"/>
                  </a:cubicBezTo>
                  <a:lnTo>
                    <a:pt x="18850" y="3131"/>
                  </a:lnTo>
                  <a:cubicBezTo>
                    <a:pt x="18500" y="3131"/>
                    <a:pt x="18200" y="3000"/>
                    <a:pt x="17933" y="2731"/>
                  </a:cubicBezTo>
                  <a:cubicBezTo>
                    <a:pt x="17722" y="2518"/>
                    <a:pt x="17563" y="2250"/>
                    <a:pt x="17409" y="1991"/>
                  </a:cubicBezTo>
                  <a:cubicBezTo>
                    <a:pt x="17098" y="1469"/>
                    <a:pt x="16881" y="1152"/>
                    <a:pt x="16494" y="1152"/>
                  </a:cubicBezTo>
                  <a:cubicBezTo>
                    <a:pt x="16075" y="1152"/>
                    <a:pt x="15865" y="1392"/>
                    <a:pt x="15557" y="1785"/>
                  </a:cubicBezTo>
                  <a:cubicBezTo>
                    <a:pt x="15254" y="2172"/>
                    <a:pt x="14877" y="2653"/>
                    <a:pt x="14138" y="2653"/>
                  </a:cubicBezTo>
                  <a:cubicBezTo>
                    <a:pt x="13400" y="2653"/>
                    <a:pt x="13022" y="2172"/>
                    <a:pt x="12718" y="1785"/>
                  </a:cubicBezTo>
                  <a:cubicBezTo>
                    <a:pt x="12410" y="1392"/>
                    <a:pt x="12200" y="1152"/>
                    <a:pt x="11781" y="1152"/>
                  </a:cubicBezTo>
                  <a:cubicBezTo>
                    <a:pt x="11367" y="1152"/>
                    <a:pt x="11158" y="1406"/>
                    <a:pt x="10849" y="1820"/>
                  </a:cubicBezTo>
                  <a:cubicBezTo>
                    <a:pt x="10546" y="2228"/>
                    <a:pt x="10168" y="2736"/>
                    <a:pt x="9425" y="2736"/>
                  </a:cubicBezTo>
                  <a:cubicBezTo>
                    <a:pt x="9075" y="2736"/>
                    <a:pt x="8764" y="2592"/>
                    <a:pt x="8500" y="2306"/>
                  </a:cubicBezTo>
                  <a:cubicBezTo>
                    <a:pt x="8291" y="2080"/>
                    <a:pt x="8132" y="1794"/>
                    <a:pt x="7978" y="1517"/>
                  </a:cubicBezTo>
                  <a:cubicBezTo>
                    <a:pt x="7667" y="955"/>
                    <a:pt x="7450" y="614"/>
                    <a:pt x="7069" y="614"/>
                  </a:cubicBezTo>
                  <a:cubicBezTo>
                    <a:pt x="6703" y="614"/>
                    <a:pt x="6475" y="1045"/>
                    <a:pt x="6169" y="1702"/>
                  </a:cubicBezTo>
                  <a:cubicBezTo>
                    <a:pt x="6017" y="2028"/>
                    <a:pt x="5860" y="2366"/>
                    <a:pt x="5655" y="2630"/>
                  </a:cubicBezTo>
                  <a:cubicBezTo>
                    <a:pt x="5390" y="2971"/>
                    <a:pt x="5073" y="3144"/>
                    <a:pt x="4713" y="3144"/>
                  </a:cubicBezTo>
                  <a:cubicBezTo>
                    <a:pt x="4362" y="3144"/>
                    <a:pt x="4062" y="3013"/>
                    <a:pt x="3795" y="2742"/>
                  </a:cubicBezTo>
                  <a:cubicBezTo>
                    <a:pt x="3584" y="2528"/>
                    <a:pt x="3425" y="2258"/>
                    <a:pt x="3271" y="1997"/>
                  </a:cubicBezTo>
                  <a:cubicBezTo>
                    <a:pt x="2960" y="1471"/>
                    <a:pt x="2743" y="1152"/>
                    <a:pt x="2356" y="1152"/>
                  </a:cubicBezTo>
                  <a:cubicBezTo>
                    <a:pt x="1970" y="1152"/>
                    <a:pt x="1753" y="1469"/>
                    <a:pt x="1442" y="1991"/>
                  </a:cubicBezTo>
                  <a:cubicBezTo>
                    <a:pt x="1288" y="2251"/>
                    <a:pt x="1128" y="2519"/>
                    <a:pt x="917" y="2731"/>
                  </a:cubicBezTo>
                  <a:cubicBezTo>
                    <a:pt x="650" y="3000"/>
                    <a:pt x="350" y="3131"/>
                    <a:pt x="0" y="3131"/>
                  </a:cubicBezTo>
                  <a:lnTo>
                    <a:pt x="0" y="2517"/>
                  </a:lnTo>
                  <a:cubicBezTo>
                    <a:pt x="387" y="2517"/>
                    <a:pt x="603" y="2200"/>
                    <a:pt x="914" y="1677"/>
                  </a:cubicBezTo>
                  <a:cubicBezTo>
                    <a:pt x="1069" y="1418"/>
                    <a:pt x="1228" y="1150"/>
                    <a:pt x="1439" y="938"/>
                  </a:cubicBezTo>
                  <a:cubicBezTo>
                    <a:pt x="1706" y="669"/>
                    <a:pt x="2006" y="538"/>
                    <a:pt x="2356" y="538"/>
                  </a:cubicBezTo>
                  <a:cubicBezTo>
                    <a:pt x="2707" y="538"/>
                    <a:pt x="3007" y="670"/>
                    <a:pt x="3275" y="941"/>
                  </a:cubicBezTo>
                  <a:cubicBezTo>
                    <a:pt x="3485" y="1155"/>
                    <a:pt x="3645" y="1424"/>
                    <a:pt x="3799" y="1685"/>
                  </a:cubicBezTo>
                  <a:cubicBezTo>
                    <a:pt x="4110" y="2211"/>
                    <a:pt x="4327" y="2531"/>
                    <a:pt x="4713" y="2531"/>
                  </a:cubicBezTo>
                  <a:cubicBezTo>
                    <a:pt x="5079" y="2531"/>
                    <a:pt x="5307" y="2100"/>
                    <a:pt x="5613" y="1443"/>
                  </a:cubicBezTo>
                  <a:cubicBezTo>
                    <a:pt x="5765" y="1116"/>
                    <a:pt x="5922" y="779"/>
                    <a:pt x="6128" y="514"/>
                  </a:cubicBezTo>
                  <a:cubicBezTo>
                    <a:pt x="6392" y="173"/>
                    <a:pt x="6709" y="0"/>
                    <a:pt x="7069" y="0"/>
                  </a:cubicBezTo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>
                <a:lnSpc>
                  <a:spcPct val="93000"/>
                </a:lnSpc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86;p18">
              <a:extLst>
                <a:ext uri="{FF2B5EF4-FFF2-40B4-BE49-F238E27FC236}">
                  <a16:creationId xmlns:a16="http://schemas.microsoft.com/office/drawing/2014/main" id="{98EC53BA-34AF-7D81-573C-4B3DB153A241}"/>
                </a:ext>
              </a:extLst>
            </p:cNvPr>
            <p:cNvSpPr/>
            <p:nvPr/>
          </p:nvSpPr>
          <p:spPr>
            <a:xfrm>
              <a:off x="0" y="4036919"/>
              <a:ext cx="12192016" cy="1835066"/>
            </a:xfrm>
            <a:custGeom>
              <a:avLst/>
              <a:gdLst/>
              <a:ahLst/>
              <a:cxnLst/>
              <a:rect l="l" t="t" r="r" b="b"/>
              <a:pathLst>
                <a:path w="18869" h="2550" extrusionOk="0">
                  <a:moveTo>
                    <a:pt x="7071" y="0"/>
                  </a:moveTo>
                  <a:lnTo>
                    <a:pt x="7071" y="0"/>
                  </a:lnTo>
                  <a:cubicBezTo>
                    <a:pt x="7072" y="0"/>
                    <a:pt x="7073" y="0"/>
                    <a:pt x="7075" y="1"/>
                  </a:cubicBezTo>
                  <a:cubicBezTo>
                    <a:pt x="7076" y="2"/>
                    <a:pt x="7078" y="3"/>
                    <a:pt x="7079" y="5"/>
                  </a:cubicBezTo>
                  <a:cubicBezTo>
                    <a:pt x="7080" y="7"/>
                    <a:pt x="7080" y="7"/>
                    <a:pt x="7080" y="9"/>
                  </a:cubicBezTo>
                  <a:cubicBezTo>
                    <a:pt x="7080" y="10"/>
                    <a:pt x="7080" y="12"/>
                    <a:pt x="7079" y="14"/>
                  </a:cubicBezTo>
                  <a:cubicBezTo>
                    <a:pt x="7078" y="16"/>
                    <a:pt x="7076" y="17"/>
                    <a:pt x="7075" y="18"/>
                  </a:cubicBezTo>
                  <a:cubicBezTo>
                    <a:pt x="7073" y="19"/>
                    <a:pt x="7072" y="19"/>
                    <a:pt x="7071" y="19"/>
                  </a:cubicBezTo>
                  <a:lnTo>
                    <a:pt x="7071" y="19"/>
                  </a:lnTo>
                  <a:cubicBezTo>
                    <a:pt x="7033" y="19"/>
                    <a:pt x="6996" y="22"/>
                    <a:pt x="6959" y="28"/>
                  </a:cubicBezTo>
                  <a:lnTo>
                    <a:pt x="6959" y="28"/>
                  </a:lnTo>
                  <a:cubicBezTo>
                    <a:pt x="6958" y="28"/>
                    <a:pt x="6958" y="28"/>
                    <a:pt x="6957" y="28"/>
                  </a:cubicBezTo>
                  <a:cubicBezTo>
                    <a:pt x="6955" y="28"/>
                    <a:pt x="6953" y="28"/>
                    <a:pt x="6952" y="27"/>
                  </a:cubicBezTo>
                  <a:cubicBezTo>
                    <a:pt x="6950" y="26"/>
                    <a:pt x="6950" y="26"/>
                    <a:pt x="6949" y="24"/>
                  </a:cubicBezTo>
                  <a:cubicBezTo>
                    <a:pt x="6948" y="22"/>
                    <a:pt x="6948" y="20"/>
                    <a:pt x="6948" y="19"/>
                  </a:cubicBezTo>
                  <a:cubicBezTo>
                    <a:pt x="6948" y="17"/>
                    <a:pt x="6948" y="15"/>
                    <a:pt x="6949" y="14"/>
                  </a:cubicBezTo>
                  <a:cubicBezTo>
                    <a:pt x="6950" y="13"/>
                    <a:pt x="6950" y="11"/>
                    <a:pt x="6952" y="10"/>
                  </a:cubicBezTo>
                  <a:cubicBezTo>
                    <a:pt x="6952" y="10"/>
                    <a:pt x="6955" y="9"/>
                    <a:pt x="6956" y="9"/>
                  </a:cubicBezTo>
                  <a:lnTo>
                    <a:pt x="6956" y="9"/>
                  </a:lnTo>
                  <a:cubicBezTo>
                    <a:pt x="6994" y="3"/>
                    <a:pt x="7032" y="0"/>
                    <a:pt x="7071" y="0"/>
                  </a:cubicBezTo>
                  <a:close/>
                  <a:moveTo>
                    <a:pt x="7186" y="6"/>
                  </a:moveTo>
                  <a:lnTo>
                    <a:pt x="7187" y="6"/>
                  </a:lnTo>
                  <a:lnTo>
                    <a:pt x="7187" y="6"/>
                  </a:lnTo>
                  <a:cubicBezTo>
                    <a:pt x="7225" y="10"/>
                    <a:pt x="7263" y="17"/>
                    <a:pt x="7300" y="27"/>
                  </a:cubicBezTo>
                  <a:lnTo>
                    <a:pt x="7300" y="27"/>
                  </a:lnTo>
                  <a:cubicBezTo>
                    <a:pt x="7301" y="27"/>
                    <a:pt x="7301" y="28"/>
                    <a:pt x="7302" y="28"/>
                  </a:cubicBezTo>
                  <a:cubicBezTo>
                    <a:pt x="7303" y="29"/>
                    <a:pt x="7305" y="29"/>
                    <a:pt x="7306" y="31"/>
                  </a:cubicBezTo>
                  <a:cubicBezTo>
                    <a:pt x="7307" y="33"/>
                    <a:pt x="7307" y="34"/>
                    <a:pt x="7307" y="36"/>
                  </a:cubicBezTo>
                  <a:cubicBezTo>
                    <a:pt x="7307" y="38"/>
                    <a:pt x="7307" y="39"/>
                    <a:pt x="7306" y="41"/>
                  </a:cubicBezTo>
                  <a:cubicBezTo>
                    <a:pt x="7305" y="43"/>
                    <a:pt x="7303" y="43"/>
                    <a:pt x="7302" y="44"/>
                  </a:cubicBezTo>
                  <a:cubicBezTo>
                    <a:pt x="7300" y="45"/>
                    <a:pt x="7299" y="46"/>
                    <a:pt x="7298" y="46"/>
                  </a:cubicBezTo>
                  <a:cubicBezTo>
                    <a:pt x="7297" y="46"/>
                    <a:pt x="7296" y="45"/>
                    <a:pt x="7296" y="45"/>
                  </a:cubicBezTo>
                  <a:lnTo>
                    <a:pt x="7296" y="45"/>
                  </a:lnTo>
                  <a:cubicBezTo>
                    <a:pt x="7259" y="36"/>
                    <a:pt x="7222" y="29"/>
                    <a:pt x="7185" y="25"/>
                  </a:cubicBezTo>
                  <a:lnTo>
                    <a:pt x="7185" y="25"/>
                  </a:lnTo>
                  <a:cubicBezTo>
                    <a:pt x="7183" y="25"/>
                    <a:pt x="7181" y="25"/>
                    <a:pt x="7180" y="24"/>
                  </a:cubicBezTo>
                  <a:cubicBezTo>
                    <a:pt x="7178" y="24"/>
                    <a:pt x="7178" y="22"/>
                    <a:pt x="7177" y="20"/>
                  </a:cubicBezTo>
                  <a:cubicBezTo>
                    <a:pt x="7176" y="18"/>
                    <a:pt x="7175" y="16"/>
                    <a:pt x="7175" y="15"/>
                  </a:cubicBezTo>
                  <a:cubicBezTo>
                    <a:pt x="7175" y="13"/>
                    <a:pt x="7176" y="13"/>
                    <a:pt x="7177" y="11"/>
                  </a:cubicBezTo>
                  <a:cubicBezTo>
                    <a:pt x="7178" y="9"/>
                    <a:pt x="7178" y="8"/>
                    <a:pt x="7180" y="7"/>
                  </a:cubicBezTo>
                  <a:cubicBezTo>
                    <a:pt x="7181" y="6"/>
                    <a:pt x="7183" y="6"/>
                    <a:pt x="7185" y="6"/>
                  </a:cubicBezTo>
                  <a:lnTo>
                    <a:pt x="7186" y="6"/>
                  </a:lnTo>
                  <a:close/>
                  <a:moveTo>
                    <a:pt x="6846" y="36"/>
                  </a:moveTo>
                  <a:lnTo>
                    <a:pt x="6846" y="36"/>
                  </a:lnTo>
                  <a:lnTo>
                    <a:pt x="6846" y="36"/>
                  </a:lnTo>
                  <a:cubicBezTo>
                    <a:pt x="6848" y="36"/>
                    <a:pt x="6849" y="36"/>
                    <a:pt x="6851" y="37"/>
                  </a:cubicBezTo>
                  <a:cubicBezTo>
                    <a:pt x="6852" y="38"/>
                    <a:pt x="6854" y="38"/>
                    <a:pt x="6855" y="40"/>
                  </a:cubicBezTo>
                  <a:cubicBezTo>
                    <a:pt x="6856" y="42"/>
                    <a:pt x="6856" y="43"/>
                    <a:pt x="6856" y="45"/>
                  </a:cubicBezTo>
                  <a:cubicBezTo>
                    <a:pt x="6856" y="46"/>
                    <a:pt x="6856" y="49"/>
                    <a:pt x="6855" y="50"/>
                  </a:cubicBezTo>
                  <a:cubicBezTo>
                    <a:pt x="6854" y="51"/>
                    <a:pt x="6852" y="52"/>
                    <a:pt x="6851" y="53"/>
                  </a:cubicBezTo>
                  <a:cubicBezTo>
                    <a:pt x="6850" y="53"/>
                    <a:pt x="6850" y="54"/>
                    <a:pt x="6849" y="54"/>
                  </a:cubicBezTo>
                  <a:lnTo>
                    <a:pt x="6849" y="54"/>
                  </a:lnTo>
                  <a:cubicBezTo>
                    <a:pt x="6813" y="66"/>
                    <a:pt x="6779" y="80"/>
                    <a:pt x="6745" y="97"/>
                  </a:cubicBezTo>
                  <a:lnTo>
                    <a:pt x="6745" y="97"/>
                  </a:lnTo>
                  <a:cubicBezTo>
                    <a:pt x="6744" y="98"/>
                    <a:pt x="6742" y="98"/>
                    <a:pt x="6741" y="98"/>
                  </a:cubicBezTo>
                  <a:cubicBezTo>
                    <a:pt x="6739" y="98"/>
                    <a:pt x="6737" y="98"/>
                    <a:pt x="6736" y="97"/>
                  </a:cubicBezTo>
                  <a:cubicBezTo>
                    <a:pt x="6734" y="96"/>
                    <a:pt x="6732" y="95"/>
                    <a:pt x="6732" y="93"/>
                  </a:cubicBezTo>
                  <a:cubicBezTo>
                    <a:pt x="6731" y="91"/>
                    <a:pt x="6731" y="90"/>
                    <a:pt x="6731" y="89"/>
                  </a:cubicBezTo>
                  <a:cubicBezTo>
                    <a:pt x="6731" y="87"/>
                    <a:pt x="6731" y="86"/>
                    <a:pt x="6732" y="84"/>
                  </a:cubicBezTo>
                  <a:cubicBezTo>
                    <a:pt x="6732" y="82"/>
                    <a:pt x="6734" y="81"/>
                    <a:pt x="6736" y="80"/>
                  </a:cubicBezTo>
                  <a:lnTo>
                    <a:pt x="6736" y="80"/>
                  </a:lnTo>
                  <a:lnTo>
                    <a:pt x="6736" y="80"/>
                  </a:lnTo>
                  <a:cubicBezTo>
                    <a:pt x="6771" y="63"/>
                    <a:pt x="6807" y="48"/>
                    <a:pt x="6843" y="36"/>
                  </a:cubicBezTo>
                  <a:lnTo>
                    <a:pt x="6843" y="36"/>
                  </a:lnTo>
                  <a:cubicBezTo>
                    <a:pt x="6844" y="36"/>
                    <a:pt x="6845" y="36"/>
                    <a:pt x="6846" y="36"/>
                  </a:cubicBezTo>
                  <a:close/>
                  <a:moveTo>
                    <a:pt x="7406" y="62"/>
                  </a:moveTo>
                  <a:lnTo>
                    <a:pt x="7406" y="62"/>
                  </a:lnTo>
                  <a:cubicBezTo>
                    <a:pt x="7408" y="62"/>
                    <a:pt x="7409" y="62"/>
                    <a:pt x="7410" y="63"/>
                  </a:cubicBezTo>
                  <a:lnTo>
                    <a:pt x="7410" y="63"/>
                  </a:lnTo>
                  <a:cubicBezTo>
                    <a:pt x="7446" y="77"/>
                    <a:pt x="7480" y="94"/>
                    <a:pt x="7514" y="114"/>
                  </a:cubicBezTo>
                  <a:lnTo>
                    <a:pt x="7514" y="114"/>
                  </a:lnTo>
                  <a:lnTo>
                    <a:pt x="7514" y="114"/>
                  </a:lnTo>
                  <a:cubicBezTo>
                    <a:pt x="7516" y="114"/>
                    <a:pt x="7517" y="115"/>
                    <a:pt x="7518" y="117"/>
                  </a:cubicBezTo>
                  <a:cubicBezTo>
                    <a:pt x="7518" y="119"/>
                    <a:pt x="7519" y="120"/>
                    <a:pt x="7519" y="122"/>
                  </a:cubicBezTo>
                  <a:cubicBezTo>
                    <a:pt x="7519" y="124"/>
                    <a:pt x="7518" y="125"/>
                    <a:pt x="7518" y="127"/>
                  </a:cubicBezTo>
                  <a:cubicBezTo>
                    <a:pt x="7517" y="129"/>
                    <a:pt x="7515" y="129"/>
                    <a:pt x="7514" y="130"/>
                  </a:cubicBezTo>
                  <a:cubicBezTo>
                    <a:pt x="7512" y="131"/>
                    <a:pt x="7511" y="131"/>
                    <a:pt x="7509" y="131"/>
                  </a:cubicBezTo>
                  <a:cubicBezTo>
                    <a:pt x="7508" y="131"/>
                    <a:pt x="7506" y="131"/>
                    <a:pt x="7505" y="130"/>
                  </a:cubicBezTo>
                  <a:lnTo>
                    <a:pt x="7505" y="130"/>
                  </a:lnTo>
                  <a:cubicBezTo>
                    <a:pt x="7472" y="111"/>
                    <a:pt x="7438" y="95"/>
                    <a:pt x="7403" y="81"/>
                  </a:cubicBezTo>
                  <a:lnTo>
                    <a:pt x="7403" y="81"/>
                  </a:lnTo>
                  <a:cubicBezTo>
                    <a:pt x="7402" y="81"/>
                    <a:pt x="7402" y="80"/>
                    <a:pt x="7402" y="80"/>
                  </a:cubicBezTo>
                  <a:cubicBezTo>
                    <a:pt x="7400" y="79"/>
                    <a:pt x="7399" y="78"/>
                    <a:pt x="7398" y="77"/>
                  </a:cubicBezTo>
                  <a:cubicBezTo>
                    <a:pt x="7397" y="75"/>
                    <a:pt x="7397" y="73"/>
                    <a:pt x="7397" y="72"/>
                  </a:cubicBezTo>
                  <a:cubicBezTo>
                    <a:pt x="7397" y="70"/>
                    <a:pt x="7397" y="68"/>
                    <a:pt x="7398" y="67"/>
                  </a:cubicBezTo>
                  <a:cubicBezTo>
                    <a:pt x="7399" y="66"/>
                    <a:pt x="7399" y="64"/>
                    <a:pt x="7402" y="63"/>
                  </a:cubicBezTo>
                  <a:cubicBezTo>
                    <a:pt x="7402" y="63"/>
                    <a:pt x="7405" y="62"/>
                    <a:pt x="7406" y="62"/>
                  </a:cubicBezTo>
                  <a:close/>
                  <a:moveTo>
                    <a:pt x="6642" y="138"/>
                  </a:moveTo>
                  <a:lnTo>
                    <a:pt x="6642" y="138"/>
                  </a:lnTo>
                  <a:cubicBezTo>
                    <a:pt x="6644" y="138"/>
                    <a:pt x="6645" y="138"/>
                    <a:pt x="6647" y="139"/>
                  </a:cubicBezTo>
                  <a:cubicBezTo>
                    <a:pt x="6648" y="140"/>
                    <a:pt x="6649" y="140"/>
                    <a:pt x="6650" y="142"/>
                  </a:cubicBezTo>
                  <a:cubicBezTo>
                    <a:pt x="6651" y="143"/>
                    <a:pt x="6652" y="145"/>
                    <a:pt x="6652" y="147"/>
                  </a:cubicBezTo>
                  <a:cubicBezTo>
                    <a:pt x="6652" y="149"/>
                    <a:pt x="6650" y="150"/>
                    <a:pt x="6650" y="152"/>
                  </a:cubicBezTo>
                  <a:cubicBezTo>
                    <a:pt x="6649" y="153"/>
                    <a:pt x="6649" y="154"/>
                    <a:pt x="6647" y="155"/>
                  </a:cubicBezTo>
                  <a:lnTo>
                    <a:pt x="6647" y="155"/>
                  </a:lnTo>
                  <a:cubicBezTo>
                    <a:pt x="6616" y="177"/>
                    <a:pt x="6586" y="200"/>
                    <a:pt x="6558" y="225"/>
                  </a:cubicBezTo>
                  <a:lnTo>
                    <a:pt x="6558" y="225"/>
                  </a:lnTo>
                  <a:lnTo>
                    <a:pt x="6556" y="226"/>
                  </a:lnTo>
                  <a:cubicBezTo>
                    <a:pt x="6554" y="227"/>
                    <a:pt x="6553" y="227"/>
                    <a:pt x="6552" y="227"/>
                  </a:cubicBezTo>
                  <a:cubicBezTo>
                    <a:pt x="6550" y="227"/>
                    <a:pt x="6548" y="227"/>
                    <a:pt x="6547" y="226"/>
                  </a:cubicBezTo>
                  <a:cubicBezTo>
                    <a:pt x="6545" y="225"/>
                    <a:pt x="6543" y="225"/>
                    <a:pt x="6543" y="223"/>
                  </a:cubicBezTo>
                  <a:cubicBezTo>
                    <a:pt x="6542" y="221"/>
                    <a:pt x="6542" y="220"/>
                    <a:pt x="6542" y="218"/>
                  </a:cubicBezTo>
                  <a:cubicBezTo>
                    <a:pt x="6542" y="216"/>
                    <a:pt x="6542" y="214"/>
                    <a:pt x="6543" y="213"/>
                  </a:cubicBezTo>
                  <a:cubicBezTo>
                    <a:pt x="6543" y="212"/>
                    <a:pt x="6545" y="211"/>
                    <a:pt x="6545" y="211"/>
                  </a:cubicBezTo>
                  <a:lnTo>
                    <a:pt x="6545" y="211"/>
                  </a:lnTo>
                  <a:cubicBezTo>
                    <a:pt x="6574" y="185"/>
                    <a:pt x="6605" y="161"/>
                    <a:pt x="6637" y="139"/>
                  </a:cubicBezTo>
                  <a:lnTo>
                    <a:pt x="6637" y="139"/>
                  </a:lnTo>
                  <a:lnTo>
                    <a:pt x="6637" y="139"/>
                  </a:lnTo>
                  <a:cubicBezTo>
                    <a:pt x="6639" y="138"/>
                    <a:pt x="6640" y="138"/>
                    <a:pt x="6642" y="138"/>
                  </a:cubicBezTo>
                  <a:close/>
                  <a:moveTo>
                    <a:pt x="7605" y="175"/>
                  </a:moveTo>
                  <a:lnTo>
                    <a:pt x="7605" y="175"/>
                  </a:lnTo>
                  <a:lnTo>
                    <a:pt x="7605" y="175"/>
                  </a:lnTo>
                  <a:cubicBezTo>
                    <a:pt x="7607" y="175"/>
                    <a:pt x="7609" y="175"/>
                    <a:pt x="7610" y="176"/>
                  </a:cubicBezTo>
                  <a:lnTo>
                    <a:pt x="7611" y="177"/>
                  </a:lnTo>
                  <a:lnTo>
                    <a:pt x="7611" y="177"/>
                  </a:lnTo>
                  <a:cubicBezTo>
                    <a:pt x="7642" y="200"/>
                    <a:pt x="7672" y="224"/>
                    <a:pt x="7700" y="250"/>
                  </a:cubicBezTo>
                  <a:lnTo>
                    <a:pt x="7700" y="250"/>
                  </a:lnTo>
                  <a:cubicBezTo>
                    <a:pt x="7701" y="251"/>
                    <a:pt x="7701" y="252"/>
                    <a:pt x="7702" y="253"/>
                  </a:cubicBezTo>
                  <a:cubicBezTo>
                    <a:pt x="7702" y="254"/>
                    <a:pt x="7703" y="255"/>
                    <a:pt x="7703" y="257"/>
                  </a:cubicBezTo>
                  <a:cubicBezTo>
                    <a:pt x="7703" y="258"/>
                    <a:pt x="7703" y="260"/>
                    <a:pt x="7702" y="262"/>
                  </a:cubicBezTo>
                  <a:cubicBezTo>
                    <a:pt x="7700" y="263"/>
                    <a:pt x="7700" y="265"/>
                    <a:pt x="7699" y="266"/>
                  </a:cubicBezTo>
                  <a:cubicBezTo>
                    <a:pt x="7697" y="267"/>
                    <a:pt x="7695" y="267"/>
                    <a:pt x="7694" y="267"/>
                  </a:cubicBezTo>
                  <a:cubicBezTo>
                    <a:pt x="7692" y="267"/>
                    <a:pt x="7690" y="267"/>
                    <a:pt x="7689" y="266"/>
                  </a:cubicBezTo>
                  <a:cubicBezTo>
                    <a:pt x="7688" y="265"/>
                    <a:pt x="7688" y="265"/>
                    <a:pt x="7687" y="265"/>
                  </a:cubicBezTo>
                  <a:lnTo>
                    <a:pt x="7687" y="265"/>
                  </a:lnTo>
                  <a:cubicBezTo>
                    <a:pt x="7659" y="239"/>
                    <a:pt x="7630" y="215"/>
                    <a:pt x="7600" y="192"/>
                  </a:cubicBezTo>
                  <a:lnTo>
                    <a:pt x="7600" y="192"/>
                  </a:lnTo>
                  <a:cubicBezTo>
                    <a:pt x="7598" y="191"/>
                    <a:pt x="7598" y="190"/>
                    <a:pt x="7597" y="189"/>
                  </a:cubicBezTo>
                  <a:cubicBezTo>
                    <a:pt x="7596" y="188"/>
                    <a:pt x="7596" y="186"/>
                    <a:pt x="7596" y="185"/>
                  </a:cubicBezTo>
                  <a:cubicBezTo>
                    <a:pt x="7596" y="183"/>
                    <a:pt x="7595" y="181"/>
                    <a:pt x="7597" y="180"/>
                  </a:cubicBezTo>
                  <a:cubicBezTo>
                    <a:pt x="7598" y="178"/>
                    <a:pt x="7598" y="177"/>
                    <a:pt x="7600" y="176"/>
                  </a:cubicBezTo>
                  <a:cubicBezTo>
                    <a:pt x="7601" y="175"/>
                    <a:pt x="7604" y="175"/>
                    <a:pt x="7605" y="175"/>
                  </a:cubicBezTo>
                  <a:close/>
                  <a:moveTo>
                    <a:pt x="6469" y="288"/>
                  </a:moveTo>
                  <a:lnTo>
                    <a:pt x="6469" y="288"/>
                  </a:lnTo>
                  <a:lnTo>
                    <a:pt x="6470" y="288"/>
                  </a:lnTo>
                  <a:cubicBezTo>
                    <a:pt x="6471" y="288"/>
                    <a:pt x="6472" y="289"/>
                    <a:pt x="6474" y="290"/>
                  </a:cubicBezTo>
                  <a:cubicBezTo>
                    <a:pt x="6475" y="291"/>
                    <a:pt x="6477" y="291"/>
                    <a:pt x="6478" y="293"/>
                  </a:cubicBezTo>
                  <a:cubicBezTo>
                    <a:pt x="6479" y="294"/>
                    <a:pt x="6479" y="296"/>
                    <a:pt x="6479" y="298"/>
                  </a:cubicBezTo>
                  <a:cubicBezTo>
                    <a:pt x="6479" y="300"/>
                    <a:pt x="6479" y="301"/>
                    <a:pt x="6478" y="303"/>
                  </a:cubicBezTo>
                  <a:cubicBezTo>
                    <a:pt x="6477" y="304"/>
                    <a:pt x="6477" y="304"/>
                    <a:pt x="6476" y="305"/>
                  </a:cubicBezTo>
                  <a:cubicBezTo>
                    <a:pt x="6451" y="331"/>
                    <a:pt x="6426" y="360"/>
                    <a:pt x="6402" y="391"/>
                  </a:cubicBezTo>
                  <a:lnTo>
                    <a:pt x="6402" y="391"/>
                  </a:lnTo>
                  <a:cubicBezTo>
                    <a:pt x="6401" y="392"/>
                    <a:pt x="6400" y="393"/>
                    <a:pt x="6399" y="394"/>
                  </a:cubicBezTo>
                  <a:cubicBezTo>
                    <a:pt x="6397" y="395"/>
                    <a:pt x="6396" y="395"/>
                    <a:pt x="6394" y="395"/>
                  </a:cubicBezTo>
                  <a:cubicBezTo>
                    <a:pt x="6392" y="395"/>
                    <a:pt x="6390" y="395"/>
                    <a:pt x="6389" y="394"/>
                  </a:cubicBezTo>
                  <a:cubicBezTo>
                    <a:pt x="6387" y="393"/>
                    <a:pt x="6387" y="391"/>
                    <a:pt x="6386" y="390"/>
                  </a:cubicBezTo>
                  <a:cubicBezTo>
                    <a:pt x="6385" y="388"/>
                    <a:pt x="6384" y="386"/>
                    <a:pt x="6384" y="385"/>
                  </a:cubicBezTo>
                  <a:cubicBezTo>
                    <a:pt x="6384" y="383"/>
                    <a:pt x="6385" y="382"/>
                    <a:pt x="6386" y="381"/>
                  </a:cubicBezTo>
                  <a:cubicBezTo>
                    <a:pt x="6386" y="380"/>
                    <a:pt x="6386" y="380"/>
                    <a:pt x="6387" y="379"/>
                  </a:cubicBezTo>
                  <a:cubicBezTo>
                    <a:pt x="6412" y="348"/>
                    <a:pt x="6437" y="319"/>
                    <a:pt x="6463" y="292"/>
                  </a:cubicBezTo>
                  <a:lnTo>
                    <a:pt x="6463" y="292"/>
                  </a:lnTo>
                  <a:cubicBezTo>
                    <a:pt x="6463" y="291"/>
                    <a:pt x="6464" y="290"/>
                    <a:pt x="6465" y="290"/>
                  </a:cubicBezTo>
                  <a:cubicBezTo>
                    <a:pt x="6466" y="289"/>
                    <a:pt x="6468" y="288"/>
                    <a:pt x="6470" y="288"/>
                  </a:cubicBezTo>
                  <a:lnTo>
                    <a:pt x="6469" y="288"/>
                  </a:lnTo>
                  <a:close/>
                  <a:moveTo>
                    <a:pt x="7775" y="329"/>
                  </a:moveTo>
                  <a:lnTo>
                    <a:pt x="7775" y="329"/>
                  </a:lnTo>
                  <a:lnTo>
                    <a:pt x="7775" y="329"/>
                  </a:lnTo>
                  <a:cubicBezTo>
                    <a:pt x="7777" y="329"/>
                    <a:pt x="7779" y="329"/>
                    <a:pt x="7780" y="330"/>
                  </a:cubicBezTo>
                  <a:cubicBezTo>
                    <a:pt x="7781" y="331"/>
                    <a:pt x="7782" y="331"/>
                    <a:pt x="7782" y="332"/>
                  </a:cubicBezTo>
                  <a:cubicBezTo>
                    <a:pt x="7807" y="359"/>
                    <a:pt x="7832" y="388"/>
                    <a:pt x="7857" y="419"/>
                  </a:cubicBezTo>
                  <a:lnTo>
                    <a:pt x="7857" y="419"/>
                  </a:lnTo>
                  <a:cubicBezTo>
                    <a:pt x="7857" y="420"/>
                    <a:pt x="7858" y="420"/>
                    <a:pt x="7858" y="420"/>
                  </a:cubicBezTo>
                  <a:cubicBezTo>
                    <a:pt x="7859" y="422"/>
                    <a:pt x="7859" y="423"/>
                    <a:pt x="7859" y="425"/>
                  </a:cubicBezTo>
                  <a:cubicBezTo>
                    <a:pt x="7859" y="426"/>
                    <a:pt x="7860" y="428"/>
                    <a:pt x="7858" y="430"/>
                  </a:cubicBezTo>
                  <a:cubicBezTo>
                    <a:pt x="7857" y="431"/>
                    <a:pt x="7857" y="433"/>
                    <a:pt x="7855" y="434"/>
                  </a:cubicBezTo>
                  <a:cubicBezTo>
                    <a:pt x="7854" y="435"/>
                    <a:pt x="7852" y="435"/>
                    <a:pt x="7850" y="435"/>
                  </a:cubicBezTo>
                  <a:cubicBezTo>
                    <a:pt x="7849" y="435"/>
                    <a:pt x="7846" y="434"/>
                    <a:pt x="7845" y="434"/>
                  </a:cubicBezTo>
                  <a:cubicBezTo>
                    <a:pt x="7844" y="433"/>
                    <a:pt x="7843" y="432"/>
                    <a:pt x="7842" y="431"/>
                  </a:cubicBezTo>
                  <a:cubicBezTo>
                    <a:pt x="7817" y="401"/>
                    <a:pt x="7792" y="372"/>
                    <a:pt x="7768" y="345"/>
                  </a:cubicBezTo>
                  <a:lnTo>
                    <a:pt x="7768" y="345"/>
                  </a:lnTo>
                  <a:cubicBezTo>
                    <a:pt x="7768" y="344"/>
                    <a:pt x="7767" y="344"/>
                    <a:pt x="7767" y="343"/>
                  </a:cubicBezTo>
                  <a:cubicBezTo>
                    <a:pt x="7766" y="341"/>
                    <a:pt x="7766" y="340"/>
                    <a:pt x="7766" y="338"/>
                  </a:cubicBezTo>
                  <a:cubicBezTo>
                    <a:pt x="7766" y="336"/>
                    <a:pt x="7765" y="334"/>
                    <a:pt x="7767" y="333"/>
                  </a:cubicBezTo>
                  <a:cubicBezTo>
                    <a:pt x="7768" y="331"/>
                    <a:pt x="7769" y="331"/>
                    <a:pt x="7771" y="330"/>
                  </a:cubicBezTo>
                  <a:cubicBezTo>
                    <a:pt x="7772" y="329"/>
                    <a:pt x="7774" y="329"/>
                    <a:pt x="7775" y="329"/>
                  </a:cubicBezTo>
                  <a:close/>
                  <a:moveTo>
                    <a:pt x="6325" y="468"/>
                  </a:moveTo>
                  <a:lnTo>
                    <a:pt x="6325" y="468"/>
                  </a:lnTo>
                  <a:cubicBezTo>
                    <a:pt x="6327" y="468"/>
                    <a:pt x="6329" y="468"/>
                    <a:pt x="6330" y="469"/>
                  </a:cubicBezTo>
                  <a:lnTo>
                    <a:pt x="6331" y="469"/>
                  </a:lnTo>
                  <a:lnTo>
                    <a:pt x="6331" y="469"/>
                  </a:lnTo>
                  <a:cubicBezTo>
                    <a:pt x="6332" y="470"/>
                    <a:pt x="6333" y="471"/>
                    <a:pt x="6334" y="472"/>
                  </a:cubicBezTo>
                  <a:cubicBezTo>
                    <a:pt x="6334" y="474"/>
                    <a:pt x="6335" y="475"/>
                    <a:pt x="6335" y="477"/>
                  </a:cubicBezTo>
                  <a:cubicBezTo>
                    <a:pt x="6335" y="479"/>
                    <a:pt x="6334" y="480"/>
                    <a:pt x="6334" y="482"/>
                  </a:cubicBezTo>
                  <a:cubicBezTo>
                    <a:pt x="6333" y="482"/>
                    <a:pt x="6333" y="482"/>
                    <a:pt x="6333" y="483"/>
                  </a:cubicBezTo>
                  <a:cubicBezTo>
                    <a:pt x="6312" y="512"/>
                    <a:pt x="6291" y="545"/>
                    <a:pt x="6270" y="578"/>
                  </a:cubicBezTo>
                  <a:lnTo>
                    <a:pt x="6270" y="578"/>
                  </a:lnTo>
                  <a:cubicBezTo>
                    <a:pt x="6269" y="580"/>
                    <a:pt x="6268" y="581"/>
                    <a:pt x="6266" y="582"/>
                  </a:cubicBezTo>
                  <a:cubicBezTo>
                    <a:pt x="6265" y="582"/>
                    <a:pt x="6262" y="583"/>
                    <a:pt x="6261" y="583"/>
                  </a:cubicBezTo>
                  <a:cubicBezTo>
                    <a:pt x="6259" y="583"/>
                    <a:pt x="6257" y="582"/>
                    <a:pt x="6256" y="582"/>
                  </a:cubicBezTo>
                  <a:cubicBezTo>
                    <a:pt x="6254" y="581"/>
                    <a:pt x="6254" y="579"/>
                    <a:pt x="6253" y="578"/>
                  </a:cubicBezTo>
                  <a:cubicBezTo>
                    <a:pt x="6252" y="577"/>
                    <a:pt x="6252" y="574"/>
                    <a:pt x="6252" y="573"/>
                  </a:cubicBezTo>
                  <a:cubicBezTo>
                    <a:pt x="6252" y="571"/>
                    <a:pt x="6252" y="570"/>
                    <a:pt x="6253" y="568"/>
                  </a:cubicBezTo>
                  <a:lnTo>
                    <a:pt x="6253" y="568"/>
                  </a:lnTo>
                  <a:cubicBezTo>
                    <a:pt x="6275" y="534"/>
                    <a:pt x="6296" y="502"/>
                    <a:pt x="6317" y="472"/>
                  </a:cubicBezTo>
                  <a:lnTo>
                    <a:pt x="6317" y="472"/>
                  </a:lnTo>
                  <a:cubicBezTo>
                    <a:pt x="6318" y="470"/>
                    <a:pt x="6318" y="470"/>
                    <a:pt x="6320" y="469"/>
                  </a:cubicBezTo>
                  <a:cubicBezTo>
                    <a:pt x="6321" y="468"/>
                    <a:pt x="6324" y="468"/>
                    <a:pt x="6325" y="468"/>
                  </a:cubicBezTo>
                  <a:close/>
                  <a:moveTo>
                    <a:pt x="7920" y="507"/>
                  </a:moveTo>
                  <a:lnTo>
                    <a:pt x="7920" y="507"/>
                  </a:lnTo>
                  <a:lnTo>
                    <a:pt x="7920" y="507"/>
                  </a:lnTo>
                  <a:cubicBezTo>
                    <a:pt x="7921" y="507"/>
                    <a:pt x="7924" y="508"/>
                    <a:pt x="7924" y="508"/>
                  </a:cubicBezTo>
                  <a:cubicBezTo>
                    <a:pt x="7927" y="509"/>
                    <a:pt x="7927" y="510"/>
                    <a:pt x="7927" y="511"/>
                  </a:cubicBezTo>
                  <a:cubicBezTo>
                    <a:pt x="7949" y="541"/>
                    <a:pt x="7971" y="573"/>
                    <a:pt x="7993" y="606"/>
                  </a:cubicBezTo>
                  <a:lnTo>
                    <a:pt x="7993" y="606"/>
                  </a:lnTo>
                  <a:lnTo>
                    <a:pt x="7993" y="607"/>
                  </a:lnTo>
                  <a:cubicBezTo>
                    <a:pt x="7994" y="608"/>
                    <a:pt x="7995" y="609"/>
                    <a:pt x="7995" y="611"/>
                  </a:cubicBezTo>
                  <a:cubicBezTo>
                    <a:pt x="7995" y="612"/>
                    <a:pt x="7994" y="614"/>
                    <a:pt x="7993" y="616"/>
                  </a:cubicBezTo>
                  <a:cubicBezTo>
                    <a:pt x="7993" y="618"/>
                    <a:pt x="7992" y="619"/>
                    <a:pt x="7990" y="620"/>
                  </a:cubicBezTo>
                  <a:cubicBezTo>
                    <a:pt x="7989" y="621"/>
                    <a:pt x="7987" y="621"/>
                    <a:pt x="7985" y="621"/>
                  </a:cubicBezTo>
                  <a:cubicBezTo>
                    <a:pt x="7983" y="621"/>
                    <a:pt x="7982" y="621"/>
                    <a:pt x="7980" y="620"/>
                  </a:cubicBezTo>
                  <a:cubicBezTo>
                    <a:pt x="7979" y="619"/>
                    <a:pt x="7978" y="618"/>
                    <a:pt x="7977" y="617"/>
                  </a:cubicBezTo>
                  <a:cubicBezTo>
                    <a:pt x="7955" y="584"/>
                    <a:pt x="7933" y="552"/>
                    <a:pt x="7912" y="522"/>
                  </a:cubicBezTo>
                  <a:lnTo>
                    <a:pt x="7912" y="522"/>
                  </a:lnTo>
                  <a:cubicBezTo>
                    <a:pt x="7912" y="522"/>
                    <a:pt x="7912" y="523"/>
                    <a:pt x="7911" y="522"/>
                  </a:cubicBezTo>
                  <a:cubicBezTo>
                    <a:pt x="7910" y="520"/>
                    <a:pt x="7910" y="518"/>
                    <a:pt x="7910" y="517"/>
                  </a:cubicBezTo>
                  <a:cubicBezTo>
                    <a:pt x="7910" y="515"/>
                    <a:pt x="7910" y="513"/>
                    <a:pt x="7911" y="512"/>
                  </a:cubicBezTo>
                  <a:cubicBezTo>
                    <a:pt x="7913" y="510"/>
                    <a:pt x="7914" y="508"/>
                    <a:pt x="7915" y="508"/>
                  </a:cubicBezTo>
                  <a:cubicBezTo>
                    <a:pt x="7917" y="507"/>
                    <a:pt x="7918" y="507"/>
                    <a:pt x="7920" y="507"/>
                  </a:cubicBezTo>
                  <a:close/>
                  <a:moveTo>
                    <a:pt x="16505" y="538"/>
                  </a:moveTo>
                  <a:cubicBezTo>
                    <a:pt x="16512" y="538"/>
                    <a:pt x="16520" y="538"/>
                    <a:pt x="16528" y="538"/>
                  </a:cubicBezTo>
                  <a:lnTo>
                    <a:pt x="16528" y="538"/>
                  </a:lnTo>
                  <a:cubicBezTo>
                    <a:pt x="16529" y="538"/>
                    <a:pt x="16531" y="539"/>
                    <a:pt x="16532" y="539"/>
                  </a:cubicBezTo>
                  <a:cubicBezTo>
                    <a:pt x="16534" y="540"/>
                    <a:pt x="16535" y="541"/>
                    <a:pt x="16536" y="543"/>
                  </a:cubicBezTo>
                  <a:cubicBezTo>
                    <a:pt x="16537" y="544"/>
                    <a:pt x="16537" y="546"/>
                    <a:pt x="16537" y="548"/>
                  </a:cubicBezTo>
                  <a:lnTo>
                    <a:pt x="16537" y="548"/>
                  </a:lnTo>
                  <a:lnTo>
                    <a:pt x="16537" y="548"/>
                  </a:lnTo>
                  <a:lnTo>
                    <a:pt x="16537" y="548"/>
                  </a:lnTo>
                  <a:cubicBezTo>
                    <a:pt x="16537" y="550"/>
                    <a:pt x="16537" y="551"/>
                    <a:pt x="16536" y="553"/>
                  </a:cubicBezTo>
                  <a:cubicBezTo>
                    <a:pt x="16535" y="554"/>
                    <a:pt x="16534" y="555"/>
                    <a:pt x="16532" y="556"/>
                  </a:cubicBezTo>
                  <a:cubicBezTo>
                    <a:pt x="16531" y="557"/>
                    <a:pt x="16529" y="557"/>
                    <a:pt x="16528" y="557"/>
                  </a:cubicBezTo>
                  <a:lnTo>
                    <a:pt x="16527" y="557"/>
                  </a:lnTo>
                  <a:cubicBezTo>
                    <a:pt x="16519" y="557"/>
                    <a:pt x="16511" y="557"/>
                    <a:pt x="16503" y="557"/>
                  </a:cubicBezTo>
                  <a:cubicBezTo>
                    <a:pt x="16473" y="557"/>
                    <a:pt x="16443" y="558"/>
                    <a:pt x="16414" y="560"/>
                  </a:cubicBezTo>
                  <a:lnTo>
                    <a:pt x="16414" y="560"/>
                  </a:lnTo>
                  <a:cubicBezTo>
                    <a:pt x="16413" y="560"/>
                    <a:pt x="16413" y="560"/>
                    <a:pt x="16413" y="560"/>
                  </a:cubicBezTo>
                  <a:cubicBezTo>
                    <a:pt x="16411" y="560"/>
                    <a:pt x="16410" y="560"/>
                    <a:pt x="16408" y="559"/>
                  </a:cubicBezTo>
                  <a:cubicBezTo>
                    <a:pt x="16407" y="558"/>
                    <a:pt x="16406" y="557"/>
                    <a:pt x="16405" y="555"/>
                  </a:cubicBezTo>
                  <a:cubicBezTo>
                    <a:pt x="16405" y="554"/>
                    <a:pt x="16403" y="552"/>
                    <a:pt x="16403" y="551"/>
                  </a:cubicBezTo>
                  <a:lnTo>
                    <a:pt x="16403" y="551"/>
                  </a:lnTo>
                  <a:lnTo>
                    <a:pt x="16403" y="550"/>
                  </a:lnTo>
                  <a:cubicBezTo>
                    <a:pt x="16403" y="549"/>
                    <a:pt x="16405" y="548"/>
                    <a:pt x="16405" y="546"/>
                  </a:cubicBezTo>
                  <a:cubicBezTo>
                    <a:pt x="16406" y="544"/>
                    <a:pt x="16407" y="543"/>
                    <a:pt x="16408" y="542"/>
                  </a:cubicBezTo>
                  <a:cubicBezTo>
                    <a:pt x="16409" y="541"/>
                    <a:pt x="16411" y="541"/>
                    <a:pt x="16412" y="541"/>
                  </a:cubicBezTo>
                  <a:cubicBezTo>
                    <a:pt x="16442" y="539"/>
                    <a:pt x="16474" y="538"/>
                    <a:pt x="16505" y="538"/>
                  </a:cubicBezTo>
                  <a:close/>
                  <a:moveTo>
                    <a:pt x="2365" y="538"/>
                  </a:moveTo>
                  <a:lnTo>
                    <a:pt x="2374" y="538"/>
                  </a:lnTo>
                  <a:lnTo>
                    <a:pt x="2374" y="538"/>
                  </a:lnTo>
                  <a:cubicBezTo>
                    <a:pt x="2376" y="538"/>
                    <a:pt x="2378" y="538"/>
                    <a:pt x="2379" y="539"/>
                  </a:cubicBezTo>
                  <a:cubicBezTo>
                    <a:pt x="2381" y="540"/>
                    <a:pt x="2382" y="541"/>
                    <a:pt x="2383" y="543"/>
                  </a:cubicBezTo>
                  <a:cubicBezTo>
                    <a:pt x="2383" y="544"/>
                    <a:pt x="2384" y="545"/>
                    <a:pt x="2384" y="547"/>
                  </a:cubicBezTo>
                  <a:cubicBezTo>
                    <a:pt x="2384" y="548"/>
                    <a:pt x="2383" y="550"/>
                    <a:pt x="2383" y="552"/>
                  </a:cubicBezTo>
                  <a:cubicBezTo>
                    <a:pt x="2382" y="553"/>
                    <a:pt x="2381" y="555"/>
                    <a:pt x="2379" y="556"/>
                  </a:cubicBezTo>
                  <a:cubicBezTo>
                    <a:pt x="2378" y="556"/>
                    <a:pt x="2376" y="557"/>
                    <a:pt x="2374" y="557"/>
                  </a:cubicBezTo>
                  <a:lnTo>
                    <a:pt x="2365" y="557"/>
                  </a:lnTo>
                  <a:lnTo>
                    <a:pt x="2365" y="557"/>
                  </a:lnTo>
                  <a:lnTo>
                    <a:pt x="2365" y="557"/>
                  </a:lnTo>
                  <a:cubicBezTo>
                    <a:pt x="2330" y="557"/>
                    <a:pt x="2295" y="559"/>
                    <a:pt x="2261" y="562"/>
                  </a:cubicBezTo>
                  <a:lnTo>
                    <a:pt x="2261" y="562"/>
                  </a:lnTo>
                  <a:lnTo>
                    <a:pt x="2260" y="562"/>
                  </a:lnTo>
                  <a:cubicBezTo>
                    <a:pt x="2258" y="562"/>
                    <a:pt x="2256" y="562"/>
                    <a:pt x="2255" y="561"/>
                  </a:cubicBezTo>
                  <a:cubicBezTo>
                    <a:pt x="2253" y="560"/>
                    <a:pt x="2253" y="559"/>
                    <a:pt x="2252" y="558"/>
                  </a:cubicBezTo>
                  <a:cubicBezTo>
                    <a:pt x="2251" y="556"/>
                    <a:pt x="2251" y="555"/>
                    <a:pt x="2250" y="554"/>
                  </a:cubicBezTo>
                  <a:lnTo>
                    <a:pt x="2250" y="554"/>
                  </a:lnTo>
                  <a:cubicBezTo>
                    <a:pt x="2250" y="553"/>
                    <a:pt x="2250" y="553"/>
                    <a:pt x="2250" y="553"/>
                  </a:cubicBezTo>
                  <a:cubicBezTo>
                    <a:pt x="2250" y="551"/>
                    <a:pt x="2251" y="549"/>
                    <a:pt x="2252" y="548"/>
                  </a:cubicBezTo>
                  <a:cubicBezTo>
                    <a:pt x="2253" y="547"/>
                    <a:pt x="2253" y="545"/>
                    <a:pt x="2255" y="544"/>
                  </a:cubicBezTo>
                  <a:cubicBezTo>
                    <a:pt x="2256" y="544"/>
                    <a:pt x="2258" y="543"/>
                    <a:pt x="2259" y="543"/>
                  </a:cubicBezTo>
                  <a:lnTo>
                    <a:pt x="2259" y="543"/>
                  </a:lnTo>
                  <a:cubicBezTo>
                    <a:pt x="2294" y="540"/>
                    <a:pt x="2328" y="538"/>
                    <a:pt x="2363" y="538"/>
                  </a:cubicBezTo>
                  <a:cubicBezTo>
                    <a:pt x="2364" y="538"/>
                    <a:pt x="2365" y="538"/>
                    <a:pt x="2365" y="538"/>
                  </a:cubicBezTo>
                  <a:close/>
                  <a:moveTo>
                    <a:pt x="11790" y="538"/>
                  </a:moveTo>
                  <a:cubicBezTo>
                    <a:pt x="11828" y="538"/>
                    <a:pt x="11865" y="539"/>
                    <a:pt x="11901" y="542"/>
                  </a:cubicBezTo>
                  <a:lnTo>
                    <a:pt x="11901" y="542"/>
                  </a:lnTo>
                  <a:cubicBezTo>
                    <a:pt x="11902" y="542"/>
                    <a:pt x="11903" y="543"/>
                    <a:pt x="11905" y="544"/>
                  </a:cubicBezTo>
                  <a:cubicBezTo>
                    <a:pt x="11906" y="544"/>
                    <a:pt x="11907" y="545"/>
                    <a:pt x="11908" y="547"/>
                  </a:cubicBezTo>
                  <a:cubicBezTo>
                    <a:pt x="11909" y="548"/>
                    <a:pt x="11909" y="550"/>
                    <a:pt x="11909" y="552"/>
                  </a:cubicBezTo>
                  <a:cubicBezTo>
                    <a:pt x="11909" y="554"/>
                    <a:pt x="11909" y="555"/>
                    <a:pt x="11908" y="557"/>
                  </a:cubicBezTo>
                  <a:cubicBezTo>
                    <a:pt x="11907" y="558"/>
                    <a:pt x="11907" y="559"/>
                    <a:pt x="11905" y="560"/>
                  </a:cubicBezTo>
                  <a:cubicBezTo>
                    <a:pt x="11904" y="561"/>
                    <a:pt x="11901" y="561"/>
                    <a:pt x="11900" y="561"/>
                  </a:cubicBezTo>
                  <a:lnTo>
                    <a:pt x="11899" y="561"/>
                  </a:lnTo>
                  <a:cubicBezTo>
                    <a:pt x="11864" y="558"/>
                    <a:pt x="11827" y="557"/>
                    <a:pt x="11790" y="557"/>
                  </a:cubicBezTo>
                  <a:lnTo>
                    <a:pt x="11785" y="557"/>
                  </a:lnTo>
                  <a:lnTo>
                    <a:pt x="11785" y="557"/>
                  </a:lnTo>
                  <a:cubicBezTo>
                    <a:pt x="11783" y="557"/>
                    <a:pt x="11782" y="557"/>
                    <a:pt x="11780" y="556"/>
                  </a:cubicBezTo>
                  <a:cubicBezTo>
                    <a:pt x="11779" y="556"/>
                    <a:pt x="11779" y="554"/>
                    <a:pt x="11777" y="552"/>
                  </a:cubicBezTo>
                  <a:cubicBezTo>
                    <a:pt x="11777" y="551"/>
                    <a:pt x="11775" y="549"/>
                    <a:pt x="11775" y="547"/>
                  </a:cubicBezTo>
                  <a:lnTo>
                    <a:pt x="11775" y="547"/>
                  </a:lnTo>
                  <a:lnTo>
                    <a:pt x="11775" y="547"/>
                  </a:lnTo>
                  <a:cubicBezTo>
                    <a:pt x="11775" y="546"/>
                    <a:pt x="11777" y="545"/>
                    <a:pt x="11777" y="543"/>
                  </a:cubicBezTo>
                  <a:cubicBezTo>
                    <a:pt x="11778" y="541"/>
                    <a:pt x="11779" y="540"/>
                    <a:pt x="11780" y="539"/>
                  </a:cubicBezTo>
                  <a:cubicBezTo>
                    <a:pt x="11782" y="538"/>
                    <a:pt x="11783" y="538"/>
                    <a:pt x="11785" y="538"/>
                  </a:cubicBezTo>
                  <a:lnTo>
                    <a:pt x="11790" y="538"/>
                  </a:lnTo>
                  <a:close/>
                  <a:moveTo>
                    <a:pt x="11671" y="544"/>
                  </a:moveTo>
                  <a:lnTo>
                    <a:pt x="11671" y="544"/>
                  </a:lnTo>
                  <a:cubicBezTo>
                    <a:pt x="11673" y="544"/>
                    <a:pt x="11674" y="544"/>
                    <a:pt x="11676" y="545"/>
                  </a:cubicBezTo>
                  <a:cubicBezTo>
                    <a:pt x="11678" y="546"/>
                    <a:pt x="11678" y="546"/>
                    <a:pt x="11679" y="548"/>
                  </a:cubicBezTo>
                  <a:cubicBezTo>
                    <a:pt x="11680" y="549"/>
                    <a:pt x="11680" y="551"/>
                    <a:pt x="11680" y="553"/>
                  </a:cubicBezTo>
                  <a:cubicBezTo>
                    <a:pt x="11680" y="554"/>
                    <a:pt x="11680" y="557"/>
                    <a:pt x="11679" y="558"/>
                  </a:cubicBezTo>
                  <a:cubicBezTo>
                    <a:pt x="11678" y="559"/>
                    <a:pt x="11678" y="562"/>
                    <a:pt x="11676" y="562"/>
                  </a:cubicBezTo>
                  <a:cubicBezTo>
                    <a:pt x="11674" y="563"/>
                    <a:pt x="11673" y="563"/>
                    <a:pt x="11672" y="563"/>
                  </a:cubicBezTo>
                  <a:lnTo>
                    <a:pt x="11672" y="563"/>
                  </a:lnTo>
                  <a:cubicBezTo>
                    <a:pt x="11634" y="566"/>
                    <a:pt x="11597" y="572"/>
                    <a:pt x="11560" y="579"/>
                  </a:cubicBezTo>
                  <a:lnTo>
                    <a:pt x="11560" y="579"/>
                  </a:lnTo>
                  <a:cubicBezTo>
                    <a:pt x="11559" y="580"/>
                    <a:pt x="11558" y="580"/>
                    <a:pt x="11558" y="580"/>
                  </a:cubicBezTo>
                  <a:cubicBezTo>
                    <a:pt x="11556" y="580"/>
                    <a:pt x="11555" y="578"/>
                    <a:pt x="11553" y="578"/>
                  </a:cubicBezTo>
                  <a:cubicBezTo>
                    <a:pt x="11552" y="577"/>
                    <a:pt x="11550" y="576"/>
                    <a:pt x="11549" y="575"/>
                  </a:cubicBezTo>
                  <a:cubicBezTo>
                    <a:pt x="11548" y="573"/>
                    <a:pt x="11548" y="572"/>
                    <a:pt x="11548" y="570"/>
                  </a:cubicBezTo>
                  <a:cubicBezTo>
                    <a:pt x="11548" y="568"/>
                    <a:pt x="11548" y="566"/>
                    <a:pt x="11549" y="565"/>
                  </a:cubicBezTo>
                  <a:cubicBezTo>
                    <a:pt x="11550" y="563"/>
                    <a:pt x="11551" y="563"/>
                    <a:pt x="11553" y="562"/>
                  </a:cubicBezTo>
                  <a:cubicBezTo>
                    <a:pt x="11555" y="561"/>
                    <a:pt x="11555" y="561"/>
                    <a:pt x="11556" y="561"/>
                  </a:cubicBezTo>
                  <a:lnTo>
                    <a:pt x="11556" y="561"/>
                  </a:lnTo>
                  <a:cubicBezTo>
                    <a:pt x="11593" y="553"/>
                    <a:pt x="11632" y="547"/>
                    <a:pt x="11670" y="544"/>
                  </a:cubicBezTo>
                  <a:lnTo>
                    <a:pt x="11670" y="544"/>
                  </a:lnTo>
                  <a:lnTo>
                    <a:pt x="11671" y="544"/>
                  </a:lnTo>
                  <a:close/>
                  <a:moveTo>
                    <a:pt x="2489" y="546"/>
                  </a:moveTo>
                  <a:lnTo>
                    <a:pt x="2489" y="546"/>
                  </a:lnTo>
                  <a:lnTo>
                    <a:pt x="2490" y="546"/>
                  </a:lnTo>
                  <a:lnTo>
                    <a:pt x="2490" y="546"/>
                  </a:lnTo>
                  <a:lnTo>
                    <a:pt x="2490" y="546"/>
                  </a:lnTo>
                  <a:cubicBezTo>
                    <a:pt x="2529" y="550"/>
                    <a:pt x="2566" y="558"/>
                    <a:pt x="2604" y="567"/>
                  </a:cubicBezTo>
                  <a:lnTo>
                    <a:pt x="2604" y="567"/>
                  </a:lnTo>
                  <a:cubicBezTo>
                    <a:pt x="2605" y="567"/>
                    <a:pt x="2605" y="568"/>
                    <a:pt x="2606" y="568"/>
                  </a:cubicBezTo>
                  <a:cubicBezTo>
                    <a:pt x="2608" y="569"/>
                    <a:pt x="2609" y="570"/>
                    <a:pt x="2610" y="572"/>
                  </a:cubicBezTo>
                  <a:cubicBezTo>
                    <a:pt x="2611" y="573"/>
                    <a:pt x="2611" y="574"/>
                    <a:pt x="2611" y="576"/>
                  </a:cubicBezTo>
                  <a:cubicBezTo>
                    <a:pt x="2611" y="577"/>
                    <a:pt x="2611" y="579"/>
                    <a:pt x="2610" y="581"/>
                  </a:cubicBezTo>
                  <a:cubicBezTo>
                    <a:pt x="2609" y="582"/>
                    <a:pt x="2607" y="584"/>
                    <a:pt x="2606" y="585"/>
                  </a:cubicBezTo>
                  <a:cubicBezTo>
                    <a:pt x="2604" y="586"/>
                    <a:pt x="2603" y="586"/>
                    <a:pt x="2601" y="586"/>
                  </a:cubicBezTo>
                  <a:cubicBezTo>
                    <a:pt x="2601" y="586"/>
                    <a:pt x="2600" y="586"/>
                    <a:pt x="2599" y="586"/>
                  </a:cubicBezTo>
                  <a:lnTo>
                    <a:pt x="2599" y="586"/>
                  </a:lnTo>
                  <a:cubicBezTo>
                    <a:pt x="2562" y="576"/>
                    <a:pt x="2525" y="569"/>
                    <a:pt x="2488" y="564"/>
                  </a:cubicBezTo>
                  <a:lnTo>
                    <a:pt x="2488" y="564"/>
                  </a:lnTo>
                  <a:cubicBezTo>
                    <a:pt x="2487" y="564"/>
                    <a:pt x="2485" y="564"/>
                    <a:pt x="2484" y="563"/>
                  </a:cubicBezTo>
                  <a:cubicBezTo>
                    <a:pt x="2483" y="562"/>
                    <a:pt x="2482" y="561"/>
                    <a:pt x="2481" y="560"/>
                  </a:cubicBezTo>
                  <a:cubicBezTo>
                    <a:pt x="2480" y="558"/>
                    <a:pt x="2480" y="557"/>
                    <a:pt x="2480" y="555"/>
                  </a:cubicBezTo>
                  <a:cubicBezTo>
                    <a:pt x="2480" y="553"/>
                    <a:pt x="2480" y="551"/>
                    <a:pt x="2481" y="550"/>
                  </a:cubicBezTo>
                  <a:cubicBezTo>
                    <a:pt x="2482" y="548"/>
                    <a:pt x="2483" y="547"/>
                    <a:pt x="2484" y="547"/>
                  </a:cubicBezTo>
                  <a:cubicBezTo>
                    <a:pt x="2486" y="546"/>
                    <a:pt x="2487" y="545"/>
                    <a:pt x="2489" y="545"/>
                  </a:cubicBezTo>
                  <a:lnTo>
                    <a:pt x="2489" y="546"/>
                  </a:lnTo>
                  <a:close/>
                  <a:moveTo>
                    <a:pt x="16642" y="548"/>
                  </a:moveTo>
                  <a:lnTo>
                    <a:pt x="16642" y="548"/>
                  </a:lnTo>
                  <a:lnTo>
                    <a:pt x="16643" y="548"/>
                  </a:lnTo>
                  <a:lnTo>
                    <a:pt x="16643" y="548"/>
                  </a:lnTo>
                  <a:lnTo>
                    <a:pt x="16643" y="548"/>
                  </a:lnTo>
                  <a:cubicBezTo>
                    <a:pt x="16682" y="553"/>
                    <a:pt x="16719" y="561"/>
                    <a:pt x="16757" y="571"/>
                  </a:cubicBezTo>
                  <a:lnTo>
                    <a:pt x="16757" y="571"/>
                  </a:lnTo>
                  <a:cubicBezTo>
                    <a:pt x="16758" y="571"/>
                    <a:pt x="16758" y="572"/>
                    <a:pt x="16759" y="572"/>
                  </a:cubicBezTo>
                  <a:cubicBezTo>
                    <a:pt x="16761" y="573"/>
                    <a:pt x="16762" y="574"/>
                    <a:pt x="16763" y="576"/>
                  </a:cubicBezTo>
                  <a:cubicBezTo>
                    <a:pt x="16764" y="577"/>
                    <a:pt x="16764" y="578"/>
                    <a:pt x="16764" y="580"/>
                  </a:cubicBezTo>
                  <a:cubicBezTo>
                    <a:pt x="16764" y="581"/>
                    <a:pt x="16764" y="583"/>
                    <a:pt x="16763" y="585"/>
                  </a:cubicBezTo>
                  <a:cubicBezTo>
                    <a:pt x="16762" y="586"/>
                    <a:pt x="16761" y="588"/>
                    <a:pt x="16759" y="589"/>
                  </a:cubicBezTo>
                  <a:cubicBezTo>
                    <a:pt x="16758" y="590"/>
                    <a:pt x="16756" y="590"/>
                    <a:pt x="16754" y="590"/>
                  </a:cubicBezTo>
                  <a:cubicBezTo>
                    <a:pt x="16753" y="590"/>
                    <a:pt x="16752" y="590"/>
                    <a:pt x="16751" y="590"/>
                  </a:cubicBezTo>
                  <a:lnTo>
                    <a:pt x="16751" y="590"/>
                  </a:lnTo>
                  <a:cubicBezTo>
                    <a:pt x="16715" y="580"/>
                    <a:pt x="16678" y="572"/>
                    <a:pt x="16641" y="567"/>
                  </a:cubicBezTo>
                  <a:lnTo>
                    <a:pt x="16641" y="567"/>
                  </a:lnTo>
                  <a:cubicBezTo>
                    <a:pt x="16640" y="566"/>
                    <a:pt x="16638" y="566"/>
                    <a:pt x="16637" y="565"/>
                  </a:cubicBezTo>
                  <a:cubicBezTo>
                    <a:pt x="16636" y="565"/>
                    <a:pt x="16635" y="563"/>
                    <a:pt x="16634" y="562"/>
                  </a:cubicBezTo>
                  <a:cubicBezTo>
                    <a:pt x="16633" y="560"/>
                    <a:pt x="16633" y="559"/>
                    <a:pt x="16633" y="557"/>
                  </a:cubicBezTo>
                  <a:cubicBezTo>
                    <a:pt x="16633" y="555"/>
                    <a:pt x="16633" y="553"/>
                    <a:pt x="16634" y="552"/>
                  </a:cubicBezTo>
                  <a:cubicBezTo>
                    <a:pt x="16635" y="550"/>
                    <a:pt x="16636" y="550"/>
                    <a:pt x="16637" y="549"/>
                  </a:cubicBezTo>
                  <a:cubicBezTo>
                    <a:pt x="16639" y="548"/>
                    <a:pt x="16640" y="547"/>
                    <a:pt x="16642" y="547"/>
                  </a:cubicBezTo>
                  <a:lnTo>
                    <a:pt x="16642" y="548"/>
                  </a:lnTo>
                  <a:close/>
                  <a:moveTo>
                    <a:pt x="16299" y="554"/>
                  </a:moveTo>
                  <a:lnTo>
                    <a:pt x="16299" y="554"/>
                  </a:lnTo>
                  <a:cubicBezTo>
                    <a:pt x="16301" y="554"/>
                    <a:pt x="16302" y="555"/>
                    <a:pt x="16303" y="555"/>
                  </a:cubicBezTo>
                  <a:cubicBezTo>
                    <a:pt x="16305" y="556"/>
                    <a:pt x="16306" y="557"/>
                    <a:pt x="16307" y="559"/>
                  </a:cubicBezTo>
                  <a:cubicBezTo>
                    <a:pt x="16308" y="560"/>
                    <a:pt x="16308" y="562"/>
                    <a:pt x="16308" y="564"/>
                  </a:cubicBezTo>
                  <a:cubicBezTo>
                    <a:pt x="16308" y="565"/>
                    <a:pt x="16308" y="566"/>
                    <a:pt x="16307" y="568"/>
                  </a:cubicBezTo>
                  <a:cubicBezTo>
                    <a:pt x="16306" y="569"/>
                    <a:pt x="16305" y="571"/>
                    <a:pt x="16303" y="572"/>
                  </a:cubicBezTo>
                  <a:cubicBezTo>
                    <a:pt x="16303" y="572"/>
                    <a:pt x="16302" y="573"/>
                    <a:pt x="16301" y="573"/>
                  </a:cubicBezTo>
                  <a:lnTo>
                    <a:pt x="16301" y="573"/>
                  </a:lnTo>
                  <a:cubicBezTo>
                    <a:pt x="16263" y="579"/>
                    <a:pt x="16226" y="587"/>
                    <a:pt x="16190" y="597"/>
                  </a:cubicBezTo>
                  <a:lnTo>
                    <a:pt x="16190" y="597"/>
                  </a:lnTo>
                  <a:cubicBezTo>
                    <a:pt x="16189" y="598"/>
                    <a:pt x="16188" y="598"/>
                    <a:pt x="16187" y="598"/>
                  </a:cubicBezTo>
                  <a:cubicBezTo>
                    <a:pt x="16186" y="598"/>
                    <a:pt x="16185" y="596"/>
                    <a:pt x="16183" y="596"/>
                  </a:cubicBezTo>
                  <a:cubicBezTo>
                    <a:pt x="16182" y="595"/>
                    <a:pt x="16180" y="594"/>
                    <a:pt x="16179" y="593"/>
                  </a:cubicBezTo>
                  <a:cubicBezTo>
                    <a:pt x="16178" y="591"/>
                    <a:pt x="16178" y="590"/>
                    <a:pt x="16178" y="588"/>
                  </a:cubicBezTo>
                  <a:cubicBezTo>
                    <a:pt x="16178" y="586"/>
                    <a:pt x="16178" y="584"/>
                    <a:pt x="16179" y="583"/>
                  </a:cubicBezTo>
                  <a:cubicBezTo>
                    <a:pt x="16180" y="581"/>
                    <a:pt x="16182" y="582"/>
                    <a:pt x="16183" y="580"/>
                  </a:cubicBezTo>
                  <a:cubicBezTo>
                    <a:pt x="16184" y="579"/>
                    <a:pt x="16184" y="579"/>
                    <a:pt x="16185" y="579"/>
                  </a:cubicBezTo>
                  <a:lnTo>
                    <a:pt x="16185" y="579"/>
                  </a:lnTo>
                  <a:cubicBezTo>
                    <a:pt x="16222" y="569"/>
                    <a:pt x="16260" y="560"/>
                    <a:pt x="16298" y="554"/>
                  </a:cubicBezTo>
                  <a:lnTo>
                    <a:pt x="16298" y="554"/>
                  </a:lnTo>
                  <a:lnTo>
                    <a:pt x="16299" y="554"/>
                  </a:lnTo>
                  <a:close/>
                  <a:moveTo>
                    <a:pt x="12014" y="557"/>
                  </a:moveTo>
                  <a:lnTo>
                    <a:pt x="12014" y="557"/>
                  </a:lnTo>
                  <a:lnTo>
                    <a:pt x="12015" y="558"/>
                  </a:lnTo>
                  <a:lnTo>
                    <a:pt x="12015" y="558"/>
                  </a:lnTo>
                  <a:cubicBezTo>
                    <a:pt x="12053" y="565"/>
                    <a:pt x="12091" y="574"/>
                    <a:pt x="12128" y="584"/>
                  </a:cubicBezTo>
                  <a:lnTo>
                    <a:pt x="12128" y="584"/>
                  </a:lnTo>
                  <a:cubicBezTo>
                    <a:pt x="12129" y="585"/>
                    <a:pt x="12129" y="585"/>
                    <a:pt x="12130" y="585"/>
                  </a:cubicBezTo>
                  <a:cubicBezTo>
                    <a:pt x="12132" y="586"/>
                    <a:pt x="12133" y="587"/>
                    <a:pt x="12133" y="589"/>
                  </a:cubicBezTo>
                  <a:cubicBezTo>
                    <a:pt x="12134" y="591"/>
                    <a:pt x="12135" y="592"/>
                    <a:pt x="12135" y="594"/>
                  </a:cubicBezTo>
                  <a:cubicBezTo>
                    <a:pt x="12135" y="595"/>
                    <a:pt x="12134" y="596"/>
                    <a:pt x="12133" y="598"/>
                  </a:cubicBezTo>
                  <a:cubicBezTo>
                    <a:pt x="12133" y="600"/>
                    <a:pt x="12132" y="601"/>
                    <a:pt x="12130" y="602"/>
                  </a:cubicBezTo>
                  <a:cubicBezTo>
                    <a:pt x="12129" y="603"/>
                    <a:pt x="12127" y="603"/>
                    <a:pt x="12125" y="603"/>
                  </a:cubicBezTo>
                  <a:cubicBezTo>
                    <a:pt x="12124" y="603"/>
                    <a:pt x="12123" y="603"/>
                    <a:pt x="12122" y="603"/>
                  </a:cubicBezTo>
                  <a:lnTo>
                    <a:pt x="12122" y="603"/>
                  </a:lnTo>
                  <a:cubicBezTo>
                    <a:pt x="12086" y="592"/>
                    <a:pt x="12049" y="583"/>
                    <a:pt x="12012" y="576"/>
                  </a:cubicBezTo>
                  <a:lnTo>
                    <a:pt x="12012" y="576"/>
                  </a:lnTo>
                  <a:cubicBezTo>
                    <a:pt x="12011" y="576"/>
                    <a:pt x="12011" y="576"/>
                    <a:pt x="12009" y="575"/>
                  </a:cubicBezTo>
                  <a:cubicBezTo>
                    <a:pt x="12008" y="575"/>
                    <a:pt x="12007" y="573"/>
                    <a:pt x="12006" y="572"/>
                  </a:cubicBezTo>
                  <a:cubicBezTo>
                    <a:pt x="12005" y="570"/>
                    <a:pt x="12005" y="569"/>
                    <a:pt x="12005" y="567"/>
                  </a:cubicBezTo>
                  <a:cubicBezTo>
                    <a:pt x="12005" y="565"/>
                    <a:pt x="12005" y="563"/>
                    <a:pt x="12006" y="562"/>
                  </a:cubicBezTo>
                  <a:cubicBezTo>
                    <a:pt x="12007" y="560"/>
                    <a:pt x="12008" y="560"/>
                    <a:pt x="12009" y="559"/>
                  </a:cubicBezTo>
                  <a:cubicBezTo>
                    <a:pt x="12011" y="558"/>
                    <a:pt x="12012" y="558"/>
                    <a:pt x="12014" y="558"/>
                  </a:cubicBezTo>
                  <a:lnTo>
                    <a:pt x="12014" y="557"/>
                  </a:lnTo>
                  <a:close/>
                  <a:moveTo>
                    <a:pt x="2147" y="562"/>
                  </a:moveTo>
                  <a:lnTo>
                    <a:pt x="2147" y="562"/>
                  </a:lnTo>
                  <a:cubicBezTo>
                    <a:pt x="2149" y="563"/>
                    <a:pt x="2151" y="563"/>
                    <a:pt x="2152" y="564"/>
                  </a:cubicBezTo>
                  <a:cubicBezTo>
                    <a:pt x="2154" y="565"/>
                    <a:pt x="2155" y="565"/>
                    <a:pt x="2156" y="567"/>
                  </a:cubicBezTo>
                  <a:cubicBezTo>
                    <a:pt x="2157" y="568"/>
                    <a:pt x="2157" y="570"/>
                    <a:pt x="2157" y="572"/>
                  </a:cubicBezTo>
                  <a:cubicBezTo>
                    <a:pt x="2157" y="574"/>
                    <a:pt x="2157" y="575"/>
                    <a:pt x="2156" y="577"/>
                  </a:cubicBezTo>
                  <a:cubicBezTo>
                    <a:pt x="2155" y="578"/>
                    <a:pt x="2154" y="579"/>
                    <a:pt x="2152" y="580"/>
                  </a:cubicBezTo>
                  <a:cubicBezTo>
                    <a:pt x="2150" y="580"/>
                    <a:pt x="2151" y="581"/>
                    <a:pt x="2150" y="581"/>
                  </a:cubicBezTo>
                  <a:lnTo>
                    <a:pt x="2150" y="581"/>
                  </a:lnTo>
                  <a:cubicBezTo>
                    <a:pt x="2113" y="590"/>
                    <a:pt x="2077" y="601"/>
                    <a:pt x="2041" y="614"/>
                  </a:cubicBezTo>
                  <a:lnTo>
                    <a:pt x="2041" y="614"/>
                  </a:lnTo>
                  <a:cubicBezTo>
                    <a:pt x="2040" y="615"/>
                    <a:pt x="2039" y="615"/>
                    <a:pt x="2038" y="615"/>
                  </a:cubicBezTo>
                  <a:cubicBezTo>
                    <a:pt x="2036" y="615"/>
                    <a:pt x="2034" y="615"/>
                    <a:pt x="2033" y="614"/>
                  </a:cubicBezTo>
                  <a:cubicBezTo>
                    <a:pt x="2031" y="613"/>
                    <a:pt x="2031" y="611"/>
                    <a:pt x="2030" y="610"/>
                  </a:cubicBezTo>
                  <a:cubicBezTo>
                    <a:pt x="2029" y="608"/>
                    <a:pt x="2028" y="607"/>
                    <a:pt x="2028" y="606"/>
                  </a:cubicBezTo>
                  <a:cubicBezTo>
                    <a:pt x="2028" y="604"/>
                    <a:pt x="2029" y="602"/>
                    <a:pt x="2030" y="601"/>
                  </a:cubicBezTo>
                  <a:cubicBezTo>
                    <a:pt x="2031" y="599"/>
                    <a:pt x="2031" y="598"/>
                    <a:pt x="2033" y="597"/>
                  </a:cubicBezTo>
                  <a:cubicBezTo>
                    <a:pt x="2034" y="597"/>
                    <a:pt x="2034" y="597"/>
                    <a:pt x="2035" y="597"/>
                  </a:cubicBezTo>
                  <a:lnTo>
                    <a:pt x="2035" y="597"/>
                  </a:lnTo>
                  <a:cubicBezTo>
                    <a:pt x="2071" y="583"/>
                    <a:pt x="2108" y="572"/>
                    <a:pt x="2145" y="563"/>
                  </a:cubicBezTo>
                  <a:lnTo>
                    <a:pt x="2145" y="563"/>
                  </a:lnTo>
                  <a:cubicBezTo>
                    <a:pt x="2146" y="563"/>
                    <a:pt x="2147" y="563"/>
                    <a:pt x="2147" y="563"/>
                  </a:cubicBezTo>
                  <a:lnTo>
                    <a:pt x="2147" y="563"/>
                  </a:lnTo>
                  <a:lnTo>
                    <a:pt x="2147" y="562"/>
                  </a:lnTo>
                  <a:close/>
                  <a:moveTo>
                    <a:pt x="11447" y="589"/>
                  </a:moveTo>
                  <a:lnTo>
                    <a:pt x="11447" y="589"/>
                  </a:lnTo>
                  <a:cubicBezTo>
                    <a:pt x="11448" y="589"/>
                    <a:pt x="11450" y="590"/>
                    <a:pt x="11451" y="591"/>
                  </a:cubicBezTo>
                  <a:cubicBezTo>
                    <a:pt x="11453" y="592"/>
                    <a:pt x="11454" y="592"/>
                    <a:pt x="11455" y="594"/>
                  </a:cubicBezTo>
                  <a:cubicBezTo>
                    <a:pt x="11456" y="595"/>
                    <a:pt x="11456" y="597"/>
                    <a:pt x="11456" y="599"/>
                  </a:cubicBezTo>
                  <a:cubicBezTo>
                    <a:pt x="11456" y="601"/>
                    <a:pt x="11456" y="602"/>
                    <a:pt x="11455" y="604"/>
                  </a:cubicBezTo>
                  <a:cubicBezTo>
                    <a:pt x="11454" y="605"/>
                    <a:pt x="11453" y="605"/>
                    <a:pt x="11451" y="607"/>
                  </a:cubicBezTo>
                  <a:cubicBezTo>
                    <a:pt x="11451" y="608"/>
                    <a:pt x="11450" y="608"/>
                    <a:pt x="11450" y="608"/>
                  </a:cubicBezTo>
                  <a:lnTo>
                    <a:pt x="11450" y="608"/>
                  </a:lnTo>
                  <a:cubicBezTo>
                    <a:pt x="11414" y="620"/>
                    <a:pt x="11378" y="633"/>
                    <a:pt x="11344" y="649"/>
                  </a:cubicBezTo>
                  <a:lnTo>
                    <a:pt x="11344" y="649"/>
                  </a:lnTo>
                  <a:cubicBezTo>
                    <a:pt x="11342" y="649"/>
                    <a:pt x="11341" y="650"/>
                    <a:pt x="11339" y="650"/>
                  </a:cubicBezTo>
                  <a:cubicBezTo>
                    <a:pt x="11338" y="650"/>
                    <a:pt x="11337" y="649"/>
                    <a:pt x="11335" y="649"/>
                  </a:cubicBezTo>
                  <a:cubicBezTo>
                    <a:pt x="11334" y="648"/>
                    <a:pt x="11332" y="646"/>
                    <a:pt x="11331" y="645"/>
                  </a:cubicBezTo>
                  <a:cubicBezTo>
                    <a:pt x="11330" y="644"/>
                    <a:pt x="11330" y="641"/>
                    <a:pt x="11330" y="640"/>
                  </a:cubicBezTo>
                  <a:cubicBezTo>
                    <a:pt x="11330" y="638"/>
                    <a:pt x="11330" y="636"/>
                    <a:pt x="11331" y="635"/>
                  </a:cubicBezTo>
                  <a:cubicBezTo>
                    <a:pt x="11332" y="633"/>
                    <a:pt x="11333" y="633"/>
                    <a:pt x="11335" y="632"/>
                  </a:cubicBezTo>
                  <a:cubicBezTo>
                    <a:pt x="11335" y="632"/>
                    <a:pt x="11335" y="631"/>
                    <a:pt x="11336" y="631"/>
                  </a:cubicBezTo>
                  <a:lnTo>
                    <a:pt x="11336" y="631"/>
                  </a:lnTo>
                  <a:cubicBezTo>
                    <a:pt x="11371" y="615"/>
                    <a:pt x="11407" y="602"/>
                    <a:pt x="11444" y="590"/>
                  </a:cubicBezTo>
                  <a:lnTo>
                    <a:pt x="11444" y="590"/>
                  </a:lnTo>
                  <a:cubicBezTo>
                    <a:pt x="11445" y="590"/>
                    <a:pt x="11446" y="589"/>
                    <a:pt x="11447" y="589"/>
                  </a:cubicBezTo>
                  <a:close/>
                  <a:moveTo>
                    <a:pt x="2710" y="603"/>
                  </a:moveTo>
                  <a:lnTo>
                    <a:pt x="2710" y="603"/>
                  </a:lnTo>
                  <a:cubicBezTo>
                    <a:pt x="2711" y="603"/>
                    <a:pt x="2712" y="603"/>
                    <a:pt x="2714" y="604"/>
                  </a:cubicBezTo>
                  <a:lnTo>
                    <a:pt x="2714" y="604"/>
                  </a:lnTo>
                  <a:cubicBezTo>
                    <a:pt x="2749" y="618"/>
                    <a:pt x="2784" y="635"/>
                    <a:pt x="2818" y="654"/>
                  </a:cubicBezTo>
                  <a:lnTo>
                    <a:pt x="2818" y="654"/>
                  </a:lnTo>
                  <a:lnTo>
                    <a:pt x="2818" y="654"/>
                  </a:lnTo>
                  <a:cubicBezTo>
                    <a:pt x="2819" y="655"/>
                    <a:pt x="2820" y="655"/>
                    <a:pt x="2821" y="657"/>
                  </a:cubicBezTo>
                  <a:cubicBezTo>
                    <a:pt x="2822" y="658"/>
                    <a:pt x="2823" y="660"/>
                    <a:pt x="2823" y="662"/>
                  </a:cubicBezTo>
                  <a:cubicBezTo>
                    <a:pt x="2823" y="663"/>
                    <a:pt x="2822" y="666"/>
                    <a:pt x="2821" y="667"/>
                  </a:cubicBezTo>
                  <a:cubicBezTo>
                    <a:pt x="2820" y="668"/>
                    <a:pt x="2819" y="670"/>
                    <a:pt x="2818" y="671"/>
                  </a:cubicBezTo>
                  <a:cubicBezTo>
                    <a:pt x="2816" y="671"/>
                    <a:pt x="2815" y="672"/>
                    <a:pt x="2813" y="672"/>
                  </a:cubicBezTo>
                  <a:cubicBezTo>
                    <a:pt x="2811" y="672"/>
                    <a:pt x="2810" y="671"/>
                    <a:pt x="2808" y="671"/>
                  </a:cubicBezTo>
                  <a:lnTo>
                    <a:pt x="2808" y="671"/>
                  </a:lnTo>
                  <a:cubicBezTo>
                    <a:pt x="2775" y="652"/>
                    <a:pt x="2741" y="636"/>
                    <a:pt x="2706" y="621"/>
                  </a:cubicBezTo>
                  <a:lnTo>
                    <a:pt x="2706" y="621"/>
                  </a:lnTo>
                  <a:lnTo>
                    <a:pt x="2705" y="621"/>
                  </a:lnTo>
                  <a:cubicBezTo>
                    <a:pt x="2703" y="620"/>
                    <a:pt x="2703" y="618"/>
                    <a:pt x="2702" y="617"/>
                  </a:cubicBezTo>
                  <a:cubicBezTo>
                    <a:pt x="2701" y="615"/>
                    <a:pt x="2700" y="614"/>
                    <a:pt x="2700" y="613"/>
                  </a:cubicBezTo>
                  <a:cubicBezTo>
                    <a:pt x="2700" y="611"/>
                    <a:pt x="2701" y="609"/>
                    <a:pt x="2702" y="608"/>
                  </a:cubicBezTo>
                  <a:cubicBezTo>
                    <a:pt x="2703" y="606"/>
                    <a:pt x="2704" y="605"/>
                    <a:pt x="2705" y="604"/>
                  </a:cubicBezTo>
                  <a:cubicBezTo>
                    <a:pt x="2707" y="603"/>
                    <a:pt x="2708" y="603"/>
                    <a:pt x="2710" y="603"/>
                  </a:cubicBezTo>
                  <a:close/>
                  <a:moveTo>
                    <a:pt x="16862" y="608"/>
                  </a:moveTo>
                  <a:lnTo>
                    <a:pt x="16862" y="608"/>
                  </a:lnTo>
                  <a:lnTo>
                    <a:pt x="16862" y="608"/>
                  </a:lnTo>
                  <a:cubicBezTo>
                    <a:pt x="16863" y="608"/>
                    <a:pt x="16865" y="609"/>
                    <a:pt x="16866" y="609"/>
                  </a:cubicBezTo>
                  <a:lnTo>
                    <a:pt x="16866" y="609"/>
                  </a:lnTo>
                  <a:cubicBezTo>
                    <a:pt x="16901" y="624"/>
                    <a:pt x="16935" y="641"/>
                    <a:pt x="16968" y="660"/>
                  </a:cubicBezTo>
                  <a:cubicBezTo>
                    <a:pt x="16968" y="660"/>
                    <a:pt x="16969" y="660"/>
                    <a:pt x="16969" y="661"/>
                  </a:cubicBezTo>
                  <a:lnTo>
                    <a:pt x="16969" y="661"/>
                  </a:lnTo>
                  <a:cubicBezTo>
                    <a:pt x="16971" y="662"/>
                    <a:pt x="16972" y="663"/>
                    <a:pt x="16973" y="664"/>
                  </a:cubicBezTo>
                  <a:cubicBezTo>
                    <a:pt x="16974" y="666"/>
                    <a:pt x="16974" y="667"/>
                    <a:pt x="16974" y="669"/>
                  </a:cubicBezTo>
                  <a:cubicBezTo>
                    <a:pt x="16974" y="671"/>
                    <a:pt x="16974" y="672"/>
                    <a:pt x="16973" y="674"/>
                  </a:cubicBezTo>
                  <a:cubicBezTo>
                    <a:pt x="16972" y="675"/>
                    <a:pt x="16971" y="676"/>
                    <a:pt x="16969" y="677"/>
                  </a:cubicBezTo>
                  <a:cubicBezTo>
                    <a:pt x="16967" y="677"/>
                    <a:pt x="16966" y="679"/>
                    <a:pt x="16964" y="679"/>
                  </a:cubicBezTo>
                  <a:cubicBezTo>
                    <a:pt x="16963" y="679"/>
                    <a:pt x="16961" y="678"/>
                    <a:pt x="16960" y="677"/>
                  </a:cubicBezTo>
                  <a:lnTo>
                    <a:pt x="16960" y="677"/>
                  </a:lnTo>
                  <a:lnTo>
                    <a:pt x="16960" y="677"/>
                  </a:lnTo>
                  <a:cubicBezTo>
                    <a:pt x="16959" y="677"/>
                    <a:pt x="16959" y="677"/>
                    <a:pt x="16958" y="677"/>
                  </a:cubicBezTo>
                  <a:cubicBezTo>
                    <a:pt x="16926" y="658"/>
                    <a:pt x="16893" y="641"/>
                    <a:pt x="16858" y="627"/>
                  </a:cubicBezTo>
                  <a:lnTo>
                    <a:pt x="16858" y="627"/>
                  </a:lnTo>
                  <a:cubicBezTo>
                    <a:pt x="16858" y="627"/>
                    <a:pt x="16858" y="626"/>
                    <a:pt x="16857" y="626"/>
                  </a:cubicBezTo>
                  <a:cubicBezTo>
                    <a:pt x="16856" y="625"/>
                    <a:pt x="16855" y="624"/>
                    <a:pt x="16854" y="623"/>
                  </a:cubicBezTo>
                  <a:cubicBezTo>
                    <a:pt x="16853" y="621"/>
                    <a:pt x="16853" y="620"/>
                    <a:pt x="16853" y="618"/>
                  </a:cubicBezTo>
                  <a:cubicBezTo>
                    <a:pt x="16853" y="616"/>
                    <a:pt x="16853" y="614"/>
                    <a:pt x="16854" y="613"/>
                  </a:cubicBezTo>
                  <a:cubicBezTo>
                    <a:pt x="16855" y="611"/>
                    <a:pt x="16856" y="610"/>
                    <a:pt x="16857" y="610"/>
                  </a:cubicBezTo>
                  <a:cubicBezTo>
                    <a:pt x="16859" y="609"/>
                    <a:pt x="16860" y="608"/>
                    <a:pt x="16862" y="608"/>
                  </a:cubicBezTo>
                  <a:close/>
                  <a:moveTo>
                    <a:pt x="16079" y="615"/>
                  </a:moveTo>
                  <a:lnTo>
                    <a:pt x="16079" y="615"/>
                  </a:lnTo>
                  <a:cubicBezTo>
                    <a:pt x="16080" y="615"/>
                    <a:pt x="16082" y="615"/>
                    <a:pt x="16083" y="616"/>
                  </a:cubicBezTo>
                  <a:cubicBezTo>
                    <a:pt x="16085" y="617"/>
                    <a:pt x="16086" y="617"/>
                    <a:pt x="16087" y="619"/>
                  </a:cubicBezTo>
                  <a:cubicBezTo>
                    <a:pt x="16088" y="620"/>
                    <a:pt x="16088" y="622"/>
                    <a:pt x="16088" y="624"/>
                  </a:cubicBezTo>
                  <a:cubicBezTo>
                    <a:pt x="16088" y="625"/>
                    <a:pt x="16088" y="628"/>
                    <a:pt x="16087" y="629"/>
                  </a:cubicBezTo>
                  <a:cubicBezTo>
                    <a:pt x="16086" y="630"/>
                    <a:pt x="16085" y="632"/>
                    <a:pt x="16083" y="633"/>
                  </a:cubicBezTo>
                  <a:lnTo>
                    <a:pt x="16082" y="633"/>
                  </a:lnTo>
                  <a:lnTo>
                    <a:pt x="16082" y="633"/>
                  </a:lnTo>
                  <a:cubicBezTo>
                    <a:pt x="16047" y="647"/>
                    <a:pt x="16012" y="663"/>
                    <a:pt x="15979" y="680"/>
                  </a:cubicBezTo>
                  <a:lnTo>
                    <a:pt x="15979" y="680"/>
                  </a:lnTo>
                  <a:lnTo>
                    <a:pt x="15979" y="680"/>
                  </a:lnTo>
                  <a:cubicBezTo>
                    <a:pt x="15977" y="681"/>
                    <a:pt x="15976" y="682"/>
                    <a:pt x="15974" y="682"/>
                  </a:cubicBezTo>
                  <a:cubicBezTo>
                    <a:pt x="15972" y="682"/>
                    <a:pt x="15971" y="680"/>
                    <a:pt x="15969" y="680"/>
                  </a:cubicBezTo>
                  <a:cubicBezTo>
                    <a:pt x="15968" y="679"/>
                    <a:pt x="15967" y="678"/>
                    <a:pt x="15966" y="677"/>
                  </a:cubicBezTo>
                  <a:cubicBezTo>
                    <a:pt x="15965" y="675"/>
                    <a:pt x="15964" y="674"/>
                    <a:pt x="15964" y="672"/>
                  </a:cubicBezTo>
                  <a:cubicBezTo>
                    <a:pt x="15964" y="670"/>
                    <a:pt x="15965" y="668"/>
                    <a:pt x="15966" y="667"/>
                  </a:cubicBezTo>
                  <a:cubicBezTo>
                    <a:pt x="15967" y="665"/>
                    <a:pt x="15968" y="665"/>
                    <a:pt x="15969" y="664"/>
                  </a:cubicBezTo>
                  <a:cubicBezTo>
                    <a:pt x="15969" y="664"/>
                    <a:pt x="15970" y="664"/>
                    <a:pt x="15970" y="663"/>
                  </a:cubicBezTo>
                  <a:lnTo>
                    <a:pt x="15970" y="663"/>
                  </a:lnTo>
                  <a:cubicBezTo>
                    <a:pt x="16004" y="646"/>
                    <a:pt x="16039" y="629"/>
                    <a:pt x="16075" y="615"/>
                  </a:cubicBezTo>
                  <a:lnTo>
                    <a:pt x="16075" y="615"/>
                  </a:lnTo>
                  <a:cubicBezTo>
                    <a:pt x="16076" y="615"/>
                    <a:pt x="16077" y="615"/>
                    <a:pt x="16078" y="615"/>
                  </a:cubicBezTo>
                  <a:lnTo>
                    <a:pt x="16079" y="615"/>
                  </a:lnTo>
                  <a:close/>
                  <a:moveTo>
                    <a:pt x="12233" y="622"/>
                  </a:moveTo>
                  <a:lnTo>
                    <a:pt x="12233" y="622"/>
                  </a:lnTo>
                  <a:cubicBezTo>
                    <a:pt x="12234" y="622"/>
                    <a:pt x="12236" y="622"/>
                    <a:pt x="12237" y="623"/>
                  </a:cubicBezTo>
                  <a:lnTo>
                    <a:pt x="12237" y="623"/>
                  </a:lnTo>
                  <a:cubicBezTo>
                    <a:pt x="12272" y="638"/>
                    <a:pt x="12307" y="654"/>
                    <a:pt x="12341" y="673"/>
                  </a:cubicBezTo>
                  <a:lnTo>
                    <a:pt x="12341" y="673"/>
                  </a:lnTo>
                  <a:cubicBezTo>
                    <a:pt x="12342" y="674"/>
                    <a:pt x="12344" y="675"/>
                    <a:pt x="12344" y="676"/>
                  </a:cubicBezTo>
                  <a:cubicBezTo>
                    <a:pt x="12345" y="678"/>
                    <a:pt x="12346" y="679"/>
                    <a:pt x="12346" y="681"/>
                  </a:cubicBezTo>
                  <a:cubicBezTo>
                    <a:pt x="12346" y="683"/>
                    <a:pt x="12345" y="684"/>
                    <a:pt x="12344" y="686"/>
                  </a:cubicBezTo>
                  <a:cubicBezTo>
                    <a:pt x="12344" y="687"/>
                    <a:pt x="12343" y="688"/>
                    <a:pt x="12341" y="689"/>
                  </a:cubicBezTo>
                  <a:cubicBezTo>
                    <a:pt x="12340" y="689"/>
                    <a:pt x="12338" y="691"/>
                    <a:pt x="12336" y="691"/>
                  </a:cubicBezTo>
                  <a:cubicBezTo>
                    <a:pt x="12335" y="691"/>
                    <a:pt x="12333" y="690"/>
                    <a:pt x="12332" y="690"/>
                  </a:cubicBezTo>
                  <a:lnTo>
                    <a:pt x="12332" y="690"/>
                  </a:lnTo>
                  <a:cubicBezTo>
                    <a:pt x="12299" y="671"/>
                    <a:pt x="12264" y="655"/>
                    <a:pt x="12229" y="640"/>
                  </a:cubicBezTo>
                  <a:lnTo>
                    <a:pt x="12229" y="640"/>
                  </a:lnTo>
                  <a:lnTo>
                    <a:pt x="12228" y="640"/>
                  </a:lnTo>
                  <a:cubicBezTo>
                    <a:pt x="12227" y="639"/>
                    <a:pt x="12226" y="637"/>
                    <a:pt x="12225" y="636"/>
                  </a:cubicBezTo>
                  <a:cubicBezTo>
                    <a:pt x="12224" y="634"/>
                    <a:pt x="12224" y="633"/>
                    <a:pt x="12224" y="632"/>
                  </a:cubicBezTo>
                  <a:cubicBezTo>
                    <a:pt x="12224" y="630"/>
                    <a:pt x="12224" y="628"/>
                    <a:pt x="12225" y="627"/>
                  </a:cubicBezTo>
                  <a:cubicBezTo>
                    <a:pt x="12226" y="625"/>
                    <a:pt x="12227" y="624"/>
                    <a:pt x="12228" y="623"/>
                  </a:cubicBezTo>
                  <a:cubicBezTo>
                    <a:pt x="12230" y="622"/>
                    <a:pt x="12231" y="622"/>
                    <a:pt x="12233" y="622"/>
                  </a:cubicBezTo>
                  <a:close/>
                  <a:moveTo>
                    <a:pt x="1934" y="643"/>
                  </a:moveTo>
                  <a:lnTo>
                    <a:pt x="1934" y="643"/>
                  </a:lnTo>
                  <a:cubicBezTo>
                    <a:pt x="1935" y="643"/>
                    <a:pt x="1937" y="643"/>
                    <a:pt x="1938" y="644"/>
                  </a:cubicBezTo>
                  <a:cubicBezTo>
                    <a:pt x="1940" y="645"/>
                    <a:pt x="1941" y="646"/>
                    <a:pt x="1942" y="648"/>
                  </a:cubicBezTo>
                  <a:cubicBezTo>
                    <a:pt x="1943" y="649"/>
                    <a:pt x="1943" y="651"/>
                    <a:pt x="1943" y="653"/>
                  </a:cubicBezTo>
                  <a:cubicBezTo>
                    <a:pt x="1943" y="654"/>
                    <a:pt x="1943" y="655"/>
                    <a:pt x="1942" y="657"/>
                  </a:cubicBezTo>
                  <a:cubicBezTo>
                    <a:pt x="1941" y="658"/>
                    <a:pt x="1940" y="660"/>
                    <a:pt x="1938" y="661"/>
                  </a:cubicBezTo>
                  <a:lnTo>
                    <a:pt x="1938" y="661"/>
                  </a:lnTo>
                  <a:lnTo>
                    <a:pt x="1938" y="661"/>
                  </a:lnTo>
                  <a:cubicBezTo>
                    <a:pt x="1929" y="666"/>
                    <a:pt x="1919" y="672"/>
                    <a:pt x="1910" y="677"/>
                  </a:cubicBezTo>
                  <a:cubicBezTo>
                    <a:pt x="1886" y="691"/>
                    <a:pt x="1864" y="705"/>
                    <a:pt x="1842" y="720"/>
                  </a:cubicBezTo>
                  <a:lnTo>
                    <a:pt x="1842" y="720"/>
                  </a:lnTo>
                  <a:cubicBezTo>
                    <a:pt x="1841" y="720"/>
                    <a:pt x="1841" y="721"/>
                    <a:pt x="1840" y="721"/>
                  </a:cubicBezTo>
                  <a:cubicBezTo>
                    <a:pt x="1839" y="722"/>
                    <a:pt x="1837" y="722"/>
                    <a:pt x="1836" y="722"/>
                  </a:cubicBezTo>
                  <a:cubicBezTo>
                    <a:pt x="1834" y="722"/>
                    <a:pt x="1832" y="722"/>
                    <a:pt x="1831" y="721"/>
                  </a:cubicBezTo>
                  <a:cubicBezTo>
                    <a:pt x="1829" y="720"/>
                    <a:pt x="1828" y="718"/>
                    <a:pt x="1827" y="717"/>
                  </a:cubicBezTo>
                  <a:cubicBezTo>
                    <a:pt x="1826" y="715"/>
                    <a:pt x="1826" y="714"/>
                    <a:pt x="1826" y="713"/>
                  </a:cubicBezTo>
                  <a:cubicBezTo>
                    <a:pt x="1826" y="711"/>
                    <a:pt x="1826" y="709"/>
                    <a:pt x="1827" y="708"/>
                  </a:cubicBezTo>
                  <a:cubicBezTo>
                    <a:pt x="1828" y="706"/>
                    <a:pt x="1829" y="705"/>
                    <a:pt x="1831" y="704"/>
                  </a:cubicBezTo>
                  <a:lnTo>
                    <a:pt x="1831" y="704"/>
                  </a:lnTo>
                  <a:cubicBezTo>
                    <a:pt x="1853" y="689"/>
                    <a:pt x="1876" y="673"/>
                    <a:pt x="1900" y="660"/>
                  </a:cubicBezTo>
                  <a:cubicBezTo>
                    <a:pt x="1909" y="654"/>
                    <a:pt x="1920" y="649"/>
                    <a:pt x="1929" y="644"/>
                  </a:cubicBezTo>
                  <a:lnTo>
                    <a:pt x="1929" y="644"/>
                  </a:lnTo>
                  <a:cubicBezTo>
                    <a:pt x="1931" y="644"/>
                    <a:pt x="1932" y="643"/>
                    <a:pt x="1934" y="643"/>
                  </a:cubicBezTo>
                  <a:close/>
                  <a:moveTo>
                    <a:pt x="6202" y="662"/>
                  </a:moveTo>
                  <a:lnTo>
                    <a:pt x="6202" y="662"/>
                  </a:lnTo>
                  <a:cubicBezTo>
                    <a:pt x="6204" y="662"/>
                    <a:pt x="6205" y="662"/>
                    <a:pt x="6207" y="663"/>
                  </a:cubicBezTo>
                  <a:cubicBezTo>
                    <a:pt x="6208" y="664"/>
                    <a:pt x="6209" y="665"/>
                    <a:pt x="6210" y="667"/>
                  </a:cubicBezTo>
                  <a:cubicBezTo>
                    <a:pt x="6210" y="669"/>
                    <a:pt x="6212" y="670"/>
                    <a:pt x="6212" y="672"/>
                  </a:cubicBezTo>
                  <a:cubicBezTo>
                    <a:pt x="6212" y="673"/>
                    <a:pt x="6211" y="675"/>
                    <a:pt x="6210" y="676"/>
                  </a:cubicBezTo>
                  <a:cubicBezTo>
                    <a:pt x="6192" y="708"/>
                    <a:pt x="6173" y="742"/>
                    <a:pt x="6154" y="777"/>
                  </a:cubicBezTo>
                  <a:lnTo>
                    <a:pt x="6154" y="777"/>
                  </a:lnTo>
                  <a:lnTo>
                    <a:pt x="6154" y="777"/>
                  </a:lnTo>
                  <a:cubicBezTo>
                    <a:pt x="6153" y="778"/>
                    <a:pt x="6152" y="779"/>
                    <a:pt x="6151" y="780"/>
                  </a:cubicBezTo>
                  <a:cubicBezTo>
                    <a:pt x="6149" y="780"/>
                    <a:pt x="6148" y="782"/>
                    <a:pt x="6146" y="782"/>
                  </a:cubicBezTo>
                  <a:cubicBezTo>
                    <a:pt x="6144" y="782"/>
                    <a:pt x="6142" y="780"/>
                    <a:pt x="6141" y="780"/>
                  </a:cubicBezTo>
                  <a:cubicBezTo>
                    <a:pt x="6139" y="779"/>
                    <a:pt x="6139" y="778"/>
                    <a:pt x="6138" y="777"/>
                  </a:cubicBezTo>
                  <a:cubicBezTo>
                    <a:pt x="6137" y="775"/>
                    <a:pt x="6136" y="774"/>
                    <a:pt x="6136" y="772"/>
                  </a:cubicBezTo>
                  <a:cubicBezTo>
                    <a:pt x="6136" y="771"/>
                    <a:pt x="6137" y="769"/>
                    <a:pt x="6138" y="768"/>
                  </a:cubicBezTo>
                  <a:cubicBezTo>
                    <a:pt x="6156" y="732"/>
                    <a:pt x="6175" y="698"/>
                    <a:pt x="6194" y="667"/>
                  </a:cubicBezTo>
                  <a:lnTo>
                    <a:pt x="6194" y="667"/>
                  </a:lnTo>
                  <a:cubicBezTo>
                    <a:pt x="6195" y="665"/>
                    <a:pt x="6195" y="664"/>
                    <a:pt x="6197" y="663"/>
                  </a:cubicBezTo>
                  <a:cubicBezTo>
                    <a:pt x="6198" y="662"/>
                    <a:pt x="6200" y="662"/>
                    <a:pt x="6202" y="662"/>
                  </a:cubicBezTo>
                  <a:close/>
                  <a:moveTo>
                    <a:pt x="11238" y="683"/>
                  </a:moveTo>
                  <a:lnTo>
                    <a:pt x="11238" y="683"/>
                  </a:lnTo>
                  <a:cubicBezTo>
                    <a:pt x="11240" y="683"/>
                    <a:pt x="11241" y="683"/>
                    <a:pt x="11243" y="684"/>
                  </a:cubicBezTo>
                  <a:cubicBezTo>
                    <a:pt x="11245" y="684"/>
                    <a:pt x="11245" y="686"/>
                    <a:pt x="11246" y="688"/>
                  </a:cubicBezTo>
                  <a:cubicBezTo>
                    <a:pt x="11247" y="689"/>
                    <a:pt x="11247" y="691"/>
                    <a:pt x="11247" y="693"/>
                  </a:cubicBezTo>
                  <a:cubicBezTo>
                    <a:pt x="11247" y="694"/>
                    <a:pt x="11248" y="696"/>
                    <a:pt x="11246" y="698"/>
                  </a:cubicBezTo>
                  <a:cubicBezTo>
                    <a:pt x="11246" y="699"/>
                    <a:pt x="11244" y="700"/>
                    <a:pt x="11243" y="701"/>
                  </a:cubicBezTo>
                  <a:cubicBezTo>
                    <a:pt x="11211" y="720"/>
                    <a:pt x="11179" y="741"/>
                    <a:pt x="11148" y="764"/>
                  </a:cubicBezTo>
                  <a:lnTo>
                    <a:pt x="11148" y="764"/>
                  </a:lnTo>
                  <a:cubicBezTo>
                    <a:pt x="11147" y="764"/>
                    <a:pt x="11147" y="764"/>
                    <a:pt x="11147" y="764"/>
                  </a:cubicBezTo>
                  <a:cubicBezTo>
                    <a:pt x="11145" y="765"/>
                    <a:pt x="11144" y="765"/>
                    <a:pt x="11142" y="765"/>
                  </a:cubicBezTo>
                  <a:cubicBezTo>
                    <a:pt x="11140" y="765"/>
                    <a:pt x="11139" y="765"/>
                    <a:pt x="11137" y="764"/>
                  </a:cubicBezTo>
                  <a:cubicBezTo>
                    <a:pt x="11136" y="763"/>
                    <a:pt x="11135" y="762"/>
                    <a:pt x="11134" y="761"/>
                  </a:cubicBezTo>
                  <a:cubicBezTo>
                    <a:pt x="11134" y="759"/>
                    <a:pt x="11132" y="757"/>
                    <a:pt x="11132" y="756"/>
                  </a:cubicBezTo>
                  <a:cubicBezTo>
                    <a:pt x="11132" y="754"/>
                    <a:pt x="11134" y="752"/>
                    <a:pt x="11134" y="751"/>
                  </a:cubicBezTo>
                  <a:cubicBezTo>
                    <a:pt x="11135" y="750"/>
                    <a:pt x="11135" y="749"/>
                    <a:pt x="11136" y="748"/>
                  </a:cubicBezTo>
                  <a:cubicBezTo>
                    <a:pt x="11168" y="725"/>
                    <a:pt x="11201" y="704"/>
                    <a:pt x="11233" y="684"/>
                  </a:cubicBezTo>
                  <a:lnTo>
                    <a:pt x="11233" y="684"/>
                  </a:lnTo>
                  <a:cubicBezTo>
                    <a:pt x="11234" y="684"/>
                    <a:pt x="11236" y="683"/>
                    <a:pt x="11238" y="683"/>
                  </a:cubicBezTo>
                  <a:close/>
                  <a:moveTo>
                    <a:pt x="8047" y="699"/>
                  </a:moveTo>
                  <a:lnTo>
                    <a:pt x="8047" y="699"/>
                  </a:lnTo>
                  <a:cubicBezTo>
                    <a:pt x="8049" y="699"/>
                    <a:pt x="8051" y="699"/>
                    <a:pt x="8052" y="700"/>
                  </a:cubicBezTo>
                  <a:cubicBezTo>
                    <a:pt x="8054" y="701"/>
                    <a:pt x="8054" y="702"/>
                    <a:pt x="8055" y="703"/>
                  </a:cubicBezTo>
                  <a:cubicBezTo>
                    <a:pt x="8074" y="734"/>
                    <a:pt x="8094" y="767"/>
                    <a:pt x="8115" y="802"/>
                  </a:cubicBezTo>
                  <a:lnTo>
                    <a:pt x="8115" y="802"/>
                  </a:lnTo>
                  <a:lnTo>
                    <a:pt x="8115" y="802"/>
                  </a:lnTo>
                  <a:cubicBezTo>
                    <a:pt x="8116" y="804"/>
                    <a:pt x="8116" y="805"/>
                    <a:pt x="8116" y="807"/>
                  </a:cubicBezTo>
                  <a:cubicBezTo>
                    <a:pt x="8116" y="809"/>
                    <a:pt x="8116" y="810"/>
                    <a:pt x="8115" y="812"/>
                  </a:cubicBezTo>
                  <a:cubicBezTo>
                    <a:pt x="8114" y="813"/>
                    <a:pt x="8113" y="814"/>
                    <a:pt x="8111" y="815"/>
                  </a:cubicBezTo>
                  <a:cubicBezTo>
                    <a:pt x="8110" y="815"/>
                    <a:pt x="8109" y="817"/>
                    <a:pt x="8107" y="817"/>
                  </a:cubicBezTo>
                  <a:cubicBezTo>
                    <a:pt x="8106" y="817"/>
                    <a:pt x="8104" y="815"/>
                    <a:pt x="8102" y="815"/>
                  </a:cubicBezTo>
                  <a:cubicBezTo>
                    <a:pt x="8101" y="814"/>
                    <a:pt x="8099" y="813"/>
                    <a:pt x="8098" y="812"/>
                  </a:cubicBezTo>
                  <a:cubicBezTo>
                    <a:pt x="8077" y="776"/>
                    <a:pt x="8058" y="744"/>
                    <a:pt x="8039" y="713"/>
                  </a:cubicBezTo>
                  <a:lnTo>
                    <a:pt x="8039" y="713"/>
                  </a:lnTo>
                  <a:lnTo>
                    <a:pt x="8039" y="713"/>
                  </a:lnTo>
                  <a:cubicBezTo>
                    <a:pt x="8038" y="712"/>
                    <a:pt x="8038" y="709"/>
                    <a:pt x="8038" y="708"/>
                  </a:cubicBezTo>
                  <a:cubicBezTo>
                    <a:pt x="8038" y="706"/>
                    <a:pt x="8038" y="705"/>
                    <a:pt x="8039" y="704"/>
                  </a:cubicBezTo>
                  <a:cubicBezTo>
                    <a:pt x="8041" y="702"/>
                    <a:pt x="8041" y="701"/>
                    <a:pt x="8042" y="700"/>
                  </a:cubicBezTo>
                  <a:cubicBezTo>
                    <a:pt x="8044" y="699"/>
                    <a:pt x="8045" y="699"/>
                    <a:pt x="8047" y="699"/>
                  </a:cubicBezTo>
                  <a:close/>
                  <a:moveTo>
                    <a:pt x="2909" y="714"/>
                  </a:moveTo>
                  <a:lnTo>
                    <a:pt x="2909" y="714"/>
                  </a:lnTo>
                  <a:cubicBezTo>
                    <a:pt x="2911" y="714"/>
                    <a:pt x="2912" y="715"/>
                    <a:pt x="2914" y="716"/>
                  </a:cubicBezTo>
                  <a:cubicBezTo>
                    <a:pt x="2915" y="716"/>
                    <a:pt x="2915" y="716"/>
                    <a:pt x="2915" y="716"/>
                  </a:cubicBezTo>
                  <a:cubicBezTo>
                    <a:pt x="2945" y="738"/>
                    <a:pt x="2976" y="763"/>
                    <a:pt x="3005" y="789"/>
                  </a:cubicBezTo>
                  <a:lnTo>
                    <a:pt x="3005" y="789"/>
                  </a:lnTo>
                  <a:cubicBezTo>
                    <a:pt x="3006" y="789"/>
                    <a:pt x="3006" y="790"/>
                    <a:pt x="3007" y="791"/>
                  </a:cubicBezTo>
                  <a:cubicBezTo>
                    <a:pt x="3007" y="793"/>
                    <a:pt x="3009" y="794"/>
                    <a:pt x="3009" y="796"/>
                  </a:cubicBezTo>
                  <a:cubicBezTo>
                    <a:pt x="3009" y="798"/>
                    <a:pt x="3008" y="799"/>
                    <a:pt x="3007" y="801"/>
                  </a:cubicBezTo>
                  <a:cubicBezTo>
                    <a:pt x="3006" y="802"/>
                    <a:pt x="3005" y="803"/>
                    <a:pt x="3004" y="804"/>
                  </a:cubicBezTo>
                  <a:cubicBezTo>
                    <a:pt x="3002" y="805"/>
                    <a:pt x="3001" y="805"/>
                    <a:pt x="2999" y="805"/>
                  </a:cubicBezTo>
                  <a:cubicBezTo>
                    <a:pt x="2997" y="805"/>
                    <a:pt x="2996" y="805"/>
                    <a:pt x="2994" y="804"/>
                  </a:cubicBezTo>
                  <a:lnTo>
                    <a:pt x="2993" y="803"/>
                  </a:lnTo>
                  <a:cubicBezTo>
                    <a:pt x="2964" y="777"/>
                    <a:pt x="2934" y="753"/>
                    <a:pt x="2904" y="732"/>
                  </a:cubicBezTo>
                  <a:lnTo>
                    <a:pt x="2904" y="732"/>
                  </a:lnTo>
                  <a:cubicBezTo>
                    <a:pt x="2903" y="731"/>
                    <a:pt x="2902" y="730"/>
                    <a:pt x="2901" y="729"/>
                  </a:cubicBezTo>
                  <a:cubicBezTo>
                    <a:pt x="2899" y="727"/>
                    <a:pt x="2900" y="726"/>
                    <a:pt x="2900" y="724"/>
                  </a:cubicBezTo>
                  <a:cubicBezTo>
                    <a:pt x="2900" y="722"/>
                    <a:pt x="2900" y="720"/>
                    <a:pt x="2901" y="719"/>
                  </a:cubicBezTo>
                  <a:cubicBezTo>
                    <a:pt x="2902" y="717"/>
                    <a:pt x="2903" y="717"/>
                    <a:pt x="2905" y="716"/>
                  </a:cubicBezTo>
                  <a:cubicBezTo>
                    <a:pt x="2906" y="715"/>
                    <a:pt x="2908" y="714"/>
                    <a:pt x="2909" y="714"/>
                  </a:cubicBezTo>
                  <a:close/>
                  <a:moveTo>
                    <a:pt x="15876" y="721"/>
                  </a:moveTo>
                  <a:lnTo>
                    <a:pt x="15876" y="721"/>
                  </a:lnTo>
                  <a:lnTo>
                    <a:pt x="15876" y="721"/>
                  </a:lnTo>
                  <a:cubicBezTo>
                    <a:pt x="15877" y="721"/>
                    <a:pt x="15880" y="721"/>
                    <a:pt x="15881" y="722"/>
                  </a:cubicBezTo>
                  <a:cubicBezTo>
                    <a:pt x="15883" y="723"/>
                    <a:pt x="15883" y="724"/>
                    <a:pt x="15884" y="726"/>
                  </a:cubicBezTo>
                  <a:cubicBezTo>
                    <a:pt x="15885" y="727"/>
                    <a:pt x="15885" y="728"/>
                    <a:pt x="15885" y="730"/>
                  </a:cubicBezTo>
                  <a:cubicBezTo>
                    <a:pt x="15885" y="731"/>
                    <a:pt x="15885" y="734"/>
                    <a:pt x="15884" y="735"/>
                  </a:cubicBezTo>
                  <a:cubicBezTo>
                    <a:pt x="15883" y="736"/>
                    <a:pt x="15882" y="738"/>
                    <a:pt x="15881" y="738"/>
                  </a:cubicBezTo>
                  <a:cubicBezTo>
                    <a:pt x="15850" y="759"/>
                    <a:pt x="15819" y="781"/>
                    <a:pt x="15789" y="805"/>
                  </a:cubicBezTo>
                  <a:lnTo>
                    <a:pt x="15789" y="805"/>
                  </a:lnTo>
                  <a:cubicBezTo>
                    <a:pt x="15788" y="806"/>
                    <a:pt x="15788" y="806"/>
                    <a:pt x="15788" y="806"/>
                  </a:cubicBezTo>
                  <a:cubicBezTo>
                    <a:pt x="15786" y="807"/>
                    <a:pt x="15785" y="807"/>
                    <a:pt x="15783" y="807"/>
                  </a:cubicBezTo>
                  <a:cubicBezTo>
                    <a:pt x="15782" y="807"/>
                    <a:pt x="15779" y="807"/>
                    <a:pt x="15778" y="806"/>
                  </a:cubicBezTo>
                  <a:cubicBezTo>
                    <a:pt x="15777" y="805"/>
                    <a:pt x="15775" y="805"/>
                    <a:pt x="15774" y="803"/>
                  </a:cubicBezTo>
                  <a:cubicBezTo>
                    <a:pt x="15774" y="801"/>
                    <a:pt x="15773" y="800"/>
                    <a:pt x="15773" y="798"/>
                  </a:cubicBezTo>
                  <a:cubicBezTo>
                    <a:pt x="15773" y="796"/>
                    <a:pt x="15774" y="795"/>
                    <a:pt x="15774" y="793"/>
                  </a:cubicBezTo>
                  <a:cubicBezTo>
                    <a:pt x="15775" y="792"/>
                    <a:pt x="15776" y="791"/>
                    <a:pt x="15777" y="790"/>
                  </a:cubicBezTo>
                  <a:cubicBezTo>
                    <a:pt x="15808" y="766"/>
                    <a:pt x="15839" y="743"/>
                    <a:pt x="15870" y="722"/>
                  </a:cubicBezTo>
                  <a:lnTo>
                    <a:pt x="15870" y="722"/>
                  </a:lnTo>
                  <a:cubicBezTo>
                    <a:pt x="15871" y="722"/>
                    <a:pt x="15871" y="722"/>
                    <a:pt x="15871" y="722"/>
                  </a:cubicBezTo>
                  <a:cubicBezTo>
                    <a:pt x="15872" y="721"/>
                    <a:pt x="15874" y="721"/>
                    <a:pt x="15876" y="721"/>
                  </a:cubicBezTo>
                  <a:close/>
                  <a:moveTo>
                    <a:pt x="17060" y="723"/>
                  </a:moveTo>
                  <a:lnTo>
                    <a:pt x="17060" y="723"/>
                  </a:lnTo>
                  <a:lnTo>
                    <a:pt x="17060" y="723"/>
                  </a:lnTo>
                  <a:cubicBezTo>
                    <a:pt x="17062" y="723"/>
                    <a:pt x="17064" y="723"/>
                    <a:pt x="17065" y="724"/>
                  </a:cubicBezTo>
                  <a:cubicBezTo>
                    <a:pt x="17065" y="724"/>
                    <a:pt x="17066" y="724"/>
                    <a:pt x="17066" y="725"/>
                  </a:cubicBezTo>
                  <a:cubicBezTo>
                    <a:pt x="17096" y="747"/>
                    <a:pt x="17126" y="771"/>
                    <a:pt x="17155" y="798"/>
                  </a:cubicBezTo>
                  <a:lnTo>
                    <a:pt x="17155" y="798"/>
                  </a:lnTo>
                  <a:cubicBezTo>
                    <a:pt x="17156" y="799"/>
                    <a:pt x="17157" y="799"/>
                    <a:pt x="17157" y="800"/>
                  </a:cubicBezTo>
                  <a:cubicBezTo>
                    <a:pt x="17158" y="802"/>
                    <a:pt x="17158" y="803"/>
                    <a:pt x="17158" y="805"/>
                  </a:cubicBezTo>
                  <a:cubicBezTo>
                    <a:pt x="17158" y="807"/>
                    <a:pt x="17158" y="808"/>
                    <a:pt x="17157" y="810"/>
                  </a:cubicBezTo>
                  <a:cubicBezTo>
                    <a:pt x="17156" y="811"/>
                    <a:pt x="17156" y="812"/>
                    <a:pt x="17154" y="813"/>
                  </a:cubicBezTo>
                  <a:cubicBezTo>
                    <a:pt x="17153" y="813"/>
                    <a:pt x="17151" y="815"/>
                    <a:pt x="17149" y="815"/>
                  </a:cubicBezTo>
                  <a:cubicBezTo>
                    <a:pt x="17147" y="815"/>
                    <a:pt x="17146" y="814"/>
                    <a:pt x="17144" y="813"/>
                  </a:cubicBezTo>
                  <a:cubicBezTo>
                    <a:pt x="17143" y="813"/>
                    <a:pt x="17143" y="813"/>
                    <a:pt x="17142" y="812"/>
                  </a:cubicBezTo>
                  <a:cubicBezTo>
                    <a:pt x="17114" y="786"/>
                    <a:pt x="17084" y="762"/>
                    <a:pt x="17054" y="740"/>
                  </a:cubicBezTo>
                  <a:lnTo>
                    <a:pt x="17054" y="740"/>
                  </a:lnTo>
                  <a:cubicBezTo>
                    <a:pt x="17053" y="739"/>
                    <a:pt x="17053" y="738"/>
                    <a:pt x="17052" y="737"/>
                  </a:cubicBezTo>
                  <a:cubicBezTo>
                    <a:pt x="17051" y="736"/>
                    <a:pt x="17051" y="733"/>
                    <a:pt x="17051" y="732"/>
                  </a:cubicBezTo>
                  <a:cubicBezTo>
                    <a:pt x="17051" y="730"/>
                    <a:pt x="17051" y="728"/>
                    <a:pt x="17052" y="727"/>
                  </a:cubicBezTo>
                  <a:cubicBezTo>
                    <a:pt x="17053" y="725"/>
                    <a:pt x="17054" y="725"/>
                    <a:pt x="17055" y="724"/>
                  </a:cubicBezTo>
                  <a:cubicBezTo>
                    <a:pt x="17057" y="723"/>
                    <a:pt x="17059" y="723"/>
                    <a:pt x="17060" y="723"/>
                  </a:cubicBezTo>
                  <a:close/>
                  <a:moveTo>
                    <a:pt x="12434" y="732"/>
                  </a:moveTo>
                  <a:lnTo>
                    <a:pt x="12434" y="732"/>
                  </a:lnTo>
                  <a:lnTo>
                    <a:pt x="12434" y="732"/>
                  </a:lnTo>
                  <a:cubicBezTo>
                    <a:pt x="12436" y="732"/>
                    <a:pt x="12438" y="732"/>
                    <a:pt x="12439" y="733"/>
                  </a:cubicBezTo>
                  <a:lnTo>
                    <a:pt x="12440" y="733"/>
                  </a:lnTo>
                  <a:cubicBezTo>
                    <a:pt x="12471" y="755"/>
                    <a:pt x="12502" y="778"/>
                    <a:pt x="12532" y="803"/>
                  </a:cubicBezTo>
                  <a:lnTo>
                    <a:pt x="12532" y="803"/>
                  </a:lnTo>
                  <a:cubicBezTo>
                    <a:pt x="12533" y="803"/>
                    <a:pt x="12534" y="804"/>
                    <a:pt x="12534" y="805"/>
                  </a:cubicBezTo>
                  <a:cubicBezTo>
                    <a:pt x="12535" y="807"/>
                    <a:pt x="12536" y="808"/>
                    <a:pt x="12536" y="810"/>
                  </a:cubicBezTo>
                  <a:cubicBezTo>
                    <a:pt x="12536" y="812"/>
                    <a:pt x="12535" y="813"/>
                    <a:pt x="12534" y="815"/>
                  </a:cubicBezTo>
                  <a:cubicBezTo>
                    <a:pt x="12534" y="816"/>
                    <a:pt x="12533" y="817"/>
                    <a:pt x="12531" y="818"/>
                  </a:cubicBezTo>
                  <a:cubicBezTo>
                    <a:pt x="12530" y="818"/>
                    <a:pt x="12528" y="820"/>
                    <a:pt x="12526" y="820"/>
                  </a:cubicBezTo>
                  <a:cubicBezTo>
                    <a:pt x="12524" y="820"/>
                    <a:pt x="12523" y="819"/>
                    <a:pt x="12521" y="818"/>
                  </a:cubicBezTo>
                  <a:lnTo>
                    <a:pt x="12520" y="818"/>
                  </a:lnTo>
                  <a:cubicBezTo>
                    <a:pt x="12490" y="793"/>
                    <a:pt x="12459" y="770"/>
                    <a:pt x="12429" y="749"/>
                  </a:cubicBezTo>
                  <a:lnTo>
                    <a:pt x="12429" y="749"/>
                  </a:lnTo>
                  <a:cubicBezTo>
                    <a:pt x="12428" y="748"/>
                    <a:pt x="12427" y="747"/>
                    <a:pt x="12426" y="746"/>
                  </a:cubicBezTo>
                  <a:cubicBezTo>
                    <a:pt x="12425" y="745"/>
                    <a:pt x="12425" y="742"/>
                    <a:pt x="12425" y="741"/>
                  </a:cubicBezTo>
                  <a:cubicBezTo>
                    <a:pt x="12425" y="739"/>
                    <a:pt x="12425" y="738"/>
                    <a:pt x="12426" y="737"/>
                  </a:cubicBezTo>
                  <a:cubicBezTo>
                    <a:pt x="12427" y="735"/>
                    <a:pt x="12429" y="734"/>
                    <a:pt x="12430" y="733"/>
                  </a:cubicBezTo>
                  <a:cubicBezTo>
                    <a:pt x="12432" y="732"/>
                    <a:pt x="12433" y="732"/>
                    <a:pt x="12434" y="732"/>
                  </a:cubicBezTo>
                  <a:close/>
                  <a:moveTo>
                    <a:pt x="1745" y="773"/>
                  </a:moveTo>
                  <a:lnTo>
                    <a:pt x="1745" y="773"/>
                  </a:lnTo>
                  <a:cubicBezTo>
                    <a:pt x="1747" y="773"/>
                    <a:pt x="1749" y="773"/>
                    <a:pt x="1750" y="774"/>
                  </a:cubicBezTo>
                  <a:cubicBezTo>
                    <a:pt x="1751" y="775"/>
                    <a:pt x="1752" y="776"/>
                    <a:pt x="1753" y="778"/>
                  </a:cubicBezTo>
                  <a:cubicBezTo>
                    <a:pt x="1753" y="780"/>
                    <a:pt x="1755" y="781"/>
                    <a:pt x="1755" y="783"/>
                  </a:cubicBezTo>
                  <a:cubicBezTo>
                    <a:pt x="1755" y="784"/>
                    <a:pt x="1754" y="786"/>
                    <a:pt x="1753" y="788"/>
                  </a:cubicBezTo>
                  <a:cubicBezTo>
                    <a:pt x="1753" y="788"/>
                    <a:pt x="1752" y="789"/>
                    <a:pt x="1751" y="790"/>
                  </a:cubicBezTo>
                  <a:cubicBezTo>
                    <a:pt x="1724" y="814"/>
                    <a:pt x="1696" y="840"/>
                    <a:pt x="1668" y="868"/>
                  </a:cubicBezTo>
                  <a:lnTo>
                    <a:pt x="1668" y="868"/>
                  </a:lnTo>
                  <a:cubicBezTo>
                    <a:pt x="1668" y="869"/>
                    <a:pt x="1667" y="868"/>
                    <a:pt x="1666" y="869"/>
                  </a:cubicBezTo>
                  <a:cubicBezTo>
                    <a:pt x="1665" y="870"/>
                    <a:pt x="1662" y="871"/>
                    <a:pt x="1661" y="871"/>
                  </a:cubicBezTo>
                  <a:cubicBezTo>
                    <a:pt x="1659" y="871"/>
                    <a:pt x="1657" y="869"/>
                    <a:pt x="1656" y="869"/>
                  </a:cubicBezTo>
                  <a:cubicBezTo>
                    <a:pt x="1654" y="868"/>
                    <a:pt x="1654" y="867"/>
                    <a:pt x="1653" y="866"/>
                  </a:cubicBezTo>
                  <a:cubicBezTo>
                    <a:pt x="1652" y="865"/>
                    <a:pt x="1652" y="863"/>
                    <a:pt x="1652" y="861"/>
                  </a:cubicBezTo>
                  <a:cubicBezTo>
                    <a:pt x="1652" y="859"/>
                    <a:pt x="1652" y="858"/>
                    <a:pt x="1653" y="856"/>
                  </a:cubicBezTo>
                  <a:cubicBezTo>
                    <a:pt x="1653" y="856"/>
                    <a:pt x="1654" y="855"/>
                    <a:pt x="1654" y="854"/>
                  </a:cubicBezTo>
                  <a:cubicBezTo>
                    <a:pt x="1682" y="826"/>
                    <a:pt x="1711" y="800"/>
                    <a:pt x="1739" y="775"/>
                  </a:cubicBezTo>
                  <a:lnTo>
                    <a:pt x="1739" y="775"/>
                  </a:lnTo>
                  <a:cubicBezTo>
                    <a:pt x="1739" y="775"/>
                    <a:pt x="1739" y="774"/>
                    <a:pt x="1740" y="774"/>
                  </a:cubicBezTo>
                  <a:cubicBezTo>
                    <a:pt x="1742" y="773"/>
                    <a:pt x="1743" y="773"/>
                    <a:pt x="1745" y="773"/>
                  </a:cubicBezTo>
                  <a:close/>
                  <a:moveTo>
                    <a:pt x="11052" y="818"/>
                  </a:moveTo>
                  <a:lnTo>
                    <a:pt x="11052" y="818"/>
                  </a:lnTo>
                  <a:lnTo>
                    <a:pt x="11052" y="818"/>
                  </a:lnTo>
                  <a:cubicBezTo>
                    <a:pt x="11054" y="818"/>
                    <a:pt x="11056" y="818"/>
                    <a:pt x="11057" y="819"/>
                  </a:cubicBezTo>
                  <a:cubicBezTo>
                    <a:pt x="11059" y="820"/>
                    <a:pt x="11060" y="821"/>
                    <a:pt x="11060" y="823"/>
                  </a:cubicBezTo>
                  <a:cubicBezTo>
                    <a:pt x="11061" y="825"/>
                    <a:pt x="11062" y="825"/>
                    <a:pt x="11062" y="827"/>
                  </a:cubicBezTo>
                  <a:cubicBezTo>
                    <a:pt x="11062" y="828"/>
                    <a:pt x="11061" y="831"/>
                    <a:pt x="11060" y="832"/>
                  </a:cubicBezTo>
                  <a:cubicBezTo>
                    <a:pt x="11060" y="833"/>
                    <a:pt x="11059" y="834"/>
                    <a:pt x="11058" y="835"/>
                  </a:cubicBezTo>
                  <a:cubicBezTo>
                    <a:pt x="11031" y="859"/>
                    <a:pt x="11003" y="885"/>
                    <a:pt x="10975" y="913"/>
                  </a:cubicBezTo>
                  <a:lnTo>
                    <a:pt x="10975" y="913"/>
                  </a:lnTo>
                  <a:cubicBezTo>
                    <a:pt x="10974" y="913"/>
                    <a:pt x="10974" y="913"/>
                    <a:pt x="10973" y="914"/>
                  </a:cubicBezTo>
                  <a:cubicBezTo>
                    <a:pt x="10972" y="915"/>
                    <a:pt x="10970" y="915"/>
                    <a:pt x="10968" y="915"/>
                  </a:cubicBezTo>
                  <a:cubicBezTo>
                    <a:pt x="10967" y="915"/>
                    <a:pt x="10966" y="915"/>
                    <a:pt x="10964" y="914"/>
                  </a:cubicBezTo>
                  <a:cubicBezTo>
                    <a:pt x="10963" y="913"/>
                    <a:pt x="10961" y="911"/>
                    <a:pt x="10960" y="910"/>
                  </a:cubicBezTo>
                  <a:cubicBezTo>
                    <a:pt x="10959" y="908"/>
                    <a:pt x="10959" y="906"/>
                    <a:pt x="10959" y="905"/>
                  </a:cubicBezTo>
                  <a:cubicBezTo>
                    <a:pt x="10959" y="903"/>
                    <a:pt x="10960" y="902"/>
                    <a:pt x="10960" y="901"/>
                  </a:cubicBezTo>
                  <a:cubicBezTo>
                    <a:pt x="10961" y="900"/>
                    <a:pt x="10961" y="900"/>
                    <a:pt x="10961" y="899"/>
                  </a:cubicBezTo>
                  <a:cubicBezTo>
                    <a:pt x="10989" y="871"/>
                    <a:pt x="11018" y="844"/>
                    <a:pt x="11046" y="820"/>
                  </a:cubicBezTo>
                  <a:lnTo>
                    <a:pt x="11046" y="820"/>
                  </a:lnTo>
                  <a:lnTo>
                    <a:pt x="11047" y="819"/>
                  </a:lnTo>
                  <a:cubicBezTo>
                    <a:pt x="11049" y="818"/>
                    <a:pt x="11050" y="818"/>
                    <a:pt x="11052" y="818"/>
                  </a:cubicBezTo>
                  <a:close/>
                  <a:moveTo>
                    <a:pt x="15696" y="863"/>
                  </a:moveTo>
                  <a:lnTo>
                    <a:pt x="15696" y="863"/>
                  </a:lnTo>
                  <a:lnTo>
                    <a:pt x="15696" y="863"/>
                  </a:lnTo>
                  <a:cubicBezTo>
                    <a:pt x="15697" y="863"/>
                    <a:pt x="15700" y="864"/>
                    <a:pt x="15701" y="865"/>
                  </a:cubicBezTo>
                  <a:cubicBezTo>
                    <a:pt x="15703" y="865"/>
                    <a:pt x="15703" y="867"/>
                    <a:pt x="15704" y="868"/>
                  </a:cubicBezTo>
                  <a:cubicBezTo>
                    <a:pt x="15705" y="869"/>
                    <a:pt x="15705" y="871"/>
                    <a:pt x="15705" y="873"/>
                  </a:cubicBezTo>
                  <a:cubicBezTo>
                    <a:pt x="15705" y="874"/>
                    <a:pt x="15705" y="876"/>
                    <a:pt x="15704" y="878"/>
                  </a:cubicBezTo>
                  <a:cubicBezTo>
                    <a:pt x="15704" y="878"/>
                    <a:pt x="15703" y="879"/>
                    <a:pt x="15702" y="880"/>
                  </a:cubicBezTo>
                  <a:cubicBezTo>
                    <a:pt x="15675" y="905"/>
                    <a:pt x="15648" y="932"/>
                    <a:pt x="15621" y="960"/>
                  </a:cubicBezTo>
                  <a:lnTo>
                    <a:pt x="15621" y="960"/>
                  </a:lnTo>
                  <a:cubicBezTo>
                    <a:pt x="15620" y="961"/>
                    <a:pt x="15619" y="961"/>
                    <a:pt x="15618" y="962"/>
                  </a:cubicBezTo>
                  <a:cubicBezTo>
                    <a:pt x="15617" y="963"/>
                    <a:pt x="15616" y="963"/>
                    <a:pt x="15614" y="963"/>
                  </a:cubicBezTo>
                  <a:cubicBezTo>
                    <a:pt x="15613" y="963"/>
                    <a:pt x="15611" y="963"/>
                    <a:pt x="15609" y="962"/>
                  </a:cubicBezTo>
                  <a:cubicBezTo>
                    <a:pt x="15608" y="961"/>
                    <a:pt x="15606" y="959"/>
                    <a:pt x="15605" y="958"/>
                  </a:cubicBezTo>
                  <a:cubicBezTo>
                    <a:pt x="15605" y="956"/>
                    <a:pt x="15604" y="954"/>
                    <a:pt x="15604" y="953"/>
                  </a:cubicBezTo>
                  <a:cubicBezTo>
                    <a:pt x="15604" y="951"/>
                    <a:pt x="15605" y="950"/>
                    <a:pt x="15605" y="949"/>
                  </a:cubicBezTo>
                  <a:cubicBezTo>
                    <a:pt x="15606" y="948"/>
                    <a:pt x="15606" y="947"/>
                    <a:pt x="15607" y="947"/>
                  </a:cubicBezTo>
                  <a:cubicBezTo>
                    <a:pt x="15634" y="918"/>
                    <a:pt x="15662" y="891"/>
                    <a:pt x="15689" y="866"/>
                  </a:cubicBezTo>
                  <a:lnTo>
                    <a:pt x="15689" y="866"/>
                  </a:lnTo>
                  <a:cubicBezTo>
                    <a:pt x="15690" y="865"/>
                    <a:pt x="15690" y="865"/>
                    <a:pt x="15691" y="865"/>
                  </a:cubicBezTo>
                  <a:cubicBezTo>
                    <a:pt x="15692" y="864"/>
                    <a:pt x="15694" y="863"/>
                    <a:pt x="15696" y="863"/>
                  </a:cubicBezTo>
                  <a:close/>
                  <a:moveTo>
                    <a:pt x="6093" y="865"/>
                  </a:moveTo>
                  <a:lnTo>
                    <a:pt x="6093" y="865"/>
                  </a:lnTo>
                  <a:cubicBezTo>
                    <a:pt x="6094" y="865"/>
                    <a:pt x="6095" y="865"/>
                    <a:pt x="6097" y="866"/>
                  </a:cubicBezTo>
                  <a:cubicBezTo>
                    <a:pt x="6098" y="867"/>
                    <a:pt x="6100" y="867"/>
                    <a:pt x="6101" y="869"/>
                  </a:cubicBezTo>
                  <a:cubicBezTo>
                    <a:pt x="6102" y="870"/>
                    <a:pt x="6102" y="873"/>
                    <a:pt x="6102" y="874"/>
                  </a:cubicBezTo>
                  <a:cubicBezTo>
                    <a:pt x="6102" y="876"/>
                    <a:pt x="6102" y="877"/>
                    <a:pt x="6101" y="879"/>
                  </a:cubicBezTo>
                  <a:cubicBezTo>
                    <a:pt x="6084" y="913"/>
                    <a:pt x="6067" y="947"/>
                    <a:pt x="6050" y="982"/>
                  </a:cubicBezTo>
                  <a:lnTo>
                    <a:pt x="6050" y="982"/>
                  </a:lnTo>
                  <a:cubicBezTo>
                    <a:pt x="6050" y="982"/>
                    <a:pt x="6049" y="981"/>
                    <a:pt x="6049" y="982"/>
                  </a:cubicBezTo>
                  <a:cubicBezTo>
                    <a:pt x="6048" y="984"/>
                    <a:pt x="6047" y="985"/>
                    <a:pt x="6046" y="986"/>
                  </a:cubicBezTo>
                  <a:cubicBezTo>
                    <a:pt x="6044" y="986"/>
                    <a:pt x="6043" y="987"/>
                    <a:pt x="6041" y="987"/>
                  </a:cubicBezTo>
                  <a:cubicBezTo>
                    <a:pt x="6039" y="987"/>
                    <a:pt x="6037" y="986"/>
                    <a:pt x="6036" y="986"/>
                  </a:cubicBezTo>
                  <a:cubicBezTo>
                    <a:pt x="6034" y="985"/>
                    <a:pt x="6034" y="983"/>
                    <a:pt x="6033" y="982"/>
                  </a:cubicBezTo>
                  <a:cubicBezTo>
                    <a:pt x="6032" y="980"/>
                    <a:pt x="6032" y="979"/>
                    <a:pt x="6032" y="977"/>
                  </a:cubicBezTo>
                  <a:cubicBezTo>
                    <a:pt x="6032" y="976"/>
                    <a:pt x="6032" y="974"/>
                    <a:pt x="6033" y="973"/>
                  </a:cubicBezTo>
                  <a:cubicBezTo>
                    <a:pt x="6050" y="938"/>
                    <a:pt x="6067" y="904"/>
                    <a:pt x="6084" y="870"/>
                  </a:cubicBezTo>
                  <a:lnTo>
                    <a:pt x="6084" y="870"/>
                  </a:lnTo>
                  <a:lnTo>
                    <a:pt x="6084" y="869"/>
                  </a:lnTo>
                  <a:cubicBezTo>
                    <a:pt x="6085" y="868"/>
                    <a:pt x="6086" y="867"/>
                    <a:pt x="6088" y="866"/>
                  </a:cubicBezTo>
                  <a:cubicBezTo>
                    <a:pt x="6089" y="865"/>
                    <a:pt x="6091" y="865"/>
                    <a:pt x="6092" y="865"/>
                  </a:cubicBezTo>
                  <a:lnTo>
                    <a:pt x="6093" y="865"/>
                  </a:lnTo>
                  <a:close/>
                  <a:moveTo>
                    <a:pt x="3081" y="866"/>
                  </a:moveTo>
                  <a:lnTo>
                    <a:pt x="3081" y="866"/>
                  </a:lnTo>
                  <a:lnTo>
                    <a:pt x="3081" y="866"/>
                  </a:lnTo>
                  <a:cubicBezTo>
                    <a:pt x="3083" y="866"/>
                    <a:pt x="3085" y="866"/>
                    <a:pt x="3086" y="867"/>
                  </a:cubicBezTo>
                  <a:cubicBezTo>
                    <a:pt x="3087" y="868"/>
                    <a:pt x="3088" y="868"/>
                    <a:pt x="3088" y="869"/>
                  </a:cubicBezTo>
                  <a:cubicBezTo>
                    <a:pt x="3114" y="896"/>
                    <a:pt x="3140" y="925"/>
                    <a:pt x="3165" y="955"/>
                  </a:cubicBezTo>
                  <a:lnTo>
                    <a:pt x="3165" y="955"/>
                  </a:lnTo>
                  <a:cubicBezTo>
                    <a:pt x="3166" y="956"/>
                    <a:pt x="3165" y="956"/>
                    <a:pt x="3166" y="957"/>
                  </a:cubicBezTo>
                  <a:cubicBezTo>
                    <a:pt x="3166" y="958"/>
                    <a:pt x="3167" y="960"/>
                    <a:pt x="3167" y="962"/>
                  </a:cubicBezTo>
                  <a:cubicBezTo>
                    <a:pt x="3167" y="963"/>
                    <a:pt x="3167" y="964"/>
                    <a:pt x="3166" y="966"/>
                  </a:cubicBezTo>
                  <a:cubicBezTo>
                    <a:pt x="3165" y="967"/>
                    <a:pt x="3164" y="969"/>
                    <a:pt x="3163" y="970"/>
                  </a:cubicBezTo>
                  <a:cubicBezTo>
                    <a:pt x="3161" y="971"/>
                    <a:pt x="3160" y="971"/>
                    <a:pt x="3158" y="971"/>
                  </a:cubicBezTo>
                  <a:cubicBezTo>
                    <a:pt x="3156" y="971"/>
                    <a:pt x="3154" y="971"/>
                    <a:pt x="3153" y="970"/>
                  </a:cubicBezTo>
                  <a:cubicBezTo>
                    <a:pt x="3152" y="969"/>
                    <a:pt x="3151" y="969"/>
                    <a:pt x="3150" y="968"/>
                  </a:cubicBezTo>
                  <a:cubicBezTo>
                    <a:pt x="3125" y="938"/>
                    <a:pt x="3100" y="909"/>
                    <a:pt x="3074" y="882"/>
                  </a:cubicBezTo>
                  <a:lnTo>
                    <a:pt x="3074" y="882"/>
                  </a:lnTo>
                  <a:lnTo>
                    <a:pt x="3073" y="881"/>
                  </a:lnTo>
                  <a:cubicBezTo>
                    <a:pt x="3072" y="879"/>
                    <a:pt x="3072" y="877"/>
                    <a:pt x="3072" y="876"/>
                  </a:cubicBezTo>
                  <a:cubicBezTo>
                    <a:pt x="3072" y="874"/>
                    <a:pt x="3072" y="872"/>
                    <a:pt x="3073" y="871"/>
                  </a:cubicBezTo>
                  <a:cubicBezTo>
                    <a:pt x="3074" y="870"/>
                    <a:pt x="3075" y="867"/>
                    <a:pt x="3077" y="867"/>
                  </a:cubicBezTo>
                  <a:cubicBezTo>
                    <a:pt x="3078" y="866"/>
                    <a:pt x="3080" y="866"/>
                    <a:pt x="3081" y="866"/>
                  </a:cubicBezTo>
                  <a:close/>
                  <a:moveTo>
                    <a:pt x="17231" y="876"/>
                  </a:moveTo>
                  <a:lnTo>
                    <a:pt x="17231" y="876"/>
                  </a:lnTo>
                  <a:lnTo>
                    <a:pt x="17231" y="876"/>
                  </a:lnTo>
                  <a:cubicBezTo>
                    <a:pt x="17232" y="876"/>
                    <a:pt x="17234" y="877"/>
                    <a:pt x="17235" y="878"/>
                  </a:cubicBezTo>
                  <a:cubicBezTo>
                    <a:pt x="17236" y="878"/>
                    <a:pt x="17237" y="879"/>
                    <a:pt x="17238" y="879"/>
                  </a:cubicBezTo>
                  <a:cubicBezTo>
                    <a:pt x="17263" y="906"/>
                    <a:pt x="17289" y="935"/>
                    <a:pt x="17314" y="966"/>
                  </a:cubicBezTo>
                  <a:lnTo>
                    <a:pt x="17314" y="966"/>
                  </a:lnTo>
                  <a:cubicBezTo>
                    <a:pt x="17314" y="967"/>
                    <a:pt x="17315" y="967"/>
                    <a:pt x="17315" y="968"/>
                  </a:cubicBezTo>
                  <a:cubicBezTo>
                    <a:pt x="17316" y="969"/>
                    <a:pt x="17316" y="970"/>
                    <a:pt x="17316" y="972"/>
                  </a:cubicBezTo>
                  <a:cubicBezTo>
                    <a:pt x="17316" y="973"/>
                    <a:pt x="17316" y="975"/>
                    <a:pt x="17315" y="977"/>
                  </a:cubicBezTo>
                  <a:cubicBezTo>
                    <a:pt x="17314" y="978"/>
                    <a:pt x="17314" y="980"/>
                    <a:pt x="17312" y="981"/>
                  </a:cubicBezTo>
                  <a:cubicBezTo>
                    <a:pt x="17311" y="982"/>
                    <a:pt x="17309" y="982"/>
                    <a:pt x="17307" y="982"/>
                  </a:cubicBezTo>
                  <a:cubicBezTo>
                    <a:pt x="17305" y="982"/>
                    <a:pt x="17303" y="982"/>
                    <a:pt x="17302" y="981"/>
                  </a:cubicBezTo>
                  <a:cubicBezTo>
                    <a:pt x="17301" y="980"/>
                    <a:pt x="17300" y="979"/>
                    <a:pt x="17299" y="978"/>
                  </a:cubicBezTo>
                  <a:cubicBezTo>
                    <a:pt x="17274" y="948"/>
                    <a:pt x="17249" y="919"/>
                    <a:pt x="17224" y="892"/>
                  </a:cubicBezTo>
                  <a:lnTo>
                    <a:pt x="17224" y="892"/>
                  </a:lnTo>
                  <a:cubicBezTo>
                    <a:pt x="17223" y="892"/>
                    <a:pt x="17223" y="892"/>
                    <a:pt x="17222" y="891"/>
                  </a:cubicBezTo>
                  <a:cubicBezTo>
                    <a:pt x="17220" y="889"/>
                    <a:pt x="17221" y="887"/>
                    <a:pt x="17221" y="886"/>
                  </a:cubicBezTo>
                  <a:cubicBezTo>
                    <a:pt x="17221" y="884"/>
                    <a:pt x="17221" y="882"/>
                    <a:pt x="17222" y="881"/>
                  </a:cubicBezTo>
                  <a:cubicBezTo>
                    <a:pt x="17223" y="880"/>
                    <a:pt x="17225" y="877"/>
                    <a:pt x="17226" y="877"/>
                  </a:cubicBezTo>
                  <a:cubicBezTo>
                    <a:pt x="17228" y="876"/>
                    <a:pt x="17229" y="876"/>
                    <a:pt x="17231" y="876"/>
                  </a:cubicBezTo>
                  <a:close/>
                  <a:moveTo>
                    <a:pt x="12612" y="877"/>
                  </a:moveTo>
                  <a:lnTo>
                    <a:pt x="12612" y="877"/>
                  </a:lnTo>
                  <a:cubicBezTo>
                    <a:pt x="12614" y="877"/>
                    <a:pt x="12615" y="877"/>
                    <a:pt x="12617" y="878"/>
                  </a:cubicBezTo>
                  <a:cubicBezTo>
                    <a:pt x="12618" y="878"/>
                    <a:pt x="12618" y="879"/>
                    <a:pt x="12619" y="879"/>
                  </a:cubicBezTo>
                  <a:cubicBezTo>
                    <a:pt x="12646" y="905"/>
                    <a:pt x="12673" y="932"/>
                    <a:pt x="12700" y="961"/>
                  </a:cubicBezTo>
                  <a:lnTo>
                    <a:pt x="12700" y="961"/>
                  </a:lnTo>
                  <a:cubicBezTo>
                    <a:pt x="12701" y="962"/>
                    <a:pt x="12701" y="962"/>
                    <a:pt x="12702" y="963"/>
                  </a:cubicBezTo>
                  <a:cubicBezTo>
                    <a:pt x="12704" y="965"/>
                    <a:pt x="12703" y="966"/>
                    <a:pt x="12703" y="968"/>
                  </a:cubicBezTo>
                  <a:cubicBezTo>
                    <a:pt x="12703" y="970"/>
                    <a:pt x="12703" y="971"/>
                    <a:pt x="12702" y="973"/>
                  </a:cubicBezTo>
                  <a:cubicBezTo>
                    <a:pt x="12701" y="974"/>
                    <a:pt x="12700" y="975"/>
                    <a:pt x="12698" y="976"/>
                  </a:cubicBezTo>
                  <a:cubicBezTo>
                    <a:pt x="12697" y="977"/>
                    <a:pt x="12695" y="977"/>
                    <a:pt x="12693" y="977"/>
                  </a:cubicBezTo>
                  <a:cubicBezTo>
                    <a:pt x="12692" y="977"/>
                    <a:pt x="12691" y="977"/>
                    <a:pt x="12689" y="976"/>
                  </a:cubicBezTo>
                  <a:cubicBezTo>
                    <a:pt x="12688" y="975"/>
                    <a:pt x="12687" y="975"/>
                    <a:pt x="12686" y="974"/>
                  </a:cubicBezTo>
                  <a:cubicBezTo>
                    <a:pt x="12659" y="946"/>
                    <a:pt x="12632" y="918"/>
                    <a:pt x="12606" y="893"/>
                  </a:cubicBezTo>
                  <a:lnTo>
                    <a:pt x="12606" y="893"/>
                  </a:lnTo>
                  <a:cubicBezTo>
                    <a:pt x="12605" y="893"/>
                    <a:pt x="12605" y="892"/>
                    <a:pt x="12604" y="891"/>
                  </a:cubicBezTo>
                  <a:cubicBezTo>
                    <a:pt x="12604" y="890"/>
                    <a:pt x="12603" y="887"/>
                    <a:pt x="12603" y="886"/>
                  </a:cubicBezTo>
                  <a:cubicBezTo>
                    <a:pt x="12603" y="884"/>
                    <a:pt x="12603" y="883"/>
                    <a:pt x="12604" y="882"/>
                  </a:cubicBezTo>
                  <a:cubicBezTo>
                    <a:pt x="12605" y="880"/>
                    <a:pt x="12606" y="879"/>
                    <a:pt x="12607" y="878"/>
                  </a:cubicBezTo>
                  <a:cubicBezTo>
                    <a:pt x="12609" y="877"/>
                    <a:pt x="12610" y="877"/>
                    <a:pt x="12612" y="877"/>
                  </a:cubicBezTo>
                  <a:close/>
                  <a:moveTo>
                    <a:pt x="8164" y="897"/>
                  </a:moveTo>
                  <a:lnTo>
                    <a:pt x="8164" y="897"/>
                  </a:lnTo>
                  <a:lnTo>
                    <a:pt x="8164" y="897"/>
                  </a:lnTo>
                  <a:cubicBezTo>
                    <a:pt x="8166" y="897"/>
                    <a:pt x="8168" y="898"/>
                    <a:pt x="8169" y="899"/>
                  </a:cubicBezTo>
                  <a:cubicBezTo>
                    <a:pt x="8171" y="899"/>
                    <a:pt x="8171" y="901"/>
                    <a:pt x="8172" y="902"/>
                  </a:cubicBezTo>
                  <a:lnTo>
                    <a:pt x="8172" y="902"/>
                  </a:lnTo>
                  <a:cubicBezTo>
                    <a:pt x="8191" y="936"/>
                    <a:pt x="8210" y="969"/>
                    <a:pt x="8229" y="1003"/>
                  </a:cubicBezTo>
                  <a:lnTo>
                    <a:pt x="8229" y="1003"/>
                  </a:lnTo>
                  <a:cubicBezTo>
                    <a:pt x="8230" y="1004"/>
                    <a:pt x="8230" y="1006"/>
                    <a:pt x="8230" y="1007"/>
                  </a:cubicBezTo>
                  <a:cubicBezTo>
                    <a:pt x="8230" y="1009"/>
                    <a:pt x="8230" y="1010"/>
                    <a:pt x="8229" y="1012"/>
                  </a:cubicBezTo>
                  <a:cubicBezTo>
                    <a:pt x="8229" y="1013"/>
                    <a:pt x="8227" y="1015"/>
                    <a:pt x="8225" y="1016"/>
                  </a:cubicBezTo>
                  <a:cubicBezTo>
                    <a:pt x="8224" y="1017"/>
                    <a:pt x="8222" y="1017"/>
                    <a:pt x="8220" y="1017"/>
                  </a:cubicBezTo>
                  <a:cubicBezTo>
                    <a:pt x="8219" y="1017"/>
                    <a:pt x="8218" y="1017"/>
                    <a:pt x="8216" y="1016"/>
                  </a:cubicBezTo>
                  <a:cubicBezTo>
                    <a:pt x="8215" y="1015"/>
                    <a:pt x="8213" y="1014"/>
                    <a:pt x="8212" y="1012"/>
                  </a:cubicBezTo>
                  <a:lnTo>
                    <a:pt x="8212" y="1012"/>
                  </a:lnTo>
                  <a:cubicBezTo>
                    <a:pt x="8193" y="978"/>
                    <a:pt x="8174" y="945"/>
                    <a:pt x="8156" y="912"/>
                  </a:cubicBezTo>
                  <a:lnTo>
                    <a:pt x="8156" y="912"/>
                  </a:lnTo>
                  <a:cubicBezTo>
                    <a:pt x="8155" y="910"/>
                    <a:pt x="8154" y="909"/>
                    <a:pt x="8154" y="907"/>
                  </a:cubicBezTo>
                  <a:cubicBezTo>
                    <a:pt x="8154" y="905"/>
                    <a:pt x="8155" y="903"/>
                    <a:pt x="8156" y="902"/>
                  </a:cubicBezTo>
                  <a:cubicBezTo>
                    <a:pt x="8157" y="900"/>
                    <a:pt x="8159" y="899"/>
                    <a:pt x="8159" y="899"/>
                  </a:cubicBezTo>
                  <a:cubicBezTo>
                    <a:pt x="8162" y="898"/>
                    <a:pt x="8162" y="897"/>
                    <a:pt x="8164" y="897"/>
                  </a:cubicBezTo>
                  <a:close/>
                  <a:moveTo>
                    <a:pt x="1584" y="936"/>
                  </a:moveTo>
                  <a:lnTo>
                    <a:pt x="1584" y="936"/>
                  </a:lnTo>
                  <a:lnTo>
                    <a:pt x="1584" y="936"/>
                  </a:lnTo>
                  <a:cubicBezTo>
                    <a:pt x="1585" y="936"/>
                    <a:pt x="1587" y="937"/>
                    <a:pt x="1589" y="938"/>
                  </a:cubicBezTo>
                  <a:cubicBezTo>
                    <a:pt x="1590" y="939"/>
                    <a:pt x="1591" y="939"/>
                    <a:pt x="1592" y="941"/>
                  </a:cubicBezTo>
                  <a:cubicBezTo>
                    <a:pt x="1593" y="942"/>
                    <a:pt x="1593" y="944"/>
                    <a:pt x="1593" y="946"/>
                  </a:cubicBezTo>
                  <a:cubicBezTo>
                    <a:pt x="1593" y="948"/>
                    <a:pt x="1593" y="949"/>
                    <a:pt x="1592" y="951"/>
                  </a:cubicBezTo>
                  <a:lnTo>
                    <a:pt x="1591" y="952"/>
                  </a:lnTo>
                  <a:cubicBezTo>
                    <a:pt x="1567" y="980"/>
                    <a:pt x="1543" y="1010"/>
                    <a:pt x="1519" y="1042"/>
                  </a:cubicBezTo>
                  <a:lnTo>
                    <a:pt x="1519" y="1042"/>
                  </a:lnTo>
                  <a:cubicBezTo>
                    <a:pt x="1518" y="1042"/>
                    <a:pt x="1518" y="1043"/>
                    <a:pt x="1517" y="1044"/>
                  </a:cubicBezTo>
                  <a:cubicBezTo>
                    <a:pt x="1515" y="1045"/>
                    <a:pt x="1513" y="1045"/>
                    <a:pt x="1512" y="1045"/>
                  </a:cubicBezTo>
                  <a:cubicBezTo>
                    <a:pt x="1510" y="1045"/>
                    <a:pt x="1508" y="1044"/>
                    <a:pt x="1507" y="1044"/>
                  </a:cubicBezTo>
                  <a:cubicBezTo>
                    <a:pt x="1506" y="1043"/>
                    <a:pt x="1503" y="1041"/>
                    <a:pt x="1503" y="1040"/>
                  </a:cubicBezTo>
                  <a:cubicBezTo>
                    <a:pt x="1502" y="1038"/>
                    <a:pt x="1502" y="1036"/>
                    <a:pt x="1502" y="1035"/>
                  </a:cubicBezTo>
                  <a:cubicBezTo>
                    <a:pt x="1502" y="1033"/>
                    <a:pt x="1502" y="1032"/>
                    <a:pt x="1503" y="1030"/>
                  </a:cubicBezTo>
                  <a:cubicBezTo>
                    <a:pt x="1503" y="1029"/>
                    <a:pt x="1504" y="1030"/>
                    <a:pt x="1504" y="1030"/>
                  </a:cubicBezTo>
                  <a:cubicBezTo>
                    <a:pt x="1528" y="998"/>
                    <a:pt x="1553" y="968"/>
                    <a:pt x="1576" y="940"/>
                  </a:cubicBezTo>
                  <a:lnTo>
                    <a:pt x="1576" y="940"/>
                  </a:lnTo>
                  <a:cubicBezTo>
                    <a:pt x="1577" y="939"/>
                    <a:pt x="1578" y="938"/>
                    <a:pt x="1579" y="938"/>
                  </a:cubicBezTo>
                  <a:cubicBezTo>
                    <a:pt x="1580" y="937"/>
                    <a:pt x="1582" y="936"/>
                    <a:pt x="1584" y="936"/>
                  </a:cubicBezTo>
                  <a:close/>
                  <a:moveTo>
                    <a:pt x="10889" y="980"/>
                  </a:moveTo>
                  <a:lnTo>
                    <a:pt x="10889" y="980"/>
                  </a:lnTo>
                  <a:lnTo>
                    <a:pt x="10889" y="980"/>
                  </a:lnTo>
                  <a:cubicBezTo>
                    <a:pt x="10891" y="980"/>
                    <a:pt x="10893" y="980"/>
                    <a:pt x="10894" y="981"/>
                  </a:cubicBezTo>
                  <a:cubicBezTo>
                    <a:pt x="10895" y="982"/>
                    <a:pt x="10897" y="983"/>
                    <a:pt x="10897" y="985"/>
                  </a:cubicBezTo>
                  <a:cubicBezTo>
                    <a:pt x="10898" y="987"/>
                    <a:pt x="10899" y="987"/>
                    <a:pt x="10899" y="989"/>
                  </a:cubicBezTo>
                  <a:cubicBezTo>
                    <a:pt x="10899" y="990"/>
                    <a:pt x="10898" y="993"/>
                    <a:pt x="10897" y="994"/>
                  </a:cubicBezTo>
                  <a:cubicBezTo>
                    <a:pt x="10897" y="995"/>
                    <a:pt x="10897" y="995"/>
                    <a:pt x="10896" y="996"/>
                  </a:cubicBezTo>
                  <a:cubicBezTo>
                    <a:pt x="10872" y="1023"/>
                    <a:pt x="10848" y="1052"/>
                    <a:pt x="10822" y="1083"/>
                  </a:cubicBezTo>
                  <a:lnTo>
                    <a:pt x="10822" y="1083"/>
                  </a:lnTo>
                  <a:cubicBezTo>
                    <a:pt x="10821" y="1084"/>
                    <a:pt x="10820" y="1084"/>
                    <a:pt x="10819" y="1085"/>
                  </a:cubicBezTo>
                  <a:cubicBezTo>
                    <a:pt x="10818" y="1086"/>
                    <a:pt x="10817" y="1086"/>
                    <a:pt x="10815" y="1086"/>
                  </a:cubicBezTo>
                  <a:cubicBezTo>
                    <a:pt x="10814" y="1086"/>
                    <a:pt x="10812" y="1086"/>
                    <a:pt x="10810" y="1085"/>
                  </a:cubicBezTo>
                  <a:cubicBezTo>
                    <a:pt x="10809" y="1084"/>
                    <a:pt x="10807" y="1082"/>
                    <a:pt x="10806" y="1081"/>
                  </a:cubicBezTo>
                  <a:cubicBezTo>
                    <a:pt x="10806" y="1079"/>
                    <a:pt x="10805" y="1077"/>
                    <a:pt x="10805" y="1076"/>
                  </a:cubicBezTo>
                  <a:cubicBezTo>
                    <a:pt x="10805" y="1074"/>
                    <a:pt x="10806" y="1073"/>
                    <a:pt x="10806" y="1072"/>
                  </a:cubicBezTo>
                  <a:cubicBezTo>
                    <a:pt x="10807" y="1071"/>
                    <a:pt x="10807" y="1071"/>
                    <a:pt x="10807" y="1071"/>
                  </a:cubicBezTo>
                  <a:cubicBezTo>
                    <a:pt x="10833" y="1039"/>
                    <a:pt x="10858" y="1010"/>
                    <a:pt x="10882" y="983"/>
                  </a:cubicBezTo>
                  <a:lnTo>
                    <a:pt x="10882" y="983"/>
                  </a:lnTo>
                  <a:cubicBezTo>
                    <a:pt x="10883" y="982"/>
                    <a:pt x="10884" y="982"/>
                    <a:pt x="10884" y="981"/>
                  </a:cubicBezTo>
                  <a:cubicBezTo>
                    <a:pt x="10886" y="979"/>
                    <a:pt x="10887" y="980"/>
                    <a:pt x="10889" y="980"/>
                  </a:cubicBezTo>
                  <a:close/>
                  <a:moveTo>
                    <a:pt x="15536" y="1029"/>
                  </a:moveTo>
                  <a:lnTo>
                    <a:pt x="15536" y="1029"/>
                  </a:lnTo>
                  <a:lnTo>
                    <a:pt x="15536" y="1029"/>
                  </a:lnTo>
                  <a:cubicBezTo>
                    <a:pt x="15538" y="1029"/>
                    <a:pt x="15540" y="1029"/>
                    <a:pt x="15541" y="1030"/>
                  </a:cubicBezTo>
                  <a:cubicBezTo>
                    <a:pt x="15543" y="1031"/>
                    <a:pt x="15543" y="1031"/>
                    <a:pt x="15544" y="1033"/>
                  </a:cubicBezTo>
                  <a:cubicBezTo>
                    <a:pt x="15545" y="1034"/>
                    <a:pt x="15545" y="1036"/>
                    <a:pt x="15545" y="1038"/>
                  </a:cubicBezTo>
                  <a:cubicBezTo>
                    <a:pt x="15545" y="1040"/>
                    <a:pt x="15545" y="1041"/>
                    <a:pt x="15544" y="1043"/>
                  </a:cubicBezTo>
                  <a:cubicBezTo>
                    <a:pt x="15544" y="1043"/>
                    <a:pt x="15544" y="1044"/>
                    <a:pt x="15543" y="1044"/>
                  </a:cubicBezTo>
                  <a:cubicBezTo>
                    <a:pt x="15520" y="1071"/>
                    <a:pt x="15495" y="1100"/>
                    <a:pt x="15469" y="1132"/>
                  </a:cubicBezTo>
                  <a:lnTo>
                    <a:pt x="15469" y="1132"/>
                  </a:lnTo>
                  <a:cubicBezTo>
                    <a:pt x="15468" y="1133"/>
                    <a:pt x="15467" y="1133"/>
                    <a:pt x="15466" y="1134"/>
                  </a:cubicBezTo>
                  <a:cubicBezTo>
                    <a:pt x="15465" y="1135"/>
                    <a:pt x="15464" y="1135"/>
                    <a:pt x="15462" y="1135"/>
                  </a:cubicBezTo>
                  <a:cubicBezTo>
                    <a:pt x="15461" y="1135"/>
                    <a:pt x="15459" y="1135"/>
                    <a:pt x="15457" y="1134"/>
                  </a:cubicBezTo>
                  <a:cubicBezTo>
                    <a:pt x="15456" y="1133"/>
                    <a:pt x="15454" y="1132"/>
                    <a:pt x="15453" y="1131"/>
                  </a:cubicBezTo>
                  <a:cubicBezTo>
                    <a:pt x="15452" y="1129"/>
                    <a:pt x="15452" y="1127"/>
                    <a:pt x="15452" y="1126"/>
                  </a:cubicBezTo>
                  <a:cubicBezTo>
                    <a:pt x="15452" y="1124"/>
                    <a:pt x="15452" y="1122"/>
                    <a:pt x="15453" y="1121"/>
                  </a:cubicBezTo>
                  <a:lnTo>
                    <a:pt x="15454" y="1120"/>
                  </a:lnTo>
                  <a:cubicBezTo>
                    <a:pt x="15481" y="1088"/>
                    <a:pt x="15505" y="1059"/>
                    <a:pt x="15529" y="1032"/>
                  </a:cubicBezTo>
                  <a:lnTo>
                    <a:pt x="15529" y="1032"/>
                  </a:lnTo>
                  <a:cubicBezTo>
                    <a:pt x="15529" y="1031"/>
                    <a:pt x="15530" y="1030"/>
                    <a:pt x="15531" y="1030"/>
                  </a:cubicBezTo>
                  <a:cubicBezTo>
                    <a:pt x="15532" y="1029"/>
                    <a:pt x="15534" y="1029"/>
                    <a:pt x="15536" y="1029"/>
                  </a:cubicBezTo>
                  <a:close/>
                  <a:moveTo>
                    <a:pt x="3229" y="1042"/>
                  </a:moveTo>
                  <a:lnTo>
                    <a:pt x="3229" y="1042"/>
                  </a:lnTo>
                  <a:lnTo>
                    <a:pt x="3229" y="1042"/>
                  </a:lnTo>
                  <a:cubicBezTo>
                    <a:pt x="3231" y="1042"/>
                    <a:pt x="3233" y="1042"/>
                    <a:pt x="3234" y="1043"/>
                  </a:cubicBezTo>
                  <a:cubicBezTo>
                    <a:pt x="3235" y="1044"/>
                    <a:pt x="3236" y="1045"/>
                    <a:pt x="3237" y="1046"/>
                  </a:cubicBezTo>
                  <a:cubicBezTo>
                    <a:pt x="3259" y="1075"/>
                    <a:pt x="3281" y="1107"/>
                    <a:pt x="3304" y="1140"/>
                  </a:cubicBezTo>
                  <a:lnTo>
                    <a:pt x="3304" y="1140"/>
                  </a:lnTo>
                  <a:lnTo>
                    <a:pt x="3305" y="1141"/>
                  </a:lnTo>
                  <a:cubicBezTo>
                    <a:pt x="3305" y="1142"/>
                    <a:pt x="3306" y="1144"/>
                    <a:pt x="3306" y="1146"/>
                  </a:cubicBezTo>
                  <a:cubicBezTo>
                    <a:pt x="3306" y="1147"/>
                    <a:pt x="3305" y="1148"/>
                    <a:pt x="3305" y="1150"/>
                  </a:cubicBezTo>
                  <a:cubicBezTo>
                    <a:pt x="3304" y="1151"/>
                    <a:pt x="3302" y="1153"/>
                    <a:pt x="3301" y="1154"/>
                  </a:cubicBezTo>
                  <a:cubicBezTo>
                    <a:pt x="3299" y="1155"/>
                    <a:pt x="3297" y="1155"/>
                    <a:pt x="3296" y="1155"/>
                  </a:cubicBezTo>
                  <a:cubicBezTo>
                    <a:pt x="3294" y="1155"/>
                    <a:pt x="3293" y="1155"/>
                    <a:pt x="3292" y="1154"/>
                  </a:cubicBezTo>
                  <a:cubicBezTo>
                    <a:pt x="3290" y="1153"/>
                    <a:pt x="3289" y="1152"/>
                    <a:pt x="3288" y="1151"/>
                  </a:cubicBezTo>
                  <a:cubicBezTo>
                    <a:pt x="3266" y="1118"/>
                    <a:pt x="3243" y="1087"/>
                    <a:pt x="3222" y="1058"/>
                  </a:cubicBezTo>
                  <a:lnTo>
                    <a:pt x="3222" y="1058"/>
                  </a:lnTo>
                  <a:cubicBezTo>
                    <a:pt x="3221" y="1057"/>
                    <a:pt x="3221" y="1057"/>
                    <a:pt x="3221" y="1057"/>
                  </a:cubicBezTo>
                  <a:cubicBezTo>
                    <a:pt x="3220" y="1055"/>
                    <a:pt x="3220" y="1053"/>
                    <a:pt x="3220" y="1052"/>
                  </a:cubicBezTo>
                  <a:cubicBezTo>
                    <a:pt x="3220" y="1050"/>
                    <a:pt x="3220" y="1048"/>
                    <a:pt x="3221" y="1047"/>
                  </a:cubicBezTo>
                  <a:cubicBezTo>
                    <a:pt x="3222" y="1046"/>
                    <a:pt x="3222" y="1043"/>
                    <a:pt x="3224" y="1043"/>
                  </a:cubicBezTo>
                  <a:cubicBezTo>
                    <a:pt x="3225" y="1042"/>
                    <a:pt x="3228" y="1042"/>
                    <a:pt x="3229" y="1042"/>
                  </a:cubicBezTo>
                  <a:close/>
                  <a:moveTo>
                    <a:pt x="12771" y="1043"/>
                  </a:moveTo>
                  <a:lnTo>
                    <a:pt x="12771" y="1043"/>
                  </a:lnTo>
                  <a:lnTo>
                    <a:pt x="12771" y="1043"/>
                  </a:lnTo>
                  <a:cubicBezTo>
                    <a:pt x="12772" y="1043"/>
                    <a:pt x="12774" y="1044"/>
                    <a:pt x="12775" y="1045"/>
                  </a:cubicBezTo>
                  <a:cubicBezTo>
                    <a:pt x="12776" y="1045"/>
                    <a:pt x="12777" y="1046"/>
                    <a:pt x="12778" y="1047"/>
                  </a:cubicBezTo>
                  <a:cubicBezTo>
                    <a:pt x="12801" y="1074"/>
                    <a:pt x="12825" y="1103"/>
                    <a:pt x="12852" y="1135"/>
                  </a:cubicBezTo>
                  <a:lnTo>
                    <a:pt x="12852" y="1135"/>
                  </a:lnTo>
                  <a:cubicBezTo>
                    <a:pt x="12852" y="1136"/>
                    <a:pt x="12853" y="1136"/>
                    <a:pt x="12853" y="1137"/>
                  </a:cubicBezTo>
                  <a:cubicBezTo>
                    <a:pt x="12854" y="1138"/>
                    <a:pt x="12854" y="1139"/>
                    <a:pt x="12854" y="1141"/>
                  </a:cubicBezTo>
                  <a:cubicBezTo>
                    <a:pt x="12854" y="1142"/>
                    <a:pt x="12854" y="1144"/>
                    <a:pt x="12853" y="1146"/>
                  </a:cubicBezTo>
                  <a:cubicBezTo>
                    <a:pt x="12852" y="1147"/>
                    <a:pt x="12852" y="1149"/>
                    <a:pt x="12850" y="1150"/>
                  </a:cubicBezTo>
                  <a:cubicBezTo>
                    <a:pt x="12849" y="1150"/>
                    <a:pt x="12847" y="1151"/>
                    <a:pt x="12845" y="1151"/>
                  </a:cubicBezTo>
                  <a:cubicBezTo>
                    <a:pt x="12844" y="1151"/>
                    <a:pt x="12841" y="1150"/>
                    <a:pt x="12840" y="1150"/>
                  </a:cubicBezTo>
                  <a:cubicBezTo>
                    <a:pt x="12839" y="1149"/>
                    <a:pt x="12838" y="1148"/>
                    <a:pt x="12837" y="1147"/>
                  </a:cubicBezTo>
                  <a:cubicBezTo>
                    <a:pt x="12811" y="1115"/>
                    <a:pt x="12787" y="1086"/>
                    <a:pt x="12763" y="1059"/>
                  </a:cubicBezTo>
                  <a:lnTo>
                    <a:pt x="12763" y="1059"/>
                  </a:lnTo>
                  <a:lnTo>
                    <a:pt x="12762" y="1058"/>
                  </a:lnTo>
                  <a:cubicBezTo>
                    <a:pt x="12761" y="1056"/>
                    <a:pt x="12761" y="1055"/>
                    <a:pt x="12761" y="1053"/>
                  </a:cubicBezTo>
                  <a:cubicBezTo>
                    <a:pt x="12761" y="1051"/>
                    <a:pt x="12761" y="1049"/>
                    <a:pt x="12762" y="1048"/>
                  </a:cubicBezTo>
                  <a:cubicBezTo>
                    <a:pt x="12763" y="1046"/>
                    <a:pt x="12765" y="1046"/>
                    <a:pt x="12766" y="1045"/>
                  </a:cubicBezTo>
                  <a:cubicBezTo>
                    <a:pt x="12768" y="1044"/>
                    <a:pt x="12769" y="1043"/>
                    <a:pt x="12771" y="1043"/>
                  </a:cubicBezTo>
                  <a:close/>
                  <a:moveTo>
                    <a:pt x="17378" y="1053"/>
                  </a:moveTo>
                  <a:lnTo>
                    <a:pt x="17378" y="1053"/>
                  </a:lnTo>
                  <a:cubicBezTo>
                    <a:pt x="17379" y="1053"/>
                    <a:pt x="17381" y="1053"/>
                    <a:pt x="17382" y="1054"/>
                  </a:cubicBezTo>
                  <a:cubicBezTo>
                    <a:pt x="17383" y="1055"/>
                    <a:pt x="17384" y="1056"/>
                    <a:pt x="17385" y="1057"/>
                  </a:cubicBezTo>
                  <a:cubicBezTo>
                    <a:pt x="17407" y="1086"/>
                    <a:pt x="17429" y="1118"/>
                    <a:pt x="17452" y="1151"/>
                  </a:cubicBezTo>
                  <a:lnTo>
                    <a:pt x="17452" y="1151"/>
                  </a:lnTo>
                  <a:lnTo>
                    <a:pt x="17452" y="1152"/>
                  </a:lnTo>
                  <a:cubicBezTo>
                    <a:pt x="17453" y="1153"/>
                    <a:pt x="17454" y="1154"/>
                    <a:pt x="17454" y="1156"/>
                  </a:cubicBezTo>
                  <a:cubicBezTo>
                    <a:pt x="17454" y="1157"/>
                    <a:pt x="17453" y="1159"/>
                    <a:pt x="17452" y="1161"/>
                  </a:cubicBezTo>
                  <a:cubicBezTo>
                    <a:pt x="17452" y="1163"/>
                    <a:pt x="17450" y="1164"/>
                    <a:pt x="17449" y="1165"/>
                  </a:cubicBezTo>
                  <a:cubicBezTo>
                    <a:pt x="17448" y="1166"/>
                    <a:pt x="17446" y="1166"/>
                    <a:pt x="17444" y="1166"/>
                  </a:cubicBezTo>
                  <a:cubicBezTo>
                    <a:pt x="17443" y="1166"/>
                    <a:pt x="17441" y="1166"/>
                    <a:pt x="17439" y="1165"/>
                  </a:cubicBezTo>
                  <a:cubicBezTo>
                    <a:pt x="17438" y="1164"/>
                    <a:pt x="17437" y="1163"/>
                    <a:pt x="17436" y="1162"/>
                  </a:cubicBezTo>
                  <a:cubicBezTo>
                    <a:pt x="17414" y="1129"/>
                    <a:pt x="17391" y="1097"/>
                    <a:pt x="17370" y="1068"/>
                  </a:cubicBezTo>
                  <a:lnTo>
                    <a:pt x="17370" y="1068"/>
                  </a:lnTo>
                  <a:lnTo>
                    <a:pt x="17369" y="1067"/>
                  </a:lnTo>
                  <a:cubicBezTo>
                    <a:pt x="17368" y="1066"/>
                    <a:pt x="17368" y="1064"/>
                    <a:pt x="17368" y="1063"/>
                  </a:cubicBezTo>
                  <a:cubicBezTo>
                    <a:pt x="17368" y="1061"/>
                    <a:pt x="17368" y="1059"/>
                    <a:pt x="17369" y="1058"/>
                  </a:cubicBezTo>
                  <a:cubicBezTo>
                    <a:pt x="17370" y="1057"/>
                    <a:pt x="17371" y="1056"/>
                    <a:pt x="17372" y="1055"/>
                  </a:cubicBezTo>
                  <a:lnTo>
                    <a:pt x="17372" y="1055"/>
                  </a:lnTo>
                  <a:lnTo>
                    <a:pt x="17372" y="1054"/>
                  </a:lnTo>
                  <a:cubicBezTo>
                    <a:pt x="17374" y="1054"/>
                    <a:pt x="17375" y="1053"/>
                    <a:pt x="17377" y="1053"/>
                  </a:cubicBezTo>
                  <a:lnTo>
                    <a:pt x="17377" y="1053"/>
                  </a:lnTo>
                  <a:lnTo>
                    <a:pt x="17378" y="1053"/>
                  </a:lnTo>
                  <a:close/>
                  <a:moveTo>
                    <a:pt x="5991" y="1071"/>
                  </a:moveTo>
                  <a:lnTo>
                    <a:pt x="5991" y="1071"/>
                  </a:lnTo>
                  <a:cubicBezTo>
                    <a:pt x="5993" y="1071"/>
                    <a:pt x="5993" y="1072"/>
                    <a:pt x="5996" y="1073"/>
                  </a:cubicBezTo>
                  <a:cubicBezTo>
                    <a:pt x="5997" y="1073"/>
                    <a:pt x="5998" y="1074"/>
                    <a:pt x="5999" y="1076"/>
                  </a:cubicBezTo>
                  <a:cubicBezTo>
                    <a:pt x="6000" y="1077"/>
                    <a:pt x="6001" y="1079"/>
                    <a:pt x="6001" y="1081"/>
                  </a:cubicBezTo>
                  <a:cubicBezTo>
                    <a:pt x="6001" y="1082"/>
                    <a:pt x="6000" y="1084"/>
                    <a:pt x="6000" y="1085"/>
                  </a:cubicBezTo>
                  <a:cubicBezTo>
                    <a:pt x="5983" y="1120"/>
                    <a:pt x="5967" y="1154"/>
                    <a:pt x="5951" y="1189"/>
                  </a:cubicBezTo>
                  <a:lnTo>
                    <a:pt x="5951" y="1189"/>
                  </a:lnTo>
                  <a:lnTo>
                    <a:pt x="5950" y="1190"/>
                  </a:lnTo>
                  <a:cubicBezTo>
                    <a:pt x="5949" y="1191"/>
                    <a:pt x="5948" y="1192"/>
                    <a:pt x="5947" y="1193"/>
                  </a:cubicBezTo>
                  <a:cubicBezTo>
                    <a:pt x="5945" y="1194"/>
                    <a:pt x="5944" y="1195"/>
                    <a:pt x="5942" y="1195"/>
                  </a:cubicBezTo>
                  <a:cubicBezTo>
                    <a:pt x="5940" y="1195"/>
                    <a:pt x="5938" y="1194"/>
                    <a:pt x="5937" y="1193"/>
                  </a:cubicBezTo>
                  <a:cubicBezTo>
                    <a:pt x="5935" y="1192"/>
                    <a:pt x="5935" y="1191"/>
                    <a:pt x="5934" y="1190"/>
                  </a:cubicBezTo>
                  <a:cubicBezTo>
                    <a:pt x="5933" y="1188"/>
                    <a:pt x="5932" y="1187"/>
                    <a:pt x="5932" y="1185"/>
                  </a:cubicBezTo>
                  <a:cubicBezTo>
                    <a:pt x="5932" y="1184"/>
                    <a:pt x="5933" y="1182"/>
                    <a:pt x="5933" y="1181"/>
                  </a:cubicBezTo>
                  <a:cubicBezTo>
                    <a:pt x="5950" y="1146"/>
                    <a:pt x="5966" y="1111"/>
                    <a:pt x="5982" y="1077"/>
                  </a:cubicBezTo>
                  <a:lnTo>
                    <a:pt x="5982" y="1077"/>
                  </a:lnTo>
                  <a:lnTo>
                    <a:pt x="5983" y="1076"/>
                  </a:lnTo>
                  <a:cubicBezTo>
                    <a:pt x="5983" y="1075"/>
                    <a:pt x="5984" y="1074"/>
                    <a:pt x="5986" y="1073"/>
                  </a:cubicBezTo>
                  <a:cubicBezTo>
                    <a:pt x="5987" y="1072"/>
                    <a:pt x="5989" y="1072"/>
                    <a:pt x="5991" y="1072"/>
                  </a:cubicBezTo>
                  <a:lnTo>
                    <a:pt x="5991" y="1072"/>
                  </a:lnTo>
                  <a:lnTo>
                    <a:pt x="5991" y="1071"/>
                  </a:lnTo>
                  <a:close/>
                  <a:moveTo>
                    <a:pt x="8276" y="1098"/>
                  </a:moveTo>
                  <a:lnTo>
                    <a:pt x="8276" y="1098"/>
                  </a:lnTo>
                  <a:lnTo>
                    <a:pt x="8276" y="1098"/>
                  </a:lnTo>
                  <a:cubicBezTo>
                    <a:pt x="8278" y="1098"/>
                    <a:pt x="8280" y="1099"/>
                    <a:pt x="8281" y="1100"/>
                  </a:cubicBezTo>
                  <a:cubicBezTo>
                    <a:pt x="8283" y="1101"/>
                    <a:pt x="8284" y="1102"/>
                    <a:pt x="8285" y="1103"/>
                  </a:cubicBezTo>
                  <a:lnTo>
                    <a:pt x="8285" y="1103"/>
                  </a:lnTo>
                  <a:cubicBezTo>
                    <a:pt x="8303" y="1137"/>
                    <a:pt x="8322" y="1170"/>
                    <a:pt x="8341" y="1204"/>
                  </a:cubicBezTo>
                  <a:lnTo>
                    <a:pt x="8341" y="1204"/>
                  </a:lnTo>
                  <a:lnTo>
                    <a:pt x="8341" y="1204"/>
                  </a:lnTo>
                  <a:cubicBezTo>
                    <a:pt x="8342" y="1206"/>
                    <a:pt x="8342" y="1207"/>
                    <a:pt x="8342" y="1209"/>
                  </a:cubicBezTo>
                  <a:cubicBezTo>
                    <a:pt x="8342" y="1211"/>
                    <a:pt x="8342" y="1212"/>
                    <a:pt x="8341" y="1214"/>
                  </a:cubicBezTo>
                  <a:cubicBezTo>
                    <a:pt x="8340" y="1215"/>
                    <a:pt x="8340" y="1216"/>
                    <a:pt x="8338" y="1217"/>
                  </a:cubicBezTo>
                  <a:cubicBezTo>
                    <a:pt x="8337" y="1218"/>
                    <a:pt x="8335" y="1218"/>
                    <a:pt x="8333" y="1218"/>
                  </a:cubicBezTo>
                  <a:cubicBezTo>
                    <a:pt x="8332" y="1218"/>
                    <a:pt x="8329" y="1218"/>
                    <a:pt x="8328" y="1217"/>
                  </a:cubicBezTo>
                  <a:cubicBezTo>
                    <a:pt x="8327" y="1216"/>
                    <a:pt x="8325" y="1215"/>
                    <a:pt x="8324" y="1214"/>
                  </a:cubicBezTo>
                  <a:lnTo>
                    <a:pt x="8324" y="1213"/>
                  </a:lnTo>
                  <a:cubicBezTo>
                    <a:pt x="8305" y="1180"/>
                    <a:pt x="8287" y="1146"/>
                    <a:pt x="8268" y="1113"/>
                  </a:cubicBezTo>
                  <a:lnTo>
                    <a:pt x="8268" y="1113"/>
                  </a:lnTo>
                  <a:cubicBezTo>
                    <a:pt x="8267" y="1111"/>
                    <a:pt x="8267" y="1110"/>
                    <a:pt x="8267" y="1108"/>
                  </a:cubicBezTo>
                  <a:cubicBezTo>
                    <a:pt x="8267" y="1106"/>
                    <a:pt x="8267" y="1104"/>
                    <a:pt x="8268" y="1103"/>
                  </a:cubicBezTo>
                  <a:cubicBezTo>
                    <a:pt x="8269" y="1101"/>
                    <a:pt x="8271" y="1101"/>
                    <a:pt x="8272" y="1100"/>
                  </a:cubicBezTo>
                  <a:cubicBezTo>
                    <a:pt x="8274" y="1099"/>
                    <a:pt x="8275" y="1098"/>
                    <a:pt x="8276" y="1098"/>
                  </a:cubicBezTo>
                  <a:close/>
                  <a:moveTo>
                    <a:pt x="1444" y="1119"/>
                  </a:moveTo>
                  <a:lnTo>
                    <a:pt x="1444" y="1119"/>
                  </a:lnTo>
                  <a:cubicBezTo>
                    <a:pt x="1445" y="1119"/>
                    <a:pt x="1447" y="1119"/>
                    <a:pt x="1448" y="1120"/>
                  </a:cubicBezTo>
                  <a:cubicBezTo>
                    <a:pt x="1450" y="1121"/>
                    <a:pt x="1451" y="1122"/>
                    <a:pt x="1452" y="1124"/>
                  </a:cubicBezTo>
                  <a:cubicBezTo>
                    <a:pt x="1453" y="1125"/>
                    <a:pt x="1453" y="1126"/>
                    <a:pt x="1453" y="1128"/>
                  </a:cubicBezTo>
                  <a:cubicBezTo>
                    <a:pt x="1453" y="1129"/>
                    <a:pt x="1453" y="1132"/>
                    <a:pt x="1452" y="1133"/>
                  </a:cubicBezTo>
                  <a:lnTo>
                    <a:pt x="1452" y="1134"/>
                  </a:lnTo>
                  <a:cubicBezTo>
                    <a:pt x="1431" y="1164"/>
                    <a:pt x="1409" y="1196"/>
                    <a:pt x="1387" y="1229"/>
                  </a:cubicBezTo>
                  <a:lnTo>
                    <a:pt x="1387" y="1229"/>
                  </a:lnTo>
                  <a:cubicBezTo>
                    <a:pt x="1387" y="1230"/>
                    <a:pt x="1385" y="1231"/>
                    <a:pt x="1384" y="1232"/>
                  </a:cubicBezTo>
                  <a:cubicBezTo>
                    <a:pt x="1383" y="1233"/>
                    <a:pt x="1380" y="1233"/>
                    <a:pt x="1379" y="1233"/>
                  </a:cubicBezTo>
                  <a:cubicBezTo>
                    <a:pt x="1377" y="1233"/>
                    <a:pt x="1375" y="1233"/>
                    <a:pt x="1374" y="1232"/>
                  </a:cubicBezTo>
                  <a:cubicBezTo>
                    <a:pt x="1372" y="1231"/>
                    <a:pt x="1372" y="1230"/>
                    <a:pt x="1371" y="1229"/>
                  </a:cubicBezTo>
                  <a:cubicBezTo>
                    <a:pt x="1370" y="1227"/>
                    <a:pt x="1370" y="1225"/>
                    <a:pt x="1370" y="1224"/>
                  </a:cubicBezTo>
                  <a:cubicBezTo>
                    <a:pt x="1370" y="1222"/>
                    <a:pt x="1370" y="1220"/>
                    <a:pt x="1371" y="1219"/>
                  </a:cubicBezTo>
                  <a:lnTo>
                    <a:pt x="1371" y="1219"/>
                  </a:lnTo>
                  <a:cubicBezTo>
                    <a:pt x="1393" y="1185"/>
                    <a:pt x="1415" y="1153"/>
                    <a:pt x="1436" y="1123"/>
                  </a:cubicBezTo>
                  <a:lnTo>
                    <a:pt x="1436" y="1123"/>
                  </a:lnTo>
                  <a:cubicBezTo>
                    <a:pt x="1437" y="1122"/>
                    <a:pt x="1438" y="1121"/>
                    <a:pt x="1439" y="1120"/>
                  </a:cubicBezTo>
                  <a:cubicBezTo>
                    <a:pt x="1440" y="1119"/>
                    <a:pt x="1442" y="1119"/>
                    <a:pt x="1443" y="1119"/>
                  </a:cubicBezTo>
                  <a:cubicBezTo>
                    <a:pt x="1444" y="1119"/>
                    <a:pt x="1444" y="1119"/>
                    <a:pt x="1444" y="1119"/>
                  </a:cubicBezTo>
                  <a:close/>
                  <a:moveTo>
                    <a:pt x="10743" y="1157"/>
                  </a:moveTo>
                  <a:lnTo>
                    <a:pt x="10743" y="1157"/>
                  </a:lnTo>
                  <a:cubicBezTo>
                    <a:pt x="10744" y="1157"/>
                    <a:pt x="10746" y="1157"/>
                    <a:pt x="10747" y="1158"/>
                  </a:cubicBezTo>
                  <a:cubicBezTo>
                    <a:pt x="10749" y="1159"/>
                    <a:pt x="10750" y="1160"/>
                    <a:pt x="10751" y="1162"/>
                  </a:cubicBezTo>
                  <a:cubicBezTo>
                    <a:pt x="10752" y="1163"/>
                    <a:pt x="10752" y="1165"/>
                    <a:pt x="10752" y="1167"/>
                  </a:cubicBezTo>
                  <a:cubicBezTo>
                    <a:pt x="10752" y="1168"/>
                    <a:pt x="10752" y="1170"/>
                    <a:pt x="10751" y="1171"/>
                  </a:cubicBezTo>
                  <a:cubicBezTo>
                    <a:pt x="10751" y="1172"/>
                    <a:pt x="10750" y="1172"/>
                    <a:pt x="10750" y="1172"/>
                  </a:cubicBezTo>
                  <a:cubicBezTo>
                    <a:pt x="10727" y="1203"/>
                    <a:pt x="10704" y="1233"/>
                    <a:pt x="10681" y="1264"/>
                  </a:cubicBezTo>
                  <a:lnTo>
                    <a:pt x="10681" y="1264"/>
                  </a:lnTo>
                  <a:cubicBezTo>
                    <a:pt x="10680" y="1265"/>
                    <a:pt x="10679" y="1266"/>
                    <a:pt x="10678" y="1266"/>
                  </a:cubicBezTo>
                  <a:cubicBezTo>
                    <a:pt x="10676" y="1267"/>
                    <a:pt x="10675" y="1268"/>
                    <a:pt x="10673" y="1268"/>
                  </a:cubicBezTo>
                  <a:cubicBezTo>
                    <a:pt x="10671" y="1268"/>
                    <a:pt x="10670" y="1266"/>
                    <a:pt x="10668" y="1266"/>
                  </a:cubicBezTo>
                  <a:cubicBezTo>
                    <a:pt x="10667" y="1265"/>
                    <a:pt x="10666" y="1264"/>
                    <a:pt x="10665" y="1263"/>
                  </a:cubicBezTo>
                  <a:cubicBezTo>
                    <a:pt x="10665" y="1261"/>
                    <a:pt x="10663" y="1260"/>
                    <a:pt x="10663" y="1258"/>
                  </a:cubicBezTo>
                  <a:cubicBezTo>
                    <a:pt x="10663" y="1256"/>
                    <a:pt x="10664" y="1255"/>
                    <a:pt x="10665" y="1253"/>
                  </a:cubicBezTo>
                  <a:lnTo>
                    <a:pt x="10665" y="1252"/>
                  </a:lnTo>
                  <a:cubicBezTo>
                    <a:pt x="10688" y="1222"/>
                    <a:pt x="10712" y="1191"/>
                    <a:pt x="10735" y="1161"/>
                  </a:cubicBezTo>
                  <a:lnTo>
                    <a:pt x="10735" y="1161"/>
                  </a:lnTo>
                  <a:cubicBezTo>
                    <a:pt x="10736" y="1160"/>
                    <a:pt x="10737" y="1159"/>
                    <a:pt x="10738" y="1159"/>
                  </a:cubicBezTo>
                  <a:cubicBezTo>
                    <a:pt x="10740" y="1158"/>
                    <a:pt x="10741" y="1157"/>
                    <a:pt x="10742" y="1157"/>
                  </a:cubicBezTo>
                  <a:lnTo>
                    <a:pt x="10743" y="1157"/>
                  </a:lnTo>
                  <a:close/>
                  <a:moveTo>
                    <a:pt x="15389" y="1206"/>
                  </a:moveTo>
                  <a:lnTo>
                    <a:pt x="15389" y="1206"/>
                  </a:lnTo>
                  <a:lnTo>
                    <a:pt x="15389" y="1206"/>
                  </a:lnTo>
                  <a:cubicBezTo>
                    <a:pt x="15391" y="1206"/>
                    <a:pt x="15393" y="1206"/>
                    <a:pt x="15394" y="1207"/>
                  </a:cubicBezTo>
                  <a:cubicBezTo>
                    <a:pt x="15394" y="1207"/>
                    <a:pt x="15395" y="1207"/>
                    <a:pt x="15395" y="1208"/>
                  </a:cubicBezTo>
                  <a:lnTo>
                    <a:pt x="15395" y="1208"/>
                  </a:lnTo>
                  <a:cubicBezTo>
                    <a:pt x="15396" y="1208"/>
                    <a:pt x="15398" y="1209"/>
                    <a:pt x="15398" y="1210"/>
                  </a:cubicBezTo>
                  <a:cubicBezTo>
                    <a:pt x="15399" y="1212"/>
                    <a:pt x="15399" y="1213"/>
                    <a:pt x="15399" y="1215"/>
                  </a:cubicBezTo>
                  <a:cubicBezTo>
                    <a:pt x="15399" y="1217"/>
                    <a:pt x="15399" y="1218"/>
                    <a:pt x="15398" y="1220"/>
                  </a:cubicBezTo>
                  <a:cubicBezTo>
                    <a:pt x="15398" y="1221"/>
                    <a:pt x="15397" y="1221"/>
                    <a:pt x="15397" y="1221"/>
                  </a:cubicBezTo>
                  <a:cubicBezTo>
                    <a:pt x="15374" y="1249"/>
                    <a:pt x="15352" y="1278"/>
                    <a:pt x="15330" y="1306"/>
                  </a:cubicBezTo>
                  <a:lnTo>
                    <a:pt x="15326" y="1311"/>
                  </a:lnTo>
                  <a:lnTo>
                    <a:pt x="15326" y="1311"/>
                  </a:lnTo>
                  <a:cubicBezTo>
                    <a:pt x="15325" y="1313"/>
                    <a:pt x="15324" y="1314"/>
                    <a:pt x="15323" y="1314"/>
                  </a:cubicBezTo>
                  <a:cubicBezTo>
                    <a:pt x="15321" y="1315"/>
                    <a:pt x="15320" y="1315"/>
                    <a:pt x="15318" y="1315"/>
                  </a:cubicBezTo>
                  <a:cubicBezTo>
                    <a:pt x="15317" y="1315"/>
                    <a:pt x="15314" y="1315"/>
                    <a:pt x="15313" y="1314"/>
                  </a:cubicBezTo>
                  <a:cubicBezTo>
                    <a:pt x="15312" y="1313"/>
                    <a:pt x="15310" y="1313"/>
                    <a:pt x="15309" y="1311"/>
                  </a:cubicBezTo>
                  <a:cubicBezTo>
                    <a:pt x="15309" y="1309"/>
                    <a:pt x="15308" y="1308"/>
                    <a:pt x="15308" y="1306"/>
                  </a:cubicBezTo>
                  <a:cubicBezTo>
                    <a:pt x="15308" y="1304"/>
                    <a:pt x="15308" y="1303"/>
                    <a:pt x="15309" y="1301"/>
                  </a:cubicBezTo>
                  <a:cubicBezTo>
                    <a:pt x="15310" y="1300"/>
                    <a:pt x="15310" y="1300"/>
                    <a:pt x="15310" y="1300"/>
                  </a:cubicBezTo>
                  <a:lnTo>
                    <a:pt x="15314" y="1295"/>
                  </a:lnTo>
                  <a:cubicBezTo>
                    <a:pt x="15337" y="1266"/>
                    <a:pt x="15359" y="1238"/>
                    <a:pt x="15382" y="1209"/>
                  </a:cubicBezTo>
                  <a:lnTo>
                    <a:pt x="15382" y="1209"/>
                  </a:lnTo>
                  <a:cubicBezTo>
                    <a:pt x="15382" y="1208"/>
                    <a:pt x="15383" y="1208"/>
                    <a:pt x="15384" y="1207"/>
                  </a:cubicBezTo>
                  <a:cubicBezTo>
                    <a:pt x="15386" y="1206"/>
                    <a:pt x="15387" y="1206"/>
                    <a:pt x="15389" y="1206"/>
                  </a:cubicBezTo>
                  <a:close/>
                  <a:moveTo>
                    <a:pt x="12917" y="1222"/>
                  </a:moveTo>
                  <a:lnTo>
                    <a:pt x="12917" y="1222"/>
                  </a:lnTo>
                  <a:cubicBezTo>
                    <a:pt x="12919" y="1222"/>
                    <a:pt x="12920" y="1222"/>
                    <a:pt x="12922" y="1223"/>
                  </a:cubicBezTo>
                  <a:cubicBezTo>
                    <a:pt x="12923" y="1223"/>
                    <a:pt x="12924" y="1224"/>
                    <a:pt x="12924" y="1225"/>
                  </a:cubicBezTo>
                  <a:cubicBezTo>
                    <a:pt x="12942" y="1247"/>
                    <a:pt x="12960" y="1270"/>
                    <a:pt x="12977" y="1292"/>
                  </a:cubicBezTo>
                  <a:lnTo>
                    <a:pt x="12996" y="1316"/>
                  </a:lnTo>
                  <a:lnTo>
                    <a:pt x="12996" y="1316"/>
                  </a:lnTo>
                  <a:lnTo>
                    <a:pt x="12996" y="1317"/>
                  </a:lnTo>
                  <a:cubicBezTo>
                    <a:pt x="12997" y="1318"/>
                    <a:pt x="12998" y="1320"/>
                    <a:pt x="12998" y="1322"/>
                  </a:cubicBezTo>
                  <a:cubicBezTo>
                    <a:pt x="12998" y="1323"/>
                    <a:pt x="12997" y="1324"/>
                    <a:pt x="12996" y="1326"/>
                  </a:cubicBezTo>
                  <a:cubicBezTo>
                    <a:pt x="12996" y="1328"/>
                    <a:pt x="12995" y="1329"/>
                    <a:pt x="12993" y="1330"/>
                  </a:cubicBezTo>
                  <a:cubicBezTo>
                    <a:pt x="12992" y="1331"/>
                    <a:pt x="12990" y="1331"/>
                    <a:pt x="12988" y="1331"/>
                  </a:cubicBezTo>
                  <a:cubicBezTo>
                    <a:pt x="12986" y="1331"/>
                    <a:pt x="12985" y="1331"/>
                    <a:pt x="12983" y="1330"/>
                  </a:cubicBezTo>
                  <a:cubicBezTo>
                    <a:pt x="12982" y="1329"/>
                    <a:pt x="12981" y="1328"/>
                    <a:pt x="12981" y="1328"/>
                  </a:cubicBezTo>
                  <a:lnTo>
                    <a:pt x="12962" y="1304"/>
                  </a:lnTo>
                  <a:cubicBezTo>
                    <a:pt x="12944" y="1282"/>
                    <a:pt x="12927" y="1259"/>
                    <a:pt x="12909" y="1237"/>
                  </a:cubicBezTo>
                  <a:lnTo>
                    <a:pt x="12909" y="1237"/>
                  </a:lnTo>
                  <a:lnTo>
                    <a:pt x="12909" y="1236"/>
                  </a:lnTo>
                  <a:cubicBezTo>
                    <a:pt x="12908" y="1234"/>
                    <a:pt x="12907" y="1233"/>
                    <a:pt x="12907" y="1231"/>
                  </a:cubicBezTo>
                  <a:cubicBezTo>
                    <a:pt x="12907" y="1229"/>
                    <a:pt x="12909" y="1227"/>
                    <a:pt x="12909" y="1226"/>
                  </a:cubicBezTo>
                  <a:cubicBezTo>
                    <a:pt x="12910" y="1224"/>
                    <a:pt x="12911" y="1224"/>
                    <a:pt x="12912" y="1223"/>
                  </a:cubicBezTo>
                  <a:cubicBezTo>
                    <a:pt x="12914" y="1222"/>
                    <a:pt x="12915" y="1222"/>
                    <a:pt x="12917" y="1222"/>
                  </a:cubicBezTo>
                  <a:close/>
                  <a:moveTo>
                    <a:pt x="3360" y="1232"/>
                  </a:moveTo>
                  <a:lnTo>
                    <a:pt x="3360" y="1232"/>
                  </a:lnTo>
                  <a:lnTo>
                    <a:pt x="3360" y="1232"/>
                  </a:lnTo>
                  <a:cubicBezTo>
                    <a:pt x="3362" y="1232"/>
                    <a:pt x="3363" y="1232"/>
                    <a:pt x="3365" y="1233"/>
                  </a:cubicBezTo>
                  <a:cubicBezTo>
                    <a:pt x="3366" y="1234"/>
                    <a:pt x="3367" y="1235"/>
                    <a:pt x="3368" y="1236"/>
                  </a:cubicBezTo>
                  <a:cubicBezTo>
                    <a:pt x="3388" y="1267"/>
                    <a:pt x="3408" y="1299"/>
                    <a:pt x="3429" y="1334"/>
                  </a:cubicBezTo>
                  <a:lnTo>
                    <a:pt x="3429" y="1334"/>
                  </a:lnTo>
                  <a:cubicBezTo>
                    <a:pt x="3430" y="1334"/>
                    <a:pt x="3430" y="1335"/>
                    <a:pt x="3430" y="1335"/>
                  </a:cubicBezTo>
                  <a:cubicBezTo>
                    <a:pt x="3431" y="1337"/>
                    <a:pt x="3431" y="1338"/>
                    <a:pt x="3431" y="1340"/>
                  </a:cubicBezTo>
                  <a:cubicBezTo>
                    <a:pt x="3431" y="1342"/>
                    <a:pt x="3431" y="1343"/>
                    <a:pt x="3430" y="1345"/>
                  </a:cubicBezTo>
                  <a:cubicBezTo>
                    <a:pt x="3429" y="1346"/>
                    <a:pt x="3428" y="1347"/>
                    <a:pt x="3427" y="1348"/>
                  </a:cubicBezTo>
                  <a:cubicBezTo>
                    <a:pt x="3425" y="1349"/>
                    <a:pt x="3424" y="1350"/>
                    <a:pt x="3422" y="1350"/>
                  </a:cubicBezTo>
                  <a:cubicBezTo>
                    <a:pt x="3420" y="1350"/>
                    <a:pt x="3418" y="1349"/>
                    <a:pt x="3417" y="1348"/>
                  </a:cubicBezTo>
                  <a:cubicBezTo>
                    <a:pt x="3415" y="1347"/>
                    <a:pt x="3414" y="1346"/>
                    <a:pt x="3414" y="1345"/>
                  </a:cubicBezTo>
                  <a:cubicBezTo>
                    <a:pt x="3413" y="1344"/>
                    <a:pt x="3413" y="1344"/>
                    <a:pt x="3413" y="1344"/>
                  </a:cubicBezTo>
                  <a:cubicBezTo>
                    <a:pt x="3392" y="1309"/>
                    <a:pt x="3372" y="1277"/>
                    <a:pt x="3352" y="1247"/>
                  </a:cubicBezTo>
                  <a:lnTo>
                    <a:pt x="3352" y="1247"/>
                  </a:lnTo>
                  <a:lnTo>
                    <a:pt x="3352" y="1246"/>
                  </a:lnTo>
                  <a:cubicBezTo>
                    <a:pt x="3351" y="1245"/>
                    <a:pt x="3351" y="1242"/>
                    <a:pt x="3351" y="1241"/>
                  </a:cubicBezTo>
                  <a:cubicBezTo>
                    <a:pt x="3351" y="1239"/>
                    <a:pt x="3351" y="1238"/>
                    <a:pt x="3352" y="1237"/>
                  </a:cubicBezTo>
                  <a:cubicBezTo>
                    <a:pt x="3353" y="1235"/>
                    <a:pt x="3353" y="1234"/>
                    <a:pt x="3355" y="1233"/>
                  </a:cubicBezTo>
                  <a:cubicBezTo>
                    <a:pt x="3356" y="1232"/>
                    <a:pt x="3358" y="1232"/>
                    <a:pt x="3360" y="1232"/>
                  </a:cubicBezTo>
                  <a:close/>
                  <a:moveTo>
                    <a:pt x="17508" y="1243"/>
                  </a:moveTo>
                  <a:lnTo>
                    <a:pt x="17508" y="1243"/>
                  </a:lnTo>
                  <a:lnTo>
                    <a:pt x="17508" y="1243"/>
                  </a:lnTo>
                  <a:cubicBezTo>
                    <a:pt x="17509" y="1243"/>
                    <a:pt x="17511" y="1243"/>
                    <a:pt x="17513" y="1244"/>
                  </a:cubicBezTo>
                  <a:cubicBezTo>
                    <a:pt x="17514" y="1245"/>
                    <a:pt x="17515" y="1246"/>
                    <a:pt x="17516" y="1247"/>
                  </a:cubicBezTo>
                  <a:cubicBezTo>
                    <a:pt x="17537" y="1280"/>
                    <a:pt x="17557" y="1312"/>
                    <a:pt x="17577" y="1345"/>
                  </a:cubicBezTo>
                  <a:lnTo>
                    <a:pt x="17577" y="1345"/>
                  </a:lnTo>
                  <a:cubicBezTo>
                    <a:pt x="17578" y="1347"/>
                    <a:pt x="17578" y="1348"/>
                    <a:pt x="17578" y="1350"/>
                  </a:cubicBezTo>
                  <a:cubicBezTo>
                    <a:pt x="17578" y="1351"/>
                    <a:pt x="17578" y="1352"/>
                    <a:pt x="17577" y="1354"/>
                  </a:cubicBezTo>
                  <a:cubicBezTo>
                    <a:pt x="17576" y="1355"/>
                    <a:pt x="17575" y="1357"/>
                    <a:pt x="17573" y="1358"/>
                  </a:cubicBezTo>
                  <a:cubicBezTo>
                    <a:pt x="17572" y="1359"/>
                    <a:pt x="17571" y="1359"/>
                    <a:pt x="17569" y="1359"/>
                  </a:cubicBezTo>
                  <a:cubicBezTo>
                    <a:pt x="17568" y="1359"/>
                    <a:pt x="17565" y="1359"/>
                    <a:pt x="17564" y="1358"/>
                  </a:cubicBezTo>
                  <a:cubicBezTo>
                    <a:pt x="17563" y="1357"/>
                    <a:pt x="17562" y="1356"/>
                    <a:pt x="17561" y="1355"/>
                  </a:cubicBezTo>
                  <a:cubicBezTo>
                    <a:pt x="17541" y="1322"/>
                    <a:pt x="17520" y="1290"/>
                    <a:pt x="17500" y="1258"/>
                  </a:cubicBezTo>
                  <a:lnTo>
                    <a:pt x="17500" y="1258"/>
                  </a:lnTo>
                  <a:lnTo>
                    <a:pt x="17500" y="1258"/>
                  </a:lnTo>
                  <a:cubicBezTo>
                    <a:pt x="17499" y="1256"/>
                    <a:pt x="17498" y="1254"/>
                    <a:pt x="17498" y="1253"/>
                  </a:cubicBezTo>
                  <a:cubicBezTo>
                    <a:pt x="17498" y="1251"/>
                    <a:pt x="17500" y="1250"/>
                    <a:pt x="17500" y="1248"/>
                  </a:cubicBezTo>
                  <a:cubicBezTo>
                    <a:pt x="17501" y="1246"/>
                    <a:pt x="17501" y="1244"/>
                    <a:pt x="17503" y="1244"/>
                  </a:cubicBezTo>
                  <a:cubicBezTo>
                    <a:pt x="17505" y="1243"/>
                    <a:pt x="17506" y="1243"/>
                    <a:pt x="17508" y="1243"/>
                  </a:cubicBezTo>
                  <a:close/>
                  <a:moveTo>
                    <a:pt x="5893" y="1280"/>
                  </a:moveTo>
                  <a:lnTo>
                    <a:pt x="5893" y="1280"/>
                  </a:lnTo>
                  <a:cubicBezTo>
                    <a:pt x="5895" y="1280"/>
                    <a:pt x="5897" y="1281"/>
                    <a:pt x="5898" y="1281"/>
                  </a:cubicBezTo>
                  <a:cubicBezTo>
                    <a:pt x="5900" y="1282"/>
                    <a:pt x="5901" y="1283"/>
                    <a:pt x="5902" y="1285"/>
                  </a:cubicBezTo>
                  <a:cubicBezTo>
                    <a:pt x="5902" y="1286"/>
                    <a:pt x="5903" y="1288"/>
                    <a:pt x="5903" y="1290"/>
                  </a:cubicBezTo>
                  <a:cubicBezTo>
                    <a:pt x="5903" y="1291"/>
                    <a:pt x="5903" y="1292"/>
                    <a:pt x="5902" y="1294"/>
                  </a:cubicBezTo>
                  <a:cubicBezTo>
                    <a:pt x="5886" y="1328"/>
                    <a:pt x="5870" y="1363"/>
                    <a:pt x="5853" y="1398"/>
                  </a:cubicBezTo>
                  <a:lnTo>
                    <a:pt x="5853" y="1398"/>
                  </a:lnTo>
                  <a:lnTo>
                    <a:pt x="5853" y="1399"/>
                  </a:lnTo>
                  <a:cubicBezTo>
                    <a:pt x="5852" y="1400"/>
                    <a:pt x="5850" y="1401"/>
                    <a:pt x="5849" y="1402"/>
                  </a:cubicBezTo>
                  <a:cubicBezTo>
                    <a:pt x="5847" y="1403"/>
                    <a:pt x="5846" y="1404"/>
                    <a:pt x="5845" y="1404"/>
                  </a:cubicBezTo>
                  <a:cubicBezTo>
                    <a:pt x="5843" y="1404"/>
                    <a:pt x="5841" y="1403"/>
                    <a:pt x="5840" y="1402"/>
                  </a:cubicBezTo>
                  <a:cubicBezTo>
                    <a:pt x="5838" y="1401"/>
                    <a:pt x="5836" y="1401"/>
                    <a:pt x="5836" y="1399"/>
                  </a:cubicBezTo>
                  <a:cubicBezTo>
                    <a:pt x="5835" y="1397"/>
                    <a:pt x="5835" y="1396"/>
                    <a:pt x="5835" y="1394"/>
                  </a:cubicBezTo>
                  <a:cubicBezTo>
                    <a:pt x="5835" y="1393"/>
                    <a:pt x="5835" y="1391"/>
                    <a:pt x="5836" y="1390"/>
                  </a:cubicBezTo>
                  <a:cubicBezTo>
                    <a:pt x="5852" y="1355"/>
                    <a:pt x="5868" y="1320"/>
                    <a:pt x="5885" y="1286"/>
                  </a:cubicBezTo>
                  <a:lnTo>
                    <a:pt x="5885" y="1286"/>
                  </a:lnTo>
                  <a:cubicBezTo>
                    <a:pt x="5885" y="1285"/>
                    <a:pt x="5885" y="1285"/>
                    <a:pt x="5885" y="1285"/>
                  </a:cubicBezTo>
                  <a:cubicBezTo>
                    <a:pt x="5886" y="1283"/>
                    <a:pt x="5886" y="1282"/>
                    <a:pt x="5889" y="1281"/>
                  </a:cubicBezTo>
                  <a:cubicBezTo>
                    <a:pt x="5890" y="1281"/>
                    <a:pt x="5892" y="1280"/>
                    <a:pt x="5893" y="1280"/>
                  </a:cubicBezTo>
                  <a:close/>
                  <a:moveTo>
                    <a:pt x="8390" y="1299"/>
                  </a:moveTo>
                  <a:lnTo>
                    <a:pt x="8390" y="1299"/>
                  </a:lnTo>
                  <a:cubicBezTo>
                    <a:pt x="8391" y="1299"/>
                    <a:pt x="8393" y="1300"/>
                    <a:pt x="8395" y="1301"/>
                  </a:cubicBezTo>
                  <a:cubicBezTo>
                    <a:pt x="8396" y="1301"/>
                    <a:pt x="8397" y="1303"/>
                    <a:pt x="8398" y="1304"/>
                  </a:cubicBezTo>
                  <a:cubicBezTo>
                    <a:pt x="8419" y="1340"/>
                    <a:pt x="8438" y="1372"/>
                    <a:pt x="8457" y="1403"/>
                  </a:cubicBezTo>
                  <a:lnTo>
                    <a:pt x="8457" y="1403"/>
                  </a:lnTo>
                  <a:cubicBezTo>
                    <a:pt x="8458" y="1404"/>
                    <a:pt x="8458" y="1406"/>
                    <a:pt x="8458" y="1408"/>
                  </a:cubicBezTo>
                  <a:cubicBezTo>
                    <a:pt x="8458" y="1409"/>
                    <a:pt x="8458" y="1410"/>
                    <a:pt x="8457" y="1412"/>
                  </a:cubicBezTo>
                  <a:cubicBezTo>
                    <a:pt x="8456" y="1413"/>
                    <a:pt x="8455" y="1415"/>
                    <a:pt x="8453" y="1416"/>
                  </a:cubicBezTo>
                  <a:cubicBezTo>
                    <a:pt x="8452" y="1417"/>
                    <a:pt x="8450" y="1417"/>
                    <a:pt x="8448" y="1417"/>
                  </a:cubicBezTo>
                  <a:cubicBezTo>
                    <a:pt x="8447" y="1417"/>
                    <a:pt x="8446" y="1417"/>
                    <a:pt x="8444" y="1416"/>
                  </a:cubicBezTo>
                  <a:cubicBezTo>
                    <a:pt x="8443" y="1415"/>
                    <a:pt x="8441" y="1414"/>
                    <a:pt x="8440" y="1413"/>
                  </a:cubicBezTo>
                  <a:cubicBezTo>
                    <a:pt x="8421" y="1382"/>
                    <a:pt x="8402" y="1349"/>
                    <a:pt x="8381" y="1314"/>
                  </a:cubicBezTo>
                  <a:lnTo>
                    <a:pt x="8381" y="1314"/>
                  </a:lnTo>
                  <a:lnTo>
                    <a:pt x="8381" y="1314"/>
                  </a:lnTo>
                  <a:cubicBezTo>
                    <a:pt x="8381" y="1312"/>
                    <a:pt x="8380" y="1311"/>
                    <a:pt x="8380" y="1309"/>
                  </a:cubicBezTo>
                  <a:cubicBezTo>
                    <a:pt x="8380" y="1307"/>
                    <a:pt x="8381" y="1305"/>
                    <a:pt x="8381" y="1304"/>
                  </a:cubicBezTo>
                  <a:cubicBezTo>
                    <a:pt x="8382" y="1303"/>
                    <a:pt x="8385" y="1301"/>
                    <a:pt x="8385" y="1301"/>
                  </a:cubicBezTo>
                  <a:cubicBezTo>
                    <a:pt x="8387" y="1300"/>
                    <a:pt x="8388" y="1299"/>
                    <a:pt x="8390" y="1299"/>
                  </a:cubicBezTo>
                  <a:close/>
                  <a:moveTo>
                    <a:pt x="1318" y="1312"/>
                  </a:moveTo>
                  <a:lnTo>
                    <a:pt x="1318" y="1312"/>
                  </a:lnTo>
                  <a:cubicBezTo>
                    <a:pt x="1319" y="1312"/>
                    <a:pt x="1321" y="1312"/>
                    <a:pt x="1322" y="1313"/>
                  </a:cubicBezTo>
                  <a:cubicBezTo>
                    <a:pt x="1323" y="1313"/>
                    <a:pt x="1323" y="1313"/>
                    <a:pt x="1323" y="1313"/>
                  </a:cubicBezTo>
                  <a:lnTo>
                    <a:pt x="1323" y="1313"/>
                  </a:lnTo>
                  <a:cubicBezTo>
                    <a:pt x="1324" y="1314"/>
                    <a:pt x="1325" y="1315"/>
                    <a:pt x="1326" y="1317"/>
                  </a:cubicBezTo>
                  <a:cubicBezTo>
                    <a:pt x="1327" y="1318"/>
                    <a:pt x="1327" y="1319"/>
                    <a:pt x="1327" y="1321"/>
                  </a:cubicBezTo>
                  <a:cubicBezTo>
                    <a:pt x="1327" y="1322"/>
                    <a:pt x="1327" y="1325"/>
                    <a:pt x="1326" y="1326"/>
                  </a:cubicBezTo>
                  <a:lnTo>
                    <a:pt x="1326" y="1326"/>
                  </a:lnTo>
                  <a:cubicBezTo>
                    <a:pt x="1306" y="1359"/>
                    <a:pt x="1286" y="1391"/>
                    <a:pt x="1266" y="1424"/>
                  </a:cubicBezTo>
                  <a:lnTo>
                    <a:pt x="1266" y="1424"/>
                  </a:lnTo>
                  <a:cubicBezTo>
                    <a:pt x="1265" y="1426"/>
                    <a:pt x="1264" y="1427"/>
                    <a:pt x="1263" y="1427"/>
                  </a:cubicBezTo>
                  <a:cubicBezTo>
                    <a:pt x="1261" y="1428"/>
                    <a:pt x="1260" y="1429"/>
                    <a:pt x="1258" y="1429"/>
                  </a:cubicBezTo>
                  <a:cubicBezTo>
                    <a:pt x="1256" y="1429"/>
                    <a:pt x="1254" y="1428"/>
                    <a:pt x="1253" y="1427"/>
                  </a:cubicBezTo>
                  <a:cubicBezTo>
                    <a:pt x="1251" y="1426"/>
                    <a:pt x="1250" y="1425"/>
                    <a:pt x="1250" y="1424"/>
                  </a:cubicBezTo>
                  <a:cubicBezTo>
                    <a:pt x="1249" y="1422"/>
                    <a:pt x="1248" y="1421"/>
                    <a:pt x="1248" y="1419"/>
                  </a:cubicBezTo>
                  <a:cubicBezTo>
                    <a:pt x="1248" y="1417"/>
                    <a:pt x="1249" y="1416"/>
                    <a:pt x="1250" y="1414"/>
                  </a:cubicBezTo>
                  <a:cubicBezTo>
                    <a:pt x="1269" y="1381"/>
                    <a:pt x="1289" y="1349"/>
                    <a:pt x="1310" y="1316"/>
                  </a:cubicBezTo>
                  <a:lnTo>
                    <a:pt x="1310" y="1316"/>
                  </a:lnTo>
                  <a:cubicBezTo>
                    <a:pt x="1310" y="1315"/>
                    <a:pt x="1312" y="1314"/>
                    <a:pt x="1313" y="1313"/>
                  </a:cubicBezTo>
                  <a:cubicBezTo>
                    <a:pt x="1314" y="1312"/>
                    <a:pt x="1316" y="1312"/>
                    <a:pt x="1317" y="1312"/>
                  </a:cubicBezTo>
                  <a:lnTo>
                    <a:pt x="1318" y="1312"/>
                  </a:lnTo>
                  <a:close/>
                  <a:moveTo>
                    <a:pt x="10604" y="1341"/>
                  </a:moveTo>
                  <a:lnTo>
                    <a:pt x="10604" y="1341"/>
                  </a:lnTo>
                  <a:cubicBezTo>
                    <a:pt x="10606" y="1341"/>
                    <a:pt x="10608" y="1341"/>
                    <a:pt x="10609" y="1342"/>
                  </a:cubicBezTo>
                  <a:cubicBezTo>
                    <a:pt x="10611" y="1343"/>
                    <a:pt x="10613" y="1344"/>
                    <a:pt x="10613" y="1346"/>
                  </a:cubicBezTo>
                  <a:cubicBezTo>
                    <a:pt x="10614" y="1347"/>
                    <a:pt x="10614" y="1349"/>
                    <a:pt x="10614" y="1351"/>
                  </a:cubicBezTo>
                  <a:cubicBezTo>
                    <a:pt x="10614" y="1352"/>
                    <a:pt x="10614" y="1354"/>
                    <a:pt x="10613" y="1356"/>
                  </a:cubicBezTo>
                  <a:cubicBezTo>
                    <a:pt x="10613" y="1357"/>
                    <a:pt x="10612" y="1356"/>
                    <a:pt x="10612" y="1356"/>
                  </a:cubicBezTo>
                  <a:cubicBezTo>
                    <a:pt x="10589" y="1387"/>
                    <a:pt x="10566" y="1418"/>
                    <a:pt x="10543" y="1449"/>
                  </a:cubicBezTo>
                  <a:lnTo>
                    <a:pt x="10543" y="1449"/>
                  </a:lnTo>
                  <a:cubicBezTo>
                    <a:pt x="10542" y="1450"/>
                    <a:pt x="10541" y="1450"/>
                    <a:pt x="10540" y="1451"/>
                  </a:cubicBezTo>
                  <a:cubicBezTo>
                    <a:pt x="10539" y="1452"/>
                    <a:pt x="10537" y="1453"/>
                    <a:pt x="10535" y="1453"/>
                  </a:cubicBezTo>
                  <a:cubicBezTo>
                    <a:pt x="10534" y="1453"/>
                    <a:pt x="10532" y="1452"/>
                    <a:pt x="10530" y="1451"/>
                  </a:cubicBezTo>
                  <a:cubicBezTo>
                    <a:pt x="10529" y="1450"/>
                    <a:pt x="10528" y="1449"/>
                    <a:pt x="10527" y="1448"/>
                  </a:cubicBezTo>
                  <a:cubicBezTo>
                    <a:pt x="10526" y="1446"/>
                    <a:pt x="10526" y="1445"/>
                    <a:pt x="10526" y="1443"/>
                  </a:cubicBezTo>
                  <a:cubicBezTo>
                    <a:pt x="10526" y="1441"/>
                    <a:pt x="10526" y="1440"/>
                    <a:pt x="10527" y="1438"/>
                  </a:cubicBezTo>
                  <a:lnTo>
                    <a:pt x="10528" y="1437"/>
                  </a:lnTo>
                  <a:cubicBezTo>
                    <a:pt x="10551" y="1407"/>
                    <a:pt x="10574" y="1376"/>
                    <a:pt x="10597" y="1345"/>
                  </a:cubicBezTo>
                  <a:lnTo>
                    <a:pt x="10597" y="1345"/>
                  </a:lnTo>
                  <a:cubicBezTo>
                    <a:pt x="10597" y="1344"/>
                    <a:pt x="10598" y="1343"/>
                    <a:pt x="10600" y="1342"/>
                  </a:cubicBezTo>
                  <a:cubicBezTo>
                    <a:pt x="10601" y="1342"/>
                    <a:pt x="10602" y="1341"/>
                    <a:pt x="10604" y="1341"/>
                  </a:cubicBezTo>
                  <a:close/>
                  <a:moveTo>
                    <a:pt x="15247" y="1387"/>
                  </a:moveTo>
                  <a:lnTo>
                    <a:pt x="15247" y="1387"/>
                  </a:lnTo>
                  <a:lnTo>
                    <a:pt x="15247" y="1387"/>
                  </a:lnTo>
                  <a:cubicBezTo>
                    <a:pt x="15248" y="1387"/>
                    <a:pt x="15250" y="1387"/>
                    <a:pt x="15251" y="1388"/>
                  </a:cubicBezTo>
                  <a:cubicBezTo>
                    <a:pt x="15253" y="1389"/>
                    <a:pt x="15254" y="1389"/>
                    <a:pt x="15255" y="1391"/>
                  </a:cubicBezTo>
                  <a:cubicBezTo>
                    <a:pt x="15256" y="1392"/>
                    <a:pt x="15256" y="1394"/>
                    <a:pt x="15256" y="1396"/>
                  </a:cubicBezTo>
                  <a:cubicBezTo>
                    <a:pt x="15256" y="1398"/>
                    <a:pt x="15256" y="1399"/>
                    <a:pt x="15255" y="1401"/>
                  </a:cubicBezTo>
                  <a:lnTo>
                    <a:pt x="15254" y="1402"/>
                  </a:lnTo>
                  <a:cubicBezTo>
                    <a:pt x="15227" y="1436"/>
                    <a:pt x="15203" y="1465"/>
                    <a:pt x="15181" y="1492"/>
                  </a:cubicBezTo>
                  <a:lnTo>
                    <a:pt x="15181" y="1492"/>
                  </a:lnTo>
                  <a:cubicBezTo>
                    <a:pt x="15181" y="1493"/>
                    <a:pt x="15180" y="1493"/>
                    <a:pt x="15179" y="1494"/>
                  </a:cubicBezTo>
                  <a:cubicBezTo>
                    <a:pt x="15177" y="1495"/>
                    <a:pt x="15176" y="1495"/>
                    <a:pt x="15174" y="1495"/>
                  </a:cubicBezTo>
                  <a:cubicBezTo>
                    <a:pt x="15172" y="1495"/>
                    <a:pt x="15171" y="1495"/>
                    <a:pt x="15169" y="1494"/>
                  </a:cubicBezTo>
                  <a:cubicBezTo>
                    <a:pt x="15168" y="1493"/>
                    <a:pt x="15167" y="1492"/>
                    <a:pt x="15166" y="1490"/>
                  </a:cubicBezTo>
                  <a:cubicBezTo>
                    <a:pt x="15166" y="1488"/>
                    <a:pt x="15164" y="1487"/>
                    <a:pt x="15164" y="1486"/>
                  </a:cubicBezTo>
                  <a:cubicBezTo>
                    <a:pt x="15164" y="1484"/>
                    <a:pt x="15166" y="1482"/>
                    <a:pt x="15166" y="1481"/>
                  </a:cubicBezTo>
                  <a:cubicBezTo>
                    <a:pt x="15167" y="1480"/>
                    <a:pt x="15166" y="1480"/>
                    <a:pt x="15167" y="1479"/>
                  </a:cubicBezTo>
                  <a:cubicBezTo>
                    <a:pt x="15189" y="1453"/>
                    <a:pt x="15212" y="1424"/>
                    <a:pt x="15239" y="1390"/>
                  </a:cubicBezTo>
                  <a:lnTo>
                    <a:pt x="15239" y="1390"/>
                  </a:lnTo>
                  <a:cubicBezTo>
                    <a:pt x="15240" y="1389"/>
                    <a:pt x="15241" y="1388"/>
                    <a:pt x="15242" y="1388"/>
                  </a:cubicBezTo>
                  <a:cubicBezTo>
                    <a:pt x="15243" y="1387"/>
                    <a:pt x="15245" y="1387"/>
                    <a:pt x="15247" y="1387"/>
                  </a:cubicBezTo>
                  <a:close/>
                  <a:moveTo>
                    <a:pt x="13060" y="1403"/>
                  </a:moveTo>
                  <a:lnTo>
                    <a:pt x="13060" y="1403"/>
                  </a:lnTo>
                  <a:lnTo>
                    <a:pt x="13060" y="1403"/>
                  </a:lnTo>
                  <a:cubicBezTo>
                    <a:pt x="13061" y="1403"/>
                    <a:pt x="13063" y="1403"/>
                    <a:pt x="13064" y="1404"/>
                  </a:cubicBezTo>
                  <a:cubicBezTo>
                    <a:pt x="13065" y="1404"/>
                    <a:pt x="13066" y="1405"/>
                    <a:pt x="13067" y="1406"/>
                  </a:cubicBezTo>
                  <a:cubicBezTo>
                    <a:pt x="13094" y="1439"/>
                    <a:pt x="13118" y="1468"/>
                    <a:pt x="13140" y="1495"/>
                  </a:cubicBezTo>
                  <a:lnTo>
                    <a:pt x="13140" y="1495"/>
                  </a:lnTo>
                  <a:lnTo>
                    <a:pt x="13141" y="1496"/>
                  </a:lnTo>
                  <a:cubicBezTo>
                    <a:pt x="13143" y="1497"/>
                    <a:pt x="13142" y="1499"/>
                    <a:pt x="13142" y="1501"/>
                  </a:cubicBezTo>
                  <a:cubicBezTo>
                    <a:pt x="13142" y="1502"/>
                    <a:pt x="13142" y="1504"/>
                    <a:pt x="13141" y="1506"/>
                  </a:cubicBezTo>
                  <a:cubicBezTo>
                    <a:pt x="13140" y="1507"/>
                    <a:pt x="13139" y="1508"/>
                    <a:pt x="13137" y="1509"/>
                  </a:cubicBezTo>
                  <a:cubicBezTo>
                    <a:pt x="13136" y="1510"/>
                    <a:pt x="13134" y="1510"/>
                    <a:pt x="13132" y="1510"/>
                  </a:cubicBezTo>
                  <a:cubicBezTo>
                    <a:pt x="13131" y="1510"/>
                    <a:pt x="13130" y="1510"/>
                    <a:pt x="13128" y="1509"/>
                  </a:cubicBezTo>
                  <a:cubicBezTo>
                    <a:pt x="13127" y="1508"/>
                    <a:pt x="13126" y="1508"/>
                    <a:pt x="13125" y="1507"/>
                  </a:cubicBezTo>
                  <a:cubicBezTo>
                    <a:pt x="13103" y="1481"/>
                    <a:pt x="13079" y="1452"/>
                    <a:pt x="13052" y="1418"/>
                  </a:cubicBezTo>
                  <a:lnTo>
                    <a:pt x="13052" y="1418"/>
                  </a:lnTo>
                  <a:lnTo>
                    <a:pt x="13051" y="1417"/>
                  </a:lnTo>
                  <a:cubicBezTo>
                    <a:pt x="13050" y="1415"/>
                    <a:pt x="13050" y="1414"/>
                    <a:pt x="13050" y="1412"/>
                  </a:cubicBezTo>
                  <a:cubicBezTo>
                    <a:pt x="13050" y="1410"/>
                    <a:pt x="13050" y="1408"/>
                    <a:pt x="13051" y="1407"/>
                  </a:cubicBezTo>
                  <a:cubicBezTo>
                    <a:pt x="13052" y="1405"/>
                    <a:pt x="13054" y="1405"/>
                    <a:pt x="13055" y="1404"/>
                  </a:cubicBezTo>
                  <a:cubicBezTo>
                    <a:pt x="13057" y="1403"/>
                    <a:pt x="13058" y="1403"/>
                    <a:pt x="13060" y="1403"/>
                  </a:cubicBezTo>
                  <a:close/>
                  <a:moveTo>
                    <a:pt x="3481" y="1428"/>
                  </a:moveTo>
                  <a:lnTo>
                    <a:pt x="3481" y="1428"/>
                  </a:lnTo>
                  <a:cubicBezTo>
                    <a:pt x="3482" y="1428"/>
                    <a:pt x="3484" y="1428"/>
                    <a:pt x="3485" y="1429"/>
                  </a:cubicBezTo>
                  <a:cubicBezTo>
                    <a:pt x="3487" y="1430"/>
                    <a:pt x="3488" y="1431"/>
                    <a:pt x="3489" y="1433"/>
                  </a:cubicBezTo>
                  <a:cubicBezTo>
                    <a:pt x="3509" y="1466"/>
                    <a:pt x="3528" y="1499"/>
                    <a:pt x="3548" y="1532"/>
                  </a:cubicBezTo>
                  <a:lnTo>
                    <a:pt x="3548" y="1532"/>
                  </a:lnTo>
                  <a:lnTo>
                    <a:pt x="3548" y="1532"/>
                  </a:lnTo>
                  <a:cubicBezTo>
                    <a:pt x="3549" y="1534"/>
                    <a:pt x="3549" y="1535"/>
                    <a:pt x="3549" y="1537"/>
                  </a:cubicBezTo>
                  <a:cubicBezTo>
                    <a:pt x="3549" y="1538"/>
                    <a:pt x="3549" y="1540"/>
                    <a:pt x="3548" y="1542"/>
                  </a:cubicBezTo>
                  <a:cubicBezTo>
                    <a:pt x="3547" y="1543"/>
                    <a:pt x="3546" y="1545"/>
                    <a:pt x="3545" y="1546"/>
                  </a:cubicBezTo>
                  <a:cubicBezTo>
                    <a:pt x="3543" y="1546"/>
                    <a:pt x="3541" y="1547"/>
                    <a:pt x="3540" y="1547"/>
                  </a:cubicBezTo>
                  <a:cubicBezTo>
                    <a:pt x="3538" y="1547"/>
                    <a:pt x="3536" y="1546"/>
                    <a:pt x="3535" y="1546"/>
                  </a:cubicBezTo>
                  <a:cubicBezTo>
                    <a:pt x="3533" y="1545"/>
                    <a:pt x="3532" y="1544"/>
                    <a:pt x="3531" y="1542"/>
                  </a:cubicBezTo>
                  <a:lnTo>
                    <a:pt x="3531" y="1542"/>
                  </a:lnTo>
                  <a:cubicBezTo>
                    <a:pt x="3512" y="1509"/>
                    <a:pt x="3492" y="1475"/>
                    <a:pt x="3472" y="1442"/>
                  </a:cubicBezTo>
                  <a:lnTo>
                    <a:pt x="3472" y="1442"/>
                  </a:lnTo>
                  <a:lnTo>
                    <a:pt x="3472" y="1442"/>
                  </a:lnTo>
                  <a:cubicBezTo>
                    <a:pt x="3471" y="1441"/>
                    <a:pt x="3471" y="1439"/>
                    <a:pt x="3471" y="1438"/>
                  </a:cubicBezTo>
                  <a:cubicBezTo>
                    <a:pt x="3471" y="1436"/>
                    <a:pt x="3471" y="1434"/>
                    <a:pt x="3472" y="1433"/>
                  </a:cubicBezTo>
                  <a:cubicBezTo>
                    <a:pt x="3473" y="1431"/>
                    <a:pt x="3474" y="1430"/>
                    <a:pt x="3476" y="1429"/>
                  </a:cubicBezTo>
                  <a:cubicBezTo>
                    <a:pt x="3477" y="1428"/>
                    <a:pt x="3479" y="1428"/>
                    <a:pt x="3480" y="1428"/>
                  </a:cubicBezTo>
                  <a:lnTo>
                    <a:pt x="3481" y="1428"/>
                  </a:lnTo>
                  <a:close/>
                  <a:moveTo>
                    <a:pt x="17629" y="1439"/>
                  </a:moveTo>
                  <a:lnTo>
                    <a:pt x="17629" y="1439"/>
                  </a:lnTo>
                  <a:cubicBezTo>
                    <a:pt x="17630" y="1439"/>
                    <a:pt x="17632" y="1440"/>
                    <a:pt x="17633" y="1440"/>
                  </a:cubicBezTo>
                  <a:cubicBezTo>
                    <a:pt x="17635" y="1441"/>
                    <a:pt x="17636" y="1442"/>
                    <a:pt x="17637" y="1444"/>
                  </a:cubicBezTo>
                  <a:cubicBezTo>
                    <a:pt x="17655" y="1475"/>
                    <a:pt x="17674" y="1506"/>
                    <a:pt x="17692" y="1537"/>
                  </a:cubicBezTo>
                  <a:lnTo>
                    <a:pt x="17696" y="1543"/>
                  </a:lnTo>
                  <a:lnTo>
                    <a:pt x="17696" y="1543"/>
                  </a:lnTo>
                  <a:cubicBezTo>
                    <a:pt x="17697" y="1544"/>
                    <a:pt x="17697" y="1546"/>
                    <a:pt x="17697" y="1548"/>
                  </a:cubicBezTo>
                  <a:cubicBezTo>
                    <a:pt x="17697" y="1549"/>
                    <a:pt x="17697" y="1550"/>
                    <a:pt x="17696" y="1552"/>
                  </a:cubicBezTo>
                  <a:cubicBezTo>
                    <a:pt x="17695" y="1553"/>
                    <a:pt x="17694" y="1555"/>
                    <a:pt x="17692" y="1556"/>
                  </a:cubicBezTo>
                  <a:cubicBezTo>
                    <a:pt x="17691" y="1557"/>
                    <a:pt x="17690" y="1557"/>
                    <a:pt x="17688" y="1557"/>
                  </a:cubicBezTo>
                  <a:cubicBezTo>
                    <a:pt x="17687" y="1557"/>
                    <a:pt x="17684" y="1557"/>
                    <a:pt x="17683" y="1556"/>
                  </a:cubicBezTo>
                  <a:cubicBezTo>
                    <a:pt x="17681" y="1555"/>
                    <a:pt x="17680" y="1554"/>
                    <a:pt x="17679" y="1553"/>
                  </a:cubicBezTo>
                  <a:lnTo>
                    <a:pt x="17676" y="1546"/>
                  </a:lnTo>
                  <a:cubicBezTo>
                    <a:pt x="17657" y="1515"/>
                    <a:pt x="17639" y="1484"/>
                    <a:pt x="17620" y="1454"/>
                  </a:cubicBezTo>
                  <a:lnTo>
                    <a:pt x="17620" y="1454"/>
                  </a:lnTo>
                  <a:lnTo>
                    <a:pt x="17620" y="1453"/>
                  </a:lnTo>
                  <a:cubicBezTo>
                    <a:pt x="17619" y="1452"/>
                    <a:pt x="17619" y="1450"/>
                    <a:pt x="17619" y="1449"/>
                  </a:cubicBezTo>
                  <a:cubicBezTo>
                    <a:pt x="17619" y="1447"/>
                    <a:pt x="17619" y="1445"/>
                    <a:pt x="17620" y="1444"/>
                  </a:cubicBezTo>
                  <a:cubicBezTo>
                    <a:pt x="17621" y="1442"/>
                    <a:pt x="17622" y="1441"/>
                    <a:pt x="17624" y="1440"/>
                  </a:cubicBezTo>
                  <a:cubicBezTo>
                    <a:pt x="17625" y="1440"/>
                    <a:pt x="17627" y="1439"/>
                    <a:pt x="17628" y="1439"/>
                  </a:cubicBezTo>
                  <a:lnTo>
                    <a:pt x="17629" y="1439"/>
                  </a:lnTo>
                  <a:close/>
                  <a:moveTo>
                    <a:pt x="5795" y="1489"/>
                  </a:moveTo>
                  <a:lnTo>
                    <a:pt x="5795" y="1489"/>
                  </a:lnTo>
                  <a:lnTo>
                    <a:pt x="5795" y="1489"/>
                  </a:lnTo>
                  <a:cubicBezTo>
                    <a:pt x="5797" y="1489"/>
                    <a:pt x="5798" y="1489"/>
                    <a:pt x="5799" y="1490"/>
                  </a:cubicBezTo>
                  <a:lnTo>
                    <a:pt x="5799" y="1490"/>
                  </a:lnTo>
                  <a:cubicBezTo>
                    <a:pt x="5800" y="1490"/>
                    <a:pt x="5800" y="1490"/>
                    <a:pt x="5800" y="1490"/>
                  </a:cubicBezTo>
                  <a:cubicBezTo>
                    <a:pt x="5802" y="1491"/>
                    <a:pt x="5803" y="1491"/>
                    <a:pt x="5804" y="1493"/>
                  </a:cubicBezTo>
                  <a:cubicBezTo>
                    <a:pt x="5804" y="1495"/>
                    <a:pt x="5805" y="1496"/>
                    <a:pt x="5805" y="1498"/>
                  </a:cubicBezTo>
                  <a:cubicBezTo>
                    <a:pt x="5805" y="1500"/>
                    <a:pt x="5805" y="1501"/>
                    <a:pt x="5804" y="1502"/>
                  </a:cubicBezTo>
                  <a:cubicBezTo>
                    <a:pt x="5787" y="1537"/>
                    <a:pt x="5770" y="1572"/>
                    <a:pt x="5753" y="1606"/>
                  </a:cubicBezTo>
                  <a:lnTo>
                    <a:pt x="5753" y="1606"/>
                  </a:lnTo>
                  <a:lnTo>
                    <a:pt x="5753" y="1607"/>
                  </a:lnTo>
                  <a:cubicBezTo>
                    <a:pt x="5752" y="1608"/>
                    <a:pt x="5751" y="1609"/>
                    <a:pt x="5750" y="1610"/>
                  </a:cubicBezTo>
                  <a:cubicBezTo>
                    <a:pt x="5748" y="1611"/>
                    <a:pt x="5747" y="1611"/>
                    <a:pt x="5745" y="1611"/>
                  </a:cubicBezTo>
                  <a:cubicBezTo>
                    <a:pt x="5743" y="1611"/>
                    <a:pt x="5741" y="1611"/>
                    <a:pt x="5740" y="1610"/>
                  </a:cubicBezTo>
                  <a:cubicBezTo>
                    <a:pt x="5738" y="1609"/>
                    <a:pt x="5737" y="1608"/>
                    <a:pt x="5737" y="1607"/>
                  </a:cubicBezTo>
                  <a:cubicBezTo>
                    <a:pt x="5736" y="1605"/>
                    <a:pt x="5735" y="1603"/>
                    <a:pt x="5735" y="1602"/>
                  </a:cubicBezTo>
                  <a:cubicBezTo>
                    <a:pt x="5735" y="1600"/>
                    <a:pt x="5736" y="1599"/>
                    <a:pt x="5736" y="1598"/>
                  </a:cubicBezTo>
                  <a:cubicBezTo>
                    <a:pt x="5753" y="1563"/>
                    <a:pt x="5770" y="1529"/>
                    <a:pt x="5787" y="1494"/>
                  </a:cubicBezTo>
                  <a:lnTo>
                    <a:pt x="5787" y="1494"/>
                  </a:lnTo>
                  <a:cubicBezTo>
                    <a:pt x="5787" y="1494"/>
                    <a:pt x="5786" y="1494"/>
                    <a:pt x="5787" y="1493"/>
                  </a:cubicBezTo>
                  <a:cubicBezTo>
                    <a:pt x="5787" y="1492"/>
                    <a:pt x="5788" y="1491"/>
                    <a:pt x="5790" y="1490"/>
                  </a:cubicBezTo>
                  <a:cubicBezTo>
                    <a:pt x="5791" y="1489"/>
                    <a:pt x="5794" y="1489"/>
                    <a:pt x="5795" y="1489"/>
                  </a:cubicBezTo>
                  <a:close/>
                  <a:moveTo>
                    <a:pt x="8510" y="1496"/>
                  </a:moveTo>
                  <a:lnTo>
                    <a:pt x="8510" y="1496"/>
                  </a:lnTo>
                  <a:lnTo>
                    <a:pt x="8510" y="1496"/>
                  </a:lnTo>
                  <a:cubicBezTo>
                    <a:pt x="8512" y="1496"/>
                    <a:pt x="8514" y="1496"/>
                    <a:pt x="8515" y="1497"/>
                  </a:cubicBezTo>
                  <a:cubicBezTo>
                    <a:pt x="8517" y="1498"/>
                    <a:pt x="8517" y="1499"/>
                    <a:pt x="8518" y="1500"/>
                  </a:cubicBezTo>
                  <a:cubicBezTo>
                    <a:pt x="8540" y="1533"/>
                    <a:pt x="8561" y="1565"/>
                    <a:pt x="8582" y="1595"/>
                  </a:cubicBezTo>
                  <a:lnTo>
                    <a:pt x="8582" y="1595"/>
                  </a:lnTo>
                  <a:lnTo>
                    <a:pt x="8583" y="1596"/>
                  </a:lnTo>
                  <a:cubicBezTo>
                    <a:pt x="8584" y="1597"/>
                    <a:pt x="8584" y="1599"/>
                    <a:pt x="8584" y="1601"/>
                  </a:cubicBezTo>
                  <a:cubicBezTo>
                    <a:pt x="8584" y="1602"/>
                    <a:pt x="8584" y="1603"/>
                    <a:pt x="8583" y="1605"/>
                  </a:cubicBezTo>
                  <a:cubicBezTo>
                    <a:pt x="8582" y="1606"/>
                    <a:pt x="8581" y="1608"/>
                    <a:pt x="8579" y="1609"/>
                  </a:cubicBezTo>
                  <a:cubicBezTo>
                    <a:pt x="8578" y="1610"/>
                    <a:pt x="8576" y="1610"/>
                    <a:pt x="8574" y="1610"/>
                  </a:cubicBezTo>
                  <a:cubicBezTo>
                    <a:pt x="8573" y="1610"/>
                    <a:pt x="8571" y="1610"/>
                    <a:pt x="8570" y="1609"/>
                  </a:cubicBezTo>
                  <a:cubicBezTo>
                    <a:pt x="8569" y="1608"/>
                    <a:pt x="8567" y="1607"/>
                    <a:pt x="8567" y="1606"/>
                  </a:cubicBezTo>
                  <a:cubicBezTo>
                    <a:pt x="8545" y="1576"/>
                    <a:pt x="8524" y="1544"/>
                    <a:pt x="8502" y="1511"/>
                  </a:cubicBezTo>
                  <a:lnTo>
                    <a:pt x="8502" y="1511"/>
                  </a:lnTo>
                  <a:cubicBezTo>
                    <a:pt x="8502" y="1510"/>
                    <a:pt x="8502" y="1510"/>
                    <a:pt x="8502" y="1510"/>
                  </a:cubicBezTo>
                  <a:cubicBezTo>
                    <a:pt x="8501" y="1509"/>
                    <a:pt x="8500" y="1506"/>
                    <a:pt x="8500" y="1505"/>
                  </a:cubicBezTo>
                  <a:cubicBezTo>
                    <a:pt x="8500" y="1503"/>
                    <a:pt x="8501" y="1502"/>
                    <a:pt x="8502" y="1501"/>
                  </a:cubicBezTo>
                  <a:cubicBezTo>
                    <a:pt x="8503" y="1499"/>
                    <a:pt x="8504" y="1498"/>
                    <a:pt x="8505" y="1497"/>
                  </a:cubicBezTo>
                  <a:cubicBezTo>
                    <a:pt x="8507" y="1496"/>
                    <a:pt x="8508" y="1496"/>
                    <a:pt x="8510" y="1496"/>
                  </a:cubicBezTo>
                  <a:close/>
                  <a:moveTo>
                    <a:pt x="1199" y="1508"/>
                  </a:moveTo>
                  <a:lnTo>
                    <a:pt x="1199" y="1508"/>
                  </a:lnTo>
                  <a:cubicBezTo>
                    <a:pt x="1200" y="1509"/>
                    <a:pt x="1202" y="1509"/>
                    <a:pt x="1203" y="1510"/>
                  </a:cubicBezTo>
                  <a:lnTo>
                    <a:pt x="1203" y="1510"/>
                  </a:lnTo>
                  <a:lnTo>
                    <a:pt x="1203" y="1510"/>
                  </a:lnTo>
                  <a:cubicBezTo>
                    <a:pt x="1205" y="1511"/>
                    <a:pt x="1206" y="1512"/>
                    <a:pt x="1207" y="1513"/>
                  </a:cubicBezTo>
                  <a:cubicBezTo>
                    <a:pt x="1208" y="1515"/>
                    <a:pt x="1208" y="1516"/>
                    <a:pt x="1208" y="1518"/>
                  </a:cubicBezTo>
                  <a:cubicBezTo>
                    <a:pt x="1208" y="1520"/>
                    <a:pt x="1208" y="1521"/>
                    <a:pt x="1207" y="1523"/>
                  </a:cubicBezTo>
                  <a:lnTo>
                    <a:pt x="1207" y="1523"/>
                  </a:lnTo>
                  <a:lnTo>
                    <a:pt x="1195" y="1543"/>
                  </a:lnTo>
                  <a:cubicBezTo>
                    <a:pt x="1179" y="1570"/>
                    <a:pt x="1163" y="1596"/>
                    <a:pt x="1148" y="1622"/>
                  </a:cubicBezTo>
                  <a:lnTo>
                    <a:pt x="1148" y="1622"/>
                  </a:lnTo>
                  <a:cubicBezTo>
                    <a:pt x="1147" y="1623"/>
                    <a:pt x="1146" y="1624"/>
                    <a:pt x="1145" y="1625"/>
                  </a:cubicBezTo>
                  <a:cubicBezTo>
                    <a:pt x="1143" y="1626"/>
                    <a:pt x="1141" y="1626"/>
                    <a:pt x="1140" y="1626"/>
                  </a:cubicBezTo>
                  <a:cubicBezTo>
                    <a:pt x="1138" y="1626"/>
                    <a:pt x="1136" y="1626"/>
                    <a:pt x="1135" y="1625"/>
                  </a:cubicBezTo>
                  <a:cubicBezTo>
                    <a:pt x="1134" y="1624"/>
                    <a:pt x="1131" y="1622"/>
                    <a:pt x="1131" y="1621"/>
                  </a:cubicBezTo>
                  <a:cubicBezTo>
                    <a:pt x="1130" y="1619"/>
                    <a:pt x="1130" y="1618"/>
                    <a:pt x="1130" y="1617"/>
                  </a:cubicBezTo>
                  <a:cubicBezTo>
                    <a:pt x="1130" y="1615"/>
                    <a:pt x="1131" y="1614"/>
                    <a:pt x="1131" y="1612"/>
                  </a:cubicBezTo>
                  <a:cubicBezTo>
                    <a:pt x="1147" y="1586"/>
                    <a:pt x="1163" y="1560"/>
                    <a:pt x="1178" y="1534"/>
                  </a:cubicBezTo>
                  <a:lnTo>
                    <a:pt x="1190" y="1513"/>
                  </a:lnTo>
                  <a:lnTo>
                    <a:pt x="1190" y="1513"/>
                  </a:lnTo>
                  <a:cubicBezTo>
                    <a:pt x="1191" y="1512"/>
                    <a:pt x="1192" y="1511"/>
                    <a:pt x="1194" y="1510"/>
                  </a:cubicBezTo>
                  <a:cubicBezTo>
                    <a:pt x="1195" y="1509"/>
                    <a:pt x="1197" y="1509"/>
                    <a:pt x="1198" y="1509"/>
                  </a:cubicBezTo>
                  <a:lnTo>
                    <a:pt x="1199" y="1508"/>
                  </a:lnTo>
                  <a:close/>
                  <a:moveTo>
                    <a:pt x="10465" y="1525"/>
                  </a:moveTo>
                  <a:lnTo>
                    <a:pt x="10465" y="1525"/>
                  </a:lnTo>
                  <a:lnTo>
                    <a:pt x="10465" y="1525"/>
                  </a:lnTo>
                  <a:cubicBezTo>
                    <a:pt x="10467" y="1525"/>
                    <a:pt x="10469" y="1525"/>
                    <a:pt x="10470" y="1526"/>
                  </a:cubicBezTo>
                  <a:cubicBezTo>
                    <a:pt x="10472" y="1527"/>
                    <a:pt x="10472" y="1528"/>
                    <a:pt x="10473" y="1530"/>
                  </a:cubicBezTo>
                  <a:cubicBezTo>
                    <a:pt x="10474" y="1531"/>
                    <a:pt x="10475" y="1532"/>
                    <a:pt x="10475" y="1534"/>
                  </a:cubicBezTo>
                  <a:cubicBezTo>
                    <a:pt x="10475" y="1535"/>
                    <a:pt x="10474" y="1538"/>
                    <a:pt x="10473" y="1539"/>
                  </a:cubicBezTo>
                  <a:lnTo>
                    <a:pt x="10473" y="1540"/>
                  </a:lnTo>
                  <a:cubicBezTo>
                    <a:pt x="10447" y="1573"/>
                    <a:pt x="10423" y="1602"/>
                    <a:pt x="10400" y="1630"/>
                  </a:cubicBezTo>
                  <a:lnTo>
                    <a:pt x="10400" y="1630"/>
                  </a:lnTo>
                  <a:cubicBezTo>
                    <a:pt x="10399" y="1631"/>
                    <a:pt x="10398" y="1631"/>
                    <a:pt x="10397" y="1632"/>
                  </a:cubicBezTo>
                  <a:cubicBezTo>
                    <a:pt x="10396" y="1633"/>
                    <a:pt x="10395" y="1633"/>
                    <a:pt x="10393" y="1633"/>
                  </a:cubicBezTo>
                  <a:cubicBezTo>
                    <a:pt x="10392" y="1633"/>
                    <a:pt x="10390" y="1633"/>
                    <a:pt x="10388" y="1632"/>
                  </a:cubicBezTo>
                  <a:cubicBezTo>
                    <a:pt x="10387" y="1631"/>
                    <a:pt x="10385" y="1630"/>
                    <a:pt x="10384" y="1629"/>
                  </a:cubicBezTo>
                  <a:cubicBezTo>
                    <a:pt x="10383" y="1627"/>
                    <a:pt x="10383" y="1625"/>
                    <a:pt x="10383" y="1624"/>
                  </a:cubicBezTo>
                  <a:cubicBezTo>
                    <a:pt x="10383" y="1622"/>
                    <a:pt x="10383" y="1620"/>
                    <a:pt x="10384" y="1619"/>
                  </a:cubicBezTo>
                  <a:cubicBezTo>
                    <a:pt x="10385" y="1618"/>
                    <a:pt x="10385" y="1618"/>
                    <a:pt x="10385" y="1618"/>
                  </a:cubicBezTo>
                  <a:cubicBezTo>
                    <a:pt x="10408" y="1590"/>
                    <a:pt x="10432" y="1561"/>
                    <a:pt x="10457" y="1528"/>
                  </a:cubicBezTo>
                  <a:lnTo>
                    <a:pt x="10457" y="1528"/>
                  </a:lnTo>
                  <a:cubicBezTo>
                    <a:pt x="10458" y="1527"/>
                    <a:pt x="10459" y="1527"/>
                    <a:pt x="10460" y="1526"/>
                  </a:cubicBezTo>
                  <a:cubicBezTo>
                    <a:pt x="10461" y="1525"/>
                    <a:pt x="10463" y="1525"/>
                    <a:pt x="10465" y="1525"/>
                  </a:cubicBezTo>
                  <a:close/>
                  <a:moveTo>
                    <a:pt x="15099" y="1563"/>
                  </a:moveTo>
                  <a:lnTo>
                    <a:pt x="15099" y="1563"/>
                  </a:lnTo>
                  <a:lnTo>
                    <a:pt x="15099" y="1563"/>
                  </a:lnTo>
                  <a:cubicBezTo>
                    <a:pt x="15101" y="1563"/>
                    <a:pt x="15103" y="1563"/>
                    <a:pt x="15104" y="1564"/>
                  </a:cubicBezTo>
                  <a:cubicBezTo>
                    <a:pt x="15106" y="1564"/>
                    <a:pt x="15106" y="1567"/>
                    <a:pt x="15107" y="1568"/>
                  </a:cubicBezTo>
                  <a:cubicBezTo>
                    <a:pt x="15108" y="1569"/>
                    <a:pt x="15108" y="1571"/>
                    <a:pt x="15108" y="1573"/>
                  </a:cubicBezTo>
                  <a:cubicBezTo>
                    <a:pt x="15108" y="1574"/>
                    <a:pt x="15108" y="1576"/>
                    <a:pt x="15107" y="1578"/>
                  </a:cubicBezTo>
                  <a:lnTo>
                    <a:pt x="15106" y="1579"/>
                  </a:lnTo>
                  <a:cubicBezTo>
                    <a:pt x="15079" y="1610"/>
                    <a:pt x="15053" y="1637"/>
                    <a:pt x="15027" y="1664"/>
                  </a:cubicBezTo>
                  <a:lnTo>
                    <a:pt x="15027" y="1664"/>
                  </a:lnTo>
                  <a:cubicBezTo>
                    <a:pt x="15027" y="1664"/>
                    <a:pt x="15026" y="1664"/>
                    <a:pt x="15025" y="1665"/>
                  </a:cubicBezTo>
                  <a:cubicBezTo>
                    <a:pt x="15024" y="1666"/>
                    <a:pt x="15022" y="1666"/>
                    <a:pt x="15020" y="1666"/>
                  </a:cubicBezTo>
                  <a:cubicBezTo>
                    <a:pt x="15019" y="1666"/>
                    <a:pt x="15018" y="1666"/>
                    <a:pt x="15016" y="1665"/>
                  </a:cubicBezTo>
                  <a:cubicBezTo>
                    <a:pt x="15015" y="1664"/>
                    <a:pt x="15013" y="1663"/>
                    <a:pt x="15012" y="1662"/>
                  </a:cubicBezTo>
                  <a:cubicBezTo>
                    <a:pt x="15011" y="1660"/>
                    <a:pt x="15011" y="1658"/>
                    <a:pt x="15011" y="1657"/>
                  </a:cubicBezTo>
                  <a:cubicBezTo>
                    <a:pt x="15011" y="1655"/>
                    <a:pt x="15012" y="1653"/>
                    <a:pt x="15012" y="1652"/>
                  </a:cubicBezTo>
                  <a:cubicBezTo>
                    <a:pt x="15013" y="1651"/>
                    <a:pt x="15013" y="1651"/>
                    <a:pt x="15014" y="1650"/>
                  </a:cubicBezTo>
                  <a:cubicBezTo>
                    <a:pt x="15039" y="1624"/>
                    <a:pt x="15065" y="1597"/>
                    <a:pt x="15092" y="1566"/>
                  </a:cubicBezTo>
                  <a:lnTo>
                    <a:pt x="15092" y="1566"/>
                  </a:lnTo>
                  <a:cubicBezTo>
                    <a:pt x="15092" y="1566"/>
                    <a:pt x="15093" y="1565"/>
                    <a:pt x="15094" y="1564"/>
                  </a:cubicBezTo>
                  <a:cubicBezTo>
                    <a:pt x="15095" y="1563"/>
                    <a:pt x="15097" y="1563"/>
                    <a:pt x="15099" y="1563"/>
                  </a:cubicBezTo>
                  <a:close/>
                  <a:moveTo>
                    <a:pt x="13208" y="1578"/>
                  </a:moveTo>
                  <a:lnTo>
                    <a:pt x="13208" y="1578"/>
                  </a:lnTo>
                  <a:lnTo>
                    <a:pt x="13208" y="1578"/>
                  </a:lnTo>
                  <a:cubicBezTo>
                    <a:pt x="13209" y="1578"/>
                    <a:pt x="13212" y="1577"/>
                    <a:pt x="13213" y="1579"/>
                  </a:cubicBezTo>
                  <a:cubicBezTo>
                    <a:pt x="13214" y="1580"/>
                    <a:pt x="13214" y="1580"/>
                    <a:pt x="13215" y="1581"/>
                  </a:cubicBezTo>
                  <a:cubicBezTo>
                    <a:pt x="13242" y="1611"/>
                    <a:pt x="13268" y="1638"/>
                    <a:pt x="13294" y="1664"/>
                  </a:cubicBezTo>
                  <a:lnTo>
                    <a:pt x="13294" y="1664"/>
                  </a:lnTo>
                  <a:cubicBezTo>
                    <a:pt x="13294" y="1665"/>
                    <a:pt x="13294" y="1665"/>
                    <a:pt x="13295" y="1666"/>
                  </a:cubicBezTo>
                  <a:cubicBezTo>
                    <a:pt x="13296" y="1667"/>
                    <a:pt x="13296" y="1668"/>
                    <a:pt x="13296" y="1670"/>
                  </a:cubicBezTo>
                  <a:cubicBezTo>
                    <a:pt x="13296" y="1671"/>
                    <a:pt x="13296" y="1673"/>
                    <a:pt x="13295" y="1675"/>
                  </a:cubicBezTo>
                  <a:cubicBezTo>
                    <a:pt x="13294" y="1676"/>
                    <a:pt x="13293" y="1678"/>
                    <a:pt x="13291" y="1679"/>
                  </a:cubicBezTo>
                  <a:cubicBezTo>
                    <a:pt x="13290" y="1680"/>
                    <a:pt x="13288" y="1680"/>
                    <a:pt x="13286" y="1680"/>
                  </a:cubicBezTo>
                  <a:cubicBezTo>
                    <a:pt x="13285" y="1680"/>
                    <a:pt x="13283" y="1680"/>
                    <a:pt x="13282" y="1679"/>
                  </a:cubicBezTo>
                  <a:cubicBezTo>
                    <a:pt x="13281" y="1678"/>
                    <a:pt x="13281" y="1678"/>
                    <a:pt x="13280" y="1678"/>
                  </a:cubicBezTo>
                  <a:cubicBezTo>
                    <a:pt x="13254" y="1652"/>
                    <a:pt x="13228" y="1624"/>
                    <a:pt x="13201" y="1594"/>
                  </a:cubicBezTo>
                  <a:lnTo>
                    <a:pt x="13201" y="1594"/>
                  </a:lnTo>
                  <a:cubicBezTo>
                    <a:pt x="13200" y="1593"/>
                    <a:pt x="13201" y="1593"/>
                    <a:pt x="13200" y="1592"/>
                  </a:cubicBezTo>
                  <a:cubicBezTo>
                    <a:pt x="13200" y="1591"/>
                    <a:pt x="13198" y="1589"/>
                    <a:pt x="13198" y="1588"/>
                  </a:cubicBezTo>
                  <a:cubicBezTo>
                    <a:pt x="13198" y="1586"/>
                    <a:pt x="13200" y="1585"/>
                    <a:pt x="13200" y="1583"/>
                  </a:cubicBezTo>
                  <a:cubicBezTo>
                    <a:pt x="13201" y="1581"/>
                    <a:pt x="13202" y="1580"/>
                    <a:pt x="13203" y="1579"/>
                  </a:cubicBezTo>
                  <a:cubicBezTo>
                    <a:pt x="13205" y="1578"/>
                    <a:pt x="13206" y="1578"/>
                    <a:pt x="13208" y="1578"/>
                  </a:cubicBezTo>
                  <a:close/>
                  <a:moveTo>
                    <a:pt x="3598" y="1626"/>
                  </a:moveTo>
                  <a:lnTo>
                    <a:pt x="3598" y="1626"/>
                  </a:lnTo>
                  <a:lnTo>
                    <a:pt x="3598" y="1626"/>
                  </a:lnTo>
                  <a:cubicBezTo>
                    <a:pt x="3600" y="1626"/>
                    <a:pt x="3601" y="1627"/>
                    <a:pt x="3603" y="1628"/>
                  </a:cubicBezTo>
                  <a:cubicBezTo>
                    <a:pt x="3605" y="1629"/>
                    <a:pt x="3606" y="1630"/>
                    <a:pt x="3607" y="1631"/>
                  </a:cubicBezTo>
                  <a:cubicBezTo>
                    <a:pt x="3626" y="1664"/>
                    <a:pt x="3646" y="1697"/>
                    <a:pt x="3666" y="1729"/>
                  </a:cubicBezTo>
                  <a:lnTo>
                    <a:pt x="3666" y="1729"/>
                  </a:lnTo>
                  <a:cubicBezTo>
                    <a:pt x="3666" y="1731"/>
                    <a:pt x="3667" y="1732"/>
                    <a:pt x="3667" y="1734"/>
                  </a:cubicBezTo>
                  <a:cubicBezTo>
                    <a:pt x="3667" y="1735"/>
                    <a:pt x="3666" y="1736"/>
                    <a:pt x="3666" y="1738"/>
                  </a:cubicBezTo>
                  <a:cubicBezTo>
                    <a:pt x="3665" y="1739"/>
                    <a:pt x="3663" y="1741"/>
                    <a:pt x="3662" y="1742"/>
                  </a:cubicBezTo>
                  <a:cubicBezTo>
                    <a:pt x="3661" y="1743"/>
                    <a:pt x="3658" y="1743"/>
                    <a:pt x="3657" y="1743"/>
                  </a:cubicBezTo>
                  <a:cubicBezTo>
                    <a:pt x="3655" y="1743"/>
                    <a:pt x="3654" y="1743"/>
                    <a:pt x="3652" y="1742"/>
                  </a:cubicBezTo>
                  <a:cubicBezTo>
                    <a:pt x="3651" y="1741"/>
                    <a:pt x="3650" y="1740"/>
                    <a:pt x="3650" y="1739"/>
                  </a:cubicBezTo>
                  <a:cubicBezTo>
                    <a:pt x="3630" y="1707"/>
                    <a:pt x="3610" y="1674"/>
                    <a:pt x="3590" y="1641"/>
                  </a:cubicBezTo>
                  <a:lnTo>
                    <a:pt x="3590" y="1641"/>
                  </a:lnTo>
                  <a:lnTo>
                    <a:pt x="3590" y="1641"/>
                  </a:lnTo>
                  <a:cubicBezTo>
                    <a:pt x="3589" y="1639"/>
                    <a:pt x="3589" y="1638"/>
                    <a:pt x="3589" y="1636"/>
                  </a:cubicBezTo>
                  <a:cubicBezTo>
                    <a:pt x="3589" y="1634"/>
                    <a:pt x="3589" y="1632"/>
                    <a:pt x="3590" y="1631"/>
                  </a:cubicBezTo>
                  <a:cubicBezTo>
                    <a:pt x="3591" y="1629"/>
                    <a:pt x="3592" y="1629"/>
                    <a:pt x="3594" y="1628"/>
                  </a:cubicBezTo>
                  <a:cubicBezTo>
                    <a:pt x="3595" y="1627"/>
                    <a:pt x="3597" y="1626"/>
                    <a:pt x="3598" y="1626"/>
                  </a:cubicBezTo>
                  <a:close/>
                  <a:moveTo>
                    <a:pt x="17747" y="1637"/>
                  </a:moveTo>
                  <a:lnTo>
                    <a:pt x="17747" y="1637"/>
                  </a:lnTo>
                  <a:cubicBezTo>
                    <a:pt x="17748" y="1637"/>
                    <a:pt x="17750" y="1638"/>
                    <a:pt x="17751" y="1638"/>
                  </a:cubicBezTo>
                  <a:cubicBezTo>
                    <a:pt x="17753" y="1639"/>
                    <a:pt x="17754" y="1640"/>
                    <a:pt x="17755" y="1642"/>
                  </a:cubicBezTo>
                  <a:cubicBezTo>
                    <a:pt x="17775" y="1675"/>
                    <a:pt x="17795" y="1707"/>
                    <a:pt x="17815" y="1740"/>
                  </a:cubicBezTo>
                  <a:lnTo>
                    <a:pt x="17815" y="1740"/>
                  </a:lnTo>
                  <a:lnTo>
                    <a:pt x="17815" y="1741"/>
                  </a:lnTo>
                  <a:cubicBezTo>
                    <a:pt x="17816" y="1742"/>
                    <a:pt x="17816" y="1743"/>
                    <a:pt x="17816" y="1745"/>
                  </a:cubicBezTo>
                  <a:cubicBezTo>
                    <a:pt x="17816" y="1746"/>
                    <a:pt x="17816" y="1748"/>
                    <a:pt x="17815" y="1750"/>
                  </a:cubicBezTo>
                  <a:cubicBezTo>
                    <a:pt x="17814" y="1751"/>
                    <a:pt x="17814" y="1753"/>
                    <a:pt x="17812" y="1754"/>
                  </a:cubicBezTo>
                  <a:cubicBezTo>
                    <a:pt x="17810" y="1754"/>
                    <a:pt x="17809" y="1755"/>
                    <a:pt x="17807" y="1755"/>
                  </a:cubicBezTo>
                  <a:cubicBezTo>
                    <a:pt x="17805" y="1755"/>
                    <a:pt x="17804" y="1754"/>
                    <a:pt x="17802" y="1754"/>
                  </a:cubicBezTo>
                  <a:cubicBezTo>
                    <a:pt x="17800" y="1753"/>
                    <a:pt x="17799" y="1752"/>
                    <a:pt x="17799" y="1750"/>
                  </a:cubicBezTo>
                  <a:lnTo>
                    <a:pt x="17798" y="1750"/>
                  </a:lnTo>
                  <a:cubicBezTo>
                    <a:pt x="17778" y="1717"/>
                    <a:pt x="17758" y="1685"/>
                    <a:pt x="17738" y="1652"/>
                  </a:cubicBezTo>
                  <a:lnTo>
                    <a:pt x="17738" y="1652"/>
                  </a:lnTo>
                  <a:lnTo>
                    <a:pt x="17738" y="1651"/>
                  </a:lnTo>
                  <a:cubicBezTo>
                    <a:pt x="17738" y="1650"/>
                    <a:pt x="17737" y="1648"/>
                    <a:pt x="17737" y="1647"/>
                  </a:cubicBezTo>
                  <a:cubicBezTo>
                    <a:pt x="17737" y="1645"/>
                    <a:pt x="17738" y="1643"/>
                    <a:pt x="17738" y="1642"/>
                  </a:cubicBezTo>
                  <a:cubicBezTo>
                    <a:pt x="17739" y="1640"/>
                    <a:pt x="17740" y="1639"/>
                    <a:pt x="17742" y="1638"/>
                  </a:cubicBezTo>
                  <a:lnTo>
                    <a:pt x="17742" y="1638"/>
                  </a:lnTo>
                  <a:lnTo>
                    <a:pt x="17742" y="1638"/>
                  </a:lnTo>
                  <a:cubicBezTo>
                    <a:pt x="17743" y="1637"/>
                    <a:pt x="17745" y="1637"/>
                    <a:pt x="17747" y="1637"/>
                  </a:cubicBezTo>
                  <a:close/>
                  <a:moveTo>
                    <a:pt x="8643" y="1684"/>
                  </a:moveTo>
                  <a:lnTo>
                    <a:pt x="8643" y="1684"/>
                  </a:lnTo>
                  <a:lnTo>
                    <a:pt x="8643" y="1684"/>
                  </a:lnTo>
                  <a:cubicBezTo>
                    <a:pt x="8645" y="1684"/>
                    <a:pt x="8646" y="1684"/>
                    <a:pt x="8648" y="1685"/>
                  </a:cubicBezTo>
                  <a:cubicBezTo>
                    <a:pt x="8649" y="1685"/>
                    <a:pt x="8650" y="1686"/>
                    <a:pt x="8650" y="1687"/>
                  </a:cubicBezTo>
                  <a:cubicBezTo>
                    <a:pt x="8675" y="1718"/>
                    <a:pt x="8700" y="1748"/>
                    <a:pt x="8724" y="1775"/>
                  </a:cubicBezTo>
                  <a:lnTo>
                    <a:pt x="8724" y="1775"/>
                  </a:lnTo>
                  <a:cubicBezTo>
                    <a:pt x="8724" y="1776"/>
                    <a:pt x="8725" y="1776"/>
                    <a:pt x="8725" y="1777"/>
                  </a:cubicBezTo>
                  <a:cubicBezTo>
                    <a:pt x="8726" y="1778"/>
                    <a:pt x="8726" y="1779"/>
                    <a:pt x="8726" y="1781"/>
                  </a:cubicBezTo>
                  <a:cubicBezTo>
                    <a:pt x="8726" y="1782"/>
                    <a:pt x="8726" y="1784"/>
                    <a:pt x="8725" y="1786"/>
                  </a:cubicBezTo>
                  <a:cubicBezTo>
                    <a:pt x="8724" y="1787"/>
                    <a:pt x="8724" y="1789"/>
                    <a:pt x="8722" y="1790"/>
                  </a:cubicBezTo>
                  <a:cubicBezTo>
                    <a:pt x="8721" y="1791"/>
                    <a:pt x="8719" y="1791"/>
                    <a:pt x="8717" y="1791"/>
                  </a:cubicBezTo>
                  <a:cubicBezTo>
                    <a:pt x="8716" y="1791"/>
                    <a:pt x="8713" y="1791"/>
                    <a:pt x="8712" y="1790"/>
                  </a:cubicBezTo>
                  <a:cubicBezTo>
                    <a:pt x="8711" y="1789"/>
                    <a:pt x="8710" y="1789"/>
                    <a:pt x="8710" y="1788"/>
                  </a:cubicBezTo>
                  <a:cubicBezTo>
                    <a:pt x="8685" y="1760"/>
                    <a:pt x="8660" y="1730"/>
                    <a:pt x="8635" y="1699"/>
                  </a:cubicBezTo>
                  <a:lnTo>
                    <a:pt x="8635" y="1699"/>
                  </a:lnTo>
                  <a:lnTo>
                    <a:pt x="8635" y="1698"/>
                  </a:lnTo>
                  <a:cubicBezTo>
                    <a:pt x="8634" y="1696"/>
                    <a:pt x="8633" y="1695"/>
                    <a:pt x="8633" y="1693"/>
                  </a:cubicBezTo>
                  <a:cubicBezTo>
                    <a:pt x="8633" y="1691"/>
                    <a:pt x="8635" y="1689"/>
                    <a:pt x="8635" y="1688"/>
                  </a:cubicBezTo>
                  <a:cubicBezTo>
                    <a:pt x="8636" y="1686"/>
                    <a:pt x="8637" y="1686"/>
                    <a:pt x="8638" y="1685"/>
                  </a:cubicBezTo>
                  <a:cubicBezTo>
                    <a:pt x="8640" y="1684"/>
                    <a:pt x="8641" y="1684"/>
                    <a:pt x="8643" y="1684"/>
                  </a:cubicBezTo>
                  <a:close/>
                  <a:moveTo>
                    <a:pt x="5693" y="1695"/>
                  </a:moveTo>
                  <a:lnTo>
                    <a:pt x="5693" y="1695"/>
                  </a:lnTo>
                  <a:cubicBezTo>
                    <a:pt x="5695" y="1695"/>
                    <a:pt x="5696" y="1695"/>
                    <a:pt x="5698" y="1696"/>
                  </a:cubicBezTo>
                  <a:cubicBezTo>
                    <a:pt x="5699" y="1696"/>
                    <a:pt x="5700" y="1698"/>
                    <a:pt x="5701" y="1700"/>
                  </a:cubicBezTo>
                  <a:cubicBezTo>
                    <a:pt x="5702" y="1701"/>
                    <a:pt x="5703" y="1703"/>
                    <a:pt x="5703" y="1705"/>
                  </a:cubicBezTo>
                  <a:cubicBezTo>
                    <a:pt x="5703" y="1706"/>
                    <a:pt x="5702" y="1708"/>
                    <a:pt x="5701" y="1709"/>
                  </a:cubicBezTo>
                  <a:cubicBezTo>
                    <a:pt x="5683" y="1744"/>
                    <a:pt x="5665" y="1779"/>
                    <a:pt x="5647" y="1811"/>
                  </a:cubicBezTo>
                  <a:lnTo>
                    <a:pt x="5647" y="1811"/>
                  </a:lnTo>
                  <a:lnTo>
                    <a:pt x="5647" y="1811"/>
                  </a:lnTo>
                  <a:cubicBezTo>
                    <a:pt x="5646" y="1813"/>
                    <a:pt x="5645" y="1814"/>
                    <a:pt x="5644" y="1815"/>
                  </a:cubicBezTo>
                  <a:cubicBezTo>
                    <a:pt x="5642" y="1815"/>
                    <a:pt x="5640" y="1816"/>
                    <a:pt x="5639" y="1816"/>
                  </a:cubicBezTo>
                  <a:cubicBezTo>
                    <a:pt x="5637" y="1816"/>
                    <a:pt x="5635" y="1815"/>
                    <a:pt x="5634" y="1815"/>
                  </a:cubicBezTo>
                  <a:cubicBezTo>
                    <a:pt x="5633" y="1814"/>
                    <a:pt x="5631" y="1813"/>
                    <a:pt x="5631" y="1811"/>
                  </a:cubicBezTo>
                  <a:cubicBezTo>
                    <a:pt x="5630" y="1809"/>
                    <a:pt x="5629" y="1808"/>
                    <a:pt x="5629" y="1806"/>
                  </a:cubicBezTo>
                  <a:cubicBezTo>
                    <a:pt x="5629" y="1805"/>
                    <a:pt x="5630" y="1803"/>
                    <a:pt x="5630" y="1802"/>
                  </a:cubicBezTo>
                  <a:cubicBezTo>
                    <a:pt x="5648" y="1770"/>
                    <a:pt x="5666" y="1735"/>
                    <a:pt x="5685" y="1700"/>
                  </a:cubicBezTo>
                  <a:lnTo>
                    <a:pt x="5685" y="1700"/>
                  </a:lnTo>
                  <a:lnTo>
                    <a:pt x="5685" y="1700"/>
                  </a:lnTo>
                  <a:cubicBezTo>
                    <a:pt x="5686" y="1698"/>
                    <a:pt x="5686" y="1696"/>
                    <a:pt x="5688" y="1696"/>
                  </a:cubicBezTo>
                  <a:cubicBezTo>
                    <a:pt x="5689" y="1695"/>
                    <a:pt x="5691" y="1695"/>
                    <a:pt x="5693" y="1695"/>
                  </a:cubicBezTo>
                  <a:close/>
                  <a:moveTo>
                    <a:pt x="10317" y="1701"/>
                  </a:moveTo>
                  <a:lnTo>
                    <a:pt x="10317" y="1701"/>
                  </a:lnTo>
                  <a:cubicBezTo>
                    <a:pt x="10318" y="1701"/>
                    <a:pt x="10321" y="1701"/>
                    <a:pt x="10322" y="1702"/>
                  </a:cubicBezTo>
                  <a:cubicBezTo>
                    <a:pt x="10324" y="1703"/>
                    <a:pt x="10324" y="1704"/>
                    <a:pt x="10325" y="1706"/>
                  </a:cubicBezTo>
                  <a:cubicBezTo>
                    <a:pt x="10326" y="1707"/>
                    <a:pt x="10326" y="1709"/>
                    <a:pt x="10326" y="1711"/>
                  </a:cubicBezTo>
                  <a:cubicBezTo>
                    <a:pt x="10326" y="1712"/>
                    <a:pt x="10326" y="1714"/>
                    <a:pt x="10325" y="1715"/>
                  </a:cubicBezTo>
                  <a:cubicBezTo>
                    <a:pt x="10325" y="1716"/>
                    <a:pt x="10324" y="1717"/>
                    <a:pt x="10324" y="1717"/>
                  </a:cubicBezTo>
                  <a:cubicBezTo>
                    <a:pt x="10297" y="1746"/>
                    <a:pt x="10270" y="1774"/>
                    <a:pt x="10243" y="1800"/>
                  </a:cubicBezTo>
                  <a:lnTo>
                    <a:pt x="10243" y="1800"/>
                  </a:lnTo>
                  <a:cubicBezTo>
                    <a:pt x="10243" y="1801"/>
                    <a:pt x="10242" y="1801"/>
                    <a:pt x="10241" y="1802"/>
                  </a:cubicBezTo>
                  <a:cubicBezTo>
                    <a:pt x="10240" y="1803"/>
                    <a:pt x="10238" y="1803"/>
                    <a:pt x="10236" y="1803"/>
                  </a:cubicBezTo>
                  <a:cubicBezTo>
                    <a:pt x="10235" y="1803"/>
                    <a:pt x="10234" y="1803"/>
                    <a:pt x="10232" y="1802"/>
                  </a:cubicBezTo>
                  <a:cubicBezTo>
                    <a:pt x="10231" y="1801"/>
                    <a:pt x="10229" y="1799"/>
                    <a:pt x="10228" y="1798"/>
                  </a:cubicBezTo>
                  <a:cubicBezTo>
                    <a:pt x="10227" y="1796"/>
                    <a:pt x="10227" y="1794"/>
                    <a:pt x="10227" y="1793"/>
                  </a:cubicBezTo>
                  <a:cubicBezTo>
                    <a:pt x="10227" y="1791"/>
                    <a:pt x="10227" y="1790"/>
                    <a:pt x="10228" y="1789"/>
                  </a:cubicBezTo>
                  <a:cubicBezTo>
                    <a:pt x="10229" y="1788"/>
                    <a:pt x="10229" y="1787"/>
                    <a:pt x="10230" y="1786"/>
                  </a:cubicBezTo>
                  <a:cubicBezTo>
                    <a:pt x="10256" y="1761"/>
                    <a:pt x="10283" y="1733"/>
                    <a:pt x="10310" y="1704"/>
                  </a:cubicBezTo>
                  <a:lnTo>
                    <a:pt x="10310" y="1704"/>
                  </a:lnTo>
                  <a:cubicBezTo>
                    <a:pt x="10310" y="1703"/>
                    <a:pt x="10311" y="1703"/>
                    <a:pt x="10312" y="1702"/>
                  </a:cubicBezTo>
                  <a:cubicBezTo>
                    <a:pt x="10313" y="1701"/>
                    <a:pt x="10315" y="1701"/>
                    <a:pt x="10317" y="1701"/>
                  </a:cubicBezTo>
                  <a:close/>
                  <a:moveTo>
                    <a:pt x="1080" y="1706"/>
                  </a:moveTo>
                  <a:lnTo>
                    <a:pt x="1080" y="1706"/>
                  </a:lnTo>
                  <a:cubicBezTo>
                    <a:pt x="1081" y="1706"/>
                    <a:pt x="1083" y="1706"/>
                    <a:pt x="1085" y="1707"/>
                  </a:cubicBezTo>
                  <a:cubicBezTo>
                    <a:pt x="1086" y="1707"/>
                    <a:pt x="1087" y="1710"/>
                    <a:pt x="1088" y="1711"/>
                  </a:cubicBezTo>
                  <a:cubicBezTo>
                    <a:pt x="1089" y="1712"/>
                    <a:pt x="1089" y="1714"/>
                    <a:pt x="1089" y="1716"/>
                  </a:cubicBezTo>
                  <a:cubicBezTo>
                    <a:pt x="1089" y="1717"/>
                    <a:pt x="1089" y="1719"/>
                    <a:pt x="1088" y="1721"/>
                  </a:cubicBezTo>
                  <a:lnTo>
                    <a:pt x="1088" y="1721"/>
                  </a:lnTo>
                  <a:cubicBezTo>
                    <a:pt x="1068" y="1754"/>
                    <a:pt x="1047" y="1786"/>
                    <a:pt x="1027" y="1819"/>
                  </a:cubicBezTo>
                  <a:lnTo>
                    <a:pt x="1027" y="1819"/>
                  </a:lnTo>
                  <a:cubicBezTo>
                    <a:pt x="1026" y="1820"/>
                    <a:pt x="1025" y="1821"/>
                    <a:pt x="1023" y="1822"/>
                  </a:cubicBezTo>
                  <a:cubicBezTo>
                    <a:pt x="1022" y="1823"/>
                    <a:pt x="1020" y="1823"/>
                    <a:pt x="1019" y="1823"/>
                  </a:cubicBezTo>
                  <a:cubicBezTo>
                    <a:pt x="1017" y="1823"/>
                    <a:pt x="1015" y="1823"/>
                    <a:pt x="1014" y="1822"/>
                  </a:cubicBezTo>
                  <a:cubicBezTo>
                    <a:pt x="1012" y="1821"/>
                    <a:pt x="1011" y="1819"/>
                    <a:pt x="1010" y="1818"/>
                  </a:cubicBezTo>
                  <a:cubicBezTo>
                    <a:pt x="1009" y="1816"/>
                    <a:pt x="1009" y="1814"/>
                    <a:pt x="1009" y="1813"/>
                  </a:cubicBezTo>
                  <a:cubicBezTo>
                    <a:pt x="1009" y="1811"/>
                    <a:pt x="1009" y="1810"/>
                    <a:pt x="1010" y="1809"/>
                  </a:cubicBezTo>
                  <a:cubicBezTo>
                    <a:pt x="1010" y="1809"/>
                    <a:pt x="1010" y="1808"/>
                    <a:pt x="1011" y="1808"/>
                  </a:cubicBezTo>
                  <a:cubicBezTo>
                    <a:pt x="1031" y="1776"/>
                    <a:pt x="1051" y="1744"/>
                    <a:pt x="1071" y="1711"/>
                  </a:cubicBezTo>
                  <a:lnTo>
                    <a:pt x="1071" y="1711"/>
                  </a:lnTo>
                  <a:cubicBezTo>
                    <a:pt x="1072" y="1709"/>
                    <a:pt x="1073" y="1708"/>
                    <a:pt x="1075" y="1707"/>
                  </a:cubicBezTo>
                  <a:cubicBezTo>
                    <a:pt x="1076" y="1707"/>
                    <a:pt x="1078" y="1706"/>
                    <a:pt x="1080" y="1706"/>
                  </a:cubicBezTo>
                  <a:close/>
                  <a:moveTo>
                    <a:pt x="14937" y="1727"/>
                  </a:moveTo>
                  <a:lnTo>
                    <a:pt x="14937" y="1727"/>
                  </a:lnTo>
                  <a:lnTo>
                    <a:pt x="14937" y="1727"/>
                  </a:lnTo>
                  <a:cubicBezTo>
                    <a:pt x="14939" y="1727"/>
                    <a:pt x="14941" y="1727"/>
                    <a:pt x="14942" y="1728"/>
                  </a:cubicBezTo>
                  <a:cubicBezTo>
                    <a:pt x="14944" y="1728"/>
                    <a:pt x="14945" y="1730"/>
                    <a:pt x="14946" y="1732"/>
                  </a:cubicBezTo>
                  <a:cubicBezTo>
                    <a:pt x="14947" y="1733"/>
                    <a:pt x="14947" y="1735"/>
                    <a:pt x="14947" y="1737"/>
                  </a:cubicBezTo>
                  <a:cubicBezTo>
                    <a:pt x="14947" y="1738"/>
                    <a:pt x="14947" y="1740"/>
                    <a:pt x="14946" y="1741"/>
                  </a:cubicBezTo>
                  <a:cubicBezTo>
                    <a:pt x="14945" y="1742"/>
                    <a:pt x="14945" y="1743"/>
                    <a:pt x="14944" y="1744"/>
                  </a:cubicBezTo>
                  <a:cubicBezTo>
                    <a:pt x="14914" y="1770"/>
                    <a:pt x="14884" y="1795"/>
                    <a:pt x="14855" y="1818"/>
                  </a:cubicBezTo>
                  <a:lnTo>
                    <a:pt x="14855" y="1818"/>
                  </a:lnTo>
                  <a:lnTo>
                    <a:pt x="14854" y="1818"/>
                  </a:lnTo>
                  <a:cubicBezTo>
                    <a:pt x="14853" y="1819"/>
                    <a:pt x="14852" y="1820"/>
                    <a:pt x="14850" y="1820"/>
                  </a:cubicBezTo>
                  <a:cubicBezTo>
                    <a:pt x="14849" y="1820"/>
                    <a:pt x="14847" y="1819"/>
                    <a:pt x="14845" y="1818"/>
                  </a:cubicBezTo>
                  <a:cubicBezTo>
                    <a:pt x="14844" y="1817"/>
                    <a:pt x="14842" y="1816"/>
                    <a:pt x="14841" y="1815"/>
                  </a:cubicBezTo>
                  <a:cubicBezTo>
                    <a:pt x="14840" y="1813"/>
                    <a:pt x="14840" y="1812"/>
                    <a:pt x="14840" y="1810"/>
                  </a:cubicBezTo>
                  <a:cubicBezTo>
                    <a:pt x="14840" y="1808"/>
                    <a:pt x="14840" y="1807"/>
                    <a:pt x="14841" y="1805"/>
                  </a:cubicBezTo>
                  <a:cubicBezTo>
                    <a:pt x="14842" y="1804"/>
                    <a:pt x="14842" y="1803"/>
                    <a:pt x="14843" y="1803"/>
                  </a:cubicBezTo>
                  <a:cubicBezTo>
                    <a:pt x="14872" y="1780"/>
                    <a:pt x="14902" y="1756"/>
                    <a:pt x="14931" y="1730"/>
                  </a:cubicBezTo>
                  <a:lnTo>
                    <a:pt x="14931" y="1730"/>
                  </a:lnTo>
                  <a:cubicBezTo>
                    <a:pt x="14932" y="1729"/>
                    <a:pt x="14932" y="1729"/>
                    <a:pt x="14933" y="1728"/>
                  </a:cubicBezTo>
                  <a:cubicBezTo>
                    <a:pt x="14934" y="1727"/>
                    <a:pt x="14936" y="1727"/>
                    <a:pt x="14937" y="1727"/>
                  </a:cubicBezTo>
                  <a:close/>
                  <a:moveTo>
                    <a:pt x="13371" y="1740"/>
                  </a:moveTo>
                  <a:lnTo>
                    <a:pt x="13371" y="1740"/>
                  </a:lnTo>
                  <a:lnTo>
                    <a:pt x="13371" y="1740"/>
                  </a:lnTo>
                  <a:cubicBezTo>
                    <a:pt x="13372" y="1740"/>
                    <a:pt x="13374" y="1740"/>
                    <a:pt x="13376" y="1741"/>
                  </a:cubicBezTo>
                  <a:cubicBezTo>
                    <a:pt x="13377" y="1741"/>
                    <a:pt x="13377" y="1742"/>
                    <a:pt x="13377" y="1742"/>
                  </a:cubicBezTo>
                  <a:cubicBezTo>
                    <a:pt x="13406" y="1768"/>
                    <a:pt x="13436" y="1792"/>
                    <a:pt x="13466" y="1814"/>
                  </a:cubicBezTo>
                  <a:lnTo>
                    <a:pt x="13466" y="1814"/>
                  </a:lnTo>
                  <a:cubicBezTo>
                    <a:pt x="13467" y="1815"/>
                    <a:pt x="13468" y="1816"/>
                    <a:pt x="13468" y="1817"/>
                  </a:cubicBezTo>
                  <a:cubicBezTo>
                    <a:pt x="13469" y="1819"/>
                    <a:pt x="13470" y="1820"/>
                    <a:pt x="13470" y="1822"/>
                  </a:cubicBezTo>
                  <a:cubicBezTo>
                    <a:pt x="13470" y="1824"/>
                    <a:pt x="13469" y="1825"/>
                    <a:pt x="13468" y="1827"/>
                  </a:cubicBezTo>
                  <a:cubicBezTo>
                    <a:pt x="13467" y="1828"/>
                    <a:pt x="13467" y="1829"/>
                    <a:pt x="13465" y="1830"/>
                  </a:cubicBezTo>
                  <a:cubicBezTo>
                    <a:pt x="13464" y="1831"/>
                    <a:pt x="13462" y="1832"/>
                    <a:pt x="13460" y="1832"/>
                  </a:cubicBezTo>
                  <a:cubicBezTo>
                    <a:pt x="13458" y="1832"/>
                    <a:pt x="13457" y="1831"/>
                    <a:pt x="13455" y="1830"/>
                  </a:cubicBezTo>
                  <a:lnTo>
                    <a:pt x="13454" y="1830"/>
                  </a:lnTo>
                  <a:cubicBezTo>
                    <a:pt x="13425" y="1807"/>
                    <a:pt x="13394" y="1783"/>
                    <a:pt x="13364" y="1757"/>
                  </a:cubicBezTo>
                  <a:lnTo>
                    <a:pt x="13364" y="1757"/>
                  </a:lnTo>
                  <a:cubicBezTo>
                    <a:pt x="13364" y="1756"/>
                    <a:pt x="13363" y="1755"/>
                    <a:pt x="13363" y="1755"/>
                  </a:cubicBezTo>
                  <a:cubicBezTo>
                    <a:pt x="13362" y="1753"/>
                    <a:pt x="13361" y="1751"/>
                    <a:pt x="13361" y="1750"/>
                  </a:cubicBezTo>
                  <a:cubicBezTo>
                    <a:pt x="13361" y="1748"/>
                    <a:pt x="13363" y="1747"/>
                    <a:pt x="13363" y="1745"/>
                  </a:cubicBezTo>
                  <a:cubicBezTo>
                    <a:pt x="13364" y="1743"/>
                    <a:pt x="13365" y="1742"/>
                    <a:pt x="13366" y="1741"/>
                  </a:cubicBezTo>
                  <a:cubicBezTo>
                    <a:pt x="13367" y="1740"/>
                    <a:pt x="13369" y="1740"/>
                    <a:pt x="13371" y="1740"/>
                  </a:cubicBezTo>
                  <a:close/>
                  <a:moveTo>
                    <a:pt x="3719" y="1823"/>
                  </a:moveTo>
                  <a:lnTo>
                    <a:pt x="3719" y="1823"/>
                  </a:lnTo>
                  <a:lnTo>
                    <a:pt x="3719" y="1823"/>
                  </a:lnTo>
                  <a:cubicBezTo>
                    <a:pt x="3720" y="1823"/>
                    <a:pt x="3722" y="1823"/>
                    <a:pt x="3723" y="1824"/>
                  </a:cubicBezTo>
                  <a:cubicBezTo>
                    <a:pt x="3725" y="1825"/>
                    <a:pt x="3726" y="1826"/>
                    <a:pt x="3727" y="1827"/>
                  </a:cubicBezTo>
                  <a:cubicBezTo>
                    <a:pt x="3749" y="1862"/>
                    <a:pt x="3769" y="1893"/>
                    <a:pt x="3790" y="1923"/>
                  </a:cubicBezTo>
                  <a:lnTo>
                    <a:pt x="3790" y="1923"/>
                  </a:lnTo>
                  <a:cubicBezTo>
                    <a:pt x="3790" y="1923"/>
                    <a:pt x="3789" y="1923"/>
                    <a:pt x="3790" y="1924"/>
                  </a:cubicBezTo>
                  <a:cubicBezTo>
                    <a:pt x="3790" y="1925"/>
                    <a:pt x="3792" y="1926"/>
                    <a:pt x="3792" y="1928"/>
                  </a:cubicBezTo>
                  <a:cubicBezTo>
                    <a:pt x="3792" y="1929"/>
                    <a:pt x="3791" y="1931"/>
                    <a:pt x="3790" y="1933"/>
                  </a:cubicBezTo>
                  <a:cubicBezTo>
                    <a:pt x="3789" y="1934"/>
                    <a:pt x="3788" y="1936"/>
                    <a:pt x="3787" y="1937"/>
                  </a:cubicBezTo>
                  <a:cubicBezTo>
                    <a:pt x="3785" y="1938"/>
                    <a:pt x="3784" y="1938"/>
                    <a:pt x="3782" y="1938"/>
                  </a:cubicBezTo>
                  <a:cubicBezTo>
                    <a:pt x="3780" y="1938"/>
                    <a:pt x="3779" y="1938"/>
                    <a:pt x="3777" y="1937"/>
                  </a:cubicBezTo>
                  <a:cubicBezTo>
                    <a:pt x="3776" y="1936"/>
                    <a:pt x="3775" y="1935"/>
                    <a:pt x="3774" y="1934"/>
                  </a:cubicBezTo>
                  <a:cubicBezTo>
                    <a:pt x="3754" y="1904"/>
                    <a:pt x="3733" y="1872"/>
                    <a:pt x="3711" y="1837"/>
                  </a:cubicBezTo>
                  <a:lnTo>
                    <a:pt x="3711" y="1837"/>
                  </a:lnTo>
                  <a:lnTo>
                    <a:pt x="3710" y="1837"/>
                  </a:lnTo>
                  <a:cubicBezTo>
                    <a:pt x="3710" y="1836"/>
                    <a:pt x="3709" y="1833"/>
                    <a:pt x="3709" y="1832"/>
                  </a:cubicBezTo>
                  <a:cubicBezTo>
                    <a:pt x="3709" y="1830"/>
                    <a:pt x="3709" y="1829"/>
                    <a:pt x="3710" y="1827"/>
                  </a:cubicBezTo>
                  <a:cubicBezTo>
                    <a:pt x="3710" y="1825"/>
                    <a:pt x="3712" y="1825"/>
                    <a:pt x="3714" y="1824"/>
                  </a:cubicBezTo>
                  <a:cubicBezTo>
                    <a:pt x="3715" y="1823"/>
                    <a:pt x="3717" y="1823"/>
                    <a:pt x="3719" y="1823"/>
                  </a:cubicBezTo>
                  <a:close/>
                  <a:moveTo>
                    <a:pt x="17868" y="1832"/>
                  </a:moveTo>
                  <a:lnTo>
                    <a:pt x="17868" y="1832"/>
                  </a:lnTo>
                  <a:lnTo>
                    <a:pt x="17868" y="1832"/>
                  </a:lnTo>
                  <a:cubicBezTo>
                    <a:pt x="17870" y="1832"/>
                    <a:pt x="17872" y="1833"/>
                    <a:pt x="17873" y="1834"/>
                  </a:cubicBezTo>
                  <a:cubicBezTo>
                    <a:pt x="17874" y="1835"/>
                    <a:pt x="17876" y="1836"/>
                    <a:pt x="17876" y="1837"/>
                  </a:cubicBezTo>
                  <a:cubicBezTo>
                    <a:pt x="17898" y="1870"/>
                    <a:pt x="17920" y="1903"/>
                    <a:pt x="17940" y="1932"/>
                  </a:cubicBezTo>
                  <a:lnTo>
                    <a:pt x="17940" y="1932"/>
                  </a:lnTo>
                  <a:cubicBezTo>
                    <a:pt x="17941" y="1933"/>
                    <a:pt x="17941" y="1933"/>
                    <a:pt x="17941" y="1934"/>
                  </a:cubicBezTo>
                  <a:cubicBezTo>
                    <a:pt x="17942" y="1935"/>
                    <a:pt x="17943" y="1936"/>
                    <a:pt x="17943" y="1938"/>
                  </a:cubicBezTo>
                  <a:cubicBezTo>
                    <a:pt x="17943" y="1939"/>
                    <a:pt x="17942" y="1941"/>
                    <a:pt x="17941" y="1943"/>
                  </a:cubicBezTo>
                  <a:cubicBezTo>
                    <a:pt x="17940" y="1944"/>
                    <a:pt x="17940" y="1946"/>
                    <a:pt x="17938" y="1947"/>
                  </a:cubicBezTo>
                  <a:cubicBezTo>
                    <a:pt x="17937" y="1948"/>
                    <a:pt x="17935" y="1948"/>
                    <a:pt x="17933" y="1948"/>
                  </a:cubicBezTo>
                  <a:cubicBezTo>
                    <a:pt x="17931" y="1948"/>
                    <a:pt x="17930" y="1948"/>
                    <a:pt x="17928" y="1947"/>
                  </a:cubicBezTo>
                  <a:cubicBezTo>
                    <a:pt x="17927" y="1946"/>
                    <a:pt x="17926" y="1945"/>
                    <a:pt x="17925" y="1943"/>
                  </a:cubicBezTo>
                  <a:lnTo>
                    <a:pt x="17925" y="1943"/>
                  </a:lnTo>
                  <a:cubicBezTo>
                    <a:pt x="17904" y="1913"/>
                    <a:pt x="17882" y="1881"/>
                    <a:pt x="17860" y="1847"/>
                  </a:cubicBezTo>
                  <a:lnTo>
                    <a:pt x="17860" y="1847"/>
                  </a:lnTo>
                  <a:lnTo>
                    <a:pt x="17860" y="1847"/>
                  </a:lnTo>
                  <a:cubicBezTo>
                    <a:pt x="17859" y="1845"/>
                    <a:pt x="17859" y="1844"/>
                    <a:pt x="17859" y="1842"/>
                  </a:cubicBezTo>
                  <a:cubicBezTo>
                    <a:pt x="17859" y="1840"/>
                    <a:pt x="17859" y="1838"/>
                    <a:pt x="17860" y="1837"/>
                  </a:cubicBezTo>
                  <a:cubicBezTo>
                    <a:pt x="17861" y="1835"/>
                    <a:pt x="17862" y="1834"/>
                    <a:pt x="17864" y="1834"/>
                  </a:cubicBezTo>
                  <a:cubicBezTo>
                    <a:pt x="17866" y="1833"/>
                    <a:pt x="17867" y="1832"/>
                    <a:pt x="17868" y="1832"/>
                  </a:cubicBezTo>
                  <a:close/>
                  <a:moveTo>
                    <a:pt x="8797" y="1854"/>
                  </a:moveTo>
                  <a:lnTo>
                    <a:pt x="8797" y="1854"/>
                  </a:lnTo>
                  <a:cubicBezTo>
                    <a:pt x="8798" y="1854"/>
                    <a:pt x="8800" y="1855"/>
                    <a:pt x="8801" y="1856"/>
                  </a:cubicBezTo>
                  <a:cubicBezTo>
                    <a:pt x="8802" y="1856"/>
                    <a:pt x="8803" y="1857"/>
                    <a:pt x="8803" y="1857"/>
                  </a:cubicBezTo>
                  <a:cubicBezTo>
                    <a:pt x="8832" y="1884"/>
                    <a:pt x="8861" y="1909"/>
                    <a:pt x="8889" y="1932"/>
                  </a:cubicBezTo>
                  <a:lnTo>
                    <a:pt x="8889" y="1932"/>
                  </a:lnTo>
                  <a:cubicBezTo>
                    <a:pt x="8890" y="1933"/>
                    <a:pt x="8891" y="1933"/>
                    <a:pt x="8892" y="1935"/>
                  </a:cubicBezTo>
                  <a:cubicBezTo>
                    <a:pt x="8893" y="1936"/>
                    <a:pt x="8893" y="1937"/>
                    <a:pt x="8893" y="1939"/>
                  </a:cubicBezTo>
                  <a:cubicBezTo>
                    <a:pt x="8893" y="1940"/>
                    <a:pt x="8893" y="1942"/>
                    <a:pt x="8892" y="1944"/>
                  </a:cubicBezTo>
                  <a:cubicBezTo>
                    <a:pt x="8891" y="1945"/>
                    <a:pt x="8890" y="1947"/>
                    <a:pt x="8888" y="1948"/>
                  </a:cubicBezTo>
                  <a:cubicBezTo>
                    <a:pt x="8887" y="1948"/>
                    <a:pt x="8885" y="1949"/>
                    <a:pt x="8883" y="1949"/>
                  </a:cubicBezTo>
                  <a:cubicBezTo>
                    <a:pt x="8882" y="1949"/>
                    <a:pt x="8880" y="1948"/>
                    <a:pt x="8879" y="1948"/>
                  </a:cubicBezTo>
                  <a:cubicBezTo>
                    <a:pt x="8878" y="1947"/>
                    <a:pt x="8878" y="1947"/>
                    <a:pt x="8878" y="1947"/>
                  </a:cubicBezTo>
                  <a:cubicBezTo>
                    <a:pt x="8848" y="1924"/>
                    <a:pt x="8819" y="1898"/>
                    <a:pt x="8790" y="1871"/>
                  </a:cubicBezTo>
                  <a:lnTo>
                    <a:pt x="8790" y="1871"/>
                  </a:lnTo>
                  <a:cubicBezTo>
                    <a:pt x="8789" y="1870"/>
                    <a:pt x="8789" y="1870"/>
                    <a:pt x="8788" y="1869"/>
                  </a:cubicBezTo>
                  <a:cubicBezTo>
                    <a:pt x="8788" y="1867"/>
                    <a:pt x="8787" y="1866"/>
                    <a:pt x="8787" y="1864"/>
                  </a:cubicBezTo>
                  <a:cubicBezTo>
                    <a:pt x="8787" y="1862"/>
                    <a:pt x="8788" y="1861"/>
                    <a:pt x="8788" y="1859"/>
                  </a:cubicBezTo>
                  <a:cubicBezTo>
                    <a:pt x="8789" y="1857"/>
                    <a:pt x="8791" y="1857"/>
                    <a:pt x="8792" y="1856"/>
                  </a:cubicBezTo>
                  <a:cubicBezTo>
                    <a:pt x="8794" y="1855"/>
                    <a:pt x="8795" y="1855"/>
                    <a:pt x="8797" y="1855"/>
                  </a:cubicBezTo>
                  <a:lnTo>
                    <a:pt x="8797" y="1855"/>
                  </a:lnTo>
                  <a:lnTo>
                    <a:pt x="8797" y="1854"/>
                  </a:lnTo>
                  <a:close/>
                  <a:moveTo>
                    <a:pt x="10151" y="1861"/>
                  </a:moveTo>
                  <a:lnTo>
                    <a:pt x="10151" y="1861"/>
                  </a:lnTo>
                  <a:lnTo>
                    <a:pt x="10151" y="1861"/>
                  </a:lnTo>
                  <a:cubicBezTo>
                    <a:pt x="10153" y="1861"/>
                    <a:pt x="10155" y="1861"/>
                    <a:pt x="10156" y="1862"/>
                  </a:cubicBezTo>
                  <a:cubicBezTo>
                    <a:pt x="10157" y="1863"/>
                    <a:pt x="10160" y="1863"/>
                    <a:pt x="10160" y="1865"/>
                  </a:cubicBezTo>
                  <a:cubicBezTo>
                    <a:pt x="10161" y="1867"/>
                    <a:pt x="10161" y="1868"/>
                    <a:pt x="10161" y="1870"/>
                  </a:cubicBezTo>
                  <a:cubicBezTo>
                    <a:pt x="10161" y="1871"/>
                    <a:pt x="10161" y="1874"/>
                    <a:pt x="10160" y="1875"/>
                  </a:cubicBezTo>
                  <a:cubicBezTo>
                    <a:pt x="10160" y="1876"/>
                    <a:pt x="10158" y="1877"/>
                    <a:pt x="10157" y="1878"/>
                  </a:cubicBezTo>
                  <a:cubicBezTo>
                    <a:pt x="10127" y="1903"/>
                    <a:pt x="10096" y="1926"/>
                    <a:pt x="10065" y="1948"/>
                  </a:cubicBezTo>
                  <a:lnTo>
                    <a:pt x="10065" y="1948"/>
                  </a:lnTo>
                  <a:lnTo>
                    <a:pt x="10064" y="1949"/>
                  </a:lnTo>
                  <a:cubicBezTo>
                    <a:pt x="10063" y="1950"/>
                    <a:pt x="10061" y="1950"/>
                    <a:pt x="10059" y="1950"/>
                  </a:cubicBezTo>
                  <a:cubicBezTo>
                    <a:pt x="10058" y="1950"/>
                    <a:pt x="10057" y="1950"/>
                    <a:pt x="10055" y="1949"/>
                  </a:cubicBezTo>
                  <a:cubicBezTo>
                    <a:pt x="10054" y="1948"/>
                    <a:pt x="10052" y="1946"/>
                    <a:pt x="10051" y="1945"/>
                  </a:cubicBezTo>
                  <a:cubicBezTo>
                    <a:pt x="10050" y="1943"/>
                    <a:pt x="10050" y="1941"/>
                    <a:pt x="10050" y="1940"/>
                  </a:cubicBezTo>
                  <a:cubicBezTo>
                    <a:pt x="10050" y="1938"/>
                    <a:pt x="10051" y="1937"/>
                    <a:pt x="10051" y="1936"/>
                  </a:cubicBezTo>
                  <a:cubicBezTo>
                    <a:pt x="10053" y="1934"/>
                    <a:pt x="10053" y="1933"/>
                    <a:pt x="10055" y="1932"/>
                  </a:cubicBezTo>
                  <a:cubicBezTo>
                    <a:pt x="10085" y="1911"/>
                    <a:pt x="10115" y="1888"/>
                    <a:pt x="10145" y="1863"/>
                  </a:cubicBezTo>
                  <a:lnTo>
                    <a:pt x="10145" y="1863"/>
                  </a:lnTo>
                  <a:cubicBezTo>
                    <a:pt x="10146" y="1863"/>
                    <a:pt x="10146" y="1862"/>
                    <a:pt x="10147" y="1862"/>
                  </a:cubicBezTo>
                  <a:cubicBezTo>
                    <a:pt x="10149" y="1861"/>
                    <a:pt x="10150" y="1861"/>
                    <a:pt x="10151" y="1861"/>
                  </a:cubicBezTo>
                  <a:close/>
                  <a:moveTo>
                    <a:pt x="14755" y="1867"/>
                  </a:moveTo>
                  <a:lnTo>
                    <a:pt x="14755" y="1867"/>
                  </a:lnTo>
                  <a:lnTo>
                    <a:pt x="14755" y="1867"/>
                  </a:lnTo>
                  <a:cubicBezTo>
                    <a:pt x="14757" y="1867"/>
                    <a:pt x="14759" y="1867"/>
                    <a:pt x="14760" y="1868"/>
                  </a:cubicBezTo>
                  <a:cubicBezTo>
                    <a:pt x="14762" y="1869"/>
                    <a:pt x="14762" y="1869"/>
                    <a:pt x="14763" y="1871"/>
                  </a:cubicBezTo>
                  <a:cubicBezTo>
                    <a:pt x="14764" y="1872"/>
                    <a:pt x="14765" y="1874"/>
                    <a:pt x="14765" y="1876"/>
                  </a:cubicBezTo>
                  <a:cubicBezTo>
                    <a:pt x="14765" y="1878"/>
                    <a:pt x="14764" y="1879"/>
                    <a:pt x="14763" y="1881"/>
                  </a:cubicBezTo>
                  <a:cubicBezTo>
                    <a:pt x="14763" y="1882"/>
                    <a:pt x="14761" y="1883"/>
                    <a:pt x="14760" y="1884"/>
                  </a:cubicBezTo>
                  <a:lnTo>
                    <a:pt x="14760" y="1884"/>
                  </a:lnTo>
                  <a:cubicBezTo>
                    <a:pt x="14747" y="1892"/>
                    <a:pt x="14734" y="1900"/>
                    <a:pt x="14721" y="1908"/>
                  </a:cubicBezTo>
                  <a:cubicBezTo>
                    <a:pt x="14701" y="1920"/>
                    <a:pt x="14680" y="1931"/>
                    <a:pt x="14659" y="1941"/>
                  </a:cubicBezTo>
                  <a:lnTo>
                    <a:pt x="14659" y="1941"/>
                  </a:lnTo>
                  <a:cubicBezTo>
                    <a:pt x="14658" y="1942"/>
                    <a:pt x="14657" y="1942"/>
                    <a:pt x="14655" y="1942"/>
                  </a:cubicBezTo>
                  <a:cubicBezTo>
                    <a:pt x="14653" y="1942"/>
                    <a:pt x="14652" y="1942"/>
                    <a:pt x="14650" y="1941"/>
                  </a:cubicBezTo>
                  <a:cubicBezTo>
                    <a:pt x="14649" y="1940"/>
                    <a:pt x="14648" y="1938"/>
                    <a:pt x="14647" y="1937"/>
                  </a:cubicBezTo>
                  <a:cubicBezTo>
                    <a:pt x="14646" y="1935"/>
                    <a:pt x="14645" y="1933"/>
                    <a:pt x="14645" y="1932"/>
                  </a:cubicBezTo>
                  <a:cubicBezTo>
                    <a:pt x="14645" y="1930"/>
                    <a:pt x="14646" y="1929"/>
                    <a:pt x="14647" y="1928"/>
                  </a:cubicBezTo>
                  <a:cubicBezTo>
                    <a:pt x="14648" y="1926"/>
                    <a:pt x="14649" y="1925"/>
                    <a:pt x="14650" y="1924"/>
                  </a:cubicBezTo>
                  <a:lnTo>
                    <a:pt x="14651" y="1924"/>
                  </a:lnTo>
                  <a:lnTo>
                    <a:pt x="14651" y="1924"/>
                  </a:lnTo>
                  <a:cubicBezTo>
                    <a:pt x="14671" y="1914"/>
                    <a:pt x="14691" y="1903"/>
                    <a:pt x="14711" y="1892"/>
                  </a:cubicBezTo>
                  <a:cubicBezTo>
                    <a:pt x="14724" y="1884"/>
                    <a:pt x="14737" y="1876"/>
                    <a:pt x="14750" y="1868"/>
                  </a:cubicBezTo>
                  <a:lnTo>
                    <a:pt x="14750" y="1868"/>
                  </a:lnTo>
                  <a:lnTo>
                    <a:pt x="14750" y="1868"/>
                  </a:lnTo>
                  <a:cubicBezTo>
                    <a:pt x="14752" y="1867"/>
                    <a:pt x="14753" y="1866"/>
                    <a:pt x="14755" y="1866"/>
                  </a:cubicBezTo>
                  <a:lnTo>
                    <a:pt x="14755" y="1867"/>
                  </a:lnTo>
                  <a:close/>
                  <a:moveTo>
                    <a:pt x="13555" y="1877"/>
                  </a:moveTo>
                  <a:lnTo>
                    <a:pt x="13555" y="1877"/>
                  </a:lnTo>
                  <a:lnTo>
                    <a:pt x="13555" y="1877"/>
                  </a:lnTo>
                  <a:cubicBezTo>
                    <a:pt x="13557" y="1877"/>
                    <a:pt x="13558" y="1877"/>
                    <a:pt x="13560" y="1878"/>
                  </a:cubicBezTo>
                  <a:lnTo>
                    <a:pt x="13560" y="1878"/>
                  </a:lnTo>
                  <a:lnTo>
                    <a:pt x="13560" y="1878"/>
                  </a:lnTo>
                  <a:cubicBezTo>
                    <a:pt x="13567" y="1883"/>
                    <a:pt x="13575" y="1887"/>
                    <a:pt x="13582" y="1892"/>
                  </a:cubicBezTo>
                  <a:cubicBezTo>
                    <a:pt x="13608" y="1906"/>
                    <a:pt x="13634" y="1920"/>
                    <a:pt x="13660" y="1932"/>
                  </a:cubicBezTo>
                  <a:lnTo>
                    <a:pt x="13660" y="1932"/>
                  </a:lnTo>
                  <a:cubicBezTo>
                    <a:pt x="13662" y="1933"/>
                    <a:pt x="13664" y="1934"/>
                    <a:pt x="13664" y="1936"/>
                  </a:cubicBezTo>
                  <a:cubicBezTo>
                    <a:pt x="13665" y="1937"/>
                    <a:pt x="13665" y="1939"/>
                    <a:pt x="13665" y="1941"/>
                  </a:cubicBezTo>
                  <a:cubicBezTo>
                    <a:pt x="13665" y="1942"/>
                    <a:pt x="13665" y="1943"/>
                    <a:pt x="13664" y="1945"/>
                  </a:cubicBezTo>
                  <a:cubicBezTo>
                    <a:pt x="13664" y="1946"/>
                    <a:pt x="13662" y="1948"/>
                    <a:pt x="13660" y="1949"/>
                  </a:cubicBezTo>
                  <a:cubicBezTo>
                    <a:pt x="13659" y="1950"/>
                    <a:pt x="13657" y="1950"/>
                    <a:pt x="13655" y="1950"/>
                  </a:cubicBezTo>
                  <a:cubicBezTo>
                    <a:pt x="13654" y="1950"/>
                    <a:pt x="13653" y="1950"/>
                    <a:pt x="13652" y="1950"/>
                  </a:cubicBezTo>
                  <a:lnTo>
                    <a:pt x="13652" y="1950"/>
                  </a:lnTo>
                  <a:cubicBezTo>
                    <a:pt x="13625" y="1937"/>
                    <a:pt x="13599" y="1923"/>
                    <a:pt x="13573" y="1908"/>
                  </a:cubicBezTo>
                  <a:cubicBezTo>
                    <a:pt x="13566" y="1904"/>
                    <a:pt x="13558" y="1899"/>
                    <a:pt x="13550" y="1895"/>
                  </a:cubicBezTo>
                  <a:lnTo>
                    <a:pt x="13550" y="1895"/>
                  </a:lnTo>
                  <a:cubicBezTo>
                    <a:pt x="13549" y="1894"/>
                    <a:pt x="13548" y="1893"/>
                    <a:pt x="13547" y="1891"/>
                  </a:cubicBezTo>
                  <a:cubicBezTo>
                    <a:pt x="13546" y="1890"/>
                    <a:pt x="13546" y="1887"/>
                    <a:pt x="13546" y="1886"/>
                  </a:cubicBezTo>
                  <a:cubicBezTo>
                    <a:pt x="13546" y="1884"/>
                    <a:pt x="13546" y="1883"/>
                    <a:pt x="13547" y="1882"/>
                  </a:cubicBezTo>
                  <a:cubicBezTo>
                    <a:pt x="13548" y="1880"/>
                    <a:pt x="13549" y="1879"/>
                    <a:pt x="13550" y="1878"/>
                  </a:cubicBezTo>
                  <a:cubicBezTo>
                    <a:pt x="13552" y="1877"/>
                    <a:pt x="13554" y="1877"/>
                    <a:pt x="13555" y="1877"/>
                  </a:cubicBezTo>
                  <a:close/>
                  <a:moveTo>
                    <a:pt x="5582" y="1897"/>
                  </a:moveTo>
                  <a:lnTo>
                    <a:pt x="5582" y="1897"/>
                  </a:lnTo>
                  <a:cubicBezTo>
                    <a:pt x="5583" y="1897"/>
                    <a:pt x="5584" y="1897"/>
                    <a:pt x="5586" y="1898"/>
                  </a:cubicBezTo>
                  <a:cubicBezTo>
                    <a:pt x="5587" y="1899"/>
                    <a:pt x="5589" y="1900"/>
                    <a:pt x="5590" y="1902"/>
                  </a:cubicBezTo>
                  <a:cubicBezTo>
                    <a:pt x="5591" y="1903"/>
                    <a:pt x="5591" y="1905"/>
                    <a:pt x="5591" y="1907"/>
                  </a:cubicBezTo>
                  <a:cubicBezTo>
                    <a:pt x="5591" y="1908"/>
                    <a:pt x="5591" y="1910"/>
                    <a:pt x="5590" y="1911"/>
                  </a:cubicBezTo>
                  <a:lnTo>
                    <a:pt x="5590" y="1911"/>
                  </a:lnTo>
                  <a:cubicBezTo>
                    <a:pt x="5569" y="1946"/>
                    <a:pt x="5549" y="1979"/>
                    <a:pt x="5529" y="2010"/>
                  </a:cubicBezTo>
                  <a:lnTo>
                    <a:pt x="5529" y="2010"/>
                  </a:lnTo>
                  <a:cubicBezTo>
                    <a:pt x="5528" y="2011"/>
                    <a:pt x="5527" y="2012"/>
                    <a:pt x="5526" y="2012"/>
                  </a:cubicBezTo>
                  <a:cubicBezTo>
                    <a:pt x="5523" y="2013"/>
                    <a:pt x="5523" y="2014"/>
                    <a:pt x="5521" y="2014"/>
                  </a:cubicBezTo>
                  <a:cubicBezTo>
                    <a:pt x="5519" y="2014"/>
                    <a:pt x="5517" y="2013"/>
                    <a:pt x="5516" y="2012"/>
                  </a:cubicBezTo>
                  <a:cubicBezTo>
                    <a:pt x="5514" y="2011"/>
                    <a:pt x="5514" y="2010"/>
                    <a:pt x="5513" y="2009"/>
                  </a:cubicBezTo>
                  <a:cubicBezTo>
                    <a:pt x="5512" y="2007"/>
                    <a:pt x="5511" y="2006"/>
                    <a:pt x="5511" y="2004"/>
                  </a:cubicBezTo>
                  <a:cubicBezTo>
                    <a:pt x="5511" y="2002"/>
                    <a:pt x="5512" y="2001"/>
                    <a:pt x="5513" y="1999"/>
                  </a:cubicBezTo>
                  <a:lnTo>
                    <a:pt x="5513" y="1999"/>
                  </a:lnTo>
                  <a:cubicBezTo>
                    <a:pt x="5533" y="1968"/>
                    <a:pt x="5553" y="1936"/>
                    <a:pt x="5573" y="1902"/>
                  </a:cubicBezTo>
                  <a:lnTo>
                    <a:pt x="5573" y="1902"/>
                  </a:lnTo>
                  <a:lnTo>
                    <a:pt x="5573" y="1902"/>
                  </a:lnTo>
                  <a:cubicBezTo>
                    <a:pt x="5574" y="1900"/>
                    <a:pt x="5575" y="1899"/>
                    <a:pt x="5577" y="1898"/>
                  </a:cubicBezTo>
                  <a:cubicBezTo>
                    <a:pt x="5578" y="1897"/>
                    <a:pt x="5580" y="1897"/>
                    <a:pt x="5582" y="1897"/>
                  </a:cubicBezTo>
                  <a:close/>
                  <a:moveTo>
                    <a:pt x="955" y="1900"/>
                  </a:moveTo>
                  <a:lnTo>
                    <a:pt x="955" y="1900"/>
                  </a:lnTo>
                  <a:cubicBezTo>
                    <a:pt x="957" y="1900"/>
                    <a:pt x="959" y="1900"/>
                    <a:pt x="960" y="1901"/>
                  </a:cubicBezTo>
                  <a:cubicBezTo>
                    <a:pt x="962" y="1902"/>
                    <a:pt x="963" y="1903"/>
                    <a:pt x="964" y="1905"/>
                  </a:cubicBezTo>
                  <a:cubicBezTo>
                    <a:pt x="964" y="1906"/>
                    <a:pt x="965" y="1908"/>
                    <a:pt x="965" y="1910"/>
                  </a:cubicBezTo>
                  <a:cubicBezTo>
                    <a:pt x="965" y="1911"/>
                    <a:pt x="964" y="1913"/>
                    <a:pt x="964" y="1914"/>
                  </a:cubicBezTo>
                  <a:cubicBezTo>
                    <a:pt x="964" y="1915"/>
                    <a:pt x="963" y="1915"/>
                    <a:pt x="963" y="1915"/>
                  </a:cubicBezTo>
                  <a:cubicBezTo>
                    <a:pt x="940" y="1949"/>
                    <a:pt x="918" y="1980"/>
                    <a:pt x="897" y="2009"/>
                  </a:cubicBezTo>
                  <a:lnTo>
                    <a:pt x="897" y="2009"/>
                  </a:lnTo>
                  <a:cubicBezTo>
                    <a:pt x="896" y="2010"/>
                    <a:pt x="895" y="2011"/>
                    <a:pt x="894" y="2012"/>
                  </a:cubicBezTo>
                  <a:cubicBezTo>
                    <a:pt x="892" y="2013"/>
                    <a:pt x="891" y="2013"/>
                    <a:pt x="889" y="2013"/>
                  </a:cubicBezTo>
                  <a:cubicBezTo>
                    <a:pt x="887" y="2013"/>
                    <a:pt x="885" y="2013"/>
                    <a:pt x="884" y="2012"/>
                  </a:cubicBezTo>
                  <a:cubicBezTo>
                    <a:pt x="882" y="2011"/>
                    <a:pt x="881" y="2010"/>
                    <a:pt x="881" y="2008"/>
                  </a:cubicBezTo>
                  <a:cubicBezTo>
                    <a:pt x="880" y="2006"/>
                    <a:pt x="879" y="2005"/>
                    <a:pt x="879" y="2004"/>
                  </a:cubicBezTo>
                  <a:cubicBezTo>
                    <a:pt x="879" y="2002"/>
                    <a:pt x="880" y="2000"/>
                    <a:pt x="881" y="1999"/>
                  </a:cubicBezTo>
                  <a:lnTo>
                    <a:pt x="881" y="1998"/>
                  </a:lnTo>
                  <a:cubicBezTo>
                    <a:pt x="903" y="1969"/>
                    <a:pt x="924" y="1938"/>
                    <a:pt x="947" y="1904"/>
                  </a:cubicBezTo>
                  <a:lnTo>
                    <a:pt x="947" y="1904"/>
                  </a:lnTo>
                  <a:cubicBezTo>
                    <a:pt x="948" y="1903"/>
                    <a:pt x="949" y="1902"/>
                    <a:pt x="951" y="1901"/>
                  </a:cubicBezTo>
                  <a:cubicBezTo>
                    <a:pt x="952" y="1900"/>
                    <a:pt x="954" y="1900"/>
                    <a:pt x="955" y="1900"/>
                  </a:cubicBezTo>
                  <a:close/>
                  <a:moveTo>
                    <a:pt x="14550" y="1968"/>
                  </a:moveTo>
                  <a:lnTo>
                    <a:pt x="14550" y="1968"/>
                  </a:lnTo>
                  <a:lnTo>
                    <a:pt x="14550" y="1968"/>
                  </a:lnTo>
                  <a:cubicBezTo>
                    <a:pt x="14552" y="1968"/>
                    <a:pt x="14554" y="1968"/>
                    <a:pt x="14555" y="1969"/>
                  </a:cubicBezTo>
                  <a:cubicBezTo>
                    <a:pt x="14557" y="1969"/>
                    <a:pt x="14557" y="1972"/>
                    <a:pt x="14558" y="1973"/>
                  </a:cubicBezTo>
                  <a:cubicBezTo>
                    <a:pt x="14559" y="1974"/>
                    <a:pt x="14560" y="1976"/>
                    <a:pt x="14560" y="1978"/>
                  </a:cubicBezTo>
                  <a:cubicBezTo>
                    <a:pt x="14560" y="1979"/>
                    <a:pt x="14559" y="1981"/>
                    <a:pt x="14558" y="1983"/>
                  </a:cubicBezTo>
                  <a:cubicBezTo>
                    <a:pt x="14557" y="1984"/>
                    <a:pt x="14556" y="1985"/>
                    <a:pt x="14555" y="1986"/>
                  </a:cubicBezTo>
                  <a:cubicBezTo>
                    <a:pt x="14554" y="1986"/>
                    <a:pt x="14554" y="1987"/>
                    <a:pt x="14553" y="1987"/>
                  </a:cubicBezTo>
                  <a:lnTo>
                    <a:pt x="14553" y="1987"/>
                  </a:lnTo>
                  <a:cubicBezTo>
                    <a:pt x="14517" y="2000"/>
                    <a:pt x="14480" y="2012"/>
                    <a:pt x="14443" y="2021"/>
                  </a:cubicBezTo>
                  <a:lnTo>
                    <a:pt x="14443" y="2021"/>
                  </a:lnTo>
                  <a:cubicBezTo>
                    <a:pt x="14442" y="2021"/>
                    <a:pt x="14441" y="2021"/>
                    <a:pt x="14440" y="2021"/>
                  </a:cubicBezTo>
                  <a:cubicBezTo>
                    <a:pt x="14439" y="2021"/>
                    <a:pt x="14438" y="2021"/>
                    <a:pt x="14436" y="2020"/>
                  </a:cubicBezTo>
                  <a:cubicBezTo>
                    <a:pt x="14435" y="2019"/>
                    <a:pt x="14433" y="2017"/>
                    <a:pt x="14432" y="2016"/>
                  </a:cubicBezTo>
                  <a:cubicBezTo>
                    <a:pt x="14431" y="2014"/>
                    <a:pt x="14431" y="2013"/>
                    <a:pt x="14431" y="2012"/>
                  </a:cubicBezTo>
                  <a:cubicBezTo>
                    <a:pt x="14431" y="2010"/>
                    <a:pt x="14431" y="2008"/>
                    <a:pt x="14432" y="2007"/>
                  </a:cubicBezTo>
                  <a:cubicBezTo>
                    <a:pt x="14433" y="2005"/>
                    <a:pt x="14434" y="2004"/>
                    <a:pt x="14436" y="2003"/>
                  </a:cubicBezTo>
                  <a:cubicBezTo>
                    <a:pt x="14436" y="2003"/>
                    <a:pt x="14437" y="2003"/>
                    <a:pt x="14438" y="2002"/>
                  </a:cubicBezTo>
                  <a:lnTo>
                    <a:pt x="14438" y="2002"/>
                  </a:lnTo>
                  <a:cubicBezTo>
                    <a:pt x="14475" y="1993"/>
                    <a:pt x="14511" y="1982"/>
                    <a:pt x="14547" y="1969"/>
                  </a:cubicBezTo>
                  <a:lnTo>
                    <a:pt x="14547" y="1969"/>
                  </a:lnTo>
                  <a:cubicBezTo>
                    <a:pt x="14548" y="1968"/>
                    <a:pt x="14549" y="1968"/>
                    <a:pt x="14550" y="1968"/>
                  </a:cubicBezTo>
                  <a:close/>
                  <a:moveTo>
                    <a:pt x="13762" y="1975"/>
                  </a:moveTo>
                  <a:lnTo>
                    <a:pt x="13762" y="1975"/>
                  </a:lnTo>
                  <a:cubicBezTo>
                    <a:pt x="13763" y="1975"/>
                    <a:pt x="13764" y="1975"/>
                    <a:pt x="13765" y="1975"/>
                  </a:cubicBezTo>
                  <a:lnTo>
                    <a:pt x="13765" y="1975"/>
                  </a:lnTo>
                  <a:cubicBezTo>
                    <a:pt x="13801" y="1988"/>
                    <a:pt x="13837" y="1998"/>
                    <a:pt x="13874" y="2007"/>
                  </a:cubicBezTo>
                  <a:lnTo>
                    <a:pt x="13874" y="2007"/>
                  </a:lnTo>
                  <a:cubicBezTo>
                    <a:pt x="13875" y="2007"/>
                    <a:pt x="13876" y="2007"/>
                    <a:pt x="13877" y="2008"/>
                  </a:cubicBezTo>
                  <a:cubicBezTo>
                    <a:pt x="13878" y="2009"/>
                    <a:pt x="13880" y="2010"/>
                    <a:pt x="13880" y="2012"/>
                  </a:cubicBezTo>
                  <a:cubicBezTo>
                    <a:pt x="13881" y="2014"/>
                    <a:pt x="13882" y="2014"/>
                    <a:pt x="13882" y="2016"/>
                  </a:cubicBezTo>
                  <a:cubicBezTo>
                    <a:pt x="13882" y="2017"/>
                    <a:pt x="13881" y="2019"/>
                    <a:pt x="13880" y="2021"/>
                  </a:cubicBezTo>
                  <a:cubicBezTo>
                    <a:pt x="13880" y="2023"/>
                    <a:pt x="13879" y="2024"/>
                    <a:pt x="13877" y="2025"/>
                  </a:cubicBezTo>
                  <a:cubicBezTo>
                    <a:pt x="13876" y="2025"/>
                    <a:pt x="13874" y="2026"/>
                    <a:pt x="13872" y="2026"/>
                  </a:cubicBezTo>
                  <a:cubicBezTo>
                    <a:pt x="13871" y="2026"/>
                    <a:pt x="13871" y="2026"/>
                    <a:pt x="13870" y="2026"/>
                  </a:cubicBezTo>
                  <a:lnTo>
                    <a:pt x="13870" y="2026"/>
                  </a:lnTo>
                  <a:cubicBezTo>
                    <a:pt x="13832" y="2017"/>
                    <a:pt x="13795" y="2006"/>
                    <a:pt x="13759" y="1994"/>
                  </a:cubicBezTo>
                  <a:lnTo>
                    <a:pt x="13759" y="1994"/>
                  </a:lnTo>
                  <a:cubicBezTo>
                    <a:pt x="13758" y="1993"/>
                    <a:pt x="13758" y="1993"/>
                    <a:pt x="13757" y="1993"/>
                  </a:cubicBezTo>
                  <a:cubicBezTo>
                    <a:pt x="13756" y="1992"/>
                    <a:pt x="13755" y="1990"/>
                    <a:pt x="13754" y="1989"/>
                  </a:cubicBezTo>
                  <a:cubicBezTo>
                    <a:pt x="13753" y="1987"/>
                    <a:pt x="13753" y="1985"/>
                    <a:pt x="13753" y="1984"/>
                  </a:cubicBezTo>
                  <a:cubicBezTo>
                    <a:pt x="13753" y="1982"/>
                    <a:pt x="13753" y="1981"/>
                    <a:pt x="13754" y="1980"/>
                  </a:cubicBezTo>
                  <a:cubicBezTo>
                    <a:pt x="13755" y="1978"/>
                    <a:pt x="13756" y="1977"/>
                    <a:pt x="13757" y="1976"/>
                  </a:cubicBezTo>
                  <a:cubicBezTo>
                    <a:pt x="13759" y="1975"/>
                    <a:pt x="13760" y="1975"/>
                    <a:pt x="13762" y="1975"/>
                  </a:cubicBezTo>
                  <a:close/>
                  <a:moveTo>
                    <a:pt x="9963" y="1991"/>
                  </a:moveTo>
                  <a:lnTo>
                    <a:pt x="9963" y="1991"/>
                  </a:lnTo>
                  <a:cubicBezTo>
                    <a:pt x="9964" y="1991"/>
                    <a:pt x="9966" y="1991"/>
                    <a:pt x="9967" y="1992"/>
                  </a:cubicBezTo>
                  <a:cubicBezTo>
                    <a:pt x="9969" y="1993"/>
                    <a:pt x="9970" y="1994"/>
                    <a:pt x="9971" y="1996"/>
                  </a:cubicBezTo>
                  <a:cubicBezTo>
                    <a:pt x="9972" y="1997"/>
                    <a:pt x="9972" y="1998"/>
                    <a:pt x="9972" y="2000"/>
                  </a:cubicBezTo>
                  <a:cubicBezTo>
                    <a:pt x="9972" y="2001"/>
                    <a:pt x="9972" y="2003"/>
                    <a:pt x="9971" y="2005"/>
                  </a:cubicBezTo>
                  <a:cubicBezTo>
                    <a:pt x="9970" y="2006"/>
                    <a:pt x="9969" y="2008"/>
                    <a:pt x="9967" y="2009"/>
                  </a:cubicBezTo>
                  <a:lnTo>
                    <a:pt x="9967" y="2009"/>
                  </a:lnTo>
                  <a:lnTo>
                    <a:pt x="9967" y="2009"/>
                  </a:lnTo>
                  <a:cubicBezTo>
                    <a:pt x="9934" y="2028"/>
                    <a:pt x="9899" y="2044"/>
                    <a:pt x="9863" y="2059"/>
                  </a:cubicBezTo>
                  <a:lnTo>
                    <a:pt x="9863" y="2059"/>
                  </a:lnTo>
                  <a:cubicBezTo>
                    <a:pt x="9862" y="2060"/>
                    <a:pt x="9861" y="2060"/>
                    <a:pt x="9859" y="2060"/>
                  </a:cubicBezTo>
                  <a:cubicBezTo>
                    <a:pt x="9857" y="2060"/>
                    <a:pt x="9856" y="2060"/>
                    <a:pt x="9854" y="2059"/>
                  </a:cubicBezTo>
                  <a:cubicBezTo>
                    <a:pt x="9853" y="2058"/>
                    <a:pt x="9852" y="2056"/>
                    <a:pt x="9851" y="2055"/>
                  </a:cubicBezTo>
                  <a:cubicBezTo>
                    <a:pt x="9850" y="2053"/>
                    <a:pt x="9850" y="2052"/>
                    <a:pt x="9850" y="2051"/>
                  </a:cubicBezTo>
                  <a:cubicBezTo>
                    <a:pt x="9850" y="2049"/>
                    <a:pt x="9850" y="2047"/>
                    <a:pt x="9851" y="2046"/>
                  </a:cubicBezTo>
                  <a:cubicBezTo>
                    <a:pt x="9852" y="2044"/>
                    <a:pt x="9853" y="2043"/>
                    <a:pt x="9854" y="2042"/>
                  </a:cubicBezTo>
                  <a:cubicBezTo>
                    <a:pt x="9855" y="2041"/>
                    <a:pt x="9855" y="2042"/>
                    <a:pt x="9856" y="2042"/>
                  </a:cubicBezTo>
                  <a:lnTo>
                    <a:pt x="9856" y="2042"/>
                  </a:lnTo>
                  <a:cubicBezTo>
                    <a:pt x="9891" y="2027"/>
                    <a:pt x="9925" y="2010"/>
                    <a:pt x="9958" y="1992"/>
                  </a:cubicBezTo>
                  <a:lnTo>
                    <a:pt x="9958" y="1992"/>
                  </a:lnTo>
                  <a:cubicBezTo>
                    <a:pt x="9959" y="1991"/>
                    <a:pt x="9961" y="1991"/>
                    <a:pt x="9963" y="1991"/>
                  </a:cubicBezTo>
                  <a:close/>
                  <a:moveTo>
                    <a:pt x="8978" y="1995"/>
                  </a:moveTo>
                  <a:lnTo>
                    <a:pt x="8978" y="1995"/>
                  </a:lnTo>
                  <a:lnTo>
                    <a:pt x="8978" y="1995"/>
                  </a:lnTo>
                  <a:cubicBezTo>
                    <a:pt x="8979" y="1995"/>
                    <a:pt x="8981" y="1996"/>
                    <a:pt x="8982" y="1996"/>
                  </a:cubicBezTo>
                  <a:lnTo>
                    <a:pt x="8982" y="1997"/>
                  </a:lnTo>
                  <a:lnTo>
                    <a:pt x="8982" y="1997"/>
                  </a:lnTo>
                  <a:cubicBezTo>
                    <a:pt x="8989" y="2001"/>
                    <a:pt x="8996" y="2005"/>
                    <a:pt x="9003" y="2009"/>
                  </a:cubicBezTo>
                  <a:cubicBezTo>
                    <a:pt x="9029" y="2024"/>
                    <a:pt x="9055" y="2037"/>
                    <a:pt x="9083" y="2049"/>
                  </a:cubicBezTo>
                  <a:lnTo>
                    <a:pt x="9083" y="2049"/>
                  </a:lnTo>
                  <a:cubicBezTo>
                    <a:pt x="9083" y="2050"/>
                    <a:pt x="9083" y="2050"/>
                    <a:pt x="9083" y="2050"/>
                  </a:cubicBezTo>
                  <a:cubicBezTo>
                    <a:pt x="9085" y="2051"/>
                    <a:pt x="9086" y="2051"/>
                    <a:pt x="9087" y="2053"/>
                  </a:cubicBezTo>
                  <a:cubicBezTo>
                    <a:pt x="9088" y="2054"/>
                    <a:pt x="9088" y="2056"/>
                    <a:pt x="9088" y="2058"/>
                  </a:cubicBezTo>
                  <a:cubicBezTo>
                    <a:pt x="9088" y="2059"/>
                    <a:pt x="9088" y="2062"/>
                    <a:pt x="9087" y="2063"/>
                  </a:cubicBezTo>
                  <a:cubicBezTo>
                    <a:pt x="9086" y="2064"/>
                    <a:pt x="9085" y="2065"/>
                    <a:pt x="9083" y="2066"/>
                  </a:cubicBezTo>
                  <a:cubicBezTo>
                    <a:pt x="9082" y="2066"/>
                    <a:pt x="9080" y="2068"/>
                    <a:pt x="9079" y="2068"/>
                  </a:cubicBezTo>
                  <a:cubicBezTo>
                    <a:pt x="9077" y="2068"/>
                    <a:pt x="9076" y="2067"/>
                    <a:pt x="9075" y="2067"/>
                  </a:cubicBezTo>
                  <a:lnTo>
                    <a:pt x="9075" y="2067"/>
                  </a:lnTo>
                  <a:cubicBezTo>
                    <a:pt x="9047" y="2054"/>
                    <a:pt x="9020" y="2041"/>
                    <a:pt x="8994" y="2025"/>
                  </a:cubicBezTo>
                  <a:cubicBezTo>
                    <a:pt x="8986" y="2021"/>
                    <a:pt x="8979" y="2017"/>
                    <a:pt x="8972" y="2013"/>
                  </a:cubicBezTo>
                  <a:lnTo>
                    <a:pt x="8972" y="2013"/>
                  </a:lnTo>
                  <a:cubicBezTo>
                    <a:pt x="8971" y="2012"/>
                    <a:pt x="8971" y="2011"/>
                    <a:pt x="8969" y="2009"/>
                  </a:cubicBezTo>
                  <a:cubicBezTo>
                    <a:pt x="8969" y="2008"/>
                    <a:pt x="8968" y="2006"/>
                    <a:pt x="8968" y="2005"/>
                  </a:cubicBezTo>
                  <a:cubicBezTo>
                    <a:pt x="8968" y="2003"/>
                    <a:pt x="8968" y="2001"/>
                    <a:pt x="8969" y="2000"/>
                  </a:cubicBezTo>
                  <a:cubicBezTo>
                    <a:pt x="8970" y="1998"/>
                    <a:pt x="8972" y="1996"/>
                    <a:pt x="8973" y="1996"/>
                  </a:cubicBezTo>
                  <a:cubicBezTo>
                    <a:pt x="8975" y="1995"/>
                    <a:pt x="8976" y="1995"/>
                    <a:pt x="8977" y="1995"/>
                  </a:cubicBezTo>
                  <a:lnTo>
                    <a:pt x="8978" y="1995"/>
                  </a:lnTo>
                  <a:close/>
                  <a:moveTo>
                    <a:pt x="3848" y="2013"/>
                  </a:moveTo>
                  <a:lnTo>
                    <a:pt x="3848" y="2013"/>
                  </a:lnTo>
                  <a:lnTo>
                    <a:pt x="3848" y="2013"/>
                  </a:lnTo>
                  <a:cubicBezTo>
                    <a:pt x="3850" y="2013"/>
                    <a:pt x="3852" y="2013"/>
                    <a:pt x="3853" y="2014"/>
                  </a:cubicBezTo>
                  <a:cubicBezTo>
                    <a:pt x="3854" y="2015"/>
                    <a:pt x="3855" y="2016"/>
                    <a:pt x="3856" y="2017"/>
                  </a:cubicBezTo>
                  <a:cubicBezTo>
                    <a:pt x="3880" y="2049"/>
                    <a:pt x="3903" y="2079"/>
                    <a:pt x="3926" y="2107"/>
                  </a:cubicBezTo>
                  <a:lnTo>
                    <a:pt x="3926" y="2107"/>
                  </a:lnTo>
                  <a:cubicBezTo>
                    <a:pt x="3927" y="2108"/>
                    <a:pt x="3927" y="2108"/>
                    <a:pt x="3927" y="2108"/>
                  </a:cubicBezTo>
                  <a:cubicBezTo>
                    <a:pt x="3928" y="2110"/>
                    <a:pt x="3929" y="2111"/>
                    <a:pt x="3929" y="2113"/>
                  </a:cubicBezTo>
                  <a:cubicBezTo>
                    <a:pt x="3929" y="2114"/>
                    <a:pt x="3928" y="2117"/>
                    <a:pt x="3927" y="2118"/>
                  </a:cubicBezTo>
                  <a:cubicBezTo>
                    <a:pt x="3926" y="2119"/>
                    <a:pt x="3925" y="2121"/>
                    <a:pt x="3924" y="2122"/>
                  </a:cubicBezTo>
                  <a:cubicBezTo>
                    <a:pt x="3922" y="2122"/>
                    <a:pt x="3921" y="2123"/>
                    <a:pt x="3919" y="2123"/>
                  </a:cubicBezTo>
                  <a:cubicBezTo>
                    <a:pt x="3917" y="2123"/>
                    <a:pt x="3916" y="2123"/>
                    <a:pt x="3914" y="2122"/>
                  </a:cubicBezTo>
                  <a:cubicBezTo>
                    <a:pt x="3912" y="2121"/>
                    <a:pt x="3912" y="2120"/>
                    <a:pt x="3912" y="2119"/>
                  </a:cubicBezTo>
                  <a:cubicBezTo>
                    <a:pt x="3888" y="2091"/>
                    <a:pt x="3864" y="2060"/>
                    <a:pt x="3841" y="2028"/>
                  </a:cubicBezTo>
                  <a:lnTo>
                    <a:pt x="3841" y="2028"/>
                  </a:lnTo>
                  <a:cubicBezTo>
                    <a:pt x="3840" y="2028"/>
                    <a:pt x="3840" y="2027"/>
                    <a:pt x="3840" y="2027"/>
                  </a:cubicBezTo>
                  <a:cubicBezTo>
                    <a:pt x="3839" y="2026"/>
                    <a:pt x="3839" y="2023"/>
                    <a:pt x="3839" y="2022"/>
                  </a:cubicBezTo>
                  <a:cubicBezTo>
                    <a:pt x="3839" y="2020"/>
                    <a:pt x="3839" y="2019"/>
                    <a:pt x="3840" y="2018"/>
                  </a:cubicBezTo>
                  <a:cubicBezTo>
                    <a:pt x="3841" y="2016"/>
                    <a:pt x="3842" y="2015"/>
                    <a:pt x="3844" y="2014"/>
                  </a:cubicBezTo>
                  <a:cubicBezTo>
                    <a:pt x="3845" y="2013"/>
                    <a:pt x="3847" y="2013"/>
                    <a:pt x="3848" y="2013"/>
                  </a:cubicBezTo>
                  <a:close/>
                  <a:moveTo>
                    <a:pt x="18000" y="2021"/>
                  </a:moveTo>
                  <a:lnTo>
                    <a:pt x="18000" y="2021"/>
                  </a:lnTo>
                  <a:lnTo>
                    <a:pt x="18000" y="2021"/>
                  </a:lnTo>
                  <a:cubicBezTo>
                    <a:pt x="18002" y="2021"/>
                    <a:pt x="18003" y="2022"/>
                    <a:pt x="18005" y="2023"/>
                  </a:cubicBezTo>
                  <a:cubicBezTo>
                    <a:pt x="18006" y="2023"/>
                    <a:pt x="18007" y="2024"/>
                    <a:pt x="18008" y="2025"/>
                  </a:cubicBezTo>
                  <a:cubicBezTo>
                    <a:pt x="18031" y="2057"/>
                    <a:pt x="18056" y="2087"/>
                    <a:pt x="18079" y="2115"/>
                  </a:cubicBezTo>
                  <a:lnTo>
                    <a:pt x="18079" y="2115"/>
                  </a:lnTo>
                  <a:lnTo>
                    <a:pt x="18080" y="2116"/>
                  </a:lnTo>
                  <a:cubicBezTo>
                    <a:pt x="18081" y="2117"/>
                    <a:pt x="18081" y="2119"/>
                    <a:pt x="18081" y="2121"/>
                  </a:cubicBezTo>
                  <a:cubicBezTo>
                    <a:pt x="18081" y="2122"/>
                    <a:pt x="18081" y="2124"/>
                    <a:pt x="18080" y="2126"/>
                  </a:cubicBezTo>
                  <a:cubicBezTo>
                    <a:pt x="18079" y="2127"/>
                    <a:pt x="18079" y="2128"/>
                    <a:pt x="18077" y="2129"/>
                  </a:cubicBezTo>
                  <a:cubicBezTo>
                    <a:pt x="18076" y="2130"/>
                    <a:pt x="18074" y="2130"/>
                    <a:pt x="18072" y="2130"/>
                  </a:cubicBezTo>
                  <a:cubicBezTo>
                    <a:pt x="18071" y="2130"/>
                    <a:pt x="18068" y="2130"/>
                    <a:pt x="18067" y="2129"/>
                  </a:cubicBezTo>
                  <a:cubicBezTo>
                    <a:pt x="18066" y="2128"/>
                    <a:pt x="18065" y="2128"/>
                    <a:pt x="18064" y="2127"/>
                  </a:cubicBezTo>
                  <a:cubicBezTo>
                    <a:pt x="18041" y="2099"/>
                    <a:pt x="18016" y="2069"/>
                    <a:pt x="17992" y="2037"/>
                  </a:cubicBezTo>
                  <a:lnTo>
                    <a:pt x="17992" y="2037"/>
                  </a:lnTo>
                  <a:cubicBezTo>
                    <a:pt x="17992" y="2036"/>
                    <a:pt x="17992" y="2036"/>
                    <a:pt x="17992" y="2036"/>
                  </a:cubicBezTo>
                  <a:cubicBezTo>
                    <a:pt x="17991" y="2034"/>
                    <a:pt x="17990" y="2033"/>
                    <a:pt x="17990" y="2031"/>
                  </a:cubicBezTo>
                  <a:cubicBezTo>
                    <a:pt x="17990" y="2029"/>
                    <a:pt x="17992" y="2027"/>
                    <a:pt x="17992" y="2026"/>
                  </a:cubicBezTo>
                  <a:cubicBezTo>
                    <a:pt x="17993" y="2024"/>
                    <a:pt x="17994" y="2023"/>
                    <a:pt x="17995" y="2023"/>
                  </a:cubicBezTo>
                  <a:cubicBezTo>
                    <a:pt x="17997" y="2022"/>
                    <a:pt x="17998" y="2021"/>
                    <a:pt x="18000" y="2021"/>
                  </a:cubicBezTo>
                  <a:close/>
                  <a:moveTo>
                    <a:pt x="14328" y="2024"/>
                  </a:moveTo>
                  <a:lnTo>
                    <a:pt x="14328" y="2024"/>
                  </a:lnTo>
                  <a:cubicBezTo>
                    <a:pt x="14330" y="2024"/>
                    <a:pt x="14331" y="2025"/>
                    <a:pt x="14333" y="2026"/>
                  </a:cubicBezTo>
                  <a:cubicBezTo>
                    <a:pt x="14334" y="2026"/>
                    <a:pt x="14335" y="2028"/>
                    <a:pt x="14336" y="2029"/>
                  </a:cubicBezTo>
                  <a:cubicBezTo>
                    <a:pt x="14337" y="2030"/>
                    <a:pt x="14338" y="2032"/>
                    <a:pt x="14338" y="2034"/>
                  </a:cubicBezTo>
                  <a:cubicBezTo>
                    <a:pt x="14338" y="2036"/>
                    <a:pt x="14337" y="2037"/>
                    <a:pt x="14336" y="2039"/>
                  </a:cubicBezTo>
                  <a:cubicBezTo>
                    <a:pt x="14335" y="2040"/>
                    <a:pt x="14334" y="2041"/>
                    <a:pt x="14333" y="2042"/>
                  </a:cubicBezTo>
                  <a:cubicBezTo>
                    <a:pt x="14332" y="2043"/>
                    <a:pt x="14331" y="2043"/>
                    <a:pt x="14329" y="2043"/>
                  </a:cubicBezTo>
                  <a:cubicBezTo>
                    <a:pt x="14292" y="2049"/>
                    <a:pt x="14253" y="2052"/>
                    <a:pt x="14214" y="2054"/>
                  </a:cubicBezTo>
                  <a:lnTo>
                    <a:pt x="14214" y="2054"/>
                  </a:lnTo>
                  <a:lnTo>
                    <a:pt x="14214" y="2054"/>
                  </a:lnTo>
                  <a:cubicBezTo>
                    <a:pt x="14212" y="2054"/>
                    <a:pt x="14211" y="2054"/>
                    <a:pt x="14209" y="2053"/>
                  </a:cubicBezTo>
                  <a:cubicBezTo>
                    <a:pt x="14208" y="2052"/>
                    <a:pt x="14207" y="2051"/>
                    <a:pt x="14206" y="2050"/>
                  </a:cubicBezTo>
                  <a:cubicBezTo>
                    <a:pt x="14206" y="2048"/>
                    <a:pt x="14204" y="2047"/>
                    <a:pt x="14204" y="2045"/>
                  </a:cubicBezTo>
                  <a:lnTo>
                    <a:pt x="14204" y="2045"/>
                  </a:lnTo>
                  <a:lnTo>
                    <a:pt x="14204" y="2045"/>
                  </a:lnTo>
                  <a:cubicBezTo>
                    <a:pt x="14204" y="2043"/>
                    <a:pt x="14205" y="2041"/>
                    <a:pt x="14206" y="2040"/>
                  </a:cubicBezTo>
                  <a:cubicBezTo>
                    <a:pt x="14207" y="2038"/>
                    <a:pt x="14208" y="2037"/>
                    <a:pt x="14209" y="2037"/>
                  </a:cubicBezTo>
                  <a:cubicBezTo>
                    <a:pt x="14210" y="2036"/>
                    <a:pt x="14212" y="2035"/>
                    <a:pt x="14213" y="2035"/>
                  </a:cubicBezTo>
                  <a:cubicBezTo>
                    <a:pt x="14252" y="2033"/>
                    <a:pt x="14290" y="2030"/>
                    <a:pt x="14327" y="2024"/>
                  </a:cubicBezTo>
                  <a:lnTo>
                    <a:pt x="14327" y="2024"/>
                  </a:lnTo>
                  <a:lnTo>
                    <a:pt x="14328" y="2024"/>
                  </a:lnTo>
                  <a:close/>
                  <a:moveTo>
                    <a:pt x="13985" y="2027"/>
                  </a:moveTo>
                  <a:lnTo>
                    <a:pt x="13985" y="2027"/>
                  </a:lnTo>
                  <a:lnTo>
                    <a:pt x="13985" y="2027"/>
                  </a:lnTo>
                  <a:cubicBezTo>
                    <a:pt x="13986" y="2027"/>
                    <a:pt x="13986" y="2027"/>
                    <a:pt x="13986" y="2027"/>
                  </a:cubicBezTo>
                  <a:cubicBezTo>
                    <a:pt x="14023" y="2032"/>
                    <a:pt x="14061" y="2035"/>
                    <a:pt x="14099" y="2036"/>
                  </a:cubicBezTo>
                  <a:lnTo>
                    <a:pt x="14099" y="2036"/>
                  </a:lnTo>
                  <a:cubicBezTo>
                    <a:pt x="14101" y="2036"/>
                    <a:pt x="14102" y="2036"/>
                    <a:pt x="14104" y="2037"/>
                  </a:cubicBezTo>
                  <a:cubicBezTo>
                    <a:pt x="14106" y="2037"/>
                    <a:pt x="14107" y="2039"/>
                    <a:pt x="14107" y="2041"/>
                  </a:cubicBezTo>
                  <a:cubicBezTo>
                    <a:pt x="14108" y="2043"/>
                    <a:pt x="14109" y="2044"/>
                    <a:pt x="14109" y="2046"/>
                  </a:cubicBezTo>
                  <a:lnTo>
                    <a:pt x="14109" y="2046"/>
                  </a:lnTo>
                  <a:lnTo>
                    <a:pt x="14109" y="2046"/>
                  </a:lnTo>
                  <a:cubicBezTo>
                    <a:pt x="14109" y="2048"/>
                    <a:pt x="14108" y="2049"/>
                    <a:pt x="14107" y="2051"/>
                  </a:cubicBezTo>
                  <a:cubicBezTo>
                    <a:pt x="14107" y="2052"/>
                    <a:pt x="14105" y="2053"/>
                    <a:pt x="14104" y="2054"/>
                  </a:cubicBezTo>
                  <a:cubicBezTo>
                    <a:pt x="14103" y="2055"/>
                    <a:pt x="14101" y="2055"/>
                    <a:pt x="14099" y="2055"/>
                  </a:cubicBezTo>
                  <a:lnTo>
                    <a:pt x="14099" y="2055"/>
                  </a:lnTo>
                  <a:cubicBezTo>
                    <a:pt x="14060" y="2054"/>
                    <a:pt x="14021" y="2051"/>
                    <a:pt x="13984" y="2046"/>
                  </a:cubicBezTo>
                  <a:lnTo>
                    <a:pt x="13984" y="2046"/>
                  </a:lnTo>
                  <a:cubicBezTo>
                    <a:pt x="13982" y="2046"/>
                    <a:pt x="13981" y="2045"/>
                    <a:pt x="13980" y="2045"/>
                  </a:cubicBezTo>
                  <a:cubicBezTo>
                    <a:pt x="13979" y="2044"/>
                    <a:pt x="13978" y="2042"/>
                    <a:pt x="13977" y="2041"/>
                  </a:cubicBezTo>
                  <a:cubicBezTo>
                    <a:pt x="13976" y="2039"/>
                    <a:pt x="13975" y="2037"/>
                    <a:pt x="13975" y="2036"/>
                  </a:cubicBezTo>
                  <a:cubicBezTo>
                    <a:pt x="13975" y="2034"/>
                    <a:pt x="13976" y="2033"/>
                    <a:pt x="13977" y="2032"/>
                  </a:cubicBezTo>
                  <a:cubicBezTo>
                    <a:pt x="13978" y="2030"/>
                    <a:pt x="13979" y="2029"/>
                    <a:pt x="13980" y="2028"/>
                  </a:cubicBezTo>
                  <a:cubicBezTo>
                    <a:pt x="13982" y="2027"/>
                    <a:pt x="13983" y="2027"/>
                    <a:pt x="13985" y="2027"/>
                  </a:cubicBezTo>
                  <a:close/>
                  <a:moveTo>
                    <a:pt x="9752" y="2079"/>
                  </a:moveTo>
                  <a:lnTo>
                    <a:pt x="9752" y="2079"/>
                  </a:lnTo>
                  <a:cubicBezTo>
                    <a:pt x="9753" y="2079"/>
                    <a:pt x="9755" y="2080"/>
                    <a:pt x="9756" y="2080"/>
                  </a:cubicBezTo>
                  <a:cubicBezTo>
                    <a:pt x="9759" y="2081"/>
                    <a:pt x="9759" y="2082"/>
                    <a:pt x="9760" y="2084"/>
                  </a:cubicBezTo>
                  <a:cubicBezTo>
                    <a:pt x="9761" y="2085"/>
                    <a:pt x="9761" y="2087"/>
                    <a:pt x="9761" y="2089"/>
                  </a:cubicBezTo>
                  <a:cubicBezTo>
                    <a:pt x="9761" y="2090"/>
                    <a:pt x="9761" y="2092"/>
                    <a:pt x="9760" y="2094"/>
                  </a:cubicBezTo>
                  <a:cubicBezTo>
                    <a:pt x="9759" y="2095"/>
                    <a:pt x="9758" y="2096"/>
                    <a:pt x="9756" y="2097"/>
                  </a:cubicBezTo>
                  <a:cubicBezTo>
                    <a:pt x="9756" y="2097"/>
                    <a:pt x="9755" y="2098"/>
                    <a:pt x="9754" y="2098"/>
                  </a:cubicBezTo>
                  <a:lnTo>
                    <a:pt x="9754" y="2098"/>
                  </a:lnTo>
                  <a:cubicBezTo>
                    <a:pt x="9717" y="2109"/>
                    <a:pt x="9680" y="2118"/>
                    <a:pt x="9642" y="2124"/>
                  </a:cubicBezTo>
                  <a:lnTo>
                    <a:pt x="9642" y="2124"/>
                  </a:lnTo>
                  <a:cubicBezTo>
                    <a:pt x="9641" y="2124"/>
                    <a:pt x="9641" y="2124"/>
                    <a:pt x="9640" y="2124"/>
                  </a:cubicBezTo>
                  <a:cubicBezTo>
                    <a:pt x="9638" y="2124"/>
                    <a:pt x="9637" y="2124"/>
                    <a:pt x="9635" y="2123"/>
                  </a:cubicBezTo>
                  <a:cubicBezTo>
                    <a:pt x="9634" y="2122"/>
                    <a:pt x="9633" y="2121"/>
                    <a:pt x="9632" y="2120"/>
                  </a:cubicBezTo>
                  <a:cubicBezTo>
                    <a:pt x="9631" y="2118"/>
                    <a:pt x="9630" y="2116"/>
                    <a:pt x="9630" y="2115"/>
                  </a:cubicBezTo>
                  <a:cubicBezTo>
                    <a:pt x="9630" y="2113"/>
                    <a:pt x="9631" y="2111"/>
                    <a:pt x="9632" y="2110"/>
                  </a:cubicBezTo>
                  <a:cubicBezTo>
                    <a:pt x="9633" y="2108"/>
                    <a:pt x="9634" y="2107"/>
                    <a:pt x="9635" y="2106"/>
                  </a:cubicBezTo>
                  <a:cubicBezTo>
                    <a:pt x="9636" y="2105"/>
                    <a:pt x="9637" y="2105"/>
                    <a:pt x="9638" y="2105"/>
                  </a:cubicBezTo>
                  <a:lnTo>
                    <a:pt x="9638" y="2105"/>
                  </a:lnTo>
                  <a:cubicBezTo>
                    <a:pt x="9676" y="2099"/>
                    <a:pt x="9713" y="2090"/>
                    <a:pt x="9749" y="2079"/>
                  </a:cubicBezTo>
                  <a:lnTo>
                    <a:pt x="9749" y="2079"/>
                  </a:lnTo>
                  <a:cubicBezTo>
                    <a:pt x="9750" y="2079"/>
                    <a:pt x="9751" y="2079"/>
                    <a:pt x="9751" y="2079"/>
                  </a:cubicBezTo>
                  <a:lnTo>
                    <a:pt x="9752" y="2079"/>
                  </a:lnTo>
                  <a:close/>
                  <a:moveTo>
                    <a:pt x="819" y="2085"/>
                  </a:moveTo>
                  <a:lnTo>
                    <a:pt x="819" y="2085"/>
                  </a:lnTo>
                  <a:cubicBezTo>
                    <a:pt x="820" y="2085"/>
                    <a:pt x="822" y="2085"/>
                    <a:pt x="823" y="2086"/>
                  </a:cubicBezTo>
                  <a:cubicBezTo>
                    <a:pt x="825" y="2087"/>
                    <a:pt x="826" y="2088"/>
                    <a:pt x="827" y="2090"/>
                  </a:cubicBezTo>
                  <a:cubicBezTo>
                    <a:pt x="828" y="2091"/>
                    <a:pt x="828" y="2093"/>
                    <a:pt x="828" y="2095"/>
                  </a:cubicBezTo>
                  <a:cubicBezTo>
                    <a:pt x="828" y="2096"/>
                    <a:pt x="827" y="2098"/>
                    <a:pt x="827" y="2099"/>
                  </a:cubicBezTo>
                  <a:cubicBezTo>
                    <a:pt x="826" y="2100"/>
                    <a:pt x="826" y="2100"/>
                    <a:pt x="826" y="2101"/>
                  </a:cubicBezTo>
                  <a:cubicBezTo>
                    <a:pt x="801" y="2132"/>
                    <a:pt x="775" y="2161"/>
                    <a:pt x="750" y="2188"/>
                  </a:cubicBezTo>
                  <a:lnTo>
                    <a:pt x="750" y="2188"/>
                  </a:lnTo>
                  <a:cubicBezTo>
                    <a:pt x="750" y="2188"/>
                    <a:pt x="749" y="2188"/>
                    <a:pt x="748" y="2189"/>
                  </a:cubicBezTo>
                  <a:cubicBezTo>
                    <a:pt x="747" y="2190"/>
                    <a:pt x="744" y="2191"/>
                    <a:pt x="743" y="2191"/>
                  </a:cubicBezTo>
                  <a:cubicBezTo>
                    <a:pt x="741" y="2191"/>
                    <a:pt x="740" y="2190"/>
                    <a:pt x="739" y="2189"/>
                  </a:cubicBezTo>
                  <a:cubicBezTo>
                    <a:pt x="737" y="2188"/>
                    <a:pt x="736" y="2187"/>
                    <a:pt x="735" y="2186"/>
                  </a:cubicBezTo>
                  <a:cubicBezTo>
                    <a:pt x="734" y="2184"/>
                    <a:pt x="734" y="2183"/>
                    <a:pt x="734" y="2181"/>
                  </a:cubicBezTo>
                  <a:cubicBezTo>
                    <a:pt x="734" y="2179"/>
                    <a:pt x="734" y="2178"/>
                    <a:pt x="735" y="2176"/>
                  </a:cubicBezTo>
                  <a:lnTo>
                    <a:pt x="736" y="2175"/>
                  </a:lnTo>
                  <a:cubicBezTo>
                    <a:pt x="761" y="2148"/>
                    <a:pt x="786" y="2119"/>
                    <a:pt x="811" y="2089"/>
                  </a:cubicBezTo>
                  <a:lnTo>
                    <a:pt x="811" y="2089"/>
                  </a:lnTo>
                  <a:cubicBezTo>
                    <a:pt x="812" y="2088"/>
                    <a:pt x="813" y="2087"/>
                    <a:pt x="814" y="2086"/>
                  </a:cubicBezTo>
                  <a:cubicBezTo>
                    <a:pt x="815" y="2085"/>
                    <a:pt x="817" y="2085"/>
                    <a:pt x="818" y="2085"/>
                  </a:cubicBezTo>
                  <a:lnTo>
                    <a:pt x="818" y="2085"/>
                  </a:lnTo>
                  <a:lnTo>
                    <a:pt x="819" y="2085"/>
                  </a:lnTo>
                  <a:close/>
                  <a:moveTo>
                    <a:pt x="9186" y="2088"/>
                  </a:moveTo>
                  <a:lnTo>
                    <a:pt x="9186" y="2088"/>
                  </a:lnTo>
                  <a:cubicBezTo>
                    <a:pt x="9187" y="2088"/>
                    <a:pt x="9188" y="2088"/>
                    <a:pt x="9189" y="2089"/>
                  </a:cubicBezTo>
                  <a:lnTo>
                    <a:pt x="9189" y="2089"/>
                  </a:lnTo>
                  <a:cubicBezTo>
                    <a:pt x="9225" y="2099"/>
                    <a:pt x="9262" y="2107"/>
                    <a:pt x="9299" y="2113"/>
                  </a:cubicBezTo>
                  <a:lnTo>
                    <a:pt x="9299" y="2113"/>
                  </a:lnTo>
                  <a:cubicBezTo>
                    <a:pt x="9301" y="2113"/>
                    <a:pt x="9302" y="2113"/>
                    <a:pt x="9303" y="2114"/>
                  </a:cubicBezTo>
                  <a:cubicBezTo>
                    <a:pt x="9305" y="2115"/>
                    <a:pt x="9307" y="2116"/>
                    <a:pt x="9307" y="2118"/>
                  </a:cubicBezTo>
                  <a:cubicBezTo>
                    <a:pt x="9308" y="2119"/>
                    <a:pt x="9308" y="2120"/>
                    <a:pt x="9308" y="2122"/>
                  </a:cubicBezTo>
                  <a:cubicBezTo>
                    <a:pt x="9308" y="2123"/>
                    <a:pt x="9308" y="2125"/>
                    <a:pt x="9307" y="2127"/>
                  </a:cubicBezTo>
                  <a:cubicBezTo>
                    <a:pt x="9307" y="2128"/>
                    <a:pt x="9305" y="2130"/>
                    <a:pt x="9303" y="2131"/>
                  </a:cubicBezTo>
                  <a:cubicBezTo>
                    <a:pt x="9302" y="2132"/>
                    <a:pt x="9300" y="2132"/>
                    <a:pt x="9298" y="2132"/>
                  </a:cubicBezTo>
                  <a:cubicBezTo>
                    <a:pt x="9298" y="2132"/>
                    <a:pt x="9297" y="2132"/>
                    <a:pt x="9296" y="2132"/>
                  </a:cubicBezTo>
                  <a:lnTo>
                    <a:pt x="9296" y="2132"/>
                  </a:lnTo>
                  <a:cubicBezTo>
                    <a:pt x="9258" y="2126"/>
                    <a:pt x="9221" y="2118"/>
                    <a:pt x="9184" y="2107"/>
                  </a:cubicBezTo>
                  <a:lnTo>
                    <a:pt x="9184" y="2107"/>
                  </a:lnTo>
                  <a:cubicBezTo>
                    <a:pt x="9183" y="2107"/>
                    <a:pt x="9183" y="2107"/>
                    <a:pt x="9182" y="2106"/>
                  </a:cubicBezTo>
                  <a:cubicBezTo>
                    <a:pt x="9181" y="2104"/>
                    <a:pt x="9179" y="2104"/>
                    <a:pt x="9178" y="2103"/>
                  </a:cubicBezTo>
                  <a:cubicBezTo>
                    <a:pt x="9177" y="2101"/>
                    <a:pt x="9177" y="2100"/>
                    <a:pt x="9177" y="2098"/>
                  </a:cubicBezTo>
                  <a:cubicBezTo>
                    <a:pt x="9177" y="2096"/>
                    <a:pt x="9177" y="2094"/>
                    <a:pt x="9178" y="2093"/>
                  </a:cubicBezTo>
                  <a:cubicBezTo>
                    <a:pt x="9179" y="2092"/>
                    <a:pt x="9181" y="2091"/>
                    <a:pt x="9182" y="2090"/>
                  </a:cubicBezTo>
                  <a:cubicBezTo>
                    <a:pt x="9184" y="2089"/>
                    <a:pt x="9185" y="2088"/>
                    <a:pt x="9186" y="2088"/>
                  </a:cubicBezTo>
                  <a:close/>
                  <a:moveTo>
                    <a:pt x="5456" y="2089"/>
                  </a:moveTo>
                  <a:lnTo>
                    <a:pt x="5456" y="2089"/>
                  </a:lnTo>
                  <a:lnTo>
                    <a:pt x="5456" y="2089"/>
                  </a:lnTo>
                  <a:cubicBezTo>
                    <a:pt x="5458" y="2089"/>
                    <a:pt x="5459" y="2090"/>
                    <a:pt x="5461" y="2091"/>
                  </a:cubicBezTo>
                  <a:lnTo>
                    <a:pt x="5462" y="2091"/>
                  </a:lnTo>
                  <a:lnTo>
                    <a:pt x="5462" y="2091"/>
                  </a:lnTo>
                  <a:cubicBezTo>
                    <a:pt x="5463" y="2092"/>
                    <a:pt x="5463" y="2093"/>
                    <a:pt x="5464" y="2094"/>
                  </a:cubicBezTo>
                  <a:cubicBezTo>
                    <a:pt x="5464" y="2096"/>
                    <a:pt x="5466" y="2097"/>
                    <a:pt x="5466" y="2099"/>
                  </a:cubicBezTo>
                  <a:cubicBezTo>
                    <a:pt x="5466" y="2101"/>
                    <a:pt x="5465" y="2102"/>
                    <a:pt x="5464" y="2104"/>
                  </a:cubicBezTo>
                  <a:lnTo>
                    <a:pt x="5464" y="2105"/>
                  </a:lnTo>
                  <a:cubicBezTo>
                    <a:pt x="5440" y="2137"/>
                    <a:pt x="5416" y="2168"/>
                    <a:pt x="5393" y="2196"/>
                  </a:cubicBezTo>
                  <a:lnTo>
                    <a:pt x="5393" y="2196"/>
                  </a:lnTo>
                  <a:cubicBezTo>
                    <a:pt x="5392" y="2197"/>
                    <a:pt x="5391" y="2197"/>
                    <a:pt x="5390" y="2198"/>
                  </a:cubicBezTo>
                  <a:cubicBezTo>
                    <a:pt x="5388" y="2199"/>
                    <a:pt x="5386" y="2200"/>
                    <a:pt x="5385" y="2200"/>
                  </a:cubicBezTo>
                  <a:cubicBezTo>
                    <a:pt x="5383" y="2200"/>
                    <a:pt x="5382" y="2199"/>
                    <a:pt x="5381" y="2198"/>
                  </a:cubicBezTo>
                  <a:cubicBezTo>
                    <a:pt x="5379" y="2197"/>
                    <a:pt x="5378" y="2196"/>
                    <a:pt x="5377" y="2195"/>
                  </a:cubicBezTo>
                  <a:cubicBezTo>
                    <a:pt x="5376" y="2193"/>
                    <a:pt x="5376" y="2192"/>
                    <a:pt x="5376" y="2190"/>
                  </a:cubicBezTo>
                  <a:cubicBezTo>
                    <a:pt x="5376" y="2188"/>
                    <a:pt x="5376" y="2187"/>
                    <a:pt x="5377" y="2185"/>
                  </a:cubicBezTo>
                  <a:lnTo>
                    <a:pt x="5378" y="2184"/>
                  </a:lnTo>
                  <a:cubicBezTo>
                    <a:pt x="5401" y="2156"/>
                    <a:pt x="5425" y="2125"/>
                    <a:pt x="5448" y="2094"/>
                  </a:cubicBezTo>
                  <a:lnTo>
                    <a:pt x="5448" y="2094"/>
                  </a:lnTo>
                  <a:cubicBezTo>
                    <a:pt x="5449" y="2092"/>
                    <a:pt x="5450" y="2091"/>
                    <a:pt x="5451" y="2091"/>
                  </a:cubicBezTo>
                  <a:cubicBezTo>
                    <a:pt x="5453" y="2090"/>
                    <a:pt x="5454" y="2089"/>
                    <a:pt x="5456" y="2089"/>
                  </a:cubicBezTo>
                  <a:close/>
                  <a:moveTo>
                    <a:pt x="9526" y="2119"/>
                  </a:moveTo>
                  <a:lnTo>
                    <a:pt x="9526" y="2119"/>
                  </a:lnTo>
                  <a:cubicBezTo>
                    <a:pt x="9528" y="2119"/>
                    <a:pt x="9530" y="2120"/>
                    <a:pt x="9531" y="2121"/>
                  </a:cubicBezTo>
                  <a:cubicBezTo>
                    <a:pt x="9532" y="2121"/>
                    <a:pt x="9535" y="2122"/>
                    <a:pt x="9535" y="2124"/>
                  </a:cubicBezTo>
                  <a:cubicBezTo>
                    <a:pt x="9536" y="2125"/>
                    <a:pt x="9536" y="2127"/>
                    <a:pt x="9536" y="2129"/>
                  </a:cubicBezTo>
                  <a:cubicBezTo>
                    <a:pt x="9536" y="2131"/>
                    <a:pt x="9536" y="2132"/>
                    <a:pt x="9535" y="2134"/>
                  </a:cubicBezTo>
                  <a:cubicBezTo>
                    <a:pt x="9535" y="2135"/>
                    <a:pt x="9532" y="2136"/>
                    <a:pt x="9531" y="2137"/>
                  </a:cubicBezTo>
                  <a:cubicBezTo>
                    <a:pt x="9530" y="2138"/>
                    <a:pt x="9529" y="2138"/>
                    <a:pt x="9527" y="2138"/>
                  </a:cubicBezTo>
                  <a:cubicBezTo>
                    <a:pt x="9490" y="2141"/>
                    <a:pt x="9450" y="2143"/>
                    <a:pt x="9411" y="2142"/>
                  </a:cubicBezTo>
                  <a:lnTo>
                    <a:pt x="9411" y="2142"/>
                  </a:lnTo>
                  <a:cubicBezTo>
                    <a:pt x="9410" y="2142"/>
                    <a:pt x="9409" y="2141"/>
                    <a:pt x="9407" y="2140"/>
                  </a:cubicBezTo>
                  <a:cubicBezTo>
                    <a:pt x="9406" y="2139"/>
                    <a:pt x="9404" y="2138"/>
                    <a:pt x="9403" y="2137"/>
                  </a:cubicBezTo>
                  <a:cubicBezTo>
                    <a:pt x="9402" y="2135"/>
                    <a:pt x="9402" y="2134"/>
                    <a:pt x="9402" y="2132"/>
                  </a:cubicBezTo>
                  <a:cubicBezTo>
                    <a:pt x="9402" y="2130"/>
                    <a:pt x="9402" y="2128"/>
                    <a:pt x="9403" y="2127"/>
                  </a:cubicBezTo>
                  <a:cubicBezTo>
                    <a:pt x="9404" y="2125"/>
                    <a:pt x="9406" y="2125"/>
                    <a:pt x="9407" y="2124"/>
                  </a:cubicBezTo>
                  <a:cubicBezTo>
                    <a:pt x="9409" y="2123"/>
                    <a:pt x="9410" y="2122"/>
                    <a:pt x="9412" y="2122"/>
                  </a:cubicBezTo>
                  <a:lnTo>
                    <a:pt x="9412" y="2122"/>
                  </a:lnTo>
                  <a:lnTo>
                    <a:pt x="9412" y="2122"/>
                  </a:lnTo>
                  <a:lnTo>
                    <a:pt x="9412" y="2122"/>
                  </a:lnTo>
                  <a:lnTo>
                    <a:pt x="9412" y="2122"/>
                  </a:lnTo>
                  <a:cubicBezTo>
                    <a:pt x="9450" y="2123"/>
                    <a:pt x="9489" y="2122"/>
                    <a:pt x="9526" y="2119"/>
                  </a:cubicBezTo>
                  <a:close/>
                  <a:moveTo>
                    <a:pt x="3995" y="2190"/>
                  </a:moveTo>
                  <a:lnTo>
                    <a:pt x="3995" y="2190"/>
                  </a:lnTo>
                  <a:lnTo>
                    <a:pt x="3995" y="2190"/>
                  </a:lnTo>
                  <a:cubicBezTo>
                    <a:pt x="3996" y="2190"/>
                    <a:pt x="3998" y="2191"/>
                    <a:pt x="4000" y="2192"/>
                  </a:cubicBezTo>
                  <a:cubicBezTo>
                    <a:pt x="4000" y="2192"/>
                    <a:pt x="4001" y="2193"/>
                    <a:pt x="4002" y="2193"/>
                  </a:cubicBezTo>
                  <a:cubicBezTo>
                    <a:pt x="4028" y="2222"/>
                    <a:pt x="4056" y="2249"/>
                    <a:pt x="4083" y="2274"/>
                  </a:cubicBezTo>
                  <a:lnTo>
                    <a:pt x="4083" y="2274"/>
                  </a:lnTo>
                  <a:cubicBezTo>
                    <a:pt x="4084" y="2274"/>
                    <a:pt x="4084" y="2275"/>
                    <a:pt x="4085" y="2276"/>
                  </a:cubicBezTo>
                  <a:cubicBezTo>
                    <a:pt x="4086" y="2277"/>
                    <a:pt x="4086" y="2279"/>
                    <a:pt x="4086" y="2281"/>
                  </a:cubicBezTo>
                  <a:cubicBezTo>
                    <a:pt x="4086" y="2282"/>
                    <a:pt x="4086" y="2283"/>
                    <a:pt x="4085" y="2285"/>
                  </a:cubicBezTo>
                  <a:cubicBezTo>
                    <a:pt x="4084" y="2286"/>
                    <a:pt x="4082" y="2288"/>
                    <a:pt x="4081" y="2289"/>
                  </a:cubicBezTo>
                  <a:cubicBezTo>
                    <a:pt x="4079" y="2290"/>
                    <a:pt x="4077" y="2290"/>
                    <a:pt x="4076" y="2290"/>
                  </a:cubicBezTo>
                  <a:cubicBezTo>
                    <a:pt x="4074" y="2290"/>
                    <a:pt x="4073" y="2290"/>
                    <a:pt x="4072" y="2289"/>
                  </a:cubicBezTo>
                  <a:cubicBezTo>
                    <a:pt x="4071" y="2288"/>
                    <a:pt x="4070" y="2288"/>
                    <a:pt x="4070" y="2288"/>
                  </a:cubicBezTo>
                  <a:cubicBezTo>
                    <a:pt x="4042" y="2263"/>
                    <a:pt x="4015" y="2235"/>
                    <a:pt x="3988" y="2206"/>
                  </a:cubicBezTo>
                  <a:lnTo>
                    <a:pt x="3988" y="2206"/>
                  </a:lnTo>
                  <a:cubicBezTo>
                    <a:pt x="3987" y="2206"/>
                    <a:pt x="3986" y="2206"/>
                    <a:pt x="3986" y="2205"/>
                  </a:cubicBezTo>
                  <a:cubicBezTo>
                    <a:pt x="3985" y="2203"/>
                    <a:pt x="3985" y="2201"/>
                    <a:pt x="3985" y="2200"/>
                  </a:cubicBezTo>
                  <a:cubicBezTo>
                    <a:pt x="3985" y="2198"/>
                    <a:pt x="3985" y="2196"/>
                    <a:pt x="3986" y="2195"/>
                  </a:cubicBezTo>
                  <a:cubicBezTo>
                    <a:pt x="3986" y="2194"/>
                    <a:pt x="3988" y="2191"/>
                    <a:pt x="3990" y="2191"/>
                  </a:cubicBezTo>
                  <a:cubicBezTo>
                    <a:pt x="3991" y="2190"/>
                    <a:pt x="3993" y="2190"/>
                    <a:pt x="3995" y="2190"/>
                  </a:cubicBezTo>
                  <a:close/>
                  <a:moveTo>
                    <a:pt x="18149" y="2197"/>
                  </a:moveTo>
                  <a:lnTo>
                    <a:pt x="18149" y="2197"/>
                  </a:lnTo>
                  <a:cubicBezTo>
                    <a:pt x="18151" y="2197"/>
                    <a:pt x="18152" y="2197"/>
                    <a:pt x="18154" y="2198"/>
                  </a:cubicBezTo>
                  <a:cubicBezTo>
                    <a:pt x="18154" y="2198"/>
                    <a:pt x="18155" y="2199"/>
                    <a:pt x="18156" y="2199"/>
                  </a:cubicBezTo>
                  <a:cubicBezTo>
                    <a:pt x="18183" y="2228"/>
                    <a:pt x="18211" y="2254"/>
                    <a:pt x="18239" y="2278"/>
                  </a:cubicBezTo>
                  <a:lnTo>
                    <a:pt x="18239" y="2278"/>
                  </a:lnTo>
                  <a:cubicBezTo>
                    <a:pt x="18240" y="2279"/>
                    <a:pt x="18240" y="2280"/>
                    <a:pt x="18241" y="2281"/>
                  </a:cubicBezTo>
                  <a:cubicBezTo>
                    <a:pt x="18242" y="2282"/>
                    <a:pt x="18242" y="2283"/>
                    <a:pt x="18242" y="2285"/>
                  </a:cubicBezTo>
                  <a:cubicBezTo>
                    <a:pt x="18242" y="2286"/>
                    <a:pt x="18242" y="2288"/>
                    <a:pt x="18241" y="2290"/>
                  </a:cubicBezTo>
                  <a:cubicBezTo>
                    <a:pt x="18240" y="2291"/>
                    <a:pt x="18240" y="2293"/>
                    <a:pt x="18238" y="2294"/>
                  </a:cubicBezTo>
                  <a:cubicBezTo>
                    <a:pt x="18237" y="2295"/>
                    <a:pt x="18235" y="2295"/>
                    <a:pt x="18233" y="2295"/>
                  </a:cubicBezTo>
                  <a:cubicBezTo>
                    <a:pt x="18232" y="2295"/>
                    <a:pt x="18229" y="2295"/>
                    <a:pt x="18228" y="2294"/>
                  </a:cubicBezTo>
                  <a:cubicBezTo>
                    <a:pt x="18227" y="2293"/>
                    <a:pt x="18227" y="2293"/>
                    <a:pt x="18226" y="2292"/>
                  </a:cubicBezTo>
                  <a:cubicBezTo>
                    <a:pt x="18198" y="2268"/>
                    <a:pt x="18170" y="2241"/>
                    <a:pt x="18142" y="2213"/>
                  </a:cubicBezTo>
                  <a:lnTo>
                    <a:pt x="18142" y="2213"/>
                  </a:lnTo>
                  <a:cubicBezTo>
                    <a:pt x="18142" y="2212"/>
                    <a:pt x="18141" y="2212"/>
                    <a:pt x="18141" y="2211"/>
                  </a:cubicBezTo>
                  <a:cubicBezTo>
                    <a:pt x="18140" y="2209"/>
                    <a:pt x="18140" y="2208"/>
                    <a:pt x="18140" y="2206"/>
                  </a:cubicBezTo>
                  <a:cubicBezTo>
                    <a:pt x="18140" y="2204"/>
                    <a:pt x="18140" y="2202"/>
                    <a:pt x="18141" y="2201"/>
                  </a:cubicBezTo>
                  <a:cubicBezTo>
                    <a:pt x="18142" y="2199"/>
                    <a:pt x="18143" y="2199"/>
                    <a:pt x="18144" y="2198"/>
                  </a:cubicBezTo>
                  <a:cubicBezTo>
                    <a:pt x="18146" y="2197"/>
                    <a:pt x="18147" y="2197"/>
                    <a:pt x="18149" y="2196"/>
                  </a:cubicBezTo>
                  <a:lnTo>
                    <a:pt x="18149" y="2197"/>
                  </a:lnTo>
                  <a:close/>
                  <a:moveTo>
                    <a:pt x="662" y="2253"/>
                  </a:moveTo>
                  <a:lnTo>
                    <a:pt x="662" y="2253"/>
                  </a:lnTo>
                  <a:lnTo>
                    <a:pt x="662" y="2253"/>
                  </a:lnTo>
                  <a:cubicBezTo>
                    <a:pt x="663" y="2253"/>
                    <a:pt x="664" y="2253"/>
                    <a:pt x="666" y="2254"/>
                  </a:cubicBezTo>
                  <a:cubicBezTo>
                    <a:pt x="667" y="2255"/>
                    <a:pt x="669" y="2256"/>
                    <a:pt x="670" y="2258"/>
                  </a:cubicBezTo>
                  <a:cubicBezTo>
                    <a:pt x="671" y="2259"/>
                    <a:pt x="671" y="2260"/>
                    <a:pt x="671" y="2262"/>
                  </a:cubicBezTo>
                  <a:cubicBezTo>
                    <a:pt x="671" y="2263"/>
                    <a:pt x="671" y="2266"/>
                    <a:pt x="670" y="2267"/>
                  </a:cubicBezTo>
                  <a:cubicBezTo>
                    <a:pt x="669" y="2268"/>
                    <a:pt x="669" y="2269"/>
                    <a:pt x="668" y="2269"/>
                  </a:cubicBezTo>
                  <a:cubicBezTo>
                    <a:pt x="639" y="2296"/>
                    <a:pt x="609" y="2321"/>
                    <a:pt x="579" y="2344"/>
                  </a:cubicBezTo>
                  <a:lnTo>
                    <a:pt x="579" y="2344"/>
                  </a:lnTo>
                  <a:cubicBezTo>
                    <a:pt x="579" y="2344"/>
                    <a:pt x="579" y="2343"/>
                    <a:pt x="578" y="2344"/>
                  </a:cubicBezTo>
                  <a:cubicBezTo>
                    <a:pt x="577" y="2345"/>
                    <a:pt x="575" y="2346"/>
                    <a:pt x="574" y="2346"/>
                  </a:cubicBezTo>
                  <a:cubicBezTo>
                    <a:pt x="572" y="2346"/>
                    <a:pt x="570" y="2345"/>
                    <a:pt x="569" y="2344"/>
                  </a:cubicBezTo>
                  <a:cubicBezTo>
                    <a:pt x="567" y="2343"/>
                    <a:pt x="566" y="2342"/>
                    <a:pt x="565" y="2341"/>
                  </a:cubicBezTo>
                  <a:cubicBezTo>
                    <a:pt x="564" y="2339"/>
                    <a:pt x="564" y="2338"/>
                    <a:pt x="564" y="2336"/>
                  </a:cubicBezTo>
                  <a:cubicBezTo>
                    <a:pt x="564" y="2334"/>
                    <a:pt x="564" y="2333"/>
                    <a:pt x="565" y="2331"/>
                  </a:cubicBezTo>
                  <a:cubicBezTo>
                    <a:pt x="566" y="2330"/>
                    <a:pt x="567" y="2329"/>
                    <a:pt x="568" y="2328"/>
                  </a:cubicBezTo>
                  <a:cubicBezTo>
                    <a:pt x="597" y="2306"/>
                    <a:pt x="626" y="2282"/>
                    <a:pt x="655" y="2255"/>
                  </a:cubicBezTo>
                  <a:lnTo>
                    <a:pt x="655" y="2255"/>
                  </a:lnTo>
                  <a:cubicBezTo>
                    <a:pt x="656" y="2255"/>
                    <a:pt x="656" y="2254"/>
                    <a:pt x="657" y="2254"/>
                  </a:cubicBezTo>
                  <a:cubicBezTo>
                    <a:pt x="658" y="2253"/>
                    <a:pt x="660" y="2253"/>
                    <a:pt x="662" y="2253"/>
                  </a:cubicBezTo>
                  <a:close/>
                  <a:moveTo>
                    <a:pt x="5308" y="2265"/>
                  </a:moveTo>
                  <a:lnTo>
                    <a:pt x="5308" y="2265"/>
                  </a:lnTo>
                  <a:cubicBezTo>
                    <a:pt x="5310" y="2265"/>
                    <a:pt x="5311" y="2266"/>
                    <a:pt x="5313" y="2267"/>
                  </a:cubicBezTo>
                  <a:cubicBezTo>
                    <a:pt x="5314" y="2268"/>
                    <a:pt x="5315" y="2268"/>
                    <a:pt x="5316" y="2270"/>
                  </a:cubicBezTo>
                  <a:cubicBezTo>
                    <a:pt x="5316" y="2271"/>
                    <a:pt x="5318" y="2273"/>
                    <a:pt x="5318" y="2275"/>
                  </a:cubicBezTo>
                  <a:cubicBezTo>
                    <a:pt x="5318" y="2277"/>
                    <a:pt x="5316" y="2278"/>
                    <a:pt x="5316" y="2280"/>
                  </a:cubicBezTo>
                  <a:cubicBezTo>
                    <a:pt x="5315" y="2281"/>
                    <a:pt x="5316" y="2281"/>
                    <a:pt x="5315" y="2282"/>
                  </a:cubicBezTo>
                  <a:lnTo>
                    <a:pt x="5315" y="2282"/>
                  </a:lnTo>
                  <a:cubicBezTo>
                    <a:pt x="5288" y="2309"/>
                    <a:pt x="5260" y="2335"/>
                    <a:pt x="5230" y="2360"/>
                  </a:cubicBezTo>
                  <a:lnTo>
                    <a:pt x="5230" y="2360"/>
                  </a:lnTo>
                  <a:cubicBezTo>
                    <a:pt x="5229" y="2360"/>
                    <a:pt x="5229" y="2361"/>
                    <a:pt x="5229" y="2361"/>
                  </a:cubicBezTo>
                  <a:cubicBezTo>
                    <a:pt x="5227" y="2362"/>
                    <a:pt x="5226" y="2362"/>
                    <a:pt x="5224" y="2362"/>
                  </a:cubicBezTo>
                  <a:cubicBezTo>
                    <a:pt x="5222" y="2362"/>
                    <a:pt x="5220" y="2362"/>
                    <a:pt x="5219" y="2361"/>
                  </a:cubicBezTo>
                  <a:cubicBezTo>
                    <a:pt x="5217" y="2360"/>
                    <a:pt x="5216" y="2358"/>
                    <a:pt x="5216" y="2357"/>
                  </a:cubicBezTo>
                  <a:cubicBezTo>
                    <a:pt x="5215" y="2355"/>
                    <a:pt x="5214" y="2354"/>
                    <a:pt x="5214" y="2353"/>
                  </a:cubicBezTo>
                  <a:cubicBezTo>
                    <a:pt x="5214" y="2351"/>
                    <a:pt x="5215" y="2349"/>
                    <a:pt x="5216" y="2348"/>
                  </a:cubicBezTo>
                  <a:cubicBezTo>
                    <a:pt x="5216" y="2347"/>
                    <a:pt x="5217" y="2346"/>
                    <a:pt x="5218" y="2345"/>
                  </a:cubicBezTo>
                  <a:lnTo>
                    <a:pt x="5218" y="2345"/>
                  </a:lnTo>
                  <a:cubicBezTo>
                    <a:pt x="5247" y="2321"/>
                    <a:pt x="5275" y="2295"/>
                    <a:pt x="5301" y="2268"/>
                  </a:cubicBezTo>
                  <a:lnTo>
                    <a:pt x="5301" y="2268"/>
                  </a:lnTo>
                  <a:cubicBezTo>
                    <a:pt x="5302" y="2268"/>
                    <a:pt x="5303" y="2267"/>
                    <a:pt x="5304" y="2267"/>
                  </a:cubicBezTo>
                  <a:cubicBezTo>
                    <a:pt x="5305" y="2266"/>
                    <a:pt x="5307" y="2265"/>
                    <a:pt x="5308" y="2265"/>
                  </a:cubicBezTo>
                  <a:close/>
                  <a:moveTo>
                    <a:pt x="4165" y="2344"/>
                  </a:moveTo>
                  <a:lnTo>
                    <a:pt x="4165" y="2344"/>
                  </a:lnTo>
                  <a:lnTo>
                    <a:pt x="4165" y="2344"/>
                  </a:lnTo>
                  <a:cubicBezTo>
                    <a:pt x="4167" y="2344"/>
                    <a:pt x="4168" y="2345"/>
                    <a:pt x="4170" y="2346"/>
                  </a:cubicBezTo>
                  <a:lnTo>
                    <a:pt x="4171" y="2346"/>
                  </a:lnTo>
                  <a:lnTo>
                    <a:pt x="4171" y="2346"/>
                  </a:lnTo>
                  <a:cubicBezTo>
                    <a:pt x="4201" y="2369"/>
                    <a:pt x="4233" y="2390"/>
                    <a:pt x="4265" y="2409"/>
                  </a:cubicBezTo>
                  <a:lnTo>
                    <a:pt x="4265" y="2409"/>
                  </a:lnTo>
                  <a:cubicBezTo>
                    <a:pt x="4267" y="2410"/>
                    <a:pt x="4267" y="2411"/>
                    <a:pt x="4268" y="2412"/>
                  </a:cubicBezTo>
                  <a:cubicBezTo>
                    <a:pt x="4268" y="2414"/>
                    <a:pt x="4270" y="2415"/>
                    <a:pt x="4270" y="2417"/>
                  </a:cubicBezTo>
                  <a:cubicBezTo>
                    <a:pt x="4270" y="2419"/>
                    <a:pt x="4269" y="2420"/>
                    <a:pt x="4268" y="2422"/>
                  </a:cubicBezTo>
                  <a:cubicBezTo>
                    <a:pt x="4267" y="2423"/>
                    <a:pt x="4266" y="2424"/>
                    <a:pt x="4265" y="2425"/>
                  </a:cubicBezTo>
                  <a:cubicBezTo>
                    <a:pt x="4263" y="2425"/>
                    <a:pt x="4262" y="2427"/>
                    <a:pt x="4260" y="2427"/>
                  </a:cubicBezTo>
                  <a:cubicBezTo>
                    <a:pt x="4258" y="2427"/>
                    <a:pt x="4257" y="2426"/>
                    <a:pt x="4256" y="2426"/>
                  </a:cubicBezTo>
                  <a:lnTo>
                    <a:pt x="4256" y="2426"/>
                  </a:lnTo>
                  <a:cubicBezTo>
                    <a:pt x="4222" y="2406"/>
                    <a:pt x="4190" y="2385"/>
                    <a:pt x="4159" y="2362"/>
                  </a:cubicBezTo>
                  <a:lnTo>
                    <a:pt x="4159" y="2362"/>
                  </a:lnTo>
                  <a:cubicBezTo>
                    <a:pt x="4158" y="2361"/>
                    <a:pt x="4157" y="2360"/>
                    <a:pt x="4157" y="2359"/>
                  </a:cubicBezTo>
                  <a:cubicBezTo>
                    <a:pt x="4156" y="2357"/>
                    <a:pt x="4155" y="2356"/>
                    <a:pt x="4155" y="2354"/>
                  </a:cubicBezTo>
                  <a:cubicBezTo>
                    <a:pt x="4155" y="2352"/>
                    <a:pt x="4156" y="2350"/>
                    <a:pt x="4157" y="2349"/>
                  </a:cubicBezTo>
                  <a:cubicBezTo>
                    <a:pt x="4157" y="2347"/>
                    <a:pt x="4159" y="2346"/>
                    <a:pt x="4160" y="2346"/>
                  </a:cubicBezTo>
                  <a:cubicBezTo>
                    <a:pt x="4162" y="2345"/>
                    <a:pt x="4163" y="2344"/>
                    <a:pt x="4165" y="2344"/>
                  </a:cubicBezTo>
                  <a:close/>
                  <a:moveTo>
                    <a:pt x="18323" y="2347"/>
                  </a:moveTo>
                  <a:lnTo>
                    <a:pt x="18323" y="2347"/>
                  </a:lnTo>
                  <a:cubicBezTo>
                    <a:pt x="18324" y="2347"/>
                    <a:pt x="18326" y="2347"/>
                    <a:pt x="18327" y="2348"/>
                  </a:cubicBezTo>
                  <a:lnTo>
                    <a:pt x="18328" y="2348"/>
                  </a:lnTo>
                  <a:lnTo>
                    <a:pt x="18328" y="2348"/>
                  </a:lnTo>
                  <a:cubicBezTo>
                    <a:pt x="18353" y="2366"/>
                    <a:pt x="18378" y="2382"/>
                    <a:pt x="18404" y="2397"/>
                  </a:cubicBezTo>
                  <a:cubicBezTo>
                    <a:pt x="18411" y="2401"/>
                    <a:pt x="18418" y="2405"/>
                    <a:pt x="18424" y="2408"/>
                  </a:cubicBezTo>
                  <a:lnTo>
                    <a:pt x="18424" y="2408"/>
                  </a:lnTo>
                  <a:cubicBezTo>
                    <a:pt x="18425" y="2409"/>
                    <a:pt x="18425" y="2409"/>
                    <a:pt x="18425" y="2409"/>
                  </a:cubicBezTo>
                  <a:cubicBezTo>
                    <a:pt x="18426" y="2410"/>
                    <a:pt x="18428" y="2410"/>
                    <a:pt x="18428" y="2412"/>
                  </a:cubicBezTo>
                  <a:cubicBezTo>
                    <a:pt x="18429" y="2413"/>
                    <a:pt x="18430" y="2415"/>
                    <a:pt x="18430" y="2417"/>
                  </a:cubicBezTo>
                  <a:cubicBezTo>
                    <a:pt x="18430" y="2419"/>
                    <a:pt x="18429" y="2420"/>
                    <a:pt x="18428" y="2422"/>
                  </a:cubicBezTo>
                  <a:cubicBezTo>
                    <a:pt x="18428" y="2423"/>
                    <a:pt x="18427" y="2424"/>
                    <a:pt x="18425" y="2425"/>
                  </a:cubicBezTo>
                  <a:cubicBezTo>
                    <a:pt x="18423" y="2425"/>
                    <a:pt x="18422" y="2427"/>
                    <a:pt x="18420" y="2427"/>
                  </a:cubicBezTo>
                  <a:cubicBezTo>
                    <a:pt x="18418" y="2427"/>
                    <a:pt x="18417" y="2426"/>
                    <a:pt x="18415" y="2425"/>
                  </a:cubicBezTo>
                  <a:lnTo>
                    <a:pt x="18415" y="2425"/>
                  </a:lnTo>
                  <a:lnTo>
                    <a:pt x="18415" y="2425"/>
                  </a:lnTo>
                  <a:cubicBezTo>
                    <a:pt x="18408" y="2422"/>
                    <a:pt x="18401" y="2418"/>
                    <a:pt x="18395" y="2414"/>
                  </a:cubicBezTo>
                  <a:cubicBezTo>
                    <a:pt x="18368" y="2398"/>
                    <a:pt x="18342" y="2382"/>
                    <a:pt x="18317" y="2364"/>
                  </a:cubicBezTo>
                  <a:lnTo>
                    <a:pt x="18317" y="2364"/>
                  </a:lnTo>
                  <a:cubicBezTo>
                    <a:pt x="18316" y="2363"/>
                    <a:pt x="18315" y="2362"/>
                    <a:pt x="18314" y="2361"/>
                  </a:cubicBezTo>
                  <a:cubicBezTo>
                    <a:pt x="18313" y="2360"/>
                    <a:pt x="18313" y="2357"/>
                    <a:pt x="18313" y="2356"/>
                  </a:cubicBezTo>
                  <a:cubicBezTo>
                    <a:pt x="18313" y="2354"/>
                    <a:pt x="18313" y="2352"/>
                    <a:pt x="18314" y="2351"/>
                  </a:cubicBezTo>
                  <a:cubicBezTo>
                    <a:pt x="18315" y="2349"/>
                    <a:pt x="18316" y="2349"/>
                    <a:pt x="18318" y="2348"/>
                  </a:cubicBezTo>
                  <a:cubicBezTo>
                    <a:pt x="18319" y="2347"/>
                    <a:pt x="18321" y="2347"/>
                    <a:pt x="18322" y="2347"/>
                  </a:cubicBezTo>
                  <a:lnTo>
                    <a:pt x="18323" y="2347"/>
                  </a:lnTo>
                  <a:close/>
                  <a:moveTo>
                    <a:pt x="478" y="2390"/>
                  </a:moveTo>
                  <a:lnTo>
                    <a:pt x="478" y="2390"/>
                  </a:lnTo>
                  <a:cubicBezTo>
                    <a:pt x="480" y="2390"/>
                    <a:pt x="482" y="2391"/>
                    <a:pt x="483" y="2392"/>
                  </a:cubicBezTo>
                  <a:cubicBezTo>
                    <a:pt x="485" y="2393"/>
                    <a:pt x="486" y="2393"/>
                    <a:pt x="487" y="2395"/>
                  </a:cubicBezTo>
                  <a:cubicBezTo>
                    <a:pt x="488" y="2396"/>
                    <a:pt x="488" y="2398"/>
                    <a:pt x="488" y="2400"/>
                  </a:cubicBezTo>
                  <a:cubicBezTo>
                    <a:pt x="488" y="2402"/>
                    <a:pt x="488" y="2403"/>
                    <a:pt x="487" y="2405"/>
                  </a:cubicBezTo>
                  <a:cubicBezTo>
                    <a:pt x="486" y="2406"/>
                    <a:pt x="485" y="2407"/>
                    <a:pt x="483" y="2408"/>
                  </a:cubicBezTo>
                  <a:lnTo>
                    <a:pt x="483" y="2408"/>
                  </a:lnTo>
                  <a:cubicBezTo>
                    <a:pt x="480" y="2410"/>
                    <a:pt x="477" y="2412"/>
                    <a:pt x="474" y="2414"/>
                  </a:cubicBezTo>
                  <a:cubicBezTo>
                    <a:pt x="444" y="2431"/>
                    <a:pt x="412" y="2447"/>
                    <a:pt x="380" y="2461"/>
                  </a:cubicBezTo>
                  <a:lnTo>
                    <a:pt x="380" y="2461"/>
                  </a:lnTo>
                  <a:cubicBezTo>
                    <a:pt x="379" y="2462"/>
                    <a:pt x="378" y="2462"/>
                    <a:pt x="376" y="2462"/>
                  </a:cubicBezTo>
                  <a:cubicBezTo>
                    <a:pt x="375" y="2462"/>
                    <a:pt x="373" y="2461"/>
                    <a:pt x="372" y="2461"/>
                  </a:cubicBezTo>
                  <a:cubicBezTo>
                    <a:pt x="370" y="2460"/>
                    <a:pt x="369" y="2458"/>
                    <a:pt x="368" y="2457"/>
                  </a:cubicBezTo>
                  <a:cubicBezTo>
                    <a:pt x="367" y="2456"/>
                    <a:pt x="367" y="2453"/>
                    <a:pt x="367" y="2452"/>
                  </a:cubicBezTo>
                  <a:cubicBezTo>
                    <a:pt x="367" y="2450"/>
                    <a:pt x="367" y="2448"/>
                    <a:pt x="368" y="2447"/>
                  </a:cubicBezTo>
                  <a:cubicBezTo>
                    <a:pt x="369" y="2445"/>
                    <a:pt x="370" y="2445"/>
                    <a:pt x="372" y="2444"/>
                  </a:cubicBezTo>
                  <a:lnTo>
                    <a:pt x="373" y="2443"/>
                  </a:lnTo>
                  <a:lnTo>
                    <a:pt x="373" y="2443"/>
                  </a:lnTo>
                  <a:cubicBezTo>
                    <a:pt x="404" y="2430"/>
                    <a:pt x="435" y="2414"/>
                    <a:pt x="464" y="2397"/>
                  </a:cubicBezTo>
                  <a:cubicBezTo>
                    <a:pt x="467" y="2395"/>
                    <a:pt x="470" y="2394"/>
                    <a:pt x="473" y="2392"/>
                  </a:cubicBezTo>
                  <a:lnTo>
                    <a:pt x="473" y="2392"/>
                  </a:lnTo>
                  <a:cubicBezTo>
                    <a:pt x="474" y="2392"/>
                    <a:pt x="474" y="2392"/>
                    <a:pt x="474" y="2392"/>
                  </a:cubicBezTo>
                  <a:cubicBezTo>
                    <a:pt x="475" y="2391"/>
                    <a:pt x="477" y="2390"/>
                    <a:pt x="478" y="2390"/>
                  </a:cubicBezTo>
                  <a:close/>
                  <a:moveTo>
                    <a:pt x="5131" y="2411"/>
                  </a:moveTo>
                  <a:lnTo>
                    <a:pt x="5131" y="2411"/>
                  </a:lnTo>
                  <a:lnTo>
                    <a:pt x="5131" y="2411"/>
                  </a:lnTo>
                  <a:cubicBezTo>
                    <a:pt x="5133" y="2411"/>
                    <a:pt x="5134" y="2411"/>
                    <a:pt x="5136" y="2412"/>
                  </a:cubicBezTo>
                  <a:cubicBezTo>
                    <a:pt x="5137" y="2413"/>
                    <a:pt x="5139" y="2413"/>
                    <a:pt x="5140" y="2415"/>
                  </a:cubicBezTo>
                  <a:cubicBezTo>
                    <a:pt x="5140" y="2416"/>
                    <a:pt x="5141" y="2418"/>
                    <a:pt x="5141" y="2420"/>
                  </a:cubicBezTo>
                  <a:cubicBezTo>
                    <a:pt x="5141" y="2421"/>
                    <a:pt x="5140" y="2424"/>
                    <a:pt x="5140" y="2425"/>
                  </a:cubicBezTo>
                  <a:cubicBezTo>
                    <a:pt x="5139" y="2426"/>
                    <a:pt x="5138" y="2427"/>
                    <a:pt x="5136" y="2428"/>
                  </a:cubicBezTo>
                  <a:lnTo>
                    <a:pt x="5136" y="2428"/>
                  </a:lnTo>
                  <a:cubicBezTo>
                    <a:pt x="5126" y="2435"/>
                    <a:pt x="5116" y="2441"/>
                    <a:pt x="5106" y="2447"/>
                  </a:cubicBezTo>
                  <a:cubicBezTo>
                    <a:pt x="5083" y="2460"/>
                    <a:pt x="5059" y="2472"/>
                    <a:pt x="5035" y="2483"/>
                  </a:cubicBezTo>
                  <a:lnTo>
                    <a:pt x="5035" y="2483"/>
                  </a:lnTo>
                  <a:cubicBezTo>
                    <a:pt x="5033" y="2484"/>
                    <a:pt x="5032" y="2484"/>
                    <a:pt x="5031" y="2484"/>
                  </a:cubicBezTo>
                  <a:cubicBezTo>
                    <a:pt x="5029" y="2484"/>
                    <a:pt x="5027" y="2484"/>
                    <a:pt x="5026" y="2483"/>
                  </a:cubicBezTo>
                  <a:cubicBezTo>
                    <a:pt x="5025" y="2482"/>
                    <a:pt x="5022" y="2480"/>
                    <a:pt x="5022" y="2479"/>
                  </a:cubicBezTo>
                  <a:cubicBezTo>
                    <a:pt x="5021" y="2477"/>
                    <a:pt x="5021" y="2476"/>
                    <a:pt x="5021" y="2475"/>
                  </a:cubicBezTo>
                  <a:cubicBezTo>
                    <a:pt x="5021" y="2473"/>
                    <a:pt x="5021" y="2471"/>
                    <a:pt x="5022" y="2470"/>
                  </a:cubicBezTo>
                  <a:cubicBezTo>
                    <a:pt x="5022" y="2468"/>
                    <a:pt x="5025" y="2467"/>
                    <a:pt x="5026" y="2466"/>
                  </a:cubicBezTo>
                  <a:lnTo>
                    <a:pt x="5027" y="2466"/>
                  </a:lnTo>
                  <a:lnTo>
                    <a:pt x="5027" y="2466"/>
                  </a:lnTo>
                  <a:cubicBezTo>
                    <a:pt x="5051" y="2455"/>
                    <a:pt x="5074" y="2443"/>
                    <a:pt x="5096" y="2430"/>
                  </a:cubicBezTo>
                  <a:cubicBezTo>
                    <a:pt x="5106" y="2424"/>
                    <a:pt x="5116" y="2418"/>
                    <a:pt x="5126" y="2412"/>
                  </a:cubicBezTo>
                  <a:lnTo>
                    <a:pt x="5126" y="2412"/>
                  </a:lnTo>
                  <a:lnTo>
                    <a:pt x="5127" y="2412"/>
                  </a:lnTo>
                  <a:cubicBezTo>
                    <a:pt x="5128" y="2411"/>
                    <a:pt x="5130" y="2411"/>
                    <a:pt x="5131" y="2411"/>
                  </a:cubicBezTo>
                  <a:close/>
                  <a:moveTo>
                    <a:pt x="18524" y="2456"/>
                  </a:moveTo>
                  <a:lnTo>
                    <a:pt x="18524" y="2456"/>
                  </a:lnTo>
                  <a:lnTo>
                    <a:pt x="18524" y="2456"/>
                  </a:lnTo>
                  <a:cubicBezTo>
                    <a:pt x="18525" y="2456"/>
                    <a:pt x="18526" y="2456"/>
                    <a:pt x="18527" y="2456"/>
                  </a:cubicBezTo>
                  <a:lnTo>
                    <a:pt x="18527" y="2456"/>
                  </a:lnTo>
                  <a:cubicBezTo>
                    <a:pt x="18562" y="2470"/>
                    <a:pt x="18598" y="2481"/>
                    <a:pt x="18635" y="2490"/>
                  </a:cubicBezTo>
                  <a:lnTo>
                    <a:pt x="18635" y="2490"/>
                  </a:lnTo>
                  <a:cubicBezTo>
                    <a:pt x="18636" y="2491"/>
                    <a:pt x="18637" y="2491"/>
                    <a:pt x="18638" y="2492"/>
                  </a:cubicBezTo>
                  <a:cubicBezTo>
                    <a:pt x="18639" y="2492"/>
                    <a:pt x="18640" y="2493"/>
                    <a:pt x="18641" y="2495"/>
                  </a:cubicBezTo>
                  <a:cubicBezTo>
                    <a:pt x="18642" y="2496"/>
                    <a:pt x="18643" y="2498"/>
                    <a:pt x="18643" y="2500"/>
                  </a:cubicBezTo>
                  <a:cubicBezTo>
                    <a:pt x="18643" y="2502"/>
                    <a:pt x="18642" y="2503"/>
                    <a:pt x="18641" y="2505"/>
                  </a:cubicBezTo>
                  <a:cubicBezTo>
                    <a:pt x="18640" y="2506"/>
                    <a:pt x="18640" y="2507"/>
                    <a:pt x="18638" y="2508"/>
                  </a:cubicBezTo>
                  <a:cubicBezTo>
                    <a:pt x="18636" y="2509"/>
                    <a:pt x="18635" y="2509"/>
                    <a:pt x="18633" y="2509"/>
                  </a:cubicBezTo>
                  <a:cubicBezTo>
                    <a:pt x="18632" y="2509"/>
                    <a:pt x="18631" y="2509"/>
                    <a:pt x="18630" y="2509"/>
                  </a:cubicBezTo>
                  <a:lnTo>
                    <a:pt x="18630" y="2509"/>
                  </a:lnTo>
                  <a:cubicBezTo>
                    <a:pt x="18593" y="2500"/>
                    <a:pt x="18556" y="2488"/>
                    <a:pt x="18520" y="2474"/>
                  </a:cubicBezTo>
                  <a:lnTo>
                    <a:pt x="18520" y="2474"/>
                  </a:lnTo>
                  <a:lnTo>
                    <a:pt x="18519" y="2474"/>
                  </a:lnTo>
                  <a:cubicBezTo>
                    <a:pt x="18517" y="2473"/>
                    <a:pt x="18516" y="2471"/>
                    <a:pt x="18515" y="2470"/>
                  </a:cubicBezTo>
                  <a:cubicBezTo>
                    <a:pt x="18514" y="2469"/>
                    <a:pt x="18514" y="2466"/>
                    <a:pt x="18514" y="2465"/>
                  </a:cubicBezTo>
                  <a:cubicBezTo>
                    <a:pt x="18514" y="2463"/>
                    <a:pt x="18514" y="2461"/>
                    <a:pt x="18515" y="2460"/>
                  </a:cubicBezTo>
                  <a:cubicBezTo>
                    <a:pt x="18516" y="2458"/>
                    <a:pt x="18517" y="2458"/>
                    <a:pt x="18519" y="2457"/>
                  </a:cubicBezTo>
                  <a:cubicBezTo>
                    <a:pt x="18521" y="2456"/>
                    <a:pt x="18522" y="2456"/>
                    <a:pt x="18523" y="2456"/>
                  </a:cubicBezTo>
                  <a:cubicBezTo>
                    <a:pt x="18524" y="2456"/>
                    <a:pt x="18524" y="2456"/>
                    <a:pt x="18524" y="2456"/>
                  </a:cubicBezTo>
                  <a:close/>
                  <a:moveTo>
                    <a:pt x="4363" y="2459"/>
                  </a:moveTo>
                  <a:lnTo>
                    <a:pt x="4363" y="2459"/>
                  </a:lnTo>
                  <a:lnTo>
                    <a:pt x="4363" y="2459"/>
                  </a:lnTo>
                  <a:cubicBezTo>
                    <a:pt x="4364" y="2459"/>
                    <a:pt x="4365" y="2460"/>
                    <a:pt x="4367" y="2460"/>
                  </a:cubicBezTo>
                  <a:lnTo>
                    <a:pt x="4367" y="2460"/>
                  </a:lnTo>
                  <a:cubicBezTo>
                    <a:pt x="4401" y="2475"/>
                    <a:pt x="4437" y="2487"/>
                    <a:pt x="4473" y="2498"/>
                  </a:cubicBezTo>
                  <a:lnTo>
                    <a:pt x="4473" y="2498"/>
                  </a:lnTo>
                  <a:cubicBezTo>
                    <a:pt x="4474" y="2498"/>
                    <a:pt x="4475" y="2498"/>
                    <a:pt x="4475" y="2498"/>
                  </a:cubicBezTo>
                  <a:cubicBezTo>
                    <a:pt x="4477" y="2499"/>
                    <a:pt x="4478" y="2500"/>
                    <a:pt x="4479" y="2502"/>
                  </a:cubicBezTo>
                  <a:cubicBezTo>
                    <a:pt x="4479" y="2503"/>
                    <a:pt x="4480" y="2505"/>
                    <a:pt x="4480" y="2507"/>
                  </a:cubicBezTo>
                  <a:cubicBezTo>
                    <a:pt x="4480" y="2508"/>
                    <a:pt x="4479" y="2509"/>
                    <a:pt x="4479" y="2511"/>
                  </a:cubicBezTo>
                  <a:cubicBezTo>
                    <a:pt x="4478" y="2512"/>
                    <a:pt x="4476" y="2514"/>
                    <a:pt x="4475" y="2515"/>
                  </a:cubicBezTo>
                  <a:cubicBezTo>
                    <a:pt x="4473" y="2516"/>
                    <a:pt x="4472" y="2516"/>
                    <a:pt x="4470" y="2516"/>
                  </a:cubicBezTo>
                  <a:cubicBezTo>
                    <a:pt x="4470" y="2516"/>
                    <a:pt x="4469" y="2516"/>
                    <a:pt x="4468" y="2516"/>
                  </a:cubicBezTo>
                  <a:lnTo>
                    <a:pt x="4468" y="2516"/>
                  </a:lnTo>
                  <a:cubicBezTo>
                    <a:pt x="4431" y="2506"/>
                    <a:pt x="4395" y="2493"/>
                    <a:pt x="4359" y="2478"/>
                  </a:cubicBezTo>
                  <a:lnTo>
                    <a:pt x="4359" y="2478"/>
                  </a:lnTo>
                  <a:lnTo>
                    <a:pt x="4358" y="2477"/>
                  </a:lnTo>
                  <a:cubicBezTo>
                    <a:pt x="4356" y="2476"/>
                    <a:pt x="4354" y="2475"/>
                    <a:pt x="4354" y="2474"/>
                  </a:cubicBezTo>
                  <a:cubicBezTo>
                    <a:pt x="4353" y="2472"/>
                    <a:pt x="4353" y="2471"/>
                    <a:pt x="4353" y="2469"/>
                  </a:cubicBezTo>
                  <a:cubicBezTo>
                    <a:pt x="4353" y="2467"/>
                    <a:pt x="4353" y="2465"/>
                    <a:pt x="4354" y="2464"/>
                  </a:cubicBezTo>
                  <a:cubicBezTo>
                    <a:pt x="4354" y="2462"/>
                    <a:pt x="4356" y="2461"/>
                    <a:pt x="4358" y="2461"/>
                  </a:cubicBezTo>
                  <a:cubicBezTo>
                    <a:pt x="4359" y="2460"/>
                    <a:pt x="4361" y="2459"/>
                    <a:pt x="4363" y="2459"/>
                  </a:cubicBezTo>
                  <a:close/>
                  <a:moveTo>
                    <a:pt x="269" y="2481"/>
                  </a:moveTo>
                  <a:lnTo>
                    <a:pt x="269" y="2481"/>
                  </a:lnTo>
                  <a:lnTo>
                    <a:pt x="270" y="2481"/>
                  </a:lnTo>
                  <a:cubicBezTo>
                    <a:pt x="271" y="2481"/>
                    <a:pt x="273" y="2482"/>
                    <a:pt x="275" y="2483"/>
                  </a:cubicBezTo>
                  <a:cubicBezTo>
                    <a:pt x="276" y="2483"/>
                    <a:pt x="277" y="2484"/>
                    <a:pt x="278" y="2486"/>
                  </a:cubicBezTo>
                  <a:cubicBezTo>
                    <a:pt x="279" y="2487"/>
                    <a:pt x="279" y="2489"/>
                    <a:pt x="279" y="2491"/>
                  </a:cubicBezTo>
                  <a:cubicBezTo>
                    <a:pt x="279" y="2493"/>
                    <a:pt x="279" y="2494"/>
                    <a:pt x="278" y="2496"/>
                  </a:cubicBezTo>
                  <a:cubicBezTo>
                    <a:pt x="277" y="2497"/>
                    <a:pt x="276" y="2498"/>
                    <a:pt x="275" y="2499"/>
                  </a:cubicBezTo>
                  <a:cubicBezTo>
                    <a:pt x="274" y="2500"/>
                    <a:pt x="273" y="2500"/>
                    <a:pt x="272" y="2500"/>
                  </a:cubicBezTo>
                  <a:lnTo>
                    <a:pt x="272" y="2500"/>
                  </a:lnTo>
                  <a:cubicBezTo>
                    <a:pt x="235" y="2511"/>
                    <a:pt x="197" y="2519"/>
                    <a:pt x="159" y="2525"/>
                  </a:cubicBezTo>
                  <a:lnTo>
                    <a:pt x="159" y="2525"/>
                  </a:lnTo>
                  <a:cubicBezTo>
                    <a:pt x="158" y="2525"/>
                    <a:pt x="158" y="2525"/>
                    <a:pt x="157" y="2525"/>
                  </a:cubicBezTo>
                  <a:cubicBezTo>
                    <a:pt x="156" y="2525"/>
                    <a:pt x="154" y="2525"/>
                    <a:pt x="153" y="2524"/>
                  </a:cubicBezTo>
                  <a:cubicBezTo>
                    <a:pt x="151" y="2523"/>
                    <a:pt x="150" y="2522"/>
                    <a:pt x="149" y="2520"/>
                  </a:cubicBezTo>
                  <a:cubicBezTo>
                    <a:pt x="148" y="2519"/>
                    <a:pt x="148" y="2518"/>
                    <a:pt x="148" y="2517"/>
                  </a:cubicBezTo>
                  <a:lnTo>
                    <a:pt x="148" y="2517"/>
                  </a:lnTo>
                  <a:lnTo>
                    <a:pt x="148" y="2516"/>
                  </a:lnTo>
                  <a:cubicBezTo>
                    <a:pt x="148" y="2514"/>
                    <a:pt x="148" y="2512"/>
                    <a:pt x="149" y="2511"/>
                  </a:cubicBezTo>
                  <a:cubicBezTo>
                    <a:pt x="150" y="2509"/>
                    <a:pt x="151" y="2508"/>
                    <a:pt x="153" y="2507"/>
                  </a:cubicBezTo>
                  <a:cubicBezTo>
                    <a:pt x="154" y="2507"/>
                    <a:pt x="155" y="2506"/>
                    <a:pt x="156" y="2506"/>
                  </a:cubicBezTo>
                  <a:lnTo>
                    <a:pt x="156" y="2506"/>
                  </a:lnTo>
                  <a:cubicBezTo>
                    <a:pt x="193" y="2500"/>
                    <a:pt x="230" y="2492"/>
                    <a:pt x="266" y="2482"/>
                  </a:cubicBezTo>
                  <a:lnTo>
                    <a:pt x="266" y="2482"/>
                  </a:lnTo>
                  <a:cubicBezTo>
                    <a:pt x="267" y="2482"/>
                    <a:pt x="268" y="2481"/>
                    <a:pt x="269" y="2481"/>
                  </a:cubicBezTo>
                  <a:close/>
                  <a:moveTo>
                    <a:pt x="4923" y="2504"/>
                  </a:moveTo>
                  <a:lnTo>
                    <a:pt x="4923" y="2504"/>
                  </a:lnTo>
                  <a:lnTo>
                    <a:pt x="4924" y="2504"/>
                  </a:lnTo>
                  <a:cubicBezTo>
                    <a:pt x="4925" y="2504"/>
                    <a:pt x="4926" y="2504"/>
                    <a:pt x="4928" y="2505"/>
                  </a:cubicBezTo>
                  <a:cubicBezTo>
                    <a:pt x="4929" y="2506"/>
                    <a:pt x="4931" y="2507"/>
                    <a:pt x="4932" y="2509"/>
                  </a:cubicBezTo>
                  <a:cubicBezTo>
                    <a:pt x="4933" y="2510"/>
                    <a:pt x="4933" y="2511"/>
                    <a:pt x="4933" y="2513"/>
                  </a:cubicBezTo>
                  <a:cubicBezTo>
                    <a:pt x="4933" y="2514"/>
                    <a:pt x="4933" y="2516"/>
                    <a:pt x="4932" y="2518"/>
                  </a:cubicBezTo>
                  <a:cubicBezTo>
                    <a:pt x="4931" y="2519"/>
                    <a:pt x="4930" y="2521"/>
                    <a:pt x="4928" y="2522"/>
                  </a:cubicBezTo>
                  <a:cubicBezTo>
                    <a:pt x="4928" y="2522"/>
                    <a:pt x="4927" y="2523"/>
                    <a:pt x="4926" y="2523"/>
                  </a:cubicBezTo>
                  <a:lnTo>
                    <a:pt x="4926" y="2523"/>
                  </a:lnTo>
                  <a:cubicBezTo>
                    <a:pt x="4889" y="2533"/>
                    <a:pt x="4851" y="2540"/>
                    <a:pt x="4812" y="2545"/>
                  </a:cubicBezTo>
                  <a:lnTo>
                    <a:pt x="4812" y="2545"/>
                  </a:lnTo>
                  <a:cubicBezTo>
                    <a:pt x="4812" y="2545"/>
                    <a:pt x="4811" y="2545"/>
                    <a:pt x="4810" y="2545"/>
                  </a:cubicBezTo>
                  <a:cubicBezTo>
                    <a:pt x="4809" y="2545"/>
                    <a:pt x="4806" y="2544"/>
                    <a:pt x="4805" y="2544"/>
                  </a:cubicBezTo>
                  <a:cubicBezTo>
                    <a:pt x="4803" y="2543"/>
                    <a:pt x="4803" y="2541"/>
                    <a:pt x="4802" y="2540"/>
                  </a:cubicBezTo>
                  <a:cubicBezTo>
                    <a:pt x="4801" y="2538"/>
                    <a:pt x="4801" y="2536"/>
                    <a:pt x="4801" y="2535"/>
                  </a:cubicBezTo>
                  <a:cubicBezTo>
                    <a:pt x="4801" y="2533"/>
                    <a:pt x="4801" y="2532"/>
                    <a:pt x="4802" y="2531"/>
                  </a:cubicBezTo>
                  <a:cubicBezTo>
                    <a:pt x="4803" y="2529"/>
                    <a:pt x="4803" y="2528"/>
                    <a:pt x="4805" y="2527"/>
                  </a:cubicBezTo>
                  <a:cubicBezTo>
                    <a:pt x="4806" y="2526"/>
                    <a:pt x="4808" y="2526"/>
                    <a:pt x="4810" y="2526"/>
                  </a:cubicBezTo>
                  <a:lnTo>
                    <a:pt x="4810" y="2526"/>
                  </a:lnTo>
                  <a:cubicBezTo>
                    <a:pt x="4847" y="2522"/>
                    <a:pt x="4884" y="2514"/>
                    <a:pt x="4921" y="2504"/>
                  </a:cubicBezTo>
                  <a:lnTo>
                    <a:pt x="4921" y="2504"/>
                  </a:lnTo>
                  <a:cubicBezTo>
                    <a:pt x="4922" y="2504"/>
                    <a:pt x="4922" y="2504"/>
                    <a:pt x="4923" y="2504"/>
                  </a:cubicBezTo>
                  <a:close/>
                  <a:moveTo>
                    <a:pt x="18745" y="2510"/>
                  </a:moveTo>
                  <a:lnTo>
                    <a:pt x="18745" y="2510"/>
                  </a:lnTo>
                  <a:lnTo>
                    <a:pt x="18746" y="2510"/>
                  </a:lnTo>
                  <a:lnTo>
                    <a:pt x="18746" y="2510"/>
                  </a:lnTo>
                  <a:lnTo>
                    <a:pt x="18746" y="2510"/>
                  </a:lnTo>
                  <a:cubicBezTo>
                    <a:pt x="18784" y="2515"/>
                    <a:pt x="18821" y="2517"/>
                    <a:pt x="18859" y="2517"/>
                  </a:cubicBezTo>
                  <a:lnTo>
                    <a:pt x="18859" y="2517"/>
                  </a:lnTo>
                  <a:lnTo>
                    <a:pt x="18859" y="2517"/>
                  </a:lnTo>
                  <a:cubicBezTo>
                    <a:pt x="18861" y="2517"/>
                    <a:pt x="18862" y="2517"/>
                    <a:pt x="18864" y="2518"/>
                  </a:cubicBezTo>
                  <a:cubicBezTo>
                    <a:pt x="18865" y="2519"/>
                    <a:pt x="18866" y="2520"/>
                    <a:pt x="18867" y="2522"/>
                  </a:cubicBezTo>
                  <a:cubicBezTo>
                    <a:pt x="18868" y="2523"/>
                    <a:pt x="18868" y="2524"/>
                    <a:pt x="18868" y="2526"/>
                  </a:cubicBezTo>
                  <a:cubicBezTo>
                    <a:pt x="18868" y="2527"/>
                    <a:pt x="18868" y="2529"/>
                    <a:pt x="18867" y="2531"/>
                  </a:cubicBezTo>
                  <a:cubicBezTo>
                    <a:pt x="18866" y="2532"/>
                    <a:pt x="18865" y="2534"/>
                    <a:pt x="18864" y="2535"/>
                  </a:cubicBezTo>
                  <a:cubicBezTo>
                    <a:pt x="18862" y="2536"/>
                    <a:pt x="18861" y="2536"/>
                    <a:pt x="18859" y="2536"/>
                  </a:cubicBezTo>
                  <a:lnTo>
                    <a:pt x="18859" y="2536"/>
                  </a:lnTo>
                  <a:lnTo>
                    <a:pt x="18859" y="2536"/>
                  </a:lnTo>
                  <a:cubicBezTo>
                    <a:pt x="18820" y="2536"/>
                    <a:pt x="18782" y="2534"/>
                    <a:pt x="18744" y="2529"/>
                  </a:cubicBezTo>
                  <a:lnTo>
                    <a:pt x="18744" y="2529"/>
                  </a:lnTo>
                  <a:cubicBezTo>
                    <a:pt x="18743" y="2529"/>
                    <a:pt x="18741" y="2529"/>
                    <a:pt x="18740" y="2528"/>
                  </a:cubicBezTo>
                  <a:cubicBezTo>
                    <a:pt x="18738" y="2527"/>
                    <a:pt x="18737" y="2526"/>
                    <a:pt x="18736" y="2525"/>
                  </a:cubicBezTo>
                  <a:cubicBezTo>
                    <a:pt x="18735" y="2523"/>
                    <a:pt x="18735" y="2522"/>
                    <a:pt x="18735" y="2520"/>
                  </a:cubicBezTo>
                  <a:cubicBezTo>
                    <a:pt x="18735" y="2518"/>
                    <a:pt x="18735" y="2516"/>
                    <a:pt x="18736" y="2515"/>
                  </a:cubicBezTo>
                  <a:cubicBezTo>
                    <a:pt x="18737" y="2513"/>
                    <a:pt x="18738" y="2512"/>
                    <a:pt x="18740" y="2512"/>
                  </a:cubicBezTo>
                  <a:cubicBezTo>
                    <a:pt x="18742" y="2511"/>
                    <a:pt x="18743" y="2510"/>
                    <a:pt x="18745" y="2510"/>
                  </a:cubicBezTo>
                  <a:close/>
                  <a:moveTo>
                    <a:pt x="43" y="2516"/>
                  </a:moveTo>
                  <a:lnTo>
                    <a:pt x="43" y="2516"/>
                  </a:lnTo>
                  <a:lnTo>
                    <a:pt x="43" y="2516"/>
                  </a:lnTo>
                  <a:cubicBezTo>
                    <a:pt x="45" y="2516"/>
                    <a:pt x="46" y="2517"/>
                    <a:pt x="48" y="2518"/>
                  </a:cubicBezTo>
                  <a:cubicBezTo>
                    <a:pt x="49" y="2519"/>
                    <a:pt x="50" y="2519"/>
                    <a:pt x="51" y="2521"/>
                  </a:cubicBezTo>
                  <a:cubicBezTo>
                    <a:pt x="52" y="2522"/>
                    <a:pt x="53" y="2524"/>
                    <a:pt x="53" y="2526"/>
                  </a:cubicBezTo>
                  <a:cubicBezTo>
                    <a:pt x="53" y="2528"/>
                    <a:pt x="52" y="2529"/>
                    <a:pt x="51" y="2531"/>
                  </a:cubicBezTo>
                  <a:cubicBezTo>
                    <a:pt x="50" y="2532"/>
                    <a:pt x="49" y="2533"/>
                    <a:pt x="48" y="2534"/>
                  </a:cubicBezTo>
                  <a:cubicBezTo>
                    <a:pt x="46" y="2535"/>
                    <a:pt x="45" y="2536"/>
                    <a:pt x="43" y="2536"/>
                  </a:cubicBezTo>
                  <a:cubicBezTo>
                    <a:pt x="32" y="2536"/>
                    <a:pt x="20" y="2536"/>
                    <a:pt x="9" y="2536"/>
                  </a:cubicBezTo>
                  <a:lnTo>
                    <a:pt x="9" y="2536"/>
                  </a:lnTo>
                  <a:cubicBezTo>
                    <a:pt x="7" y="2536"/>
                    <a:pt x="6" y="2536"/>
                    <a:pt x="5" y="2535"/>
                  </a:cubicBezTo>
                  <a:cubicBezTo>
                    <a:pt x="3" y="2534"/>
                    <a:pt x="2" y="2532"/>
                    <a:pt x="1" y="2531"/>
                  </a:cubicBezTo>
                  <a:cubicBezTo>
                    <a:pt x="0" y="2529"/>
                    <a:pt x="0" y="2528"/>
                    <a:pt x="0" y="2527"/>
                  </a:cubicBezTo>
                  <a:cubicBezTo>
                    <a:pt x="0" y="2525"/>
                    <a:pt x="0" y="2523"/>
                    <a:pt x="1" y="2522"/>
                  </a:cubicBezTo>
                  <a:cubicBezTo>
                    <a:pt x="2" y="2520"/>
                    <a:pt x="3" y="2519"/>
                    <a:pt x="5" y="2518"/>
                  </a:cubicBezTo>
                  <a:cubicBezTo>
                    <a:pt x="6" y="2517"/>
                    <a:pt x="7" y="2517"/>
                    <a:pt x="9" y="2517"/>
                  </a:cubicBezTo>
                  <a:cubicBezTo>
                    <a:pt x="20" y="2517"/>
                    <a:pt x="31" y="2516"/>
                    <a:pt x="43" y="2516"/>
                  </a:cubicBezTo>
                  <a:close/>
                  <a:moveTo>
                    <a:pt x="4583" y="2521"/>
                  </a:moveTo>
                  <a:lnTo>
                    <a:pt x="4583" y="2521"/>
                  </a:lnTo>
                  <a:lnTo>
                    <a:pt x="4583" y="2521"/>
                  </a:lnTo>
                  <a:cubicBezTo>
                    <a:pt x="4584" y="2521"/>
                    <a:pt x="4584" y="2521"/>
                    <a:pt x="4584" y="2521"/>
                  </a:cubicBezTo>
                  <a:lnTo>
                    <a:pt x="4584" y="2521"/>
                  </a:lnTo>
                  <a:cubicBezTo>
                    <a:pt x="4621" y="2526"/>
                    <a:pt x="4659" y="2529"/>
                    <a:pt x="4697" y="2530"/>
                  </a:cubicBezTo>
                  <a:lnTo>
                    <a:pt x="4697" y="2530"/>
                  </a:lnTo>
                  <a:cubicBezTo>
                    <a:pt x="4698" y="2530"/>
                    <a:pt x="4700" y="2531"/>
                    <a:pt x="4701" y="2531"/>
                  </a:cubicBezTo>
                  <a:cubicBezTo>
                    <a:pt x="4703" y="2532"/>
                    <a:pt x="4704" y="2533"/>
                    <a:pt x="4705" y="2535"/>
                  </a:cubicBezTo>
                  <a:cubicBezTo>
                    <a:pt x="4706" y="2536"/>
                    <a:pt x="4706" y="2538"/>
                    <a:pt x="4706" y="2540"/>
                  </a:cubicBezTo>
                  <a:lnTo>
                    <a:pt x="4706" y="2540"/>
                  </a:lnTo>
                  <a:lnTo>
                    <a:pt x="4706" y="2540"/>
                  </a:lnTo>
                  <a:cubicBezTo>
                    <a:pt x="4706" y="2542"/>
                    <a:pt x="4705" y="2543"/>
                    <a:pt x="4705" y="2544"/>
                  </a:cubicBezTo>
                  <a:cubicBezTo>
                    <a:pt x="4703" y="2546"/>
                    <a:pt x="4702" y="2547"/>
                    <a:pt x="4701" y="2548"/>
                  </a:cubicBezTo>
                  <a:cubicBezTo>
                    <a:pt x="4699" y="2549"/>
                    <a:pt x="4698" y="2549"/>
                    <a:pt x="4697" y="2549"/>
                  </a:cubicBezTo>
                  <a:cubicBezTo>
                    <a:pt x="4696" y="2549"/>
                    <a:pt x="4696" y="2549"/>
                    <a:pt x="4696" y="2549"/>
                  </a:cubicBezTo>
                  <a:lnTo>
                    <a:pt x="4696" y="2549"/>
                  </a:lnTo>
                  <a:cubicBezTo>
                    <a:pt x="4658" y="2548"/>
                    <a:pt x="4619" y="2545"/>
                    <a:pt x="4581" y="2540"/>
                  </a:cubicBezTo>
                  <a:lnTo>
                    <a:pt x="4581" y="2540"/>
                  </a:lnTo>
                  <a:cubicBezTo>
                    <a:pt x="4580" y="2540"/>
                    <a:pt x="4579" y="2539"/>
                    <a:pt x="4578" y="2539"/>
                  </a:cubicBezTo>
                  <a:cubicBezTo>
                    <a:pt x="4576" y="2538"/>
                    <a:pt x="4575" y="2536"/>
                    <a:pt x="4574" y="2535"/>
                  </a:cubicBezTo>
                  <a:cubicBezTo>
                    <a:pt x="4573" y="2534"/>
                    <a:pt x="4573" y="2531"/>
                    <a:pt x="4573" y="2530"/>
                  </a:cubicBezTo>
                  <a:cubicBezTo>
                    <a:pt x="4573" y="2528"/>
                    <a:pt x="4573" y="2526"/>
                    <a:pt x="4574" y="2525"/>
                  </a:cubicBezTo>
                  <a:cubicBezTo>
                    <a:pt x="4575" y="2523"/>
                    <a:pt x="4576" y="2523"/>
                    <a:pt x="4578" y="2522"/>
                  </a:cubicBezTo>
                  <a:cubicBezTo>
                    <a:pt x="4579" y="2521"/>
                    <a:pt x="4581" y="2521"/>
                    <a:pt x="4583" y="252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>
                <a:lnSpc>
                  <a:spcPct val="93000"/>
                </a:lnSpc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97;p18">
              <a:extLst>
                <a:ext uri="{FF2B5EF4-FFF2-40B4-BE49-F238E27FC236}">
                  <a16:creationId xmlns:a16="http://schemas.microsoft.com/office/drawing/2014/main" id="{A24B7FC2-5109-642E-46C2-1DA694469702}"/>
                </a:ext>
              </a:extLst>
            </p:cNvPr>
            <p:cNvSpPr/>
            <p:nvPr/>
          </p:nvSpPr>
          <p:spPr>
            <a:xfrm>
              <a:off x="7378606" y="3513359"/>
              <a:ext cx="842388" cy="842388"/>
            </a:xfrm>
            <a:prstGeom prst="wedgeEllipseCallou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133" kern="0" dirty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02</a:t>
              </a:r>
              <a:endParaRPr sz="2133" kern="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" name="Google Shape;203;p18">
              <a:extLst>
                <a:ext uri="{FF2B5EF4-FFF2-40B4-BE49-F238E27FC236}">
                  <a16:creationId xmlns:a16="http://schemas.microsoft.com/office/drawing/2014/main" id="{61B550DB-94D1-4E21-1467-30D8D110E535}"/>
                </a:ext>
              </a:extLst>
            </p:cNvPr>
            <p:cNvSpPr/>
            <p:nvPr/>
          </p:nvSpPr>
          <p:spPr>
            <a:xfrm>
              <a:off x="10875282" y="3696566"/>
              <a:ext cx="842388" cy="842388"/>
            </a:xfrm>
            <a:prstGeom prst="wedgeEllipseCallou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133" kern="0" dirty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03</a:t>
              </a:r>
              <a:endParaRPr sz="2133" kern="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" name="Google Shape;197;p18">
              <a:extLst>
                <a:ext uri="{FF2B5EF4-FFF2-40B4-BE49-F238E27FC236}">
                  <a16:creationId xmlns:a16="http://schemas.microsoft.com/office/drawing/2014/main" id="{FC37A09F-DA2F-DE3A-2C19-EC85E4AD93C0}"/>
                </a:ext>
              </a:extLst>
            </p:cNvPr>
            <p:cNvSpPr/>
            <p:nvPr/>
          </p:nvSpPr>
          <p:spPr>
            <a:xfrm>
              <a:off x="4977257" y="3615725"/>
              <a:ext cx="842388" cy="842388"/>
            </a:xfrm>
            <a:prstGeom prst="wedgeEllipseCallou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133" kern="0" dirty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02</a:t>
              </a:r>
              <a:endParaRPr sz="2133" kern="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0" name="Google Shape;191;p18">
              <a:extLst>
                <a:ext uri="{FF2B5EF4-FFF2-40B4-BE49-F238E27FC236}">
                  <a16:creationId xmlns:a16="http://schemas.microsoft.com/office/drawing/2014/main" id="{39665570-09C7-FA10-7A66-481BA909F702}"/>
                </a:ext>
              </a:extLst>
            </p:cNvPr>
            <p:cNvSpPr/>
            <p:nvPr/>
          </p:nvSpPr>
          <p:spPr>
            <a:xfrm>
              <a:off x="1823602" y="3727850"/>
              <a:ext cx="842388" cy="842388"/>
            </a:xfrm>
            <a:prstGeom prst="wedgeEllipseCallou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133" kern="0" dirty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01</a:t>
              </a:r>
              <a:endParaRPr sz="2133" kern="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F4EF597-19F9-87B7-4B59-838E8C91B9DB}"/>
                </a:ext>
              </a:extLst>
            </p:cNvPr>
            <p:cNvGrpSpPr/>
            <p:nvPr/>
          </p:nvGrpSpPr>
          <p:grpSpPr>
            <a:xfrm>
              <a:off x="714743" y="1580484"/>
              <a:ext cx="10762515" cy="1880598"/>
              <a:chOff x="400786" y="1186784"/>
              <a:chExt cx="10762515" cy="188059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F63AAB1-172C-0ADC-FB27-0DF675123D1D}"/>
                  </a:ext>
                </a:extLst>
              </p:cNvPr>
              <p:cNvGrpSpPr/>
              <p:nvPr/>
            </p:nvGrpSpPr>
            <p:grpSpPr>
              <a:xfrm>
                <a:off x="400786" y="1186784"/>
                <a:ext cx="2468925" cy="1880598"/>
                <a:chOff x="8303627" y="1806587"/>
                <a:chExt cx="2468925" cy="188059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5B6E741-6158-D1B7-D59E-6835B780C527}"/>
                    </a:ext>
                  </a:extLst>
                </p:cNvPr>
                <p:cNvSpPr txBox="1"/>
                <p:nvPr/>
              </p:nvSpPr>
              <p:spPr>
                <a:xfrm>
                  <a:off x="8377172" y="2240635"/>
                  <a:ext cx="2395380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Google Shape;5326;p76">
                  <a:extLst>
                    <a:ext uri="{FF2B5EF4-FFF2-40B4-BE49-F238E27FC236}">
                      <a16:creationId xmlns:a16="http://schemas.microsoft.com/office/drawing/2014/main" id="{E67B8175-D127-2A3C-A7F5-089EA6C59414}"/>
                    </a:ext>
                  </a:extLst>
                </p:cNvPr>
                <p:cNvSpPr/>
                <p:nvPr/>
              </p:nvSpPr>
              <p:spPr>
                <a:xfrm>
                  <a:off x="8303627" y="1806587"/>
                  <a:ext cx="2018056" cy="4415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/>
                      </a:solidFill>
                      <a:effectLst/>
                      <a:latin typeface="Arial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A3E5F58-D528-D6FC-12C4-8A42906A84CE}"/>
                  </a:ext>
                </a:extLst>
              </p:cNvPr>
              <p:cNvGrpSpPr/>
              <p:nvPr/>
            </p:nvGrpSpPr>
            <p:grpSpPr>
              <a:xfrm>
                <a:off x="3165316" y="1186784"/>
                <a:ext cx="2468925" cy="1880598"/>
                <a:chOff x="8303627" y="1806587"/>
                <a:chExt cx="2468925" cy="1880598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BE985A7-620A-1433-3A17-DBB18B3861D9}"/>
                    </a:ext>
                  </a:extLst>
                </p:cNvPr>
                <p:cNvSpPr txBox="1"/>
                <p:nvPr/>
              </p:nvSpPr>
              <p:spPr>
                <a:xfrm>
                  <a:off x="8377172" y="2240635"/>
                  <a:ext cx="2395380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22" name="Google Shape;5326;p76">
                  <a:extLst>
                    <a:ext uri="{FF2B5EF4-FFF2-40B4-BE49-F238E27FC236}">
                      <a16:creationId xmlns:a16="http://schemas.microsoft.com/office/drawing/2014/main" id="{F1C84405-DFC7-4807-1C12-378F3F0BDE61}"/>
                    </a:ext>
                  </a:extLst>
                </p:cNvPr>
                <p:cNvSpPr/>
                <p:nvPr/>
              </p:nvSpPr>
              <p:spPr>
                <a:xfrm>
                  <a:off x="8303627" y="1806587"/>
                  <a:ext cx="2018056" cy="4415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/>
                      </a:solidFill>
                      <a:effectLst/>
                      <a:latin typeface="Arial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4F05419-D739-E2BF-C2FA-BA295636D955}"/>
                  </a:ext>
                </a:extLst>
              </p:cNvPr>
              <p:cNvGrpSpPr/>
              <p:nvPr/>
            </p:nvGrpSpPr>
            <p:grpSpPr>
              <a:xfrm>
                <a:off x="5929846" y="1186784"/>
                <a:ext cx="2468925" cy="1880598"/>
                <a:chOff x="8303627" y="1806587"/>
                <a:chExt cx="2468925" cy="188059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BE49898-72D0-305C-96D2-A4545788B52B}"/>
                    </a:ext>
                  </a:extLst>
                </p:cNvPr>
                <p:cNvSpPr txBox="1"/>
                <p:nvPr/>
              </p:nvSpPr>
              <p:spPr>
                <a:xfrm>
                  <a:off x="8377172" y="2240635"/>
                  <a:ext cx="2395380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25" name="Google Shape;5326;p76">
                  <a:extLst>
                    <a:ext uri="{FF2B5EF4-FFF2-40B4-BE49-F238E27FC236}">
                      <a16:creationId xmlns:a16="http://schemas.microsoft.com/office/drawing/2014/main" id="{B122DBF5-5EEC-CCCC-E289-3F0F6C0E189B}"/>
                    </a:ext>
                  </a:extLst>
                </p:cNvPr>
                <p:cNvSpPr/>
                <p:nvPr/>
              </p:nvSpPr>
              <p:spPr>
                <a:xfrm>
                  <a:off x="8303627" y="1806587"/>
                  <a:ext cx="2018056" cy="4415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/>
                      </a:solidFill>
                      <a:effectLst/>
                      <a:latin typeface="Arial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4F5E4CD-D5AC-32D6-9C8C-2D3C198F75E5}"/>
                  </a:ext>
                </a:extLst>
              </p:cNvPr>
              <p:cNvGrpSpPr/>
              <p:nvPr/>
            </p:nvGrpSpPr>
            <p:grpSpPr>
              <a:xfrm>
                <a:off x="8694376" y="1186784"/>
                <a:ext cx="2468925" cy="1880598"/>
                <a:chOff x="8303627" y="1806587"/>
                <a:chExt cx="2468925" cy="1880598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F45B518-9C45-9511-FAEE-C641DCEB6071}"/>
                    </a:ext>
                  </a:extLst>
                </p:cNvPr>
                <p:cNvSpPr txBox="1"/>
                <p:nvPr/>
              </p:nvSpPr>
              <p:spPr>
                <a:xfrm>
                  <a:off x="8377172" y="2240635"/>
                  <a:ext cx="2395380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28" name="Google Shape;5326;p76">
                  <a:extLst>
                    <a:ext uri="{FF2B5EF4-FFF2-40B4-BE49-F238E27FC236}">
                      <a16:creationId xmlns:a16="http://schemas.microsoft.com/office/drawing/2014/main" id="{B0857A80-9CBD-1339-D3A2-C69A1C42DD6E}"/>
                    </a:ext>
                  </a:extLst>
                </p:cNvPr>
                <p:cNvSpPr/>
                <p:nvPr/>
              </p:nvSpPr>
              <p:spPr>
                <a:xfrm>
                  <a:off x="8303627" y="1806587"/>
                  <a:ext cx="2018056" cy="4415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/>
                      </a:solidFill>
                      <a:effectLst/>
                      <a:latin typeface="Arial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32944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67A2AC3-BB36-1650-2896-C12CB755934C}"/>
              </a:ext>
            </a:extLst>
          </p:cNvPr>
          <p:cNvGrpSpPr/>
          <p:nvPr/>
        </p:nvGrpSpPr>
        <p:grpSpPr>
          <a:xfrm>
            <a:off x="2823912" y="-234707"/>
            <a:ext cx="9251858" cy="7064035"/>
            <a:chOff x="3028155" y="355067"/>
            <a:chExt cx="9251858" cy="706403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56D4A2A-7D74-1D26-FBE5-3205F1884689}"/>
                </a:ext>
              </a:extLst>
            </p:cNvPr>
            <p:cNvSpPr/>
            <p:nvPr/>
          </p:nvSpPr>
          <p:spPr>
            <a:xfrm>
              <a:off x="6551047" y="6014810"/>
              <a:ext cx="1455047" cy="1350997"/>
            </a:xfrm>
            <a:custGeom>
              <a:avLst/>
              <a:gdLst>
                <a:gd name="connsiteX0" fmla="*/ 369653 w 1455047"/>
                <a:gd name="connsiteY0" fmla="*/ 963584 h 1350997"/>
                <a:gd name="connsiteX1" fmla="*/ 391771 w 1455047"/>
                <a:gd name="connsiteY1" fmla="*/ 966182 h 1350997"/>
                <a:gd name="connsiteX2" fmla="*/ 424726 w 1455047"/>
                <a:gd name="connsiteY2" fmla="*/ 1005653 h 1350997"/>
                <a:gd name="connsiteX3" fmla="*/ 413488 w 1455047"/>
                <a:gd name="connsiteY3" fmla="*/ 1059203 h 1350997"/>
                <a:gd name="connsiteX4" fmla="*/ 366873 w 1455047"/>
                <a:gd name="connsiteY4" fmla="*/ 1098413 h 1350997"/>
                <a:gd name="connsiteX5" fmla="*/ 340627 w 1455047"/>
                <a:gd name="connsiteY5" fmla="*/ 1104135 h 1350997"/>
                <a:gd name="connsiteX6" fmla="*/ 338666 w 1455047"/>
                <a:gd name="connsiteY6" fmla="*/ 1084709 h 1350997"/>
                <a:gd name="connsiteX7" fmla="*/ 373192 w 1455047"/>
                <a:gd name="connsiteY7" fmla="*/ 1072639 h 1350997"/>
                <a:gd name="connsiteX8" fmla="*/ 404624 w 1455047"/>
                <a:gd name="connsiteY8" fmla="*/ 1030228 h 1350997"/>
                <a:gd name="connsiteX9" fmla="*/ 392660 w 1455047"/>
                <a:gd name="connsiteY9" fmla="*/ 988918 h 1350997"/>
                <a:gd name="connsiteX10" fmla="*/ 360991 w 1455047"/>
                <a:gd name="connsiteY10" fmla="*/ 986222 h 1350997"/>
                <a:gd name="connsiteX11" fmla="*/ 340063 w 1455047"/>
                <a:gd name="connsiteY11" fmla="*/ 1013387 h 1350997"/>
                <a:gd name="connsiteX12" fmla="*/ 338350 w 1455047"/>
                <a:gd name="connsiteY12" fmla="*/ 1044306 h 1350997"/>
                <a:gd name="connsiteX13" fmla="*/ 337988 w 1455047"/>
                <a:gd name="connsiteY13" fmla="*/ 1077986 h 1350997"/>
                <a:gd name="connsiteX14" fmla="*/ 338666 w 1455047"/>
                <a:gd name="connsiteY14" fmla="*/ 1084709 h 1350997"/>
                <a:gd name="connsiteX15" fmla="*/ 322235 w 1455047"/>
                <a:gd name="connsiteY15" fmla="*/ 1090454 h 1350997"/>
                <a:gd name="connsiteX16" fmla="*/ 319299 w 1455047"/>
                <a:gd name="connsiteY16" fmla="*/ 1090517 h 1350997"/>
                <a:gd name="connsiteX17" fmla="*/ 318379 w 1455047"/>
                <a:gd name="connsiteY17" fmla="*/ 1071119 h 1350997"/>
                <a:gd name="connsiteX18" fmla="*/ 319137 w 1455047"/>
                <a:gd name="connsiteY18" fmla="*/ 1035190 h 1350997"/>
                <a:gd name="connsiteX19" fmla="*/ 321906 w 1455047"/>
                <a:gd name="connsiteY19" fmla="*/ 1004539 h 1350997"/>
                <a:gd name="connsiteX20" fmla="*/ 369653 w 1455047"/>
                <a:gd name="connsiteY20" fmla="*/ 963584 h 1350997"/>
                <a:gd name="connsiteX21" fmla="*/ 244427 w 1455047"/>
                <a:gd name="connsiteY21" fmla="*/ 818398 h 1350997"/>
                <a:gd name="connsiteX22" fmla="*/ 1049619 w 1455047"/>
                <a:gd name="connsiteY22" fmla="*/ 818398 h 1350997"/>
                <a:gd name="connsiteX23" fmla="*/ 1049619 w 1455047"/>
                <a:gd name="connsiteY23" fmla="*/ 838134 h 1350997"/>
                <a:gd name="connsiteX24" fmla="*/ 244427 w 1455047"/>
                <a:gd name="connsiteY24" fmla="*/ 838134 h 1350997"/>
                <a:gd name="connsiteX25" fmla="*/ 244427 w 1455047"/>
                <a:gd name="connsiteY25" fmla="*/ 818398 h 1350997"/>
                <a:gd name="connsiteX26" fmla="*/ 1216471 w 1455047"/>
                <a:gd name="connsiteY26" fmla="*/ 673243 h 1350997"/>
                <a:gd name="connsiteX27" fmla="*/ 1228638 w 1455047"/>
                <a:gd name="connsiteY27" fmla="*/ 680117 h 1350997"/>
                <a:gd name="connsiteX28" fmla="*/ 1234011 w 1455047"/>
                <a:gd name="connsiteY28" fmla="*/ 715477 h 1350997"/>
                <a:gd name="connsiteX29" fmla="*/ 1242972 w 1455047"/>
                <a:gd name="connsiteY29" fmla="*/ 858035 h 1350997"/>
                <a:gd name="connsiteX30" fmla="*/ 1221357 w 1455047"/>
                <a:gd name="connsiteY30" fmla="*/ 964610 h 1350997"/>
                <a:gd name="connsiteX31" fmla="*/ 1112604 w 1455047"/>
                <a:gd name="connsiteY31" fmla="*/ 1083615 h 1350997"/>
                <a:gd name="connsiteX32" fmla="*/ 1055555 w 1455047"/>
                <a:gd name="connsiteY32" fmla="*/ 1080520 h 1350997"/>
                <a:gd name="connsiteX33" fmla="*/ 982560 w 1455047"/>
                <a:gd name="connsiteY33" fmla="*/ 1069309 h 1350997"/>
                <a:gd name="connsiteX34" fmla="*/ 841149 w 1455047"/>
                <a:gd name="connsiteY34" fmla="*/ 1059174 h 1350997"/>
                <a:gd name="connsiteX35" fmla="*/ 716775 w 1455047"/>
                <a:gd name="connsiteY35" fmla="*/ 1099598 h 1350997"/>
                <a:gd name="connsiteX36" fmla="*/ 601168 w 1455047"/>
                <a:gd name="connsiteY36" fmla="*/ 1174893 h 1350997"/>
                <a:gd name="connsiteX37" fmla="*/ 385279 w 1455047"/>
                <a:gd name="connsiteY37" fmla="*/ 1348134 h 1350997"/>
                <a:gd name="connsiteX38" fmla="*/ 380992 w 1455047"/>
                <a:gd name="connsiteY38" fmla="*/ 1350630 h 1350997"/>
                <a:gd name="connsiteX39" fmla="*/ 368801 w 1455047"/>
                <a:gd name="connsiteY39" fmla="*/ 1343791 h 1350997"/>
                <a:gd name="connsiteX40" fmla="*/ 347281 w 1455047"/>
                <a:gd name="connsiteY40" fmla="*/ 1278763 h 1350997"/>
                <a:gd name="connsiteX41" fmla="*/ 321675 w 1455047"/>
                <a:gd name="connsiteY41" fmla="*/ 1140613 h 1350997"/>
                <a:gd name="connsiteX42" fmla="*/ 320157 w 1455047"/>
                <a:gd name="connsiteY42" fmla="*/ 1108597 h 1350997"/>
                <a:gd name="connsiteX43" fmla="*/ 340627 w 1455047"/>
                <a:gd name="connsiteY43" fmla="*/ 1104135 h 1350997"/>
                <a:gd name="connsiteX44" fmla="*/ 351364 w 1455047"/>
                <a:gd name="connsiteY44" fmla="*/ 1210545 h 1350997"/>
                <a:gd name="connsiteX45" fmla="*/ 383407 w 1455047"/>
                <a:gd name="connsiteY45" fmla="*/ 1323434 h 1350997"/>
                <a:gd name="connsiteX46" fmla="*/ 371272 w 1455047"/>
                <a:gd name="connsiteY46" fmla="*/ 1334389 h 1350997"/>
                <a:gd name="connsiteX47" fmla="*/ 387750 w 1455047"/>
                <a:gd name="connsiteY47" fmla="*/ 1338733 h 1350997"/>
                <a:gd name="connsiteX48" fmla="*/ 383407 w 1455047"/>
                <a:gd name="connsiteY48" fmla="*/ 1323434 h 1350997"/>
                <a:gd name="connsiteX49" fmla="*/ 396088 w 1455047"/>
                <a:gd name="connsiteY49" fmla="*/ 1311987 h 1350997"/>
                <a:gd name="connsiteX50" fmla="*/ 612274 w 1455047"/>
                <a:gd name="connsiteY50" fmla="*/ 1143508 h 1350997"/>
                <a:gd name="connsiteX51" fmla="*/ 669023 w 1455047"/>
                <a:gd name="connsiteY51" fmla="*/ 1106142 h 1350997"/>
                <a:gd name="connsiteX52" fmla="*/ 727420 w 1455047"/>
                <a:gd name="connsiteY52" fmla="*/ 1071442 h 1350997"/>
                <a:gd name="connsiteX53" fmla="*/ 852814 w 1455047"/>
                <a:gd name="connsiteY53" fmla="*/ 1038743 h 1350997"/>
                <a:gd name="connsiteX54" fmla="*/ 994852 w 1455047"/>
                <a:gd name="connsiteY54" fmla="*/ 1051411 h 1350997"/>
                <a:gd name="connsiteX55" fmla="*/ 1067914 w 1455047"/>
                <a:gd name="connsiteY55" fmla="*/ 1062660 h 1350997"/>
                <a:gd name="connsiteX56" fmla="*/ 1116526 w 1455047"/>
                <a:gd name="connsiteY56" fmla="*/ 1063089 h 1350997"/>
                <a:gd name="connsiteX57" fmla="*/ 1207348 w 1455047"/>
                <a:gd name="connsiteY57" fmla="*/ 942141 h 1350997"/>
                <a:gd name="connsiteX58" fmla="*/ 1218618 w 1455047"/>
                <a:gd name="connsiteY58" fmla="*/ 895137 h 1350997"/>
                <a:gd name="connsiteX59" fmla="*/ 1224191 w 1455047"/>
                <a:gd name="connsiteY59" fmla="*/ 826063 h 1350997"/>
                <a:gd name="connsiteX60" fmla="*/ 1209552 w 1455047"/>
                <a:gd name="connsiteY60" fmla="*/ 685381 h 1350997"/>
                <a:gd name="connsiteX61" fmla="*/ 1216471 w 1455047"/>
                <a:gd name="connsiteY61" fmla="*/ 673243 h 1350997"/>
                <a:gd name="connsiteX62" fmla="*/ 232465 w 1455047"/>
                <a:gd name="connsiteY62" fmla="*/ 595616 h 1350997"/>
                <a:gd name="connsiteX63" fmla="*/ 627104 w 1455047"/>
                <a:gd name="connsiteY63" fmla="*/ 595616 h 1350997"/>
                <a:gd name="connsiteX64" fmla="*/ 627104 w 1455047"/>
                <a:gd name="connsiteY64" fmla="*/ 615352 h 1350997"/>
                <a:gd name="connsiteX65" fmla="*/ 232465 w 1455047"/>
                <a:gd name="connsiteY65" fmla="*/ 615352 h 1350997"/>
                <a:gd name="connsiteX66" fmla="*/ 232465 w 1455047"/>
                <a:gd name="connsiteY66" fmla="*/ 595616 h 1350997"/>
                <a:gd name="connsiteX67" fmla="*/ 232465 w 1455047"/>
                <a:gd name="connsiteY67" fmla="*/ 364841 h 1350997"/>
                <a:gd name="connsiteX68" fmla="*/ 643054 w 1455047"/>
                <a:gd name="connsiteY68" fmla="*/ 364841 h 1350997"/>
                <a:gd name="connsiteX69" fmla="*/ 643054 w 1455047"/>
                <a:gd name="connsiteY69" fmla="*/ 384577 h 1350997"/>
                <a:gd name="connsiteX70" fmla="*/ 232465 w 1455047"/>
                <a:gd name="connsiteY70" fmla="*/ 384577 h 1350997"/>
                <a:gd name="connsiteX71" fmla="*/ 232465 w 1455047"/>
                <a:gd name="connsiteY71" fmla="*/ 364841 h 1350997"/>
                <a:gd name="connsiteX72" fmla="*/ 571277 w 1455047"/>
                <a:gd name="connsiteY72" fmla="*/ 137551 h 1350997"/>
                <a:gd name="connsiteX73" fmla="*/ 860163 w 1455047"/>
                <a:gd name="connsiteY73" fmla="*/ 139196 h 1350997"/>
                <a:gd name="connsiteX74" fmla="*/ 860097 w 1455047"/>
                <a:gd name="connsiteY74" fmla="*/ 139065 h 1350997"/>
                <a:gd name="connsiteX75" fmla="*/ 860097 w 1455047"/>
                <a:gd name="connsiteY75" fmla="*/ 158801 h 1350997"/>
                <a:gd name="connsiteX76" fmla="*/ 790661 w 1455047"/>
                <a:gd name="connsiteY76" fmla="*/ 158801 h 1350997"/>
                <a:gd name="connsiteX77" fmla="*/ 520428 w 1455047"/>
                <a:gd name="connsiteY77" fmla="*/ 157024 h 1350997"/>
                <a:gd name="connsiteX78" fmla="*/ 263838 w 1455047"/>
                <a:gd name="connsiteY78" fmla="*/ 159064 h 1350997"/>
                <a:gd name="connsiteX79" fmla="*/ 136400 w 1455047"/>
                <a:gd name="connsiteY79" fmla="*/ 163932 h 1350997"/>
                <a:gd name="connsiteX80" fmla="*/ 78794 w 1455047"/>
                <a:gd name="connsiteY80" fmla="*/ 174523 h 1350997"/>
                <a:gd name="connsiteX81" fmla="*/ 49135 w 1455047"/>
                <a:gd name="connsiteY81" fmla="*/ 211330 h 1350997"/>
                <a:gd name="connsiteX82" fmla="*/ 39545 w 1455047"/>
                <a:gd name="connsiteY82" fmla="*/ 262017 h 1350997"/>
                <a:gd name="connsiteX83" fmla="*/ 35294 w 1455047"/>
                <a:gd name="connsiteY83" fmla="*/ 329645 h 1350997"/>
                <a:gd name="connsiteX84" fmla="*/ 28043 w 1455047"/>
                <a:gd name="connsiteY84" fmla="*/ 473058 h 1350997"/>
                <a:gd name="connsiteX85" fmla="*/ 20365 w 1455047"/>
                <a:gd name="connsiteY85" fmla="*/ 760113 h 1350997"/>
                <a:gd name="connsiteX86" fmla="*/ 19936 w 1455047"/>
                <a:gd name="connsiteY86" fmla="*/ 903262 h 1350997"/>
                <a:gd name="connsiteX87" fmla="*/ 44653 w 1455047"/>
                <a:gd name="connsiteY87" fmla="*/ 1017236 h 1350997"/>
                <a:gd name="connsiteX88" fmla="*/ 210319 w 1455047"/>
                <a:gd name="connsiteY88" fmla="*/ 1088978 h 1350997"/>
                <a:gd name="connsiteX89" fmla="*/ 259159 w 1455047"/>
                <a:gd name="connsiteY89" fmla="*/ 1091807 h 1350997"/>
                <a:gd name="connsiteX90" fmla="*/ 319299 w 1455047"/>
                <a:gd name="connsiteY90" fmla="*/ 1090517 h 1350997"/>
                <a:gd name="connsiteX91" fmla="*/ 320157 w 1455047"/>
                <a:gd name="connsiteY91" fmla="*/ 1108597 h 1350997"/>
                <a:gd name="connsiteX92" fmla="*/ 306516 w 1455047"/>
                <a:gd name="connsiteY92" fmla="*/ 1111571 h 1350997"/>
                <a:gd name="connsiteX93" fmla="*/ 192655 w 1455047"/>
                <a:gd name="connsiteY93" fmla="*/ 1106837 h 1350997"/>
                <a:gd name="connsiteX94" fmla="*/ 20596 w 1455047"/>
                <a:gd name="connsiteY94" fmla="*/ 1015816 h 1350997"/>
                <a:gd name="connsiteX95" fmla="*/ 31 w 1455047"/>
                <a:gd name="connsiteY95" fmla="*/ 885632 h 1350997"/>
                <a:gd name="connsiteX96" fmla="*/ 888 w 1455047"/>
                <a:gd name="connsiteY96" fmla="*/ 733503 h 1350997"/>
                <a:gd name="connsiteX97" fmla="*/ 10083 w 1455047"/>
                <a:gd name="connsiteY97" fmla="*/ 432205 h 1350997"/>
                <a:gd name="connsiteX98" fmla="*/ 18355 w 1455047"/>
                <a:gd name="connsiteY98" fmla="*/ 282806 h 1350997"/>
                <a:gd name="connsiteX99" fmla="*/ 48014 w 1455047"/>
                <a:gd name="connsiteY99" fmla="*/ 174260 h 1350997"/>
                <a:gd name="connsiteX100" fmla="*/ 165533 w 1455047"/>
                <a:gd name="connsiteY100" fmla="*/ 142781 h 1350997"/>
                <a:gd name="connsiteX101" fmla="*/ 300319 w 1455047"/>
                <a:gd name="connsiteY101" fmla="*/ 138506 h 1350997"/>
                <a:gd name="connsiteX102" fmla="*/ 571277 w 1455047"/>
                <a:gd name="connsiteY102" fmla="*/ 137551 h 1350997"/>
                <a:gd name="connsiteX103" fmla="*/ 1296195 w 1455047"/>
                <a:gd name="connsiteY103" fmla="*/ 2823 h 1350997"/>
                <a:gd name="connsiteX104" fmla="*/ 1310204 w 1455047"/>
                <a:gd name="connsiteY104" fmla="*/ 2823 h 1350997"/>
                <a:gd name="connsiteX105" fmla="*/ 1327764 w 1455047"/>
                <a:gd name="connsiteY105" fmla="*/ 20388 h 1350997"/>
                <a:gd name="connsiteX106" fmla="*/ 1404127 w 1455047"/>
                <a:gd name="connsiteY106" fmla="*/ 96601 h 1350997"/>
                <a:gd name="connsiteX107" fmla="*/ 1452234 w 1455047"/>
                <a:gd name="connsiteY107" fmla="*/ 144656 h 1350997"/>
                <a:gd name="connsiteX108" fmla="*/ 1452234 w 1455047"/>
                <a:gd name="connsiteY108" fmla="*/ 158603 h 1350997"/>
                <a:gd name="connsiteX109" fmla="*/ 1372024 w 1455047"/>
                <a:gd name="connsiteY109" fmla="*/ 241098 h 1350997"/>
                <a:gd name="connsiteX110" fmla="*/ 1222112 w 1455047"/>
                <a:gd name="connsiteY110" fmla="*/ 391418 h 1350997"/>
                <a:gd name="connsiteX111" fmla="*/ 1076551 w 1455047"/>
                <a:gd name="connsiteY111" fmla="*/ 539962 h 1350997"/>
                <a:gd name="connsiteX112" fmla="*/ 1062580 w 1455047"/>
                <a:gd name="connsiteY112" fmla="*/ 526015 h 1350997"/>
                <a:gd name="connsiteX113" fmla="*/ 1142751 w 1455047"/>
                <a:gd name="connsiteY113" fmla="*/ 443487 h 1350997"/>
                <a:gd name="connsiteX114" fmla="*/ 1292702 w 1455047"/>
                <a:gd name="connsiteY114" fmla="*/ 293036 h 1350997"/>
                <a:gd name="connsiteX115" fmla="*/ 1431359 w 1455047"/>
                <a:gd name="connsiteY115" fmla="*/ 151729 h 1350997"/>
                <a:gd name="connsiteX116" fmla="*/ 1438234 w 1455047"/>
                <a:gd name="connsiteY116" fmla="*/ 158603 h 1350997"/>
                <a:gd name="connsiteX117" fmla="*/ 1438234 w 1455047"/>
                <a:gd name="connsiteY117" fmla="*/ 144723 h 1350997"/>
                <a:gd name="connsiteX118" fmla="*/ 1431359 w 1455047"/>
                <a:gd name="connsiteY118" fmla="*/ 151729 h 1350997"/>
                <a:gd name="connsiteX119" fmla="*/ 1420666 w 1455047"/>
                <a:gd name="connsiteY119" fmla="*/ 141038 h 1350997"/>
                <a:gd name="connsiteX120" fmla="*/ 1344311 w 1455047"/>
                <a:gd name="connsiteY120" fmla="*/ 64793 h 1350997"/>
                <a:gd name="connsiteX121" fmla="*/ 1302949 w 1455047"/>
                <a:gd name="connsiteY121" fmla="*/ 23510 h 1350997"/>
                <a:gd name="connsiteX122" fmla="*/ 1310204 w 1455047"/>
                <a:gd name="connsiteY122" fmla="*/ 16769 h 1350997"/>
                <a:gd name="connsiteX123" fmla="*/ 1296195 w 1455047"/>
                <a:gd name="connsiteY123" fmla="*/ 16769 h 1350997"/>
                <a:gd name="connsiteX124" fmla="*/ 1302949 w 1455047"/>
                <a:gd name="connsiteY124" fmla="*/ 23510 h 1350997"/>
                <a:gd name="connsiteX125" fmla="*/ 1295336 w 1455047"/>
                <a:gd name="connsiteY125" fmla="*/ 30584 h 1350997"/>
                <a:gd name="connsiteX126" fmla="*/ 1175017 w 1455047"/>
                <a:gd name="connsiteY126" fmla="*/ 142025 h 1350997"/>
                <a:gd name="connsiteX127" fmla="*/ 1053943 w 1455047"/>
                <a:gd name="connsiteY127" fmla="*/ 252479 h 1350997"/>
                <a:gd name="connsiteX128" fmla="*/ 932666 w 1455047"/>
                <a:gd name="connsiteY128" fmla="*/ 361552 h 1350997"/>
                <a:gd name="connsiteX129" fmla="*/ 901786 w 1455047"/>
                <a:gd name="connsiteY129" fmla="*/ 389115 h 1350997"/>
                <a:gd name="connsiteX130" fmla="*/ 874697 w 1455047"/>
                <a:gd name="connsiteY130" fmla="*/ 414443 h 1350997"/>
                <a:gd name="connsiteX131" fmla="*/ 853112 w 1455047"/>
                <a:gd name="connsiteY131" fmla="*/ 469768 h 1350997"/>
                <a:gd name="connsiteX132" fmla="*/ 848308 w 1455047"/>
                <a:gd name="connsiteY132" fmla="*/ 623627 h 1350997"/>
                <a:gd name="connsiteX133" fmla="*/ 835415 w 1455047"/>
                <a:gd name="connsiteY133" fmla="*/ 625943 h 1350997"/>
                <a:gd name="connsiteX134" fmla="*/ 847938 w 1455047"/>
                <a:gd name="connsiteY134" fmla="*/ 635482 h 1350997"/>
                <a:gd name="connsiteX135" fmla="*/ 848308 w 1455047"/>
                <a:gd name="connsiteY135" fmla="*/ 623627 h 1350997"/>
                <a:gd name="connsiteX136" fmla="*/ 881552 w 1455047"/>
                <a:gd name="connsiteY136" fmla="*/ 617654 h 1350997"/>
                <a:gd name="connsiteX137" fmla="*/ 1025360 w 1455047"/>
                <a:gd name="connsiteY137" fmla="*/ 581770 h 1350997"/>
                <a:gd name="connsiteX138" fmla="*/ 1033808 w 1455047"/>
                <a:gd name="connsiteY138" fmla="*/ 592688 h 1350997"/>
                <a:gd name="connsiteX139" fmla="*/ 1039734 w 1455047"/>
                <a:gd name="connsiteY139" fmla="*/ 578183 h 1350997"/>
                <a:gd name="connsiteX140" fmla="*/ 1025360 w 1455047"/>
                <a:gd name="connsiteY140" fmla="*/ 581770 h 1350997"/>
                <a:gd name="connsiteX141" fmla="*/ 1010141 w 1455047"/>
                <a:gd name="connsiteY141" fmla="*/ 562099 h 1350997"/>
                <a:gd name="connsiteX142" fmla="*/ 955764 w 1455047"/>
                <a:gd name="connsiteY142" fmla="*/ 504832 h 1350997"/>
                <a:gd name="connsiteX143" fmla="*/ 900600 w 1455047"/>
                <a:gd name="connsiteY143" fmla="*/ 458782 h 1350997"/>
                <a:gd name="connsiteX144" fmla="*/ 900600 w 1455047"/>
                <a:gd name="connsiteY144" fmla="*/ 458585 h 1350997"/>
                <a:gd name="connsiteX145" fmla="*/ 897074 w 1455047"/>
                <a:gd name="connsiteY145" fmla="*/ 445066 h 1350997"/>
                <a:gd name="connsiteX146" fmla="*/ 910586 w 1455047"/>
                <a:gd name="connsiteY146" fmla="*/ 441513 h 1350997"/>
                <a:gd name="connsiteX147" fmla="*/ 944036 w 1455047"/>
                <a:gd name="connsiteY147" fmla="*/ 467828 h 1350997"/>
                <a:gd name="connsiteX148" fmla="*/ 1050880 w 1455047"/>
                <a:gd name="connsiteY148" fmla="*/ 582755 h 1350997"/>
                <a:gd name="connsiteX149" fmla="*/ 1044973 w 1455047"/>
                <a:gd name="connsiteY149" fmla="*/ 597228 h 1350997"/>
                <a:gd name="connsiteX150" fmla="*/ 999929 w 1455047"/>
                <a:gd name="connsiteY150" fmla="*/ 610385 h 1350997"/>
                <a:gd name="connsiteX151" fmla="*/ 840721 w 1455047"/>
                <a:gd name="connsiteY151" fmla="*/ 645219 h 1350997"/>
                <a:gd name="connsiteX152" fmla="*/ 828231 w 1455047"/>
                <a:gd name="connsiteY152" fmla="*/ 635713 h 1350997"/>
                <a:gd name="connsiteX153" fmla="*/ 828890 w 1455047"/>
                <a:gd name="connsiteY153" fmla="*/ 614365 h 1350997"/>
                <a:gd name="connsiteX154" fmla="*/ 831493 w 1455047"/>
                <a:gd name="connsiteY154" fmla="*/ 530719 h 1350997"/>
                <a:gd name="connsiteX155" fmla="*/ 832812 w 1455047"/>
                <a:gd name="connsiteY155" fmla="*/ 488879 h 1350997"/>
                <a:gd name="connsiteX156" fmla="*/ 835678 w 1455047"/>
                <a:gd name="connsiteY156" fmla="*/ 450724 h 1350997"/>
                <a:gd name="connsiteX157" fmla="*/ 868304 w 1455047"/>
                <a:gd name="connsiteY157" fmla="*/ 392405 h 1350997"/>
                <a:gd name="connsiteX158" fmla="*/ 929601 w 1455047"/>
                <a:gd name="connsiteY158" fmla="*/ 337737 h 1350997"/>
                <a:gd name="connsiteX159" fmla="*/ 1052560 w 1455047"/>
                <a:gd name="connsiteY159" fmla="*/ 226954 h 1350997"/>
                <a:gd name="connsiteX160" fmla="*/ 1174788 w 1455047"/>
                <a:gd name="connsiteY160" fmla="*/ 115283 h 1350997"/>
                <a:gd name="connsiteX161" fmla="*/ 1296195 w 1455047"/>
                <a:gd name="connsiteY161" fmla="*/ 2823 h 13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1455047" h="1350997">
                  <a:moveTo>
                    <a:pt x="369653" y="963584"/>
                  </a:moveTo>
                  <a:cubicBezTo>
                    <a:pt x="376995" y="962764"/>
                    <a:pt x="384529" y="963520"/>
                    <a:pt x="391771" y="966182"/>
                  </a:cubicBezTo>
                  <a:cubicBezTo>
                    <a:pt x="408947" y="972639"/>
                    <a:pt x="421462" y="987632"/>
                    <a:pt x="424726" y="1005653"/>
                  </a:cubicBezTo>
                  <a:cubicBezTo>
                    <a:pt x="427804" y="1024284"/>
                    <a:pt x="423796" y="1043382"/>
                    <a:pt x="413488" y="1059203"/>
                  </a:cubicBezTo>
                  <a:cubicBezTo>
                    <a:pt x="401855" y="1077705"/>
                    <a:pt x="385509" y="1090230"/>
                    <a:pt x="366873" y="1098413"/>
                  </a:cubicBezTo>
                  <a:lnTo>
                    <a:pt x="340627" y="1104135"/>
                  </a:lnTo>
                  <a:lnTo>
                    <a:pt x="338666" y="1084709"/>
                  </a:lnTo>
                  <a:lnTo>
                    <a:pt x="373192" y="1072639"/>
                  </a:lnTo>
                  <a:cubicBezTo>
                    <a:pt x="388211" y="1062818"/>
                    <a:pt x="399977" y="1048897"/>
                    <a:pt x="404624" y="1030228"/>
                  </a:cubicBezTo>
                  <a:cubicBezTo>
                    <a:pt x="408281" y="1015588"/>
                    <a:pt x="405513" y="998290"/>
                    <a:pt x="392660" y="988918"/>
                  </a:cubicBezTo>
                  <a:cubicBezTo>
                    <a:pt x="383360" y="982393"/>
                    <a:pt x="371264" y="981364"/>
                    <a:pt x="360991" y="986222"/>
                  </a:cubicBezTo>
                  <a:cubicBezTo>
                    <a:pt x="349806" y="991089"/>
                    <a:pt x="341906" y="1001348"/>
                    <a:pt x="340063" y="1013387"/>
                  </a:cubicBezTo>
                  <a:cubicBezTo>
                    <a:pt x="338916" y="1023655"/>
                    <a:pt x="338344" y="1033981"/>
                    <a:pt x="338350" y="1044306"/>
                  </a:cubicBezTo>
                  <a:cubicBezTo>
                    <a:pt x="337976" y="1055507"/>
                    <a:pt x="337856" y="1066737"/>
                    <a:pt x="337988" y="1077986"/>
                  </a:cubicBezTo>
                  <a:lnTo>
                    <a:pt x="338666" y="1084709"/>
                  </a:lnTo>
                  <a:lnTo>
                    <a:pt x="322235" y="1090454"/>
                  </a:lnTo>
                  <a:lnTo>
                    <a:pt x="319299" y="1090517"/>
                  </a:lnTo>
                  <a:lnTo>
                    <a:pt x="318379" y="1071119"/>
                  </a:lnTo>
                  <a:cubicBezTo>
                    <a:pt x="318357" y="1059146"/>
                    <a:pt x="318610" y="1047163"/>
                    <a:pt x="319137" y="1035190"/>
                  </a:cubicBezTo>
                  <a:cubicBezTo>
                    <a:pt x="319034" y="1024913"/>
                    <a:pt x="319961" y="1014635"/>
                    <a:pt x="321906" y="1004539"/>
                  </a:cubicBezTo>
                  <a:cubicBezTo>
                    <a:pt x="327344" y="982679"/>
                    <a:pt x="347629" y="966043"/>
                    <a:pt x="369653" y="963584"/>
                  </a:cubicBezTo>
                  <a:close/>
                  <a:moveTo>
                    <a:pt x="244427" y="818398"/>
                  </a:moveTo>
                  <a:lnTo>
                    <a:pt x="1049619" y="818398"/>
                  </a:lnTo>
                  <a:cubicBezTo>
                    <a:pt x="1062379" y="818398"/>
                    <a:pt x="1062340" y="838134"/>
                    <a:pt x="1049619" y="838134"/>
                  </a:cubicBezTo>
                  <a:lnTo>
                    <a:pt x="244427" y="838134"/>
                  </a:lnTo>
                  <a:cubicBezTo>
                    <a:pt x="231707" y="838134"/>
                    <a:pt x="231707" y="818398"/>
                    <a:pt x="244427" y="818398"/>
                  </a:cubicBezTo>
                  <a:close/>
                  <a:moveTo>
                    <a:pt x="1216471" y="673243"/>
                  </a:moveTo>
                  <a:cubicBezTo>
                    <a:pt x="1221185" y="671928"/>
                    <a:pt x="1227808" y="674855"/>
                    <a:pt x="1228638" y="680117"/>
                  </a:cubicBezTo>
                  <a:cubicBezTo>
                    <a:pt x="1230452" y="691893"/>
                    <a:pt x="1232294" y="703702"/>
                    <a:pt x="1234011" y="715477"/>
                  </a:cubicBezTo>
                  <a:cubicBezTo>
                    <a:pt x="1240825" y="762646"/>
                    <a:pt x="1246265" y="810373"/>
                    <a:pt x="1242972" y="858035"/>
                  </a:cubicBezTo>
                  <a:cubicBezTo>
                    <a:pt x="1239938" y="894276"/>
                    <a:pt x="1232685" y="930041"/>
                    <a:pt x="1221357" y="964610"/>
                  </a:cubicBezTo>
                  <a:cubicBezTo>
                    <a:pt x="1204609" y="1018283"/>
                    <a:pt x="1174100" y="1075157"/>
                    <a:pt x="1112604" y="1083615"/>
                  </a:cubicBezTo>
                  <a:cubicBezTo>
                    <a:pt x="1093289" y="1086244"/>
                    <a:pt x="1074670" y="1083415"/>
                    <a:pt x="1055555" y="1080520"/>
                  </a:cubicBezTo>
                  <a:cubicBezTo>
                    <a:pt x="1031201" y="1076833"/>
                    <a:pt x="1006914" y="1072890"/>
                    <a:pt x="982560" y="1069309"/>
                  </a:cubicBezTo>
                  <a:cubicBezTo>
                    <a:pt x="936125" y="1062460"/>
                    <a:pt x="888143" y="1055031"/>
                    <a:pt x="841149" y="1059174"/>
                  </a:cubicBezTo>
                  <a:cubicBezTo>
                    <a:pt x="797182" y="1063184"/>
                    <a:pt x="754679" y="1077005"/>
                    <a:pt x="716775" y="1099598"/>
                  </a:cubicBezTo>
                  <a:cubicBezTo>
                    <a:pt x="677262" y="1123049"/>
                    <a:pt x="638836" y="1148576"/>
                    <a:pt x="601168" y="1174893"/>
                  </a:cubicBezTo>
                  <a:cubicBezTo>
                    <a:pt x="525479" y="1227852"/>
                    <a:pt x="453360" y="1285726"/>
                    <a:pt x="385279" y="1348134"/>
                  </a:cubicBezTo>
                  <a:cubicBezTo>
                    <a:pt x="384085" y="1349315"/>
                    <a:pt x="382609" y="1350173"/>
                    <a:pt x="380992" y="1350630"/>
                  </a:cubicBezTo>
                  <a:cubicBezTo>
                    <a:pt x="375735" y="1352097"/>
                    <a:pt x="370277" y="1349039"/>
                    <a:pt x="368801" y="1343791"/>
                  </a:cubicBezTo>
                  <a:cubicBezTo>
                    <a:pt x="360650" y="1322369"/>
                    <a:pt x="353476" y="1300690"/>
                    <a:pt x="347281" y="1278763"/>
                  </a:cubicBezTo>
                  <a:cubicBezTo>
                    <a:pt x="334597" y="1233577"/>
                    <a:pt x="326027" y="1187343"/>
                    <a:pt x="321675" y="1140613"/>
                  </a:cubicBezTo>
                  <a:lnTo>
                    <a:pt x="320157" y="1108597"/>
                  </a:lnTo>
                  <a:lnTo>
                    <a:pt x="340627" y="1104135"/>
                  </a:lnTo>
                  <a:lnTo>
                    <a:pt x="351364" y="1210545"/>
                  </a:lnTo>
                  <a:lnTo>
                    <a:pt x="383407" y="1323434"/>
                  </a:lnTo>
                  <a:lnTo>
                    <a:pt x="371272" y="1334389"/>
                  </a:lnTo>
                  <a:lnTo>
                    <a:pt x="387750" y="1338733"/>
                  </a:lnTo>
                  <a:lnTo>
                    <a:pt x="383407" y="1323434"/>
                  </a:lnTo>
                  <a:lnTo>
                    <a:pt x="396088" y="1311987"/>
                  </a:lnTo>
                  <a:cubicBezTo>
                    <a:pt x="464463" y="1251265"/>
                    <a:pt x="536673" y="1194991"/>
                    <a:pt x="612274" y="1143508"/>
                  </a:cubicBezTo>
                  <a:cubicBezTo>
                    <a:pt x="630992" y="1130745"/>
                    <a:pt x="649909" y="1118296"/>
                    <a:pt x="669023" y="1106142"/>
                  </a:cubicBezTo>
                  <a:cubicBezTo>
                    <a:pt x="687863" y="1093559"/>
                    <a:pt x="707355" y="1081977"/>
                    <a:pt x="727420" y="1071442"/>
                  </a:cubicBezTo>
                  <a:cubicBezTo>
                    <a:pt x="766527" y="1052069"/>
                    <a:pt x="809212" y="1040943"/>
                    <a:pt x="852814" y="1038743"/>
                  </a:cubicBezTo>
                  <a:cubicBezTo>
                    <a:pt x="900073" y="1036409"/>
                    <a:pt x="948253" y="1044401"/>
                    <a:pt x="994852" y="1051411"/>
                  </a:cubicBezTo>
                  <a:cubicBezTo>
                    <a:pt x="1019234" y="1055097"/>
                    <a:pt x="1043560" y="1059041"/>
                    <a:pt x="1067914" y="1062660"/>
                  </a:cubicBezTo>
                  <a:cubicBezTo>
                    <a:pt x="1084099" y="1065061"/>
                    <a:pt x="1100370" y="1066604"/>
                    <a:pt x="1116526" y="1063089"/>
                  </a:cubicBezTo>
                  <a:cubicBezTo>
                    <a:pt x="1172086" y="1050887"/>
                    <a:pt x="1193997" y="990794"/>
                    <a:pt x="1207348" y="942141"/>
                  </a:cubicBezTo>
                  <a:cubicBezTo>
                    <a:pt x="1211595" y="926649"/>
                    <a:pt x="1215689" y="910959"/>
                    <a:pt x="1218618" y="895137"/>
                  </a:cubicBezTo>
                  <a:cubicBezTo>
                    <a:pt x="1222636" y="872337"/>
                    <a:pt x="1224497" y="849211"/>
                    <a:pt x="1224191" y="826063"/>
                  </a:cubicBezTo>
                  <a:cubicBezTo>
                    <a:pt x="1223924" y="778796"/>
                    <a:pt x="1216805" y="731957"/>
                    <a:pt x="1209552" y="685381"/>
                  </a:cubicBezTo>
                  <a:cubicBezTo>
                    <a:pt x="1208254" y="680140"/>
                    <a:pt x="1211299" y="674802"/>
                    <a:pt x="1216471" y="673243"/>
                  </a:cubicBezTo>
                  <a:close/>
                  <a:moveTo>
                    <a:pt x="232465" y="595616"/>
                  </a:moveTo>
                  <a:lnTo>
                    <a:pt x="627104" y="595616"/>
                  </a:lnTo>
                  <a:cubicBezTo>
                    <a:pt x="639858" y="595616"/>
                    <a:pt x="639825" y="615352"/>
                    <a:pt x="627104" y="615352"/>
                  </a:cubicBezTo>
                  <a:lnTo>
                    <a:pt x="232465" y="615352"/>
                  </a:lnTo>
                  <a:cubicBezTo>
                    <a:pt x="219744" y="615352"/>
                    <a:pt x="219744" y="595616"/>
                    <a:pt x="232465" y="595616"/>
                  </a:cubicBezTo>
                  <a:close/>
                  <a:moveTo>
                    <a:pt x="232465" y="364841"/>
                  </a:moveTo>
                  <a:lnTo>
                    <a:pt x="643054" y="364841"/>
                  </a:lnTo>
                  <a:cubicBezTo>
                    <a:pt x="655775" y="364841"/>
                    <a:pt x="655775" y="384577"/>
                    <a:pt x="643054" y="384577"/>
                  </a:cubicBezTo>
                  <a:lnTo>
                    <a:pt x="232465" y="384577"/>
                  </a:lnTo>
                  <a:cubicBezTo>
                    <a:pt x="219744" y="384577"/>
                    <a:pt x="219744" y="364841"/>
                    <a:pt x="232465" y="364841"/>
                  </a:cubicBezTo>
                  <a:close/>
                  <a:moveTo>
                    <a:pt x="571277" y="137551"/>
                  </a:moveTo>
                  <a:cubicBezTo>
                    <a:pt x="667573" y="138176"/>
                    <a:pt x="763869" y="139196"/>
                    <a:pt x="860163" y="139196"/>
                  </a:cubicBezTo>
                  <a:lnTo>
                    <a:pt x="860097" y="139065"/>
                  </a:lnTo>
                  <a:cubicBezTo>
                    <a:pt x="872852" y="139065"/>
                    <a:pt x="872818" y="158801"/>
                    <a:pt x="860097" y="158801"/>
                  </a:cubicBezTo>
                  <a:cubicBezTo>
                    <a:pt x="836941" y="158801"/>
                    <a:pt x="813795" y="158801"/>
                    <a:pt x="790661" y="158801"/>
                  </a:cubicBezTo>
                  <a:cubicBezTo>
                    <a:pt x="700528" y="158405"/>
                    <a:pt x="610495" y="157386"/>
                    <a:pt x="520428" y="157024"/>
                  </a:cubicBezTo>
                  <a:cubicBezTo>
                    <a:pt x="434909" y="156630"/>
                    <a:pt x="349522" y="156893"/>
                    <a:pt x="263838" y="159064"/>
                  </a:cubicBezTo>
                  <a:cubicBezTo>
                    <a:pt x="221370" y="160116"/>
                    <a:pt x="178891" y="161739"/>
                    <a:pt x="136400" y="163932"/>
                  </a:cubicBezTo>
                  <a:cubicBezTo>
                    <a:pt x="117155" y="164919"/>
                    <a:pt x="96195" y="165215"/>
                    <a:pt x="78794" y="174523"/>
                  </a:cubicBezTo>
                  <a:cubicBezTo>
                    <a:pt x="64294" y="182351"/>
                    <a:pt x="54671" y="196002"/>
                    <a:pt x="49135" y="211330"/>
                  </a:cubicBezTo>
                  <a:cubicBezTo>
                    <a:pt x="43720" y="227732"/>
                    <a:pt x="40496" y="244774"/>
                    <a:pt x="39545" y="262017"/>
                  </a:cubicBezTo>
                  <a:cubicBezTo>
                    <a:pt x="37765" y="284516"/>
                    <a:pt x="36612" y="307113"/>
                    <a:pt x="35294" y="329645"/>
                  </a:cubicBezTo>
                  <a:cubicBezTo>
                    <a:pt x="32503" y="377428"/>
                    <a:pt x="30087" y="425232"/>
                    <a:pt x="28043" y="473058"/>
                  </a:cubicBezTo>
                  <a:cubicBezTo>
                    <a:pt x="23979" y="568710"/>
                    <a:pt x="21419" y="664395"/>
                    <a:pt x="20365" y="760113"/>
                  </a:cubicBezTo>
                  <a:cubicBezTo>
                    <a:pt x="19816" y="807851"/>
                    <a:pt x="19673" y="855568"/>
                    <a:pt x="19936" y="903262"/>
                  </a:cubicBezTo>
                  <a:cubicBezTo>
                    <a:pt x="20167" y="942601"/>
                    <a:pt x="21584" y="983650"/>
                    <a:pt x="44653" y="1017236"/>
                  </a:cubicBezTo>
                  <a:cubicBezTo>
                    <a:pt x="80343" y="1069537"/>
                    <a:pt x="151460" y="1083615"/>
                    <a:pt x="210319" y="1088978"/>
                  </a:cubicBezTo>
                  <a:cubicBezTo>
                    <a:pt x="226566" y="1090454"/>
                    <a:pt x="242681" y="1091311"/>
                    <a:pt x="259159" y="1091807"/>
                  </a:cubicBezTo>
                  <a:lnTo>
                    <a:pt x="319299" y="1090517"/>
                  </a:lnTo>
                  <a:lnTo>
                    <a:pt x="320157" y="1108597"/>
                  </a:lnTo>
                  <a:lnTo>
                    <a:pt x="306516" y="1111571"/>
                  </a:lnTo>
                  <a:cubicBezTo>
                    <a:pt x="268496" y="1113343"/>
                    <a:pt x="230394" y="1111762"/>
                    <a:pt x="192655" y="1106837"/>
                  </a:cubicBezTo>
                  <a:cubicBezTo>
                    <a:pt x="127403" y="1098846"/>
                    <a:pt x="54078" y="1077891"/>
                    <a:pt x="20596" y="1015816"/>
                  </a:cubicBezTo>
                  <a:cubicBezTo>
                    <a:pt x="-891" y="976021"/>
                    <a:pt x="31" y="929544"/>
                    <a:pt x="31" y="885632"/>
                  </a:cubicBezTo>
                  <a:cubicBezTo>
                    <a:pt x="-100" y="834955"/>
                    <a:pt x="185" y="784245"/>
                    <a:pt x="888" y="733503"/>
                  </a:cubicBezTo>
                  <a:cubicBezTo>
                    <a:pt x="2272" y="633004"/>
                    <a:pt x="5337" y="532572"/>
                    <a:pt x="10083" y="432205"/>
                  </a:cubicBezTo>
                  <a:cubicBezTo>
                    <a:pt x="12434" y="382406"/>
                    <a:pt x="15191" y="332605"/>
                    <a:pt x="18355" y="282806"/>
                  </a:cubicBezTo>
                  <a:cubicBezTo>
                    <a:pt x="20793" y="245604"/>
                    <a:pt x="22639" y="203863"/>
                    <a:pt x="48014" y="174260"/>
                  </a:cubicBezTo>
                  <a:cubicBezTo>
                    <a:pt x="76389" y="141170"/>
                    <a:pt x="125986" y="144558"/>
                    <a:pt x="165533" y="142781"/>
                  </a:cubicBezTo>
                  <a:cubicBezTo>
                    <a:pt x="210440" y="140830"/>
                    <a:pt x="255369" y="139405"/>
                    <a:pt x="300319" y="138506"/>
                  </a:cubicBezTo>
                  <a:cubicBezTo>
                    <a:pt x="390617" y="136763"/>
                    <a:pt x="480981" y="136960"/>
                    <a:pt x="571277" y="137551"/>
                  </a:cubicBezTo>
                  <a:close/>
                  <a:moveTo>
                    <a:pt x="1296195" y="2823"/>
                  </a:moveTo>
                  <a:cubicBezTo>
                    <a:pt x="1300098" y="-941"/>
                    <a:pt x="1306292" y="-941"/>
                    <a:pt x="1310204" y="2823"/>
                  </a:cubicBezTo>
                  <a:lnTo>
                    <a:pt x="1327764" y="20388"/>
                  </a:lnTo>
                  <a:lnTo>
                    <a:pt x="1404127" y="96601"/>
                  </a:lnTo>
                  <a:lnTo>
                    <a:pt x="1452234" y="144656"/>
                  </a:lnTo>
                  <a:cubicBezTo>
                    <a:pt x="1455985" y="148552"/>
                    <a:pt x="1455985" y="154708"/>
                    <a:pt x="1452234" y="158603"/>
                  </a:cubicBezTo>
                  <a:cubicBezTo>
                    <a:pt x="1425723" y="186298"/>
                    <a:pt x="1398984" y="213797"/>
                    <a:pt x="1372024" y="241098"/>
                  </a:cubicBezTo>
                  <a:cubicBezTo>
                    <a:pt x="1322334" y="291523"/>
                    <a:pt x="1272108" y="341454"/>
                    <a:pt x="1222112" y="391418"/>
                  </a:cubicBezTo>
                  <a:cubicBezTo>
                    <a:pt x="1173242" y="440757"/>
                    <a:pt x="1124362" y="489767"/>
                    <a:pt x="1076551" y="539962"/>
                  </a:cubicBezTo>
                  <a:cubicBezTo>
                    <a:pt x="1067752" y="549040"/>
                    <a:pt x="1053781" y="535193"/>
                    <a:pt x="1062580" y="526015"/>
                  </a:cubicBezTo>
                  <a:cubicBezTo>
                    <a:pt x="1089119" y="498297"/>
                    <a:pt x="1115840" y="470788"/>
                    <a:pt x="1142751" y="443487"/>
                  </a:cubicBezTo>
                  <a:cubicBezTo>
                    <a:pt x="1192452" y="393062"/>
                    <a:pt x="1242677" y="343165"/>
                    <a:pt x="1292702" y="293036"/>
                  </a:cubicBezTo>
                  <a:lnTo>
                    <a:pt x="1431359" y="151729"/>
                  </a:lnTo>
                  <a:lnTo>
                    <a:pt x="1438234" y="158603"/>
                  </a:lnTo>
                  <a:lnTo>
                    <a:pt x="1438234" y="144723"/>
                  </a:lnTo>
                  <a:lnTo>
                    <a:pt x="1431359" y="151729"/>
                  </a:lnTo>
                  <a:lnTo>
                    <a:pt x="1420666" y="141038"/>
                  </a:lnTo>
                  <a:lnTo>
                    <a:pt x="1344311" y="64793"/>
                  </a:lnTo>
                  <a:lnTo>
                    <a:pt x="1302949" y="23510"/>
                  </a:lnTo>
                  <a:lnTo>
                    <a:pt x="1310204" y="16769"/>
                  </a:lnTo>
                  <a:lnTo>
                    <a:pt x="1296195" y="16769"/>
                  </a:lnTo>
                  <a:lnTo>
                    <a:pt x="1302949" y="23510"/>
                  </a:lnTo>
                  <a:lnTo>
                    <a:pt x="1295336" y="30584"/>
                  </a:lnTo>
                  <a:cubicBezTo>
                    <a:pt x="1255379" y="67819"/>
                    <a:pt x="1215270" y="104966"/>
                    <a:pt x="1175017" y="142025"/>
                  </a:cubicBezTo>
                  <a:cubicBezTo>
                    <a:pt x="1134573" y="179150"/>
                    <a:pt x="1094215" y="215968"/>
                    <a:pt x="1053943" y="252479"/>
                  </a:cubicBezTo>
                  <a:cubicBezTo>
                    <a:pt x="1013672" y="288990"/>
                    <a:pt x="973247" y="325347"/>
                    <a:pt x="932666" y="361552"/>
                  </a:cubicBezTo>
                  <a:lnTo>
                    <a:pt x="901786" y="389115"/>
                  </a:lnTo>
                  <a:cubicBezTo>
                    <a:pt x="892194" y="396937"/>
                    <a:pt x="883143" y="405399"/>
                    <a:pt x="874697" y="414443"/>
                  </a:cubicBezTo>
                  <a:cubicBezTo>
                    <a:pt x="861533" y="429973"/>
                    <a:pt x="853936" y="449443"/>
                    <a:pt x="853112" y="469768"/>
                  </a:cubicBezTo>
                  <a:lnTo>
                    <a:pt x="848308" y="623627"/>
                  </a:lnTo>
                  <a:lnTo>
                    <a:pt x="835415" y="625943"/>
                  </a:lnTo>
                  <a:lnTo>
                    <a:pt x="847938" y="635482"/>
                  </a:lnTo>
                  <a:lnTo>
                    <a:pt x="848308" y="623627"/>
                  </a:lnTo>
                  <a:lnTo>
                    <a:pt x="881552" y="617654"/>
                  </a:lnTo>
                  <a:lnTo>
                    <a:pt x="1025360" y="581770"/>
                  </a:lnTo>
                  <a:lnTo>
                    <a:pt x="1033808" y="592688"/>
                  </a:lnTo>
                  <a:lnTo>
                    <a:pt x="1039734" y="578183"/>
                  </a:lnTo>
                  <a:lnTo>
                    <a:pt x="1025360" y="581770"/>
                  </a:lnTo>
                  <a:lnTo>
                    <a:pt x="1010141" y="562099"/>
                  </a:lnTo>
                  <a:cubicBezTo>
                    <a:pt x="993106" y="542008"/>
                    <a:pt x="974955" y="522889"/>
                    <a:pt x="955764" y="504832"/>
                  </a:cubicBezTo>
                  <a:cubicBezTo>
                    <a:pt x="938496" y="488196"/>
                    <a:pt x="920060" y="472808"/>
                    <a:pt x="900600" y="458782"/>
                  </a:cubicBezTo>
                  <a:lnTo>
                    <a:pt x="900600" y="458585"/>
                  </a:lnTo>
                  <a:cubicBezTo>
                    <a:pt x="895988" y="455748"/>
                    <a:pt x="894433" y="449788"/>
                    <a:pt x="897074" y="445066"/>
                  </a:cubicBezTo>
                  <a:cubicBezTo>
                    <a:pt x="899825" y="440364"/>
                    <a:pt x="905872" y="438775"/>
                    <a:pt x="910586" y="441513"/>
                  </a:cubicBezTo>
                  <a:cubicBezTo>
                    <a:pt x="922153" y="449835"/>
                    <a:pt x="933260" y="458651"/>
                    <a:pt x="944036" y="467828"/>
                  </a:cubicBezTo>
                  <a:cubicBezTo>
                    <a:pt x="983678" y="501543"/>
                    <a:pt x="1021220" y="539994"/>
                    <a:pt x="1050880" y="582755"/>
                  </a:cubicBezTo>
                  <a:cubicBezTo>
                    <a:pt x="1054669" y="588182"/>
                    <a:pt x="1050680" y="595517"/>
                    <a:pt x="1044973" y="597228"/>
                  </a:cubicBezTo>
                  <a:cubicBezTo>
                    <a:pt x="1030038" y="601855"/>
                    <a:pt x="1015017" y="606240"/>
                    <a:pt x="999929" y="610385"/>
                  </a:cubicBezTo>
                  <a:cubicBezTo>
                    <a:pt x="947503" y="624755"/>
                    <a:pt x="894361" y="636382"/>
                    <a:pt x="840721" y="645219"/>
                  </a:cubicBezTo>
                  <a:cubicBezTo>
                    <a:pt x="834821" y="646205"/>
                    <a:pt x="828000" y="642653"/>
                    <a:pt x="828231" y="635713"/>
                  </a:cubicBezTo>
                  <a:lnTo>
                    <a:pt x="828890" y="614365"/>
                  </a:lnTo>
                  <a:lnTo>
                    <a:pt x="831493" y="530719"/>
                  </a:lnTo>
                  <a:lnTo>
                    <a:pt x="832812" y="488879"/>
                  </a:lnTo>
                  <a:cubicBezTo>
                    <a:pt x="832693" y="476103"/>
                    <a:pt x="833652" y="463340"/>
                    <a:pt x="835678" y="450724"/>
                  </a:cubicBezTo>
                  <a:cubicBezTo>
                    <a:pt x="840279" y="428395"/>
                    <a:pt x="851674" y="408028"/>
                    <a:pt x="868304" y="392405"/>
                  </a:cubicBezTo>
                  <a:cubicBezTo>
                    <a:pt x="888275" y="373722"/>
                    <a:pt x="909201" y="355960"/>
                    <a:pt x="929601" y="337737"/>
                  </a:cubicBezTo>
                  <a:cubicBezTo>
                    <a:pt x="970708" y="300963"/>
                    <a:pt x="1011696" y="264035"/>
                    <a:pt x="1052560" y="226954"/>
                  </a:cubicBezTo>
                  <a:cubicBezTo>
                    <a:pt x="1093337" y="189895"/>
                    <a:pt x="1134077" y="152671"/>
                    <a:pt x="1174788" y="115283"/>
                  </a:cubicBezTo>
                  <a:cubicBezTo>
                    <a:pt x="1215499" y="77895"/>
                    <a:pt x="1255971" y="40408"/>
                    <a:pt x="1296195" y="2823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B4A233-D76F-A826-6D1B-32C70408E827}"/>
                </a:ext>
              </a:extLst>
            </p:cNvPr>
            <p:cNvSpPr/>
            <p:nvPr/>
          </p:nvSpPr>
          <p:spPr>
            <a:xfrm rot="2237146">
              <a:off x="3028155" y="6243261"/>
              <a:ext cx="1639975" cy="1175841"/>
            </a:xfrm>
            <a:custGeom>
              <a:avLst/>
              <a:gdLst>
                <a:gd name="connsiteX0" fmla="*/ 779666 w 1639975"/>
                <a:gd name="connsiteY0" fmla="*/ 1007805 h 1175841"/>
                <a:gd name="connsiteX1" fmla="*/ 734831 w 1639975"/>
                <a:gd name="connsiteY1" fmla="*/ 1077652 h 1175841"/>
                <a:gd name="connsiteX2" fmla="*/ 740422 w 1639975"/>
                <a:gd name="connsiteY2" fmla="*/ 1138469 h 1175841"/>
                <a:gd name="connsiteX3" fmla="*/ 790194 w 1639975"/>
                <a:gd name="connsiteY3" fmla="*/ 1154738 h 1175841"/>
                <a:gd name="connsiteX4" fmla="*/ 821781 w 1639975"/>
                <a:gd name="connsiteY4" fmla="*/ 1097941 h 1175841"/>
                <a:gd name="connsiteX5" fmla="*/ 798158 w 1639975"/>
                <a:gd name="connsiteY5" fmla="*/ 1031418 h 1175841"/>
                <a:gd name="connsiteX6" fmla="*/ 798005 w 1639975"/>
                <a:gd name="connsiteY6" fmla="*/ 1031418 h 1175841"/>
                <a:gd name="connsiteX7" fmla="*/ 779666 w 1639975"/>
                <a:gd name="connsiteY7" fmla="*/ 1007805 h 1175841"/>
                <a:gd name="connsiteX8" fmla="*/ 1172186 w 1639975"/>
                <a:gd name="connsiteY8" fmla="*/ 535940 h 1175841"/>
                <a:gd name="connsiteX9" fmla="*/ 1178419 w 1639975"/>
                <a:gd name="connsiteY9" fmla="*/ 533034 h 1175841"/>
                <a:gd name="connsiteX10" fmla="*/ 1281711 w 1639975"/>
                <a:gd name="connsiteY10" fmla="*/ 551021 h 1175841"/>
                <a:gd name="connsiteX11" fmla="*/ 1287723 w 1639975"/>
                <a:gd name="connsiteY11" fmla="*/ 561585 h 1175841"/>
                <a:gd name="connsiteX12" fmla="*/ 1277118 w 1639975"/>
                <a:gd name="connsiteY12" fmla="*/ 567631 h 1175841"/>
                <a:gd name="connsiteX13" fmla="*/ 1178419 w 1639975"/>
                <a:gd name="connsiteY13" fmla="*/ 550255 h 1175841"/>
                <a:gd name="connsiteX14" fmla="*/ 1172186 w 1639975"/>
                <a:gd name="connsiteY14" fmla="*/ 535940 h 1175841"/>
                <a:gd name="connsiteX15" fmla="*/ 1466089 w 1639975"/>
                <a:gd name="connsiteY15" fmla="*/ 160547 h 1175841"/>
                <a:gd name="connsiteX16" fmla="*/ 1472334 w 1639975"/>
                <a:gd name="connsiteY16" fmla="*/ 157856 h 1175841"/>
                <a:gd name="connsiteX17" fmla="*/ 1509667 w 1639975"/>
                <a:gd name="connsiteY17" fmla="*/ 158239 h 1175841"/>
                <a:gd name="connsiteX18" fmla="*/ 1619896 w 1639975"/>
                <a:gd name="connsiteY18" fmla="*/ 198998 h 1175841"/>
                <a:gd name="connsiteX19" fmla="*/ 1639038 w 1639975"/>
                <a:gd name="connsiteY19" fmla="*/ 273744 h 1175841"/>
                <a:gd name="connsiteX20" fmla="*/ 1639382 w 1639975"/>
                <a:gd name="connsiteY20" fmla="*/ 356985 h 1175841"/>
                <a:gd name="connsiteX21" fmla="*/ 1634941 w 1639975"/>
                <a:gd name="connsiteY21" fmla="*/ 718540 h 1175841"/>
                <a:gd name="connsiteX22" fmla="*/ 1632722 w 1639975"/>
                <a:gd name="connsiteY22" fmla="*/ 898418 h 1175841"/>
                <a:gd name="connsiteX23" fmla="*/ 1621697 w 1639975"/>
                <a:gd name="connsiteY23" fmla="*/ 1040753 h 1175841"/>
                <a:gd name="connsiteX24" fmla="*/ 1593702 w 1639975"/>
                <a:gd name="connsiteY24" fmla="*/ 1093531 h 1175841"/>
                <a:gd name="connsiteX25" fmla="*/ 1533099 w 1639975"/>
                <a:gd name="connsiteY25" fmla="*/ 1123954 h 1175841"/>
                <a:gd name="connsiteX26" fmla="*/ 1448864 w 1639975"/>
                <a:gd name="connsiteY26" fmla="*/ 1127135 h 1175841"/>
                <a:gd name="connsiteX27" fmla="*/ 1357323 w 1639975"/>
                <a:gd name="connsiteY27" fmla="*/ 1128164 h 1175841"/>
                <a:gd name="connsiteX28" fmla="*/ 996929 w 1639975"/>
                <a:gd name="connsiteY28" fmla="*/ 1132183 h 1175841"/>
                <a:gd name="connsiteX29" fmla="*/ 996929 w 1639975"/>
                <a:gd name="connsiteY29" fmla="*/ 1114962 h 1175841"/>
                <a:gd name="connsiteX30" fmla="*/ 1040808 w 1639975"/>
                <a:gd name="connsiteY30" fmla="*/ 1114467 h 1175841"/>
                <a:gd name="connsiteX31" fmla="*/ 1391664 w 1639975"/>
                <a:gd name="connsiteY31" fmla="*/ 1110638 h 1175841"/>
                <a:gd name="connsiteX32" fmla="*/ 1479376 w 1639975"/>
                <a:gd name="connsiteY32" fmla="*/ 1109638 h 1175841"/>
                <a:gd name="connsiteX33" fmla="*/ 1554882 w 1639975"/>
                <a:gd name="connsiteY33" fmla="*/ 1100379 h 1175841"/>
                <a:gd name="connsiteX34" fmla="*/ 1611167 w 1639975"/>
                <a:gd name="connsiteY34" fmla="*/ 1006653 h 1175841"/>
                <a:gd name="connsiteX35" fmla="*/ 1614798 w 1639975"/>
                <a:gd name="connsiteY35" fmla="*/ 944421 h 1175841"/>
                <a:gd name="connsiteX36" fmla="*/ 1615874 w 1639975"/>
                <a:gd name="connsiteY36" fmla="*/ 856396 h 1175841"/>
                <a:gd name="connsiteX37" fmla="*/ 1618056 w 1639975"/>
                <a:gd name="connsiteY37" fmla="*/ 680345 h 1175841"/>
                <a:gd name="connsiteX38" fmla="*/ 1622382 w 1639975"/>
                <a:gd name="connsiteY38" fmla="*/ 328243 h 1175841"/>
                <a:gd name="connsiteX39" fmla="*/ 1619437 w 1639975"/>
                <a:gd name="connsiteY39" fmla="*/ 251699 h 1175841"/>
                <a:gd name="connsiteX40" fmla="*/ 1593777 w 1639975"/>
                <a:gd name="connsiteY40" fmla="*/ 194291 h 1175841"/>
                <a:gd name="connsiteX41" fmla="*/ 1544581 w 1639975"/>
                <a:gd name="connsiteY41" fmla="*/ 177834 h 1175841"/>
                <a:gd name="connsiteX42" fmla="*/ 1472334 w 1639975"/>
                <a:gd name="connsiteY42" fmla="*/ 175079 h 1175841"/>
                <a:gd name="connsiteX43" fmla="*/ 1466089 w 1639975"/>
                <a:gd name="connsiteY43" fmla="*/ 160547 h 1175841"/>
                <a:gd name="connsiteX44" fmla="*/ 1084430 w 1639975"/>
                <a:gd name="connsiteY44" fmla="*/ 372598 h 1175841"/>
                <a:gd name="connsiteX45" fmla="*/ 1297425 w 1639975"/>
                <a:gd name="connsiteY45" fmla="*/ 400920 h 1175841"/>
                <a:gd name="connsiteX46" fmla="*/ 1300522 w 1639975"/>
                <a:gd name="connsiteY46" fmla="*/ 412707 h 1175841"/>
                <a:gd name="connsiteX47" fmla="*/ 1288735 w 1639975"/>
                <a:gd name="connsiteY47" fmla="*/ 415961 h 1175841"/>
                <a:gd name="connsiteX48" fmla="*/ 1088984 w 1639975"/>
                <a:gd name="connsiteY48" fmla="*/ 389171 h 1175841"/>
                <a:gd name="connsiteX49" fmla="*/ 1078379 w 1639975"/>
                <a:gd name="connsiteY49" fmla="*/ 383161 h 1175841"/>
                <a:gd name="connsiteX50" fmla="*/ 1084430 w 1639975"/>
                <a:gd name="connsiteY50" fmla="*/ 372598 h 1175841"/>
                <a:gd name="connsiteX51" fmla="*/ 959699 w 1639975"/>
                <a:gd name="connsiteY51" fmla="*/ 222610 h 1175841"/>
                <a:gd name="connsiteX52" fmla="*/ 1040760 w 1639975"/>
                <a:gd name="connsiteY52" fmla="*/ 207302 h 1175841"/>
                <a:gd name="connsiteX53" fmla="*/ 1316807 w 1639975"/>
                <a:gd name="connsiteY53" fmla="*/ 275579 h 1175841"/>
                <a:gd name="connsiteX54" fmla="*/ 1308078 w 1639975"/>
                <a:gd name="connsiteY54" fmla="*/ 290505 h 1175841"/>
                <a:gd name="connsiteX55" fmla="*/ 1239158 w 1639975"/>
                <a:gd name="connsiteY55" fmla="*/ 254108 h 1175841"/>
                <a:gd name="connsiteX56" fmla="*/ 964265 w 1639975"/>
                <a:gd name="connsiteY56" fmla="*/ 239220 h 1175841"/>
                <a:gd name="connsiteX57" fmla="*/ 959699 w 1639975"/>
                <a:gd name="connsiteY57" fmla="*/ 222610 h 1175841"/>
                <a:gd name="connsiteX58" fmla="*/ 380880 w 1639975"/>
                <a:gd name="connsiteY58" fmla="*/ 551085 h 1175841"/>
                <a:gd name="connsiteX59" fmla="*/ 484216 w 1639975"/>
                <a:gd name="connsiteY59" fmla="*/ 533097 h 1175841"/>
                <a:gd name="connsiteX60" fmla="*/ 484216 w 1639975"/>
                <a:gd name="connsiteY60" fmla="*/ 550321 h 1175841"/>
                <a:gd name="connsiteX61" fmla="*/ 385474 w 1639975"/>
                <a:gd name="connsiteY61" fmla="*/ 567696 h 1175841"/>
                <a:gd name="connsiteX62" fmla="*/ 374868 w 1639975"/>
                <a:gd name="connsiteY62" fmla="*/ 561649 h 1175841"/>
                <a:gd name="connsiteX63" fmla="*/ 380880 w 1639975"/>
                <a:gd name="connsiteY63" fmla="*/ 551085 h 1175841"/>
                <a:gd name="connsiteX64" fmla="*/ 365115 w 1639975"/>
                <a:gd name="connsiteY64" fmla="*/ 400875 h 1175841"/>
                <a:gd name="connsiteX65" fmla="*/ 578143 w 1639975"/>
                <a:gd name="connsiteY65" fmla="*/ 372553 h 1175841"/>
                <a:gd name="connsiteX66" fmla="*/ 584230 w 1639975"/>
                <a:gd name="connsiteY66" fmla="*/ 383116 h 1175841"/>
                <a:gd name="connsiteX67" fmla="*/ 573625 w 1639975"/>
                <a:gd name="connsiteY67" fmla="*/ 389124 h 1175841"/>
                <a:gd name="connsiteX68" fmla="*/ 373806 w 1639975"/>
                <a:gd name="connsiteY68" fmla="*/ 415762 h 1175841"/>
                <a:gd name="connsiteX69" fmla="*/ 362014 w 1639975"/>
                <a:gd name="connsiteY69" fmla="*/ 412662 h 1175841"/>
                <a:gd name="connsiteX70" fmla="*/ 365115 w 1639975"/>
                <a:gd name="connsiteY70" fmla="*/ 400875 h 1175841"/>
                <a:gd name="connsiteX71" fmla="*/ 345827 w 1639975"/>
                <a:gd name="connsiteY71" fmla="*/ 275541 h 1175841"/>
                <a:gd name="connsiteX72" fmla="*/ 418994 w 1639975"/>
                <a:gd name="connsiteY72" fmla="*/ 237575 h 1175841"/>
                <a:gd name="connsiteX73" fmla="*/ 703043 w 1639975"/>
                <a:gd name="connsiteY73" fmla="*/ 222687 h 1175841"/>
                <a:gd name="connsiteX74" fmla="*/ 698449 w 1639975"/>
                <a:gd name="connsiteY74" fmla="*/ 239297 h 1175841"/>
                <a:gd name="connsiteX75" fmla="*/ 621876 w 1639975"/>
                <a:gd name="connsiteY75" fmla="*/ 224639 h 1175841"/>
                <a:gd name="connsiteX76" fmla="*/ 354557 w 1639975"/>
                <a:gd name="connsiteY76" fmla="*/ 290428 h 1175841"/>
                <a:gd name="connsiteX77" fmla="*/ 345827 w 1639975"/>
                <a:gd name="connsiteY77" fmla="*/ 275541 h 1175841"/>
                <a:gd name="connsiteX78" fmla="*/ 271830 w 1639975"/>
                <a:gd name="connsiteY78" fmla="*/ 149637 h 1175841"/>
                <a:gd name="connsiteX79" fmla="*/ 382325 w 1639975"/>
                <a:gd name="connsiteY79" fmla="*/ 70070 h 1175841"/>
                <a:gd name="connsiteX80" fmla="*/ 624068 w 1639975"/>
                <a:gd name="connsiteY80" fmla="*/ 2443 h 1175841"/>
                <a:gd name="connsiteX81" fmla="*/ 821283 w 1639975"/>
                <a:gd name="connsiteY81" fmla="*/ 88708 h 1175841"/>
                <a:gd name="connsiteX82" fmla="*/ 840426 w 1639975"/>
                <a:gd name="connsiteY82" fmla="*/ 62415 h 1175841"/>
                <a:gd name="connsiteX83" fmla="*/ 911219 w 1639975"/>
                <a:gd name="connsiteY83" fmla="*/ 15570 h 1175841"/>
                <a:gd name="connsiteX84" fmla="*/ 1043386 w 1639975"/>
                <a:gd name="connsiteY84" fmla="*/ 2022 h 1175841"/>
                <a:gd name="connsiteX85" fmla="*/ 1257067 w 1639975"/>
                <a:gd name="connsiteY85" fmla="*/ 63640 h 1175841"/>
                <a:gd name="connsiteX86" fmla="*/ 1399835 w 1639975"/>
                <a:gd name="connsiteY86" fmla="*/ 136356 h 1175841"/>
                <a:gd name="connsiteX87" fmla="*/ 1420475 w 1639975"/>
                <a:gd name="connsiteY87" fmla="*/ 148336 h 1175841"/>
                <a:gd name="connsiteX88" fmla="*/ 1428936 w 1639975"/>
                <a:gd name="connsiteY88" fmla="*/ 158248 h 1175841"/>
                <a:gd name="connsiteX89" fmla="*/ 1428936 w 1639975"/>
                <a:gd name="connsiteY89" fmla="*/ 159626 h 1175841"/>
                <a:gd name="connsiteX90" fmla="*/ 1428936 w 1639975"/>
                <a:gd name="connsiteY90" fmla="*/ 168390 h 1175841"/>
                <a:gd name="connsiteX91" fmla="*/ 1428936 w 1639975"/>
                <a:gd name="connsiteY91" fmla="*/ 826668 h 1175841"/>
                <a:gd name="connsiteX92" fmla="*/ 1411708 w 1639975"/>
                <a:gd name="connsiteY92" fmla="*/ 826668 h 1175841"/>
                <a:gd name="connsiteX93" fmla="*/ 1411708 w 1639975"/>
                <a:gd name="connsiteY93" fmla="*/ 825366 h 1175841"/>
                <a:gd name="connsiteX94" fmla="*/ 1411708 w 1639975"/>
                <a:gd name="connsiteY94" fmla="*/ 744421 h 1175841"/>
                <a:gd name="connsiteX95" fmla="*/ 1411708 w 1639975"/>
                <a:gd name="connsiteY95" fmla="*/ 163262 h 1175841"/>
                <a:gd name="connsiteX96" fmla="*/ 1380006 w 1639975"/>
                <a:gd name="connsiteY96" fmla="*/ 144968 h 1175841"/>
                <a:gd name="connsiteX97" fmla="*/ 1141284 w 1639975"/>
                <a:gd name="connsiteY97" fmla="*/ 39414 h 1175841"/>
                <a:gd name="connsiteX98" fmla="*/ 981325 w 1639975"/>
                <a:gd name="connsiteY98" fmla="*/ 18288 h 1175841"/>
                <a:gd name="connsiteX99" fmla="*/ 927721 w 1639975"/>
                <a:gd name="connsiteY99" fmla="*/ 28238 h 1175841"/>
                <a:gd name="connsiteX100" fmla="*/ 915890 w 1639975"/>
                <a:gd name="connsiteY100" fmla="*/ 32333 h 1175841"/>
                <a:gd name="connsiteX101" fmla="*/ 910300 w 1639975"/>
                <a:gd name="connsiteY101" fmla="*/ 34515 h 1175841"/>
                <a:gd name="connsiteX102" fmla="*/ 909955 w 1639975"/>
                <a:gd name="connsiteY102" fmla="*/ 34515 h 1175841"/>
                <a:gd name="connsiteX103" fmla="*/ 909343 w 1639975"/>
                <a:gd name="connsiteY103" fmla="*/ 34783 h 1175841"/>
                <a:gd name="connsiteX104" fmla="*/ 907007 w 1639975"/>
                <a:gd name="connsiteY104" fmla="*/ 35816 h 1175841"/>
                <a:gd name="connsiteX105" fmla="*/ 887864 w 1639975"/>
                <a:gd name="connsiteY105" fmla="*/ 45767 h 1175841"/>
                <a:gd name="connsiteX106" fmla="*/ 872549 w 1639975"/>
                <a:gd name="connsiteY106" fmla="*/ 56215 h 1175841"/>
                <a:gd name="connsiteX107" fmla="*/ 869755 w 1639975"/>
                <a:gd name="connsiteY107" fmla="*/ 58435 h 1175841"/>
                <a:gd name="connsiteX108" fmla="*/ 866729 w 1639975"/>
                <a:gd name="connsiteY108" fmla="*/ 60961 h 1175841"/>
                <a:gd name="connsiteX109" fmla="*/ 860451 w 1639975"/>
                <a:gd name="connsiteY109" fmla="*/ 66625 h 1175841"/>
                <a:gd name="connsiteX110" fmla="*/ 850189 w 1639975"/>
                <a:gd name="connsiteY110" fmla="*/ 77494 h 1175841"/>
                <a:gd name="connsiteX111" fmla="*/ 846361 w 1639975"/>
                <a:gd name="connsiteY111" fmla="*/ 82087 h 1175841"/>
                <a:gd name="connsiteX112" fmla="*/ 844945 w 1639975"/>
                <a:gd name="connsiteY112" fmla="*/ 83924 h 1175841"/>
                <a:gd name="connsiteX113" fmla="*/ 843374 w 1639975"/>
                <a:gd name="connsiteY113" fmla="*/ 86144 h 1175841"/>
                <a:gd name="connsiteX114" fmla="*/ 833727 w 1639975"/>
                <a:gd name="connsiteY114" fmla="*/ 102064 h 1175841"/>
                <a:gd name="connsiteX115" fmla="*/ 832463 w 1639975"/>
                <a:gd name="connsiteY115" fmla="*/ 104706 h 1175841"/>
                <a:gd name="connsiteX116" fmla="*/ 831927 w 1639975"/>
                <a:gd name="connsiteY116" fmla="*/ 105892 h 1175841"/>
                <a:gd name="connsiteX117" fmla="*/ 831927 w 1639975"/>
                <a:gd name="connsiteY117" fmla="*/ 106428 h 1175841"/>
                <a:gd name="connsiteX118" fmla="*/ 828098 w 1639975"/>
                <a:gd name="connsiteY118" fmla="*/ 110982 h 1175841"/>
                <a:gd name="connsiteX119" fmla="*/ 828098 w 1639975"/>
                <a:gd name="connsiteY119" fmla="*/ 726625 h 1175841"/>
                <a:gd name="connsiteX120" fmla="*/ 810869 w 1639975"/>
                <a:gd name="connsiteY120" fmla="*/ 726625 h 1175841"/>
                <a:gd name="connsiteX121" fmla="*/ 810869 w 1639975"/>
                <a:gd name="connsiteY121" fmla="*/ 102792 h 1175841"/>
                <a:gd name="connsiteX122" fmla="*/ 798120 w 1639975"/>
                <a:gd name="connsiteY122" fmla="*/ 89473 h 1175841"/>
                <a:gd name="connsiteX123" fmla="*/ 591600 w 1639975"/>
                <a:gd name="connsiteY123" fmla="*/ 19397 h 1175841"/>
                <a:gd name="connsiteX124" fmla="*/ 357706 w 1639975"/>
                <a:gd name="connsiteY124" fmla="*/ 106045 h 1175841"/>
                <a:gd name="connsiteX125" fmla="*/ 254791 w 1639975"/>
                <a:gd name="connsiteY125" fmla="*/ 186875 h 1175841"/>
                <a:gd name="connsiteX126" fmla="*/ 215854 w 1639975"/>
                <a:gd name="connsiteY126" fmla="*/ 239270 h 1175841"/>
                <a:gd name="connsiteX127" fmla="*/ 208388 w 1639975"/>
                <a:gd name="connsiteY127" fmla="*/ 306858 h 1175841"/>
                <a:gd name="connsiteX128" fmla="*/ 215548 w 1639975"/>
                <a:gd name="connsiteY128" fmla="*/ 614220 h 1175841"/>
                <a:gd name="connsiteX129" fmla="*/ 239401 w 1639975"/>
                <a:gd name="connsiteY129" fmla="*/ 910981 h 1175841"/>
                <a:gd name="connsiteX130" fmla="*/ 276845 w 1639975"/>
                <a:gd name="connsiteY130" fmla="*/ 906120 h 1175841"/>
                <a:gd name="connsiteX131" fmla="*/ 470155 w 1639975"/>
                <a:gd name="connsiteY131" fmla="*/ 897241 h 1175841"/>
                <a:gd name="connsiteX132" fmla="*/ 626633 w 1639975"/>
                <a:gd name="connsiteY132" fmla="*/ 912817 h 1175841"/>
                <a:gd name="connsiteX133" fmla="*/ 753515 w 1639975"/>
                <a:gd name="connsiteY133" fmla="*/ 963448 h 1175841"/>
                <a:gd name="connsiteX134" fmla="*/ 780546 w 1639975"/>
                <a:gd name="connsiteY134" fmla="*/ 984888 h 1175841"/>
                <a:gd name="connsiteX135" fmla="*/ 825188 w 1639975"/>
                <a:gd name="connsiteY135" fmla="*/ 959352 h 1175841"/>
                <a:gd name="connsiteX136" fmla="*/ 1000811 w 1639975"/>
                <a:gd name="connsiteY136" fmla="*/ 934709 h 1175841"/>
                <a:gd name="connsiteX137" fmla="*/ 1395433 w 1639975"/>
                <a:gd name="connsiteY137" fmla="*/ 934441 h 1175841"/>
                <a:gd name="connsiteX138" fmla="*/ 1395433 w 1639975"/>
                <a:gd name="connsiteY138" fmla="*/ 951663 h 1175841"/>
                <a:gd name="connsiteX139" fmla="*/ 1349486 w 1639975"/>
                <a:gd name="connsiteY139" fmla="*/ 951663 h 1175841"/>
                <a:gd name="connsiteX140" fmla="*/ 981935 w 1639975"/>
                <a:gd name="connsiteY140" fmla="*/ 952008 h 1175841"/>
                <a:gd name="connsiteX141" fmla="*/ 820441 w 1639975"/>
                <a:gd name="connsiteY141" fmla="*/ 980173 h 1175841"/>
                <a:gd name="connsiteX142" fmla="*/ 792836 w 1639975"/>
                <a:gd name="connsiteY142" fmla="*/ 996937 h 1175841"/>
                <a:gd name="connsiteX143" fmla="*/ 834951 w 1639975"/>
                <a:gd name="connsiteY143" fmla="*/ 1071880 h 1175841"/>
                <a:gd name="connsiteX144" fmla="*/ 823924 w 1639975"/>
                <a:gd name="connsiteY144" fmla="*/ 1148423 h 1175841"/>
                <a:gd name="connsiteX145" fmla="*/ 761403 w 1639975"/>
                <a:gd name="connsiteY145" fmla="*/ 1174750 h 1175841"/>
                <a:gd name="connsiteX146" fmla="*/ 717258 w 1639975"/>
                <a:gd name="connsiteY146" fmla="*/ 1127487 h 1175841"/>
                <a:gd name="connsiteX147" fmla="*/ 722733 w 1639975"/>
                <a:gd name="connsiteY147" fmla="*/ 1058136 h 1175841"/>
                <a:gd name="connsiteX148" fmla="*/ 767184 w 1639975"/>
                <a:gd name="connsiteY148" fmla="*/ 995680 h 1175841"/>
                <a:gd name="connsiteX149" fmla="*/ 579578 w 1639975"/>
                <a:gd name="connsiteY149" fmla="*/ 921964 h 1175841"/>
                <a:gd name="connsiteX150" fmla="*/ 416324 w 1639975"/>
                <a:gd name="connsiteY150" fmla="*/ 914310 h 1175841"/>
                <a:gd name="connsiteX151" fmla="*/ 234040 w 1639975"/>
                <a:gd name="connsiteY151" fmla="*/ 929007 h 1175841"/>
                <a:gd name="connsiteX152" fmla="*/ 232220 w 1639975"/>
                <a:gd name="connsiteY152" fmla="*/ 929250 h 1175841"/>
                <a:gd name="connsiteX153" fmla="*/ 223167 w 1639975"/>
                <a:gd name="connsiteY153" fmla="*/ 920701 h 1175841"/>
                <a:gd name="connsiteX154" fmla="*/ 219032 w 1639975"/>
                <a:gd name="connsiteY154" fmla="*/ 882200 h 1175841"/>
                <a:gd name="connsiteX155" fmla="*/ 196059 w 1639975"/>
                <a:gd name="connsiteY155" fmla="*/ 565883 h 1175841"/>
                <a:gd name="connsiteX156" fmla="*/ 191657 w 1639975"/>
                <a:gd name="connsiteY156" fmla="*/ 408585 h 1175841"/>
                <a:gd name="connsiteX157" fmla="*/ 191159 w 1639975"/>
                <a:gd name="connsiteY157" fmla="*/ 329898 h 1175841"/>
                <a:gd name="connsiteX158" fmla="*/ 194069 w 1639975"/>
                <a:gd name="connsiteY158" fmla="*/ 257181 h 1175841"/>
                <a:gd name="connsiteX159" fmla="*/ 222286 w 1639975"/>
                <a:gd name="connsiteY159" fmla="*/ 195181 h 1175841"/>
                <a:gd name="connsiteX160" fmla="*/ 271830 w 1639975"/>
                <a:gd name="connsiteY160" fmla="*/ 149637 h 1175841"/>
                <a:gd name="connsiteX161" fmla="*/ 47208 w 1639975"/>
                <a:gd name="connsiteY161" fmla="*/ 176319 h 1175841"/>
                <a:gd name="connsiteX162" fmla="*/ 88711 w 1639975"/>
                <a:gd name="connsiteY162" fmla="*/ 159058 h 1175841"/>
                <a:gd name="connsiteX163" fmla="*/ 169113 w 1639975"/>
                <a:gd name="connsiteY163" fmla="*/ 157795 h 1175841"/>
                <a:gd name="connsiteX164" fmla="*/ 169113 w 1639975"/>
                <a:gd name="connsiteY164" fmla="*/ 175018 h 1175841"/>
                <a:gd name="connsiteX165" fmla="*/ 131631 w 1639975"/>
                <a:gd name="connsiteY165" fmla="*/ 173564 h 1175841"/>
                <a:gd name="connsiteX166" fmla="*/ 93344 w 1639975"/>
                <a:gd name="connsiteY166" fmla="*/ 175669 h 1175841"/>
                <a:gd name="connsiteX167" fmla="*/ 53947 w 1639975"/>
                <a:gd name="connsiteY167" fmla="*/ 192508 h 1175841"/>
                <a:gd name="connsiteX168" fmla="*/ 24428 w 1639975"/>
                <a:gd name="connsiteY168" fmla="*/ 224771 h 1175841"/>
                <a:gd name="connsiteX169" fmla="*/ 17383 w 1639975"/>
                <a:gd name="connsiteY169" fmla="*/ 264919 h 1175841"/>
                <a:gd name="connsiteX170" fmla="*/ 18570 w 1639975"/>
                <a:gd name="connsiteY170" fmla="*/ 309351 h 1175841"/>
                <a:gd name="connsiteX171" fmla="*/ 19565 w 1639975"/>
                <a:gd name="connsiteY171" fmla="*/ 364158 h 1175841"/>
                <a:gd name="connsiteX172" fmla="*/ 21020 w 1639975"/>
                <a:gd name="connsiteY172" fmla="*/ 482801 h 1175841"/>
                <a:gd name="connsiteX173" fmla="*/ 23930 w 1639975"/>
                <a:gd name="connsiteY173" fmla="*/ 718097 h 1175841"/>
                <a:gd name="connsiteX174" fmla="*/ 26801 w 1639975"/>
                <a:gd name="connsiteY174" fmla="*/ 953396 h 1175841"/>
                <a:gd name="connsiteX175" fmla="*/ 35646 w 1639975"/>
                <a:gd name="connsiteY175" fmla="*/ 1033301 h 1175841"/>
                <a:gd name="connsiteX176" fmla="*/ 74928 w 1639975"/>
                <a:gd name="connsiteY176" fmla="*/ 1093661 h 1175841"/>
                <a:gd name="connsiteX177" fmla="*/ 156020 w 1639975"/>
                <a:gd name="connsiteY177" fmla="*/ 1108967 h 1175841"/>
                <a:gd name="connsiteX178" fmla="*/ 187797 w 1639975"/>
                <a:gd name="connsiteY178" fmla="*/ 1109196 h 1175841"/>
                <a:gd name="connsiteX179" fmla="*/ 294809 w 1639975"/>
                <a:gd name="connsiteY179" fmla="*/ 1109577 h 1175841"/>
                <a:gd name="connsiteX180" fmla="*/ 427817 w 1639975"/>
                <a:gd name="connsiteY180" fmla="*/ 1110006 h 1175841"/>
                <a:gd name="connsiteX181" fmla="*/ 550335 w 1639975"/>
                <a:gd name="connsiteY181" fmla="*/ 1110387 h 1175841"/>
                <a:gd name="connsiteX182" fmla="*/ 623501 w 1639975"/>
                <a:gd name="connsiteY182" fmla="*/ 1110805 h 1175841"/>
                <a:gd name="connsiteX183" fmla="*/ 623578 w 1639975"/>
                <a:gd name="connsiteY183" fmla="*/ 1127912 h 1175841"/>
                <a:gd name="connsiteX184" fmla="*/ 612092 w 1639975"/>
                <a:gd name="connsiteY184" fmla="*/ 1127912 h 1175841"/>
                <a:gd name="connsiteX185" fmla="*/ 520893 w 1639975"/>
                <a:gd name="connsiteY185" fmla="*/ 1127494 h 1175841"/>
                <a:gd name="connsiteX186" fmla="*/ 389607 w 1639975"/>
                <a:gd name="connsiteY186" fmla="*/ 1127113 h 1175841"/>
                <a:gd name="connsiteX187" fmla="*/ 257364 w 1639975"/>
                <a:gd name="connsiteY187" fmla="*/ 1126683 h 1175841"/>
                <a:gd name="connsiteX188" fmla="*/ 165208 w 1639975"/>
                <a:gd name="connsiteY188" fmla="*/ 1126265 h 1175841"/>
                <a:gd name="connsiteX189" fmla="*/ 102609 w 1639975"/>
                <a:gd name="connsiteY189" fmla="*/ 1122436 h 1175841"/>
                <a:gd name="connsiteX190" fmla="*/ 33501 w 1639975"/>
                <a:gd name="connsiteY190" fmla="*/ 1073754 h 1175841"/>
                <a:gd name="connsiteX191" fmla="*/ 11448 w 1639975"/>
                <a:gd name="connsiteY191" fmla="*/ 993810 h 1175841"/>
                <a:gd name="connsiteX192" fmla="*/ 8653 w 1639975"/>
                <a:gd name="connsiteY192" fmla="*/ 892272 h 1175841"/>
                <a:gd name="connsiteX193" fmla="*/ 5667 w 1639975"/>
                <a:gd name="connsiteY193" fmla="*/ 651158 h 1175841"/>
                <a:gd name="connsiteX194" fmla="*/ 2719 w 1639975"/>
                <a:gd name="connsiteY194" fmla="*/ 411079 h 1175841"/>
                <a:gd name="connsiteX195" fmla="*/ 919 w 1639975"/>
                <a:gd name="connsiteY195" fmla="*/ 298751 h 1175841"/>
                <a:gd name="connsiteX196" fmla="*/ 11946 w 1639975"/>
                <a:gd name="connsiteY196" fmla="*/ 211262 h 1175841"/>
                <a:gd name="connsiteX197" fmla="*/ 47208 w 1639975"/>
                <a:gd name="connsiteY197" fmla="*/ 176319 h 117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639975" h="1175841">
                  <a:moveTo>
                    <a:pt x="779666" y="1007805"/>
                  </a:moveTo>
                  <a:cubicBezTo>
                    <a:pt x="758014" y="1026036"/>
                    <a:pt x="742384" y="1050382"/>
                    <a:pt x="734831" y="1077652"/>
                  </a:cubicBezTo>
                  <a:cubicBezTo>
                    <a:pt x="729739" y="1097636"/>
                    <a:pt x="729816" y="1120172"/>
                    <a:pt x="740422" y="1138469"/>
                  </a:cubicBezTo>
                  <a:cubicBezTo>
                    <a:pt x="749873" y="1156462"/>
                    <a:pt x="771934" y="1163673"/>
                    <a:pt x="790194" y="1154738"/>
                  </a:cubicBezTo>
                  <a:cubicBezTo>
                    <a:pt x="812401" y="1144404"/>
                    <a:pt x="822431" y="1121782"/>
                    <a:pt x="821781" y="1097941"/>
                  </a:cubicBezTo>
                  <a:cubicBezTo>
                    <a:pt x="821130" y="1074099"/>
                    <a:pt x="811023" y="1051173"/>
                    <a:pt x="798158" y="1031418"/>
                  </a:cubicBezTo>
                  <a:lnTo>
                    <a:pt x="798005" y="1031418"/>
                  </a:lnTo>
                  <a:cubicBezTo>
                    <a:pt x="792555" y="1023055"/>
                    <a:pt x="786421" y="1015159"/>
                    <a:pt x="779666" y="1007805"/>
                  </a:cubicBezTo>
                  <a:close/>
                  <a:moveTo>
                    <a:pt x="1172186" y="535940"/>
                  </a:moveTo>
                  <a:cubicBezTo>
                    <a:pt x="1173573" y="534278"/>
                    <a:pt x="1175651" y="533129"/>
                    <a:pt x="1178419" y="533034"/>
                  </a:cubicBezTo>
                  <a:cubicBezTo>
                    <a:pt x="1213723" y="531789"/>
                    <a:pt x="1248903" y="537915"/>
                    <a:pt x="1281711" y="551021"/>
                  </a:cubicBezTo>
                  <a:cubicBezTo>
                    <a:pt x="1286218" y="552374"/>
                    <a:pt x="1288867" y="557024"/>
                    <a:pt x="1287723" y="561585"/>
                  </a:cubicBezTo>
                  <a:cubicBezTo>
                    <a:pt x="1286437" y="566160"/>
                    <a:pt x="1281711" y="568856"/>
                    <a:pt x="1277118" y="567631"/>
                  </a:cubicBezTo>
                  <a:cubicBezTo>
                    <a:pt x="1245787" y="555015"/>
                    <a:pt x="1212170" y="549096"/>
                    <a:pt x="1178419" y="550255"/>
                  </a:cubicBezTo>
                  <a:cubicBezTo>
                    <a:pt x="1170087" y="550543"/>
                    <a:pt x="1168025" y="540927"/>
                    <a:pt x="1172186" y="535940"/>
                  </a:cubicBezTo>
                  <a:close/>
                  <a:moveTo>
                    <a:pt x="1466089" y="160547"/>
                  </a:moveTo>
                  <a:cubicBezTo>
                    <a:pt x="1467477" y="158933"/>
                    <a:pt x="1469558" y="157856"/>
                    <a:pt x="1472334" y="157856"/>
                  </a:cubicBezTo>
                  <a:cubicBezTo>
                    <a:pt x="1484779" y="157856"/>
                    <a:pt x="1497222" y="157856"/>
                    <a:pt x="1509667" y="158239"/>
                  </a:cubicBezTo>
                  <a:cubicBezTo>
                    <a:pt x="1547420" y="159348"/>
                    <a:pt x="1598989" y="161607"/>
                    <a:pt x="1619896" y="198998"/>
                  </a:cubicBezTo>
                  <a:cubicBezTo>
                    <a:pt x="1632607" y="221847"/>
                    <a:pt x="1637391" y="247910"/>
                    <a:pt x="1639038" y="273744"/>
                  </a:cubicBezTo>
                  <a:cubicBezTo>
                    <a:pt x="1640801" y="301261"/>
                    <a:pt x="1639573" y="329161"/>
                    <a:pt x="1639382" y="356985"/>
                  </a:cubicBezTo>
                  <a:cubicBezTo>
                    <a:pt x="1637904" y="477516"/>
                    <a:pt x="1636418" y="598035"/>
                    <a:pt x="1634941" y="718540"/>
                  </a:cubicBezTo>
                  <a:cubicBezTo>
                    <a:pt x="1634198" y="778525"/>
                    <a:pt x="1633455" y="838485"/>
                    <a:pt x="1632722" y="898418"/>
                  </a:cubicBezTo>
                  <a:cubicBezTo>
                    <a:pt x="1632139" y="945531"/>
                    <a:pt x="1634827" y="994823"/>
                    <a:pt x="1621697" y="1040753"/>
                  </a:cubicBezTo>
                  <a:cubicBezTo>
                    <a:pt x="1616607" y="1060289"/>
                    <a:pt x="1607022" y="1078358"/>
                    <a:pt x="1593702" y="1093531"/>
                  </a:cubicBezTo>
                  <a:cubicBezTo>
                    <a:pt x="1577588" y="1110314"/>
                    <a:pt x="1556186" y="1121058"/>
                    <a:pt x="1533099" y="1123954"/>
                  </a:cubicBezTo>
                  <a:cubicBezTo>
                    <a:pt x="1505303" y="1128088"/>
                    <a:pt x="1476774" y="1126821"/>
                    <a:pt x="1448864" y="1127135"/>
                  </a:cubicBezTo>
                  <a:lnTo>
                    <a:pt x="1357323" y="1128164"/>
                  </a:lnTo>
                  <a:lnTo>
                    <a:pt x="996929" y="1132183"/>
                  </a:lnTo>
                  <a:cubicBezTo>
                    <a:pt x="985827" y="1132298"/>
                    <a:pt x="985866" y="1114962"/>
                    <a:pt x="996929" y="1114962"/>
                  </a:cubicBezTo>
                  <a:lnTo>
                    <a:pt x="1040808" y="1114467"/>
                  </a:lnTo>
                  <a:lnTo>
                    <a:pt x="1391664" y="1110638"/>
                  </a:lnTo>
                  <a:lnTo>
                    <a:pt x="1479376" y="1109638"/>
                  </a:lnTo>
                  <a:cubicBezTo>
                    <a:pt x="1504456" y="1109371"/>
                    <a:pt x="1531335" y="1110485"/>
                    <a:pt x="1554882" y="1100379"/>
                  </a:cubicBezTo>
                  <a:cubicBezTo>
                    <a:pt x="1592023" y="1084416"/>
                    <a:pt x="1605840" y="1043696"/>
                    <a:pt x="1611167" y="1006653"/>
                  </a:cubicBezTo>
                  <a:cubicBezTo>
                    <a:pt x="1613731" y="986013"/>
                    <a:pt x="1614949" y="965220"/>
                    <a:pt x="1614798" y="944421"/>
                  </a:cubicBezTo>
                  <a:cubicBezTo>
                    <a:pt x="1615160" y="915053"/>
                    <a:pt x="1615512" y="885712"/>
                    <a:pt x="1615874" y="856396"/>
                  </a:cubicBezTo>
                  <a:lnTo>
                    <a:pt x="1618056" y="680345"/>
                  </a:lnTo>
                  <a:cubicBezTo>
                    <a:pt x="1619514" y="562977"/>
                    <a:pt x="1620954" y="445610"/>
                    <a:pt x="1622382" y="328243"/>
                  </a:cubicBezTo>
                  <a:cubicBezTo>
                    <a:pt x="1622688" y="302677"/>
                    <a:pt x="1623640" y="276844"/>
                    <a:pt x="1619437" y="251699"/>
                  </a:cubicBezTo>
                  <a:cubicBezTo>
                    <a:pt x="1616142" y="231683"/>
                    <a:pt x="1610053" y="207189"/>
                    <a:pt x="1593777" y="194291"/>
                  </a:cubicBezTo>
                  <a:cubicBezTo>
                    <a:pt x="1580456" y="183728"/>
                    <a:pt x="1561352" y="179824"/>
                    <a:pt x="1544581" y="177834"/>
                  </a:cubicBezTo>
                  <a:cubicBezTo>
                    <a:pt x="1520578" y="175481"/>
                    <a:pt x="1496451" y="174560"/>
                    <a:pt x="1472334" y="175079"/>
                  </a:cubicBezTo>
                  <a:cubicBezTo>
                    <a:pt x="1464008" y="175079"/>
                    <a:pt x="1461926" y="165391"/>
                    <a:pt x="1466089" y="160547"/>
                  </a:cubicBezTo>
                  <a:close/>
                  <a:moveTo>
                    <a:pt x="1084430" y="372598"/>
                  </a:moveTo>
                  <a:cubicBezTo>
                    <a:pt x="1156676" y="361620"/>
                    <a:pt x="1230562" y="371444"/>
                    <a:pt x="1297425" y="400920"/>
                  </a:cubicBezTo>
                  <a:cubicBezTo>
                    <a:pt x="1301503" y="403343"/>
                    <a:pt x="1302885" y="408591"/>
                    <a:pt x="1300522" y="412707"/>
                  </a:cubicBezTo>
                  <a:cubicBezTo>
                    <a:pt x="1298073" y="416739"/>
                    <a:pt x="1292908" y="418165"/>
                    <a:pt x="1288735" y="415961"/>
                  </a:cubicBezTo>
                  <a:cubicBezTo>
                    <a:pt x="1226007" y="388402"/>
                    <a:pt x="1156762" y="379115"/>
                    <a:pt x="1088984" y="389171"/>
                  </a:cubicBezTo>
                  <a:cubicBezTo>
                    <a:pt x="1084411" y="390332"/>
                    <a:pt x="1079732" y="387682"/>
                    <a:pt x="1078379" y="383161"/>
                  </a:cubicBezTo>
                  <a:cubicBezTo>
                    <a:pt x="1077159" y="378578"/>
                    <a:pt x="1079856" y="373866"/>
                    <a:pt x="1084430" y="372598"/>
                  </a:cubicBezTo>
                  <a:close/>
                  <a:moveTo>
                    <a:pt x="959699" y="222610"/>
                  </a:moveTo>
                  <a:cubicBezTo>
                    <a:pt x="986160" y="214893"/>
                    <a:pt x="1013308" y="209766"/>
                    <a:pt x="1040760" y="207302"/>
                  </a:cubicBezTo>
                  <a:cubicBezTo>
                    <a:pt x="1137819" y="198586"/>
                    <a:pt x="1235003" y="222624"/>
                    <a:pt x="1316807" y="275579"/>
                  </a:cubicBezTo>
                  <a:cubicBezTo>
                    <a:pt x="1326030" y="281817"/>
                    <a:pt x="1317417" y="296704"/>
                    <a:pt x="1308078" y="290505"/>
                  </a:cubicBezTo>
                  <a:cubicBezTo>
                    <a:pt x="1286334" y="276169"/>
                    <a:pt x="1263256" y="263980"/>
                    <a:pt x="1239158" y="254108"/>
                  </a:cubicBezTo>
                  <a:cubicBezTo>
                    <a:pt x="1151788" y="218461"/>
                    <a:pt x="1054967" y="213218"/>
                    <a:pt x="964265" y="239220"/>
                  </a:cubicBezTo>
                  <a:cubicBezTo>
                    <a:pt x="953582" y="242359"/>
                    <a:pt x="949060" y="225710"/>
                    <a:pt x="959699" y="222610"/>
                  </a:cubicBezTo>
                  <a:close/>
                  <a:moveTo>
                    <a:pt x="380880" y="551085"/>
                  </a:moveTo>
                  <a:cubicBezTo>
                    <a:pt x="413702" y="537980"/>
                    <a:pt x="448894" y="531854"/>
                    <a:pt x="484216" y="533097"/>
                  </a:cubicBezTo>
                  <a:cubicBezTo>
                    <a:pt x="495281" y="533480"/>
                    <a:pt x="495281" y="550703"/>
                    <a:pt x="484216" y="550321"/>
                  </a:cubicBezTo>
                  <a:cubicBezTo>
                    <a:pt x="450449" y="549158"/>
                    <a:pt x="416814" y="555076"/>
                    <a:pt x="385474" y="567696"/>
                  </a:cubicBezTo>
                  <a:cubicBezTo>
                    <a:pt x="380879" y="568919"/>
                    <a:pt x="376154" y="566225"/>
                    <a:pt x="374868" y="561649"/>
                  </a:cubicBezTo>
                  <a:cubicBezTo>
                    <a:pt x="373791" y="557097"/>
                    <a:pt x="376415" y="552486"/>
                    <a:pt x="380880" y="551085"/>
                  </a:cubicBezTo>
                  <a:close/>
                  <a:moveTo>
                    <a:pt x="365115" y="400875"/>
                  </a:moveTo>
                  <a:cubicBezTo>
                    <a:pt x="431991" y="371398"/>
                    <a:pt x="505884" y="361574"/>
                    <a:pt x="578143" y="372553"/>
                  </a:cubicBezTo>
                  <a:cubicBezTo>
                    <a:pt x="582731" y="373804"/>
                    <a:pt x="585450" y="378520"/>
                    <a:pt x="584230" y="383116"/>
                  </a:cubicBezTo>
                  <a:cubicBezTo>
                    <a:pt x="582845" y="387611"/>
                    <a:pt x="578195" y="390246"/>
                    <a:pt x="573625" y="389124"/>
                  </a:cubicBezTo>
                  <a:cubicBezTo>
                    <a:pt x="505838" y="379008"/>
                    <a:pt x="436571" y="388242"/>
                    <a:pt x="373806" y="415762"/>
                  </a:cubicBezTo>
                  <a:cubicBezTo>
                    <a:pt x="369677" y="418035"/>
                    <a:pt x="364490" y="416672"/>
                    <a:pt x="362014" y="412662"/>
                  </a:cubicBezTo>
                  <a:cubicBezTo>
                    <a:pt x="359654" y="408546"/>
                    <a:pt x="361035" y="403298"/>
                    <a:pt x="365115" y="400875"/>
                  </a:cubicBezTo>
                  <a:close/>
                  <a:moveTo>
                    <a:pt x="345827" y="275541"/>
                  </a:moveTo>
                  <a:cubicBezTo>
                    <a:pt x="368924" y="260538"/>
                    <a:pt x="393428" y="247822"/>
                    <a:pt x="418994" y="237575"/>
                  </a:cubicBezTo>
                  <a:cubicBezTo>
                    <a:pt x="509353" y="201026"/>
                    <a:pt x="609356" y="195784"/>
                    <a:pt x="703043" y="222687"/>
                  </a:cubicBezTo>
                  <a:cubicBezTo>
                    <a:pt x="713764" y="225787"/>
                    <a:pt x="709131" y="242435"/>
                    <a:pt x="698449" y="239297"/>
                  </a:cubicBezTo>
                  <a:cubicBezTo>
                    <a:pt x="673458" y="231948"/>
                    <a:pt x="647814" y="227039"/>
                    <a:pt x="621876" y="224639"/>
                  </a:cubicBezTo>
                  <a:cubicBezTo>
                    <a:pt x="527909" y="215955"/>
                    <a:pt x="433751" y="239128"/>
                    <a:pt x="354557" y="290428"/>
                  </a:cubicBezTo>
                  <a:cubicBezTo>
                    <a:pt x="345215" y="296514"/>
                    <a:pt x="336601" y="281587"/>
                    <a:pt x="345827" y="275541"/>
                  </a:cubicBezTo>
                  <a:close/>
                  <a:moveTo>
                    <a:pt x="271830" y="149637"/>
                  </a:moveTo>
                  <a:cubicBezTo>
                    <a:pt x="306513" y="120253"/>
                    <a:pt x="343459" y="93649"/>
                    <a:pt x="382325" y="70070"/>
                  </a:cubicBezTo>
                  <a:cubicBezTo>
                    <a:pt x="455185" y="26784"/>
                    <a:pt x="538306" y="-2264"/>
                    <a:pt x="624068" y="2443"/>
                  </a:cubicBezTo>
                  <a:cubicBezTo>
                    <a:pt x="697349" y="6462"/>
                    <a:pt x="771128" y="33979"/>
                    <a:pt x="821283" y="88708"/>
                  </a:cubicBezTo>
                  <a:cubicBezTo>
                    <a:pt x="826652" y="79250"/>
                    <a:pt x="833074" y="70430"/>
                    <a:pt x="840426" y="62415"/>
                  </a:cubicBezTo>
                  <a:cubicBezTo>
                    <a:pt x="859988" y="41426"/>
                    <a:pt x="884249" y="25372"/>
                    <a:pt x="911219" y="15570"/>
                  </a:cubicBezTo>
                  <a:cubicBezTo>
                    <a:pt x="953101" y="-236"/>
                    <a:pt x="999277" y="-2418"/>
                    <a:pt x="1043386" y="2022"/>
                  </a:cubicBezTo>
                  <a:cubicBezTo>
                    <a:pt x="1117548" y="9447"/>
                    <a:pt x="1189146" y="34056"/>
                    <a:pt x="1257067" y="63640"/>
                  </a:cubicBezTo>
                  <a:cubicBezTo>
                    <a:pt x="1305930" y="85289"/>
                    <a:pt x="1353592" y="109564"/>
                    <a:pt x="1399835" y="136356"/>
                  </a:cubicBezTo>
                  <a:cubicBezTo>
                    <a:pt x="1406753" y="140285"/>
                    <a:pt x="1413633" y="144279"/>
                    <a:pt x="1420475" y="148336"/>
                  </a:cubicBezTo>
                  <a:cubicBezTo>
                    <a:pt x="1424877" y="150938"/>
                    <a:pt x="1428393" y="152737"/>
                    <a:pt x="1428936" y="158248"/>
                  </a:cubicBezTo>
                  <a:cubicBezTo>
                    <a:pt x="1428936" y="158708"/>
                    <a:pt x="1428936" y="159205"/>
                    <a:pt x="1428936" y="159626"/>
                  </a:cubicBezTo>
                  <a:cubicBezTo>
                    <a:pt x="1428936" y="162573"/>
                    <a:pt x="1428936" y="165482"/>
                    <a:pt x="1428936" y="168390"/>
                  </a:cubicBezTo>
                  <a:lnTo>
                    <a:pt x="1428936" y="826668"/>
                  </a:lnTo>
                  <a:cubicBezTo>
                    <a:pt x="1428936" y="837766"/>
                    <a:pt x="1411708" y="837728"/>
                    <a:pt x="1411708" y="826668"/>
                  </a:cubicBezTo>
                  <a:lnTo>
                    <a:pt x="1411708" y="825366"/>
                  </a:lnTo>
                  <a:cubicBezTo>
                    <a:pt x="1410746" y="798461"/>
                    <a:pt x="1411708" y="771211"/>
                    <a:pt x="1411708" y="744421"/>
                  </a:cubicBezTo>
                  <a:lnTo>
                    <a:pt x="1411708" y="163262"/>
                  </a:lnTo>
                  <a:cubicBezTo>
                    <a:pt x="1401179" y="157100"/>
                    <a:pt x="1390612" y="150938"/>
                    <a:pt x="1380006" y="144968"/>
                  </a:cubicBezTo>
                  <a:cubicBezTo>
                    <a:pt x="1304234" y="102294"/>
                    <a:pt x="1224946" y="63870"/>
                    <a:pt x="1141284" y="39414"/>
                  </a:cubicBezTo>
                  <a:cubicBezTo>
                    <a:pt x="1089600" y="24296"/>
                    <a:pt x="1035343" y="14231"/>
                    <a:pt x="981325" y="18288"/>
                  </a:cubicBezTo>
                  <a:cubicBezTo>
                    <a:pt x="963135" y="19528"/>
                    <a:pt x="945144" y="22867"/>
                    <a:pt x="927721" y="28238"/>
                  </a:cubicBezTo>
                  <a:cubicBezTo>
                    <a:pt x="923739" y="29501"/>
                    <a:pt x="919718" y="30841"/>
                    <a:pt x="915890" y="32333"/>
                  </a:cubicBezTo>
                  <a:cubicBezTo>
                    <a:pt x="914129" y="33022"/>
                    <a:pt x="912176" y="33788"/>
                    <a:pt x="910300" y="34515"/>
                  </a:cubicBezTo>
                  <a:lnTo>
                    <a:pt x="909955" y="34515"/>
                  </a:lnTo>
                  <a:lnTo>
                    <a:pt x="909343" y="34783"/>
                  </a:lnTo>
                  <a:lnTo>
                    <a:pt x="907007" y="35816"/>
                  </a:lnTo>
                  <a:cubicBezTo>
                    <a:pt x="900433" y="38749"/>
                    <a:pt x="894041" y="42072"/>
                    <a:pt x="887864" y="45767"/>
                  </a:cubicBezTo>
                  <a:cubicBezTo>
                    <a:pt x="882576" y="48973"/>
                    <a:pt x="877463" y="52461"/>
                    <a:pt x="872549" y="56215"/>
                  </a:cubicBezTo>
                  <a:lnTo>
                    <a:pt x="869755" y="58435"/>
                  </a:lnTo>
                  <a:cubicBezTo>
                    <a:pt x="868721" y="59239"/>
                    <a:pt x="867725" y="60081"/>
                    <a:pt x="866729" y="60961"/>
                  </a:cubicBezTo>
                  <a:cubicBezTo>
                    <a:pt x="864585" y="62798"/>
                    <a:pt x="862518" y="64673"/>
                    <a:pt x="860451" y="66625"/>
                  </a:cubicBezTo>
                  <a:cubicBezTo>
                    <a:pt x="856852" y="70108"/>
                    <a:pt x="853405" y="73667"/>
                    <a:pt x="850189" y="77494"/>
                  </a:cubicBezTo>
                  <a:cubicBezTo>
                    <a:pt x="848850" y="78987"/>
                    <a:pt x="847624" y="80556"/>
                    <a:pt x="846361" y="82087"/>
                  </a:cubicBezTo>
                  <a:cubicBezTo>
                    <a:pt x="846017" y="82584"/>
                    <a:pt x="845289" y="83465"/>
                    <a:pt x="844945" y="83924"/>
                  </a:cubicBezTo>
                  <a:lnTo>
                    <a:pt x="843374" y="86144"/>
                  </a:lnTo>
                  <a:cubicBezTo>
                    <a:pt x="839745" y="91189"/>
                    <a:pt x="836520" y="96512"/>
                    <a:pt x="833727" y="102064"/>
                  </a:cubicBezTo>
                  <a:cubicBezTo>
                    <a:pt x="833267" y="102958"/>
                    <a:pt x="832845" y="103838"/>
                    <a:pt x="832463" y="104706"/>
                  </a:cubicBezTo>
                  <a:lnTo>
                    <a:pt x="831927" y="105892"/>
                  </a:lnTo>
                  <a:cubicBezTo>
                    <a:pt x="831916" y="106071"/>
                    <a:pt x="831916" y="106250"/>
                    <a:pt x="831927" y="106428"/>
                  </a:cubicBezTo>
                  <a:cubicBezTo>
                    <a:pt x="831141" y="108299"/>
                    <a:pt x="829806" y="109886"/>
                    <a:pt x="828098" y="110982"/>
                  </a:cubicBezTo>
                  <a:lnTo>
                    <a:pt x="828098" y="726625"/>
                  </a:lnTo>
                  <a:cubicBezTo>
                    <a:pt x="828098" y="737723"/>
                    <a:pt x="810869" y="737685"/>
                    <a:pt x="810869" y="726625"/>
                  </a:cubicBezTo>
                  <a:lnTo>
                    <a:pt x="810869" y="102792"/>
                  </a:lnTo>
                  <a:cubicBezTo>
                    <a:pt x="806773" y="98199"/>
                    <a:pt x="802561" y="93722"/>
                    <a:pt x="798120" y="89473"/>
                  </a:cubicBezTo>
                  <a:cubicBezTo>
                    <a:pt x="743561" y="37500"/>
                    <a:pt x="665571" y="16527"/>
                    <a:pt x="591600" y="19397"/>
                  </a:cubicBezTo>
                  <a:cubicBezTo>
                    <a:pt x="506795" y="22689"/>
                    <a:pt x="427121" y="59315"/>
                    <a:pt x="357706" y="106045"/>
                  </a:cubicBezTo>
                  <a:cubicBezTo>
                    <a:pt x="321523" y="130508"/>
                    <a:pt x="287130" y="157520"/>
                    <a:pt x="254791" y="186875"/>
                  </a:cubicBezTo>
                  <a:cubicBezTo>
                    <a:pt x="238520" y="201610"/>
                    <a:pt x="223320" y="217608"/>
                    <a:pt x="215854" y="239270"/>
                  </a:cubicBezTo>
                  <a:cubicBezTo>
                    <a:pt x="208388" y="260932"/>
                    <a:pt x="208388" y="284163"/>
                    <a:pt x="208388" y="306858"/>
                  </a:cubicBezTo>
                  <a:cubicBezTo>
                    <a:pt x="207801" y="409401"/>
                    <a:pt x="210188" y="511855"/>
                    <a:pt x="215548" y="614220"/>
                  </a:cubicBezTo>
                  <a:cubicBezTo>
                    <a:pt x="220729" y="713395"/>
                    <a:pt x="228680" y="812315"/>
                    <a:pt x="239401" y="910981"/>
                  </a:cubicBezTo>
                  <a:cubicBezTo>
                    <a:pt x="251843" y="909220"/>
                    <a:pt x="264325" y="907574"/>
                    <a:pt x="276845" y="906120"/>
                  </a:cubicBezTo>
                  <a:cubicBezTo>
                    <a:pt x="341001" y="898725"/>
                    <a:pt x="405591" y="895758"/>
                    <a:pt x="470155" y="897241"/>
                  </a:cubicBezTo>
                  <a:cubicBezTo>
                    <a:pt x="522570" y="898466"/>
                    <a:pt x="575290" y="901795"/>
                    <a:pt x="626633" y="912817"/>
                  </a:cubicBezTo>
                  <a:cubicBezTo>
                    <a:pt x="671160" y="922347"/>
                    <a:pt x="715650" y="937695"/>
                    <a:pt x="753515" y="963448"/>
                  </a:cubicBezTo>
                  <a:cubicBezTo>
                    <a:pt x="763045" y="969915"/>
                    <a:pt x="772080" y="977078"/>
                    <a:pt x="780546" y="984888"/>
                  </a:cubicBezTo>
                  <a:cubicBezTo>
                    <a:pt x="794321" y="974573"/>
                    <a:pt x="809315" y="966000"/>
                    <a:pt x="825188" y="959352"/>
                  </a:cubicBezTo>
                  <a:cubicBezTo>
                    <a:pt x="880436" y="936163"/>
                    <a:pt x="941772" y="934709"/>
                    <a:pt x="1000811" y="934709"/>
                  </a:cubicBezTo>
                  <a:cubicBezTo>
                    <a:pt x="1132336" y="934531"/>
                    <a:pt x="1263880" y="934441"/>
                    <a:pt x="1395433" y="934441"/>
                  </a:cubicBezTo>
                  <a:cubicBezTo>
                    <a:pt x="1406534" y="934403"/>
                    <a:pt x="1406534" y="951663"/>
                    <a:pt x="1395433" y="951663"/>
                  </a:cubicBezTo>
                  <a:lnTo>
                    <a:pt x="1349486" y="951663"/>
                  </a:lnTo>
                  <a:cubicBezTo>
                    <a:pt x="1226966" y="951778"/>
                    <a:pt x="1104455" y="950707"/>
                    <a:pt x="981935" y="952008"/>
                  </a:cubicBezTo>
                  <a:cubicBezTo>
                    <a:pt x="927605" y="952618"/>
                    <a:pt x="869984" y="955570"/>
                    <a:pt x="820441" y="980173"/>
                  </a:cubicBezTo>
                  <a:cubicBezTo>
                    <a:pt x="810803" y="985012"/>
                    <a:pt x="801571" y="990622"/>
                    <a:pt x="792836" y="996937"/>
                  </a:cubicBezTo>
                  <a:cubicBezTo>
                    <a:pt x="812919" y="1018007"/>
                    <a:pt x="827399" y="1043772"/>
                    <a:pt x="834951" y="1071880"/>
                  </a:cubicBezTo>
                  <a:cubicBezTo>
                    <a:pt x="841422" y="1097521"/>
                    <a:pt x="840350" y="1126754"/>
                    <a:pt x="823924" y="1148423"/>
                  </a:cubicBezTo>
                  <a:cubicBezTo>
                    <a:pt x="809606" y="1167368"/>
                    <a:pt x="785370" y="1179684"/>
                    <a:pt x="761403" y="1174750"/>
                  </a:cubicBezTo>
                  <a:cubicBezTo>
                    <a:pt x="738278" y="1169969"/>
                    <a:pt x="723078" y="1149223"/>
                    <a:pt x="717258" y="1127487"/>
                  </a:cubicBezTo>
                  <a:cubicBezTo>
                    <a:pt x="711731" y="1104370"/>
                    <a:pt x="713646" y="1080100"/>
                    <a:pt x="722733" y="1058136"/>
                  </a:cubicBezTo>
                  <a:cubicBezTo>
                    <a:pt x="732453" y="1034123"/>
                    <a:pt x="747679" y="1012730"/>
                    <a:pt x="767184" y="995680"/>
                  </a:cubicBezTo>
                  <a:cubicBezTo>
                    <a:pt x="717411" y="950286"/>
                    <a:pt x="644666" y="930843"/>
                    <a:pt x="579578" y="921964"/>
                  </a:cubicBezTo>
                  <a:cubicBezTo>
                    <a:pt x="525709" y="914655"/>
                    <a:pt x="470653" y="913468"/>
                    <a:pt x="416324" y="914310"/>
                  </a:cubicBezTo>
                  <a:cubicBezTo>
                    <a:pt x="355307" y="915224"/>
                    <a:pt x="294416" y="920134"/>
                    <a:pt x="234040" y="929007"/>
                  </a:cubicBezTo>
                  <a:cubicBezTo>
                    <a:pt x="233443" y="929151"/>
                    <a:pt x="232834" y="929233"/>
                    <a:pt x="232220" y="929250"/>
                  </a:cubicBezTo>
                  <a:cubicBezTo>
                    <a:pt x="227358" y="929388"/>
                    <a:pt x="223305" y="925561"/>
                    <a:pt x="223167" y="920701"/>
                  </a:cubicBezTo>
                  <a:cubicBezTo>
                    <a:pt x="221750" y="907881"/>
                    <a:pt x="220372" y="895021"/>
                    <a:pt x="219032" y="882200"/>
                  </a:cubicBezTo>
                  <a:cubicBezTo>
                    <a:pt x="208261" y="776952"/>
                    <a:pt x="200603" y="671513"/>
                    <a:pt x="196059" y="565883"/>
                  </a:cubicBezTo>
                  <a:cubicBezTo>
                    <a:pt x="193814" y="513450"/>
                    <a:pt x="192346" y="461017"/>
                    <a:pt x="191657" y="408585"/>
                  </a:cubicBezTo>
                  <a:cubicBezTo>
                    <a:pt x="191325" y="382356"/>
                    <a:pt x="191159" y="356127"/>
                    <a:pt x="191159" y="329898"/>
                  </a:cubicBezTo>
                  <a:cubicBezTo>
                    <a:pt x="191197" y="305595"/>
                    <a:pt x="190470" y="281139"/>
                    <a:pt x="194069" y="257181"/>
                  </a:cubicBezTo>
                  <a:cubicBezTo>
                    <a:pt x="197372" y="234249"/>
                    <a:pt x="207161" y="212736"/>
                    <a:pt x="222286" y="195181"/>
                  </a:cubicBezTo>
                  <a:cubicBezTo>
                    <a:pt x="236758" y="178226"/>
                    <a:pt x="254600" y="163950"/>
                    <a:pt x="271830" y="149637"/>
                  </a:cubicBezTo>
                  <a:close/>
                  <a:moveTo>
                    <a:pt x="47208" y="176319"/>
                  </a:moveTo>
                  <a:cubicBezTo>
                    <a:pt x="59790" y="167926"/>
                    <a:pt x="73887" y="162063"/>
                    <a:pt x="88711" y="159058"/>
                  </a:cubicBezTo>
                  <a:cubicBezTo>
                    <a:pt x="115512" y="153739"/>
                    <a:pt x="142313" y="157795"/>
                    <a:pt x="169113" y="157795"/>
                  </a:cubicBezTo>
                  <a:cubicBezTo>
                    <a:pt x="180217" y="157795"/>
                    <a:pt x="180217" y="175018"/>
                    <a:pt x="169113" y="175018"/>
                  </a:cubicBezTo>
                  <a:cubicBezTo>
                    <a:pt x="156631" y="174979"/>
                    <a:pt x="144151" y="173985"/>
                    <a:pt x="131631" y="173564"/>
                  </a:cubicBezTo>
                  <a:cubicBezTo>
                    <a:pt x="118830" y="172777"/>
                    <a:pt x="105981" y="173483"/>
                    <a:pt x="93344" y="175669"/>
                  </a:cubicBezTo>
                  <a:cubicBezTo>
                    <a:pt x="79197" y="178526"/>
                    <a:pt x="65787" y="184258"/>
                    <a:pt x="53947" y="192508"/>
                  </a:cubicBezTo>
                  <a:cubicBezTo>
                    <a:pt x="41963" y="200813"/>
                    <a:pt x="30324" y="211185"/>
                    <a:pt x="24428" y="224771"/>
                  </a:cubicBezTo>
                  <a:cubicBezTo>
                    <a:pt x="19549" y="237585"/>
                    <a:pt x="17158" y="251211"/>
                    <a:pt x="17383" y="264919"/>
                  </a:cubicBezTo>
                  <a:cubicBezTo>
                    <a:pt x="17038" y="279730"/>
                    <a:pt x="18072" y="294541"/>
                    <a:pt x="18570" y="309351"/>
                  </a:cubicBezTo>
                  <a:cubicBezTo>
                    <a:pt x="19144" y="327608"/>
                    <a:pt x="19144" y="345941"/>
                    <a:pt x="19565" y="364158"/>
                  </a:cubicBezTo>
                  <a:cubicBezTo>
                    <a:pt x="20025" y="403706"/>
                    <a:pt x="20510" y="443252"/>
                    <a:pt x="21020" y="482801"/>
                  </a:cubicBezTo>
                  <a:cubicBezTo>
                    <a:pt x="21977" y="561182"/>
                    <a:pt x="22973" y="639716"/>
                    <a:pt x="23930" y="718097"/>
                  </a:cubicBezTo>
                  <a:cubicBezTo>
                    <a:pt x="24887" y="796477"/>
                    <a:pt x="25653" y="874974"/>
                    <a:pt x="26801" y="953396"/>
                  </a:cubicBezTo>
                  <a:cubicBezTo>
                    <a:pt x="27031" y="980142"/>
                    <a:pt x="28601" y="1007241"/>
                    <a:pt x="35646" y="1033301"/>
                  </a:cubicBezTo>
                  <a:cubicBezTo>
                    <a:pt x="42116" y="1056799"/>
                    <a:pt x="53794" y="1080107"/>
                    <a:pt x="74928" y="1093661"/>
                  </a:cubicBezTo>
                  <a:cubicBezTo>
                    <a:pt x="98933" y="1108968"/>
                    <a:pt x="128568" y="1108739"/>
                    <a:pt x="156020" y="1108967"/>
                  </a:cubicBezTo>
                  <a:lnTo>
                    <a:pt x="187797" y="1109196"/>
                  </a:lnTo>
                  <a:lnTo>
                    <a:pt x="294809" y="1109577"/>
                  </a:lnTo>
                  <a:lnTo>
                    <a:pt x="427817" y="1110006"/>
                  </a:lnTo>
                  <a:lnTo>
                    <a:pt x="550335" y="1110387"/>
                  </a:lnTo>
                  <a:cubicBezTo>
                    <a:pt x="574724" y="1110463"/>
                    <a:pt x="599113" y="1110500"/>
                    <a:pt x="623501" y="1110805"/>
                  </a:cubicBezTo>
                  <a:cubicBezTo>
                    <a:pt x="634604" y="1110920"/>
                    <a:pt x="634604" y="1128140"/>
                    <a:pt x="623578" y="1127912"/>
                  </a:cubicBezTo>
                  <a:cubicBezTo>
                    <a:pt x="619749" y="1127912"/>
                    <a:pt x="615920" y="1127912"/>
                    <a:pt x="612092" y="1127912"/>
                  </a:cubicBezTo>
                  <a:cubicBezTo>
                    <a:pt x="581691" y="1127683"/>
                    <a:pt x="551292" y="1127493"/>
                    <a:pt x="520893" y="1127494"/>
                  </a:cubicBezTo>
                  <a:lnTo>
                    <a:pt x="389607" y="1127113"/>
                  </a:lnTo>
                  <a:lnTo>
                    <a:pt x="257364" y="1126683"/>
                  </a:lnTo>
                  <a:cubicBezTo>
                    <a:pt x="226659" y="1126570"/>
                    <a:pt x="195837" y="1126493"/>
                    <a:pt x="165208" y="1126265"/>
                  </a:cubicBezTo>
                  <a:cubicBezTo>
                    <a:pt x="144303" y="1126265"/>
                    <a:pt x="123208" y="1126265"/>
                    <a:pt x="102609" y="1122436"/>
                  </a:cubicBezTo>
                  <a:cubicBezTo>
                    <a:pt x="73507" y="1117226"/>
                    <a:pt x="48205" y="1099394"/>
                    <a:pt x="33501" y="1073754"/>
                  </a:cubicBezTo>
                  <a:cubicBezTo>
                    <a:pt x="19565" y="1049532"/>
                    <a:pt x="14128" y="1021328"/>
                    <a:pt x="11448" y="993810"/>
                  </a:cubicBezTo>
                  <a:cubicBezTo>
                    <a:pt x="8156" y="960167"/>
                    <a:pt x="9036" y="926067"/>
                    <a:pt x="8653" y="892272"/>
                  </a:cubicBezTo>
                  <a:lnTo>
                    <a:pt x="5667" y="651158"/>
                  </a:lnTo>
                  <a:cubicBezTo>
                    <a:pt x="4697" y="571144"/>
                    <a:pt x="3714" y="491119"/>
                    <a:pt x="2719" y="411079"/>
                  </a:cubicBezTo>
                  <a:cubicBezTo>
                    <a:pt x="2259" y="373648"/>
                    <a:pt x="2566" y="336143"/>
                    <a:pt x="919" y="298751"/>
                  </a:cubicBezTo>
                  <a:cubicBezTo>
                    <a:pt x="-344" y="269702"/>
                    <a:pt x="-2526" y="237631"/>
                    <a:pt x="11946" y="211262"/>
                  </a:cubicBezTo>
                  <a:cubicBezTo>
                    <a:pt x="19910" y="196756"/>
                    <a:pt x="33578" y="185351"/>
                    <a:pt x="47208" y="17631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D8CD90-FBD1-048E-D4A9-2F5F1BA475F4}"/>
                </a:ext>
              </a:extLst>
            </p:cNvPr>
            <p:cNvSpPr/>
            <p:nvPr/>
          </p:nvSpPr>
          <p:spPr>
            <a:xfrm>
              <a:off x="10519127" y="875995"/>
              <a:ext cx="1430775" cy="1196755"/>
            </a:xfrm>
            <a:custGeom>
              <a:avLst/>
              <a:gdLst>
                <a:gd name="connsiteX0" fmla="*/ 15911 w 1430775"/>
                <a:gd name="connsiteY0" fmla="*/ 716449 h 1196755"/>
                <a:gd name="connsiteX1" fmla="*/ 229360 w 1430775"/>
                <a:gd name="connsiteY1" fmla="*/ 464607 h 1196755"/>
                <a:gd name="connsiteX2" fmla="*/ 218228 w 1430775"/>
                <a:gd name="connsiteY2" fmla="*/ 466020 h 1196755"/>
                <a:gd name="connsiteX3" fmla="*/ 392014 w 1430775"/>
                <a:gd name="connsiteY3" fmla="*/ 588825 h 1196755"/>
                <a:gd name="connsiteX4" fmla="*/ 551281 w 1430775"/>
                <a:gd name="connsiteY4" fmla="*/ 716812 h 1196755"/>
                <a:gd name="connsiteX5" fmla="*/ 628340 w 1430775"/>
                <a:gd name="connsiteY5" fmla="*/ 861431 h 1196755"/>
                <a:gd name="connsiteX6" fmla="*/ 539718 w 1430775"/>
                <a:gd name="connsiteY6" fmla="*/ 945970 h 1196755"/>
                <a:gd name="connsiteX7" fmla="*/ 489030 w 1430775"/>
                <a:gd name="connsiteY7" fmla="*/ 902015 h 1196755"/>
                <a:gd name="connsiteX8" fmla="*/ 483339 w 1430775"/>
                <a:gd name="connsiteY8" fmla="*/ 826390 h 1196755"/>
                <a:gd name="connsiteX9" fmla="*/ 527578 w 1430775"/>
                <a:gd name="connsiteY9" fmla="*/ 743047 h 1196755"/>
                <a:gd name="connsiteX10" fmla="*/ 589829 w 1430775"/>
                <a:gd name="connsiteY10" fmla="*/ 664197 h 1196755"/>
                <a:gd name="connsiteX11" fmla="*/ 854362 w 1430775"/>
                <a:gd name="connsiteY11" fmla="*/ 349592 h 1196755"/>
                <a:gd name="connsiteX12" fmla="*/ 1140190 w 1430775"/>
                <a:gd name="connsiteY12" fmla="*/ 51078 h 1196755"/>
                <a:gd name="connsiteX13" fmla="*/ 1176785 w 1430775"/>
                <a:gd name="connsiteY13" fmla="*/ 16218 h 1196755"/>
                <a:gd name="connsiteX14" fmla="*/ 1163850 w 1430775"/>
                <a:gd name="connsiteY14" fmla="*/ 16218 h 1196755"/>
                <a:gd name="connsiteX15" fmla="*/ 1364952 w 1430775"/>
                <a:gd name="connsiteY15" fmla="*/ 189899 h 1196755"/>
                <a:gd name="connsiteX16" fmla="*/ 1417654 w 1430775"/>
                <a:gd name="connsiteY16" fmla="*/ 229542 h 1196755"/>
                <a:gd name="connsiteX17" fmla="*/ 1415777 w 1430775"/>
                <a:gd name="connsiteY17" fmla="*/ 215047 h 1196755"/>
                <a:gd name="connsiteX18" fmla="*/ 1156726 w 1430775"/>
                <a:gd name="connsiteY18" fmla="*/ 508054 h 1196755"/>
                <a:gd name="connsiteX19" fmla="*/ 897629 w 1430775"/>
                <a:gd name="connsiteY19" fmla="*/ 800698 h 1196755"/>
                <a:gd name="connsiteX20" fmla="*/ 639508 w 1430775"/>
                <a:gd name="connsiteY20" fmla="*/ 1092655 h 1196755"/>
                <a:gd name="connsiteX21" fmla="*/ 574663 w 1430775"/>
                <a:gd name="connsiteY21" fmla="*/ 1165890 h 1196755"/>
                <a:gd name="connsiteX22" fmla="*/ 561981 w 1430775"/>
                <a:gd name="connsiteY22" fmla="*/ 1178135 h 1196755"/>
                <a:gd name="connsiteX23" fmla="*/ 544184 w 1430775"/>
                <a:gd name="connsiteY23" fmla="*/ 1172597 h 1196755"/>
                <a:gd name="connsiteX24" fmla="*/ 510501 w 1430775"/>
                <a:gd name="connsiteY24" fmla="*/ 1151615 h 1196755"/>
                <a:gd name="connsiteX25" fmla="*/ 382828 w 1430775"/>
                <a:gd name="connsiteY25" fmla="*/ 1055261 h 1196755"/>
                <a:gd name="connsiteX26" fmla="*/ 124202 w 1430775"/>
                <a:gd name="connsiteY26" fmla="*/ 824977 h 1196755"/>
                <a:gd name="connsiteX27" fmla="*/ 87709 w 1430775"/>
                <a:gd name="connsiteY27" fmla="*/ 794647 h 1196755"/>
                <a:gd name="connsiteX28" fmla="*/ 74740 w 1430775"/>
                <a:gd name="connsiteY28" fmla="*/ 807729 h 1196755"/>
                <a:gd name="connsiteX29" fmla="*/ 343092 w 1430775"/>
                <a:gd name="connsiteY29" fmla="*/ 1045335 h 1196755"/>
                <a:gd name="connsiteX30" fmla="*/ 470513 w 1430775"/>
                <a:gd name="connsiteY30" fmla="*/ 1146796 h 1196755"/>
                <a:gd name="connsiteX31" fmla="*/ 539970 w 1430775"/>
                <a:gd name="connsiteY31" fmla="*/ 1191576 h 1196755"/>
                <a:gd name="connsiteX32" fmla="*/ 576535 w 1430775"/>
                <a:gd name="connsiteY32" fmla="*/ 1190532 h 1196755"/>
                <a:gd name="connsiteX33" fmla="*/ 607373 w 1430775"/>
                <a:gd name="connsiteY33" fmla="*/ 1156721 h 1196755"/>
                <a:gd name="connsiteX34" fmla="*/ 870177 w 1430775"/>
                <a:gd name="connsiteY34" fmla="*/ 859583 h 1196755"/>
                <a:gd name="connsiteX35" fmla="*/ 1133161 w 1430775"/>
                <a:gd name="connsiteY35" fmla="*/ 562444 h 1196755"/>
                <a:gd name="connsiteX36" fmla="*/ 1396899 w 1430775"/>
                <a:gd name="connsiteY36" fmla="*/ 264111 h 1196755"/>
                <a:gd name="connsiteX37" fmla="*/ 1428817 w 1430775"/>
                <a:gd name="connsiteY37" fmla="*/ 227875 h 1196755"/>
                <a:gd name="connsiteX38" fmla="*/ 1428464 w 1430775"/>
                <a:gd name="connsiteY38" fmla="*/ 214555 h 1196755"/>
                <a:gd name="connsiteX39" fmla="*/ 1426950 w 1430775"/>
                <a:gd name="connsiteY39" fmla="*/ 213380 h 1196755"/>
                <a:gd name="connsiteX40" fmla="*/ 1330005 w 1430775"/>
                <a:gd name="connsiteY40" fmla="*/ 137284 h 1196755"/>
                <a:gd name="connsiteX41" fmla="*/ 1224991 w 1430775"/>
                <a:gd name="connsiteY41" fmla="*/ 46150 h 1196755"/>
                <a:gd name="connsiteX42" fmla="*/ 1176862 w 1430775"/>
                <a:gd name="connsiteY42" fmla="*/ 2811 h 1196755"/>
                <a:gd name="connsiteX43" fmla="*/ 1163850 w 1430775"/>
                <a:gd name="connsiteY43" fmla="*/ 2811 h 1196755"/>
                <a:gd name="connsiteX44" fmla="*/ 860631 w 1430775"/>
                <a:gd name="connsiteY44" fmla="*/ 314733 h 1196755"/>
                <a:gd name="connsiteX45" fmla="*/ 583488 w 1430775"/>
                <a:gd name="connsiteY45" fmla="*/ 642636 h 1196755"/>
                <a:gd name="connsiteX46" fmla="*/ 517634 w 1430775"/>
                <a:gd name="connsiteY46" fmla="*/ 725654 h 1196755"/>
                <a:gd name="connsiteX47" fmla="*/ 468748 w 1430775"/>
                <a:gd name="connsiteY47" fmla="*/ 811063 h 1196755"/>
                <a:gd name="connsiteX48" fmla="*/ 466695 w 1430775"/>
                <a:gd name="connsiteY48" fmla="*/ 895094 h 1196755"/>
                <a:gd name="connsiteX49" fmla="*/ 512338 w 1430775"/>
                <a:gd name="connsiteY49" fmla="*/ 955246 h 1196755"/>
                <a:gd name="connsiteX50" fmla="*/ 584389 w 1430775"/>
                <a:gd name="connsiteY50" fmla="*/ 957928 h 1196755"/>
                <a:gd name="connsiteX51" fmla="*/ 634824 w 1430775"/>
                <a:gd name="connsiteY51" fmla="*/ 904770 h 1196755"/>
                <a:gd name="connsiteX52" fmla="*/ 644659 w 1430775"/>
                <a:gd name="connsiteY52" fmla="*/ 826681 h 1196755"/>
                <a:gd name="connsiteX53" fmla="*/ 604095 w 1430775"/>
                <a:gd name="connsiteY53" fmla="*/ 745909 h 1196755"/>
                <a:gd name="connsiteX54" fmla="*/ 537376 w 1430775"/>
                <a:gd name="connsiteY54" fmla="*/ 680068 h 1196755"/>
                <a:gd name="connsiteX55" fmla="*/ 450663 w 1430775"/>
                <a:gd name="connsiteY55" fmla="*/ 610132 h 1196755"/>
                <a:gd name="connsiteX56" fmla="*/ 271727 w 1430775"/>
                <a:gd name="connsiteY56" fmla="*/ 480732 h 1196755"/>
                <a:gd name="connsiteX57" fmla="*/ 227559 w 1430775"/>
                <a:gd name="connsiteY57" fmla="*/ 450076 h 1196755"/>
                <a:gd name="connsiteX58" fmla="*/ 216427 w 1430775"/>
                <a:gd name="connsiteY58" fmla="*/ 451525 h 1196755"/>
                <a:gd name="connsiteX59" fmla="*/ 2942 w 1430775"/>
                <a:gd name="connsiteY59" fmla="*/ 703404 h 1196755"/>
                <a:gd name="connsiteX60" fmla="*/ 15911 w 1430775"/>
                <a:gd name="connsiteY60" fmla="*/ 716449 h 119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0775" h="1196755">
                  <a:moveTo>
                    <a:pt x="15911" y="716449"/>
                  </a:moveTo>
                  <a:lnTo>
                    <a:pt x="229360" y="464607"/>
                  </a:lnTo>
                  <a:lnTo>
                    <a:pt x="218228" y="466020"/>
                  </a:lnTo>
                  <a:cubicBezTo>
                    <a:pt x="276589" y="506387"/>
                    <a:pt x="334914" y="546719"/>
                    <a:pt x="392014" y="588825"/>
                  </a:cubicBezTo>
                  <a:cubicBezTo>
                    <a:pt x="446628" y="629156"/>
                    <a:pt x="501350" y="670575"/>
                    <a:pt x="551281" y="716812"/>
                  </a:cubicBezTo>
                  <a:cubicBezTo>
                    <a:pt x="590513" y="753048"/>
                    <a:pt x="634139" y="803779"/>
                    <a:pt x="628340" y="861431"/>
                  </a:cubicBezTo>
                  <a:cubicBezTo>
                    <a:pt x="623836" y="903827"/>
                    <a:pt x="587812" y="956044"/>
                    <a:pt x="539718" y="945970"/>
                  </a:cubicBezTo>
                  <a:cubicBezTo>
                    <a:pt x="516229" y="941115"/>
                    <a:pt x="499045" y="923214"/>
                    <a:pt x="489030" y="902015"/>
                  </a:cubicBezTo>
                  <a:cubicBezTo>
                    <a:pt x="478315" y="878274"/>
                    <a:pt x="476299" y="851484"/>
                    <a:pt x="483339" y="826390"/>
                  </a:cubicBezTo>
                  <a:cubicBezTo>
                    <a:pt x="491408" y="795590"/>
                    <a:pt x="508809" y="768412"/>
                    <a:pt x="527578" y="743047"/>
                  </a:cubicBezTo>
                  <a:cubicBezTo>
                    <a:pt x="547499" y="716159"/>
                    <a:pt x="568898" y="690323"/>
                    <a:pt x="589829" y="664197"/>
                  </a:cubicBezTo>
                  <a:cubicBezTo>
                    <a:pt x="675533" y="557263"/>
                    <a:pt x="763290" y="451960"/>
                    <a:pt x="854362" y="349592"/>
                  </a:cubicBezTo>
                  <a:cubicBezTo>
                    <a:pt x="945975" y="246645"/>
                    <a:pt x="1040968" y="146670"/>
                    <a:pt x="1140190" y="51078"/>
                  </a:cubicBezTo>
                  <a:cubicBezTo>
                    <a:pt x="1152335" y="39410"/>
                    <a:pt x="1164536" y="27790"/>
                    <a:pt x="1176785" y="16218"/>
                  </a:cubicBezTo>
                  <a:lnTo>
                    <a:pt x="1163850" y="16218"/>
                  </a:lnTo>
                  <a:cubicBezTo>
                    <a:pt x="1229497" y="75646"/>
                    <a:pt x="1295638" y="134820"/>
                    <a:pt x="1364952" y="189899"/>
                  </a:cubicBezTo>
                  <a:cubicBezTo>
                    <a:pt x="1382135" y="203560"/>
                    <a:pt x="1399566" y="217040"/>
                    <a:pt x="1417654" y="229542"/>
                  </a:cubicBezTo>
                  <a:lnTo>
                    <a:pt x="1415777" y="215047"/>
                  </a:lnTo>
                  <a:lnTo>
                    <a:pt x="1156726" y="508054"/>
                  </a:lnTo>
                  <a:lnTo>
                    <a:pt x="897629" y="800698"/>
                  </a:lnTo>
                  <a:lnTo>
                    <a:pt x="639508" y="1092655"/>
                  </a:lnTo>
                  <a:lnTo>
                    <a:pt x="574663" y="1165890"/>
                  </a:lnTo>
                  <a:cubicBezTo>
                    <a:pt x="571060" y="1169838"/>
                    <a:pt x="567133" y="1176218"/>
                    <a:pt x="561981" y="1178135"/>
                  </a:cubicBezTo>
                  <a:cubicBezTo>
                    <a:pt x="555713" y="1180491"/>
                    <a:pt x="549300" y="1175596"/>
                    <a:pt x="544184" y="1172597"/>
                  </a:cubicBezTo>
                  <a:cubicBezTo>
                    <a:pt x="532801" y="1165804"/>
                    <a:pt x="521573" y="1158810"/>
                    <a:pt x="510501" y="1151615"/>
                  </a:cubicBezTo>
                  <a:cubicBezTo>
                    <a:pt x="465999" y="1122183"/>
                    <a:pt x="423360" y="1090010"/>
                    <a:pt x="382828" y="1055261"/>
                  </a:cubicBezTo>
                  <a:cubicBezTo>
                    <a:pt x="294710" y="980722"/>
                    <a:pt x="212285" y="899443"/>
                    <a:pt x="124202" y="824977"/>
                  </a:cubicBezTo>
                  <a:cubicBezTo>
                    <a:pt x="112194" y="814758"/>
                    <a:pt x="100030" y="804649"/>
                    <a:pt x="87709" y="794647"/>
                  </a:cubicBezTo>
                  <a:cubicBezTo>
                    <a:pt x="78631" y="787219"/>
                    <a:pt x="65554" y="800228"/>
                    <a:pt x="74740" y="807729"/>
                  </a:cubicBezTo>
                  <a:cubicBezTo>
                    <a:pt x="167289" y="883390"/>
                    <a:pt x="253029" y="966734"/>
                    <a:pt x="343092" y="1045335"/>
                  </a:cubicBezTo>
                  <a:cubicBezTo>
                    <a:pt x="383794" y="1081340"/>
                    <a:pt x="426325" y="1115208"/>
                    <a:pt x="470513" y="1146796"/>
                  </a:cubicBezTo>
                  <a:cubicBezTo>
                    <a:pt x="493029" y="1162623"/>
                    <a:pt x="516086" y="1177953"/>
                    <a:pt x="539970" y="1191576"/>
                  </a:cubicBezTo>
                  <a:cubicBezTo>
                    <a:pt x="551894" y="1198360"/>
                    <a:pt x="565439" y="1199481"/>
                    <a:pt x="576535" y="1190532"/>
                  </a:cubicBezTo>
                  <a:cubicBezTo>
                    <a:pt x="588172" y="1181181"/>
                    <a:pt x="597503" y="1167883"/>
                    <a:pt x="607373" y="1156721"/>
                  </a:cubicBezTo>
                  <a:lnTo>
                    <a:pt x="870177" y="859583"/>
                  </a:lnTo>
                  <a:lnTo>
                    <a:pt x="1133161" y="562444"/>
                  </a:lnTo>
                  <a:lnTo>
                    <a:pt x="1396899" y="264111"/>
                  </a:lnTo>
                  <a:lnTo>
                    <a:pt x="1428817" y="227875"/>
                  </a:lnTo>
                  <a:cubicBezTo>
                    <a:pt x="1432379" y="224098"/>
                    <a:pt x="1432217" y="218135"/>
                    <a:pt x="1428464" y="214555"/>
                  </a:cubicBezTo>
                  <a:cubicBezTo>
                    <a:pt x="1427998" y="214113"/>
                    <a:pt x="1427493" y="213719"/>
                    <a:pt x="1426950" y="213380"/>
                  </a:cubicBezTo>
                  <a:cubicBezTo>
                    <a:pt x="1393193" y="190007"/>
                    <a:pt x="1361418" y="163700"/>
                    <a:pt x="1330005" y="137284"/>
                  </a:cubicBezTo>
                  <a:cubicBezTo>
                    <a:pt x="1294514" y="107497"/>
                    <a:pt x="1259605" y="76987"/>
                    <a:pt x="1224991" y="46150"/>
                  </a:cubicBezTo>
                  <a:cubicBezTo>
                    <a:pt x="1208894" y="31752"/>
                    <a:pt x="1192854" y="17305"/>
                    <a:pt x="1176862" y="2811"/>
                  </a:cubicBezTo>
                  <a:cubicBezTo>
                    <a:pt x="1173214" y="-672"/>
                    <a:pt x="1167499" y="-672"/>
                    <a:pt x="1163850" y="2811"/>
                  </a:cubicBezTo>
                  <a:cubicBezTo>
                    <a:pt x="1058371" y="102353"/>
                    <a:pt x="957577" y="206749"/>
                    <a:pt x="860631" y="314733"/>
                  </a:cubicBezTo>
                  <a:cubicBezTo>
                    <a:pt x="765020" y="421195"/>
                    <a:pt x="673300" y="530992"/>
                    <a:pt x="583488" y="642636"/>
                  </a:cubicBezTo>
                  <a:cubicBezTo>
                    <a:pt x="561368" y="670140"/>
                    <a:pt x="539033" y="697570"/>
                    <a:pt x="517634" y="725654"/>
                  </a:cubicBezTo>
                  <a:cubicBezTo>
                    <a:pt x="497677" y="751780"/>
                    <a:pt x="479195" y="779609"/>
                    <a:pt x="468748" y="811063"/>
                  </a:cubicBezTo>
                  <a:cubicBezTo>
                    <a:pt x="459149" y="838132"/>
                    <a:pt x="458429" y="867583"/>
                    <a:pt x="466695" y="895094"/>
                  </a:cubicBezTo>
                  <a:cubicBezTo>
                    <a:pt x="474476" y="919481"/>
                    <a:pt x="489822" y="942455"/>
                    <a:pt x="512338" y="955246"/>
                  </a:cubicBezTo>
                  <a:cubicBezTo>
                    <a:pt x="534508" y="967817"/>
                    <a:pt x="561357" y="968822"/>
                    <a:pt x="584389" y="957928"/>
                  </a:cubicBezTo>
                  <a:cubicBezTo>
                    <a:pt x="606868" y="947528"/>
                    <a:pt x="624449" y="926982"/>
                    <a:pt x="634824" y="904770"/>
                  </a:cubicBezTo>
                  <a:cubicBezTo>
                    <a:pt x="646475" y="880513"/>
                    <a:pt x="649929" y="853093"/>
                    <a:pt x="644659" y="826681"/>
                  </a:cubicBezTo>
                  <a:cubicBezTo>
                    <a:pt x="638463" y="796640"/>
                    <a:pt x="623044" y="769680"/>
                    <a:pt x="604095" y="745909"/>
                  </a:cubicBezTo>
                  <a:cubicBezTo>
                    <a:pt x="584569" y="721305"/>
                    <a:pt x="561225" y="700288"/>
                    <a:pt x="537376" y="680068"/>
                  </a:cubicBezTo>
                  <a:cubicBezTo>
                    <a:pt x="509096" y="656007"/>
                    <a:pt x="480096" y="632779"/>
                    <a:pt x="450663" y="610132"/>
                  </a:cubicBezTo>
                  <a:cubicBezTo>
                    <a:pt x="392339" y="565199"/>
                    <a:pt x="332176" y="522730"/>
                    <a:pt x="271727" y="480732"/>
                  </a:cubicBezTo>
                  <a:lnTo>
                    <a:pt x="227559" y="450076"/>
                  </a:lnTo>
                  <a:cubicBezTo>
                    <a:pt x="223950" y="447971"/>
                    <a:pt x="219385" y="448565"/>
                    <a:pt x="216427" y="451525"/>
                  </a:cubicBezTo>
                  <a:lnTo>
                    <a:pt x="2942" y="703404"/>
                  </a:lnTo>
                  <a:cubicBezTo>
                    <a:pt x="-4695" y="712391"/>
                    <a:pt x="8238" y="725544"/>
                    <a:pt x="15911" y="716449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519AF26-CA11-B265-14B5-FC4A73DA0EE1}"/>
                </a:ext>
              </a:extLst>
            </p:cNvPr>
            <p:cNvSpPr/>
            <p:nvPr/>
          </p:nvSpPr>
          <p:spPr>
            <a:xfrm>
              <a:off x="6128828" y="355067"/>
              <a:ext cx="1663428" cy="1519704"/>
            </a:xfrm>
            <a:custGeom>
              <a:avLst/>
              <a:gdLst>
                <a:gd name="connsiteX0" fmla="*/ 534572 w 1663428"/>
                <a:gd name="connsiteY0" fmla="*/ 498049 h 1519704"/>
                <a:gd name="connsiteX1" fmla="*/ 710445 w 1663428"/>
                <a:gd name="connsiteY1" fmla="*/ 121772 h 1519704"/>
                <a:gd name="connsiteX2" fmla="*/ 760710 w 1663428"/>
                <a:gd name="connsiteY2" fmla="*/ 14318 h 1519704"/>
                <a:gd name="connsiteX3" fmla="*/ 745938 w 1663428"/>
                <a:gd name="connsiteY3" fmla="*/ 16244 h 1519704"/>
                <a:gd name="connsiteX4" fmla="*/ 961882 w 1663428"/>
                <a:gd name="connsiteY4" fmla="*/ 307669 h 1519704"/>
                <a:gd name="connsiteX5" fmla="*/ 1031681 w 1663428"/>
                <a:gd name="connsiteY5" fmla="*/ 475632 h 1519704"/>
                <a:gd name="connsiteX6" fmla="*/ 1028986 w 1663428"/>
                <a:gd name="connsiteY6" fmla="*/ 651598 h 1519704"/>
                <a:gd name="connsiteX7" fmla="*/ 925060 w 1663428"/>
                <a:gd name="connsiteY7" fmla="*/ 699323 h 1519704"/>
                <a:gd name="connsiteX8" fmla="*/ 880039 w 1663428"/>
                <a:gd name="connsiteY8" fmla="*/ 671422 h 1519704"/>
                <a:gd name="connsiteX9" fmla="*/ 879634 w 1663428"/>
                <a:gd name="connsiteY9" fmla="*/ 595722 h 1519704"/>
                <a:gd name="connsiteX10" fmla="*/ 1024775 w 1663428"/>
                <a:gd name="connsiteY10" fmla="*/ 496753 h 1519704"/>
                <a:gd name="connsiteX11" fmla="*/ 1606543 w 1663428"/>
                <a:gd name="connsiteY11" fmla="*/ 406454 h 1519704"/>
                <a:gd name="connsiteX12" fmla="*/ 1654549 w 1663428"/>
                <a:gd name="connsiteY12" fmla="*/ 410381 h 1519704"/>
                <a:gd name="connsiteX13" fmla="*/ 1647863 w 1663428"/>
                <a:gd name="connsiteY13" fmla="*/ 394263 h 1519704"/>
                <a:gd name="connsiteX14" fmla="*/ 1315479 w 1663428"/>
                <a:gd name="connsiteY14" fmla="*/ 763647 h 1519704"/>
                <a:gd name="connsiteX15" fmla="*/ 1238688 w 1663428"/>
                <a:gd name="connsiteY15" fmla="*/ 857985 h 1519704"/>
                <a:gd name="connsiteX16" fmla="*/ 1213028 w 1663428"/>
                <a:gd name="connsiteY16" fmla="*/ 905970 h 1519704"/>
                <a:gd name="connsiteX17" fmla="*/ 1217533 w 1663428"/>
                <a:gd name="connsiteY17" fmla="*/ 964552 h 1519704"/>
                <a:gd name="connsiteX18" fmla="*/ 1287180 w 1663428"/>
                <a:gd name="connsiteY18" fmla="*/ 1205768 h 1519704"/>
                <a:gd name="connsiteX19" fmla="*/ 1379515 w 1663428"/>
                <a:gd name="connsiteY19" fmla="*/ 1475261 h 1519704"/>
                <a:gd name="connsiteX20" fmla="*/ 1393326 w 1663428"/>
                <a:gd name="connsiteY20" fmla="*/ 1464587 h 1519704"/>
                <a:gd name="connsiteX21" fmla="*/ 1176309 w 1663428"/>
                <a:gd name="connsiteY21" fmla="*/ 1342755 h 1519704"/>
                <a:gd name="connsiteX22" fmla="*/ 1067695 w 1663428"/>
                <a:gd name="connsiteY22" fmla="*/ 1281797 h 1519704"/>
                <a:gd name="connsiteX23" fmla="*/ 960777 w 1663428"/>
                <a:gd name="connsiteY23" fmla="*/ 1221994 h 1519704"/>
                <a:gd name="connsiteX24" fmla="*/ 909291 w 1663428"/>
                <a:gd name="connsiteY24" fmla="*/ 1204621 h 1519704"/>
                <a:gd name="connsiteX25" fmla="*/ 853891 w 1663428"/>
                <a:gd name="connsiteY25" fmla="*/ 1213327 h 1519704"/>
                <a:gd name="connsiteX26" fmla="*/ 746786 w 1663428"/>
                <a:gd name="connsiteY26" fmla="*/ 1262130 h 1519704"/>
                <a:gd name="connsiteX27" fmla="*/ 533021 w 1663428"/>
                <a:gd name="connsiteY27" fmla="*/ 1369771 h 1519704"/>
                <a:gd name="connsiteX28" fmla="*/ 296653 w 1663428"/>
                <a:gd name="connsiteY28" fmla="*/ 1502267 h 1519704"/>
                <a:gd name="connsiteX29" fmla="*/ 310577 w 1663428"/>
                <a:gd name="connsiteY29" fmla="*/ 1512941 h 1519704"/>
                <a:gd name="connsiteX30" fmla="*/ 395522 w 1663428"/>
                <a:gd name="connsiteY30" fmla="*/ 1079828 h 1519704"/>
                <a:gd name="connsiteX31" fmla="*/ 466210 w 1663428"/>
                <a:gd name="connsiteY31" fmla="*/ 873251 h 1519704"/>
                <a:gd name="connsiteX32" fmla="*/ 511083 w 1663428"/>
                <a:gd name="connsiteY32" fmla="*/ 780618 h 1519704"/>
                <a:gd name="connsiteX33" fmla="*/ 568919 w 1663428"/>
                <a:gd name="connsiteY33" fmla="*/ 717997 h 1519704"/>
                <a:gd name="connsiteX34" fmla="*/ 712071 w 1663428"/>
                <a:gd name="connsiteY34" fmla="*/ 780174 h 1519704"/>
                <a:gd name="connsiteX35" fmla="*/ 685848 w 1663428"/>
                <a:gd name="connsiteY35" fmla="*/ 932462 h 1519704"/>
                <a:gd name="connsiteX36" fmla="*/ 528553 w 1663428"/>
                <a:gd name="connsiteY36" fmla="*/ 987009 h 1519704"/>
                <a:gd name="connsiteX37" fmla="*/ 345773 w 1663428"/>
                <a:gd name="connsiteY37" fmla="*/ 924015 h 1519704"/>
                <a:gd name="connsiteX38" fmla="*/ 186631 w 1663428"/>
                <a:gd name="connsiteY38" fmla="*/ 791104 h 1519704"/>
                <a:gd name="connsiteX39" fmla="*/ 47949 w 1663428"/>
                <a:gd name="connsiteY39" fmla="*/ 642297 h 1519704"/>
                <a:gd name="connsiteX40" fmla="*/ 17775 w 1663428"/>
                <a:gd name="connsiteY40" fmla="*/ 599983 h 1519704"/>
                <a:gd name="connsiteX41" fmla="*/ 12161 w 1663428"/>
                <a:gd name="connsiteY41" fmla="*/ 613841 h 1519704"/>
                <a:gd name="connsiteX42" fmla="*/ 413988 w 1663428"/>
                <a:gd name="connsiteY42" fmla="*/ 549701 h 1519704"/>
                <a:gd name="connsiteX43" fmla="*/ 409001 w 1663428"/>
                <a:gd name="connsiteY43" fmla="*/ 531471 h 1519704"/>
                <a:gd name="connsiteX44" fmla="*/ 7249 w 1663428"/>
                <a:gd name="connsiteY44" fmla="*/ 595611 h 1519704"/>
                <a:gd name="connsiteX45" fmla="*/ 733 w 1663428"/>
                <a:gd name="connsiteY45" fmla="*/ 607325 h 1519704"/>
                <a:gd name="connsiteX46" fmla="*/ 1635 w 1663428"/>
                <a:gd name="connsiteY46" fmla="*/ 609468 h 1519704"/>
                <a:gd name="connsiteX47" fmla="*/ 143013 w 1663428"/>
                <a:gd name="connsiteY47" fmla="*/ 775394 h 1519704"/>
                <a:gd name="connsiteX48" fmla="*/ 221865 w 1663428"/>
                <a:gd name="connsiteY48" fmla="*/ 849278 h 1519704"/>
                <a:gd name="connsiteX49" fmla="*/ 305368 w 1663428"/>
                <a:gd name="connsiteY49" fmla="*/ 919049 h 1519704"/>
                <a:gd name="connsiteX50" fmla="*/ 493725 w 1663428"/>
                <a:gd name="connsiteY50" fmla="*/ 1001161 h 1519704"/>
                <a:gd name="connsiteX51" fmla="*/ 674695 w 1663428"/>
                <a:gd name="connsiteY51" fmla="*/ 969999 h 1519704"/>
                <a:gd name="connsiteX52" fmla="*/ 739179 w 1663428"/>
                <a:gd name="connsiteY52" fmla="*/ 816560 h 1519704"/>
                <a:gd name="connsiteX53" fmla="*/ 630079 w 1663428"/>
                <a:gd name="connsiteY53" fmla="*/ 689393 h 1519704"/>
                <a:gd name="connsiteX54" fmla="*/ 542144 w 1663428"/>
                <a:gd name="connsiteY54" fmla="*/ 713403 h 1519704"/>
                <a:gd name="connsiteX55" fmla="*/ 485304 w 1663428"/>
                <a:gd name="connsiteY55" fmla="*/ 788177 h 1519704"/>
                <a:gd name="connsiteX56" fmla="*/ 400359 w 1663428"/>
                <a:gd name="connsiteY56" fmla="*/ 997339 h 1519704"/>
                <a:gd name="connsiteX57" fmla="*/ 301306 w 1663428"/>
                <a:gd name="connsiteY57" fmla="*/ 1451543 h 1519704"/>
                <a:gd name="connsiteX58" fmla="*/ 292332 w 1663428"/>
                <a:gd name="connsiteY58" fmla="*/ 1507828 h 1519704"/>
                <a:gd name="connsiteX59" fmla="*/ 306145 w 1663428"/>
                <a:gd name="connsiteY59" fmla="*/ 1518503 h 1519704"/>
                <a:gd name="connsiteX60" fmla="*/ 719272 w 1663428"/>
                <a:gd name="connsiteY60" fmla="*/ 1296179 h 1519704"/>
                <a:gd name="connsiteX61" fmla="*/ 826007 w 1663428"/>
                <a:gd name="connsiteY61" fmla="*/ 1245598 h 1519704"/>
                <a:gd name="connsiteX62" fmla="*/ 879153 w 1663428"/>
                <a:gd name="connsiteY62" fmla="*/ 1225444 h 1519704"/>
                <a:gd name="connsiteX63" fmla="*/ 934737 w 1663428"/>
                <a:gd name="connsiteY63" fmla="*/ 1230557 h 1519704"/>
                <a:gd name="connsiteX64" fmla="*/ 983780 w 1663428"/>
                <a:gd name="connsiteY64" fmla="*/ 1256492 h 1519704"/>
                <a:gd name="connsiteX65" fmla="*/ 1038149 w 1663428"/>
                <a:gd name="connsiteY65" fmla="*/ 1286919 h 1519704"/>
                <a:gd name="connsiteX66" fmla="*/ 1143809 w 1663428"/>
                <a:gd name="connsiteY66" fmla="*/ 1346196 h 1519704"/>
                <a:gd name="connsiteX67" fmla="*/ 1383687 w 1663428"/>
                <a:gd name="connsiteY67" fmla="*/ 1480851 h 1519704"/>
                <a:gd name="connsiteX68" fmla="*/ 1397498 w 1663428"/>
                <a:gd name="connsiteY68" fmla="*/ 1470177 h 1519704"/>
                <a:gd name="connsiteX69" fmla="*/ 1245889 w 1663428"/>
                <a:gd name="connsiteY69" fmla="*/ 997970 h 1519704"/>
                <a:gd name="connsiteX70" fmla="*/ 1231306 w 1663428"/>
                <a:gd name="connsiteY70" fmla="*/ 939650 h 1519704"/>
                <a:gd name="connsiteX71" fmla="*/ 1242088 w 1663428"/>
                <a:gd name="connsiteY71" fmla="*/ 885257 h 1519704"/>
                <a:gd name="connsiteX72" fmla="*/ 1277836 w 1663428"/>
                <a:gd name="connsiteY72" fmla="*/ 839088 h 1519704"/>
                <a:gd name="connsiteX73" fmla="*/ 1316660 w 1663428"/>
                <a:gd name="connsiteY73" fmla="*/ 791548 h 1519704"/>
                <a:gd name="connsiteX74" fmla="*/ 1474470 w 1663428"/>
                <a:gd name="connsiteY74" fmla="*/ 607727 h 1519704"/>
                <a:gd name="connsiteX75" fmla="*/ 1661198 w 1663428"/>
                <a:gd name="connsiteY75" fmla="*/ 407639 h 1519704"/>
                <a:gd name="connsiteX76" fmla="*/ 1660817 w 1663428"/>
                <a:gd name="connsiteY76" fmla="*/ 394125 h 1519704"/>
                <a:gd name="connsiteX77" fmla="*/ 1654549 w 1663428"/>
                <a:gd name="connsiteY77" fmla="*/ 391520 h 1519704"/>
                <a:gd name="connsiteX78" fmla="*/ 1235954 w 1663428"/>
                <a:gd name="connsiteY78" fmla="*/ 414382 h 1519704"/>
                <a:gd name="connsiteX79" fmla="*/ 1035234 w 1663428"/>
                <a:gd name="connsiteY79" fmla="*/ 472667 h 1519704"/>
                <a:gd name="connsiteX80" fmla="*/ 944413 w 1663428"/>
                <a:gd name="connsiteY80" fmla="*/ 511277 h 1519704"/>
                <a:gd name="connsiteX81" fmla="*/ 873429 w 1663428"/>
                <a:gd name="connsiteY81" fmla="*/ 569007 h 1519704"/>
                <a:gd name="connsiteX82" fmla="*/ 890823 w 1663428"/>
                <a:gd name="connsiteY82" fmla="*/ 707326 h 1519704"/>
                <a:gd name="connsiteX83" fmla="*/ 1015069 w 1663428"/>
                <a:gd name="connsiteY83" fmla="*/ 693728 h 1519704"/>
                <a:gd name="connsiteX84" fmla="*/ 1065371 w 1663428"/>
                <a:gd name="connsiteY84" fmla="*/ 540549 h 1519704"/>
                <a:gd name="connsiteX85" fmla="*/ 1006278 w 1663428"/>
                <a:gd name="connsiteY85" fmla="*/ 356950 h 1519704"/>
                <a:gd name="connsiteX86" fmla="*/ 792472 w 1663428"/>
                <a:gd name="connsiteY86" fmla="*/ 36105 h 1519704"/>
                <a:gd name="connsiteX87" fmla="*/ 759233 w 1663428"/>
                <a:gd name="connsiteY87" fmla="*/ 2757 h 1519704"/>
                <a:gd name="connsiteX88" fmla="*/ 744460 w 1663428"/>
                <a:gd name="connsiteY88" fmla="*/ 4684 h 1519704"/>
                <a:gd name="connsiteX89" fmla="*/ 568550 w 1663428"/>
                <a:gd name="connsiteY89" fmla="*/ 380998 h 1519704"/>
                <a:gd name="connsiteX90" fmla="*/ 518285 w 1663428"/>
                <a:gd name="connsiteY90" fmla="*/ 488452 h 1519704"/>
                <a:gd name="connsiteX91" fmla="*/ 534572 w 1663428"/>
                <a:gd name="connsiteY91" fmla="*/ 498012 h 1519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63428" h="1519704">
                  <a:moveTo>
                    <a:pt x="534572" y="498049"/>
                  </a:moveTo>
                  <a:lnTo>
                    <a:pt x="710445" y="121772"/>
                  </a:lnTo>
                  <a:lnTo>
                    <a:pt x="760710" y="14318"/>
                  </a:lnTo>
                  <a:lnTo>
                    <a:pt x="745938" y="16244"/>
                  </a:lnTo>
                  <a:cubicBezTo>
                    <a:pt x="833498" y="100727"/>
                    <a:pt x="906472" y="199208"/>
                    <a:pt x="961882" y="307669"/>
                  </a:cubicBezTo>
                  <a:cubicBezTo>
                    <a:pt x="990009" y="361496"/>
                    <a:pt x="1013364" y="417700"/>
                    <a:pt x="1031681" y="475632"/>
                  </a:cubicBezTo>
                  <a:cubicBezTo>
                    <a:pt x="1048826" y="531212"/>
                    <a:pt x="1060866" y="598723"/>
                    <a:pt x="1028986" y="651598"/>
                  </a:cubicBezTo>
                  <a:cubicBezTo>
                    <a:pt x="1008602" y="685465"/>
                    <a:pt x="963844" y="705325"/>
                    <a:pt x="925060" y="699323"/>
                  </a:cubicBezTo>
                  <a:cubicBezTo>
                    <a:pt x="906701" y="697097"/>
                    <a:pt x="890241" y="686897"/>
                    <a:pt x="880039" y="671422"/>
                  </a:cubicBezTo>
                  <a:cubicBezTo>
                    <a:pt x="865931" y="648522"/>
                    <a:pt x="868480" y="619287"/>
                    <a:pt x="879634" y="595722"/>
                  </a:cubicBezTo>
                  <a:cubicBezTo>
                    <a:pt x="905819" y="540475"/>
                    <a:pt x="971969" y="517391"/>
                    <a:pt x="1024775" y="496753"/>
                  </a:cubicBezTo>
                  <a:cubicBezTo>
                    <a:pt x="1209875" y="424683"/>
                    <a:pt x="1408385" y="393871"/>
                    <a:pt x="1606543" y="406454"/>
                  </a:cubicBezTo>
                  <a:cubicBezTo>
                    <a:pt x="1622564" y="407466"/>
                    <a:pt x="1638576" y="408775"/>
                    <a:pt x="1654549" y="410381"/>
                  </a:cubicBezTo>
                  <a:lnTo>
                    <a:pt x="1647863" y="394263"/>
                  </a:lnTo>
                  <a:cubicBezTo>
                    <a:pt x="1532144" y="512834"/>
                    <a:pt x="1421349" y="635962"/>
                    <a:pt x="1315479" y="763647"/>
                  </a:cubicBezTo>
                  <a:cubicBezTo>
                    <a:pt x="1289618" y="794809"/>
                    <a:pt x="1263767" y="826045"/>
                    <a:pt x="1238688" y="857985"/>
                  </a:cubicBezTo>
                  <a:cubicBezTo>
                    <a:pt x="1227610" y="872288"/>
                    <a:pt x="1216533" y="887628"/>
                    <a:pt x="1213028" y="905970"/>
                  </a:cubicBezTo>
                  <a:cubicBezTo>
                    <a:pt x="1209075" y="925608"/>
                    <a:pt x="1212656" y="945431"/>
                    <a:pt x="1217533" y="964552"/>
                  </a:cubicBezTo>
                  <a:cubicBezTo>
                    <a:pt x="1238097" y="1045626"/>
                    <a:pt x="1262148" y="1125993"/>
                    <a:pt x="1287180" y="1205768"/>
                  </a:cubicBezTo>
                  <a:cubicBezTo>
                    <a:pt x="1315621" y="1296351"/>
                    <a:pt x="1346397" y="1386179"/>
                    <a:pt x="1379515" y="1475261"/>
                  </a:cubicBezTo>
                  <a:lnTo>
                    <a:pt x="1393326" y="1464587"/>
                  </a:lnTo>
                  <a:lnTo>
                    <a:pt x="1176309" y="1342755"/>
                  </a:lnTo>
                  <a:lnTo>
                    <a:pt x="1067695" y="1281797"/>
                  </a:lnTo>
                  <a:cubicBezTo>
                    <a:pt x="1032129" y="1261863"/>
                    <a:pt x="996934" y="1241040"/>
                    <a:pt x="960777" y="1221994"/>
                  </a:cubicBezTo>
                  <a:cubicBezTo>
                    <a:pt x="944871" y="1212973"/>
                    <a:pt x="927398" y="1207068"/>
                    <a:pt x="909291" y="1204621"/>
                  </a:cubicBezTo>
                  <a:cubicBezTo>
                    <a:pt x="890408" y="1203350"/>
                    <a:pt x="871483" y="1206332"/>
                    <a:pt x="853891" y="1213327"/>
                  </a:cubicBezTo>
                  <a:cubicBezTo>
                    <a:pt x="816959" y="1226629"/>
                    <a:pt x="781873" y="1245302"/>
                    <a:pt x="746786" y="1262130"/>
                  </a:cubicBezTo>
                  <a:cubicBezTo>
                    <a:pt x="674817" y="1296513"/>
                    <a:pt x="603562" y="1332387"/>
                    <a:pt x="533021" y="1369771"/>
                  </a:cubicBezTo>
                  <a:cubicBezTo>
                    <a:pt x="453247" y="1412085"/>
                    <a:pt x="374457" y="1456244"/>
                    <a:pt x="296653" y="1502267"/>
                  </a:cubicBezTo>
                  <a:lnTo>
                    <a:pt x="310577" y="1512941"/>
                  </a:lnTo>
                  <a:cubicBezTo>
                    <a:pt x="333622" y="1367620"/>
                    <a:pt x="356926" y="1221928"/>
                    <a:pt x="395522" y="1079828"/>
                  </a:cubicBezTo>
                  <a:cubicBezTo>
                    <a:pt x="414322" y="1009418"/>
                    <a:pt x="437941" y="940397"/>
                    <a:pt x="466210" y="873251"/>
                  </a:cubicBezTo>
                  <a:cubicBezTo>
                    <a:pt x="479155" y="841432"/>
                    <a:pt x="494144" y="810489"/>
                    <a:pt x="511083" y="780618"/>
                  </a:cubicBezTo>
                  <a:cubicBezTo>
                    <a:pt x="525561" y="756125"/>
                    <a:pt x="543621" y="732077"/>
                    <a:pt x="568919" y="717997"/>
                  </a:cubicBezTo>
                  <a:cubicBezTo>
                    <a:pt x="624319" y="687207"/>
                    <a:pt x="691499" y="724408"/>
                    <a:pt x="712071" y="780174"/>
                  </a:cubicBezTo>
                  <a:cubicBezTo>
                    <a:pt x="730537" y="830454"/>
                    <a:pt x="719013" y="890852"/>
                    <a:pt x="685848" y="932462"/>
                  </a:cubicBezTo>
                  <a:cubicBezTo>
                    <a:pt x="647660" y="980405"/>
                    <a:pt x="586721" y="992083"/>
                    <a:pt x="528553" y="987009"/>
                  </a:cubicBezTo>
                  <a:cubicBezTo>
                    <a:pt x="463488" y="980941"/>
                    <a:pt x="400816" y="959344"/>
                    <a:pt x="345773" y="924015"/>
                  </a:cubicBezTo>
                  <a:cubicBezTo>
                    <a:pt x="287272" y="886961"/>
                    <a:pt x="236969" y="838347"/>
                    <a:pt x="186631" y="791104"/>
                  </a:cubicBezTo>
                  <a:cubicBezTo>
                    <a:pt x="137178" y="744676"/>
                    <a:pt x="89165" y="696359"/>
                    <a:pt x="47949" y="642297"/>
                  </a:cubicBezTo>
                  <a:cubicBezTo>
                    <a:pt x="37460" y="628514"/>
                    <a:pt x="27402" y="614409"/>
                    <a:pt x="17775" y="599983"/>
                  </a:cubicBezTo>
                  <a:lnTo>
                    <a:pt x="12161" y="613841"/>
                  </a:lnTo>
                  <a:lnTo>
                    <a:pt x="413988" y="549701"/>
                  </a:lnTo>
                  <a:cubicBezTo>
                    <a:pt x="425954" y="547775"/>
                    <a:pt x="420857" y="529582"/>
                    <a:pt x="409001" y="531471"/>
                  </a:cubicBezTo>
                  <a:lnTo>
                    <a:pt x="7249" y="595611"/>
                  </a:lnTo>
                  <a:cubicBezTo>
                    <a:pt x="2226" y="597041"/>
                    <a:pt x="-692" y="602285"/>
                    <a:pt x="733" y="607325"/>
                  </a:cubicBezTo>
                  <a:cubicBezTo>
                    <a:pt x="945" y="608074"/>
                    <a:pt x="1248" y="608794"/>
                    <a:pt x="1635" y="609468"/>
                  </a:cubicBezTo>
                  <a:cubicBezTo>
                    <a:pt x="42261" y="670199"/>
                    <a:pt x="90791" y="724556"/>
                    <a:pt x="143013" y="775394"/>
                  </a:cubicBezTo>
                  <a:cubicBezTo>
                    <a:pt x="168866" y="800516"/>
                    <a:pt x="195347" y="824896"/>
                    <a:pt x="221865" y="849278"/>
                  </a:cubicBezTo>
                  <a:cubicBezTo>
                    <a:pt x="248386" y="874072"/>
                    <a:pt x="276265" y="897365"/>
                    <a:pt x="305368" y="919049"/>
                  </a:cubicBezTo>
                  <a:cubicBezTo>
                    <a:pt x="361950" y="960366"/>
                    <a:pt x="424624" y="989044"/>
                    <a:pt x="493725" y="1001161"/>
                  </a:cubicBezTo>
                  <a:cubicBezTo>
                    <a:pt x="555143" y="1011902"/>
                    <a:pt x="623617" y="1010316"/>
                    <a:pt x="674695" y="969999"/>
                  </a:cubicBezTo>
                  <a:cubicBezTo>
                    <a:pt x="719863" y="934389"/>
                    <a:pt x="743980" y="873658"/>
                    <a:pt x="739179" y="816560"/>
                  </a:cubicBezTo>
                  <a:cubicBezTo>
                    <a:pt x="734045" y="755644"/>
                    <a:pt x="692828" y="699286"/>
                    <a:pt x="630079" y="689393"/>
                  </a:cubicBezTo>
                  <a:cubicBezTo>
                    <a:pt x="598697" y="684458"/>
                    <a:pt x="566706" y="693194"/>
                    <a:pt x="542144" y="713403"/>
                  </a:cubicBezTo>
                  <a:cubicBezTo>
                    <a:pt x="517472" y="733004"/>
                    <a:pt x="499856" y="760572"/>
                    <a:pt x="485304" y="788177"/>
                  </a:cubicBezTo>
                  <a:cubicBezTo>
                    <a:pt x="450329" y="854650"/>
                    <a:pt x="423220" y="925867"/>
                    <a:pt x="400359" y="997339"/>
                  </a:cubicBezTo>
                  <a:cubicBezTo>
                    <a:pt x="352975" y="1145182"/>
                    <a:pt x="325940" y="1298549"/>
                    <a:pt x="301306" y="1451543"/>
                  </a:cubicBezTo>
                  <a:cubicBezTo>
                    <a:pt x="298278" y="1470292"/>
                    <a:pt x="295286" y="1489050"/>
                    <a:pt x="292332" y="1507828"/>
                  </a:cubicBezTo>
                  <a:cubicBezTo>
                    <a:pt x="291112" y="1515569"/>
                    <a:pt x="298499" y="1523051"/>
                    <a:pt x="306145" y="1518503"/>
                  </a:cubicBezTo>
                  <a:cubicBezTo>
                    <a:pt x="440801" y="1438804"/>
                    <a:pt x="578510" y="1364706"/>
                    <a:pt x="719272" y="1296179"/>
                  </a:cubicBezTo>
                  <a:cubicBezTo>
                    <a:pt x="754653" y="1278882"/>
                    <a:pt x="790232" y="1262025"/>
                    <a:pt x="826007" y="1245598"/>
                  </a:cubicBezTo>
                  <a:cubicBezTo>
                    <a:pt x="843218" y="1237666"/>
                    <a:pt x="860576" y="1229630"/>
                    <a:pt x="879153" y="1225444"/>
                  </a:cubicBezTo>
                  <a:cubicBezTo>
                    <a:pt x="897762" y="1221335"/>
                    <a:pt x="917183" y="1223122"/>
                    <a:pt x="934737" y="1230557"/>
                  </a:cubicBezTo>
                  <a:cubicBezTo>
                    <a:pt x="951837" y="1237447"/>
                    <a:pt x="967759" y="1247452"/>
                    <a:pt x="983780" y="1256492"/>
                  </a:cubicBezTo>
                  <a:lnTo>
                    <a:pt x="1038149" y="1286919"/>
                  </a:lnTo>
                  <a:lnTo>
                    <a:pt x="1143809" y="1346196"/>
                  </a:lnTo>
                  <a:lnTo>
                    <a:pt x="1383687" y="1480851"/>
                  </a:lnTo>
                  <a:cubicBezTo>
                    <a:pt x="1390335" y="1484559"/>
                    <a:pt x="1400527" y="1478300"/>
                    <a:pt x="1397498" y="1470177"/>
                  </a:cubicBezTo>
                  <a:cubicBezTo>
                    <a:pt x="1340005" y="1315196"/>
                    <a:pt x="1289475" y="1157796"/>
                    <a:pt x="1245889" y="997970"/>
                  </a:cubicBezTo>
                  <a:cubicBezTo>
                    <a:pt x="1240650" y="978743"/>
                    <a:pt x="1234478" y="959363"/>
                    <a:pt x="1231306" y="939650"/>
                  </a:cubicBezTo>
                  <a:cubicBezTo>
                    <a:pt x="1227820" y="920803"/>
                    <a:pt x="1231678" y="901330"/>
                    <a:pt x="1242088" y="885257"/>
                  </a:cubicBezTo>
                  <a:cubicBezTo>
                    <a:pt x="1252433" y="868842"/>
                    <a:pt x="1265653" y="854094"/>
                    <a:pt x="1277836" y="839088"/>
                  </a:cubicBezTo>
                  <a:cubicBezTo>
                    <a:pt x="1290694" y="823155"/>
                    <a:pt x="1303629" y="807308"/>
                    <a:pt x="1316660" y="791548"/>
                  </a:cubicBezTo>
                  <a:cubicBezTo>
                    <a:pt x="1368066" y="729250"/>
                    <a:pt x="1420673" y="667976"/>
                    <a:pt x="1474470" y="607727"/>
                  </a:cubicBezTo>
                  <a:cubicBezTo>
                    <a:pt x="1535258" y="539672"/>
                    <a:pt x="1597504" y="472976"/>
                    <a:pt x="1661198" y="407639"/>
                  </a:cubicBezTo>
                  <a:cubicBezTo>
                    <a:pt x="1664817" y="403800"/>
                    <a:pt x="1664636" y="397749"/>
                    <a:pt x="1660817" y="394125"/>
                  </a:cubicBezTo>
                  <a:cubicBezTo>
                    <a:pt x="1659112" y="392517"/>
                    <a:pt x="1656883" y="391590"/>
                    <a:pt x="1654549" y="391520"/>
                  </a:cubicBezTo>
                  <a:cubicBezTo>
                    <a:pt x="1514675" y="377828"/>
                    <a:pt x="1373533" y="385536"/>
                    <a:pt x="1235954" y="414382"/>
                  </a:cubicBezTo>
                  <a:cubicBezTo>
                    <a:pt x="1167670" y="428669"/>
                    <a:pt x="1100566" y="448154"/>
                    <a:pt x="1035234" y="472667"/>
                  </a:cubicBezTo>
                  <a:cubicBezTo>
                    <a:pt x="1004230" y="483746"/>
                    <a:pt x="973912" y="496638"/>
                    <a:pt x="944413" y="511277"/>
                  </a:cubicBezTo>
                  <a:cubicBezTo>
                    <a:pt x="917231" y="525321"/>
                    <a:pt x="891156" y="543587"/>
                    <a:pt x="873429" y="569007"/>
                  </a:cubicBezTo>
                  <a:cubicBezTo>
                    <a:pt x="843882" y="611395"/>
                    <a:pt x="841039" y="678721"/>
                    <a:pt x="890823" y="707326"/>
                  </a:cubicBezTo>
                  <a:cubicBezTo>
                    <a:pt x="929123" y="729558"/>
                    <a:pt x="980903" y="719035"/>
                    <a:pt x="1015069" y="693728"/>
                  </a:cubicBezTo>
                  <a:cubicBezTo>
                    <a:pt x="1062266" y="658749"/>
                    <a:pt x="1072315" y="595759"/>
                    <a:pt x="1065371" y="540549"/>
                  </a:cubicBezTo>
                  <a:cubicBezTo>
                    <a:pt x="1057351" y="476817"/>
                    <a:pt x="1032129" y="415235"/>
                    <a:pt x="1006278" y="356950"/>
                  </a:cubicBezTo>
                  <a:cubicBezTo>
                    <a:pt x="953871" y="238494"/>
                    <a:pt x="881550" y="129963"/>
                    <a:pt x="792472" y="36105"/>
                  </a:cubicBezTo>
                  <a:cubicBezTo>
                    <a:pt x="781651" y="24767"/>
                    <a:pt x="770534" y="13651"/>
                    <a:pt x="759233" y="2757"/>
                  </a:cubicBezTo>
                  <a:cubicBezTo>
                    <a:pt x="755207" y="-948"/>
                    <a:pt x="747083" y="-948"/>
                    <a:pt x="744460" y="4684"/>
                  </a:cubicBezTo>
                  <a:lnTo>
                    <a:pt x="568550" y="380998"/>
                  </a:lnTo>
                  <a:lnTo>
                    <a:pt x="518285" y="488452"/>
                  </a:lnTo>
                  <a:cubicBezTo>
                    <a:pt x="513189" y="499568"/>
                    <a:pt x="529365" y="509017"/>
                    <a:pt x="534572" y="4980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76D8572-AD94-D65E-D560-DDB628520A2E}"/>
                </a:ext>
              </a:extLst>
            </p:cNvPr>
            <p:cNvSpPr/>
            <p:nvPr/>
          </p:nvSpPr>
          <p:spPr>
            <a:xfrm>
              <a:off x="11182132" y="5668961"/>
              <a:ext cx="1097881" cy="1464542"/>
            </a:xfrm>
            <a:custGeom>
              <a:avLst/>
              <a:gdLst>
                <a:gd name="connsiteX0" fmla="*/ 825 w 1097881"/>
                <a:gd name="connsiteY0" fmla="*/ 154385 h 1464542"/>
                <a:gd name="connsiteX1" fmla="*/ 42935 w 1097881"/>
                <a:gd name="connsiteY1" fmla="*/ 255092 h 1464542"/>
                <a:gd name="connsiteX2" fmla="*/ 83085 w 1097881"/>
                <a:gd name="connsiteY2" fmla="*/ 349936 h 1464542"/>
                <a:gd name="connsiteX3" fmla="*/ 107708 w 1097881"/>
                <a:gd name="connsiteY3" fmla="*/ 382115 h 1464542"/>
                <a:gd name="connsiteX4" fmla="*/ 150211 w 1097881"/>
                <a:gd name="connsiteY4" fmla="*/ 392894 h 1464542"/>
                <a:gd name="connsiteX5" fmla="*/ 244586 w 1097881"/>
                <a:gd name="connsiteY5" fmla="*/ 370825 h 1464542"/>
                <a:gd name="connsiteX6" fmla="*/ 433613 w 1097881"/>
                <a:gd name="connsiteY6" fmla="*/ 319686 h 1464542"/>
                <a:gd name="connsiteX7" fmla="*/ 582254 w 1097881"/>
                <a:gd name="connsiteY7" fmla="*/ 337309 h 1464542"/>
                <a:gd name="connsiteX8" fmla="*/ 677806 w 1097881"/>
                <a:gd name="connsiteY8" fmla="*/ 427118 h 1464542"/>
                <a:gd name="connsiteX9" fmla="*/ 651811 w 1097881"/>
                <a:gd name="connsiteY9" fmla="*/ 573457 h 1464542"/>
                <a:gd name="connsiteX10" fmla="*/ 388013 w 1097881"/>
                <a:gd name="connsiteY10" fmla="*/ 773689 h 1464542"/>
                <a:gd name="connsiteX11" fmla="*/ 306144 w 1097881"/>
                <a:gd name="connsiteY11" fmla="*/ 919241 h 1464542"/>
                <a:gd name="connsiteX12" fmla="*/ 306144 w 1097881"/>
                <a:gd name="connsiteY12" fmla="*/ 1107636 h 1464542"/>
                <a:gd name="connsiteX13" fmla="*/ 305164 w 1097881"/>
                <a:gd name="connsiteY13" fmla="*/ 1155466 h 1464542"/>
                <a:gd name="connsiteX14" fmla="*/ 315163 w 1097881"/>
                <a:gd name="connsiteY14" fmla="*/ 1165501 h 1464542"/>
                <a:gd name="connsiteX15" fmla="*/ 504856 w 1097881"/>
                <a:gd name="connsiteY15" fmla="*/ 1161210 h 1464542"/>
                <a:gd name="connsiteX16" fmla="*/ 580607 w 1097881"/>
                <a:gd name="connsiteY16" fmla="*/ 1189812 h 1464542"/>
                <a:gd name="connsiteX17" fmla="*/ 624600 w 1097881"/>
                <a:gd name="connsiteY17" fmla="*/ 1246262 h 1464542"/>
                <a:gd name="connsiteX18" fmla="*/ 612328 w 1097881"/>
                <a:gd name="connsiteY18" fmla="*/ 1384295 h 1464542"/>
                <a:gd name="connsiteX19" fmla="*/ 485565 w 1097881"/>
                <a:gd name="connsiteY19" fmla="*/ 1444797 h 1464542"/>
                <a:gd name="connsiteX20" fmla="*/ 376760 w 1097881"/>
                <a:gd name="connsiteY20" fmla="*/ 1359869 h 1464542"/>
                <a:gd name="connsiteX21" fmla="*/ 422204 w 1097881"/>
                <a:gd name="connsiteY21" fmla="*/ 1239534 h 1464542"/>
                <a:gd name="connsiteX22" fmla="*/ 488859 w 1097881"/>
                <a:gd name="connsiteY22" fmla="*/ 1210034 h 1464542"/>
                <a:gd name="connsiteX23" fmla="*/ 525401 w 1097881"/>
                <a:gd name="connsiteY23" fmla="*/ 1202991 h 1464542"/>
                <a:gd name="connsiteX24" fmla="*/ 567315 w 1097881"/>
                <a:gd name="connsiteY24" fmla="*/ 1196225 h 1464542"/>
                <a:gd name="connsiteX25" fmla="*/ 612406 w 1097881"/>
                <a:gd name="connsiteY25" fmla="*/ 1147171 h 1464542"/>
                <a:gd name="connsiteX26" fmla="*/ 615190 w 1097881"/>
                <a:gd name="connsiteY26" fmla="*/ 1077027 h 1464542"/>
                <a:gd name="connsiteX27" fmla="*/ 621110 w 1097881"/>
                <a:gd name="connsiteY27" fmla="*/ 1006654 h 1464542"/>
                <a:gd name="connsiteX28" fmla="*/ 658398 w 1097881"/>
                <a:gd name="connsiteY28" fmla="*/ 955038 h 1464542"/>
                <a:gd name="connsiteX29" fmla="*/ 783239 w 1097881"/>
                <a:gd name="connsiteY29" fmla="*/ 885764 h 1464542"/>
                <a:gd name="connsiteX30" fmla="*/ 1027547 w 1097881"/>
                <a:gd name="connsiteY30" fmla="*/ 676838 h 1464542"/>
                <a:gd name="connsiteX31" fmla="*/ 1091850 w 1097881"/>
                <a:gd name="connsiteY31" fmla="*/ 355208 h 1464542"/>
                <a:gd name="connsiteX32" fmla="*/ 1030100 w 1097881"/>
                <a:gd name="connsiteY32" fmla="*/ 199860 h 1464542"/>
                <a:gd name="connsiteX33" fmla="*/ 916393 w 1097881"/>
                <a:gd name="connsiteY33" fmla="*/ 88572 h 1464542"/>
                <a:gd name="connsiteX34" fmla="*/ 611034 w 1097881"/>
                <a:gd name="connsiteY34" fmla="*/ 533 h 1464542"/>
                <a:gd name="connsiteX35" fmla="*/ 220787 w 1097881"/>
                <a:gd name="connsiteY35" fmla="*/ 75276 h 1464542"/>
                <a:gd name="connsiteX36" fmla="*/ 127391 w 1097881"/>
                <a:gd name="connsiteY36" fmla="*/ 106943 h 1464542"/>
                <a:gd name="connsiteX37" fmla="*/ 132724 w 1097881"/>
                <a:gd name="connsiteY37" fmla="*/ 126298 h 1464542"/>
                <a:gd name="connsiteX38" fmla="*/ 531282 w 1097881"/>
                <a:gd name="connsiteY38" fmla="*/ 24018 h 1464542"/>
                <a:gd name="connsiteX39" fmla="*/ 859109 w 1097881"/>
                <a:gd name="connsiteY39" fmla="*/ 79092 h 1464542"/>
                <a:gd name="connsiteX40" fmla="*/ 985085 w 1097881"/>
                <a:gd name="connsiteY40" fmla="*/ 174606 h 1464542"/>
                <a:gd name="connsiteX41" fmla="*/ 1063856 w 1097881"/>
                <a:gd name="connsiteY41" fmla="*/ 322085 h 1464542"/>
                <a:gd name="connsiteX42" fmla="*/ 1020413 w 1097881"/>
                <a:gd name="connsiteY42" fmla="*/ 650127 h 1464542"/>
                <a:gd name="connsiteX43" fmla="*/ 779279 w 1097881"/>
                <a:gd name="connsiteY43" fmla="*/ 865898 h 1464542"/>
                <a:gd name="connsiteX44" fmla="*/ 649889 w 1097881"/>
                <a:gd name="connsiteY44" fmla="*/ 936393 h 1464542"/>
                <a:gd name="connsiteX45" fmla="*/ 607270 w 1097881"/>
                <a:gd name="connsiteY45" fmla="*/ 987923 h 1464542"/>
                <a:gd name="connsiteX46" fmla="*/ 594605 w 1097881"/>
                <a:gd name="connsiteY46" fmla="*/ 1058736 h 1464542"/>
                <a:gd name="connsiteX47" fmla="*/ 557553 w 1097881"/>
                <a:gd name="connsiteY47" fmla="*/ 1177809 h 1464542"/>
                <a:gd name="connsiteX48" fmla="*/ 514972 w 1097881"/>
                <a:gd name="connsiteY48" fmla="*/ 1183906 h 1464542"/>
                <a:gd name="connsiteX49" fmla="*/ 478742 w 1097881"/>
                <a:gd name="connsiteY49" fmla="*/ 1191781 h 1464542"/>
                <a:gd name="connsiteX50" fmla="*/ 410715 w 1097881"/>
                <a:gd name="connsiteY50" fmla="*/ 1223250 h 1464542"/>
                <a:gd name="connsiteX51" fmla="*/ 353666 w 1097881"/>
                <a:gd name="connsiteY51" fmla="*/ 1349835 h 1464542"/>
                <a:gd name="connsiteX52" fmla="*/ 452590 w 1097881"/>
                <a:gd name="connsiteY52" fmla="*/ 1458252 h 1464542"/>
                <a:gd name="connsiteX53" fmla="*/ 597664 w 1097881"/>
                <a:gd name="connsiteY53" fmla="*/ 1428006 h 1464542"/>
                <a:gd name="connsiteX54" fmla="*/ 657770 w 1097881"/>
                <a:gd name="connsiteY54" fmla="*/ 1295239 h 1464542"/>
                <a:gd name="connsiteX55" fmla="*/ 585626 w 1097881"/>
                <a:gd name="connsiteY55" fmla="*/ 1168368 h 1464542"/>
                <a:gd name="connsiteX56" fmla="*/ 408793 w 1097881"/>
                <a:gd name="connsiteY56" fmla="*/ 1143664 h 1464542"/>
                <a:gd name="connsiteX57" fmla="*/ 315437 w 1097881"/>
                <a:gd name="connsiteY57" fmla="*/ 1145203 h 1464542"/>
                <a:gd name="connsiteX58" fmla="*/ 325435 w 1097881"/>
                <a:gd name="connsiteY58" fmla="*/ 1155227 h 1464542"/>
                <a:gd name="connsiteX59" fmla="*/ 321906 w 1097881"/>
                <a:gd name="connsiteY59" fmla="*/ 963296 h 1464542"/>
                <a:gd name="connsiteX60" fmla="*/ 339511 w 1097881"/>
                <a:gd name="connsiteY60" fmla="*/ 872507 h 1464542"/>
                <a:gd name="connsiteX61" fmla="*/ 383935 w 1097881"/>
                <a:gd name="connsiteY61" fmla="*/ 805396 h 1464542"/>
                <a:gd name="connsiteX62" fmla="*/ 516540 w 1097881"/>
                <a:gd name="connsiteY62" fmla="*/ 709843 h 1464542"/>
                <a:gd name="connsiteX63" fmla="*/ 650243 w 1097881"/>
                <a:gd name="connsiteY63" fmla="*/ 607287 h 1464542"/>
                <a:gd name="connsiteX64" fmla="*/ 705919 w 1097881"/>
                <a:gd name="connsiteY64" fmla="*/ 458785 h 1464542"/>
                <a:gd name="connsiteX65" fmla="*/ 633265 w 1097881"/>
                <a:gd name="connsiteY65" fmla="*/ 342777 h 1464542"/>
                <a:gd name="connsiteX66" fmla="*/ 496034 w 1097881"/>
                <a:gd name="connsiteY66" fmla="*/ 296712 h 1464542"/>
                <a:gd name="connsiteX67" fmla="*/ 315241 w 1097881"/>
                <a:gd name="connsiteY67" fmla="*/ 327593 h 1464542"/>
                <a:gd name="connsiteX68" fmla="*/ 221845 w 1097881"/>
                <a:gd name="connsiteY68" fmla="*/ 356388 h 1464542"/>
                <a:gd name="connsiteX69" fmla="*/ 173972 w 1097881"/>
                <a:gd name="connsiteY69" fmla="*/ 368464 h 1464542"/>
                <a:gd name="connsiteX70" fmla="*/ 127509 w 1097881"/>
                <a:gd name="connsiteY70" fmla="*/ 370314 h 1464542"/>
                <a:gd name="connsiteX71" fmla="*/ 101867 w 1097881"/>
                <a:gd name="connsiteY71" fmla="*/ 342777 h 1464542"/>
                <a:gd name="connsiteX72" fmla="*/ 82615 w 1097881"/>
                <a:gd name="connsiteY72" fmla="*/ 298796 h 1464542"/>
                <a:gd name="connsiteX73" fmla="*/ 41171 w 1097881"/>
                <a:gd name="connsiteY73" fmla="*/ 199427 h 1464542"/>
                <a:gd name="connsiteX74" fmla="*/ 20076 w 1097881"/>
                <a:gd name="connsiteY74" fmla="*/ 149075 h 1464542"/>
                <a:gd name="connsiteX75" fmla="*/ 7804 w 1097881"/>
                <a:gd name="connsiteY75" fmla="*/ 142151 h 1464542"/>
                <a:gd name="connsiteX76" fmla="*/ 825 w 1097881"/>
                <a:gd name="connsiteY76" fmla="*/ 154385 h 14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7881" h="1464542">
                  <a:moveTo>
                    <a:pt x="825" y="154385"/>
                  </a:moveTo>
                  <a:lnTo>
                    <a:pt x="42935" y="255092"/>
                  </a:lnTo>
                  <a:cubicBezTo>
                    <a:pt x="56109" y="286562"/>
                    <a:pt x="67911" y="319331"/>
                    <a:pt x="83085" y="349936"/>
                  </a:cubicBezTo>
                  <a:cubicBezTo>
                    <a:pt x="88658" y="362455"/>
                    <a:pt x="97094" y="373480"/>
                    <a:pt x="107708" y="382115"/>
                  </a:cubicBezTo>
                  <a:cubicBezTo>
                    <a:pt x="120070" y="390836"/>
                    <a:pt x="135204" y="394674"/>
                    <a:pt x="150211" y="392894"/>
                  </a:cubicBezTo>
                  <a:cubicBezTo>
                    <a:pt x="182088" y="390219"/>
                    <a:pt x="214082" y="379951"/>
                    <a:pt x="244586" y="370825"/>
                  </a:cubicBezTo>
                  <a:cubicBezTo>
                    <a:pt x="307046" y="352100"/>
                    <a:pt x="368762" y="328890"/>
                    <a:pt x="433613" y="319686"/>
                  </a:cubicBezTo>
                  <a:cubicBezTo>
                    <a:pt x="483918" y="312643"/>
                    <a:pt x="535282" y="317089"/>
                    <a:pt x="582254" y="337309"/>
                  </a:cubicBezTo>
                  <a:cubicBezTo>
                    <a:pt x="622875" y="354814"/>
                    <a:pt x="661260" y="384751"/>
                    <a:pt x="677806" y="427118"/>
                  </a:cubicBezTo>
                  <a:cubicBezTo>
                    <a:pt x="697411" y="477668"/>
                    <a:pt x="682198" y="530853"/>
                    <a:pt x="651811" y="573457"/>
                  </a:cubicBezTo>
                  <a:cubicBezTo>
                    <a:pt x="585548" y="666335"/>
                    <a:pt x="470783" y="699890"/>
                    <a:pt x="388013" y="773689"/>
                  </a:cubicBezTo>
                  <a:cubicBezTo>
                    <a:pt x="344884" y="812280"/>
                    <a:pt x="315359" y="861492"/>
                    <a:pt x="306144" y="919241"/>
                  </a:cubicBezTo>
                  <a:cubicBezTo>
                    <a:pt x="296146" y="981750"/>
                    <a:pt x="305086" y="1044889"/>
                    <a:pt x="306144" y="1107636"/>
                  </a:cubicBezTo>
                  <a:cubicBezTo>
                    <a:pt x="306459" y="1123567"/>
                    <a:pt x="306144" y="1139536"/>
                    <a:pt x="305164" y="1155466"/>
                  </a:cubicBezTo>
                  <a:cubicBezTo>
                    <a:pt x="305289" y="1160952"/>
                    <a:pt x="309693" y="1165376"/>
                    <a:pt x="315163" y="1165501"/>
                  </a:cubicBezTo>
                  <a:cubicBezTo>
                    <a:pt x="378485" y="1172859"/>
                    <a:pt x="441573" y="1154559"/>
                    <a:pt x="504856" y="1161210"/>
                  </a:cubicBezTo>
                  <a:cubicBezTo>
                    <a:pt x="532257" y="1163532"/>
                    <a:pt x="558479" y="1173432"/>
                    <a:pt x="580607" y="1189812"/>
                  </a:cubicBezTo>
                  <a:cubicBezTo>
                    <a:pt x="599570" y="1204816"/>
                    <a:pt x="614658" y="1224177"/>
                    <a:pt x="624600" y="1246262"/>
                  </a:cubicBezTo>
                  <a:cubicBezTo>
                    <a:pt x="645842" y="1291091"/>
                    <a:pt x="641142" y="1343948"/>
                    <a:pt x="612328" y="1384295"/>
                  </a:cubicBezTo>
                  <a:cubicBezTo>
                    <a:pt x="583744" y="1423639"/>
                    <a:pt x="534223" y="1448266"/>
                    <a:pt x="485565" y="1444797"/>
                  </a:cubicBezTo>
                  <a:cubicBezTo>
                    <a:pt x="437495" y="1441414"/>
                    <a:pt x="392209" y="1405463"/>
                    <a:pt x="376760" y="1359869"/>
                  </a:cubicBezTo>
                  <a:cubicBezTo>
                    <a:pt x="360802" y="1312660"/>
                    <a:pt x="382798" y="1266675"/>
                    <a:pt x="422204" y="1239534"/>
                  </a:cubicBezTo>
                  <a:cubicBezTo>
                    <a:pt x="442559" y="1225916"/>
                    <a:pt x="465110" y="1215930"/>
                    <a:pt x="488859" y="1210034"/>
                  </a:cubicBezTo>
                  <a:cubicBezTo>
                    <a:pt x="500855" y="1206803"/>
                    <a:pt x="513067" y="1204453"/>
                    <a:pt x="525401" y="1202991"/>
                  </a:cubicBezTo>
                  <a:cubicBezTo>
                    <a:pt x="539398" y="1201375"/>
                    <a:pt x="553828" y="1200706"/>
                    <a:pt x="567315" y="1196225"/>
                  </a:cubicBezTo>
                  <a:cubicBezTo>
                    <a:pt x="589836" y="1188866"/>
                    <a:pt x="606917" y="1170279"/>
                    <a:pt x="612406" y="1147171"/>
                  </a:cubicBezTo>
                  <a:cubicBezTo>
                    <a:pt x="618248" y="1124389"/>
                    <a:pt x="616327" y="1100240"/>
                    <a:pt x="615190" y="1077027"/>
                  </a:cubicBezTo>
                  <a:cubicBezTo>
                    <a:pt x="614052" y="1053815"/>
                    <a:pt x="613111" y="1029312"/>
                    <a:pt x="621110" y="1006654"/>
                  </a:cubicBezTo>
                  <a:cubicBezTo>
                    <a:pt x="628286" y="986193"/>
                    <a:pt x="642284" y="969125"/>
                    <a:pt x="658398" y="955038"/>
                  </a:cubicBezTo>
                  <a:cubicBezTo>
                    <a:pt x="694353" y="923568"/>
                    <a:pt x="740424" y="905433"/>
                    <a:pt x="783239" y="885764"/>
                  </a:cubicBezTo>
                  <a:cubicBezTo>
                    <a:pt x="882477" y="840132"/>
                    <a:pt x="969092" y="769834"/>
                    <a:pt x="1027547" y="676838"/>
                  </a:cubicBezTo>
                  <a:cubicBezTo>
                    <a:pt x="1087955" y="581320"/>
                    <a:pt x="1110862" y="466707"/>
                    <a:pt x="1091850" y="355208"/>
                  </a:cubicBezTo>
                  <a:cubicBezTo>
                    <a:pt x="1082411" y="299638"/>
                    <a:pt x="1061361" y="246699"/>
                    <a:pt x="1030100" y="199860"/>
                  </a:cubicBezTo>
                  <a:cubicBezTo>
                    <a:pt x="999839" y="155645"/>
                    <a:pt x="961196" y="117832"/>
                    <a:pt x="916393" y="88572"/>
                  </a:cubicBezTo>
                  <a:cubicBezTo>
                    <a:pt x="826644" y="29368"/>
                    <a:pt x="717525" y="2343"/>
                    <a:pt x="611034" y="533"/>
                  </a:cubicBezTo>
                  <a:cubicBezTo>
                    <a:pt x="477606" y="-1552"/>
                    <a:pt x="346570" y="33813"/>
                    <a:pt x="220787" y="75276"/>
                  </a:cubicBezTo>
                  <a:cubicBezTo>
                    <a:pt x="189419" y="85543"/>
                    <a:pt x="158484" y="96204"/>
                    <a:pt x="127391" y="106943"/>
                  </a:cubicBezTo>
                  <a:cubicBezTo>
                    <a:pt x="115315" y="111114"/>
                    <a:pt x="120491" y="130547"/>
                    <a:pt x="132724" y="126298"/>
                  </a:cubicBezTo>
                  <a:cubicBezTo>
                    <a:pt x="262113" y="81609"/>
                    <a:pt x="393973" y="36252"/>
                    <a:pt x="531282" y="24018"/>
                  </a:cubicBezTo>
                  <a:cubicBezTo>
                    <a:pt x="642832" y="14066"/>
                    <a:pt x="758107" y="27952"/>
                    <a:pt x="859109" y="79092"/>
                  </a:cubicBezTo>
                  <a:cubicBezTo>
                    <a:pt x="906767" y="102612"/>
                    <a:pt x="949522" y="135029"/>
                    <a:pt x="985085" y="174606"/>
                  </a:cubicBezTo>
                  <a:cubicBezTo>
                    <a:pt x="1022232" y="217081"/>
                    <a:pt x="1049178" y="267532"/>
                    <a:pt x="1063856" y="322085"/>
                  </a:cubicBezTo>
                  <a:cubicBezTo>
                    <a:pt x="1094127" y="432232"/>
                    <a:pt x="1076953" y="551427"/>
                    <a:pt x="1020413" y="650127"/>
                  </a:cubicBezTo>
                  <a:cubicBezTo>
                    <a:pt x="965520" y="746034"/>
                    <a:pt x="878752" y="819714"/>
                    <a:pt x="779279" y="865898"/>
                  </a:cubicBezTo>
                  <a:cubicBezTo>
                    <a:pt x="734816" y="886511"/>
                    <a:pt x="688393" y="905236"/>
                    <a:pt x="649889" y="936393"/>
                  </a:cubicBezTo>
                  <a:cubicBezTo>
                    <a:pt x="632046" y="950183"/>
                    <a:pt x="617487" y="967788"/>
                    <a:pt x="607270" y="987923"/>
                  </a:cubicBezTo>
                  <a:cubicBezTo>
                    <a:pt x="596683" y="1010352"/>
                    <a:pt x="594096" y="1034348"/>
                    <a:pt x="594605" y="1058736"/>
                  </a:cubicBezTo>
                  <a:cubicBezTo>
                    <a:pt x="595350" y="1098548"/>
                    <a:pt x="608956" y="1164000"/>
                    <a:pt x="557553" y="1177809"/>
                  </a:cubicBezTo>
                  <a:cubicBezTo>
                    <a:pt x="543672" y="1181508"/>
                    <a:pt x="529126" y="1181747"/>
                    <a:pt x="514972" y="1183906"/>
                  </a:cubicBezTo>
                  <a:cubicBezTo>
                    <a:pt x="502735" y="1185722"/>
                    <a:pt x="490631" y="1188350"/>
                    <a:pt x="478742" y="1191781"/>
                  </a:cubicBezTo>
                  <a:cubicBezTo>
                    <a:pt x="454469" y="1198365"/>
                    <a:pt x="431473" y="1209002"/>
                    <a:pt x="410715" y="1223250"/>
                  </a:cubicBezTo>
                  <a:cubicBezTo>
                    <a:pt x="369663" y="1252158"/>
                    <a:pt x="343785" y="1298899"/>
                    <a:pt x="353666" y="1349835"/>
                  </a:cubicBezTo>
                  <a:cubicBezTo>
                    <a:pt x="363390" y="1400235"/>
                    <a:pt x="404638" y="1442436"/>
                    <a:pt x="452590" y="1458252"/>
                  </a:cubicBezTo>
                  <a:cubicBezTo>
                    <a:pt x="502150" y="1474661"/>
                    <a:pt x="557435" y="1459753"/>
                    <a:pt x="597664" y="1428006"/>
                  </a:cubicBezTo>
                  <a:cubicBezTo>
                    <a:pt x="637892" y="1396260"/>
                    <a:pt x="661770" y="1346805"/>
                    <a:pt x="657770" y="1295239"/>
                  </a:cubicBezTo>
                  <a:cubicBezTo>
                    <a:pt x="653779" y="1244274"/>
                    <a:pt x="627326" y="1197754"/>
                    <a:pt x="585626" y="1168368"/>
                  </a:cubicBezTo>
                  <a:cubicBezTo>
                    <a:pt x="533714" y="1132531"/>
                    <a:pt x="468274" y="1138437"/>
                    <a:pt x="408793" y="1143664"/>
                  </a:cubicBezTo>
                  <a:cubicBezTo>
                    <a:pt x="377740" y="1146416"/>
                    <a:pt x="346530" y="1148815"/>
                    <a:pt x="315437" y="1145203"/>
                  </a:cubicBezTo>
                  <a:lnTo>
                    <a:pt x="325435" y="1155227"/>
                  </a:lnTo>
                  <a:cubicBezTo>
                    <a:pt x="329748" y="1091190"/>
                    <a:pt x="319319" y="1027343"/>
                    <a:pt x="321906" y="963296"/>
                  </a:cubicBezTo>
                  <a:cubicBezTo>
                    <a:pt x="322508" y="932243"/>
                    <a:pt x="328464" y="901525"/>
                    <a:pt x="339511" y="872507"/>
                  </a:cubicBezTo>
                  <a:cubicBezTo>
                    <a:pt x="349981" y="847532"/>
                    <a:pt x="365053" y="824764"/>
                    <a:pt x="383935" y="805396"/>
                  </a:cubicBezTo>
                  <a:cubicBezTo>
                    <a:pt x="421772" y="765664"/>
                    <a:pt x="469881" y="737773"/>
                    <a:pt x="516540" y="709843"/>
                  </a:cubicBezTo>
                  <a:cubicBezTo>
                    <a:pt x="565003" y="680811"/>
                    <a:pt x="612680" y="650285"/>
                    <a:pt x="650243" y="607287"/>
                  </a:cubicBezTo>
                  <a:cubicBezTo>
                    <a:pt x="685922" y="566494"/>
                    <a:pt x="712311" y="514410"/>
                    <a:pt x="705919" y="458785"/>
                  </a:cubicBezTo>
                  <a:cubicBezTo>
                    <a:pt x="700391" y="410518"/>
                    <a:pt x="672317" y="370314"/>
                    <a:pt x="633265" y="342777"/>
                  </a:cubicBezTo>
                  <a:cubicBezTo>
                    <a:pt x="593429" y="314610"/>
                    <a:pt x="544300" y="299859"/>
                    <a:pt x="496034" y="296712"/>
                  </a:cubicBezTo>
                  <a:cubicBezTo>
                    <a:pt x="434750" y="292778"/>
                    <a:pt x="373271" y="309693"/>
                    <a:pt x="315241" y="327593"/>
                  </a:cubicBezTo>
                  <a:cubicBezTo>
                    <a:pt x="284109" y="337152"/>
                    <a:pt x="253213" y="347498"/>
                    <a:pt x="221845" y="356388"/>
                  </a:cubicBezTo>
                  <a:cubicBezTo>
                    <a:pt x="206161" y="360873"/>
                    <a:pt x="190086" y="365003"/>
                    <a:pt x="173972" y="368464"/>
                  </a:cubicBezTo>
                  <a:cubicBezTo>
                    <a:pt x="159229" y="371652"/>
                    <a:pt x="142133" y="376332"/>
                    <a:pt x="127509" y="370314"/>
                  </a:cubicBezTo>
                  <a:cubicBezTo>
                    <a:pt x="115315" y="365475"/>
                    <a:pt x="107708" y="353909"/>
                    <a:pt x="101867" y="342777"/>
                  </a:cubicBezTo>
                  <a:cubicBezTo>
                    <a:pt x="94377" y="328576"/>
                    <a:pt x="88849" y="313470"/>
                    <a:pt x="82615" y="298796"/>
                  </a:cubicBezTo>
                  <a:lnTo>
                    <a:pt x="41171" y="199427"/>
                  </a:lnTo>
                  <a:lnTo>
                    <a:pt x="20076" y="149075"/>
                  </a:lnTo>
                  <a:cubicBezTo>
                    <a:pt x="18453" y="143875"/>
                    <a:pt x="13076" y="140842"/>
                    <a:pt x="7804" y="142151"/>
                  </a:cubicBezTo>
                  <a:cubicBezTo>
                    <a:pt x="2532" y="143625"/>
                    <a:pt x="-578" y="149078"/>
                    <a:pt x="825" y="154385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DA4FD30-7A02-867F-7464-9D31EF4EE80C}"/>
              </a:ext>
            </a:extLst>
          </p:cNvPr>
          <p:cNvGrpSpPr/>
          <p:nvPr/>
        </p:nvGrpSpPr>
        <p:grpSpPr>
          <a:xfrm>
            <a:off x="0" y="-320"/>
            <a:ext cx="2017119" cy="6870625"/>
            <a:chOff x="7997894" y="-320"/>
            <a:chExt cx="2796071" cy="6870625"/>
          </a:xfrm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BA62B140-26C8-CC81-3662-4695CDAFBF4A}"/>
                </a:ext>
              </a:extLst>
            </p:cNvPr>
            <p:cNvSpPr/>
            <p:nvPr/>
          </p:nvSpPr>
          <p:spPr>
            <a:xfrm>
              <a:off x="7997894" y="-320"/>
              <a:ext cx="2796071" cy="3679691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804FDEFC-D2F8-B003-B9B0-F433F4004E12}"/>
                </a:ext>
              </a:extLst>
            </p:cNvPr>
            <p:cNvSpPr/>
            <p:nvPr/>
          </p:nvSpPr>
          <p:spPr>
            <a:xfrm>
              <a:off x="7997894" y="3616545"/>
              <a:ext cx="2796071" cy="3253760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071" y="168964"/>
            <a:ext cx="9150363" cy="890953"/>
          </a:xfrm>
        </p:spPr>
        <p:txBody>
          <a:bodyPr>
            <a:normAutofit/>
          </a:bodyPr>
          <a:lstStyle/>
          <a:p>
            <a:r>
              <a:rPr lang="en-US" altLang="en-US" b="0" dirty="0"/>
              <a:t>Conclusion</a:t>
            </a:r>
            <a:endParaRPr lang="en-CA" sz="40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53973D-7DA3-E828-9AC9-54300FD9B19B}"/>
              </a:ext>
            </a:extLst>
          </p:cNvPr>
          <p:cNvGrpSpPr/>
          <p:nvPr/>
        </p:nvGrpSpPr>
        <p:grpSpPr>
          <a:xfrm>
            <a:off x="2256995" y="1256322"/>
            <a:ext cx="9672039" cy="4991526"/>
            <a:chOff x="2256995" y="1256322"/>
            <a:chExt cx="9672039" cy="49915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2256995" y="1256322"/>
              <a:ext cx="9659346" cy="940720"/>
              <a:chOff x="826906" y="1312161"/>
              <a:chExt cx="9659346" cy="9407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1862254" y="1329362"/>
                <a:ext cx="8623998" cy="830996"/>
                <a:chOff x="1869108" y="1725941"/>
                <a:chExt cx="8623998" cy="686775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339194" y="1725941"/>
                  <a:ext cx="6153912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2256995" y="2560024"/>
              <a:ext cx="9672039" cy="940720"/>
              <a:chOff x="826906" y="2615863"/>
              <a:chExt cx="9672039" cy="94072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1844102" y="2638188"/>
                <a:ext cx="8654843" cy="830996"/>
                <a:chOff x="1869108" y="2831746"/>
                <a:chExt cx="8654843" cy="68677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370039" y="2831746"/>
                  <a:ext cx="6153912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2256995" y="4003426"/>
              <a:ext cx="9629066" cy="940720"/>
              <a:chOff x="826906" y="3919565"/>
              <a:chExt cx="9629066" cy="9407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1869108" y="3947014"/>
                <a:ext cx="8586864" cy="830996"/>
                <a:chOff x="1869108" y="3937551"/>
                <a:chExt cx="8586864" cy="686775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302060" y="3937551"/>
                  <a:ext cx="6153912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2256995" y="5307128"/>
              <a:ext cx="9648201" cy="940720"/>
              <a:chOff x="826906" y="5223267"/>
              <a:chExt cx="9648201" cy="9407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1851109" y="5255840"/>
                <a:ext cx="8623998" cy="830996"/>
                <a:chOff x="1869108" y="5043355"/>
                <a:chExt cx="8623998" cy="686775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339194" y="5043355"/>
                  <a:ext cx="6153912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4608D5A-C089-E308-5037-9330F99C8037}"/>
              </a:ext>
            </a:extLst>
          </p:cNvPr>
          <p:cNvGrpSpPr/>
          <p:nvPr/>
        </p:nvGrpSpPr>
        <p:grpSpPr>
          <a:xfrm>
            <a:off x="1473694" y="0"/>
            <a:ext cx="2865303" cy="6858000"/>
            <a:chOff x="8058186" y="0"/>
            <a:chExt cx="2865303" cy="68580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2FB93BD-4BD8-9030-8D5A-383CE7D46B0F}"/>
                </a:ext>
              </a:extLst>
            </p:cNvPr>
            <p:cNvSpPr/>
            <p:nvPr/>
          </p:nvSpPr>
          <p:spPr>
            <a:xfrm>
              <a:off x="8058186" y="0"/>
              <a:ext cx="2865303" cy="6808426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FFBF48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2620234-1AB3-07C1-5883-1E32CC838776}"/>
                </a:ext>
              </a:extLst>
            </p:cNvPr>
            <p:cNvSpPr/>
            <p:nvPr/>
          </p:nvSpPr>
          <p:spPr>
            <a:xfrm>
              <a:off x="8058186" y="3994763"/>
              <a:ext cx="2865303" cy="2863237"/>
            </a:xfrm>
            <a:custGeom>
              <a:avLst/>
              <a:gdLst/>
              <a:ahLst/>
              <a:cxnLst/>
              <a:rect l="l" t="t" r="r" b="b"/>
              <a:pathLst>
                <a:path w="1131972" h="3855295">
                  <a:moveTo>
                    <a:pt x="0" y="0"/>
                  </a:moveTo>
                  <a:lnTo>
                    <a:pt x="1131972" y="0"/>
                  </a:lnTo>
                  <a:lnTo>
                    <a:pt x="1131972" y="3855295"/>
                  </a:lnTo>
                  <a:lnTo>
                    <a:pt x="0" y="3855295"/>
                  </a:lnTo>
                  <a:close/>
                </a:path>
              </a:pathLst>
            </a:custGeom>
            <a:solidFill>
              <a:srgbClr val="01D2BF"/>
            </a:solidFill>
            <a:ln>
              <a:noFill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0" dirty="0"/>
              <a:t>Thank you for your time</a:t>
            </a:r>
            <a:endParaRPr lang="en-CA" sz="4000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6148811" y="1829591"/>
            <a:ext cx="5354350" cy="3993875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32" name="Picture Placeholder 31" descr="A close-up of hands shaking&#10;&#10;Description automatically generated">
            <a:extLst>
              <a:ext uri="{FF2B5EF4-FFF2-40B4-BE49-F238E27FC236}">
                <a16:creationId xmlns:a16="http://schemas.microsoft.com/office/drawing/2014/main" id="{36A40D2D-3352-9ACA-71BB-9730B0CB73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8786" y="1387673"/>
            <a:ext cx="4675117" cy="4672584"/>
          </a:xfrm>
        </p:spPr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1D2BF"/>
      </a:accent1>
      <a:accent2>
        <a:srgbClr val="FFBF48"/>
      </a:accent2>
      <a:accent3>
        <a:srgbClr val="01D2BF"/>
      </a:accent3>
      <a:accent4>
        <a:srgbClr val="FFBF48"/>
      </a:accent4>
      <a:accent5>
        <a:srgbClr val="01D2BF"/>
      </a:accent5>
      <a:accent6>
        <a:srgbClr val="FFBF48"/>
      </a:accent6>
      <a:hlink>
        <a:srgbClr val="0563C1"/>
      </a:hlink>
      <a:folHlink>
        <a:srgbClr val="954F72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2154</Words>
  <Application>Microsoft Office PowerPoint</Application>
  <PresentationFormat>Widescreen</PresentationFormat>
  <Paragraphs>236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Aparajita</vt:lpstr>
      <vt:lpstr>Aptos </vt:lpstr>
      <vt:lpstr>Arial</vt:lpstr>
      <vt:lpstr>Arial (Body)</vt:lpstr>
      <vt:lpstr>Arial Nova</vt:lpstr>
      <vt:lpstr>Arial Rounded MT Bold</vt:lpstr>
      <vt:lpstr>Balsamiq Sans</vt:lpstr>
      <vt:lpstr>Calibri</vt:lpstr>
      <vt:lpstr>Cambria</vt:lpstr>
      <vt:lpstr>Century</vt:lpstr>
      <vt:lpstr>Century Gothic</vt:lpstr>
      <vt:lpstr>Cormorant Garamond Bold Italics</vt:lpstr>
      <vt:lpstr>Courier New</vt:lpstr>
      <vt:lpstr>Montserrat Medium</vt:lpstr>
      <vt:lpstr>Montserrat SemiBold</vt:lpstr>
      <vt:lpstr>Roboto</vt:lpstr>
      <vt:lpstr>Office Theme</vt:lpstr>
      <vt:lpstr>KIDS  EDUCATION Template</vt:lpstr>
      <vt:lpstr>Table of contents</vt:lpstr>
      <vt:lpstr>PowerPoint Presentation</vt:lpstr>
      <vt:lpstr>Introduction</vt:lpstr>
      <vt:lpstr>Professional members</vt:lpstr>
      <vt:lpstr>Background Project</vt:lpstr>
      <vt:lpstr>Class Performance Analysis</vt:lpstr>
      <vt:lpstr>Project Objectives</vt:lpstr>
      <vt:lpstr>Expected Outcomes</vt:lpstr>
      <vt:lpstr>Methodology</vt:lpstr>
      <vt:lpstr>Data Analysis</vt:lpstr>
      <vt:lpstr>SWOT Analysis</vt:lpstr>
      <vt:lpstr>Awards and Recognition </vt:lpstr>
      <vt:lpstr>Future Vision </vt:lpstr>
      <vt:lpstr>Conclusion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2025-03-05T00:38:36Z</dcterms:created>
  <dcterms:modified xsi:type="dcterms:W3CDTF">2025-03-05T00:38:49Z</dcterms:modified>
</cp:coreProperties>
</file>